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</p:sldIdLst>
  <p:sldSz cx="5029200" cy="7772400"/>
  <p:notesSz cx="5029200" cy="7772400"/>
  <p:defaultTextStyle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92" d="100"/>
          <a:sy n="92" d="100"/>
        </p:scale>
        <p:origin x="2736" y="9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tableStyles" Target="tableStyle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xStyles>
    <p:titleStyle/>
    <p:bodyStyle/>
    <p:otherStyle/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" Type="http://schemas.openxmlformats.org/officeDocument/2006/relationships/image" Target="../media/image1.png"/><Relationship Id="rId16" Type="http://schemas.openxmlformats.org/officeDocument/2006/relationships/image" Target="../media/image1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1.xml"/><Relationship Id="rId5" Type="http://schemas.openxmlformats.org/officeDocument/2006/relationships/hyperlink" Target="mailto:gorbos@cua.edu" TargetMode="External"/><Relationship Id="rId4" Type="http://schemas.openxmlformats.org/officeDocument/2006/relationships/image" Target="../media/image70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1.png"/><Relationship Id="rId5" Type="http://schemas.openxmlformats.org/officeDocument/2006/relationships/image" Target="../media/image80.png"/><Relationship Id="rId4" Type="http://schemas.openxmlformats.org/officeDocument/2006/relationships/image" Target="../media/image7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1.xml"/><Relationship Id="rId5" Type="http://schemas.openxmlformats.org/officeDocument/2006/relationships/hyperlink" Target="mailto:gorbos@cua.edu" TargetMode="External"/><Relationship Id="rId4" Type="http://schemas.openxmlformats.org/officeDocument/2006/relationships/image" Target="../media/image70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8.png"/><Relationship Id="rId5" Type="http://schemas.openxmlformats.org/officeDocument/2006/relationships/image" Target="../media/image87.png"/><Relationship Id="rId4" Type="http://schemas.openxmlformats.org/officeDocument/2006/relationships/image" Target="../media/image86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1.xml"/><Relationship Id="rId5" Type="http://schemas.openxmlformats.org/officeDocument/2006/relationships/hyperlink" Target="mailto:christman@cua.edu" TargetMode="External"/><Relationship Id="rId4" Type="http://schemas.openxmlformats.org/officeDocument/2006/relationships/image" Target="../media/image70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5.png"/><Relationship Id="rId5" Type="http://schemas.openxmlformats.org/officeDocument/2006/relationships/image" Target="../media/image94.png"/><Relationship Id="rId4" Type="http://schemas.openxmlformats.org/officeDocument/2006/relationships/image" Target="../media/image93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image" Target="../media/image96.png"/><Relationship Id="rId1" Type="http://schemas.openxmlformats.org/officeDocument/2006/relationships/slideLayout" Target="../slideLayouts/slideLayout1.xml"/><Relationship Id="rId5" Type="http://schemas.openxmlformats.org/officeDocument/2006/relationships/hyperlink" Target="mailto:lilley@cua.edu" TargetMode="External"/><Relationship Id="rId4" Type="http://schemas.openxmlformats.org/officeDocument/2006/relationships/image" Target="../media/image7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2.png"/><Relationship Id="rId5" Type="http://schemas.openxmlformats.org/officeDocument/2006/relationships/image" Target="../media/image101.png"/><Relationship Id="rId4" Type="http://schemas.openxmlformats.org/officeDocument/2006/relationships/image" Target="../media/image10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0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1.xml"/><Relationship Id="rId5" Type="http://schemas.openxmlformats.org/officeDocument/2006/relationships/hyperlink" Target="mailto:tartaglione@cua.edu" TargetMode="External"/><Relationship Id="rId4" Type="http://schemas.openxmlformats.org/officeDocument/2006/relationships/image" Target="../media/image70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9.png"/><Relationship Id="rId5" Type="http://schemas.openxmlformats.org/officeDocument/2006/relationships/image" Target="../media/image108.png"/><Relationship Id="rId4" Type="http://schemas.openxmlformats.org/officeDocument/2006/relationships/image" Target="../media/image107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1.xml"/><Relationship Id="rId5" Type="http://schemas.openxmlformats.org/officeDocument/2006/relationships/hyperlink" Target="mailto:battersby@cua.edu" TargetMode="External"/><Relationship Id="rId4" Type="http://schemas.openxmlformats.org/officeDocument/2006/relationships/image" Target="../media/image70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6.png"/><Relationship Id="rId5" Type="http://schemas.openxmlformats.org/officeDocument/2006/relationships/image" Target="../media/image115.png"/><Relationship Id="rId4" Type="http://schemas.openxmlformats.org/officeDocument/2006/relationships/image" Target="../media/image114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image" Target="../media/image118.png"/><Relationship Id="rId1" Type="http://schemas.openxmlformats.org/officeDocument/2006/relationships/slideLayout" Target="../slideLayouts/slideLayout1.xml"/><Relationship Id="rId6" Type="http://schemas.openxmlformats.org/officeDocument/2006/relationships/hyperlink" Target="mailto:kaltchev@cua.edu" TargetMode="External"/><Relationship Id="rId5" Type="http://schemas.openxmlformats.org/officeDocument/2006/relationships/image" Target="../media/image3.png"/><Relationship Id="rId4" Type="http://schemas.openxmlformats.org/officeDocument/2006/relationships/image" Target="../media/image120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1.xml"/><Relationship Id="rId5" Type="http://schemas.openxmlformats.org/officeDocument/2006/relationships/hyperlink" Target="mailto:mcdonnell@cua.edu" TargetMode="External"/><Relationship Id="rId4" Type="http://schemas.openxmlformats.org/officeDocument/2006/relationships/image" Target="../media/image70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7.png"/><Relationship Id="rId5" Type="http://schemas.openxmlformats.org/officeDocument/2006/relationships/image" Target="../media/image126.png"/><Relationship Id="rId4" Type="http://schemas.openxmlformats.org/officeDocument/2006/relationships/image" Target="../media/image125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128.png"/><Relationship Id="rId1" Type="http://schemas.openxmlformats.org/officeDocument/2006/relationships/slideLayout" Target="../slideLayouts/slideLayout1.xml"/><Relationship Id="rId5" Type="http://schemas.openxmlformats.org/officeDocument/2006/relationships/hyperlink" Target="mailto:gorbos@cua.edu" TargetMode="External"/><Relationship Id="rId4" Type="http://schemas.openxmlformats.org/officeDocument/2006/relationships/image" Target="../media/image70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34.png"/><Relationship Id="rId5" Type="http://schemas.openxmlformats.org/officeDocument/2006/relationships/image" Target="../media/image133.png"/><Relationship Id="rId4" Type="http://schemas.openxmlformats.org/officeDocument/2006/relationships/image" Target="../media/image132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32.png"/><Relationship Id="rId18" Type="http://schemas.openxmlformats.org/officeDocument/2006/relationships/image" Target="../media/image37.png"/><Relationship Id="rId26" Type="http://schemas.openxmlformats.org/officeDocument/2006/relationships/image" Target="../media/image45.png"/><Relationship Id="rId3" Type="http://schemas.openxmlformats.org/officeDocument/2006/relationships/image" Target="../media/image22.png"/><Relationship Id="rId21" Type="http://schemas.openxmlformats.org/officeDocument/2006/relationships/image" Target="../media/image40.png"/><Relationship Id="rId7" Type="http://schemas.openxmlformats.org/officeDocument/2006/relationships/image" Target="../media/image26.png"/><Relationship Id="rId12" Type="http://schemas.openxmlformats.org/officeDocument/2006/relationships/image" Target="../media/image31.png"/><Relationship Id="rId17" Type="http://schemas.openxmlformats.org/officeDocument/2006/relationships/image" Target="../media/image36.png"/><Relationship Id="rId25" Type="http://schemas.openxmlformats.org/officeDocument/2006/relationships/image" Target="../media/image44.png"/><Relationship Id="rId2" Type="http://schemas.openxmlformats.org/officeDocument/2006/relationships/image" Target="../media/image21.png"/><Relationship Id="rId16" Type="http://schemas.openxmlformats.org/officeDocument/2006/relationships/image" Target="../media/image35.png"/><Relationship Id="rId20" Type="http://schemas.openxmlformats.org/officeDocument/2006/relationships/image" Target="../media/image39.png"/><Relationship Id="rId29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5.png"/><Relationship Id="rId11" Type="http://schemas.openxmlformats.org/officeDocument/2006/relationships/image" Target="../media/image30.png"/><Relationship Id="rId24" Type="http://schemas.openxmlformats.org/officeDocument/2006/relationships/image" Target="../media/image43.png"/><Relationship Id="rId5" Type="http://schemas.openxmlformats.org/officeDocument/2006/relationships/image" Target="../media/image24.png"/><Relationship Id="rId15" Type="http://schemas.openxmlformats.org/officeDocument/2006/relationships/image" Target="../media/image34.png"/><Relationship Id="rId23" Type="http://schemas.openxmlformats.org/officeDocument/2006/relationships/image" Target="../media/image42.png"/><Relationship Id="rId28" Type="http://schemas.openxmlformats.org/officeDocument/2006/relationships/image" Target="../media/image47.png"/><Relationship Id="rId10" Type="http://schemas.openxmlformats.org/officeDocument/2006/relationships/image" Target="../media/image29.png"/><Relationship Id="rId19" Type="http://schemas.openxmlformats.org/officeDocument/2006/relationships/image" Target="../media/image38.png"/><Relationship Id="rId31" Type="http://schemas.openxmlformats.org/officeDocument/2006/relationships/image" Target="../media/image50.png"/><Relationship Id="rId4" Type="http://schemas.openxmlformats.org/officeDocument/2006/relationships/image" Target="../media/image23.png"/><Relationship Id="rId9" Type="http://schemas.openxmlformats.org/officeDocument/2006/relationships/image" Target="../media/image28.png"/><Relationship Id="rId14" Type="http://schemas.openxmlformats.org/officeDocument/2006/relationships/image" Target="../media/image33.png"/><Relationship Id="rId22" Type="http://schemas.openxmlformats.org/officeDocument/2006/relationships/image" Target="../media/image41.png"/><Relationship Id="rId27" Type="http://schemas.openxmlformats.org/officeDocument/2006/relationships/image" Target="../media/image46.png"/><Relationship Id="rId30" Type="http://schemas.openxmlformats.org/officeDocument/2006/relationships/image" Target="../media/image49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image" Target="../media/image13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0.png"/><Relationship Id="rId5" Type="http://schemas.openxmlformats.org/officeDocument/2006/relationships/image" Target="../media/image138.png"/><Relationship Id="rId4" Type="http://schemas.openxmlformats.org/officeDocument/2006/relationships/image" Target="../media/image137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41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1.xml"/><Relationship Id="rId5" Type="http://schemas.openxmlformats.org/officeDocument/2006/relationships/hyperlink" Target="mailto:holdridge@cua.edu" TargetMode="External"/><Relationship Id="rId4" Type="http://schemas.openxmlformats.org/officeDocument/2006/relationships/image" Target="../media/image70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34.png"/><Relationship Id="rId5" Type="http://schemas.openxmlformats.org/officeDocument/2006/relationships/image" Target="../media/image133.png"/><Relationship Id="rId4" Type="http://schemas.openxmlformats.org/officeDocument/2006/relationships/image" Target="../media/image132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image" Target="../media/image146.png"/><Relationship Id="rId1" Type="http://schemas.openxmlformats.org/officeDocument/2006/relationships/slideLayout" Target="../slideLayouts/slideLayout1.xml"/><Relationship Id="rId5" Type="http://schemas.openxmlformats.org/officeDocument/2006/relationships/hyperlink" Target="mailto:holdridge@cua.edu" TargetMode="External"/><Relationship Id="rId4" Type="http://schemas.openxmlformats.org/officeDocument/2006/relationships/image" Target="../media/image70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image" Target="../media/image14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34.png"/><Relationship Id="rId5" Type="http://schemas.openxmlformats.org/officeDocument/2006/relationships/image" Target="../media/image133.png"/><Relationship Id="rId4" Type="http://schemas.openxmlformats.org/officeDocument/2006/relationships/image" Target="../media/image132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7" Type="http://schemas.openxmlformats.org/officeDocument/2006/relationships/image" Target="../media/image154.png"/><Relationship Id="rId2" Type="http://schemas.openxmlformats.org/officeDocument/2006/relationships/image" Target="../media/image15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3.png"/><Relationship Id="rId5" Type="http://schemas.openxmlformats.org/officeDocument/2006/relationships/image" Target="../media/image152.png"/><Relationship Id="rId4" Type="http://schemas.openxmlformats.org/officeDocument/2006/relationships/image" Target="../media/image70.pn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image" Target="../media/image155.png"/><Relationship Id="rId1" Type="http://schemas.openxmlformats.org/officeDocument/2006/relationships/slideLayout" Target="../slideLayouts/slideLayout1.xml"/><Relationship Id="rId5" Type="http://schemas.openxmlformats.org/officeDocument/2006/relationships/hyperlink" Target="mailto:heimann@cua.edu" TargetMode="External"/><Relationship Id="rId4" Type="http://schemas.openxmlformats.org/officeDocument/2006/relationships/image" Target="../media/image70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1.png"/><Relationship Id="rId5" Type="http://schemas.openxmlformats.org/officeDocument/2006/relationships/image" Target="../media/image160.png"/><Relationship Id="rId4" Type="http://schemas.openxmlformats.org/officeDocument/2006/relationships/image" Target="../media/image159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162.png"/><Relationship Id="rId1" Type="http://schemas.openxmlformats.org/officeDocument/2006/relationships/slideLayout" Target="../slideLayouts/slideLayout1.xml"/><Relationship Id="rId5" Type="http://schemas.openxmlformats.org/officeDocument/2006/relationships/hyperlink" Target="mailto:monaghanj@cua.edu" TargetMode="External"/><Relationship Id="rId4" Type="http://schemas.openxmlformats.org/officeDocument/2006/relationships/image" Target="../media/image70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6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8.png"/><Relationship Id="rId5" Type="http://schemas.openxmlformats.org/officeDocument/2006/relationships/image" Target="../media/image167.png"/><Relationship Id="rId4" Type="http://schemas.openxmlformats.org/officeDocument/2006/relationships/image" Target="../media/image166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hyperlink" Target="http://catholic.edu/admission" TargetMode="External"/><Relationship Id="rId3" Type="http://schemas.openxmlformats.org/officeDocument/2006/relationships/image" Target="../media/image170.png"/><Relationship Id="rId7" Type="http://schemas.openxmlformats.org/officeDocument/2006/relationships/hyperlink" Target="http://music.catholic.edu/" TargetMode="Externa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hyperlink" Target="http://art.catholic.edu/admission" TargetMode="External"/><Relationship Id="rId5" Type="http://schemas.openxmlformats.org/officeDocument/2006/relationships/hyperlink" Target="http://music.catholic.edu/admission.All" TargetMode="External"/><Relationship Id="rId4" Type="http://schemas.openxmlformats.org/officeDocument/2006/relationships/image" Target="../media/image70.png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1.png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png"/><Relationship Id="rId2" Type="http://schemas.openxmlformats.org/officeDocument/2006/relationships/image" Target="../media/image172.png"/><Relationship Id="rId1" Type="http://schemas.openxmlformats.org/officeDocument/2006/relationships/slideLayout" Target="../slideLayouts/slideLayout1.xml"/><Relationship Id="rId6" Type="http://schemas.openxmlformats.org/officeDocument/2006/relationships/hyperlink" Target="mailto:cua-cuabroad@cua.edu" TargetMode="External"/><Relationship Id="rId5" Type="http://schemas.openxmlformats.org/officeDocument/2006/relationships/hyperlink" Target="http://cuabroad.catholic.edu" TargetMode="External"/><Relationship Id="rId4" Type="http://schemas.openxmlformats.org/officeDocument/2006/relationships/image" Target="../media/image70.png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4.png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4.png"/><Relationship Id="rId13" Type="http://schemas.openxmlformats.org/officeDocument/2006/relationships/image" Target="../media/image189.png"/><Relationship Id="rId18" Type="http://schemas.openxmlformats.org/officeDocument/2006/relationships/image" Target="../media/image193.png"/><Relationship Id="rId3" Type="http://schemas.openxmlformats.org/officeDocument/2006/relationships/image" Target="../media/image179.png"/><Relationship Id="rId7" Type="http://schemas.openxmlformats.org/officeDocument/2006/relationships/image" Target="../media/image183.png"/><Relationship Id="rId12" Type="http://schemas.openxmlformats.org/officeDocument/2006/relationships/image" Target="../media/image188.png"/><Relationship Id="rId17" Type="http://schemas.openxmlformats.org/officeDocument/2006/relationships/image" Target="../media/image70.png"/><Relationship Id="rId2" Type="http://schemas.openxmlformats.org/officeDocument/2006/relationships/image" Target="../media/image178.png"/><Relationship Id="rId16" Type="http://schemas.openxmlformats.org/officeDocument/2006/relationships/image" Target="../media/image19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82.png"/><Relationship Id="rId11" Type="http://schemas.openxmlformats.org/officeDocument/2006/relationships/image" Target="../media/image187.png"/><Relationship Id="rId5" Type="http://schemas.openxmlformats.org/officeDocument/2006/relationships/image" Target="../media/image181.png"/><Relationship Id="rId15" Type="http://schemas.openxmlformats.org/officeDocument/2006/relationships/image" Target="../media/image191.png"/><Relationship Id="rId10" Type="http://schemas.openxmlformats.org/officeDocument/2006/relationships/image" Target="../media/image186.png"/><Relationship Id="rId4" Type="http://schemas.openxmlformats.org/officeDocument/2006/relationships/image" Target="../media/image180.png"/><Relationship Id="rId9" Type="http://schemas.openxmlformats.org/officeDocument/2006/relationships/image" Target="../media/image185.png"/><Relationship Id="rId14" Type="http://schemas.openxmlformats.org/officeDocument/2006/relationships/image" Target="../media/image190.png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4.png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hyperlink" Target="mailto:cua-arts@cua.edu" TargetMode="External"/><Relationship Id="rId2" Type="http://schemas.openxmlformats.org/officeDocument/2006/relationships/image" Target="../media/image195.png"/><Relationship Id="rId1" Type="http://schemas.openxmlformats.org/officeDocument/2006/relationships/slideLayout" Target="../slideLayouts/slideLayout1.xml"/><Relationship Id="rId4" Type="http://schemas.openxmlformats.org/officeDocument/2006/relationships/hyperlink" Target="http://arts.catholic.edu" TargetMode="Externa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7" Type="http://schemas.openxmlformats.org/officeDocument/2006/relationships/image" Target="../media/image58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7.png"/><Relationship Id="rId5" Type="http://schemas.openxmlformats.org/officeDocument/2006/relationships/image" Target="../media/image56.png"/><Relationship Id="rId4" Type="http://schemas.openxmlformats.org/officeDocument/2006/relationships/image" Target="../media/image5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png"/><Relationship Id="rId3" Type="http://schemas.openxmlformats.org/officeDocument/2006/relationships/image" Target="../media/image60.png"/><Relationship Id="rId7" Type="http://schemas.openxmlformats.org/officeDocument/2006/relationships/image" Target="../media/image64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3.png"/><Relationship Id="rId5" Type="http://schemas.openxmlformats.org/officeDocument/2006/relationships/image" Target="../media/image62.png"/><Relationship Id="rId4" Type="http://schemas.openxmlformats.org/officeDocument/2006/relationships/image" Target="../media/image6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0.png"/><Relationship Id="rId5" Type="http://schemas.openxmlformats.org/officeDocument/2006/relationships/image" Target="../media/image69.png"/><Relationship Id="rId4" Type="http://schemas.openxmlformats.org/officeDocument/2006/relationships/image" Target="../media/image68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" name="Picture 100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5029200" cy="7772400"/>
          </a:xfrm>
          <a:prstGeom prst="rect">
            <a:avLst/>
          </a:prstGeom>
          <a:noFill/>
        </p:spPr>
      </p:pic>
      <p:pic>
        <p:nvPicPr>
          <p:cNvPr id="101" name="Picture 101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118104" y="5841772"/>
            <a:ext cx="1923795" cy="1250924"/>
          </a:xfrm>
          <a:prstGeom prst="rect">
            <a:avLst/>
          </a:prstGeom>
          <a:noFill/>
        </p:spPr>
      </p:pic>
      <p:sp>
        <p:nvSpPr>
          <p:cNvPr id="102" name="Freeform 102"/>
          <p:cNvSpPr/>
          <p:nvPr/>
        </p:nvSpPr>
        <p:spPr>
          <a:xfrm>
            <a:off x="451332" y="0"/>
            <a:ext cx="914400" cy="342900"/>
          </a:xfrm>
          <a:custGeom>
            <a:avLst/>
            <a:gdLst/>
            <a:ahLst/>
            <a:cxnLst/>
            <a:rect l="0" t="0" r="0" b="0"/>
            <a:pathLst>
              <a:path w="914400" h="342900">
                <a:moveTo>
                  <a:pt x="0" y="342900"/>
                </a:moveTo>
                <a:lnTo>
                  <a:pt x="914400" y="342900"/>
                </a:lnTo>
                <a:lnTo>
                  <a:pt x="914400" y="0"/>
                </a:lnTo>
                <a:lnTo>
                  <a:pt x="0" y="0"/>
                </a:lnTo>
                <a:lnTo>
                  <a:pt x="0" y="3429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03" name="Picture 103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67118" y="0"/>
            <a:ext cx="990600" cy="318769"/>
          </a:xfrm>
          <a:prstGeom prst="rect">
            <a:avLst/>
          </a:prstGeom>
          <a:noFill/>
        </p:spPr>
      </p:pic>
      <p:sp>
        <p:nvSpPr>
          <p:cNvPr id="104" name="Freeform 104"/>
          <p:cNvSpPr/>
          <p:nvPr/>
        </p:nvSpPr>
        <p:spPr>
          <a:xfrm>
            <a:off x="384625" y="1851959"/>
            <a:ext cx="2757257" cy="289420"/>
          </a:xfrm>
          <a:custGeom>
            <a:avLst/>
            <a:gdLst/>
            <a:ahLst/>
            <a:cxnLst/>
            <a:rect l="0" t="0" r="0" b="0"/>
            <a:pathLst>
              <a:path w="2757257" h="289420">
                <a:moveTo>
                  <a:pt x="2711538" y="289420"/>
                </a:moveTo>
                <a:lnTo>
                  <a:pt x="45732" y="289420"/>
                </a:lnTo>
                <a:cubicBezTo>
                  <a:pt x="20472" y="289420"/>
                  <a:pt x="0" y="268948"/>
                  <a:pt x="0" y="243701"/>
                </a:cubicBezTo>
                <a:lnTo>
                  <a:pt x="0" y="45720"/>
                </a:lnTo>
                <a:cubicBezTo>
                  <a:pt x="0" y="20473"/>
                  <a:pt x="20472" y="0"/>
                  <a:pt x="45732" y="0"/>
                </a:cubicBezTo>
                <a:lnTo>
                  <a:pt x="2711538" y="0"/>
                </a:lnTo>
                <a:cubicBezTo>
                  <a:pt x="2736785" y="0"/>
                  <a:pt x="2757257" y="20473"/>
                  <a:pt x="2757257" y="45720"/>
                </a:cubicBezTo>
                <a:lnTo>
                  <a:pt x="2757257" y="243701"/>
                </a:lnTo>
                <a:cubicBezTo>
                  <a:pt x="2757257" y="268948"/>
                  <a:pt x="2736785" y="289420"/>
                  <a:pt x="2711538" y="289420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" name="Freeform 105"/>
          <p:cNvSpPr/>
          <p:nvPr/>
        </p:nvSpPr>
        <p:spPr>
          <a:xfrm>
            <a:off x="1900078" y="4317794"/>
            <a:ext cx="2380499" cy="936815"/>
          </a:xfrm>
          <a:custGeom>
            <a:avLst/>
            <a:gdLst/>
            <a:ahLst/>
            <a:cxnLst/>
            <a:rect l="0" t="0" r="0" b="0"/>
            <a:pathLst>
              <a:path w="2380499" h="936815">
                <a:moveTo>
                  <a:pt x="2074341" y="936815"/>
                </a:moveTo>
                <a:lnTo>
                  <a:pt x="1880959" y="936815"/>
                </a:lnTo>
                <a:cubicBezTo>
                  <a:pt x="1821497" y="936815"/>
                  <a:pt x="1773123" y="888924"/>
                  <a:pt x="1773123" y="830072"/>
                </a:cubicBezTo>
                <a:lnTo>
                  <a:pt x="1773123" y="379565"/>
                </a:lnTo>
                <a:lnTo>
                  <a:pt x="1683169" y="379565"/>
                </a:lnTo>
                <a:cubicBezTo>
                  <a:pt x="1664652" y="379565"/>
                  <a:pt x="1647228" y="374802"/>
                  <a:pt x="1632039" y="366484"/>
                </a:cubicBezTo>
                <a:cubicBezTo>
                  <a:pt x="1624939" y="446138"/>
                  <a:pt x="1588071" y="520357"/>
                  <a:pt x="1531416" y="573494"/>
                </a:cubicBezTo>
                <a:lnTo>
                  <a:pt x="1660182" y="781621"/>
                </a:lnTo>
                <a:lnTo>
                  <a:pt x="1661236" y="783527"/>
                </a:lnTo>
                <a:cubicBezTo>
                  <a:pt x="1679283" y="816051"/>
                  <a:pt x="1679029" y="854215"/>
                  <a:pt x="1660550" y="885609"/>
                </a:cubicBezTo>
                <a:cubicBezTo>
                  <a:pt x="1641957" y="917194"/>
                  <a:pt x="1606969" y="936815"/>
                  <a:pt x="1569262" y="936815"/>
                </a:cubicBezTo>
                <a:lnTo>
                  <a:pt x="1335443" y="936815"/>
                </a:lnTo>
                <a:cubicBezTo>
                  <a:pt x="1302410" y="936815"/>
                  <a:pt x="1271397" y="922693"/>
                  <a:pt x="1249222" y="898969"/>
                </a:cubicBezTo>
                <a:cubicBezTo>
                  <a:pt x="1229207" y="922109"/>
                  <a:pt x="1199375" y="936815"/>
                  <a:pt x="1166088" y="936815"/>
                </a:cubicBezTo>
                <a:lnTo>
                  <a:pt x="973772" y="936815"/>
                </a:lnTo>
                <a:cubicBezTo>
                  <a:pt x="951865" y="936815"/>
                  <a:pt x="931507" y="930275"/>
                  <a:pt x="914463" y="919112"/>
                </a:cubicBezTo>
                <a:cubicBezTo>
                  <a:pt x="897775" y="930415"/>
                  <a:pt x="877811" y="936815"/>
                  <a:pt x="856602" y="936815"/>
                </a:cubicBezTo>
                <a:lnTo>
                  <a:pt x="640258" y="936815"/>
                </a:lnTo>
                <a:cubicBezTo>
                  <a:pt x="595655" y="936815"/>
                  <a:pt x="555523" y="912025"/>
                  <a:pt x="535533" y="872109"/>
                </a:cubicBezTo>
                <a:lnTo>
                  <a:pt x="531723" y="864489"/>
                </a:lnTo>
                <a:lnTo>
                  <a:pt x="515556" y="807898"/>
                </a:lnTo>
                <a:lnTo>
                  <a:pt x="448081" y="807898"/>
                </a:lnTo>
                <a:lnTo>
                  <a:pt x="431914" y="864438"/>
                </a:lnTo>
                <a:lnTo>
                  <a:pt x="428129" y="872007"/>
                </a:lnTo>
                <a:cubicBezTo>
                  <a:pt x="408178" y="911987"/>
                  <a:pt x="368046" y="936815"/>
                  <a:pt x="323380" y="936815"/>
                </a:cubicBezTo>
                <a:lnTo>
                  <a:pt x="107048" y="936815"/>
                </a:lnTo>
                <a:cubicBezTo>
                  <a:pt x="71005" y="936815"/>
                  <a:pt x="38366" y="918794"/>
                  <a:pt x="19710" y="888619"/>
                </a:cubicBezTo>
                <a:cubicBezTo>
                  <a:pt x="2819" y="861289"/>
                  <a:pt x="0" y="828269"/>
                  <a:pt x="11671" y="798652"/>
                </a:cubicBezTo>
                <a:lnTo>
                  <a:pt x="259588" y="70307"/>
                </a:lnTo>
                <a:lnTo>
                  <a:pt x="262356" y="64745"/>
                </a:lnTo>
                <a:cubicBezTo>
                  <a:pt x="281406" y="26645"/>
                  <a:pt x="325844" y="13"/>
                  <a:pt x="370370" y="13"/>
                </a:cubicBezTo>
                <a:lnTo>
                  <a:pt x="593267" y="13"/>
                </a:lnTo>
                <a:cubicBezTo>
                  <a:pt x="637806" y="13"/>
                  <a:pt x="682218" y="26645"/>
                  <a:pt x="701268" y="64745"/>
                </a:cubicBezTo>
                <a:lnTo>
                  <a:pt x="704050" y="70307"/>
                </a:lnTo>
                <a:lnTo>
                  <a:pt x="865936" y="545922"/>
                </a:lnTo>
                <a:lnTo>
                  <a:pt x="865936" y="107823"/>
                </a:lnTo>
                <a:cubicBezTo>
                  <a:pt x="865936" y="48374"/>
                  <a:pt x="914311" y="13"/>
                  <a:pt x="973772" y="13"/>
                </a:cubicBezTo>
                <a:lnTo>
                  <a:pt x="1262227" y="13"/>
                </a:lnTo>
                <a:cubicBezTo>
                  <a:pt x="1400937" y="13"/>
                  <a:pt x="1513014" y="56121"/>
                  <a:pt x="1576438" y="148018"/>
                </a:cubicBezTo>
                <a:lnTo>
                  <a:pt x="1576438" y="107823"/>
                </a:lnTo>
                <a:cubicBezTo>
                  <a:pt x="1576438" y="48362"/>
                  <a:pt x="1624330" y="0"/>
                  <a:pt x="1683169" y="0"/>
                </a:cubicBezTo>
                <a:lnTo>
                  <a:pt x="2271025" y="0"/>
                </a:lnTo>
                <a:cubicBezTo>
                  <a:pt x="2302382" y="0"/>
                  <a:pt x="2332011" y="13411"/>
                  <a:pt x="2352293" y="36805"/>
                </a:cubicBezTo>
                <a:cubicBezTo>
                  <a:pt x="2371495" y="58928"/>
                  <a:pt x="2380499" y="87909"/>
                  <a:pt x="2377223" y="116713"/>
                </a:cubicBezTo>
                <a:lnTo>
                  <a:pt x="2360662" y="284124"/>
                </a:lnTo>
                <a:cubicBezTo>
                  <a:pt x="2353995" y="337642"/>
                  <a:pt x="2306471" y="379565"/>
                  <a:pt x="2252458" y="379565"/>
                </a:cubicBezTo>
                <a:lnTo>
                  <a:pt x="2181084" y="379565"/>
                </a:lnTo>
                <a:lnTo>
                  <a:pt x="2181084" y="830072"/>
                </a:lnTo>
                <a:cubicBezTo>
                  <a:pt x="2181084" y="888924"/>
                  <a:pt x="2133192" y="936815"/>
                  <a:pt x="2074341" y="936815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" name="Freeform 106"/>
          <p:cNvSpPr/>
          <p:nvPr/>
        </p:nvSpPr>
        <p:spPr>
          <a:xfrm>
            <a:off x="385693" y="3259769"/>
            <a:ext cx="4263884" cy="936802"/>
          </a:xfrm>
          <a:custGeom>
            <a:avLst/>
            <a:gdLst/>
            <a:ahLst/>
            <a:cxnLst/>
            <a:rect l="0" t="0" r="0" b="0"/>
            <a:pathLst>
              <a:path w="4263884" h="936802">
                <a:moveTo>
                  <a:pt x="4156874" y="936802"/>
                </a:moveTo>
                <a:lnTo>
                  <a:pt x="3940517" y="936802"/>
                </a:lnTo>
                <a:cubicBezTo>
                  <a:pt x="3895928" y="936802"/>
                  <a:pt x="3855808" y="912012"/>
                  <a:pt x="3835806" y="872134"/>
                </a:cubicBezTo>
                <a:lnTo>
                  <a:pt x="3831996" y="864501"/>
                </a:lnTo>
                <a:lnTo>
                  <a:pt x="3815816" y="807872"/>
                </a:lnTo>
                <a:lnTo>
                  <a:pt x="3748341" y="807872"/>
                </a:lnTo>
                <a:lnTo>
                  <a:pt x="3732174" y="864451"/>
                </a:lnTo>
                <a:lnTo>
                  <a:pt x="3728376" y="872033"/>
                </a:lnTo>
                <a:cubicBezTo>
                  <a:pt x="3708425" y="911987"/>
                  <a:pt x="3668293" y="936802"/>
                  <a:pt x="3623652" y="936802"/>
                </a:cubicBezTo>
                <a:lnTo>
                  <a:pt x="3407308" y="936802"/>
                </a:lnTo>
                <a:cubicBezTo>
                  <a:pt x="3386200" y="936802"/>
                  <a:pt x="3366325" y="930465"/>
                  <a:pt x="3349675" y="919277"/>
                </a:cubicBezTo>
                <a:cubicBezTo>
                  <a:pt x="3332873" y="930326"/>
                  <a:pt x="3312794" y="936802"/>
                  <a:pt x="3291204" y="936802"/>
                </a:cubicBezTo>
                <a:lnTo>
                  <a:pt x="3089071" y="936802"/>
                </a:lnTo>
                <a:cubicBezTo>
                  <a:pt x="3060255" y="936802"/>
                  <a:pt x="3034029" y="925550"/>
                  <a:pt x="3014662" y="907250"/>
                </a:cubicBezTo>
                <a:cubicBezTo>
                  <a:pt x="2991167" y="926769"/>
                  <a:pt x="2961106" y="936802"/>
                  <a:pt x="2935020" y="936802"/>
                </a:cubicBezTo>
                <a:lnTo>
                  <a:pt x="2814827" y="936802"/>
                </a:lnTo>
                <a:cubicBezTo>
                  <a:pt x="2788742" y="936802"/>
                  <a:pt x="2758681" y="926757"/>
                  <a:pt x="2735173" y="907250"/>
                </a:cubicBezTo>
                <a:cubicBezTo>
                  <a:pt x="2715805" y="925550"/>
                  <a:pt x="2689580" y="936802"/>
                  <a:pt x="2660764" y="936802"/>
                </a:cubicBezTo>
                <a:lnTo>
                  <a:pt x="2458630" y="936802"/>
                </a:lnTo>
                <a:cubicBezTo>
                  <a:pt x="2437053" y="936802"/>
                  <a:pt x="2416987" y="930326"/>
                  <a:pt x="2400172" y="919277"/>
                </a:cubicBezTo>
                <a:cubicBezTo>
                  <a:pt x="2383523" y="930465"/>
                  <a:pt x="2363660" y="936802"/>
                  <a:pt x="2342540" y="936802"/>
                </a:cubicBezTo>
                <a:lnTo>
                  <a:pt x="2126195" y="936802"/>
                </a:lnTo>
                <a:cubicBezTo>
                  <a:pt x="2081606" y="936802"/>
                  <a:pt x="2041486" y="912012"/>
                  <a:pt x="2021497" y="872134"/>
                </a:cubicBezTo>
                <a:lnTo>
                  <a:pt x="2017674" y="864489"/>
                </a:lnTo>
                <a:lnTo>
                  <a:pt x="2001507" y="807872"/>
                </a:lnTo>
                <a:lnTo>
                  <a:pt x="1934019" y="807872"/>
                </a:lnTo>
                <a:lnTo>
                  <a:pt x="1917864" y="864451"/>
                </a:lnTo>
                <a:lnTo>
                  <a:pt x="1914067" y="872033"/>
                </a:lnTo>
                <a:cubicBezTo>
                  <a:pt x="1894116" y="911987"/>
                  <a:pt x="1853971" y="936802"/>
                  <a:pt x="1809330" y="936802"/>
                </a:cubicBezTo>
                <a:lnTo>
                  <a:pt x="1592986" y="936802"/>
                </a:lnTo>
                <a:cubicBezTo>
                  <a:pt x="1571967" y="936802"/>
                  <a:pt x="1552206" y="930516"/>
                  <a:pt x="1535595" y="919416"/>
                </a:cubicBezTo>
                <a:cubicBezTo>
                  <a:pt x="1518551" y="930440"/>
                  <a:pt x="1498371" y="936802"/>
                  <a:pt x="1477187" y="936802"/>
                </a:cubicBezTo>
                <a:lnTo>
                  <a:pt x="1243342" y="936802"/>
                </a:lnTo>
                <a:cubicBezTo>
                  <a:pt x="1210322" y="936802"/>
                  <a:pt x="1179296" y="922680"/>
                  <a:pt x="1157109" y="898956"/>
                </a:cubicBezTo>
                <a:cubicBezTo>
                  <a:pt x="1137119" y="922096"/>
                  <a:pt x="1107287" y="936802"/>
                  <a:pt x="1073988" y="936802"/>
                </a:cubicBezTo>
                <a:lnTo>
                  <a:pt x="881684" y="936802"/>
                </a:lnTo>
                <a:cubicBezTo>
                  <a:pt x="822223" y="936802"/>
                  <a:pt x="773861" y="888924"/>
                  <a:pt x="773861" y="830072"/>
                </a:cubicBezTo>
                <a:lnTo>
                  <a:pt x="773861" y="716178"/>
                </a:lnTo>
                <a:cubicBezTo>
                  <a:pt x="694346" y="852716"/>
                  <a:pt x="545807" y="936802"/>
                  <a:pt x="360222" y="936802"/>
                </a:cubicBezTo>
                <a:lnTo>
                  <a:pt x="106730" y="936802"/>
                </a:lnTo>
                <a:cubicBezTo>
                  <a:pt x="47891" y="936802"/>
                  <a:pt x="0" y="888428"/>
                  <a:pt x="0" y="828980"/>
                </a:cubicBezTo>
                <a:lnTo>
                  <a:pt x="0" y="107835"/>
                </a:lnTo>
                <a:cubicBezTo>
                  <a:pt x="0" y="48374"/>
                  <a:pt x="47891" y="0"/>
                  <a:pt x="106730" y="0"/>
                </a:cubicBezTo>
                <a:lnTo>
                  <a:pt x="360222" y="0"/>
                </a:lnTo>
                <a:cubicBezTo>
                  <a:pt x="545807" y="0"/>
                  <a:pt x="694346" y="84086"/>
                  <a:pt x="773861" y="220624"/>
                </a:cubicBezTo>
                <a:lnTo>
                  <a:pt x="773861" y="107835"/>
                </a:lnTo>
                <a:cubicBezTo>
                  <a:pt x="773861" y="48374"/>
                  <a:pt x="822223" y="0"/>
                  <a:pt x="881684" y="0"/>
                </a:cubicBezTo>
                <a:lnTo>
                  <a:pt x="1170152" y="0"/>
                </a:lnTo>
                <a:cubicBezTo>
                  <a:pt x="1388681" y="0"/>
                  <a:pt x="1541310" y="139141"/>
                  <a:pt x="1541310" y="338379"/>
                </a:cubicBezTo>
                <a:cubicBezTo>
                  <a:pt x="1541310" y="428536"/>
                  <a:pt x="1502625" y="514147"/>
                  <a:pt x="1439329" y="573494"/>
                </a:cubicBezTo>
                <a:lnTo>
                  <a:pt x="1526387" y="714197"/>
                </a:lnTo>
                <a:lnTo>
                  <a:pt x="1745513" y="70320"/>
                </a:lnTo>
                <a:lnTo>
                  <a:pt x="1748281" y="64782"/>
                </a:lnTo>
                <a:cubicBezTo>
                  <a:pt x="1767331" y="26632"/>
                  <a:pt x="1811756" y="0"/>
                  <a:pt x="1856320" y="0"/>
                </a:cubicBezTo>
                <a:lnTo>
                  <a:pt x="2079218" y="0"/>
                </a:lnTo>
                <a:cubicBezTo>
                  <a:pt x="2123706" y="0"/>
                  <a:pt x="2168105" y="26594"/>
                  <a:pt x="2187193" y="64655"/>
                </a:cubicBezTo>
                <a:lnTo>
                  <a:pt x="2190000" y="70243"/>
                </a:lnTo>
                <a:lnTo>
                  <a:pt x="2351887" y="545909"/>
                </a:lnTo>
                <a:lnTo>
                  <a:pt x="2351887" y="107835"/>
                </a:lnTo>
                <a:cubicBezTo>
                  <a:pt x="2351887" y="48374"/>
                  <a:pt x="2399766" y="0"/>
                  <a:pt x="2458630" y="0"/>
                </a:cubicBezTo>
                <a:lnTo>
                  <a:pt x="2686989" y="0"/>
                </a:lnTo>
                <a:cubicBezTo>
                  <a:pt x="2734538" y="0"/>
                  <a:pt x="2781719" y="27927"/>
                  <a:pt x="2804401" y="69494"/>
                </a:cubicBezTo>
                <a:lnTo>
                  <a:pt x="2807753" y="75641"/>
                </a:lnTo>
                <a:lnTo>
                  <a:pt x="2874924" y="261556"/>
                </a:lnTo>
                <a:lnTo>
                  <a:pt x="2942081" y="75679"/>
                </a:lnTo>
                <a:lnTo>
                  <a:pt x="2945409" y="69558"/>
                </a:lnTo>
                <a:cubicBezTo>
                  <a:pt x="2968066" y="27952"/>
                  <a:pt x="3015272" y="0"/>
                  <a:pt x="3062858" y="0"/>
                </a:cubicBezTo>
                <a:lnTo>
                  <a:pt x="3291204" y="0"/>
                </a:lnTo>
                <a:cubicBezTo>
                  <a:pt x="3350069" y="0"/>
                  <a:pt x="3397961" y="48374"/>
                  <a:pt x="3397961" y="107835"/>
                </a:cubicBezTo>
                <a:lnTo>
                  <a:pt x="3397961" y="545922"/>
                </a:lnTo>
                <a:lnTo>
                  <a:pt x="3559835" y="70320"/>
                </a:lnTo>
                <a:lnTo>
                  <a:pt x="3562603" y="64782"/>
                </a:lnTo>
                <a:cubicBezTo>
                  <a:pt x="3581653" y="26632"/>
                  <a:pt x="3626078" y="0"/>
                  <a:pt x="3670630" y="0"/>
                </a:cubicBezTo>
                <a:lnTo>
                  <a:pt x="3893527" y="0"/>
                </a:lnTo>
                <a:cubicBezTo>
                  <a:pt x="3938079" y="0"/>
                  <a:pt x="3982491" y="26632"/>
                  <a:pt x="4001554" y="64770"/>
                </a:cubicBezTo>
                <a:lnTo>
                  <a:pt x="4004322" y="70320"/>
                </a:lnTo>
                <a:lnTo>
                  <a:pt x="4252212" y="798652"/>
                </a:lnTo>
                <a:cubicBezTo>
                  <a:pt x="4263884" y="828256"/>
                  <a:pt x="4261077" y="861276"/>
                  <a:pt x="4244186" y="888606"/>
                </a:cubicBezTo>
                <a:cubicBezTo>
                  <a:pt x="4225530" y="918794"/>
                  <a:pt x="4192891" y="936802"/>
                  <a:pt x="4156874" y="936802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" name="Freeform 107"/>
          <p:cNvSpPr/>
          <p:nvPr/>
        </p:nvSpPr>
        <p:spPr>
          <a:xfrm>
            <a:off x="384207" y="2174910"/>
            <a:ext cx="3493960" cy="969606"/>
          </a:xfrm>
          <a:custGeom>
            <a:avLst/>
            <a:gdLst/>
            <a:ahLst/>
            <a:cxnLst/>
            <a:rect l="0" t="0" r="0" b="0"/>
            <a:pathLst>
              <a:path w="3493960" h="969606">
                <a:moveTo>
                  <a:pt x="3148876" y="969606"/>
                </a:moveTo>
                <a:cubicBezTo>
                  <a:pt x="2976868" y="969606"/>
                  <a:pt x="2839695" y="895731"/>
                  <a:pt x="2759545" y="771410"/>
                </a:cubicBezTo>
                <a:lnTo>
                  <a:pt x="2759545" y="847648"/>
                </a:lnTo>
                <a:cubicBezTo>
                  <a:pt x="2759545" y="906500"/>
                  <a:pt x="2711184" y="954379"/>
                  <a:pt x="2651735" y="954379"/>
                </a:cubicBezTo>
                <a:lnTo>
                  <a:pt x="2458339" y="954379"/>
                </a:lnTo>
                <a:cubicBezTo>
                  <a:pt x="2400491" y="954379"/>
                  <a:pt x="2351609" y="905497"/>
                  <a:pt x="2351609" y="847648"/>
                </a:cubicBezTo>
                <a:lnTo>
                  <a:pt x="2351609" y="834593"/>
                </a:lnTo>
                <a:cubicBezTo>
                  <a:pt x="2286775" y="918692"/>
                  <a:pt x="2178000" y="969606"/>
                  <a:pt x="2044650" y="969606"/>
                </a:cubicBezTo>
                <a:cubicBezTo>
                  <a:pt x="1931251" y="969606"/>
                  <a:pt x="1816659" y="934466"/>
                  <a:pt x="1745577" y="877913"/>
                </a:cubicBezTo>
                <a:cubicBezTo>
                  <a:pt x="1722324" y="860183"/>
                  <a:pt x="1709395" y="838174"/>
                  <a:pt x="1704010" y="815987"/>
                </a:cubicBezTo>
                <a:cubicBezTo>
                  <a:pt x="1639634" y="914793"/>
                  <a:pt x="1526147" y="968514"/>
                  <a:pt x="1372007" y="968514"/>
                </a:cubicBezTo>
                <a:cubicBezTo>
                  <a:pt x="1222718" y="968514"/>
                  <a:pt x="1111428" y="917117"/>
                  <a:pt x="1046049" y="822439"/>
                </a:cubicBezTo>
                <a:lnTo>
                  <a:pt x="1046049" y="846480"/>
                </a:lnTo>
                <a:cubicBezTo>
                  <a:pt x="1046049" y="905332"/>
                  <a:pt x="998182" y="953211"/>
                  <a:pt x="939318" y="953211"/>
                </a:cubicBezTo>
                <a:lnTo>
                  <a:pt x="737185" y="953211"/>
                </a:lnTo>
                <a:cubicBezTo>
                  <a:pt x="708724" y="953211"/>
                  <a:pt x="682409" y="941616"/>
                  <a:pt x="662902" y="923061"/>
                </a:cubicBezTo>
                <a:cubicBezTo>
                  <a:pt x="639229" y="943064"/>
                  <a:pt x="609181" y="953211"/>
                  <a:pt x="583121" y="953211"/>
                </a:cubicBezTo>
                <a:lnTo>
                  <a:pt x="462928" y="953211"/>
                </a:lnTo>
                <a:cubicBezTo>
                  <a:pt x="436677" y="953211"/>
                  <a:pt x="406426" y="943064"/>
                  <a:pt x="382867" y="923315"/>
                </a:cubicBezTo>
                <a:cubicBezTo>
                  <a:pt x="363385" y="941730"/>
                  <a:pt x="337198" y="953211"/>
                  <a:pt x="308864" y="953211"/>
                </a:cubicBezTo>
                <a:lnTo>
                  <a:pt x="106731" y="953211"/>
                </a:lnTo>
                <a:cubicBezTo>
                  <a:pt x="47867" y="953211"/>
                  <a:pt x="0" y="905332"/>
                  <a:pt x="0" y="846480"/>
                </a:cubicBezTo>
                <a:lnTo>
                  <a:pt x="0" y="124244"/>
                </a:lnTo>
                <a:cubicBezTo>
                  <a:pt x="0" y="64782"/>
                  <a:pt x="47867" y="16395"/>
                  <a:pt x="106731" y="16395"/>
                </a:cubicBezTo>
                <a:lnTo>
                  <a:pt x="335103" y="16395"/>
                </a:lnTo>
                <a:cubicBezTo>
                  <a:pt x="382651" y="16395"/>
                  <a:pt x="429845" y="44335"/>
                  <a:pt x="452514" y="85928"/>
                </a:cubicBezTo>
                <a:lnTo>
                  <a:pt x="455854" y="92062"/>
                </a:lnTo>
                <a:lnTo>
                  <a:pt x="523025" y="277965"/>
                </a:lnTo>
                <a:lnTo>
                  <a:pt x="590182" y="92113"/>
                </a:lnTo>
                <a:lnTo>
                  <a:pt x="593484" y="86004"/>
                </a:lnTo>
                <a:cubicBezTo>
                  <a:pt x="616166" y="44361"/>
                  <a:pt x="663372" y="16395"/>
                  <a:pt x="710959" y="16395"/>
                </a:cubicBezTo>
                <a:lnTo>
                  <a:pt x="939318" y="16395"/>
                </a:lnTo>
                <a:cubicBezTo>
                  <a:pt x="968274" y="16395"/>
                  <a:pt x="994512" y="28143"/>
                  <a:pt x="1013765" y="47117"/>
                </a:cubicBezTo>
                <a:cubicBezTo>
                  <a:pt x="1033628" y="28232"/>
                  <a:pt x="1060196" y="16395"/>
                  <a:pt x="1089013" y="16395"/>
                </a:cubicBezTo>
                <a:lnTo>
                  <a:pt x="1276947" y="16395"/>
                </a:lnTo>
                <a:cubicBezTo>
                  <a:pt x="1317625" y="16395"/>
                  <a:pt x="1353224" y="38608"/>
                  <a:pt x="1372248" y="71526"/>
                </a:cubicBezTo>
                <a:cubicBezTo>
                  <a:pt x="1391578" y="38862"/>
                  <a:pt x="1427265" y="16395"/>
                  <a:pt x="1467066" y="16395"/>
                </a:cubicBezTo>
                <a:lnTo>
                  <a:pt x="1655001" y="16395"/>
                </a:lnTo>
                <a:cubicBezTo>
                  <a:pt x="1715593" y="16395"/>
                  <a:pt x="1764869" y="65633"/>
                  <a:pt x="1764996" y="126187"/>
                </a:cubicBezTo>
                <a:cubicBezTo>
                  <a:pt x="1829766" y="47345"/>
                  <a:pt x="1934172" y="0"/>
                  <a:pt x="2061045" y="0"/>
                </a:cubicBezTo>
                <a:cubicBezTo>
                  <a:pt x="2155838" y="0"/>
                  <a:pt x="2270849" y="36449"/>
                  <a:pt x="2354796" y="92913"/>
                </a:cubicBezTo>
                <a:cubicBezTo>
                  <a:pt x="2366366" y="46126"/>
                  <a:pt x="2409025" y="10223"/>
                  <a:pt x="2458339" y="10223"/>
                </a:cubicBezTo>
                <a:lnTo>
                  <a:pt x="2651735" y="10223"/>
                </a:lnTo>
                <a:cubicBezTo>
                  <a:pt x="2712187" y="10223"/>
                  <a:pt x="2759545" y="57581"/>
                  <a:pt x="2759545" y="118059"/>
                </a:cubicBezTo>
                <a:lnTo>
                  <a:pt x="2759545" y="198208"/>
                </a:lnTo>
                <a:cubicBezTo>
                  <a:pt x="2839695" y="73876"/>
                  <a:pt x="2976868" y="0"/>
                  <a:pt x="3148876" y="0"/>
                </a:cubicBezTo>
                <a:cubicBezTo>
                  <a:pt x="3243795" y="0"/>
                  <a:pt x="3346538" y="28244"/>
                  <a:pt x="3423983" y="75565"/>
                </a:cubicBezTo>
                <a:cubicBezTo>
                  <a:pt x="3473665" y="103200"/>
                  <a:pt x="3493960" y="159727"/>
                  <a:pt x="3472230" y="210477"/>
                </a:cubicBezTo>
                <a:lnTo>
                  <a:pt x="3398659" y="365582"/>
                </a:lnTo>
                <a:cubicBezTo>
                  <a:pt x="3381933" y="403352"/>
                  <a:pt x="3344036" y="428447"/>
                  <a:pt x="3302622" y="428447"/>
                </a:cubicBezTo>
                <a:cubicBezTo>
                  <a:pt x="3285959" y="428447"/>
                  <a:pt x="3269741" y="424561"/>
                  <a:pt x="3254400" y="416890"/>
                </a:cubicBezTo>
                <a:lnTo>
                  <a:pt x="3251263" y="415239"/>
                </a:lnTo>
                <a:cubicBezTo>
                  <a:pt x="3226473" y="401193"/>
                  <a:pt x="3203587" y="395960"/>
                  <a:pt x="3168548" y="395960"/>
                </a:cubicBezTo>
                <a:cubicBezTo>
                  <a:pt x="3108656" y="395960"/>
                  <a:pt x="3096083" y="444271"/>
                  <a:pt x="3096083" y="484809"/>
                </a:cubicBezTo>
                <a:cubicBezTo>
                  <a:pt x="3096083" y="525335"/>
                  <a:pt x="3108656" y="573646"/>
                  <a:pt x="3168548" y="573646"/>
                </a:cubicBezTo>
                <a:cubicBezTo>
                  <a:pt x="3203600" y="573646"/>
                  <a:pt x="3226498" y="568413"/>
                  <a:pt x="3250183" y="554977"/>
                </a:cubicBezTo>
                <a:lnTo>
                  <a:pt x="3254374" y="552729"/>
                </a:lnTo>
                <a:cubicBezTo>
                  <a:pt x="3269716" y="545045"/>
                  <a:pt x="3285947" y="541159"/>
                  <a:pt x="3302622" y="541159"/>
                </a:cubicBezTo>
                <a:cubicBezTo>
                  <a:pt x="3344684" y="541159"/>
                  <a:pt x="3381857" y="566064"/>
                  <a:pt x="3399637" y="606158"/>
                </a:cubicBezTo>
                <a:lnTo>
                  <a:pt x="3471875" y="758291"/>
                </a:lnTo>
                <a:lnTo>
                  <a:pt x="3472205" y="759104"/>
                </a:lnTo>
                <a:cubicBezTo>
                  <a:pt x="3493960" y="809841"/>
                  <a:pt x="3473678" y="866381"/>
                  <a:pt x="3424008" y="894054"/>
                </a:cubicBezTo>
                <a:cubicBezTo>
                  <a:pt x="3346551" y="941374"/>
                  <a:pt x="3243783" y="969606"/>
                  <a:pt x="3148876" y="969606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" name="Freeform 108"/>
          <p:cNvSpPr/>
          <p:nvPr/>
        </p:nvSpPr>
        <p:spPr>
          <a:xfrm>
            <a:off x="1471288" y="4357697"/>
            <a:ext cx="566838" cy="789203"/>
          </a:xfrm>
          <a:custGeom>
            <a:avLst/>
            <a:gdLst/>
            <a:ahLst/>
            <a:cxnLst/>
            <a:rect l="0" t="0" r="0" b="0"/>
            <a:pathLst>
              <a:path w="566838" h="789203">
                <a:moveTo>
                  <a:pt x="359168" y="789203"/>
                </a:moveTo>
                <a:lnTo>
                  <a:pt x="0" y="579311"/>
                </a:lnTo>
                <a:lnTo>
                  <a:pt x="44475" y="450050"/>
                </a:lnTo>
                <a:lnTo>
                  <a:pt x="134391" y="462204"/>
                </a:lnTo>
                <a:lnTo>
                  <a:pt x="52019" y="433858"/>
                </a:lnTo>
                <a:lnTo>
                  <a:pt x="166078" y="102680"/>
                </a:lnTo>
                <a:cubicBezTo>
                  <a:pt x="174803" y="77292"/>
                  <a:pt x="201396" y="0"/>
                  <a:pt x="286613" y="0"/>
                </a:cubicBezTo>
                <a:cubicBezTo>
                  <a:pt x="305955" y="0"/>
                  <a:pt x="327241" y="4090"/>
                  <a:pt x="351650" y="12497"/>
                </a:cubicBezTo>
                <a:lnTo>
                  <a:pt x="458850" y="49416"/>
                </a:lnTo>
                <a:cubicBezTo>
                  <a:pt x="487806" y="59373"/>
                  <a:pt x="528713" y="77191"/>
                  <a:pt x="549731" y="116675"/>
                </a:cubicBezTo>
                <a:cubicBezTo>
                  <a:pt x="566482" y="148171"/>
                  <a:pt x="566838" y="186055"/>
                  <a:pt x="550849" y="232486"/>
                </a:cubicBezTo>
                <a:lnTo>
                  <a:pt x="411365" y="637578"/>
                </a:lnTo>
                <a:lnTo>
                  <a:pt x="344932" y="627317"/>
                </a:lnTo>
                <a:lnTo>
                  <a:pt x="403452" y="660552"/>
                </a:lnTo>
                <a:lnTo>
                  <a:pt x="359168" y="789203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09" name="Picture 109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06953" y="1880074"/>
            <a:ext cx="104139" cy="237032"/>
          </a:xfrm>
          <a:prstGeom prst="rect">
            <a:avLst/>
          </a:prstGeom>
          <a:noFill/>
        </p:spPr>
      </p:pic>
      <p:sp>
        <p:nvSpPr>
          <p:cNvPr id="110" name="Freeform 110"/>
          <p:cNvSpPr/>
          <p:nvPr/>
        </p:nvSpPr>
        <p:spPr>
          <a:xfrm>
            <a:off x="630416" y="1892774"/>
            <a:ext cx="71577" cy="211632"/>
          </a:xfrm>
          <a:custGeom>
            <a:avLst/>
            <a:gdLst/>
            <a:ahLst/>
            <a:cxnLst/>
            <a:rect l="0" t="0" r="0" b="0"/>
            <a:pathLst>
              <a:path w="71577" h="211632">
                <a:moveTo>
                  <a:pt x="0" y="0"/>
                </a:moveTo>
                <a:lnTo>
                  <a:pt x="71577" y="0"/>
                </a:lnTo>
                <a:lnTo>
                  <a:pt x="71577" y="12141"/>
                </a:lnTo>
                <a:lnTo>
                  <a:pt x="12458" y="12141"/>
                </a:lnTo>
                <a:lnTo>
                  <a:pt x="12458" y="97409"/>
                </a:lnTo>
                <a:lnTo>
                  <a:pt x="63182" y="97409"/>
                </a:lnTo>
                <a:lnTo>
                  <a:pt x="63182" y="109550"/>
                </a:lnTo>
                <a:lnTo>
                  <a:pt x="12458" y="109550"/>
                </a:lnTo>
                <a:lnTo>
                  <a:pt x="12458" y="199491"/>
                </a:lnTo>
                <a:lnTo>
                  <a:pt x="71577" y="199491"/>
                </a:lnTo>
                <a:lnTo>
                  <a:pt x="71577" y="211632"/>
                </a:lnTo>
                <a:lnTo>
                  <a:pt x="0" y="211632"/>
                </a:ln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Freeform 111"/>
          <p:cNvSpPr/>
          <p:nvPr/>
        </p:nvSpPr>
        <p:spPr>
          <a:xfrm>
            <a:off x="732476" y="1892774"/>
            <a:ext cx="83096" cy="211632"/>
          </a:xfrm>
          <a:custGeom>
            <a:avLst/>
            <a:gdLst/>
            <a:ahLst/>
            <a:cxnLst/>
            <a:rect l="0" t="0" r="0" b="0"/>
            <a:pathLst>
              <a:path w="83096" h="211632">
                <a:moveTo>
                  <a:pt x="0" y="0"/>
                </a:moveTo>
                <a:lnTo>
                  <a:pt x="15252" y="0"/>
                </a:lnTo>
                <a:lnTo>
                  <a:pt x="70637" y="183616"/>
                </a:lnTo>
                <a:lnTo>
                  <a:pt x="70967" y="183616"/>
                </a:lnTo>
                <a:lnTo>
                  <a:pt x="70967" y="0"/>
                </a:lnTo>
                <a:lnTo>
                  <a:pt x="83096" y="0"/>
                </a:lnTo>
                <a:lnTo>
                  <a:pt x="83096" y="211632"/>
                </a:lnTo>
                <a:lnTo>
                  <a:pt x="67538" y="211632"/>
                </a:lnTo>
                <a:lnTo>
                  <a:pt x="12141" y="28003"/>
                </a:lnTo>
                <a:lnTo>
                  <a:pt x="11836" y="28003"/>
                </a:lnTo>
                <a:lnTo>
                  <a:pt x="11836" y="211632"/>
                </a:lnTo>
                <a:lnTo>
                  <a:pt x="0" y="211632"/>
                </a:ln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" name="Freeform 112"/>
          <p:cNvSpPr/>
          <p:nvPr/>
        </p:nvSpPr>
        <p:spPr>
          <a:xfrm>
            <a:off x="844171" y="1892772"/>
            <a:ext cx="75628" cy="215365"/>
          </a:xfrm>
          <a:custGeom>
            <a:avLst/>
            <a:gdLst/>
            <a:ahLst/>
            <a:cxnLst/>
            <a:rect l="0" t="0" r="0" b="0"/>
            <a:pathLst>
              <a:path w="75628" h="215365">
                <a:moveTo>
                  <a:pt x="0" y="161213"/>
                </a:moveTo>
                <a:lnTo>
                  <a:pt x="0" y="147828"/>
                </a:lnTo>
                <a:lnTo>
                  <a:pt x="12141" y="147828"/>
                </a:lnTo>
                <a:lnTo>
                  <a:pt x="12141" y="161213"/>
                </a:lnTo>
                <a:cubicBezTo>
                  <a:pt x="12141" y="191096"/>
                  <a:pt x="19913" y="203846"/>
                  <a:pt x="37350" y="203846"/>
                </a:cubicBezTo>
                <a:cubicBezTo>
                  <a:pt x="55092" y="203846"/>
                  <a:pt x="62560" y="191705"/>
                  <a:pt x="62560" y="161213"/>
                </a:cubicBezTo>
                <a:lnTo>
                  <a:pt x="62560" y="0"/>
                </a:lnTo>
                <a:lnTo>
                  <a:pt x="75628" y="0"/>
                </a:lnTo>
                <a:lnTo>
                  <a:pt x="75628" y="161213"/>
                </a:lnTo>
                <a:cubicBezTo>
                  <a:pt x="75628" y="198868"/>
                  <a:pt x="63792" y="215365"/>
                  <a:pt x="38277" y="215365"/>
                </a:cubicBezTo>
                <a:lnTo>
                  <a:pt x="36410" y="215365"/>
                </a:lnTo>
                <a:cubicBezTo>
                  <a:pt x="11506" y="215365"/>
                  <a:pt x="0" y="198551"/>
                  <a:pt x="0" y="161213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13" name="Picture 113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24816" y="1878833"/>
            <a:ext cx="119684" cy="238264"/>
          </a:xfrm>
          <a:prstGeom prst="rect">
            <a:avLst/>
          </a:prstGeom>
          <a:noFill/>
        </p:spPr>
      </p:pic>
      <p:sp>
        <p:nvSpPr>
          <p:cNvPr id="114" name="Freeform 114"/>
          <p:cNvSpPr/>
          <p:nvPr/>
        </p:nvSpPr>
        <p:spPr>
          <a:xfrm>
            <a:off x="1054507" y="1892774"/>
            <a:ext cx="116712" cy="211632"/>
          </a:xfrm>
          <a:custGeom>
            <a:avLst/>
            <a:gdLst/>
            <a:ahLst/>
            <a:cxnLst/>
            <a:rect l="0" t="0" r="0" b="0"/>
            <a:pathLst>
              <a:path w="116712" h="211632">
                <a:moveTo>
                  <a:pt x="116712" y="0"/>
                </a:moveTo>
                <a:lnTo>
                  <a:pt x="116712" y="211632"/>
                </a:lnTo>
                <a:lnTo>
                  <a:pt x="103644" y="211632"/>
                </a:lnTo>
                <a:lnTo>
                  <a:pt x="103644" y="10274"/>
                </a:lnTo>
                <a:lnTo>
                  <a:pt x="65659" y="211632"/>
                </a:lnTo>
                <a:lnTo>
                  <a:pt x="50114" y="211632"/>
                </a:lnTo>
                <a:lnTo>
                  <a:pt x="11810" y="10274"/>
                </a:lnTo>
                <a:lnTo>
                  <a:pt x="11810" y="211632"/>
                </a:lnTo>
                <a:lnTo>
                  <a:pt x="0" y="211632"/>
                </a:lnTo>
                <a:lnTo>
                  <a:pt x="0" y="0"/>
                </a:lnTo>
                <a:lnTo>
                  <a:pt x="21780" y="0"/>
                </a:lnTo>
                <a:lnTo>
                  <a:pt x="58508" y="192951"/>
                </a:lnTo>
                <a:lnTo>
                  <a:pt x="94907" y="0"/>
                </a:ln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" name="Freeform 115"/>
          <p:cNvSpPr/>
          <p:nvPr/>
        </p:nvSpPr>
        <p:spPr>
          <a:xfrm>
            <a:off x="1210068" y="1892770"/>
            <a:ext cx="13068" cy="211633"/>
          </a:xfrm>
          <a:custGeom>
            <a:avLst/>
            <a:gdLst/>
            <a:ahLst/>
            <a:cxnLst/>
            <a:rect l="0" t="0" r="0" b="0"/>
            <a:pathLst>
              <a:path w="13068" h="211633">
                <a:moveTo>
                  <a:pt x="13068" y="211633"/>
                </a:moveTo>
                <a:lnTo>
                  <a:pt x="0" y="211633"/>
                </a:lnTo>
                <a:lnTo>
                  <a:pt x="0" y="0"/>
                </a:lnTo>
                <a:lnTo>
                  <a:pt x="13068" y="0"/>
                </a:lnTo>
                <a:lnTo>
                  <a:pt x="13068" y="211633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" name="Freeform 116"/>
          <p:cNvSpPr/>
          <p:nvPr/>
        </p:nvSpPr>
        <p:spPr>
          <a:xfrm>
            <a:off x="1261720" y="1892774"/>
            <a:ext cx="83096" cy="211632"/>
          </a:xfrm>
          <a:custGeom>
            <a:avLst/>
            <a:gdLst/>
            <a:ahLst/>
            <a:cxnLst/>
            <a:rect l="0" t="0" r="0" b="0"/>
            <a:pathLst>
              <a:path w="83096" h="211632">
                <a:moveTo>
                  <a:pt x="0" y="0"/>
                </a:moveTo>
                <a:lnTo>
                  <a:pt x="15240" y="0"/>
                </a:lnTo>
                <a:lnTo>
                  <a:pt x="70662" y="183616"/>
                </a:lnTo>
                <a:lnTo>
                  <a:pt x="70954" y="183616"/>
                </a:lnTo>
                <a:lnTo>
                  <a:pt x="70954" y="0"/>
                </a:lnTo>
                <a:lnTo>
                  <a:pt x="83096" y="0"/>
                </a:lnTo>
                <a:lnTo>
                  <a:pt x="83096" y="211632"/>
                </a:lnTo>
                <a:lnTo>
                  <a:pt x="67525" y="211632"/>
                </a:lnTo>
                <a:lnTo>
                  <a:pt x="12141" y="28003"/>
                </a:lnTo>
                <a:lnTo>
                  <a:pt x="11823" y="28003"/>
                </a:lnTo>
                <a:lnTo>
                  <a:pt x="11823" y="211632"/>
                </a:lnTo>
                <a:lnTo>
                  <a:pt x="0" y="211632"/>
                </a:ln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" name="Freeform 117"/>
          <p:cNvSpPr/>
          <p:nvPr/>
        </p:nvSpPr>
        <p:spPr>
          <a:xfrm>
            <a:off x="1418228" y="1892768"/>
            <a:ext cx="83095" cy="211632"/>
          </a:xfrm>
          <a:custGeom>
            <a:avLst/>
            <a:gdLst/>
            <a:ahLst/>
            <a:cxnLst/>
            <a:rect l="0" t="0" r="0" b="0"/>
            <a:pathLst>
              <a:path w="83095" h="211632">
                <a:moveTo>
                  <a:pt x="34848" y="12141"/>
                </a:moveTo>
                <a:lnTo>
                  <a:pt x="0" y="12141"/>
                </a:lnTo>
                <a:lnTo>
                  <a:pt x="0" y="0"/>
                </a:lnTo>
                <a:lnTo>
                  <a:pt x="83095" y="0"/>
                </a:lnTo>
                <a:lnTo>
                  <a:pt x="83095" y="12141"/>
                </a:lnTo>
                <a:lnTo>
                  <a:pt x="47916" y="12141"/>
                </a:lnTo>
                <a:lnTo>
                  <a:pt x="47916" y="211632"/>
                </a:lnTo>
                <a:lnTo>
                  <a:pt x="34848" y="211632"/>
                </a:ln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" name="Freeform 118"/>
          <p:cNvSpPr/>
          <p:nvPr/>
        </p:nvSpPr>
        <p:spPr>
          <a:xfrm>
            <a:off x="1506283" y="2074520"/>
            <a:ext cx="19596" cy="29883"/>
          </a:xfrm>
          <a:custGeom>
            <a:avLst/>
            <a:gdLst/>
            <a:ahLst/>
            <a:cxnLst/>
            <a:rect l="0" t="0" r="0" b="0"/>
            <a:pathLst>
              <a:path w="19596" h="29883">
                <a:moveTo>
                  <a:pt x="19596" y="29883"/>
                </a:moveTo>
                <a:lnTo>
                  <a:pt x="0" y="29883"/>
                </a:lnTo>
                <a:lnTo>
                  <a:pt x="0" y="0"/>
                </a:lnTo>
                <a:lnTo>
                  <a:pt x="19596" y="0"/>
                </a:lnTo>
                <a:lnTo>
                  <a:pt x="19596" y="29883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19" name="Picture 119"/>
          <p:cNvPicPr>
            <a:picLocks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599364" y="1879600"/>
            <a:ext cx="216735" cy="254000"/>
          </a:xfrm>
          <a:prstGeom prst="rect">
            <a:avLst/>
          </a:prstGeom>
          <a:noFill/>
        </p:spPr>
      </p:pic>
      <p:sp>
        <p:nvSpPr>
          <p:cNvPr id="120" name="Freeform 120"/>
          <p:cNvSpPr/>
          <p:nvPr/>
        </p:nvSpPr>
        <p:spPr>
          <a:xfrm>
            <a:off x="1840134" y="1892774"/>
            <a:ext cx="116700" cy="211632"/>
          </a:xfrm>
          <a:custGeom>
            <a:avLst/>
            <a:gdLst/>
            <a:ahLst/>
            <a:cxnLst/>
            <a:rect l="0" t="0" r="0" b="0"/>
            <a:pathLst>
              <a:path w="116700" h="211632">
                <a:moveTo>
                  <a:pt x="116700" y="0"/>
                </a:moveTo>
                <a:lnTo>
                  <a:pt x="116700" y="211632"/>
                </a:lnTo>
                <a:lnTo>
                  <a:pt x="103632" y="211632"/>
                </a:lnTo>
                <a:lnTo>
                  <a:pt x="103632" y="10274"/>
                </a:lnTo>
                <a:lnTo>
                  <a:pt x="65659" y="211632"/>
                </a:lnTo>
                <a:lnTo>
                  <a:pt x="50102" y="211632"/>
                </a:lnTo>
                <a:lnTo>
                  <a:pt x="11824" y="10274"/>
                </a:lnTo>
                <a:lnTo>
                  <a:pt x="11824" y="211632"/>
                </a:lnTo>
                <a:lnTo>
                  <a:pt x="0" y="211632"/>
                </a:lnTo>
                <a:lnTo>
                  <a:pt x="0" y="0"/>
                </a:lnTo>
                <a:lnTo>
                  <a:pt x="21768" y="0"/>
                </a:lnTo>
                <a:lnTo>
                  <a:pt x="58509" y="192951"/>
                </a:lnTo>
                <a:lnTo>
                  <a:pt x="94920" y="0"/>
                </a:ln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" name="Freeform 121"/>
          <p:cNvSpPr/>
          <p:nvPr/>
        </p:nvSpPr>
        <p:spPr>
          <a:xfrm>
            <a:off x="1995709" y="1892774"/>
            <a:ext cx="71577" cy="211632"/>
          </a:xfrm>
          <a:custGeom>
            <a:avLst/>
            <a:gdLst/>
            <a:ahLst/>
            <a:cxnLst/>
            <a:rect l="0" t="0" r="0" b="0"/>
            <a:pathLst>
              <a:path w="71577" h="211632">
                <a:moveTo>
                  <a:pt x="0" y="0"/>
                </a:moveTo>
                <a:lnTo>
                  <a:pt x="71577" y="0"/>
                </a:lnTo>
                <a:lnTo>
                  <a:pt x="71577" y="12141"/>
                </a:lnTo>
                <a:lnTo>
                  <a:pt x="12446" y="12141"/>
                </a:lnTo>
                <a:lnTo>
                  <a:pt x="12446" y="97409"/>
                </a:lnTo>
                <a:lnTo>
                  <a:pt x="63169" y="97409"/>
                </a:lnTo>
                <a:lnTo>
                  <a:pt x="63169" y="109550"/>
                </a:lnTo>
                <a:lnTo>
                  <a:pt x="12446" y="109550"/>
                </a:lnTo>
                <a:lnTo>
                  <a:pt x="12446" y="199491"/>
                </a:lnTo>
                <a:lnTo>
                  <a:pt x="71577" y="199491"/>
                </a:lnTo>
                <a:lnTo>
                  <a:pt x="71577" y="211632"/>
                </a:lnTo>
                <a:lnTo>
                  <a:pt x="0" y="211632"/>
                </a:ln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" name="Freeform 122"/>
          <p:cNvSpPr/>
          <p:nvPr/>
        </p:nvSpPr>
        <p:spPr>
          <a:xfrm>
            <a:off x="2141937" y="1888722"/>
            <a:ext cx="77800" cy="219722"/>
          </a:xfrm>
          <a:custGeom>
            <a:avLst/>
            <a:gdLst/>
            <a:ahLst/>
            <a:cxnLst/>
            <a:rect l="0" t="0" r="0" b="0"/>
            <a:pathLst>
              <a:path w="77800" h="219722">
                <a:moveTo>
                  <a:pt x="0" y="164947"/>
                </a:moveTo>
                <a:lnTo>
                  <a:pt x="0" y="152501"/>
                </a:lnTo>
                <a:lnTo>
                  <a:pt x="13080" y="152501"/>
                </a:lnTo>
                <a:lnTo>
                  <a:pt x="13080" y="164643"/>
                </a:lnTo>
                <a:cubicBezTo>
                  <a:pt x="13080" y="196074"/>
                  <a:pt x="21170" y="208203"/>
                  <a:pt x="39535" y="208203"/>
                </a:cubicBezTo>
                <a:cubicBezTo>
                  <a:pt x="59448" y="208203"/>
                  <a:pt x="65049" y="195757"/>
                  <a:pt x="65049" y="168680"/>
                </a:cubicBezTo>
                <a:cubicBezTo>
                  <a:pt x="65049" y="138811"/>
                  <a:pt x="60693" y="131026"/>
                  <a:pt x="35483" y="112357"/>
                </a:cubicBezTo>
                <a:cubicBezTo>
                  <a:pt x="9016" y="92748"/>
                  <a:pt x="622" y="81547"/>
                  <a:pt x="622" y="49174"/>
                </a:cubicBezTo>
                <a:cubicBezTo>
                  <a:pt x="622" y="15557"/>
                  <a:pt x="11823" y="0"/>
                  <a:pt x="38582" y="0"/>
                </a:cubicBezTo>
                <a:lnTo>
                  <a:pt x="39839" y="0"/>
                </a:lnTo>
                <a:cubicBezTo>
                  <a:pt x="65671" y="0"/>
                  <a:pt x="77177" y="18059"/>
                  <a:pt x="77177" y="55397"/>
                </a:cubicBezTo>
                <a:lnTo>
                  <a:pt x="77177" y="68783"/>
                </a:lnTo>
                <a:lnTo>
                  <a:pt x="64109" y="68783"/>
                </a:lnTo>
                <a:lnTo>
                  <a:pt x="64109" y="55397"/>
                </a:lnTo>
                <a:cubicBezTo>
                  <a:pt x="64109" y="23038"/>
                  <a:pt x="56959" y="11519"/>
                  <a:pt x="38290" y="11519"/>
                </a:cubicBezTo>
                <a:cubicBezTo>
                  <a:pt x="20231" y="11519"/>
                  <a:pt x="13385" y="22720"/>
                  <a:pt x="13385" y="47625"/>
                </a:cubicBezTo>
                <a:cubicBezTo>
                  <a:pt x="13385" y="75006"/>
                  <a:pt x="18046" y="82791"/>
                  <a:pt x="43573" y="101765"/>
                </a:cubicBezTo>
                <a:cubicBezTo>
                  <a:pt x="71285" y="122009"/>
                  <a:pt x="77800" y="132270"/>
                  <a:pt x="77800" y="168998"/>
                </a:cubicBezTo>
                <a:cubicBezTo>
                  <a:pt x="77800" y="204469"/>
                  <a:pt x="66598" y="219722"/>
                  <a:pt x="40144" y="219722"/>
                </a:cubicBezTo>
                <a:lnTo>
                  <a:pt x="38290" y="219722"/>
                </a:lnTo>
                <a:cubicBezTo>
                  <a:pt x="10579" y="219722"/>
                  <a:pt x="0" y="201053"/>
                  <a:pt x="0" y="16494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" name="Freeform 123"/>
          <p:cNvSpPr/>
          <p:nvPr/>
        </p:nvSpPr>
        <p:spPr>
          <a:xfrm>
            <a:off x="2249278" y="1888719"/>
            <a:ext cx="79362" cy="219722"/>
          </a:xfrm>
          <a:custGeom>
            <a:avLst/>
            <a:gdLst/>
            <a:ahLst/>
            <a:cxnLst/>
            <a:rect l="0" t="0" r="0" b="0"/>
            <a:pathLst>
              <a:path w="79362" h="219722">
                <a:moveTo>
                  <a:pt x="0" y="164020"/>
                </a:moveTo>
                <a:lnTo>
                  <a:pt x="0" y="55715"/>
                </a:lnTo>
                <a:cubicBezTo>
                  <a:pt x="0" y="17742"/>
                  <a:pt x="13080" y="0"/>
                  <a:pt x="40144" y="0"/>
                </a:cubicBezTo>
                <a:lnTo>
                  <a:pt x="41401" y="0"/>
                </a:lnTo>
                <a:cubicBezTo>
                  <a:pt x="67551" y="0"/>
                  <a:pt x="79362" y="17742"/>
                  <a:pt x="79362" y="55715"/>
                </a:cubicBezTo>
                <a:lnTo>
                  <a:pt x="79362" y="70028"/>
                </a:lnTo>
                <a:lnTo>
                  <a:pt x="67551" y="70028"/>
                </a:lnTo>
                <a:lnTo>
                  <a:pt x="67551" y="54470"/>
                </a:lnTo>
                <a:cubicBezTo>
                  <a:pt x="67551" y="24587"/>
                  <a:pt x="59753" y="11519"/>
                  <a:pt x="40767" y="11519"/>
                </a:cubicBezTo>
                <a:cubicBezTo>
                  <a:pt x="21780" y="11519"/>
                  <a:pt x="13080" y="24587"/>
                  <a:pt x="13080" y="54470"/>
                </a:cubicBezTo>
                <a:lnTo>
                  <a:pt x="13080" y="164020"/>
                </a:lnTo>
                <a:cubicBezTo>
                  <a:pt x="13080" y="194512"/>
                  <a:pt x="21780" y="208203"/>
                  <a:pt x="40767" y="208203"/>
                </a:cubicBezTo>
                <a:cubicBezTo>
                  <a:pt x="59753" y="208203"/>
                  <a:pt x="67551" y="194512"/>
                  <a:pt x="67551" y="164020"/>
                </a:cubicBezTo>
                <a:lnTo>
                  <a:pt x="67551" y="152502"/>
                </a:lnTo>
                <a:lnTo>
                  <a:pt x="79362" y="152502"/>
                </a:lnTo>
                <a:lnTo>
                  <a:pt x="79362" y="164020"/>
                </a:lnTo>
                <a:cubicBezTo>
                  <a:pt x="79362" y="201675"/>
                  <a:pt x="68173" y="219722"/>
                  <a:pt x="41706" y="219722"/>
                </a:cubicBezTo>
                <a:lnTo>
                  <a:pt x="39839" y="219722"/>
                </a:lnTo>
                <a:cubicBezTo>
                  <a:pt x="12458" y="219722"/>
                  <a:pt x="0" y="201675"/>
                  <a:pt x="0" y="164020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" name="Freeform 124"/>
          <p:cNvSpPr/>
          <p:nvPr/>
        </p:nvSpPr>
        <p:spPr>
          <a:xfrm>
            <a:off x="2360682" y="1892774"/>
            <a:ext cx="83400" cy="211632"/>
          </a:xfrm>
          <a:custGeom>
            <a:avLst/>
            <a:gdLst/>
            <a:ahLst/>
            <a:cxnLst/>
            <a:rect l="0" t="0" r="0" b="0"/>
            <a:pathLst>
              <a:path w="83400" h="211632">
                <a:moveTo>
                  <a:pt x="83400" y="0"/>
                </a:moveTo>
                <a:lnTo>
                  <a:pt x="83400" y="211632"/>
                </a:lnTo>
                <a:lnTo>
                  <a:pt x="70332" y="211632"/>
                </a:lnTo>
                <a:lnTo>
                  <a:pt x="70332" y="111099"/>
                </a:lnTo>
                <a:lnTo>
                  <a:pt x="13068" y="111099"/>
                </a:lnTo>
                <a:lnTo>
                  <a:pt x="13068" y="211632"/>
                </a:lnTo>
                <a:lnTo>
                  <a:pt x="0" y="211632"/>
                </a:lnTo>
                <a:lnTo>
                  <a:pt x="0" y="0"/>
                </a:lnTo>
                <a:lnTo>
                  <a:pt x="13068" y="0"/>
                </a:lnTo>
                <a:lnTo>
                  <a:pt x="13068" y="98971"/>
                </a:lnTo>
                <a:lnTo>
                  <a:pt x="70332" y="98971"/>
                </a:lnTo>
                <a:lnTo>
                  <a:pt x="70332" y="0"/>
                </a:ln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25" name="Picture 125"/>
          <p:cNvPicPr>
            <a:picLocks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467756" y="1876019"/>
            <a:ext cx="224643" cy="257581"/>
          </a:xfrm>
          <a:prstGeom prst="rect">
            <a:avLst/>
          </a:prstGeom>
          <a:noFill/>
        </p:spPr>
      </p:pic>
      <p:sp>
        <p:nvSpPr>
          <p:cNvPr id="126" name="Freeform 126"/>
          <p:cNvSpPr/>
          <p:nvPr/>
        </p:nvSpPr>
        <p:spPr>
          <a:xfrm>
            <a:off x="2717247" y="1892774"/>
            <a:ext cx="69087" cy="211632"/>
          </a:xfrm>
          <a:custGeom>
            <a:avLst/>
            <a:gdLst/>
            <a:ahLst/>
            <a:cxnLst/>
            <a:rect l="0" t="0" r="0" b="0"/>
            <a:pathLst>
              <a:path w="69087" h="211632">
                <a:moveTo>
                  <a:pt x="13068" y="199491"/>
                </a:moveTo>
                <a:lnTo>
                  <a:pt x="69087" y="199491"/>
                </a:lnTo>
                <a:lnTo>
                  <a:pt x="69087" y="211632"/>
                </a:lnTo>
                <a:lnTo>
                  <a:pt x="0" y="211632"/>
                </a:lnTo>
                <a:lnTo>
                  <a:pt x="0" y="0"/>
                </a:lnTo>
                <a:lnTo>
                  <a:pt x="13068" y="0"/>
                </a:ln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27" name="Picture 127"/>
          <p:cNvPicPr>
            <a:picLocks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844565" y="1876019"/>
            <a:ext cx="108800" cy="245122"/>
          </a:xfrm>
          <a:prstGeom prst="rect">
            <a:avLst/>
          </a:prstGeom>
          <a:noFill/>
        </p:spPr>
      </p:pic>
      <p:sp>
        <p:nvSpPr>
          <p:cNvPr id="128" name="Freeform 128"/>
          <p:cNvSpPr/>
          <p:nvPr/>
        </p:nvSpPr>
        <p:spPr>
          <a:xfrm>
            <a:off x="2976746" y="1892768"/>
            <a:ext cx="69088" cy="211632"/>
          </a:xfrm>
          <a:custGeom>
            <a:avLst/>
            <a:gdLst/>
            <a:ahLst/>
            <a:cxnLst/>
            <a:rect l="0" t="0" r="0" b="0"/>
            <a:pathLst>
              <a:path w="69088" h="211632">
                <a:moveTo>
                  <a:pt x="69088" y="12141"/>
                </a:moveTo>
                <a:lnTo>
                  <a:pt x="12764" y="12141"/>
                </a:lnTo>
                <a:lnTo>
                  <a:pt x="12446" y="97408"/>
                </a:lnTo>
                <a:lnTo>
                  <a:pt x="62548" y="97408"/>
                </a:lnTo>
                <a:lnTo>
                  <a:pt x="62548" y="109550"/>
                </a:lnTo>
                <a:lnTo>
                  <a:pt x="12446" y="109550"/>
                </a:lnTo>
                <a:lnTo>
                  <a:pt x="12764" y="211632"/>
                </a:lnTo>
                <a:lnTo>
                  <a:pt x="0" y="211632"/>
                </a:lnTo>
                <a:lnTo>
                  <a:pt x="0" y="0"/>
                </a:lnTo>
                <a:lnTo>
                  <a:pt x="69088" y="0"/>
                </a:ln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29" name="Picture 129"/>
          <p:cNvPicPr>
            <a:picLocks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513998" y="4390719"/>
            <a:ext cx="486858" cy="701266"/>
          </a:xfrm>
          <a:prstGeom prst="rect">
            <a:avLst/>
          </a:prstGeom>
          <a:noFill/>
        </p:spPr>
      </p:pic>
      <p:pic>
        <p:nvPicPr>
          <p:cNvPr id="130" name="Picture 130"/>
          <p:cNvPicPr>
            <a:picLocks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769379" y="3344846"/>
            <a:ext cx="796794" cy="779322"/>
          </a:xfrm>
          <a:prstGeom prst="rect">
            <a:avLst/>
          </a:prstGeom>
          <a:noFill/>
        </p:spPr>
      </p:pic>
      <p:sp>
        <p:nvSpPr>
          <p:cNvPr id="131" name="Freeform 131"/>
          <p:cNvSpPr/>
          <p:nvPr/>
        </p:nvSpPr>
        <p:spPr>
          <a:xfrm>
            <a:off x="2829020" y="3357546"/>
            <a:ext cx="863193" cy="753922"/>
          </a:xfrm>
          <a:custGeom>
            <a:avLst/>
            <a:gdLst/>
            <a:ahLst/>
            <a:cxnLst/>
            <a:rect l="0" t="0" r="0" b="0"/>
            <a:pathLst>
              <a:path w="863193" h="753922">
                <a:moveTo>
                  <a:pt x="847877" y="0"/>
                </a:moveTo>
                <a:lnTo>
                  <a:pt x="619532" y="0"/>
                </a:lnTo>
                <a:cubicBezTo>
                  <a:pt x="605320" y="0"/>
                  <a:pt x="588937" y="9817"/>
                  <a:pt x="582384" y="21856"/>
                </a:cubicBezTo>
                <a:lnTo>
                  <a:pt x="431597" y="439229"/>
                </a:lnTo>
                <a:lnTo>
                  <a:pt x="280810" y="21856"/>
                </a:lnTo>
                <a:cubicBezTo>
                  <a:pt x="274257" y="9817"/>
                  <a:pt x="257861" y="0"/>
                  <a:pt x="243662" y="0"/>
                </a:cubicBezTo>
                <a:lnTo>
                  <a:pt x="15304" y="0"/>
                </a:lnTo>
                <a:cubicBezTo>
                  <a:pt x="6553" y="0"/>
                  <a:pt x="0" y="7645"/>
                  <a:pt x="0" y="16395"/>
                </a:cubicBezTo>
                <a:lnTo>
                  <a:pt x="0" y="738631"/>
                </a:lnTo>
                <a:cubicBezTo>
                  <a:pt x="0" y="746277"/>
                  <a:pt x="6553" y="753922"/>
                  <a:pt x="15304" y="753922"/>
                </a:cubicBezTo>
                <a:lnTo>
                  <a:pt x="217437" y="753922"/>
                </a:lnTo>
                <a:cubicBezTo>
                  <a:pt x="226174" y="753922"/>
                  <a:pt x="233833" y="746277"/>
                  <a:pt x="233833" y="738631"/>
                </a:cubicBezTo>
                <a:lnTo>
                  <a:pt x="233833" y="417385"/>
                </a:lnTo>
                <a:lnTo>
                  <a:pt x="344183" y="737539"/>
                </a:lnTo>
                <a:cubicBezTo>
                  <a:pt x="347459" y="746277"/>
                  <a:pt x="361671" y="753922"/>
                  <a:pt x="371501" y="753922"/>
                </a:cubicBezTo>
                <a:lnTo>
                  <a:pt x="491693" y="753922"/>
                </a:lnTo>
                <a:cubicBezTo>
                  <a:pt x="501523" y="753922"/>
                  <a:pt x="515734" y="746277"/>
                  <a:pt x="519011" y="737539"/>
                </a:cubicBezTo>
                <a:lnTo>
                  <a:pt x="629361" y="417385"/>
                </a:lnTo>
                <a:lnTo>
                  <a:pt x="629361" y="738631"/>
                </a:lnTo>
                <a:cubicBezTo>
                  <a:pt x="629361" y="746277"/>
                  <a:pt x="637007" y="753922"/>
                  <a:pt x="645744" y="753922"/>
                </a:cubicBezTo>
                <a:lnTo>
                  <a:pt x="847877" y="753922"/>
                </a:lnTo>
                <a:cubicBezTo>
                  <a:pt x="856639" y="753922"/>
                  <a:pt x="863193" y="746277"/>
                  <a:pt x="863193" y="738631"/>
                </a:cubicBezTo>
                <a:lnTo>
                  <a:pt x="863193" y="16395"/>
                </a:lnTo>
                <a:cubicBezTo>
                  <a:pt x="863193" y="7645"/>
                  <a:pt x="856639" y="0"/>
                  <a:pt x="847877" y="0"/>
                </a:cubicBezTo>
              </a:path>
            </a:pathLst>
          </a:custGeom>
          <a:solidFill>
            <a:srgbClr val="D2353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32" name="Picture 132"/>
          <p:cNvPicPr>
            <a:picLocks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57200" y="3344846"/>
            <a:ext cx="2294663" cy="782654"/>
          </a:xfrm>
          <a:prstGeom prst="rect">
            <a:avLst/>
          </a:prstGeom>
          <a:noFill/>
        </p:spPr>
      </p:pic>
      <p:sp>
        <p:nvSpPr>
          <p:cNvPr id="133" name="Freeform 133"/>
          <p:cNvSpPr/>
          <p:nvPr/>
        </p:nvSpPr>
        <p:spPr>
          <a:xfrm>
            <a:off x="3539521" y="4414733"/>
            <a:ext cx="619530" cy="753910"/>
          </a:xfrm>
          <a:custGeom>
            <a:avLst/>
            <a:gdLst/>
            <a:ahLst/>
            <a:cxnLst/>
            <a:rect l="0" t="0" r="0" b="0"/>
            <a:pathLst>
              <a:path w="619530" h="753910">
                <a:moveTo>
                  <a:pt x="603135" y="0"/>
                </a:moveTo>
                <a:lnTo>
                  <a:pt x="15291" y="0"/>
                </a:lnTo>
                <a:cubicBezTo>
                  <a:pt x="7658" y="0"/>
                  <a:pt x="0" y="7645"/>
                  <a:pt x="0" y="16382"/>
                </a:cubicBezTo>
                <a:lnTo>
                  <a:pt x="0" y="181355"/>
                </a:lnTo>
                <a:cubicBezTo>
                  <a:pt x="0" y="190106"/>
                  <a:pt x="7658" y="196672"/>
                  <a:pt x="15291" y="196672"/>
                </a:cubicBezTo>
                <a:lnTo>
                  <a:pt x="196672" y="196672"/>
                </a:lnTo>
                <a:lnTo>
                  <a:pt x="196672" y="738606"/>
                </a:lnTo>
                <a:cubicBezTo>
                  <a:pt x="196672" y="746264"/>
                  <a:pt x="204330" y="753910"/>
                  <a:pt x="213068" y="753910"/>
                </a:cubicBezTo>
                <a:lnTo>
                  <a:pt x="406476" y="753910"/>
                </a:lnTo>
                <a:cubicBezTo>
                  <a:pt x="415201" y="753910"/>
                  <a:pt x="421754" y="746264"/>
                  <a:pt x="421754" y="738606"/>
                </a:cubicBezTo>
                <a:lnTo>
                  <a:pt x="421754" y="196672"/>
                </a:lnTo>
                <a:lnTo>
                  <a:pt x="584568" y="196672"/>
                </a:lnTo>
                <a:cubicBezTo>
                  <a:pt x="592226" y="196672"/>
                  <a:pt x="600951" y="190106"/>
                  <a:pt x="602043" y="181355"/>
                </a:cubicBezTo>
                <a:lnTo>
                  <a:pt x="618438" y="15290"/>
                </a:lnTo>
                <a:cubicBezTo>
                  <a:pt x="619530" y="7645"/>
                  <a:pt x="612977" y="0"/>
                  <a:pt x="603135" y="0"/>
                </a:cubicBezTo>
              </a:path>
            </a:pathLst>
          </a:custGeom>
          <a:solidFill>
            <a:srgbClr val="D2353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34" name="Picture 134"/>
          <p:cNvPicPr>
            <a:picLocks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943100" y="4402033"/>
            <a:ext cx="1524341" cy="779567"/>
          </a:xfrm>
          <a:prstGeom prst="rect">
            <a:avLst/>
          </a:prstGeom>
          <a:noFill/>
        </p:spPr>
      </p:pic>
      <p:sp>
        <p:nvSpPr>
          <p:cNvPr id="135" name="Freeform 135"/>
          <p:cNvSpPr/>
          <p:nvPr/>
        </p:nvSpPr>
        <p:spPr>
          <a:xfrm>
            <a:off x="3158725" y="2268865"/>
            <a:ext cx="618426" cy="786713"/>
          </a:xfrm>
          <a:custGeom>
            <a:avLst/>
            <a:gdLst/>
            <a:ahLst/>
            <a:cxnLst/>
            <a:rect l="0" t="0" r="0" b="0"/>
            <a:pathLst>
              <a:path w="618426" h="786713">
                <a:moveTo>
                  <a:pt x="543039" y="551789"/>
                </a:moveTo>
                <a:cubicBezTo>
                  <a:pt x="538683" y="541960"/>
                  <a:pt x="531013" y="538683"/>
                  <a:pt x="522288" y="543052"/>
                </a:cubicBezTo>
                <a:cubicBezTo>
                  <a:pt x="481851" y="566000"/>
                  <a:pt x="442519" y="573645"/>
                  <a:pt x="395529" y="573645"/>
                </a:cubicBezTo>
                <a:cubicBezTo>
                  <a:pt x="297193" y="573645"/>
                  <a:pt x="231648" y="501536"/>
                  <a:pt x="231648" y="393357"/>
                </a:cubicBezTo>
                <a:cubicBezTo>
                  <a:pt x="231648" y="285191"/>
                  <a:pt x="297193" y="213068"/>
                  <a:pt x="395529" y="213068"/>
                </a:cubicBezTo>
                <a:cubicBezTo>
                  <a:pt x="442519" y="213068"/>
                  <a:pt x="481851" y="220726"/>
                  <a:pt x="522288" y="243662"/>
                </a:cubicBezTo>
                <a:cubicBezTo>
                  <a:pt x="531013" y="248031"/>
                  <a:pt x="538683" y="244754"/>
                  <a:pt x="543039" y="234924"/>
                </a:cubicBezTo>
                <a:lnTo>
                  <a:pt x="615149" y="83045"/>
                </a:lnTo>
                <a:cubicBezTo>
                  <a:pt x="618426" y="75400"/>
                  <a:pt x="614057" y="67754"/>
                  <a:pt x="605332" y="63386"/>
                </a:cubicBezTo>
                <a:cubicBezTo>
                  <a:pt x="541960" y="24041"/>
                  <a:pt x="456730" y="0"/>
                  <a:pt x="375857" y="0"/>
                </a:cubicBezTo>
                <a:cubicBezTo>
                  <a:pt x="150787" y="0"/>
                  <a:pt x="0" y="157353"/>
                  <a:pt x="0" y="393357"/>
                </a:cubicBezTo>
                <a:cubicBezTo>
                  <a:pt x="0" y="629373"/>
                  <a:pt x="150787" y="786713"/>
                  <a:pt x="375857" y="786713"/>
                </a:cubicBezTo>
                <a:cubicBezTo>
                  <a:pt x="456730" y="786713"/>
                  <a:pt x="541960" y="762672"/>
                  <a:pt x="605332" y="723340"/>
                </a:cubicBezTo>
                <a:cubicBezTo>
                  <a:pt x="614057" y="718971"/>
                  <a:pt x="618426" y="711313"/>
                  <a:pt x="615149" y="703668"/>
                </a:cubicBezTo>
              </a:path>
            </a:pathLst>
          </a:custGeom>
          <a:solidFill>
            <a:srgbClr val="D2353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" name="Freeform 136"/>
          <p:cNvSpPr/>
          <p:nvPr/>
        </p:nvSpPr>
        <p:spPr>
          <a:xfrm>
            <a:off x="2828740" y="2279077"/>
            <a:ext cx="225081" cy="761276"/>
          </a:xfrm>
          <a:custGeom>
            <a:avLst/>
            <a:gdLst/>
            <a:ahLst/>
            <a:cxnLst/>
            <a:rect l="0" t="0" r="0" b="0"/>
            <a:pathLst>
              <a:path w="225081" h="761276">
                <a:moveTo>
                  <a:pt x="15303" y="0"/>
                </a:moveTo>
                <a:cubicBezTo>
                  <a:pt x="7671" y="0"/>
                  <a:pt x="0" y="7645"/>
                  <a:pt x="0" y="16395"/>
                </a:cubicBezTo>
                <a:lnTo>
                  <a:pt x="0" y="745985"/>
                </a:lnTo>
                <a:cubicBezTo>
                  <a:pt x="0" y="753630"/>
                  <a:pt x="7671" y="761276"/>
                  <a:pt x="15303" y="761276"/>
                </a:cubicBezTo>
                <a:lnTo>
                  <a:pt x="208711" y="761276"/>
                </a:lnTo>
                <a:cubicBezTo>
                  <a:pt x="218528" y="761276"/>
                  <a:pt x="225081" y="753630"/>
                  <a:pt x="225081" y="745985"/>
                </a:cubicBezTo>
                <a:lnTo>
                  <a:pt x="225081" y="16395"/>
                </a:lnTo>
                <a:cubicBezTo>
                  <a:pt x="225081" y="7645"/>
                  <a:pt x="218528" y="0"/>
                  <a:pt x="208711" y="0"/>
                </a:cubicBezTo>
              </a:path>
            </a:pathLst>
          </a:custGeom>
          <a:solidFill>
            <a:srgbClr val="D2353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" name="Freeform 137"/>
          <p:cNvSpPr/>
          <p:nvPr/>
        </p:nvSpPr>
        <p:spPr>
          <a:xfrm>
            <a:off x="2170322" y="2268866"/>
            <a:ext cx="540841" cy="786713"/>
          </a:xfrm>
          <a:custGeom>
            <a:avLst/>
            <a:gdLst/>
            <a:ahLst/>
            <a:cxnLst/>
            <a:rect l="0" t="0" r="0" b="0"/>
            <a:pathLst>
              <a:path w="540841" h="786713">
                <a:moveTo>
                  <a:pt x="8724" y="694931"/>
                </a:moveTo>
                <a:cubicBezTo>
                  <a:pt x="5448" y="700392"/>
                  <a:pt x="8724" y="708037"/>
                  <a:pt x="17486" y="714590"/>
                </a:cubicBezTo>
                <a:cubicBezTo>
                  <a:pt x="72096" y="758303"/>
                  <a:pt x="168261" y="786713"/>
                  <a:pt x="260031" y="786713"/>
                </a:cubicBezTo>
                <a:cubicBezTo>
                  <a:pt x="428306" y="786713"/>
                  <a:pt x="540841" y="689470"/>
                  <a:pt x="540841" y="544144"/>
                </a:cubicBezTo>
                <a:cubicBezTo>
                  <a:pt x="540841" y="303759"/>
                  <a:pt x="231634" y="308128"/>
                  <a:pt x="231634" y="243662"/>
                </a:cubicBezTo>
                <a:cubicBezTo>
                  <a:pt x="231634" y="219634"/>
                  <a:pt x="253491" y="204330"/>
                  <a:pt x="287362" y="204330"/>
                </a:cubicBezTo>
                <a:cubicBezTo>
                  <a:pt x="325589" y="207607"/>
                  <a:pt x="387882" y="230556"/>
                  <a:pt x="441412" y="261150"/>
                </a:cubicBezTo>
                <a:cubicBezTo>
                  <a:pt x="450163" y="266611"/>
                  <a:pt x="457808" y="263335"/>
                  <a:pt x="461085" y="252413"/>
                </a:cubicBezTo>
                <a:lnTo>
                  <a:pt x="529919" y="98349"/>
                </a:lnTo>
                <a:cubicBezTo>
                  <a:pt x="533208" y="92875"/>
                  <a:pt x="529919" y="84138"/>
                  <a:pt x="521194" y="78677"/>
                </a:cubicBezTo>
                <a:cubicBezTo>
                  <a:pt x="452360" y="31687"/>
                  <a:pt x="354011" y="0"/>
                  <a:pt x="276427" y="0"/>
                </a:cubicBezTo>
                <a:cubicBezTo>
                  <a:pt x="110362" y="0"/>
                  <a:pt x="0" y="97257"/>
                  <a:pt x="0" y="243662"/>
                </a:cubicBezTo>
                <a:cubicBezTo>
                  <a:pt x="0" y="481864"/>
                  <a:pt x="307021" y="478587"/>
                  <a:pt x="307021" y="543052"/>
                </a:cubicBezTo>
                <a:cubicBezTo>
                  <a:pt x="307021" y="568186"/>
                  <a:pt x="284085" y="584569"/>
                  <a:pt x="249122" y="584569"/>
                </a:cubicBezTo>
                <a:cubicBezTo>
                  <a:pt x="207593" y="581292"/>
                  <a:pt x="147509" y="560527"/>
                  <a:pt x="97242" y="532130"/>
                </a:cubicBezTo>
                <a:cubicBezTo>
                  <a:pt x="88492" y="526656"/>
                  <a:pt x="80859" y="529933"/>
                  <a:pt x="77583" y="540868"/>
                </a:cubicBezTo>
              </a:path>
            </a:pathLst>
          </a:custGeom>
          <a:solidFill>
            <a:srgbClr val="D2353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" name="Freeform 138"/>
          <p:cNvSpPr/>
          <p:nvPr/>
        </p:nvSpPr>
        <p:spPr>
          <a:xfrm>
            <a:off x="1456137" y="2285259"/>
            <a:ext cx="603135" cy="769226"/>
          </a:xfrm>
          <a:custGeom>
            <a:avLst/>
            <a:gdLst/>
            <a:ahLst/>
            <a:cxnLst/>
            <a:rect l="0" t="0" r="0" b="0"/>
            <a:pathLst>
              <a:path w="603135" h="769226">
                <a:moveTo>
                  <a:pt x="396646" y="0"/>
                </a:moveTo>
                <a:cubicBezTo>
                  <a:pt x="386791" y="0"/>
                  <a:pt x="378066" y="8737"/>
                  <a:pt x="378066" y="18580"/>
                </a:cubicBezTo>
                <a:lnTo>
                  <a:pt x="378066" y="494969"/>
                </a:lnTo>
                <a:cubicBezTo>
                  <a:pt x="378066" y="544131"/>
                  <a:pt x="349644" y="573633"/>
                  <a:pt x="301574" y="573633"/>
                </a:cubicBezTo>
                <a:cubicBezTo>
                  <a:pt x="253492" y="573633"/>
                  <a:pt x="225095" y="544131"/>
                  <a:pt x="225095" y="493877"/>
                </a:cubicBezTo>
                <a:lnTo>
                  <a:pt x="225095" y="18580"/>
                </a:lnTo>
                <a:cubicBezTo>
                  <a:pt x="225095" y="8737"/>
                  <a:pt x="217437" y="0"/>
                  <a:pt x="206527" y="0"/>
                </a:cubicBezTo>
                <a:lnTo>
                  <a:pt x="18580" y="0"/>
                </a:lnTo>
                <a:cubicBezTo>
                  <a:pt x="8750" y="0"/>
                  <a:pt x="0" y="8737"/>
                  <a:pt x="0" y="18580"/>
                </a:cubicBezTo>
                <a:lnTo>
                  <a:pt x="0" y="474205"/>
                </a:lnTo>
                <a:cubicBezTo>
                  <a:pt x="2185" y="667600"/>
                  <a:pt x="105994" y="769226"/>
                  <a:pt x="301574" y="769226"/>
                </a:cubicBezTo>
                <a:cubicBezTo>
                  <a:pt x="499350" y="769226"/>
                  <a:pt x="603135" y="667600"/>
                  <a:pt x="603135" y="474205"/>
                </a:cubicBezTo>
                <a:lnTo>
                  <a:pt x="603135" y="18580"/>
                </a:lnTo>
                <a:cubicBezTo>
                  <a:pt x="603135" y="8737"/>
                  <a:pt x="595502" y="0"/>
                  <a:pt x="584580" y="0"/>
                </a:cubicBezTo>
              </a:path>
            </a:pathLst>
          </a:custGeom>
          <a:solidFill>
            <a:srgbClr val="D2353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" name="Freeform 139"/>
          <p:cNvSpPr/>
          <p:nvPr/>
        </p:nvSpPr>
        <p:spPr>
          <a:xfrm>
            <a:off x="477138" y="2285259"/>
            <a:ext cx="863193" cy="753922"/>
          </a:xfrm>
          <a:custGeom>
            <a:avLst/>
            <a:gdLst/>
            <a:ahLst/>
            <a:cxnLst/>
            <a:rect l="0" t="0" r="0" b="0"/>
            <a:pathLst>
              <a:path w="863193" h="753922">
                <a:moveTo>
                  <a:pt x="619531" y="0"/>
                </a:moveTo>
                <a:cubicBezTo>
                  <a:pt x="605333" y="0"/>
                  <a:pt x="588937" y="9829"/>
                  <a:pt x="582384" y="21856"/>
                </a:cubicBezTo>
                <a:lnTo>
                  <a:pt x="431597" y="439242"/>
                </a:lnTo>
                <a:lnTo>
                  <a:pt x="280810" y="21856"/>
                </a:lnTo>
                <a:cubicBezTo>
                  <a:pt x="274269" y="9829"/>
                  <a:pt x="257861" y="0"/>
                  <a:pt x="243662" y="0"/>
                </a:cubicBezTo>
                <a:lnTo>
                  <a:pt x="15304" y="0"/>
                </a:lnTo>
                <a:cubicBezTo>
                  <a:pt x="6553" y="0"/>
                  <a:pt x="0" y="7645"/>
                  <a:pt x="0" y="16395"/>
                </a:cubicBezTo>
                <a:lnTo>
                  <a:pt x="0" y="738631"/>
                </a:lnTo>
                <a:cubicBezTo>
                  <a:pt x="0" y="746277"/>
                  <a:pt x="6553" y="753922"/>
                  <a:pt x="15304" y="753922"/>
                </a:cubicBezTo>
                <a:lnTo>
                  <a:pt x="217437" y="753922"/>
                </a:lnTo>
                <a:cubicBezTo>
                  <a:pt x="226174" y="753922"/>
                  <a:pt x="233832" y="746277"/>
                  <a:pt x="233832" y="738631"/>
                </a:cubicBezTo>
                <a:lnTo>
                  <a:pt x="233832" y="417385"/>
                </a:lnTo>
                <a:lnTo>
                  <a:pt x="344183" y="737539"/>
                </a:lnTo>
                <a:cubicBezTo>
                  <a:pt x="347459" y="746277"/>
                  <a:pt x="361671" y="753922"/>
                  <a:pt x="371500" y="753922"/>
                </a:cubicBezTo>
                <a:lnTo>
                  <a:pt x="491693" y="753922"/>
                </a:lnTo>
                <a:cubicBezTo>
                  <a:pt x="501523" y="753922"/>
                  <a:pt x="515734" y="746277"/>
                  <a:pt x="519011" y="737539"/>
                </a:cubicBezTo>
                <a:lnTo>
                  <a:pt x="629360" y="417385"/>
                </a:lnTo>
                <a:lnTo>
                  <a:pt x="629360" y="738631"/>
                </a:lnTo>
                <a:cubicBezTo>
                  <a:pt x="629360" y="746277"/>
                  <a:pt x="637018" y="753922"/>
                  <a:pt x="645756" y="753922"/>
                </a:cubicBezTo>
                <a:lnTo>
                  <a:pt x="847902" y="753922"/>
                </a:lnTo>
                <a:cubicBezTo>
                  <a:pt x="856640" y="753922"/>
                  <a:pt x="863193" y="746277"/>
                  <a:pt x="863193" y="738631"/>
                </a:cubicBezTo>
                <a:lnTo>
                  <a:pt x="863193" y="16395"/>
                </a:lnTo>
                <a:cubicBezTo>
                  <a:pt x="863193" y="7645"/>
                  <a:pt x="856640" y="0"/>
                  <a:pt x="847902" y="0"/>
                </a:cubicBezTo>
              </a:path>
            </a:pathLst>
          </a:custGeom>
          <a:solidFill>
            <a:srgbClr val="D2353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" name="Freeform 140"/>
          <p:cNvSpPr/>
          <p:nvPr/>
        </p:nvSpPr>
        <p:spPr>
          <a:xfrm>
            <a:off x="509644" y="3331169"/>
            <a:ext cx="4078515" cy="753935"/>
          </a:xfrm>
          <a:custGeom>
            <a:avLst/>
            <a:gdLst/>
            <a:ahLst/>
            <a:cxnLst/>
            <a:rect l="0" t="0" r="0" b="0"/>
            <a:pathLst>
              <a:path w="4078515" h="753935">
                <a:moveTo>
                  <a:pt x="4075252" y="739724"/>
                </a:moveTo>
                <a:lnTo>
                  <a:pt x="3828314" y="14199"/>
                </a:lnTo>
                <a:cubicBezTo>
                  <a:pt x="3825024" y="7646"/>
                  <a:pt x="3813023" y="0"/>
                  <a:pt x="3802088" y="0"/>
                </a:cubicBezTo>
                <a:lnTo>
                  <a:pt x="3579190" y="0"/>
                </a:lnTo>
                <a:cubicBezTo>
                  <a:pt x="3568269" y="0"/>
                  <a:pt x="3556229" y="7646"/>
                  <a:pt x="3552965" y="14199"/>
                </a:cubicBezTo>
                <a:lnTo>
                  <a:pt x="3306026" y="739724"/>
                </a:lnTo>
                <a:cubicBezTo>
                  <a:pt x="3302737" y="746289"/>
                  <a:pt x="3307118" y="753935"/>
                  <a:pt x="3315869" y="753935"/>
                </a:cubicBezTo>
                <a:lnTo>
                  <a:pt x="3532213" y="753935"/>
                </a:lnTo>
                <a:cubicBezTo>
                  <a:pt x="3542043" y="753935"/>
                  <a:pt x="3550781" y="748461"/>
                  <a:pt x="3555137" y="739724"/>
                </a:cubicBezTo>
                <a:lnTo>
                  <a:pt x="3587928" y="625005"/>
                </a:lnTo>
                <a:lnTo>
                  <a:pt x="3793338" y="625005"/>
                </a:lnTo>
                <a:lnTo>
                  <a:pt x="3826117" y="739724"/>
                </a:lnTo>
                <a:cubicBezTo>
                  <a:pt x="3830498" y="748461"/>
                  <a:pt x="3839236" y="753935"/>
                  <a:pt x="3849078" y="753935"/>
                </a:cubicBezTo>
                <a:lnTo>
                  <a:pt x="4065423" y="753935"/>
                </a:lnTo>
                <a:cubicBezTo>
                  <a:pt x="4074160" y="753935"/>
                  <a:pt x="4078515" y="746289"/>
                  <a:pt x="4075252" y="739724"/>
                </a:cubicBezTo>
                <a:moveTo>
                  <a:pt x="3631641" y="468757"/>
                </a:moveTo>
                <a:lnTo>
                  <a:pt x="3690633" y="261138"/>
                </a:lnTo>
                <a:lnTo>
                  <a:pt x="3749650" y="468757"/>
                </a:lnTo>
                <a:lnTo>
                  <a:pt x="3631641" y="468757"/>
                </a:lnTo>
                <a:close/>
                <a:moveTo>
                  <a:pt x="3199778" y="0"/>
                </a:moveTo>
                <a:lnTo>
                  <a:pt x="2971419" y="0"/>
                </a:lnTo>
                <a:cubicBezTo>
                  <a:pt x="2957195" y="0"/>
                  <a:pt x="2940812" y="9843"/>
                  <a:pt x="2934272" y="21870"/>
                </a:cubicBezTo>
                <a:lnTo>
                  <a:pt x="2783485" y="439243"/>
                </a:lnTo>
                <a:lnTo>
                  <a:pt x="2632698" y="21870"/>
                </a:lnTo>
                <a:cubicBezTo>
                  <a:pt x="2626132" y="9843"/>
                  <a:pt x="2609749" y="0"/>
                  <a:pt x="2595550" y="0"/>
                </a:cubicBezTo>
                <a:lnTo>
                  <a:pt x="2367179" y="0"/>
                </a:lnTo>
                <a:cubicBezTo>
                  <a:pt x="2358441" y="0"/>
                  <a:pt x="2351875" y="7646"/>
                  <a:pt x="2351875" y="16396"/>
                </a:cubicBezTo>
                <a:lnTo>
                  <a:pt x="2351875" y="738632"/>
                </a:lnTo>
                <a:cubicBezTo>
                  <a:pt x="2351875" y="746289"/>
                  <a:pt x="2358441" y="753935"/>
                  <a:pt x="2367179" y="753935"/>
                </a:cubicBezTo>
                <a:lnTo>
                  <a:pt x="2569312" y="753935"/>
                </a:lnTo>
                <a:cubicBezTo>
                  <a:pt x="2578062" y="753935"/>
                  <a:pt x="2585708" y="746289"/>
                  <a:pt x="2585708" y="738632"/>
                </a:cubicBezTo>
                <a:lnTo>
                  <a:pt x="2585708" y="417399"/>
                </a:lnTo>
                <a:lnTo>
                  <a:pt x="2696071" y="737553"/>
                </a:lnTo>
                <a:cubicBezTo>
                  <a:pt x="2699347" y="746289"/>
                  <a:pt x="2713558" y="753935"/>
                  <a:pt x="2723376" y="753935"/>
                </a:cubicBezTo>
                <a:lnTo>
                  <a:pt x="2843568" y="753935"/>
                </a:lnTo>
                <a:cubicBezTo>
                  <a:pt x="2853411" y="753935"/>
                  <a:pt x="2867622" y="746289"/>
                  <a:pt x="2870899" y="737553"/>
                </a:cubicBezTo>
                <a:lnTo>
                  <a:pt x="2981249" y="417399"/>
                </a:lnTo>
                <a:lnTo>
                  <a:pt x="2981249" y="738632"/>
                </a:lnTo>
                <a:cubicBezTo>
                  <a:pt x="2981249" y="746289"/>
                  <a:pt x="2988894" y="753935"/>
                  <a:pt x="2997645" y="753935"/>
                </a:cubicBezTo>
                <a:lnTo>
                  <a:pt x="3199778" y="753935"/>
                </a:lnTo>
                <a:cubicBezTo>
                  <a:pt x="3208528" y="753935"/>
                  <a:pt x="3215069" y="746289"/>
                  <a:pt x="3215069" y="738632"/>
                </a:cubicBezTo>
                <a:lnTo>
                  <a:pt x="3215069" y="16396"/>
                </a:lnTo>
                <a:cubicBezTo>
                  <a:pt x="3215069" y="7646"/>
                  <a:pt x="3208528" y="0"/>
                  <a:pt x="3199778" y="0"/>
                </a:cubicBezTo>
                <a:moveTo>
                  <a:pt x="2014004" y="14199"/>
                </a:moveTo>
                <a:cubicBezTo>
                  <a:pt x="2010728" y="7646"/>
                  <a:pt x="1998701" y="0"/>
                  <a:pt x="1987766" y="0"/>
                </a:cubicBezTo>
                <a:lnTo>
                  <a:pt x="1764881" y="0"/>
                </a:lnTo>
                <a:cubicBezTo>
                  <a:pt x="1753934" y="0"/>
                  <a:pt x="1741932" y="7646"/>
                  <a:pt x="1738643" y="14199"/>
                </a:cubicBezTo>
                <a:lnTo>
                  <a:pt x="1491717" y="739724"/>
                </a:lnTo>
                <a:cubicBezTo>
                  <a:pt x="1488440" y="746289"/>
                  <a:pt x="1492809" y="753935"/>
                  <a:pt x="1501534" y="753935"/>
                </a:cubicBezTo>
                <a:lnTo>
                  <a:pt x="1717879" y="753935"/>
                </a:lnTo>
                <a:cubicBezTo>
                  <a:pt x="1727734" y="753935"/>
                  <a:pt x="1736459" y="748461"/>
                  <a:pt x="1740840" y="739724"/>
                </a:cubicBezTo>
                <a:lnTo>
                  <a:pt x="1773606" y="625005"/>
                </a:lnTo>
                <a:lnTo>
                  <a:pt x="1979041" y="625005"/>
                </a:lnTo>
                <a:lnTo>
                  <a:pt x="2011820" y="739724"/>
                </a:lnTo>
                <a:cubicBezTo>
                  <a:pt x="2016189" y="748461"/>
                  <a:pt x="2024914" y="753935"/>
                  <a:pt x="2034756" y="753935"/>
                </a:cubicBezTo>
                <a:lnTo>
                  <a:pt x="2251101" y="753935"/>
                </a:lnTo>
                <a:cubicBezTo>
                  <a:pt x="2259838" y="753935"/>
                  <a:pt x="2264220" y="746289"/>
                  <a:pt x="2260930" y="739724"/>
                </a:cubicBezTo>
                <a:lnTo>
                  <a:pt x="2014004" y="14199"/>
                </a:lnTo>
                <a:close/>
                <a:moveTo>
                  <a:pt x="1817320" y="468757"/>
                </a:moveTo>
                <a:lnTo>
                  <a:pt x="1876324" y="261138"/>
                </a:lnTo>
                <a:lnTo>
                  <a:pt x="1935328" y="468757"/>
                </a:lnTo>
                <a:lnTo>
                  <a:pt x="1817320" y="468757"/>
                </a:lnTo>
                <a:close/>
                <a:moveTo>
                  <a:pt x="1224026" y="455638"/>
                </a:moveTo>
                <a:cubicBezTo>
                  <a:pt x="1305979" y="420662"/>
                  <a:pt x="1358430" y="333274"/>
                  <a:pt x="1358430" y="246952"/>
                </a:cubicBezTo>
                <a:cubicBezTo>
                  <a:pt x="1358430" y="98336"/>
                  <a:pt x="1246963" y="0"/>
                  <a:pt x="1078700" y="0"/>
                </a:cubicBezTo>
                <a:lnTo>
                  <a:pt x="790245" y="0"/>
                </a:lnTo>
                <a:cubicBezTo>
                  <a:pt x="781507" y="0"/>
                  <a:pt x="773862" y="7646"/>
                  <a:pt x="773862" y="16396"/>
                </a:cubicBezTo>
                <a:lnTo>
                  <a:pt x="773862" y="738632"/>
                </a:lnTo>
                <a:cubicBezTo>
                  <a:pt x="773862" y="746289"/>
                  <a:pt x="781507" y="753935"/>
                  <a:pt x="790245" y="753935"/>
                </a:cubicBezTo>
                <a:lnTo>
                  <a:pt x="982548" y="753935"/>
                </a:lnTo>
                <a:cubicBezTo>
                  <a:pt x="992391" y="753935"/>
                  <a:pt x="1000036" y="746289"/>
                  <a:pt x="1000036" y="738632"/>
                </a:cubicBezTo>
                <a:lnTo>
                  <a:pt x="1000036" y="498247"/>
                </a:lnTo>
                <a:lnTo>
                  <a:pt x="1013143" y="498247"/>
                </a:lnTo>
                <a:lnTo>
                  <a:pt x="1126782" y="736461"/>
                </a:lnTo>
                <a:cubicBezTo>
                  <a:pt x="1131138" y="746289"/>
                  <a:pt x="1140994" y="753935"/>
                  <a:pt x="1151916" y="753935"/>
                </a:cubicBezTo>
                <a:lnTo>
                  <a:pt x="1385735" y="753935"/>
                </a:lnTo>
                <a:cubicBezTo>
                  <a:pt x="1395578" y="753935"/>
                  <a:pt x="1403211" y="746289"/>
                  <a:pt x="1397750" y="736461"/>
                </a:cubicBezTo>
                <a:lnTo>
                  <a:pt x="1224026" y="455638"/>
                </a:lnTo>
                <a:close/>
                <a:moveTo>
                  <a:pt x="1064489" y="312497"/>
                </a:moveTo>
                <a:lnTo>
                  <a:pt x="1000036" y="312497"/>
                </a:lnTo>
                <a:lnTo>
                  <a:pt x="1000036" y="196685"/>
                </a:lnTo>
                <a:lnTo>
                  <a:pt x="1064489" y="196685"/>
                </a:lnTo>
                <a:cubicBezTo>
                  <a:pt x="1101649" y="196685"/>
                  <a:pt x="1126782" y="219621"/>
                  <a:pt x="1126782" y="254584"/>
                </a:cubicBezTo>
                <a:cubicBezTo>
                  <a:pt x="1126782" y="289560"/>
                  <a:pt x="1101649" y="312497"/>
                  <a:pt x="1064489" y="312497"/>
                </a:cubicBezTo>
                <a:moveTo>
                  <a:pt x="268783" y="0"/>
                </a:moveTo>
                <a:lnTo>
                  <a:pt x="15291" y="0"/>
                </a:lnTo>
                <a:cubicBezTo>
                  <a:pt x="7646" y="0"/>
                  <a:pt x="0" y="7646"/>
                  <a:pt x="0" y="16396"/>
                </a:cubicBezTo>
                <a:lnTo>
                  <a:pt x="0" y="737553"/>
                </a:lnTo>
                <a:cubicBezTo>
                  <a:pt x="0" y="746289"/>
                  <a:pt x="7646" y="753935"/>
                  <a:pt x="15291" y="753935"/>
                </a:cubicBezTo>
                <a:lnTo>
                  <a:pt x="268783" y="753935"/>
                </a:lnTo>
                <a:cubicBezTo>
                  <a:pt x="500431" y="753935"/>
                  <a:pt x="654495" y="602056"/>
                  <a:pt x="654495" y="376962"/>
                </a:cubicBezTo>
                <a:cubicBezTo>
                  <a:pt x="654495" y="149695"/>
                  <a:pt x="500431" y="0"/>
                  <a:pt x="268783" y="0"/>
                </a:cubicBezTo>
                <a:moveTo>
                  <a:pt x="281902" y="557264"/>
                </a:moveTo>
                <a:lnTo>
                  <a:pt x="225082" y="557264"/>
                </a:lnTo>
                <a:lnTo>
                  <a:pt x="225082" y="196685"/>
                </a:lnTo>
                <a:lnTo>
                  <a:pt x="281902" y="196685"/>
                </a:lnTo>
                <a:cubicBezTo>
                  <a:pt x="366027" y="196685"/>
                  <a:pt x="422847" y="268796"/>
                  <a:pt x="422847" y="376962"/>
                </a:cubicBezTo>
                <a:cubicBezTo>
                  <a:pt x="422847" y="485153"/>
                  <a:pt x="366027" y="557264"/>
                  <a:pt x="281902" y="557264"/>
                </a:cubicBezTo>
              </a:path>
            </a:pathLst>
          </a:custGeom>
          <a:noFill/>
          <a:ln w="12700" cap="flat" cmpd="sng">
            <a:solidFill>
              <a:srgbClr val="373535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" name="Freeform 141"/>
          <p:cNvSpPr/>
          <p:nvPr/>
        </p:nvSpPr>
        <p:spPr>
          <a:xfrm>
            <a:off x="2001678" y="4375337"/>
            <a:ext cx="2193492" cy="753922"/>
          </a:xfrm>
          <a:custGeom>
            <a:avLst/>
            <a:gdLst/>
            <a:ahLst/>
            <a:cxnLst/>
            <a:rect l="0" t="0" r="0" b="0"/>
            <a:pathLst>
              <a:path w="2193492" h="753922">
                <a:moveTo>
                  <a:pt x="2177097" y="0"/>
                </a:moveTo>
                <a:lnTo>
                  <a:pt x="1589253" y="0"/>
                </a:lnTo>
                <a:cubicBezTo>
                  <a:pt x="1581595" y="0"/>
                  <a:pt x="1573962" y="7645"/>
                  <a:pt x="1573962" y="16382"/>
                </a:cubicBezTo>
                <a:lnTo>
                  <a:pt x="1573962" y="181355"/>
                </a:lnTo>
                <a:cubicBezTo>
                  <a:pt x="1573962" y="190106"/>
                  <a:pt x="1581595" y="196659"/>
                  <a:pt x="1589253" y="196659"/>
                </a:cubicBezTo>
                <a:lnTo>
                  <a:pt x="1770634" y="196659"/>
                </a:lnTo>
                <a:lnTo>
                  <a:pt x="1770634" y="738619"/>
                </a:lnTo>
                <a:cubicBezTo>
                  <a:pt x="1770634" y="746251"/>
                  <a:pt x="1778279" y="753922"/>
                  <a:pt x="1787030" y="753922"/>
                </a:cubicBezTo>
                <a:lnTo>
                  <a:pt x="1980425" y="753922"/>
                </a:lnTo>
                <a:cubicBezTo>
                  <a:pt x="1989163" y="753922"/>
                  <a:pt x="1995716" y="746251"/>
                  <a:pt x="1995716" y="738619"/>
                </a:cubicBezTo>
                <a:lnTo>
                  <a:pt x="1995716" y="196659"/>
                </a:lnTo>
                <a:lnTo>
                  <a:pt x="2158530" y="196659"/>
                </a:lnTo>
                <a:cubicBezTo>
                  <a:pt x="2166175" y="196659"/>
                  <a:pt x="2174913" y="190106"/>
                  <a:pt x="2176005" y="181355"/>
                </a:cubicBezTo>
                <a:lnTo>
                  <a:pt x="2192400" y="15290"/>
                </a:lnTo>
                <a:cubicBezTo>
                  <a:pt x="2193492" y="7645"/>
                  <a:pt x="2186926" y="0"/>
                  <a:pt x="2177097" y="0"/>
                </a:cubicBezTo>
                <a:moveTo>
                  <a:pt x="1313637" y="455625"/>
                </a:moveTo>
                <a:cubicBezTo>
                  <a:pt x="1395565" y="420662"/>
                  <a:pt x="1448016" y="333247"/>
                  <a:pt x="1448016" y="246913"/>
                </a:cubicBezTo>
                <a:cubicBezTo>
                  <a:pt x="1448016" y="98336"/>
                  <a:pt x="1336561" y="0"/>
                  <a:pt x="1168298" y="0"/>
                </a:cubicBezTo>
                <a:lnTo>
                  <a:pt x="879856" y="0"/>
                </a:lnTo>
                <a:cubicBezTo>
                  <a:pt x="871106" y="0"/>
                  <a:pt x="863460" y="7645"/>
                  <a:pt x="863460" y="16382"/>
                </a:cubicBezTo>
                <a:lnTo>
                  <a:pt x="863460" y="738619"/>
                </a:lnTo>
                <a:cubicBezTo>
                  <a:pt x="863460" y="746251"/>
                  <a:pt x="871106" y="753922"/>
                  <a:pt x="879856" y="753922"/>
                </a:cubicBezTo>
                <a:lnTo>
                  <a:pt x="1072147" y="753922"/>
                </a:lnTo>
                <a:cubicBezTo>
                  <a:pt x="1081989" y="753922"/>
                  <a:pt x="1089635" y="746251"/>
                  <a:pt x="1089635" y="738619"/>
                </a:cubicBezTo>
                <a:lnTo>
                  <a:pt x="1089635" y="498246"/>
                </a:lnTo>
                <a:lnTo>
                  <a:pt x="1102741" y="498246"/>
                </a:lnTo>
                <a:lnTo>
                  <a:pt x="1216393" y="736434"/>
                </a:lnTo>
                <a:cubicBezTo>
                  <a:pt x="1220749" y="746251"/>
                  <a:pt x="1230592" y="753922"/>
                  <a:pt x="1241501" y="753922"/>
                </a:cubicBezTo>
                <a:lnTo>
                  <a:pt x="1475334" y="753922"/>
                </a:lnTo>
                <a:cubicBezTo>
                  <a:pt x="1485176" y="753922"/>
                  <a:pt x="1492809" y="746251"/>
                  <a:pt x="1487360" y="736434"/>
                </a:cubicBezTo>
                <a:lnTo>
                  <a:pt x="1313637" y="455625"/>
                </a:lnTo>
                <a:close/>
                <a:moveTo>
                  <a:pt x="1154100" y="312496"/>
                </a:moveTo>
                <a:lnTo>
                  <a:pt x="1089635" y="312496"/>
                </a:lnTo>
                <a:lnTo>
                  <a:pt x="1089635" y="196659"/>
                </a:lnTo>
                <a:lnTo>
                  <a:pt x="1154100" y="196659"/>
                </a:lnTo>
                <a:cubicBezTo>
                  <a:pt x="1191247" y="196659"/>
                  <a:pt x="1216393" y="219621"/>
                  <a:pt x="1216393" y="254584"/>
                </a:cubicBezTo>
                <a:cubicBezTo>
                  <a:pt x="1216393" y="289534"/>
                  <a:pt x="1191247" y="312496"/>
                  <a:pt x="1154100" y="312496"/>
                </a:cubicBezTo>
                <a:moveTo>
                  <a:pt x="525564" y="14198"/>
                </a:moveTo>
                <a:cubicBezTo>
                  <a:pt x="522287" y="7645"/>
                  <a:pt x="510273" y="0"/>
                  <a:pt x="499351" y="0"/>
                </a:cubicBezTo>
                <a:lnTo>
                  <a:pt x="276441" y="0"/>
                </a:lnTo>
                <a:cubicBezTo>
                  <a:pt x="265519" y="0"/>
                  <a:pt x="253492" y="7645"/>
                  <a:pt x="250215" y="14198"/>
                </a:cubicBezTo>
                <a:lnTo>
                  <a:pt x="3277" y="739711"/>
                </a:lnTo>
                <a:cubicBezTo>
                  <a:pt x="0" y="746251"/>
                  <a:pt x="4369" y="753922"/>
                  <a:pt x="13119" y="753922"/>
                </a:cubicBezTo>
                <a:lnTo>
                  <a:pt x="229464" y="753922"/>
                </a:lnTo>
                <a:cubicBezTo>
                  <a:pt x="239293" y="753922"/>
                  <a:pt x="248044" y="748461"/>
                  <a:pt x="252400" y="739711"/>
                </a:cubicBezTo>
                <a:lnTo>
                  <a:pt x="285178" y="624992"/>
                </a:lnTo>
                <a:lnTo>
                  <a:pt x="490601" y="624992"/>
                </a:lnTo>
                <a:lnTo>
                  <a:pt x="523380" y="739711"/>
                </a:lnTo>
                <a:cubicBezTo>
                  <a:pt x="527749" y="748461"/>
                  <a:pt x="536486" y="753922"/>
                  <a:pt x="546329" y="753922"/>
                </a:cubicBezTo>
                <a:lnTo>
                  <a:pt x="762673" y="753922"/>
                </a:lnTo>
                <a:cubicBezTo>
                  <a:pt x="771411" y="753922"/>
                  <a:pt x="775780" y="746251"/>
                  <a:pt x="772503" y="739711"/>
                </a:cubicBezTo>
                <a:lnTo>
                  <a:pt x="525564" y="14198"/>
                </a:lnTo>
                <a:close/>
                <a:moveTo>
                  <a:pt x="328892" y="468744"/>
                </a:moveTo>
                <a:lnTo>
                  <a:pt x="387896" y="261137"/>
                </a:lnTo>
                <a:lnTo>
                  <a:pt x="446888" y="468744"/>
                </a:lnTo>
                <a:lnTo>
                  <a:pt x="328892" y="468744"/>
                </a:lnTo>
                <a:close/>
              </a:path>
            </a:pathLst>
          </a:custGeom>
          <a:noFill/>
          <a:ln w="12700" cap="flat" cmpd="sng">
            <a:solidFill>
              <a:srgbClr val="373535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" name="Freeform 142"/>
          <p:cNvSpPr/>
          <p:nvPr/>
        </p:nvSpPr>
        <p:spPr>
          <a:xfrm>
            <a:off x="522344" y="2226393"/>
            <a:ext cx="3300018" cy="786713"/>
          </a:xfrm>
          <a:custGeom>
            <a:avLst/>
            <a:gdLst/>
            <a:ahLst/>
            <a:cxnLst/>
            <a:rect l="0" t="0" r="0" b="0"/>
            <a:pathLst>
              <a:path w="3300018" h="786713">
                <a:moveTo>
                  <a:pt x="3224631" y="551789"/>
                </a:moveTo>
                <a:cubicBezTo>
                  <a:pt x="3220263" y="541960"/>
                  <a:pt x="3212605" y="538683"/>
                  <a:pt x="3203867" y="543052"/>
                </a:cubicBezTo>
                <a:cubicBezTo>
                  <a:pt x="3163443" y="566000"/>
                  <a:pt x="3124111" y="573645"/>
                  <a:pt x="3077121" y="573645"/>
                </a:cubicBezTo>
                <a:cubicBezTo>
                  <a:pt x="2978785" y="573645"/>
                  <a:pt x="2913227" y="501536"/>
                  <a:pt x="2913227" y="393357"/>
                </a:cubicBezTo>
                <a:cubicBezTo>
                  <a:pt x="2913227" y="285191"/>
                  <a:pt x="2978785" y="213068"/>
                  <a:pt x="3077121" y="213068"/>
                </a:cubicBezTo>
                <a:cubicBezTo>
                  <a:pt x="3124111" y="213068"/>
                  <a:pt x="3163443" y="220726"/>
                  <a:pt x="3203867" y="243662"/>
                </a:cubicBezTo>
                <a:cubicBezTo>
                  <a:pt x="3212605" y="248031"/>
                  <a:pt x="3220263" y="244754"/>
                  <a:pt x="3224631" y="234924"/>
                </a:cubicBezTo>
                <a:lnTo>
                  <a:pt x="3296741" y="83045"/>
                </a:lnTo>
                <a:cubicBezTo>
                  <a:pt x="3300018" y="75400"/>
                  <a:pt x="3295649" y="67754"/>
                  <a:pt x="3286911" y="63386"/>
                </a:cubicBezTo>
                <a:cubicBezTo>
                  <a:pt x="3223539" y="24041"/>
                  <a:pt x="3138310" y="0"/>
                  <a:pt x="3057449" y="0"/>
                </a:cubicBezTo>
                <a:cubicBezTo>
                  <a:pt x="2832367" y="0"/>
                  <a:pt x="2681580" y="157353"/>
                  <a:pt x="2681580" y="393357"/>
                </a:cubicBezTo>
                <a:cubicBezTo>
                  <a:pt x="2681580" y="629373"/>
                  <a:pt x="2832367" y="786713"/>
                  <a:pt x="3057449" y="786713"/>
                </a:cubicBezTo>
                <a:cubicBezTo>
                  <a:pt x="3138310" y="786713"/>
                  <a:pt x="3223539" y="762672"/>
                  <a:pt x="3286911" y="723340"/>
                </a:cubicBezTo>
                <a:cubicBezTo>
                  <a:pt x="3295649" y="718971"/>
                  <a:pt x="3300018" y="711313"/>
                  <a:pt x="3296741" y="703668"/>
                </a:cubicBezTo>
                <a:lnTo>
                  <a:pt x="3224631" y="551789"/>
                </a:lnTo>
                <a:close/>
                <a:moveTo>
                  <a:pt x="2366912" y="10211"/>
                </a:moveTo>
                <a:cubicBezTo>
                  <a:pt x="2359254" y="10211"/>
                  <a:pt x="2351608" y="17856"/>
                  <a:pt x="2351608" y="26606"/>
                </a:cubicBezTo>
                <a:lnTo>
                  <a:pt x="2351608" y="756195"/>
                </a:lnTo>
                <a:cubicBezTo>
                  <a:pt x="2351608" y="763840"/>
                  <a:pt x="2359254" y="771486"/>
                  <a:pt x="2366912" y="771486"/>
                </a:cubicBezTo>
                <a:lnTo>
                  <a:pt x="2560294" y="771486"/>
                </a:lnTo>
                <a:cubicBezTo>
                  <a:pt x="2570137" y="771486"/>
                  <a:pt x="2576690" y="763840"/>
                  <a:pt x="2576690" y="756195"/>
                </a:cubicBezTo>
                <a:lnTo>
                  <a:pt x="2576690" y="26606"/>
                </a:lnTo>
                <a:cubicBezTo>
                  <a:pt x="2576690" y="17856"/>
                  <a:pt x="2570137" y="10211"/>
                  <a:pt x="2560294" y="10211"/>
                </a:cubicBezTo>
                <a:lnTo>
                  <a:pt x="2366912" y="10211"/>
                </a:lnTo>
                <a:close/>
                <a:moveTo>
                  <a:pt x="1701914" y="694930"/>
                </a:moveTo>
                <a:cubicBezTo>
                  <a:pt x="1698638" y="700391"/>
                  <a:pt x="1701914" y="708037"/>
                  <a:pt x="1710665" y="714590"/>
                </a:cubicBezTo>
                <a:cubicBezTo>
                  <a:pt x="1765287" y="758303"/>
                  <a:pt x="1861439" y="786713"/>
                  <a:pt x="1953222" y="786713"/>
                </a:cubicBezTo>
                <a:cubicBezTo>
                  <a:pt x="2121497" y="786713"/>
                  <a:pt x="2234031" y="689469"/>
                  <a:pt x="2234031" y="544144"/>
                </a:cubicBezTo>
                <a:cubicBezTo>
                  <a:pt x="2234031" y="303758"/>
                  <a:pt x="1924812" y="308127"/>
                  <a:pt x="1924812" y="243662"/>
                </a:cubicBezTo>
                <a:cubicBezTo>
                  <a:pt x="1924812" y="219634"/>
                  <a:pt x="1946669" y="204330"/>
                  <a:pt x="1980540" y="204330"/>
                </a:cubicBezTo>
                <a:cubicBezTo>
                  <a:pt x="2018779" y="207607"/>
                  <a:pt x="2081060" y="230556"/>
                  <a:pt x="2134603" y="261150"/>
                </a:cubicBezTo>
                <a:cubicBezTo>
                  <a:pt x="2143341" y="266611"/>
                  <a:pt x="2150999" y="263334"/>
                  <a:pt x="2154276" y="252412"/>
                </a:cubicBezTo>
                <a:lnTo>
                  <a:pt x="2223109" y="98349"/>
                </a:lnTo>
                <a:cubicBezTo>
                  <a:pt x="2226386" y="92875"/>
                  <a:pt x="2223109" y="84137"/>
                  <a:pt x="2214372" y="78676"/>
                </a:cubicBezTo>
                <a:cubicBezTo>
                  <a:pt x="2145538" y="31686"/>
                  <a:pt x="2047189" y="0"/>
                  <a:pt x="1969618" y="0"/>
                </a:cubicBezTo>
                <a:cubicBezTo>
                  <a:pt x="1803540" y="0"/>
                  <a:pt x="1693177" y="97256"/>
                  <a:pt x="1693177" y="243662"/>
                </a:cubicBezTo>
                <a:cubicBezTo>
                  <a:pt x="1693177" y="481863"/>
                  <a:pt x="2000212" y="478587"/>
                  <a:pt x="2000212" y="543052"/>
                </a:cubicBezTo>
                <a:cubicBezTo>
                  <a:pt x="2000212" y="568184"/>
                  <a:pt x="1977263" y="584567"/>
                  <a:pt x="1942300" y="584567"/>
                </a:cubicBezTo>
                <a:cubicBezTo>
                  <a:pt x="1900784" y="581291"/>
                  <a:pt x="1840687" y="560526"/>
                  <a:pt x="1790420" y="532130"/>
                </a:cubicBezTo>
                <a:cubicBezTo>
                  <a:pt x="1781683" y="526656"/>
                  <a:pt x="1774037" y="529933"/>
                  <a:pt x="1770761" y="540867"/>
                </a:cubicBezTo>
                <a:lnTo>
                  <a:pt x="1701914" y="694930"/>
                </a:lnTo>
                <a:close/>
                <a:moveTo>
                  <a:pt x="1375639" y="16396"/>
                </a:moveTo>
                <a:cubicBezTo>
                  <a:pt x="1365796" y="16396"/>
                  <a:pt x="1357058" y="25133"/>
                  <a:pt x="1357058" y="34976"/>
                </a:cubicBezTo>
                <a:lnTo>
                  <a:pt x="1357058" y="511365"/>
                </a:lnTo>
                <a:cubicBezTo>
                  <a:pt x="1357058" y="560526"/>
                  <a:pt x="1328649" y="590028"/>
                  <a:pt x="1280579" y="590028"/>
                </a:cubicBezTo>
                <a:cubicBezTo>
                  <a:pt x="1232497" y="590028"/>
                  <a:pt x="1204074" y="560526"/>
                  <a:pt x="1204074" y="510273"/>
                </a:cubicBezTo>
                <a:lnTo>
                  <a:pt x="1204074" y="34976"/>
                </a:lnTo>
                <a:cubicBezTo>
                  <a:pt x="1204074" y="25133"/>
                  <a:pt x="1196442" y="16396"/>
                  <a:pt x="1185520" y="16396"/>
                </a:cubicBezTo>
                <a:lnTo>
                  <a:pt x="997585" y="16396"/>
                </a:lnTo>
                <a:cubicBezTo>
                  <a:pt x="987742" y="16396"/>
                  <a:pt x="979005" y="25133"/>
                  <a:pt x="979005" y="34976"/>
                </a:cubicBezTo>
                <a:lnTo>
                  <a:pt x="979005" y="490601"/>
                </a:lnTo>
                <a:cubicBezTo>
                  <a:pt x="981189" y="683995"/>
                  <a:pt x="1084974" y="785621"/>
                  <a:pt x="1280579" y="785621"/>
                </a:cubicBezTo>
                <a:cubicBezTo>
                  <a:pt x="1478343" y="785621"/>
                  <a:pt x="1582140" y="683995"/>
                  <a:pt x="1582140" y="490601"/>
                </a:cubicBezTo>
                <a:lnTo>
                  <a:pt x="1582140" y="34976"/>
                </a:lnTo>
                <a:cubicBezTo>
                  <a:pt x="1582140" y="25133"/>
                  <a:pt x="1574482" y="16396"/>
                  <a:pt x="1563573" y="16396"/>
                </a:cubicBezTo>
                <a:lnTo>
                  <a:pt x="1375639" y="16396"/>
                </a:lnTo>
                <a:close/>
                <a:moveTo>
                  <a:pt x="619531" y="16396"/>
                </a:moveTo>
                <a:cubicBezTo>
                  <a:pt x="605333" y="16396"/>
                  <a:pt x="588937" y="26225"/>
                  <a:pt x="582384" y="38252"/>
                </a:cubicBezTo>
                <a:lnTo>
                  <a:pt x="431597" y="455638"/>
                </a:lnTo>
                <a:lnTo>
                  <a:pt x="280810" y="38252"/>
                </a:lnTo>
                <a:cubicBezTo>
                  <a:pt x="274256" y="26225"/>
                  <a:pt x="257861" y="16396"/>
                  <a:pt x="243662" y="16396"/>
                </a:cubicBezTo>
                <a:lnTo>
                  <a:pt x="15303" y="16396"/>
                </a:lnTo>
                <a:cubicBezTo>
                  <a:pt x="6540" y="16396"/>
                  <a:pt x="0" y="24041"/>
                  <a:pt x="0" y="32791"/>
                </a:cubicBezTo>
                <a:lnTo>
                  <a:pt x="0" y="755027"/>
                </a:lnTo>
                <a:cubicBezTo>
                  <a:pt x="0" y="762672"/>
                  <a:pt x="6540" y="770317"/>
                  <a:pt x="15303" y="770317"/>
                </a:cubicBezTo>
                <a:lnTo>
                  <a:pt x="217437" y="770317"/>
                </a:lnTo>
                <a:cubicBezTo>
                  <a:pt x="226174" y="770317"/>
                  <a:pt x="233832" y="762672"/>
                  <a:pt x="233832" y="755027"/>
                </a:cubicBezTo>
                <a:lnTo>
                  <a:pt x="233832" y="433781"/>
                </a:lnTo>
                <a:lnTo>
                  <a:pt x="344183" y="753934"/>
                </a:lnTo>
                <a:cubicBezTo>
                  <a:pt x="347459" y="762672"/>
                  <a:pt x="361671" y="770317"/>
                  <a:pt x="371500" y="770317"/>
                </a:cubicBezTo>
                <a:lnTo>
                  <a:pt x="491693" y="770317"/>
                </a:lnTo>
                <a:cubicBezTo>
                  <a:pt x="501523" y="770317"/>
                  <a:pt x="515734" y="762672"/>
                  <a:pt x="519011" y="753934"/>
                </a:cubicBezTo>
                <a:lnTo>
                  <a:pt x="629348" y="433781"/>
                </a:lnTo>
                <a:lnTo>
                  <a:pt x="629348" y="755027"/>
                </a:lnTo>
                <a:cubicBezTo>
                  <a:pt x="629348" y="762672"/>
                  <a:pt x="637019" y="770317"/>
                  <a:pt x="645757" y="770317"/>
                </a:cubicBezTo>
                <a:lnTo>
                  <a:pt x="847890" y="770317"/>
                </a:lnTo>
                <a:cubicBezTo>
                  <a:pt x="856640" y="770317"/>
                  <a:pt x="863193" y="762672"/>
                  <a:pt x="863193" y="755027"/>
                </a:cubicBezTo>
                <a:lnTo>
                  <a:pt x="863193" y="32791"/>
                </a:lnTo>
                <a:cubicBezTo>
                  <a:pt x="863193" y="24041"/>
                  <a:pt x="856640" y="16396"/>
                  <a:pt x="847890" y="16396"/>
                </a:cubicBezTo>
                <a:lnTo>
                  <a:pt x="619531" y="16396"/>
                </a:lnTo>
                <a:close/>
              </a:path>
            </a:pathLst>
          </a:custGeom>
          <a:noFill/>
          <a:ln w="12700" cap="flat" cmpd="sng">
            <a:solidFill>
              <a:srgbClr val="373535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43" name="Picture 143"/>
          <p:cNvPicPr>
            <a:picLocks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314700" y="6070600"/>
            <a:ext cx="1333500" cy="607926"/>
          </a:xfrm>
          <a:prstGeom prst="rect">
            <a:avLst/>
          </a:prstGeom>
          <a:noFill/>
        </p:spPr>
      </p:pic>
      <p:sp>
        <p:nvSpPr>
          <p:cNvPr id="144" name="Freeform 144"/>
          <p:cNvSpPr/>
          <p:nvPr/>
        </p:nvSpPr>
        <p:spPr>
          <a:xfrm>
            <a:off x="3344083" y="6231558"/>
            <a:ext cx="173939" cy="6476"/>
          </a:xfrm>
          <a:custGeom>
            <a:avLst/>
            <a:gdLst/>
            <a:ahLst/>
            <a:cxnLst/>
            <a:rect l="0" t="0" r="0" b="0"/>
            <a:pathLst>
              <a:path w="173939" h="6476">
                <a:moveTo>
                  <a:pt x="0" y="0"/>
                </a:moveTo>
                <a:lnTo>
                  <a:pt x="0" y="0"/>
                </a:lnTo>
                <a:lnTo>
                  <a:pt x="0" y="6476"/>
                </a:lnTo>
                <a:lnTo>
                  <a:pt x="173939" y="6476"/>
                </a:lnTo>
                <a:lnTo>
                  <a:pt x="173939" y="0"/>
                </a:ln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" name="Freeform 145"/>
          <p:cNvSpPr/>
          <p:nvPr/>
        </p:nvSpPr>
        <p:spPr>
          <a:xfrm>
            <a:off x="4336766" y="6560969"/>
            <a:ext cx="299834" cy="337133"/>
          </a:xfrm>
          <a:custGeom>
            <a:avLst/>
            <a:gdLst/>
            <a:ahLst/>
            <a:cxnLst/>
            <a:rect l="0" t="0" r="0" b="0"/>
            <a:pathLst>
              <a:path w="299834" h="337133">
                <a:moveTo>
                  <a:pt x="289725" y="2857"/>
                </a:moveTo>
                <a:lnTo>
                  <a:pt x="289484" y="0"/>
                </a:lnTo>
                <a:lnTo>
                  <a:pt x="10351" y="0"/>
                </a:lnTo>
                <a:lnTo>
                  <a:pt x="10110" y="2857"/>
                </a:lnTo>
                <a:cubicBezTo>
                  <a:pt x="9691" y="7860"/>
                  <a:pt x="0" y="125907"/>
                  <a:pt x="10173" y="172579"/>
                </a:cubicBezTo>
                <a:cubicBezTo>
                  <a:pt x="20181" y="218502"/>
                  <a:pt x="35814" y="243306"/>
                  <a:pt x="63005" y="275589"/>
                </a:cubicBezTo>
                <a:cubicBezTo>
                  <a:pt x="88049" y="305332"/>
                  <a:pt x="146215" y="335254"/>
                  <a:pt x="149911" y="337133"/>
                </a:cubicBezTo>
                <a:cubicBezTo>
                  <a:pt x="153607" y="335254"/>
                  <a:pt x="211786" y="305332"/>
                  <a:pt x="236830" y="275589"/>
                </a:cubicBezTo>
                <a:cubicBezTo>
                  <a:pt x="264021" y="243306"/>
                  <a:pt x="279654" y="218502"/>
                  <a:pt x="289662" y="172579"/>
                </a:cubicBezTo>
                <a:cubicBezTo>
                  <a:pt x="299834" y="125907"/>
                  <a:pt x="290144" y="7860"/>
                  <a:pt x="289725" y="2857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46" name="Picture 146"/>
          <p:cNvPicPr>
            <a:picLocks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326896" y="6545109"/>
            <a:ext cx="319569" cy="368858"/>
          </a:xfrm>
          <a:prstGeom prst="rect">
            <a:avLst/>
          </a:prstGeom>
          <a:noFill/>
        </p:spPr>
      </p:pic>
      <p:sp>
        <p:nvSpPr>
          <p:cNvPr id="147" name="Freeform 147"/>
          <p:cNvSpPr/>
          <p:nvPr/>
        </p:nvSpPr>
        <p:spPr>
          <a:xfrm>
            <a:off x="4342108" y="6560965"/>
            <a:ext cx="119950" cy="107264"/>
          </a:xfrm>
          <a:custGeom>
            <a:avLst/>
            <a:gdLst/>
            <a:ahLst/>
            <a:cxnLst/>
            <a:rect l="0" t="0" r="0" b="0"/>
            <a:pathLst>
              <a:path w="119950" h="107264">
                <a:moveTo>
                  <a:pt x="5092" y="0"/>
                </a:moveTo>
                <a:lnTo>
                  <a:pt x="0" y="107264"/>
                </a:lnTo>
                <a:lnTo>
                  <a:pt x="40283" y="107264"/>
                </a:lnTo>
                <a:lnTo>
                  <a:pt x="55117" y="94538"/>
                </a:lnTo>
                <a:lnTo>
                  <a:pt x="78434" y="98425"/>
                </a:lnTo>
                <a:lnTo>
                  <a:pt x="119950" y="93268"/>
                </a:lnTo>
                <a:lnTo>
                  <a:pt x="119950" y="0"/>
                </a:lnTo>
              </a:path>
            </a:pathLst>
          </a:custGeom>
          <a:solidFill>
            <a:srgbClr val="2E415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" name="Freeform 148"/>
          <p:cNvSpPr/>
          <p:nvPr/>
        </p:nvSpPr>
        <p:spPr>
          <a:xfrm>
            <a:off x="4512033" y="6719314"/>
            <a:ext cx="115620" cy="162482"/>
          </a:xfrm>
          <a:custGeom>
            <a:avLst/>
            <a:gdLst/>
            <a:ahLst/>
            <a:cxnLst/>
            <a:rect l="0" t="0" r="0" b="0"/>
            <a:pathLst>
              <a:path w="115620" h="162482">
                <a:moveTo>
                  <a:pt x="0" y="51307"/>
                </a:moveTo>
                <a:lnTo>
                  <a:pt x="0" y="162482"/>
                </a:lnTo>
                <a:lnTo>
                  <a:pt x="48259" y="129729"/>
                </a:lnTo>
                <a:cubicBezTo>
                  <a:pt x="48259" y="129729"/>
                  <a:pt x="71234" y="105637"/>
                  <a:pt x="83972" y="86803"/>
                </a:cubicBezTo>
                <a:cubicBezTo>
                  <a:pt x="96710" y="67969"/>
                  <a:pt x="107988" y="34023"/>
                  <a:pt x="107988" y="34023"/>
                </a:cubicBezTo>
                <a:lnTo>
                  <a:pt x="115620" y="0"/>
                </a:lnTo>
                <a:lnTo>
                  <a:pt x="77139" y="0"/>
                </a:lnTo>
                <a:lnTo>
                  <a:pt x="74282" y="48336"/>
                </a:lnTo>
                <a:lnTo>
                  <a:pt x="54889" y="55637"/>
                </a:lnTo>
                <a:lnTo>
                  <a:pt x="22237" y="52462"/>
                </a:lnTo>
              </a:path>
            </a:pathLst>
          </a:custGeom>
          <a:solidFill>
            <a:srgbClr val="2E415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" name="Freeform 149"/>
          <p:cNvSpPr/>
          <p:nvPr/>
        </p:nvSpPr>
        <p:spPr>
          <a:xfrm>
            <a:off x="4363580" y="6583560"/>
            <a:ext cx="77025" cy="59105"/>
          </a:xfrm>
          <a:custGeom>
            <a:avLst/>
            <a:gdLst/>
            <a:ahLst/>
            <a:cxnLst/>
            <a:rect l="0" t="0" r="0" b="0"/>
            <a:pathLst>
              <a:path w="77025" h="59105">
                <a:moveTo>
                  <a:pt x="38506" y="59105"/>
                </a:moveTo>
                <a:cubicBezTo>
                  <a:pt x="17272" y="59105"/>
                  <a:pt x="0" y="41833"/>
                  <a:pt x="0" y="20599"/>
                </a:cubicBezTo>
                <a:cubicBezTo>
                  <a:pt x="0" y="13259"/>
                  <a:pt x="2096" y="6146"/>
                  <a:pt x="5982" y="12"/>
                </a:cubicBezTo>
                <a:cubicBezTo>
                  <a:pt x="5271" y="2756"/>
                  <a:pt x="4915" y="5588"/>
                  <a:pt x="4915" y="8420"/>
                </a:cubicBezTo>
                <a:cubicBezTo>
                  <a:pt x="4915" y="26949"/>
                  <a:pt x="19977" y="42024"/>
                  <a:pt x="38506" y="42024"/>
                </a:cubicBezTo>
                <a:cubicBezTo>
                  <a:pt x="57035" y="42024"/>
                  <a:pt x="72110" y="26949"/>
                  <a:pt x="72110" y="8420"/>
                </a:cubicBezTo>
                <a:cubicBezTo>
                  <a:pt x="72110" y="5588"/>
                  <a:pt x="71741" y="2756"/>
                  <a:pt x="71030" y="0"/>
                </a:cubicBezTo>
                <a:cubicBezTo>
                  <a:pt x="74929" y="6146"/>
                  <a:pt x="77025" y="13246"/>
                  <a:pt x="77025" y="20599"/>
                </a:cubicBezTo>
                <a:cubicBezTo>
                  <a:pt x="77025" y="41833"/>
                  <a:pt x="59740" y="59105"/>
                  <a:pt x="38506" y="59105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50" name="Picture 150"/>
          <p:cNvPicPr>
            <a:picLocks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349794" y="6564476"/>
            <a:ext cx="104584" cy="91973"/>
          </a:xfrm>
          <a:prstGeom prst="rect">
            <a:avLst/>
          </a:prstGeom>
          <a:noFill/>
        </p:spPr>
      </p:pic>
      <p:pic>
        <p:nvPicPr>
          <p:cNvPr id="151" name="Picture 151"/>
          <p:cNvPicPr>
            <a:picLocks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400040" y="6665239"/>
            <a:ext cx="40995" cy="54330"/>
          </a:xfrm>
          <a:prstGeom prst="rect">
            <a:avLst/>
          </a:prstGeom>
          <a:noFill/>
        </p:spPr>
      </p:pic>
      <p:sp>
        <p:nvSpPr>
          <p:cNvPr id="152" name="Freeform 152"/>
          <p:cNvSpPr/>
          <p:nvPr/>
        </p:nvSpPr>
        <p:spPr>
          <a:xfrm>
            <a:off x="4430392" y="6677944"/>
            <a:ext cx="13233" cy="28930"/>
          </a:xfrm>
          <a:custGeom>
            <a:avLst/>
            <a:gdLst/>
            <a:ahLst/>
            <a:cxnLst/>
            <a:rect l="0" t="0" r="0" b="0"/>
            <a:pathLst>
              <a:path w="13233" h="28930">
                <a:moveTo>
                  <a:pt x="7315" y="3073"/>
                </a:moveTo>
                <a:cubicBezTo>
                  <a:pt x="7721" y="2654"/>
                  <a:pt x="8216" y="2438"/>
                  <a:pt x="9334" y="2438"/>
                </a:cubicBezTo>
                <a:lnTo>
                  <a:pt x="10197" y="2438"/>
                </a:lnTo>
                <a:lnTo>
                  <a:pt x="10350" y="4304"/>
                </a:lnTo>
                <a:lnTo>
                  <a:pt x="12788" y="4304"/>
                </a:lnTo>
                <a:lnTo>
                  <a:pt x="12788" y="0"/>
                </a:lnTo>
                <a:lnTo>
                  <a:pt x="6973" y="0"/>
                </a:lnTo>
                <a:cubicBezTo>
                  <a:pt x="5106" y="0"/>
                  <a:pt x="3493" y="292"/>
                  <a:pt x="2363" y="1423"/>
                </a:cubicBezTo>
                <a:cubicBezTo>
                  <a:pt x="1245" y="2540"/>
                  <a:pt x="940" y="4304"/>
                  <a:pt x="940" y="6032"/>
                </a:cubicBezTo>
                <a:lnTo>
                  <a:pt x="940" y="16192"/>
                </a:lnTo>
                <a:lnTo>
                  <a:pt x="0" y="16192"/>
                </a:lnTo>
                <a:lnTo>
                  <a:pt x="0" y="18630"/>
                </a:lnTo>
                <a:lnTo>
                  <a:pt x="940" y="18630"/>
                </a:lnTo>
                <a:lnTo>
                  <a:pt x="940" y="22897"/>
                </a:lnTo>
                <a:cubicBezTo>
                  <a:pt x="940" y="24624"/>
                  <a:pt x="1245" y="26377"/>
                  <a:pt x="2363" y="27507"/>
                </a:cubicBezTo>
                <a:cubicBezTo>
                  <a:pt x="3493" y="28638"/>
                  <a:pt x="5106" y="28930"/>
                  <a:pt x="6973" y="28930"/>
                </a:cubicBezTo>
                <a:lnTo>
                  <a:pt x="13233" y="28930"/>
                </a:lnTo>
                <a:lnTo>
                  <a:pt x="13233" y="24624"/>
                </a:lnTo>
                <a:lnTo>
                  <a:pt x="10794" y="24624"/>
                </a:lnTo>
                <a:lnTo>
                  <a:pt x="10642" y="26491"/>
                </a:lnTo>
                <a:lnTo>
                  <a:pt x="9334" y="26491"/>
                </a:lnTo>
                <a:cubicBezTo>
                  <a:pt x="8216" y="26491"/>
                  <a:pt x="7721" y="26263"/>
                  <a:pt x="7315" y="25856"/>
                </a:cubicBezTo>
                <a:cubicBezTo>
                  <a:pt x="6896" y="25450"/>
                  <a:pt x="6680" y="24955"/>
                  <a:pt x="6680" y="23837"/>
                </a:cubicBezTo>
                <a:lnTo>
                  <a:pt x="6680" y="18630"/>
                </a:lnTo>
                <a:lnTo>
                  <a:pt x="11099" y="18630"/>
                </a:lnTo>
                <a:lnTo>
                  <a:pt x="11099" y="16192"/>
                </a:lnTo>
                <a:lnTo>
                  <a:pt x="6680" y="16192"/>
                </a:lnTo>
                <a:lnTo>
                  <a:pt x="6680" y="5092"/>
                </a:lnTo>
                <a:cubicBezTo>
                  <a:pt x="6680" y="3974"/>
                  <a:pt x="6896" y="3479"/>
                  <a:pt x="7315" y="3073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" name="Freeform 153"/>
          <p:cNvSpPr/>
          <p:nvPr/>
        </p:nvSpPr>
        <p:spPr>
          <a:xfrm>
            <a:off x="4445348" y="6677941"/>
            <a:ext cx="16712" cy="29298"/>
          </a:xfrm>
          <a:custGeom>
            <a:avLst/>
            <a:gdLst/>
            <a:ahLst/>
            <a:cxnLst/>
            <a:rect l="0" t="0" r="0" b="0"/>
            <a:pathLst>
              <a:path w="16712" h="29298">
                <a:moveTo>
                  <a:pt x="939" y="20840"/>
                </a:moveTo>
                <a:cubicBezTo>
                  <a:pt x="939" y="26491"/>
                  <a:pt x="4609" y="29298"/>
                  <a:pt x="8317" y="29298"/>
                </a:cubicBezTo>
                <a:cubicBezTo>
                  <a:pt x="12038" y="29298"/>
                  <a:pt x="15747" y="26491"/>
                  <a:pt x="15747" y="20840"/>
                </a:cubicBezTo>
                <a:lnTo>
                  <a:pt x="15747" y="2438"/>
                </a:lnTo>
                <a:lnTo>
                  <a:pt x="16712" y="2438"/>
                </a:lnTo>
                <a:lnTo>
                  <a:pt x="16712" y="0"/>
                </a:lnTo>
                <a:lnTo>
                  <a:pt x="10121" y="0"/>
                </a:lnTo>
                <a:lnTo>
                  <a:pt x="10121" y="23951"/>
                </a:lnTo>
                <a:cubicBezTo>
                  <a:pt x="10121" y="25665"/>
                  <a:pt x="9295" y="26872"/>
                  <a:pt x="8317" y="26872"/>
                </a:cubicBezTo>
                <a:cubicBezTo>
                  <a:pt x="7352" y="26872"/>
                  <a:pt x="6565" y="25665"/>
                  <a:pt x="6565" y="23951"/>
                </a:cubicBezTo>
                <a:lnTo>
                  <a:pt x="6565" y="0"/>
                </a:lnTo>
                <a:lnTo>
                  <a:pt x="0" y="0"/>
                </a:lnTo>
                <a:lnTo>
                  <a:pt x="0" y="2438"/>
                </a:lnTo>
                <a:lnTo>
                  <a:pt x="939" y="2438"/>
                </a:ln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" name="Freeform 154"/>
          <p:cNvSpPr/>
          <p:nvPr/>
        </p:nvSpPr>
        <p:spPr>
          <a:xfrm>
            <a:off x="4463563" y="6677051"/>
            <a:ext cx="9968" cy="30720"/>
          </a:xfrm>
          <a:custGeom>
            <a:avLst/>
            <a:gdLst/>
            <a:ahLst/>
            <a:cxnLst/>
            <a:rect l="0" t="0" r="0" b="0"/>
            <a:pathLst>
              <a:path w="9968" h="30720">
                <a:moveTo>
                  <a:pt x="4165" y="23037"/>
                </a:moveTo>
                <a:cubicBezTo>
                  <a:pt x="4165" y="25627"/>
                  <a:pt x="3035" y="27456"/>
                  <a:pt x="1321" y="28891"/>
                </a:cubicBezTo>
                <a:lnTo>
                  <a:pt x="3150" y="30720"/>
                </a:lnTo>
                <a:cubicBezTo>
                  <a:pt x="5815" y="29183"/>
                  <a:pt x="9968" y="25881"/>
                  <a:pt x="9968" y="19748"/>
                </a:cubicBezTo>
                <a:cubicBezTo>
                  <a:pt x="9968" y="17564"/>
                  <a:pt x="9257" y="15100"/>
                  <a:pt x="8140" y="12992"/>
                </a:cubicBezTo>
                <a:cubicBezTo>
                  <a:pt x="6895" y="10680"/>
                  <a:pt x="6006" y="8801"/>
                  <a:pt x="6006" y="7150"/>
                </a:cubicBezTo>
                <a:cubicBezTo>
                  <a:pt x="6006" y="5804"/>
                  <a:pt x="6336" y="5016"/>
                  <a:pt x="6755" y="4445"/>
                </a:cubicBezTo>
                <a:lnTo>
                  <a:pt x="7949" y="5245"/>
                </a:lnTo>
                <a:lnTo>
                  <a:pt x="9676" y="3518"/>
                </a:lnTo>
                <a:lnTo>
                  <a:pt x="6146" y="0"/>
                </a:lnTo>
                <a:cubicBezTo>
                  <a:pt x="3188" y="1943"/>
                  <a:pt x="0" y="5842"/>
                  <a:pt x="0" y="9931"/>
                </a:cubicBezTo>
                <a:cubicBezTo>
                  <a:pt x="0" y="11874"/>
                  <a:pt x="686" y="14236"/>
                  <a:pt x="1803" y="16268"/>
                </a:cubicBezTo>
                <a:cubicBezTo>
                  <a:pt x="3378" y="19113"/>
                  <a:pt x="4165" y="21272"/>
                  <a:pt x="4165" y="2303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" name="Freeform 155"/>
          <p:cNvSpPr/>
          <p:nvPr/>
        </p:nvSpPr>
        <p:spPr>
          <a:xfrm>
            <a:off x="4499105" y="6677753"/>
            <a:ext cx="25856" cy="29120"/>
          </a:xfrm>
          <a:custGeom>
            <a:avLst/>
            <a:gdLst/>
            <a:ahLst/>
            <a:cxnLst/>
            <a:rect l="0" t="0" r="0" b="0"/>
            <a:pathLst>
              <a:path w="25856" h="29120">
                <a:moveTo>
                  <a:pt x="6553" y="5359"/>
                </a:moveTo>
                <a:cubicBezTo>
                  <a:pt x="6553" y="3480"/>
                  <a:pt x="7340" y="2438"/>
                  <a:pt x="8318" y="2438"/>
                </a:cubicBezTo>
                <a:cubicBezTo>
                  <a:pt x="9283" y="2438"/>
                  <a:pt x="10121" y="3480"/>
                  <a:pt x="10121" y="5359"/>
                </a:cubicBezTo>
                <a:lnTo>
                  <a:pt x="10121" y="29120"/>
                </a:lnTo>
                <a:lnTo>
                  <a:pt x="15735" y="29120"/>
                </a:lnTo>
                <a:lnTo>
                  <a:pt x="15735" y="5359"/>
                </a:lnTo>
                <a:cubicBezTo>
                  <a:pt x="15735" y="3480"/>
                  <a:pt x="16560" y="2438"/>
                  <a:pt x="17538" y="2438"/>
                </a:cubicBezTo>
                <a:cubicBezTo>
                  <a:pt x="18503" y="2438"/>
                  <a:pt x="19303" y="3480"/>
                  <a:pt x="19303" y="5359"/>
                </a:cubicBezTo>
                <a:lnTo>
                  <a:pt x="19303" y="29120"/>
                </a:lnTo>
                <a:lnTo>
                  <a:pt x="25856" y="29120"/>
                </a:lnTo>
                <a:lnTo>
                  <a:pt x="25856" y="26682"/>
                </a:lnTo>
                <a:lnTo>
                  <a:pt x="24917" y="26682"/>
                </a:lnTo>
                <a:lnTo>
                  <a:pt x="24917" y="8470"/>
                </a:lnTo>
                <a:cubicBezTo>
                  <a:pt x="24917" y="3188"/>
                  <a:pt x="21920" y="0"/>
                  <a:pt x="17424" y="0"/>
                </a:cubicBezTo>
                <a:cubicBezTo>
                  <a:pt x="15544" y="0"/>
                  <a:pt x="13931" y="864"/>
                  <a:pt x="12928" y="1689"/>
                </a:cubicBezTo>
                <a:cubicBezTo>
                  <a:pt x="11912" y="864"/>
                  <a:pt x="10299" y="0"/>
                  <a:pt x="8432" y="0"/>
                </a:cubicBezTo>
                <a:cubicBezTo>
                  <a:pt x="3937" y="0"/>
                  <a:pt x="940" y="3188"/>
                  <a:pt x="940" y="8470"/>
                </a:cubicBezTo>
                <a:lnTo>
                  <a:pt x="940" y="26682"/>
                </a:lnTo>
                <a:lnTo>
                  <a:pt x="0" y="26682"/>
                </a:lnTo>
                <a:lnTo>
                  <a:pt x="0" y="29120"/>
                </a:lnTo>
                <a:lnTo>
                  <a:pt x="6553" y="29120"/>
                </a:ln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" name="Freeform 156"/>
          <p:cNvSpPr/>
          <p:nvPr/>
        </p:nvSpPr>
        <p:spPr>
          <a:xfrm>
            <a:off x="4527017" y="6677941"/>
            <a:ext cx="14502" cy="28930"/>
          </a:xfrm>
          <a:custGeom>
            <a:avLst/>
            <a:gdLst/>
            <a:ahLst/>
            <a:cxnLst/>
            <a:rect l="0" t="0" r="0" b="0"/>
            <a:pathLst>
              <a:path w="14502" h="28930">
                <a:moveTo>
                  <a:pt x="939" y="22898"/>
                </a:moveTo>
                <a:cubicBezTo>
                  <a:pt x="939" y="24625"/>
                  <a:pt x="1243" y="26390"/>
                  <a:pt x="2361" y="27508"/>
                </a:cubicBezTo>
                <a:cubicBezTo>
                  <a:pt x="3479" y="28638"/>
                  <a:pt x="5091" y="28930"/>
                  <a:pt x="6971" y="28930"/>
                </a:cubicBezTo>
                <a:lnTo>
                  <a:pt x="14502" y="28930"/>
                </a:lnTo>
                <a:lnTo>
                  <a:pt x="14502" y="24625"/>
                </a:lnTo>
                <a:lnTo>
                  <a:pt x="12064" y="24625"/>
                </a:lnTo>
                <a:lnTo>
                  <a:pt x="11924" y="26492"/>
                </a:lnTo>
                <a:lnTo>
                  <a:pt x="9333" y="26492"/>
                </a:lnTo>
                <a:cubicBezTo>
                  <a:pt x="8216" y="26492"/>
                  <a:pt x="7720" y="26276"/>
                  <a:pt x="7314" y="25857"/>
                </a:cubicBezTo>
                <a:cubicBezTo>
                  <a:pt x="6895" y="25450"/>
                  <a:pt x="6666" y="24968"/>
                  <a:pt x="6666" y="23837"/>
                </a:cubicBezTo>
                <a:lnTo>
                  <a:pt x="6666" y="18631"/>
                </a:lnTo>
                <a:lnTo>
                  <a:pt x="11099" y="18631"/>
                </a:lnTo>
                <a:lnTo>
                  <a:pt x="11099" y="16193"/>
                </a:lnTo>
                <a:lnTo>
                  <a:pt x="6666" y="16193"/>
                </a:lnTo>
                <a:lnTo>
                  <a:pt x="6666" y="5093"/>
                </a:lnTo>
                <a:cubicBezTo>
                  <a:pt x="6666" y="3975"/>
                  <a:pt x="6895" y="3480"/>
                  <a:pt x="7314" y="3074"/>
                </a:cubicBezTo>
                <a:cubicBezTo>
                  <a:pt x="7720" y="2667"/>
                  <a:pt x="8216" y="2439"/>
                  <a:pt x="9333" y="2439"/>
                </a:cubicBezTo>
                <a:lnTo>
                  <a:pt x="11467" y="2439"/>
                </a:lnTo>
                <a:lnTo>
                  <a:pt x="11606" y="4306"/>
                </a:lnTo>
                <a:lnTo>
                  <a:pt x="14045" y="4306"/>
                </a:lnTo>
                <a:lnTo>
                  <a:pt x="14045" y="0"/>
                </a:lnTo>
                <a:lnTo>
                  <a:pt x="6971" y="0"/>
                </a:lnTo>
                <a:cubicBezTo>
                  <a:pt x="5091" y="0"/>
                  <a:pt x="3479" y="293"/>
                  <a:pt x="2361" y="1423"/>
                </a:cubicBezTo>
                <a:cubicBezTo>
                  <a:pt x="1243" y="2553"/>
                  <a:pt x="939" y="4306"/>
                  <a:pt x="939" y="6033"/>
                </a:cubicBezTo>
                <a:lnTo>
                  <a:pt x="939" y="16193"/>
                </a:lnTo>
                <a:lnTo>
                  <a:pt x="0" y="16193"/>
                </a:lnTo>
                <a:lnTo>
                  <a:pt x="0" y="18631"/>
                </a:lnTo>
                <a:lnTo>
                  <a:pt x="939" y="18631"/>
                </a:ln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57" name="Picture 157"/>
          <p:cNvPicPr>
            <a:picLocks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530878" y="6664868"/>
            <a:ext cx="42113" cy="54711"/>
          </a:xfrm>
          <a:prstGeom prst="rect">
            <a:avLst/>
          </a:prstGeom>
          <a:noFill/>
        </p:spPr>
      </p:pic>
      <p:sp>
        <p:nvSpPr>
          <p:cNvPr id="158" name="Freeform 158"/>
          <p:cNvSpPr/>
          <p:nvPr/>
        </p:nvSpPr>
        <p:spPr>
          <a:xfrm>
            <a:off x="4425978" y="6713044"/>
            <a:ext cx="13308" cy="28942"/>
          </a:xfrm>
          <a:custGeom>
            <a:avLst/>
            <a:gdLst/>
            <a:ahLst/>
            <a:cxnLst/>
            <a:rect l="0" t="0" r="0" b="0"/>
            <a:pathLst>
              <a:path w="13308" h="28942">
                <a:moveTo>
                  <a:pt x="10045" y="26504"/>
                </a:moveTo>
                <a:lnTo>
                  <a:pt x="6566" y="26504"/>
                </a:lnTo>
                <a:lnTo>
                  <a:pt x="6566" y="2438"/>
                </a:lnTo>
                <a:lnTo>
                  <a:pt x="7493" y="2438"/>
                </a:lnTo>
                <a:lnTo>
                  <a:pt x="7493" y="0"/>
                </a:lnTo>
                <a:lnTo>
                  <a:pt x="0" y="0"/>
                </a:lnTo>
                <a:lnTo>
                  <a:pt x="0" y="2438"/>
                </a:lnTo>
                <a:lnTo>
                  <a:pt x="940" y="2438"/>
                </a:lnTo>
                <a:lnTo>
                  <a:pt x="940" y="26504"/>
                </a:lnTo>
                <a:lnTo>
                  <a:pt x="0" y="26504"/>
                </a:lnTo>
                <a:lnTo>
                  <a:pt x="0" y="28942"/>
                </a:lnTo>
                <a:lnTo>
                  <a:pt x="13308" y="28942"/>
                </a:lnTo>
                <a:lnTo>
                  <a:pt x="13308" y="21818"/>
                </a:lnTo>
                <a:lnTo>
                  <a:pt x="10870" y="21818"/>
                </a:ln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" name="Freeform 159"/>
          <p:cNvSpPr/>
          <p:nvPr/>
        </p:nvSpPr>
        <p:spPr>
          <a:xfrm>
            <a:off x="4439923" y="6712967"/>
            <a:ext cx="16712" cy="29311"/>
          </a:xfrm>
          <a:custGeom>
            <a:avLst/>
            <a:gdLst/>
            <a:ahLst/>
            <a:cxnLst/>
            <a:rect l="0" t="0" r="0" b="0"/>
            <a:pathLst>
              <a:path w="16712" h="29311">
                <a:moveTo>
                  <a:pt x="10121" y="23952"/>
                </a:moveTo>
                <a:cubicBezTo>
                  <a:pt x="10121" y="25679"/>
                  <a:pt x="9296" y="26885"/>
                  <a:pt x="8318" y="26885"/>
                </a:cubicBezTo>
                <a:cubicBezTo>
                  <a:pt x="7353" y="26885"/>
                  <a:pt x="6565" y="25679"/>
                  <a:pt x="6565" y="23952"/>
                </a:cubicBezTo>
                <a:lnTo>
                  <a:pt x="6565" y="0"/>
                </a:lnTo>
                <a:lnTo>
                  <a:pt x="0" y="0"/>
                </a:lnTo>
                <a:lnTo>
                  <a:pt x="0" y="2439"/>
                </a:lnTo>
                <a:lnTo>
                  <a:pt x="939" y="2439"/>
                </a:lnTo>
                <a:lnTo>
                  <a:pt x="939" y="20841"/>
                </a:lnTo>
                <a:cubicBezTo>
                  <a:pt x="939" y="26504"/>
                  <a:pt x="4610" y="29311"/>
                  <a:pt x="8318" y="29311"/>
                </a:cubicBezTo>
                <a:cubicBezTo>
                  <a:pt x="12038" y="29311"/>
                  <a:pt x="15747" y="26504"/>
                  <a:pt x="15747" y="20841"/>
                </a:cubicBezTo>
                <a:lnTo>
                  <a:pt x="15747" y="2439"/>
                </a:lnTo>
                <a:lnTo>
                  <a:pt x="16712" y="2439"/>
                </a:lnTo>
                <a:lnTo>
                  <a:pt x="16712" y="0"/>
                </a:lnTo>
                <a:lnTo>
                  <a:pt x="10121" y="0"/>
                </a:ln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" name="Freeform 160"/>
          <p:cNvSpPr/>
          <p:nvPr/>
        </p:nvSpPr>
        <p:spPr>
          <a:xfrm>
            <a:off x="4458016" y="6713053"/>
            <a:ext cx="15328" cy="28930"/>
          </a:xfrm>
          <a:custGeom>
            <a:avLst/>
            <a:gdLst/>
            <a:ahLst/>
            <a:cxnLst/>
            <a:rect l="0" t="0" r="0" b="0"/>
            <a:pathLst>
              <a:path w="15328" h="28930">
                <a:moveTo>
                  <a:pt x="10312" y="12738"/>
                </a:moveTo>
                <a:lnTo>
                  <a:pt x="14020" y="2439"/>
                </a:lnTo>
                <a:lnTo>
                  <a:pt x="14960" y="2439"/>
                </a:lnTo>
                <a:lnTo>
                  <a:pt x="14960" y="0"/>
                </a:lnTo>
                <a:lnTo>
                  <a:pt x="11658" y="0"/>
                </a:lnTo>
                <a:lnTo>
                  <a:pt x="8890" y="7913"/>
                </a:lnTo>
                <a:lnTo>
                  <a:pt x="6528" y="0"/>
                </a:lnTo>
                <a:lnTo>
                  <a:pt x="381" y="0"/>
                </a:lnTo>
                <a:lnTo>
                  <a:pt x="381" y="2439"/>
                </a:lnTo>
                <a:lnTo>
                  <a:pt x="1308" y="2439"/>
                </a:lnTo>
                <a:lnTo>
                  <a:pt x="5106" y="15138"/>
                </a:lnTo>
                <a:lnTo>
                  <a:pt x="940" y="26492"/>
                </a:lnTo>
                <a:lnTo>
                  <a:pt x="0" y="26492"/>
                </a:lnTo>
                <a:lnTo>
                  <a:pt x="0" y="28930"/>
                </a:lnTo>
                <a:lnTo>
                  <a:pt x="3264" y="28930"/>
                </a:lnTo>
                <a:lnTo>
                  <a:pt x="6528" y="19900"/>
                </a:lnTo>
                <a:lnTo>
                  <a:pt x="9220" y="28930"/>
                </a:lnTo>
                <a:lnTo>
                  <a:pt x="15328" y="28930"/>
                </a:lnTo>
                <a:lnTo>
                  <a:pt x="15328" y="26492"/>
                </a:lnTo>
                <a:lnTo>
                  <a:pt x="14401" y="26492"/>
                </a:ln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" name="Freeform 161"/>
          <p:cNvSpPr/>
          <p:nvPr/>
        </p:nvSpPr>
        <p:spPr>
          <a:xfrm>
            <a:off x="4498323" y="6713044"/>
            <a:ext cx="14490" cy="28942"/>
          </a:xfrm>
          <a:custGeom>
            <a:avLst/>
            <a:gdLst/>
            <a:ahLst/>
            <a:cxnLst/>
            <a:rect l="0" t="0" r="0" b="0"/>
            <a:pathLst>
              <a:path w="14490" h="28942">
                <a:moveTo>
                  <a:pt x="11912" y="26504"/>
                </a:moveTo>
                <a:lnTo>
                  <a:pt x="9322" y="26504"/>
                </a:lnTo>
                <a:cubicBezTo>
                  <a:pt x="8204" y="26504"/>
                  <a:pt x="7709" y="26276"/>
                  <a:pt x="7302" y="25869"/>
                </a:cubicBezTo>
                <a:cubicBezTo>
                  <a:pt x="6883" y="25450"/>
                  <a:pt x="6667" y="24968"/>
                  <a:pt x="6667" y="23838"/>
                </a:cubicBezTo>
                <a:lnTo>
                  <a:pt x="6667" y="18643"/>
                </a:lnTo>
                <a:lnTo>
                  <a:pt x="11087" y="18643"/>
                </a:lnTo>
                <a:lnTo>
                  <a:pt x="11087" y="16205"/>
                </a:lnTo>
                <a:lnTo>
                  <a:pt x="6667" y="16205"/>
                </a:lnTo>
                <a:lnTo>
                  <a:pt x="6667" y="5105"/>
                </a:lnTo>
                <a:cubicBezTo>
                  <a:pt x="6667" y="3987"/>
                  <a:pt x="6883" y="3492"/>
                  <a:pt x="7302" y="3086"/>
                </a:cubicBezTo>
                <a:cubicBezTo>
                  <a:pt x="7709" y="2667"/>
                  <a:pt x="8204" y="2438"/>
                  <a:pt x="9322" y="2438"/>
                </a:cubicBezTo>
                <a:lnTo>
                  <a:pt x="11455" y="2438"/>
                </a:lnTo>
                <a:lnTo>
                  <a:pt x="11608" y="4318"/>
                </a:lnTo>
                <a:lnTo>
                  <a:pt x="14045" y="4318"/>
                </a:lnTo>
                <a:lnTo>
                  <a:pt x="14045" y="0"/>
                </a:lnTo>
                <a:lnTo>
                  <a:pt x="6960" y="0"/>
                </a:lnTo>
                <a:cubicBezTo>
                  <a:pt x="5093" y="0"/>
                  <a:pt x="3480" y="304"/>
                  <a:pt x="2349" y="1435"/>
                </a:cubicBezTo>
                <a:cubicBezTo>
                  <a:pt x="1232" y="2552"/>
                  <a:pt x="927" y="4318"/>
                  <a:pt x="927" y="6045"/>
                </a:cubicBezTo>
                <a:lnTo>
                  <a:pt x="927" y="16205"/>
                </a:lnTo>
                <a:lnTo>
                  <a:pt x="0" y="16205"/>
                </a:lnTo>
                <a:lnTo>
                  <a:pt x="0" y="18643"/>
                </a:lnTo>
                <a:lnTo>
                  <a:pt x="927" y="18643"/>
                </a:lnTo>
                <a:lnTo>
                  <a:pt x="927" y="22898"/>
                </a:lnTo>
                <a:cubicBezTo>
                  <a:pt x="927" y="24638"/>
                  <a:pt x="1232" y="26390"/>
                  <a:pt x="2349" y="27507"/>
                </a:cubicBezTo>
                <a:cubicBezTo>
                  <a:pt x="3480" y="28637"/>
                  <a:pt x="5093" y="28942"/>
                  <a:pt x="6960" y="28942"/>
                </a:cubicBezTo>
                <a:lnTo>
                  <a:pt x="14490" y="28942"/>
                </a:lnTo>
                <a:lnTo>
                  <a:pt x="14490" y="24638"/>
                </a:lnTo>
                <a:lnTo>
                  <a:pt x="12064" y="24638"/>
                </a:ln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" name="Freeform 162"/>
          <p:cNvSpPr/>
          <p:nvPr/>
        </p:nvSpPr>
        <p:spPr>
          <a:xfrm>
            <a:off x="4514507" y="6712147"/>
            <a:ext cx="9969" cy="30733"/>
          </a:xfrm>
          <a:custGeom>
            <a:avLst/>
            <a:gdLst/>
            <a:ahLst/>
            <a:cxnLst/>
            <a:rect l="0" t="0" r="0" b="0"/>
            <a:pathLst>
              <a:path w="9969" h="30733">
                <a:moveTo>
                  <a:pt x="5994" y="7162"/>
                </a:moveTo>
                <a:cubicBezTo>
                  <a:pt x="5994" y="5816"/>
                  <a:pt x="6336" y="5029"/>
                  <a:pt x="6743" y="4457"/>
                </a:cubicBezTo>
                <a:lnTo>
                  <a:pt x="7949" y="5257"/>
                </a:lnTo>
                <a:lnTo>
                  <a:pt x="9664" y="3530"/>
                </a:lnTo>
                <a:lnTo>
                  <a:pt x="6146" y="0"/>
                </a:lnTo>
                <a:cubicBezTo>
                  <a:pt x="3188" y="1956"/>
                  <a:pt x="0" y="5854"/>
                  <a:pt x="0" y="9943"/>
                </a:cubicBezTo>
                <a:cubicBezTo>
                  <a:pt x="0" y="11886"/>
                  <a:pt x="673" y="14248"/>
                  <a:pt x="1803" y="16267"/>
                </a:cubicBezTo>
                <a:cubicBezTo>
                  <a:pt x="3378" y="19125"/>
                  <a:pt x="4153" y="21297"/>
                  <a:pt x="4153" y="23049"/>
                </a:cubicBezTo>
                <a:cubicBezTo>
                  <a:pt x="4153" y="25640"/>
                  <a:pt x="3035" y="27469"/>
                  <a:pt x="1308" y="28904"/>
                </a:cubicBezTo>
                <a:lnTo>
                  <a:pt x="3150" y="30733"/>
                </a:lnTo>
                <a:cubicBezTo>
                  <a:pt x="5817" y="29196"/>
                  <a:pt x="9969" y="25894"/>
                  <a:pt x="9969" y="19760"/>
                </a:cubicBezTo>
                <a:cubicBezTo>
                  <a:pt x="9969" y="17575"/>
                  <a:pt x="9257" y="15112"/>
                  <a:pt x="8127" y="13004"/>
                </a:cubicBezTo>
                <a:cubicBezTo>
                  <a:pt x="6895" y="10692"/>
                  <a:pt x="5994" y="8812"/>
                  <a:pt x="5994" y="7162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" name="Freeform 163"/>
          <p:cNvSpPr/>
          <p:nvPr/>
        </p:nvSpPr>
        <p:spPr>
          <a:xfrm>
            <a:off x="4526160" y="6713052"/>
            <a:ext cx="18288" cy="28929"/>
          </a:xfrm>
          <a:custGeom>
            <a:avLst/>
            <a:gdLst/>
            <a:ahLst/>
            <a:cxnLst/>
            <a:rect l="0" t="0" r="0" b="0"/>
            <a:pathLst>
              <a:path w="18288" h="28929">
                <a:moveTo>
                  <a:pt x="0" y="6184"/>
                </a:moveTo>
                <a:lnTo>
                  <a:pt x="2438" y="6184"/>
                </a:lnTo>
                <a:lnTo>
                  <a:pt x="2933" y="2438"/>
                </a:lnTo>
                <a:lnTo>
                  <a:pt x="6324" y="2438"/>
                </a:lnTo>
                <a:lnTo>
                  <a:pt x="6324" y="26491"/>
                </a:lnTo>
                <a:lnTo>
                  <a:pt x="5206" y="26491"/>
                </a:lnTo>
                <a:lnTo>
                  <a:pt x="5206" y="28929"/>
                </a:lnTo>
                <a:lnTo>
                  <a:pt x="13080" y="28929"/>
                </a:lnTo>
                <a:lnTo>
                  <a:pt x="13080" y="26491"/>
                </a:lnTo>
                <a:lnTo>
                  <a:pt x="11950" y="26491"/>
                </a:lnTo>
                <a:lnTo>
                  <a:pt x="11950" y="2438"/>
                </a:lnTo>
                <a:lnTo>
                  <a:pt x="15367" y="2438"/>
                </a:lnTo>
                <a:lnTo>
                  <a:pt x="15849" y="6184"/>
                </a:lnTo>
                <a:lnTo>
                  <a:pt x="18288" y="6184"/>
                </a:lnTo>
                <a:lnTo>
                  <a:pt x="18288" y="0"/>
                </a:lnTo>
                <a:lnTo>
                  <a:pt x="0" y="0"/>
                </a:ln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" name="Freeform 164"/>
          <p:cNvSpPr/>
          <p:nvPr/>
        </p:nvSpPr>
        <p:spPr>
          <a:xfrm>
            <a:off x="4464926" y="6774429"/>
            <a:ext cx="20764" cy="118401"/>
          </a:xfrm>
          <a:custGeom>
            <a:avLst/>
            <a:gdLst/>
            <a:ahLst/>
            <a:cxnLst/>
            <a:rect l="0" t="0" r="0" b="0"/>
            <a:pathLst>
              <a:path w="20764" h="118401">
                <a:moveTo>
                  <a:pt x="20764" y="6388"/>
                </a:moveTo>
                <a:cubicBezTo>
                  <a:pt x="19164" y="5474"/>
                  <a:pt x="15748" y="3671"/>
                  <a:pt x="11455" y="2363"/>
                </a:cubicBezTo>
                <a:cubicBezTo>
                  <a:pt x="5486" y="521"/>
                  <a:pt x="0" y="0"/>
                  <a:pt x="0" y="0"/>
                </a:cubicBezTo>
                <a:lnTo>
                  <a:pt x="0" y="107365"/>
                </a:lnTo>
                <a:lnTo>
                  <a:pt x="20764" y="118401"/>
                </a:lnTo>
              </a:path>
            </a:pathLst>
          </a:custGeom>
          <a:solidFill>
            <a:srgbClr val="B53B3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" name="Freeform 165"/>
          <p:cNvSpPr/>
          <p:nvPr/>
        </p:nvSpPr>
        <p:spPr>
          <a:xfrm>
            <a:off x="4346595" y="6694237"/>
            <a:ext cx="35737" cy="20942"/>
          </a:xfrm>
          <a:custGeom>
            <a:avLst/>
            <a:gdLst/>
            <a:ahLst/>
            <a:cxnLst/>
            <a:rect l="0" t="0" r="0" b="0"/>
            <a:pathLst>
              <a:path w="35737" h="20942">
                <a:moveTo>
                  <a:pt x="0" y="0"/>
                </a:moveTo>
                <a:lnTo>
                  <a:pt x="2349" y="20942"/>
                </a:lnTo>
                <a:lnTo>
                  <a:pt x="35737" y="20942"/>
                </a:lnTo>
                <a:lnTo>
                  <a:pt x="35737" y="0"/>
                </a:lnTo>
              </a:path>
            </a:pathLst>
          </a:custGeom>
          <a:solidFill>
            <a:srgbClr val="B53B3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" name="Freeform 166"/>
          <p:cNvSpPr/>
          <p:nvPr/>
        </p:nvSpPr>
        <p:spPr>
          <a:xfrm>
            <a:off x="4590997" y="6671142"/>
            <a:ext cx="36652" cy="21107"/>
          </a:xfrm>
          <a:custGeom>
            <a:avLst/>
            <a:gdLst/>
            <a:ahLst/>
            <a:cxnLst/>
            <a:rect l="0" t="0" r="0" b="0"/>
            <a:pathLst>
              <a:path w="36652" h="21107">
                <a:moveTo>
                  <a:pt x="36652" y="0"/>
                </a:moveTo>
                <a:lnTo>
                  <a:pt x="0" y="0"/>
                </a:lnTo>
                <a:lnTo>
                  <a:pt x="0" y="21107"/>
                </a:lnTo>
                <a:lnTo>
                  <a:pt x="35802" y="21107"/>
                </a:lnTo>
              </a:path>
            </a:pathLst>
          </a:custGeom>
          <a:solidFill>
            <a:srgbClr val="B53B3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" name="Freeform 167"/>
          <p:cNvSpPr/>
          <p:nvPr/>
        </p:nvSpPr>
        <p:spPr>
          <a:xfrm>
            <a:off x="4487683" y="6564248"/>
            <a:ext cx="20650" cy="92125"/>
          </a:xfrm>
          <a:custGeom>
            <a:avLst/>
            <a:gdLst/>
            <a:ahLst/>
            <a:cxnLst/>
            <a:rect l="0" t="0" r="0" b="0"/>
            <a:pathLst>
              <a:path w="20650" h="92125">
                <a:moveTo>
                  <a:pt x="0" y="0"/>
                </a:moveTo>
                <a:lnTo>
                  <a:pt x="0" y="92125"/>
                </a:lnTo>
                <a:cubicBezTo>
                  <a:pt x="1396" y="91490"/>
                  <a:pt x="4330" y="90309"/>
                  <a:pt x="9067" y="89141"/>
                </a:cubicBezTo>
                <a:cubicBezTo>
                  <a:pt x="15963" y="87439"/>
                  <a:pt x="20650" y="87553"/>
                  <a:pt x="20650" y="87553"/>
                </a:cubicBezTo>
                <a:lnTo>
                  <a:pt x="20650" y="0"/>
                </a:lnTo>
              </a:path>
            </a:pathLst>
          </a:custGeom>
          <a:solidFill>
            <a:srgbClr val="B53B3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" name="Freeform 168"/>
          <p:cNvSpPr/>
          <p:nvPr/>
        </p:nvSpPr>
        <p:spPr>
          <a:xfrm>
            <a:off x="4485690" y="6563208"/>
            <a:ext cx="1994" cy="95441"/>
          </a:xfrm>
          <a:custGeom>
            <a:avLst/>
            <a:gdLst/>
            <a:ahLst/>
            <a:cxnLst/>
            <a:rect l="0" t="0" r="0" b="0"/>
            <a:pathLst>
              <a:path w="1994" h="95441">
                <a:moveTo>
                  <a:pt x="1994" y="95441"/>
                </a:moveTo>
                <a:lnTo>
                  <a:pt x="0" y="95441"/>
                </a:lnTo>
                <a:lnTo>
                  <a:pt x="0" y="0"/>
                </a:lnTo>
                <a:lnTo>
                  <a:pt x="1994" y="0"/>
                </a:lnTo>
                <a:lnTo>
                  <a:pt x="1994" y="95441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57" name="Picture 2557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5569" y="-13696"/>
            <a:ext cx="5057885" cy="7800991"/>
          </a:xfrm>
          <a:prstGeom prst="rect">
            <a:avLst/>
          </a:prstGeom>
          <a:noFill/>
        </p:spPr>
      </p:pic>
      <p:sp>
        <p:nvSpPr>
          <p:cNvPr id="2558" name="Freeform 2558"/>
          <p:cNvSpPr/>
          <p:nvPr/>
        </p:nvSpPr>
        <p:spPr>
          <a:xfrm>
            <a:off x="0" y="457200"/>
            <a:ext cx="2217420" cy="571500"/>
          </a:xfrm>
          <a:custGeom>
            <a:avLst/>
            <a:gdLst/>
            <a:ahLst/>
            <a:cxnLst/>
            <a:rect l="0" t="0" r="0" b="0"/>
            <a:pathLst>
              <a:path w="2217420" h="571500">
                <a:moveTo>
                  <a:pt x="0" y="571500"/>
                </a:moveTo>
                <a:lnTo>
                  <a:pt x="2217420" y="571500"/>
                </a:lnTo>
                <a:lnTo>
                  <a:pt x="2217420" y="0"/>
                </a:lnTo>
                <a:lnTo>
                  <a:pt x="0" y="0"/>
                </a:lnTo>
                <a:lnTo>
                  <a:pt x="0" y="571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559" name="Picture 2559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704850"/>
            <a:ext cx="2141220" cy="76200"/>
          </a:xfrm>
          <a:prstGeom prst="rect">
            <a:avLst/>
          </a:prstGeom>
          <a:noFill/>
        </p:spPr>
      </p:pic>
      <p:sp>
        <p:nvSpPr>
          <p:cNvPr id="2560" name="Rectangle 2560"/>
          <p:cNvSpPr/>
          <p:nvPr/>
        </p:nvSpPr>
        <p:spPr>
          <a:xfrm>
            <a:off x="286410" y="7390832"/>
            <a:ext cx="56489" cy="147278"/>
          </a:xfrm>
          <a:prstGeom prst="rect">
            <a:avLst/>
          </a:prstGeom>
        </p:spPr>
      </p:sp>
      <p:sp>
        <p:nvSpPr>
          <p:cNvPr id="2561" name="Freeform 2561"/>
          <p:cNvSpPr/>
          <p:nvPr/>
        </p:nvSpPr>
        <p:spPr>
          <a:xfrm>
            <a:off x="291287" y="7436917"/>
            <a:ext cx="46736" cy="73152"/>
          </a:xfrm>
          <a:custGeom>
            <a:avLst/>
            <a:gdLst/>
            <a:ahLst/>
            <a:cxnLst/>
            <a:rect l="0" t="0" r="0" b="0"/>
            <a:pathLst>
              <a:path w="5842000" h="9144000">
                <a:moveTo>
                  <a:pt x="4279900" y="0"/>
                </a:moveTo>
                <a:lnTo>
                  <a:pt x="3200400" y="0"/>
                </a:lnTo>
                <a:lnTo>
                  <a:pt x="774700" y="3949700"/>
                </a:lnTo>
                <a:cubicBezTo>
                  <a:pt x="330200" y="4673600"/>
                  <a:pt x="0" y="5372100"/>
                  <a:pt x="0" y="6362700"/>
                </a:cubicBezTo>
                <a:cubicBezTo>
                  <a:pt x="0" y="8013700"/>
                  <a:pt x="1231900" y="9144000"/>
                  <a:pt x="2921000" y="9144000"/>
                </a:cubicBezTo>
                <a:cubicBezTo>
                  <a:pt x="4610100" y="9144000"/>
                  <a:pt x="5842000" y="8013700"/>
                  <a:pt x="5842000" y="6362700"/>
                </a:cubicBezTo>
                <a:cubicBezTo>
                  <a:pt x="5842000" y="4749800"/>
                  <a:pt x="4660900" y="3581400"/>
                  <a:pt x="3098800" y="3581400"/>
                </a:cubicBezTo>
                <a:cubicBezTo>
                  <a:pt x="2692400" y="3581400"/>
                  <a:pt x="2146300" y="3683000"/>
                  <a:pt x="1854200" y="3886200"/>
                </a:cubicBezTo>
                <a:lnTo>
                  <a:pt x="1828800" y="3860800"/>
                </a:lnTo>
                <a:close/>
                <a:moveTo>
                  <a:pt x="914400" y="6362700"/>
                </a:moveTo>
                <a:cubicBezTo>
                  <a:pt x="914400" y="5219700"/>
                  <a:pt x="1739900" y="4419600"/>
                  <a:pt x="2921000" y="4419600"/>
                </a:cubicBezTo>
                <a:cubicBezTo>
                  <a:pt x="4102100" y="4419600"/>
                  <a:pt x="4927600" y="5219700"/>
                  <a:pt x="4927600" y="6362700"/>
                </a:cubicBezTo>
                <a:cubicBezTo>
                  <a:pt x="4927600" y="7505700"/>
                  <a:pt x="4102100" y="8305800"/>
                  <a:pt x="2921000" y="8305800"/>
                </a:cubicBezTo>
                <a:cubicBezTo>
                  <a:pt x="1739900" y="8305800"/>
                  <a:pt x="914400" y="7505700"/>
                  <a:pt x="914400" y="6362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2" name="Rectangle 2562"/>
          <p:cNvSpPr/>
          <p:nvPr/>
        </p:nvSpPr>
        <p:spPr>
          <a:xfrm>
            <a:off x="1655071" y="404672"/>
            <a:ext cx="448055" cy="309676"/>
          </a:xfrm>
          <a:prstGeom prst="rect">
            <a:avLst/>
          </a:prstGeom>
        </p:spPr>
      </p:sp>
      <p:sp>
        <p:nvSpPr>
          <p:cNvPr id="2563" name="Freeform 2563"/>
          <p:cNvSpPr/>
          <p:nvPr/>
        </p:nvSpPr>
        <p:spPr>
          <a:xfrm>
            <a:off x="1664418" y="530859"/>
            <a:ext cx="109321" cy="138176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4" name="Freeform 2564"/>
          <p:cNvSpPr/>
          <p:nvPr/>
        </p:nvSpPr>
        <p:spPr>
          <a:xfrm>
            <a:off x="1797108" y="530859"/>
            <a:ext cx="73355" cy="141020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5" name="Freeform 2565"/>
          <p:cNvSpPr/>
          <p:nvPr/>
        </p:nvSpPr>
        <p:spPr>
          <a:xfrm>
            <a:off x="1888954" y="528014"/>
            <a:ext cx="71526" cy="143865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6" name="Freeform 2566"/>
          <p:cNvSpPr/>
          <p:nvPr/>
        </p:nvSpPr>
        <p:spPr>
          <a:xfrm>
            <a:off x="1980191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7" name="Freeform 2567"/>
          <p:cNvSpPr/>
          <p:nvPr/>
        </p:nvSpPr>
        <p:spPr>
          <a:xfrm>
            <a:off x="2026521" y="528014"/>
            <a:ext cx="71729" cy="143865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8" name="Rectangle 2568"/>
          <p:cNvSpPr/>
          <p:nvPr/>
        </p:nvSpPr>
        <p:spPr>
          <a:xfrm>
            <a:off x="869034" y="780346"/>
            <a:ext cx="1234085" cy="165688"/>
          </a:xfrm>
          <a:prstGeom prst="rect">
            <a:avLst/>
          </a:prstGeom>
        </p:spPr>
      </p:sp>
      <p:sp>
        <p:nvSpPr>
          <p:cNvPr id="2569" name="Freeform 2569"/>
          <p:cNvSpPr/>
          <p:nvPr/>
        </p:nvSpPr>
        <p:spPr>
          <a:xfrm>
            <a:off x="878635" y="832192"/>
            <a:ext cx="59207" cy="82981"/>
          </a:xfrm>
          <a:custGeom>
            <a:avLst/>
            <a:gdLst/>
            <a:ahLst/>
            <a:cxnLst/>
            <a:rect l="0" t="0" r="0" b="0"/>
            <a:pathLst>
              <a:path w="6578600" h="9220200">
                <a:moveTo>
                  <a:pt x="6578600" y="0"/>
                </a:moveTo>
                <a:lnTo>
                  <a:pt x="5664200" y="0"/>
                </a:lnTo>
                <a:lnTo>
                  <a:pt x="5664200" y="5537200"/>
                </a:lnTo>
                <a:cubicBezTo>
                  <a:pt x="5664200" y="8128000"/>
                  <a:pt x="3975100" y="8382000"/>
                  <a:pt x="3289300" y="8382000"/>
                </a:cubicBezTo>
                <a:cubicBezTo>
                  <a:pt x="2603500" y="8382000"/>
                  <a:pt x="914400" y="8128000"/>
                  <a:pt x="914400" y="5537200"/>
                </a:cubicBezTo>
                <a:lnTo>
                  <a:pt x="914400" y="0"/>
                </a:lnTo>
                <a:lnTo>
                  <a:pt x="0" y="0"/>
                </a:lnTo>
                <a:lnTo>
                  <a:pt x="0" y="5638800"/>
                </a:lnTo>
                <a:cubicBezTo>
                  <a:pt x="0" y="7137400"/>
                  <a:pt x="596900" y="9220200"/>
                  <a:pt x="3289300" y="9220200"/>
                </a:cubicBezTo>
                <a:cubicBezTo>
                  <a:pt x="5981700" y="9220200"/>
                  <a:pt x="6578600" y="7137400"/>
                  <a:pt x="6578600" y="5638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0" name="Freeform 2570"/>
          <p:cNvSpPr/>
          <p:nvPr/>
        </p:nvSpPr>
        <p:spPr>
          <a:xfrm>
            <a:off x="955102" y="85825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1" name="Freeform 2571"/>
          <p:cNvSpPr/>
          <p:nvPr/>
        </p:nvSpPr>
        <p:spPr>
          <a:xfrm>
            <a:off x="1015566" y="82670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2" name="Freeform 2572"/>
          <p:cNvSpPr/>
          <p:nvPr/>
        </p:nvSpPr>
        <p:spPr>
          <a:xfrm>
            <a:off x="1086318" y="85825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3" name="Freeform 2573"/>
          <p:cNvSpPr/>
          <p:nvPr/>
        </p:nvSpPr>
        <p:spPr>
          <a:xfrm>
            <a:off x="1152955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4" name="Freeform 2574"/>
          <p:cNvSpPr/>
          <p:nvPr/>
        </p:nvSpPr>
        <p:spPr>
          <a:xfrm>
            <a:off x="1185759" y="858253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5" name="Freeform 2575"/>
          <p:cNvSpPr/>
          <p:nvPr/>
        </p:nvSpPr>
        <p:spPr>
          <a:xfrm>
            <a:off x="1258683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6" name="Freeform 2576"/>
          <p:cNvSpPr/>
          <p:nvPr/>
        </p:nvSpPr>
        <p:spPr>
          <a:xfrm>
            <a:off x="1293544" y="85825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7" name="Freeform 2577"/>
          <p:cNvSpPr/>
          <p:nvPr/>
        </p:nvSpPr>
        <p:spPr>
          <a:xfrm>
            <a:off x="1351951" y="82670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8" name="Freeform 2578"/>
          <p:cNvSpPr/>
          <p:nvPr/>
        </p:nvSpPr>
        <p:spPr>
          <a:xfrm>
            <a:off x="1425446" y="85962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9" name="Freeform 2579"/>
          <p:cNvSpPr/>
          <p:nvPr/>
        </p:nvSpPr>
        <p:spPr>
          <a:xfrm>
            <a:off x="1486254" y="85825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0" name="Freeform 2580"/>
          <p:cNvSpPr/>
          <p:nvPr/>
        </p:nvSpPr>
        <p:spPr>
          <a:xfrm>
            <a:off x="1541689" y="84453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1" name="Freeform 2581"/>
          <p:cNvSpPr/>
          <p:nvPr/>
        </p:nvSpPr>
        <p:spPr>
          <a:xfrm>
            <a:off x="1583523" y="85825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2" name="Freeform 2582"/>
          <p:cNvSpPr/>
          <p:nvPr/>
        </p:nvSpPr>
        <p:spPr>
          <a:xfrm>
            <a:off x="1683193" y="832192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3" name="Freeform 2583"/>
          <p:cNvSpPr/>
          <p:nvPr/>
        </p:nvSpPr>
        <p:spPr>
          <a:xfrm>
            <a:off x="1763546" y="85825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4" name="Freeform 2584"/>
          <p:cNvSpPr/>
          <p:nvPr/>
        </p:nvSpPr>
        <p:spPr>
          <a:xfrm>
            <a:off x="1827096" y="858253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5" name="Freeform 2585"/>
          <p:cNvSpPr/>
          <p:nvPr/>
        </p:nvSpPr>
        <p:spPr>
          <a:xfrm>
            <a:off x="1900020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6" name="Freeform 2586"/>
          <p:cNvSpPr/>
          <p:nvPr/>
        </p:nvSpPr>
        <p:spPr>
          <a:xfrm>
            <a:off x="1932812" y="85825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7" name="Freeform 2587"/>
          <p:cNvSpPr/>
          <p:nvPr/>
        </p:nvSpPr>
        <p:spPr>
          <a:xfrm>
            <a:off x="1996363" y="85825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8" name="Freeform 2588"/>
          <p:cNvSpPr/>
          <p:nvPr/>
        </p:nvSpPr>
        <p:spPr>
          <a:xfrm>
            <a:off x="2058200" y="85825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89" name="Picture 2589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4223" y="-13696"/>
            <a:ext cx="1272825" cy="7800991"/>
          </a:xfrm>
          <a:prstGeom prst="rect">
            <a:avLst/>
          </a:prstGeom>
          <a:noFill/>
        </p:spPr>
      </p:pic>
      <p:sp>
        <p:nvSpPr>
          <p:cNvPr id="2590" name="Freeform 2590"/>
          <p:cNvSpPr/>
          <p:nvPr/>
        </p:nvSpPr>
        <p:spPr>
          <a:xfrm>
            <a:off x="1936711" y="0"/>
            <a:ext cx="914400" cy="342900"/>
          </a:xfrm>
          <a:custGeom>
            <a:avLst/>
            <a:gdLst/>
            <a:ahLst/>
            <a:cxnLst/>
            <a:rect l="0" t="0" r="0" b="0"/>
            <a:pathLst>
              <a:path w="914400" h="342900">
                <a:moveTo>
                  <a:pt x="0" y="342900"/>
                </a:moveTo>
                <a:lnTo>
                  <a:pt x="914400" y="342900"/>
                </a:lnTo>
                <a:lnTo>
                  <a:pt x="914400" y="0"/>
                </a:lnTo>
                <a:lnTo>
                  <a:pt x="0" y="0"/>
                </a:lnTo>
                <a:lnTo>
                  <a:pt x="0" y="3429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591" name="Picture 2591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952498" y="0"/>
            <a:ext cx="990600" cy="318769"/>
          </a:xfrm>
          <a:prstGeom prst="rect">
            <a:avLst/>
          </a:prstGeom>
          <a:noFill/>
        </p:spPr>
      </p:pic>
      <p:sp>
        <p:nvSpPr>
          <p:cNvPr id="2592" name="Rectangle 2592"/>
          <p:cNvSpPr/>
          <p:nvPr/>
        </p:nvSpPr>
        <p:spPr>
          <a:xfrm>
            <a:off x="1943100" y="1244344"/>
            <a:ext cx="1487423" cy="387096"/>
          </a:xfrm>
          <a:prstGeom prst="rect">
            <a:avLst/>
          </a:prstGeom>
        </p:spPr>
      </p:sp>
      <p:sp>
        <p:nvSpPr>
          <p:cNvPr id="2593" name="Freeform 2593"/>
          <p:cNvSpPr/>
          <p:nvPr/>
        </p:nvSpPr>
        <p:spPr>
          <a:xfrm>
            <a:off x="1953260" y="1402078"/>
            <a:ext cx="91694" cy="176276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4" name="Freeform 2594"/>
          <p:cNvSpPr/>
          <p:nvPr/>
        </p:nvSpPr>
        <p:spPr>
          <a:xfrm>
            <a:off x="2069338" y="1402078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5" name="Freeform 2595"/>
          <p:cNvSpPr/>
          <p:nvPr/>
        </p:nvSpPr>
        <p:spPr>
          <a:xfrm>
            <a:off x="2188463" y="1402078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6" name="Freeform 2596"/>
          <p:cNvSpPr/>
          <p:nvPr/>
        </p:nvSpPr>
        <p:spPr>
          <a:xfrm>
            <a:off x="2304541" y="1402078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7" name="Freeform 2597"/>
          <p:cNvSpPr/>
          <p:nvPr/>
        </p:nvSpPr>
        <p:spPr>
          <a:xfrm>
            <a:off x="2406142" y="1402078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8" name="Freeform 2598"/>
          <p:cNvSpPr/>
          <p:nvPr/>
        </p:nvSpPr>
        <p:spPr>
          <a:xfrm>
            <a:off x="2515870" y="1398522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4406900"/>
                </a:lnTo>
                <a:lnTo>
                  <a:pt x="2235200" y="4406900"/>
                </a:lnTo>
                <a:lnTo>
                  <a:pt x="2235200" y="5664200"/>
                </a:lnTo>
                <a:lnTo>
                  <a:pt x="3098800" y="56642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9" name="Freeform 2599"/>
          <p:cNvSpPr/>
          <p:nvPr/>
        </p:nvSpPr>
        <p:spPr>
          <a:xfrm>
            <a:off x="2626867" y="1402078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0" name="Freeform 2600"/>
          <p:cNvSpPr/>
          <p:nvPr/>
        </p:nvSpPr>
        <p:spPr>
          <a:xfrm>
            <a:off x="2724657" y="1401570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1" name="Freeform 2601"/>
          <p:cNvSpPr/>
          <p:nvPr/>
        </p:nvSpPr>
        <p:spPr>
          <a:xfrm>
            <a:off x="2840735" y="1402078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2" name="Freeform 2602"/>
          <p:cNvSpPr/>
          <p:nvPr/>
        </p:nvSpPr>
        <p:spPr>
          <a:xfrm>
            <a:off x="2955289" y="1402078"/>
            <a:ext cx="91694" cy="176276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3" name="Freeform 2603"/>
          <p:cNvSpPr/>
          <p:nvPr/>
        </p:nvSpPr>
        <p:spPr>
          <a:xfrm>
            <a:off x="3054603" y="1401570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4" name="Freeform 2604"/>
          <p:cNvSpPr/>
          <p:nvPr/>
        </p:nvSpPr>
        <p:spPr>
          <a:xfrm>
            <a:off x="3151378" y="1402078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5" name="Freeform 2605"/>
          <p:cNvSpPr/>
          <p:nvPr/>
        </p:nvSpPr>
        <p:spPr>
          <a:xfrm>
            <a:off x="3257804" y="1402078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6" name="Rectangle 2606"/>
          <p:cNvSpPr/>
          <p:nvPr/>
        </p:nvSpPr>
        <p:spPr>
          <a:xfrm>
            <a:off x="1943100" y="1498344"/>
            <a:ext cx="1326641" cy="387096"/>
          </a:xfrm>
          <a:prstGeom prst="rect">
            <a:avLst/>
          </a:prstGeom>
        </p:spPr>
      </p:sp>
      <p:sp>
        <p:nvSpPr>
          <p:cNvPr id="2607" name="Freeform 2607"/>
          <p:cNvSpPr/>
          <p:nvPr/>
        </p:nvSpPr>
        <p:spPr>
          <a:xfrm>
            <a:off x="1954784" y="1656078"/>
            <a:ext cx="136652" cy="172720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8" name="Freeform 2608"/>
          <p:cNvSpPr/>
          <p:nvPr/>
        </p:nvSpPr>
        <p:spPr>
          <a:xfrm>
            <a:off x="2115565" y="1656078"/>
            <a:ext cx="91694" cy="176276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9" name="Freeform 2609"/>
          <p:cNvSpPr/>
          <p:nvPr/>
        </p:nvSpPr>
        <p:spPr>
          <a:xfrm>
            <a:off x="2225294" y="1652522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0" name="Freeform 2610"/>
          <p:cNvSpPr/>
          <p:nvPr/>
        </p:nvSpPr>
        <p:spPr>
          <a:xfrm>
            <a:off x="2334260" y="1656078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1" name="Freeform 2611"/>
          <p:cNvSpPr/>
          <p:nvPr/>
        </p:nvSpPr>
        <p:spPr>
          <a:xfrm>
            <a:off x="2387092" y="1652522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2" name="Freeform 2612"/>
          <p:cNvSpPr/>
          <p:nvPr/>
        </p:nvSpPr>
        <p:spPr>
          <a:xfrm>
            <a:off x="2539745" y="1656078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3" name="Freeform 2613"/>
          <p:cNvSpPr/>
          <p:nvPr/>
        </p:nvSpPr>
        <p:spPr>
          <a:xfrm>
            <a:off x="2655823" y="1656078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4" name="Freeform 2614"/>
          <p:cNvSpPr/>
          <p:nvPr/>
        </p:nvSpPr>
        <p:spPr>
          <a:xfrm>
            <a:off x="2755137" y="1652522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4406900"/>
                </a:lnTo>
                <a:lnTo>
                  <a:pt x="2235200" y="4406900"/>
                </a:lnTo>
                <a:lnTo>
                  <a:pt x="2235200" y="5664200"/>
                </a:lnTo>
                <a:lnTo>
                  <a:pt x="3098800" y="56642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5" name="Freeform 2615"/>
          <p:cNvSpPr/>
          <p:nvPr/>
        </p:nvSpPr>
        <p:spPr>
          <a:xfrm>
            <a:off x="2866136" y="1656078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6" name="Freeform 2616"/>
          <p:cNvSpPr/>
          <p:nvPr/>
        </p:nvSpPr>
        <p:spPr>
          <a:xfrm>
            <a:off x="2978149" y="1656078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7" name="Freeform 2617"/>
          <p:cNvSpPr/>
          <p:nvPr/>
        </p:nvSpPr>
        <p:spPr>
          <a:xfrm>
            <a:off x="3079750" y="1656078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8" name="Freeform 2618"/>
          <p:cNvSpPr/>
          <p:nvPr/>
        </p:nvSpPr>
        <p:spPr>
          <a:xfrm>
            <a:off x="3175000" y="1652522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9" name="Rectangle 2619"/>
          <p:cNvSpPr/>
          <p:nvPr/>
        </p:nvSpPr>
        <p:spPr>
          <a:xfrm>
            <a:off x="1943100" y="1899420"/>
            <a:ext cx="1128826" cy="220918"/>
          </a:xfrm>
          <a:prstGeom prst="rect">
            <a:avLst/>
          </a:prstGeom>
        </p:spPr>
      </p:sp>
      <p:sp>
        <p:nvSpPr>
          <p:cNvPr id="2620" name="Freeform 2620"/>
          <p:cNvSpPr/>
          <p:nvPr/>
        </p:nvSpPr>
        <p:spPr>
          <a:xfrm>
            <a:off x="1957730" y="1968549"/>
            <a:ext cx="72237" cy="107899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1" name="Freeform 2621"/>
          <p:cNvSpPr/>
          <p:nvPr/>
        </p:nvSpPr>
        <p:spPr>
          <a:xfrm>
            <a:off x="2046427" y="2003296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2" name="Freeform 2622"/>
          <p:cNvSpPr/>
          <p:nvPr/>
        </p:nvSpPr>
        <p:spPr>
          <a:xfrm>
            <a:off x="2125522" y="2002991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3" name="Freeform 2623"/>
          <p:cNvSpPr/>
          <p:nvPr/>
        </p:nvSpPr>
        <p:spPr>
          <a:xfrm>
            <a:off x="2202637" y="1961233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4" name="Freeform 2624"/>
          <p:cNvSpPr/>
          <p:nvPr/>
        </p:nvSpPr>
        <p:spPr>
          <a:xfrm>
            <a:off x="2283714" y="2003296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5" name="Freeform 2625"/>
          <p:cNvSpPr/>
          <p:nvPr/>
        </p:nvSpPr>
        <p:spPr>
          <a:xfrm>
            <a:off x="2374392" y="1961233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6" name="Freeform 2626"/>
          <p:cNvSpPr/>
          <p:nvPr/>
        </p:nvSpPr>
        <p:spPr>
          <a:xfrm>
            <a:off x="2405024" y="2003296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7" name="Freeform 2627"/>
          <p:cNvSpPr/>
          <p:nvPr/>
        </p:nvSpPr>
        <p:spPr>
          <a:xfrm>
            <a:off x="2499512" y="2003296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8" name="Freeform 2628"/>
          <p:cNvSpPr/>
          <p:nvPr/>
        </p:nvSpPr>
        <p:spPr>
          <a:xfrm>
            <a:off x="2588361" y="2003296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9" name="Freeform 2629"/>
          <p:cNvSpPr/>
          <p:nvPr/>
        </p:nvSpPr>
        <p:spPr>
          <a:xfrm>
            <a:off x="2673553" y="1959405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0" name="Freeform 2630"/>
          <p:cNvSpPr/>
          <p:nvPr/>
        </p:nvSpPr>
        <p:spPr>
          <a:xfrm>
            <a:off x="2758897" y="1968549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1" name="Freeform 2631"/>
          <p:cNvSpPr/>
          <p:nvPr/>
        </p:nvSpPr>
        <p:spPr>
          <a:xfrm>
            <a:off x="2874873" y="2003296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2" name="Freeform 2632"/>
          <p:cNvSpPr/>
          <p:nvPr/>
        </p:nvSpPr>
        <p:spPr>
          <a:xfrm>
            <a:off x="2916173" y="1985008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3" name="Freeform 2633"/>
          <p:cNvSpPr/>
          <p:nvPr/>
        </p:nvSpPr>
        <p:spPr>
          <a:xfrm>
            <a:off x="2969666" y="2003296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4" name="Rectangle 2634"/>
          <p:cNvSpPr/>
          <p:nvPr/>
        </p:nvSpPr>
        <p:spPr>
          <a:xfrm>
            <a:off x="1943100" y="2108208"/>
            <a:ext cx="1098346" cy="220918"/>
          </a:xfrm>
          <a:prstGeom prst="rect">
            <a:avLst/>
          </a:prstGeom>
        </p:spPr>
      </p:sp>
      <p:sp>
        <p:nvSpPr>
          <p:cNvPr id="2635" name="Freeform 2635"/>
          <p:cNvSpPr/>
          <p:nvPr/>
        </p:nvSpPr>
        <p:spPr>
          <a:xfrm>
            <a:off x="1957730" y="2177337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6" name="Freeform 2636"/>
          <p:cNvSpPr/>
          <p:nvPr/>
        </p:nvSpPr>
        <p:spPr>
          <a:xfrm>
            <a:off x="2089708" y="221391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7" name="Freeform 2637"/>
          <p:cNvSpPr/>
          <p:nvPr/>
        </p:nvSpPr>
        <p:spPr>
          <a:xfrm>
            <a:off x="2168499" y="2212084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8" name="Freeform 2638"/>
          <p:cNvSpPr/>
          <p:nvPr/>
        </p:nvSpPr>
        <p:spPr>
          <a:xfrm>
            <a:off x="2239365" y="2179165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9" name="Freeform 2639"/>
          <p:cNvSpPr/>
          <p:nvPr/>
        </p:nvSpPr>
        <p:spPr>
          <a:xfrm>
            <a:off x="2272283" y="2211779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0" name="Freeform 2640"/>
          <p:cNvSpPr/>
          <p:nvPr/>
        </p:nvSpPr>
        <p:spPr>
          <a:xfrm>
            <a:off x="2389022" y="2173069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1841500" y="0"/>
                </a:moveTo>
                <a:cubicBezTo>
                  <a:pt x="635000" y="1651000"/>
                  <a:pt x="0" y="3733800"/>
                  <a:pt x="0" y="5689600"/>
                </a:cubicBezTo>
                <a:cubicBezTo>
                  <a:pt x="0" y="7747000"/>
                  <a:pt x="660400" y="9804400"/>
                  <a:pt x="1790700" y="11379200"/>
                </a:cubicBezTo>
                <a:lnTo>
                  <a:pt x="2463800" y="10871200"/>
                </a:lnTo>
                <a:cubicBezTo>
                  <a:pt x="1409700" y="9118600"/>
                  <a:pt x="838200" y="7785100"/>
                  <a:pt x="838200" y="5689600"/>
                </a:cubicBezTo>
                <a:cubicBezTo>
                  <a:pt x="838200" y="3594100"/>
                  <a:pt x="1435100" y="2171700"/>
                  <a:pt x="2514600" y="431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1" name="Freeform 2641"/>
          <p:cNvSpPr/>
          <p:nvPr/>
        </p:nvSpPr>
        <p:spPr>
          <a:xfrm>
            <a:off x="2427731" y="2174593"/>
            <a:ext cx="97078" cy="113385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2" name="Freeform 2642"/>
          <p:cNvSpPr/>
          <p:nvPr/>
        </p:nvSpPr>
        <p:spPr>
          <a:xfrm>
            <a:off x="2546299" y="2212084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3" name="Freeform 2643"/>
          <p:cNvSpPr/>
          <p:nvPr/>
        </p:nvSpPr>
        <p:spPr>
          <a:xfrm>
            <a:off x="2633929" y="2212084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4" name="Freeform 2644"/>
          <p:cNvSpPr/>
          <p:nvPr/>
        </p:nvSpPr>
        <p:spPr>
          <a:xfrm>
            <a:off x="2715768" y="2212084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5" name="Freeform 2645"/>
          <p:cNvSpPr/>
          <p:nvPr/>
        </p:nvSpPr>
        <p:spPr>
          <a:xfrm>
            <a:off x="2804617" y="2212084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6" name="Freeform 2646"/>
          <p:cNvSpPr/>
          <p:nvPr/>
        </p:nvSpPr>
        <p:spPr>
          <a:xfrm>
            <a:off x="2851099" y="2212084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7" name="Freeform 2647"/>
          <p:cNvSpPr/>
          <p:nvPr/>
        </p:nvSpPr>
        <p:spPr>
          <a:xfrm>
            <a:off x="2936138" y="2170021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8" name="Freeform 2648"/>
          <p:cNvSpPr/>
          <p:nvPr/>
        </p:nvSpPr>
        <p:spPr>
          <a:xfrm>
            <a:off x="2960674" y="2173069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673100" y="11379200"/>
                </a:moveTo>
                <a:cubicBezTo>
                  <a:pt x="1879600" y="9728200"/>
                  <a:pt x="2514600" y="7645400"/>
                  <a:pt x="2514600" y="5689600"/>
                </a:cubicBezTo>
                <a:cubicBezTo>
                  <a:pt x="2514600" y="3632200"/>
                  <a:pt x="1854200" y="1574800"/>
                  <a:pt x="723900" y="0"/>
                </a:cubicBezTo>
                <a:lnTo>
                  <a:pt x="50800" y="508000"/>
                </a:lnTo>
                <a:cubicBezTo>
                  <a:pt x="1104900" y="2260600"/>
                  <a:pt x="1676400" y="3594100"/>
                  <a:pt x="1676400" y="5689600"/>
                </a:cubicBezTo>
                <a:cubicBezTo>
                  <a:pt x="1676400" y="7785100"/>
                  <a:pt x="1079500" y="9207500"/>
                  <a:pt x="0" y="10947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9" name="Rectangle 2649"/>
          <p:cNvSpPr/>
          <p:nvPr/>
        </p:nvSpPr>
        <p:spPr>
          <a:xfrm>
            <a:off x="1943100" y="2316996"/>
            <a:ext cx="1343543" cy="220918"/>
          </a:xfrm>
          <a:prstGeom prst="rect">
            <a:avLst/>
          </a:prstGeom>
        </p:spPr>
      </p:sp>
      <p:sp>
        <p:nvSpPr>
          <p:cNvPr id="2650" name="Freeform 2650"/>
          <p:cNvSpPr/>
          <p:nvPr/>
        </p:nvSpPr>
        <p:spPr>
          <a:xfrm>
            <a:off x="1957730" y="2386125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1" name="Freeform 2651"/>
          <p:cNvSpPr/>
          <p:nvPr/>
        </p:nvSpPr>
        <p:spPr>
          <a:xfrm>
            <a:off x="2089708" y="242270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2" name="Freeform 2652"/>
          <p:cNvSpPr/>
          <p:nvPr/>
        </p:nvSpPr>
        <p:spPr>
          <a:xfrm>
            <a:off x="2168499" y="2420872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3" name="Freeform 2653"/>
          <p:cNvSpPr/>
          <p:nvPr/>
        </p:nvSpPr>
        <p:spPr>
          <a:xfrm>
            <a:off x="2239365" y="238795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4" name="Freeform 2654"/>
          <p:cNvSpPr/>
          <p:nvPr/>
        </p:nvSpPr>
        <p:spPr>
          <a:xfrm>
            <a:off x="2272283" y="2420567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5" name="Freeform 2655"/>
          <p:cNvSpPr/>
          <p:nvPr/>
        </p:nvSpPr>
        <p:spPr>
          <a:xfrm>
            <a:off x="2395423" y="2386125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6" name="Freeform 2656"/>
          <p:cNvSpPr/>
          <p:nvPr/>
        </p:nvSpPr>
        <p:spPr>
          <a:xfrm>
            <a:off x="2475585" y="242087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7" name="Freeform 2657"/>
          <p:cNvSpPr/>
          <p:nvPr/>
        </p:nvSpPr>
        <p:spPr>
          <a:xfrm>
            <a:off x="2564434" y="242087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8" name="Freeform 2658"/>
          <p:cNvSpPr/>
          <p:nvPr/>
        </p:nvSpPr>
        <p:spPr>
          <a:xfrm>
            <a:off x="2605735" y="2376981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9" name="Freeform 2659"/>
          <p:cNvSpPr/>
          <p:nvPr/>
        </p:nvSpPr>
        <p:spPr>
          <a:xfrm>
            <a:off x="2656027" y="242087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0" name="Freeform 2660"/>
          <p:cNvSpPr/>
          <p:nvPr/>
        </p:nvSpPr>
        <p:spPr>
          <a:xfrm>
            <a:off x="2750515" y="242087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1" name="Freeform 2661"/>
          <p:cNvSpPr/>
          <p:nvPr/>
        </p:nvSpPr>
        <p:spPr>
          <a:xfrm>
            <a:off x="2802620" y="2420872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2" name="Freeform 2662"/>
          <p:cNvSpPr/>
          <p:nvPr/>
        </p:nvSpPr>
        <p:spPr>
          <a:xfrm>
            <a:off x="2929569" y="242087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3" name="Freeform 2663"/>
          <p:cNvSpPr/>
          <p:nvPr/>
        </p:nvSpPr>
        <p:spPr>
          <a:xfrm>
            <a:off x="3011561" y="242087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4" name="Freeform 2664"/>
          <p:cNvSpPr/>
          <p:nvPr/>
        </p:nvSpPr>
        <p:spPr>
          <a:xfrm>
            <a:off x="3093399" y="2420567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5" name="Freeform 2665"/>
          <p:cNvSpPr/>
          <p:nvPr/>
        </p:nvSpPr>
        <p:spPr>
          <a:xfrm>
            <a:off x="3166856" y="242087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6" name="Rectangle 2666"/>
          <p:cNvSpPr/>
          <p:nvPr/>
        </p:nvSpPr>
        <p:spPr>
          <a:xfrm>
            <a:off x="1943100" y="2525784"/>
            <a:ext cx="1901616" cy="220918"/>
          </a:xfrm>
          <a:prstGeom prst="rect">
            <a:avLst/>
          </a:prstGeom>
        </p:spPr>
      </p:sp>
      <p:sp>
        <p:nvSpPr>
          <p:cNvPr id="2667" name="Freeform 2667"/>
          <p:cNvSpPr/>
          <p:nvPr/>
        </p:nvSpPr>
        <p:spPr>
          <a:xfrm>
            <a:off x="1957730" y="2594913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8" name="Freeform 2668"/>
          <p:cNvSpPr/>
          <p:nvPr/>
        </p:nvSpPr>
        <p:spPr>
          <a:xfrm>
            <a:off x="2089708" y="2631489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9" name="Freeform 2669"/>
          <p:cNvSpPr/>
          <p:nvPr/>
        </p:nvSpPr>
        <p:spPr>
          <a:xfrm>
            <a:off x="2168499" y="2629660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0" name="Freeform 2670"/>
          <p:cNvSpPr/>
          <p:nvPr/>
        </p:nvSpPr>
        <p:spPr>
          <a:xfrm>
            <a:off x="2239365" y="2596741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1" name="Freeform 2671"/>
          <p:cNvSpPr/>
          <p:nvPr/>
        </p:nvSpPr>
        <p:spPr>
          <a:xfrm>
            <a:off x="2272283" y="2629355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2" name="Freeform 2672"/>
          <p:cNvSpPr/>
          <p:nvPr/>
        </p:nvSpPr>
        <p:spPr>
          <a:xfrm>
            <a:off x="2395423" y="2594913"/>
            <a:ext cx="80772" cy="107899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3" name="Freeform 2673"/>
          <p:cNvSpPr/>
          <p:nvPr/>
        </p:nvSpPr>
        <p:spPr>
          <a:xfrm>
            <a:off x="2501798" y="2596741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4" name="Freeform 2674"/>
          <p:cNvSpPr/>
          <p:nvPr/>
        </p:nvSpPr>
        <p:spPr>
          <a:xfrm>
            <a:off x="2532430" y="2629660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5" name="Freeform 2675"/>
          <p:cNvSpPr/>
          <p:nvPr/>
        </p:nvSpPr>
        <p:spPr>
          <a:xfrm>
            <a:off x="2594457" y="2611372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6" name="Freeform 2676"/>
          <p:cNvSpPr/>
          <p:nvPr/>
        </p:nvSpPr>
        <p:spPr>
          <a:xfrm>
            <a:off x="2650236" y="2629660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7" name="Freeform 2677"/>
          <p:cNvSpPr/>
          <p:nvPr/>
        </p:nvSpPr>
        <p:spPr>
          <a:xfrm>
            <a:off x="2744724" y="2629660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8" name="Freeform 2678"/>
          <p:cNvSpPr/>
          <p:nvPr/>
        </p:nvSpPr>
        <p:spPr>
          <a:xfrm>
            <a:off x="2786329" y="2631489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9" name="Freeform 2679"/>
          <p:cNvSpPr/>
          <p:nvPr/>
        </p:nvSpPr>
        <p:spPr>
          <a:xfrm>
            <a:off x="2907030" y="2629660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0" name="Freeform 2680"/>
          <p:cNvSpPr/>
          <p:nvPr/>
        </p:nvSpPr>
        <p:spPr>
          <a:xfrm>
            <a:off x="2989021" y="262966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1" name="Freeform 2681"/>
          <p:cNvSpPr/>
          <p:nvPr/>
        </p:nvSpPr>
        <p:spPr>
          <a:xfrm>
            <a:off x="3069640" y="2587597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2" name="Freeform 2682"/>
          <p:cNvSpPr/>
          <p:nvPr/>
        </p:nvSpPr>
        <p:spPr>
          <a:xfrm>
            <a:off x="3213658" y="2594913"/>
            <a:ext cx="61264" cy="107899"/>
          </a:xfrm>
          <a:custGeom>
            <a:avLst/>
            <a:gdLst/>
            <a:ahLst/>
            <a:cxnLst/>
            <a:rect l="0" t="0" r="0" b="0"/>
            <a:pathLst>
              <a:path w="5105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5105400" y="8991600"/>
                </a:lnTo>
                <a:lnTo>
                  <a:pt x="51054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3" name="Freeform 2683"/>
          <p:cNvSpPr/>
          <p:nvPr/>
        </p:nvSpPr>
        <p:spPr>
          <a:xfrm>
            <a:off x="3286201" y="2596741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4" name="Freeform 2684"/>
          <p:cNvSpPr/>
          <p:nvPr/>
        </p:nvSpPr>
        <p:spPr>
          <a:xfrm>
            <a:off x="3313938" y="2611372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5" name="Freeform 2685"/>
          <p:cNvSpPr/>
          <p:nvPr/>
        </p:nvSpPr>
        <p:spPr>
          <a:xfrm>
            <a:off x="3369716" y="2629660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6" name="Freeform 2686"/>
          <p:cNvSpPr/>
          <p:nvPr/>
        </p:nvSpPr>
        <p:spPr>
          <a:xfrm>
            <a:off x="3458565" y="2629660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7" name="Freeform 2687"/>
          <p:cNvSpPr/>
          <p:nvPr/>
        </p:nvSpPr>
        <p:spPr>
          <a:xfrm>
            <a:off x="3505047" y="2629660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8" name="Freeform 2688"/>
          <p:cNvSpPr/>
          <p:nvPr/>
        </p:nvSpPr>
        <p:spPr>
          <a:xfrm>
            <a:off x="3578961" y="2611372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9" name="Freeform 2689"/>
          <p:cNvSpPr/>
          <p:nvPr/>
        </p:nvSpPr>
        <p:spPr>
          <a:xfrm>
            <a:off x="3638397" y="2631489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0" name="Freeform 2690"/>
          <p:cNvSpPr/>
          <p:nvPr/>
        </p:nvSpPr>
        <p:spPr>
          <a:xfrm>
            <a:off x="3723589" y="2629660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1" name="Freeform 2691"/>
          <p:cNvSpPr/>
          <p:nvPr/>
        </p:nvSpPr>
        <p:spPr>
          <a:xfrm>
            <a:off x="3767297" y="2629660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2" name="Rectangle 2692"/>
          <p:cNvSpPr/>
          <p:nvPr/>
        </p:nvSpPr>
        <p:spPr>
          <a:xfrm>
            <a:off x="1943100" y="2830584"/>
            <a:ext cx="863803" cy="220918"/>
          </a:xfrm>
          <a:prstGeom prst="rect">
            <a:avLst/>
          </a:prstGeom>
        </p:spPr>
      </p:sp>
      <p:sp>
        <p:nvSpPr>
          <p:cNvPr id="2693" name="Freeform 2693"/>
          <p:cNvSpPr/>
          <p:nvPr/>
        </p:nvSpPr>
        <p:spPr>
          <a:xfrm>
            <a:off x="1956206" y="2899713"/>
            <a:ext cx="92506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4" name="Freeform 2694"/>
          <p:cNvSpPr/>
          <p:nvPr/>
        </p:nvSpPr>
        <p:spPr>
          <a:xfrm>
            <a:off x="2067001" y="2936289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5" name="Freeform 2695"/>
          <p:cNvSpPr/>
          <p:nvPr/>
        </p:nvSpPr>
        <p:spPr>
          <a:xfrm>
            <a:off x="2148077" y="2934460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6" name="Freeform 2696"/>
          <p:cNvSpPr/>
          <p:nvPr/>
        </p:nvSpPr>
        <p:spPr>
          <a:xfrm>
            <a:off x="2233117" y="2892397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7" name="Freeform 2697"/>
          <p:cNvSpPr/>
          <p:nvPr/>
        </p:nvSpPr>
        <p:spPr>
          <a:xfrm>
            <a:off x="2311907" y="2899713"/>
            <a:ext cx="92506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8" name="Freeform 2698"/>
          <p:cNvSpPr/>
          <p:nvPr/>
        </p:nvSpPr>
        <p:spPr>
          <a:xfrm>
            <a:off x="2419045" y="2934460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9" name="Freeform 2699"/>
          <p:cNvSpPr/>
          <p:nvPr/>
        </p:nvSpPr>
        <p:spPr>
          <a:xfrm>
            <a:off x="2503779" y="2934460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0" name="Freeform 2700"/>
          <p:cNvSpPr/>
          <p:nvPr/>
        </p:nvSpPr>
        <p:spPr>
          <a:xfrm>
            <a:off x="2601010" y="2934460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1" name="Freeform 2701"/>
          <p:cNvSpPr/>
          <p:nvPr/>
        </p:nvSpPr>
        <p:spPr>
          <a:xfrm>
            <a:off x="2644749" y="2934460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2" name="Freeform 2702"/>
          <p:cNvSpPr/>
          <p:nvPr/>
        </p:nvSpPr>
        <p:spPr>
          <a:xfrm>
            <a:off x="2729483" y="2934460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3" name="Rectangle 2703"/>
          <p:cNvSpPr/>
          <p:nvPr/>
        </p:nvSpPr>
        <p:spPr>
          <a:xfrm>
            <a:off x="1943100" y="3039372"/>
            <a:ext cx="1730197" cy="220918"/>
          </a:xfrm>
          <a:prstGeom prst="rect">
            <a:avLst/>
          </a:prstGeom>
        </p:spPr>
      </p:sp>
      <p:sp>
        <p:nvSpPr>
          <p:cNvPr id="2704" name="Freeform 2704"/>
          <p:cNvSpPr/>
          <p:nvPr/>
        </p:nvSpPr>
        <p:spPr>
          <a:xfrm>
            <a:off x="1957730" y="3108501"/>
            <a:ext cx="72237" cy="107899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5" name="Freeform 2705"/>
          <p:cNvSpPr/>
          <p:nvPr/>
        </p:nvSpPr>
        <p:spPr>
          <a:xfrm>
            <a:off x="2046427" y="3143248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6" name="Freeform 2706"/>
          <p:cNvSpPr/>
          <p:nvPr/>
        </p:nvSpPr>
        <p:spPr>
          <a:xfrm>
            <a:off x="2125522" y="3142943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7" name="Freeform 2707"/>
          <p:cNvSpPr/>
          <p:nvPr/>
        </p:nvSpPr>
        <p:spPr>
          <a:xfrm>
            <a:off x="2202637" y="3101186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8" name="Freeform 2708"/>
          <p:cNvSpPr/>
          <p:nvPr/>
        </p:nvSpPr>
        <p:spPr>
          <a:xfrm>
            <a:off x="2283714" y="3143248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9" name="Freeform 2709"/>
          <p:cNvSpPr/>
          <p:nvPr/>
        </p:nvSpPr>
        <p:spPr>
          <a:xfrm>
            <a:off x="2374392" y="3101186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0" name="Freeform 2710"/>
          <p:cNvSpPr/>
          <p:nvPr/>
        </p:nvSpPr>
        <p:spPr>
          <a:xfrm>
            <a:off x="2405024" y="3143248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1" name="Freeform 2711"/>
          <p:cNvSpPr/>
          <p:nvPr/>
        </p:nvSpPr>
        <p:spPr>
          <a:xfrm>
            <a:off x="2499512" y="3143248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2" name="Freeform 2712"/>
          <p:cNvSpPr/>
          <p:nvPr/>
        </p:nvSpPr>
        <p:spPr>
          <a:xfrm>
            <a:off x="2588361" y="3143248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3" name="Freeform 2713"/>
          <p:cNvSpPr/>
          <p:nvPr/>
        </p:nvSpPr>
        <p:spPr>
          <a:xfrm>
            <a:off x="2673553" y="3099357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4" name="Freeform 2714"/>
          <p:cNvSpPr/>
          <p:nvPr/>
        </p:nvSpPr>
        <p:spPr>
          <a:xfrm>
            <a:off x="2758897" y="3108501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5" name="Freeform 2715"/>
          <p:cNvSpPr/>
          <p:nvPr/>
        </p:nvSpPr>
        <p:spPr>
          <a:xfrm>
            <a:off x="2874873" y="3143248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6" name="Freeform 2716"/>
          <p:cNvSpPr/>
          <p:nvPr/>
        </p:nvSpPr>
        <p:spPr>
          <a:xfrm>
            <a:off x="2916173" y="3124960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7" name="Freeform 2717"/>
          <p:cNvSpPr/>
          <p:nvPr/>
        </p:nvSpPr>
        <p:spPr>
          <a:xfrm>
            <a:off x="2969666" y="3143248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8" name="Freeform 2718"/>
          <p:cNvSpPr/>
          <p:nvPr/>
        </p:nvSpPr>
        <p:spPr>
          <a:xfrm>
            <a:off x="3082899" y="3110330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9" name="Freeform 2719"/>
          <p:cNvSpPr/>
          <p:nvPr/>
        </p:nvSpPr>
        <p:spPr>
          <a:xfrm>
            <a:off x="3118713" y="3143248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0" name="Freeform 2720"/>
          <p:cNvSpPr/>
          <p:nvPr/>
        </p:nvSpPr>
        <p:spPr>
          <a:xfrm>
            <a:off x="3250234" y="3108501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1" name="Freeform 2721"/>
          <p:cNvSpPr/>
          <p:nvPr/>
        </p:nvSpPr>
        <p:spPr>
          <a:xfrm>
            <a:off x="3382213" y="3145077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2" name="Freeform 2722"/>
          <p:cNvSpPr/>
          <p:nvPr/>
        </p:nvSpPr>
        <p:spPr>
          <a:xfrm>
            <a:off x="3461003" y="3143248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3" name="Freeform 2723"/>
          <p:cNvSpPr/>
          <p:nvPr/>
        </p:nvSpPr>
        <p:spPr>
          <a:xfrm>
            <a:off x="3531869" y="3110330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4" name="Freeform 2724"/>
          <p:cNvSpPr/>
          <p:nvPr/>
        </p:nvSpPr>
        <p:spPr>
          <a:xfrm>
            <a:off x="3564788" y="3142943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5" name="Rectangle 2725"/>
          <p:cNvSpPr/>
          <p:nvPr/>
        </p:nvSpPr>
        <p:spPr>
          <a:xfrm>
            <a:off x="1943100" y="3229872"/>
            <a:ext cx="2425141" cy="220918"/>
          </a:xfrm>
          <a:prstGeom prst="rect">
            <a:avLst/>
          </a:prstGeom>
        </p:spPr>
      </p:sp>
      <p:sp>
        <p:nvSpPr>
          <p:cNvPr id="2726" name="Freeform 2726"/>
          <p:cNvSpPr/>
          <p:nvPr/>
        </p:nvSpPr>
        <p:spPr>
          <a:xfrm>
            <a:off x="1950415" y="3333748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7" name="Freeform 2727"/>
          <p:cNvSpPr/>
          <p:nvPr/>
        </p:nvSpPr>
        <p:spPr>
          <a:xfrm>
            <a:off x="2032406" y="3333748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8" name="Freeform 2728"/>
          <p:cNvSpPr/>
          <p:nvPr/>
        </p:nvSpPr>
        <p:spPr>
          <a:xfrm>
            <a:off x="2113025" y="3291686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9" name="Freeform 2729"/>
          <p:cNvSpPr/>
          <p:nvPr/>
        </p:nvSpPr>
        <p:spPr>
          <a:xfrm>
            <a:off x="2257043" y="3299001"/>
            <a:ext cx="72237" cy="107899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0" name="Freeform 2730"/>
          <p:cNvSpPr/>
          <p:nvPr/>
        </p:nvSpPr>
        <p:spPr>
          <a:xfrm>
            <a:off x="2345740" y="3333748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1" name="Freeform 2731"/>
          <p:cNvSpPr/>
          <p:nvPr/>
        </p:nvSpPr>
        <p:spPr>
          <a:xfrm>
            <a:off x="2424836" y="3333443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2" name="Freeform 2732"/>
          <p:cNvSpPr/>
          <p:nvPr/>
        </p:nvSpPr>
        <p:spPr>
          <a:xfrm>
            <a:off x="2501950" y="3291686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3" name="Freeform 2733"/>
          <p:cNvSpPr/>
          <p:nvPr/>
        </p:nvSpPr>
        <p:spPr>
          <a:xfrm>
            <a:off x="2583027" y="3333748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4" name="Freeform 2734"/>
          <p:cNvSpPr/>
          <p:nvPr/>
        </p:nvSpPr>
        <p:spPr>
          <a:xfrm>
            <a:off x="2673705" y="3291686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5" name="Freeform 2735"/>
          <p:cNvSpPr/>
          <p:nvPr/>
        </p:nvSpPr>
        <p:spPr>
          <a:xfrm>
            <a:off x="2704337" y="3333748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6" name="Freeform 2736"/>
          <p:cNvSpPr/>
          <p:nvPr/>
        </p:nvSpPr>
        <p:spPr>
          <a:xfrm>
            <a:off x="2798825" y="3333748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7" name="Freeform 2737"/>
          <p:cNvSpPr/>
          <p:nvPr/>
        </p:nvSpPr>
        <p:spPr>
          <a:xfrm>
            <a:off x="2887675" y="3333748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8" name="Freeform 2738"/>
          <p:cNvSpPr/>
          <p:nvPr/>
        </p:nvSpPr>
        <p:spPr>
          <a:xfrm>
            <a:off x="2972866" y="3289857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9" name="Freeform 2739"/>
          <p:cNvSpPr/>
          <p:nvPr/>
        </p:nvSpPr>
        <p:spPr>
          <a:xfrm>
            <a:off x="3065830" y="3296258"/>
            <a:ext cx="69494" cy="113385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0" name="Freeform 2740"/>
          <p:cNvSpPr/>
          <p:nvPr/>
        </p:nvSpPr>
        <p:spPr>
          <a:xfrm>
            <a:off x="3150260" y="3333443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1" name="Freeform 2741"/>
          <p:cNvSpPr/>
          <p:nvPr/>
        </p:nvSpPr>
        <p:spPr>
          <a:xfrm>
            <a:off x="3227374" y="3300830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2" name="Freeform 2742"/>
          <p:cNvSpPr/>
          <p:nvPr/>
        </p:nvSpPr>
        <p:spPr>
          <a:xfrm>
            <a:off x="3260293" y="3333748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3" name="Freeform 2743"/>
          <p:cNvSpPr/>
          <p:nvPr/>
        </p:nvSpPr>
        <p:spPr>
          <a:xfrm>
            <a:off x="3347923" y="3333748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4" name="Freeform 2744"/>
          <p:cNvSpPr/>
          <p:nvPr/>
        </p:nvSpPr>
        <p:spPr>
          <a:xfrm>
            <a:off x="3429762" y="3333443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5" name="Freeform 2745"/>
          <p:cNvSpPr/>
          <p:nvPr/>
        </p:nvSpPr>
        <p:spPr>
          <a:xfrm>
            <a:off x="3503218" y="3333748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6" name="Freeform 2746"/>
          <p:cNvSpPr/>
          <p:nvPr/>
        </p:nvSpPr>
        <p:spPr>
          <a:xfrm>
            <a:off x="3633978" y="3300830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7" name="Freeform 2747"/>
          <p:cNvSpPr/>
          <p:nvPr/>
        </p:nvSpPr>
        <p:spPr>
          <a:xfrm>
            <a:off x="3669792" y="3333748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8" name="Freeform 2748"/>
          <p:cNvSpPr/>
          <p:nvPr/>
        </p:nvSpPr>
        <p:spPr>
          <a:xfrm>
            <a:off x="3801313" y="3299001"/>
            <a:ext cx="72237" cy="107899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9" name="Freeform 2749"/>
          <p:cNvSpPr/>
          <p:nvPr/>
        </p:nvSpPr>
        <p:spPr>
          <a:xfrm>
            <a:off x="3893667" y="3335577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0" name="Freeform 2750"/>
          <p:cNvSpPr/>
          <p:nvPr/>
        </p:nvSpPr>
        <p:spPr>
          <a:xfrm>
            <a:off x="3972458" y="3333748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1" name="Freeform 2751"/>
          <p:cNvSpPr/>
          <p:nvPr/>
        </p:nvSpPr>
        <p:spPr>
          <a:xfrm>
            <a:off x="4043324" y="3300830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2" name="Freeform 2752"/>
          <p:cNvSpPr/>
          <p:nvPr/>
        </p:nvSpPr>
        <p:spPr>
          <a:xfrm>
            <a:off x="4079138" y="3333748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3" name="Freeform 2753"/>
          <p:cNvSpPr/>
          <p:nvPr/>
        </p:nvSpPr>
        <p:spPr>
          <a:xfrm>
            <a:off x="4160977" y="3333748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4" name="Freeform 2754"/>
          <p:cNvSpPr/>
          <p:nvPr/>
        </p:nvSpPr>
        <p:spPr>
          <a:xfrm>
            <a:off x="4243425" y="3333748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5" name="Freeform 2755"/>
          <p:cNvSpPr/>
          <p:nvPr/>
        </p:nvSpPr>
        <p:spPr>
          <a:xfrm>
            <a:off x="4308347" y="3333748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6" name="Rectangle 2756"/>
          <p:cNvSpPr/>
          <p:nvPr/>
        </p:nvSpPr>
        <p:spPr>
          <a:xfrm>
            <a:off x="1943100" y="3534672"/>
            <a:ext cx="1211122" cy="220918"/>
          </a:xfrm>
          <a:prstGeom prst="rect">
            <a:avLst/>
          </a:prstGeom>
        </p:spPr>
      </p:sp>
      <p:sp>
        <p:nvSpPr>
          <p:cNvPr id="2757" name="Freeform 2757"/>
          <p:cNvSpPr/>
          <p:nvPr/>
        </p:nvSpPr>
        <p:spPr>
          <a:xfrm>
            <a:off x="1957730" y="3603801"/>
            <a:ext cx="72237" cy="107899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8" name="Freeform 2758"/>
          <p:cNvSpPr/>
          <p:nvPr/>
        </p:nvSpPr>
        <p:spPr>
          <a:xfrm>
            <a:off x="2046427" y="3638548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9" name="Freeform 2759"/>
          <p:cNvSpPr/>
          <p:nvPr/>
        </p:nvSpPr>
        <p:spPr>
          <a:xfrm>
            <a:off x="2125522" y="3638243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0" name="Freeform 2760"/>
          <p:cNvSpPr/>
          <p:nvPr/>
        </p:nvSpPr>
        <p:spPr>
          <a:xfrm>
            <a:off x="2202637" y="3596486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1" name="Freeform 2761"/>
          <p:cNvSpPr/>
          <p:nvPr/>
        </p:nvSpPr>
        <p:spPr>
          <a:xfrm>
            <a:off x="2283714" y="3638548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2" name="Freeform 2762"/>
          <p:cNvSpPr/>
          <p:nvPr/>
        </p:nvSpPr>
        <p:spPr>
          <a:xfrm>
            <a:off x="2374392" y="3596486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3" name="Freeform 2763"/>
          <p:cNvSpPr/>
          <p:nvPr/>
        </p:nvSpPr>
        <p:spPr>
          <a:xfrm>
            <a:off x="2405024" y="3638548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4" name="Freeform 2764"/>
          <p:cNvSpPr/>
          <p:nvPr/>
        </p:nvSpPr>
        <p:spPr>
          <a:xfrm>
            <a:off x="2499512" y="3638548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5" name="Freeform 2765"/>
          <p:cNvSpPr/>
          <p:nvPr/>
        </p:nvSpPr>
        <p:spPr>
          <a:xfrm>
            <a:off x="2588361" y="3638548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6" name="Freeform 2766"/>
          <p:cNvSpPr/>
          <p:nvPr/>
        </p:nvSpPr>
        <p:spPr>
          <a:xfrm>
            <a:off x="2673553" y="3594657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7" name="Freeform 2767"/>
          <p:cNvSpPr/>
          <p:nvPr/>
        </p:nvSpPr>
        <p:spPr>
          <a:xfrm>
            <a:off x="2773527" y="3603801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8" name="Freeform 2768"/>
          <p:cNvSpPr/>
          <p:nvPr/>
        </p:nvSpPr>
        <p:spPr>
          <a:xfrm>
            <a:off x="2905506" y="3640377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9" name="Freeform 2769"/>
          <p:cNvSpPr/>
          <p:nvPr/>
        </p:nvSpPr>
        <p:spPr>
          <a:xfrm>
            <a:off x="2984296" y="3638548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0" name="Freeform 2770"/>
          <p:cNvSpPr/>
          <p:nvPr/>
        </p:nvSpPr>
        <p:spPr>
          <a:xfrm>
            <a:off x="3055162" y="3605630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1" name="Freeform 2771"/>
          <p:cNvSpPr/>
          <p:nvPr/>
        </p:nvSpPr>
        <p:spPr>
          <a:xfrm>
            <a:off x="3088081" y="3638243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2" name="Rectangle 2772"/>
          <p:cNvSpPr/>
          <p:nvPr/>
        </p:nvSpPr>
        <p:spPr>
          <a:xfrm>
            <a:off x="1943100" y="3743460"/>
            <a:ext cx="1312453" cy="220918"/>
          </a:xfrm>
          <a:prstGeom prst="rect">
            <a:avLst/>
          </a:prstGeom>
        </p:spPr>
      </p:sp>
      <p:sp>
        <p:nvSpPr>
          <p:cNvPr id="2773" name="Freeform 2773"/>
          <p:cNvSpPr/>
          <p:nvPr/>
        </p:nvSpPr>
        <p:spPr>
          <a:xfrm>
            <a:off x="1942642" y="3812589"/>
            <a:ext cx="94030" cy="107899"/>
          </a:xfrm>
          <a:custGeom>
            <a:avLst/>
            <a:gdLst/>
            <a:ahLst/>
            <a:cxnLst/>
            <a:rect l="0" t="0" r="0" b="0"/>
            <a:pathLst>
              <a:path w="7835900" h="8991600">
                <a:moveTo>
                  <a:pt x="1016000" y="0"/>
                </a:moveTo>
                <a:lnTo>
                  <a:pt x="0" y="0"/>
                </a:lnTo>
                <a:lnTo>
                  <a:pt x="3416300" y="8991600"/>
                </a:lnTo>
                <a:lnTo>
                  <a:pt x="4330700" y="8991600"/>
                </a:lnTo>
                <a:lnTo>
                  <a:pt x="7835900" y="0"/>
                </a:lnTo>
                <a:lnTo>
                  <a:pt x="6845300" y="0"/>
                </a:lnTo>
                <a:lnTo>
                  <a:pt x="3898900" y="7620000"/>
                </a:lnTo>
                <a:lnTo>
                  <a:pt x="38735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4" name="Freeform 2774"/>
          <p:cNvSpPr/>
          <p:nvPr/>
        </p:nvSpPr>
        <p:spPr>
          <a:xfrm>
            <a:off x="2035149" y="3847336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5" name="Freeform 2775"/>
          <p:cNvSpPr/>
          <p:nvPr/>
        </p:nvSpPr>
        <p:spPr>
          <a:xfrm>
            <a:off x="2125522" y="3847031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6" name="Freeform 2776"/>
          <p:cNvSpPr/>
          <p:nvPr/>
        </p:nvSpPr>
        <p:spPr>
          <a:xfrm>
            <a:off x="2198979" y="3847336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7" name="Freeform 2777"/>
          <p:cNvSpPr/>
          <p:nvPr/>
        </p:nvSpPr>
        <p:spPr>
          <a:xfrm>
            <a:off x="2284018" y="3805274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8" name="Freeform 2778"/>
          <p:cNvSpPr/>
          <p:nvPr/>
        </p:nvSpPr>
        <p:spPr>
          <a:xfrm>
            <a:off x="2364333" y="3812589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9" name="Freeform 2779"/>
          <p:cNvSpPr/>
          <p:nvPr/>
        </p:nvSpPr>
        <p:spPr>
          <a:xfrm>
            <a:off x="2444495" y="3847336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0" name="Freeform 2780"/>
          <p:cNvSpPr/>
          <p:nvPr/>
        </p:nvSpPr>
        <p:spPr>
          <a:xfrm>
            <a:off x="2533345" y="3847336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1" name="Freeform 2781"/>
          <p:cNvSpPr/>
          <p:nvPr/>
        </p:nvSpPr>
        <p:spPr>
          <a:xfrm>
            <a:off x="2574645" y="3803445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2" name="Freeform 2782"/>
          <p:cNvSpPr/>
          <p:nvPr/>
        </p:nvSpPr>
        <p:spPr>
          <a:xfrm>
            <a:off x="2624937" y="3847336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3" name="Freeform 2783"/>
          <p:cNvSpPr/>
          <p:nvPr/>
        </p:nvSpPr>
        <p:spPr>
          <a:xfrm>
            <a:off x="2719425" y="3847336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4" name="Freeform 2784"/>
          <p:cNvSpPr/>
          <p:nvPr/>
        </p:nvSpPr>
        <p:spPr>
          <a:xfrm>
            <a:off x="2771531" y="3847336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5" name="Freeform 2785"/>
          <p:cNvSpPr/>
          <p:nvPr/>
        </p:nvSpPr>
        <p:spPr>
          <a:xfrm>
            <a:off x="2898480" y="3847336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6" name="Freeform 2786"/>
          <p:cNvSpPr/>
          <p:nvPr/>
        </p:nvSpPr>
        <p:spPr>
          <a:xfrm>
            <a:off x="2980471" y="3847336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7" name="Freeform 2787"/>
          <p:cNvSpPr/>
          <p:nvPr/>
        </p:nvSpPr>
        <p:spPr>
          <a:xfrm>
            <a:off x="3062310" y="3847031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8" name="Freeform 2788"/>
          <p:cNvSpPr/>
          <p:nvPr/>
        </p:nvSpPr>
        <p:spPr>
          <a:xfrm>
            <a:off x="3135767" y="3847336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9" name="Rectangle 2789"/>
          <p:cNvSpPr/>
          <p:nvPr/>
        </p:nvSpPr>
        <p:spPr>
          <a:xfrm>
            <a:off x="1943100" y="3952248"/>
            <a:ext cx="1114943" cy="220918"/>
          </a:xfrm>
          <a:prstGeom prst="rect">
            <a:avLst/>
          </a:prstGeom>
        </p:spPr>
      </p:sp>
      <p:sp>
        <p:nvSpPr>
          <p:cNvPr id="2790" name="Freeform 2790"/>
          <p:cNvSpPr/>
          <p:nvPr/>
        </p:nvSpPr>
        <p:spPr>
          <a:xfrm>
            <a:off x="1957730" y="4021377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1" name="Freeform 2791"/>
          <p:cNvSpPr/>
          <p:nvPr/>
        </p:nvSpPr>
        <p:spPr>
          <a:xfrm>
            <a:off x="2089708" y="405795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2" name="Freeform 2792"/>
          <p:cNvSpPr/>
          <p:nvPr/>
        </p:nvSpPr>
        <p:spPr>
          <a:xfrm>
            <a:off x="2168499" y="4056124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3" name="Freeform 2793"/>
          <p:cNvSpPr/>
          <p:nvPr/>
        </p:nvSpPr>
        <p:spPr>
          <a:xfrm>
            <a:off x="2239365" y="402320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4" name="Freeform 2794"/>
          <p:cNvSpPr/>
          <p:nvPr/>
        </p:nvSpPr>
        <p:spPr>
          <a:xfrm>
            <a:off x="2272283" y="4055819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5" name="Freeform 2795"/>
          <p:cNvSpPr/>
          <p:nvPr/>
        </p:nvSpPr>
        <p:spPr>
          <a:xfrm>
            <a:off x="2345740" y="4056124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6" name="Freeform 2796"/>
          <p:cNvSpPr/>
          <p:nvPr/>
        </p:nvSpPr>
        <p:spPr>
          <a:xfrm>
            <a:off x="2430780" y="4014062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7" name="Freeform 2797"/>
          <p:cNvSpPr/>
          <p:nvPr/>
        </p:nvSpPr>
        <p:spPr>
          <a:xfrm>
            <a:off x="2498597" y="4021377"/>
            <a:ext cx="83210" cy="107899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8" name="Freeform 2798"/>
          <p:cNvSpPr/>
          <p:nvPr/>
        </p:nvSpPr>
        <p:spPr>
          <a:xfrm>
            <a:off x="2594914" y="4014062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9" name="Freeform 2799"/>
          <p:cNvSpPr/>
          <p:nvPr/>
        </p:nvSpPr>
        <p:spPr>
          <a:xfrm>
            <a:off x="2675991" y="4056124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0" name="Freeform 2800"/>
          <p:cNvSpPr/>
          <p:nvPr/>
        </p:nvSpPr>
        <p:spPr>
          <a:xfrm>
            <a:off x="2760726" y="4056124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1" name="Freeform 2801"/>
          <p:cNvSpPr/>
          <p:nvPr/>
        </p:nvSpPr>
        <p:spPr>
          <a:xfrm>
            <a:off x="2834639" y="4037836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2" name="Freeform 2802"/>
          <p:cNvSpPr/>
          <p:nvPr/>
        </p:nvSpPr>
        <p:spPr>
          <a:xfrm>
            <a:off x="2894533" y="4056124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3" name="Freeform 2803"/>
          <p:cNvSpPr/>
          <p:nvPr/>
        </p:nvSpPr>
        <p:spPr>
          <a:xfrm>
            <a:off x="2938256" y="4056124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4" name="Rectangle 2804"/>
          <p:cNvSpPr/>
          <p:nvPr/>
        </p:nvSpPr>
        <p:spPr>
          <a:xfrm>
            <a:off x="1943100" y="4161036"/>
            <a:ext cx="2415966" cy="429706"/>
          </a:xfrm>
          <a:prstGeom prst="rect">
            <a:avLst/>
          </a:prstGeom>
        </p:spPr>
      </p:sp>
      <p:sp>
        <p:nvSpPr>
          <p:cNvPr id="2805" name="Freeform 2805"/>
          <p:cNvSpPr/>
          <p:nvPr/>
        </p:nvSpPr>
        <p:spPr>
          <a:xfrm>
            <a:off x="1950415" y="4227422"/>
            <a:ext cx="112471" cy="113385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6" name="Freeform 2806"/>
          <p:cNvSpPr/>
          <p:nvPr/>
        </p:nvSpPr>
        <p:spPr>
          <a:xfrm>
            <a:off x="2081631" y="426491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7" name="Freeform 2807"/>
          <p:cNvSpPr/>
          <p:nvPr/>
        </p:nvSpPr>
        <p:spPr>
          <a:xfrm>
            <a:off x="2125370" y="4264607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8" name="Freeform 2808"/>
          <p:cNvSpPr/>
          <p:nvPr/>
        </p:nvSpPr>
        <p:spPr>
          <a:xfrm>
            <a:off x="2202484" y="4222850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9" name="Freeform 2809"/>
          <p:cNvSpPr/>
          <p:nvPr/>
        </p:nvSpPr>
        <p:spPr>
          <a:xfrm>
            <a:off x="2283561" y="426491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0" name="Freeform 2810"/>
          <p:cNvSpPr/>
          <p:nvPr/>
        </p:nvSpPr>
        <p:spPr>
          <a:xfrm>
            <a:off x="2366009" y="4264912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1" name="Freeform 2811"/>
          <p:cNvSpPr/>
          <p:nvPr/>
        </p:nvSpPr>
        <p:spPr>
          <a:xfrm>
            <a:off x="2428036" y="424662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2" name="Freeform 2812"/>
          <p:cNvSpPr/>
          <p:nvPr/>
        </p:nvSpPr>
        <p:spPr>
          <a:xfrm>
            <a:off x="2487930" y="426491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3" name="Freeform 2813"/>
          <p:cNvSpPr/>
          <p:nvPr/>
        </p:nvSpPr>
        <p:spPr>
          <a:xfrm>
            <a:off x="2534412" y="426491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4" name="Freeform 2814"/>
          <p:cNvSpPr/>
          <p:nvPr/>
        </p:nvSpPr>
        <p:spPr>
          <a:xfrm>
            <a:off x="2619451" y="4222850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5" name="Freeform 2815"/>
          <p:cNvSpPr/>
          <p:nvPr/>
        </p:nvSpPr>
        <p:spPr>
          <a:xfrm>
            <a:off x="2699766" y="4230165"/>
            <a:ext cx="10972" cy="107899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6" name="Freeform 2816"/>
          <p:cNvSpPr/>
          <p:nvPr/>
        </p:nvSpPr>
        <p:spPr>
          <a:xfrm>
            <a:off x="2735580" y="426491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7" name="Freeform 2817"/>
          <p:cNvSpPr/>
          <p:nvPr/>
        </p:nvSpPr>
        <p:spPr>
          <a:xfrm>
            <a:off x="2815132" y="4264912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8" name="Freeform 2818"/>
          <p:cNvSpPr/>
          <p:nvPr/>
        </p:nvSpPr>
        <p:spPr>
          <a:xfrm>
            <a:off x="2877159" y="424662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9" name="Freeform 2819"/>
          <p:cNvSpPr/>
          <p:nvPr/>
        </p:nvSpPr>
        <p:spPr>
          <a:xfrm>
            <a:off x="2937052" y="426491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0" name="Freeform 2820"/>
          <p:cNvSpPr/>
          <p:nvPr/>
        </p:nvSpPr>
        <p:spPr>
          <a:xfrm>
            <a:off x="2987192" y="42667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1" name="Freeform 2821"/>
          <p:cNvSpPr/>
          <p:nvPr/>
        </p:nvSpPr>
        <p:spPr>
          <a:xfrm>
            <a:off x="3071164" y="4264912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2" name="Freeform 2822"/>
          <p:cNvSpPr/>
          <p:nvPr/>
        </p:nvSpPr>
        <p:spPr>
          <a:xfrm>
            <a:off x="3198114" y="426491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3" name="Freeform 2823"/>
          <p:cNvSpPr/>
          <p:nvPr/>
        </p:nvSpPr>
        <p:spPr>
          <a:xfrm>
            <a:off x="3285744" y="426491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4" name="Freeform 2824"/>
          <p:cNvSpPr/>
          <p:nvPr/>
        </p:nvSpPr>
        <p:spPr>
          <a:xfrm>
            <a:off x="3362401" y="424662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5" name="Freeform 2825"/>
          <p:cNvSpPr/>
          <p:nvPr/>
        </p:nvSpPr>
        <p:spPr>
          <a:xfrm>
            <a:off x="3467862" y="4230165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6" name="Freeform 2826"/>
          <p:cNvSpPr/>
          <p:nvPr/>
        </p:nvSpPr>
        <p:spPr>
          <a:xfrm>
            <a:off x="3548024" y="426491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7" name="Freeform 2827"/>
          <p:cNvSpPr/>
          <p:nvPr/>
        </p:nvSpPr>
        <p:spPr>
          <a:xfrm>
            <a:off x="3636873" y="426491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8" name="Freeform 2828"/>
          <p:cNvSpPr/>
          <p:nvPr/>
        </p:nvSpPr>
        <p:spPr>
          <a:xfrm>
            <a:off x="3678173" y="4221021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9" name="Freeform 2829"/>
          <p:cNvSpPr/>
          <p:nvPr/>
        </p:nvSpPr>
        <p:spPr>
          <a:xfrm>
            <a:off x="3728465" y="426491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0" name="Freeform 2830"/>
          <p:cNvSpPr/>
          <p:nvPr/>
        </p:nvSpPr>
        <p:spPr>
          <a:xfrm>
            <a:off x="3822953" y="426491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1" name="Freeform 2831"/>
          <p:cNvSpPr/>
          <p:nvPr/>
        </p:nvSpPr>
        <p:spPr>
          <a:xfrm>
            <a:off x="3875044" y="4264912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2" name="Freeform 2832"/>
          <p:cNvSpPr/>
          <p:nvPr/>
        </p:nvSpPr>
        <p:spPr>
          <a:xfrm>
            <a:off x="4001993" y="426491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3" name="Freeform 2833"/>
          <p:cNvSpPr/>
          <p:nvPr/>
        </p:nvSpPr>
        <p:spPr>
          <a:xfrm>
            <a:off x="4083984" y="426491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4" name="Freeform 2834"/>
          <p:cNvSpPr/>
          <p:nvPr/>
        </p:nvSpPr>
        <p:spPr>
          <a:xfrm>
            <a:off x="4165823" y="4264607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5" name="Freeform 2835"/>
          <p:cNvSpPr/>
          <p:nvPr/>
        </p:nvSpPr>
        <p:spPr>
          <a:xfrm>
            <a:off x="4239280" y="426491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6" name="Freeform 2836"/>
          <p:cNvSpPr/>
          <p:nvPr/>
        </p:nvSpPr>
        <p:spPr>
          <a:xfrm>
            <a:off x="1957730" y="4438953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7" name="Freeform 2837"/>
          <p:cNvSpPr/>
          <p:nvPr/>
        </p:nvSpPr>
        <p:spPr>
          <a:xfrm>
            <a:off x="2089708" y="4475529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8" name="Freeform 2838"/>
          <p:cNvSpPr/>
          <p:nvPr/>
        </p:nvSpPr>
        <p:spPr>
          <a:xfrm>
            <a:off x="2168499" y="4473700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9" name="Freeform 2839"/>
          <p:cNvSpPr/>
          <p:nvPr/>
        </p:nvSpPr>
        <p:spPr>
          <a:xfrm>
            <a:off x="2239365" y="444078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0" name="Freeform 2840"/>
          <p:cNvSpPr/>
          <p:nvPr/>
        </p:nvSpPr>
        <p:spPr>
          <a:xfrm>
            <a:off x="2272283" y="4473395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1" name="Freeform 2841"/>
          <p:cNvSpPr/>
          <p:nvPr/>
        </p:nvSpPr>
        <p:spPr>
          <a:xfrm>
            <a:off x="2395423" y="4438953"/>
            <a:ext cx="68732" cy="107899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2" name="Freeform 2842"/>
          <p:cNvSpPr/>
          <p:nvPr/>
        </p:nvSpPr>
        <p:spPr>
          <a:xfrm>
            <a:off x="2477262" y="443163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3" name="Freeform 2843"/>
          <p:cNvSpPr/>
          <p:nvPr/>
        </p:nvSpPr>
        <p:spPr>
          <a:xfrm>
            <a:off x="2575255" y="4475529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4" name="Freeform 2844"/>
          <p:cNvSpPr/>
          <p:nvPr/>
        </p:nvSpPr>
        <p:spPr>
          <a:xfrm>
            <a:off x="2656331" y="4473395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5" name="Freeform 2845"/>
          <p:cNvSpPr/>
          <p:nvPr/>
        </p:nvSpPr>
        <p:spPr>
          <a:xfrm>
            <a:off x="2729788" y="4473700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6" name="Freeform 2846"/>
          <p:cNvSpPr/>
          <p:nvPr/>
        </p:nvSpPr>
        <p:spPr>
          <a:xfrm>
            <a:off x="2803702" y="4455412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7" name="Freeform 2847"/>
          <p:cNvSpPr/>
          <p:nvPr/>
        </p:nvSpPr>
        <p:spPr>
          <a:xfrm>
            <a:off x="2863138" y="444078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8" name="Freeform 2848"/>
          <p:cNvSpPr/>
          <p:nvPr/>
        </p:nvSpPr>
        <p:spPr>
          <a:xfrm>
            <a:off x="2896057" y="4473700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9" name="Freeform 2849"/>
          <p:cNvSpPr/>
          <p:nvPr/>
        </p:nvSpPr>
        <p:spPr>
          <a:xfrm>
            <a:off x="2989325" y="447370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0" name="Rectangle 2850"/>
          <p:cNvSpPr/>
          <p:nvPr/>
        </p:nvSpPr>
        <p:spPr>
          <a:xfrm>
            <a:off x="2057400" y="4578612"/>
            <a:ext cx="2088946" cy="411418"/>
          </a:xfrm>
          <a:prstGeom prst="rect">
            <a:avLst/>
          </a:prstGeom>
        </p:spPr>
      </p:sp>
      <p:sp>
        <p:nvSpPr>
          <p:cNvPr id="2851" name="Freeform 2851"/>
          <p:cNvSpPr/>
          <p:nvPr/>
        </p:nvSpPr>
        <p:spPr>
          <a:xfrm>
            <a:off x="2065629" y="4643473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1841500" y="0"/>
                </a:moveTo>
                <a:cubicBezTo>
                  <a:pt x="635000" y="1651000"/>
                  <a:pt x="0" y="3733800"/>
                  <a:pt x="0" y="5689600"/>
                </a:cubicBezTo>
                <a:cubicBezTo>
                  <a:pt x="0" y="7747000"/>
                  <a:pt x="660400" y="9804400"/>
                  <a:pt x="1790700" y="11379200"/>
                </a:cubicBezTo>
                <a:lnTo>
                  <a:pt x="2463800" y="10871200"/>
                </a:lnTo>
                <a:cubicBezTo>
                  <a:pt x="1409700" y="9118600"/>
                  <a:pt x="838200" y="7785100"/>
                  <a:pt x="838200" y="5689600"/>
                </a:cubicBezTo>
                <a:cubicBezTo>
                  <a:pt x="838200" y="3594100"/>
                  <a:pt x="1435100" y="2171700"/>
                  <a:pt x="2514600" y="431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2" name="Freeform 2852"/>
          <p:cNvSpPr/>
          <p:nvPr/>
        </p:nvSpPr>
        <p:spPr>
          <a:xfrm>
            <a:off x="2104339" y="4644997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3" name="Freeform 2853"/>
          <p:cNvSpPr/>
          <p:nvPr/>
        </p:nvSpPr>
        <p:spPr>
          <a:xfrm>
            <a:off x="2215286" y="4640425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4" name="Freeform 2854"/>
          <p:cNvSpPr/>
          <p:nvPr/>
        </p:nvSpPr>
        <p:spPr>
          <a:xfrm>
            <a:off x="2296363" y="4682488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5" name="Freeform 2855"/>
          <p:cNvSpPr/>
          <p:nvPr/>
        </p:nvSpPr>
        <p:spPr>
          <a:xfrm>
            <a:off x="2390851" y="4682488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6" name="Freeform 2856"/>
          <p:cNvSpPr/>
          <p:nvPr/>
        </p:nvSpPr>
        <p:spPr>
          <a:xfrm>
            <a:off x="2437333" y="4682488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7" name="Freeform 2857"/>
          <p:cNvSpPr/>
          <p:nvPr/>
        </p:nvSpPr>
        <p:spPr>
          <a:xfrm>
            <a:off x="2522372" y="4640425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8" name="Freeform 2858"/>
          <p:cNvSpPr/>
          <p:nvPr/>
        </p:nvSpPr>
        <p:spPr>
          <a:xfrm>
            <a:off x="2551480" y="4714035"/>
            <a:ext cx="39166" cy="10058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9" name="Freeform 2859"/>
          <p:cNvSpPr/>
          <p:nvPr/>
        </p:nvSpPr>
        <p:spPr>
          <a:xfrm>
            <a:off x="2603754" y="4644997"/>
            <a:ext cx="97078" cy="113385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0" name="Freeform 2860"/>
          <p:cNvSpPr/>
          <p:nvPr/>
        </p:nvSpPr>
        <p:spPr>
          <a:xfrm>
            <a:off x="2722321" y="4682488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1" name="Freeform 2861"/>
          <p:cNvSpPr/>
          <p:nvPr/>
        </p:nvSpPr>
        <p:spPr>
          <a:xfrm>
            <a:off x="2809951" y="4682488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2" name="Freeform 2862"/>
          <p:cNvSpPr/>
          <p:nvPr/>
        </p:nvSpPr>
        <p:spPr>
          <a:xfrm>
            <a:off x="2891789" y="4682488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3" name="Freeform 2863"/>
          <p:cNvSpPr/>
          <p:nvPr/>
        </p:nvSpPr>
        <p:spPr>
          <a:xfrm>
            <a:off x="2980639" y="4682488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4" name="Freeform 2864"/>
          <p:cNvSpPr/>
          <p:nvPr/>
        </p:nvSpPr>
        <p:spPr>
          <a:xfrm>
            <a:off x="3027121" y="4682488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5" name="Freeform 2865"/>
          <p:cNvSpPr/>
          <p:nvPr/>
        </p:nvSpPr>
        <p:spPr>
          <a:xfrm>
            <a:off x="3112160" y="4640425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6" name="Freeform 2866"/>
          <p:cNvSpPr/>
          <p:nvPr/>
        </p:nvSpPr>
        <p:spPr>
          <a:xfrm>
            <a:off x="3145383" y="4741162"/>
            <a:ext cx="22555" cy="35814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7" name="Freeform 2867"/>
          <p:cNvSpPr/>
          <p:nvPr/>
        </p:nvSpPr>
        <p:spPr>
          <a:xfrm>
            <a:off x="3234842" y="4647741"/>
            <a:ext cx="10972" cy="107899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8" name="Freeform 2868"/>
          <p:cNvSpPr/>
          <p:nvPr/>
        </p:nvSpPr>
        <p:spPr>
          <a:xfrm>
            <a:off x="3270656" y="4682488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9" name="Freeform 2869"/>
          <p:cNvSpPr/>
          <p:nvPr/>
        </p:nvSpPr>
        <p:spPr>
          <a:xfrm>
            <a:off x="3350209" y="4682488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0" name="Freeform 2870"/>
          <p:cNvSpPr/>
          <p:nvPr/>
        </p:nvSpPr>
        <p:spPr>
          <a:xfrm>
            <a:off x="3412236" y="4664200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1" name="Freeform 2871"/>
          <p:cNvSpPr/>
          <p:nvPr/>
        </p:nvSpPr>
        <p:spPr>
          <a:xfrm>
            <a:off x="3472129" y="4682488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2" name="Freeform 2872"/>
          <p:cNvSpPr/>
          <p:nvPr/>
        </p:nvSpPr>
        <p:spPr>
          <a:xfrm>
            <a:off x="3522268" y="4684317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3" name="Freeform 2873"/>
          <p:cNvSpPr/>
          <p:nvPr/>
        </p:nvSpPr>
        <p:spPr>
          <a:xfrm>
            <a:off x="3606240" y="4682488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4" name="Freeform 2874"/>
          <p:cNvSpPr/>
          <p:nvPr/>
        </p:nvSpPr>
        <p:spPr>
          <a:xfrm>
            <a:off x="3733190" y="4682488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5" name="Freeform 2875"/>
          <p:cNvSpPr/>
          <p:nvPr/>
        </p:nvSpPr>
        <p:spPr>
          <a:xfrm>
            <a:off x="3820820" y="4682488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6" name="Freeform 2876"/>
          <p:cNvSpPr/>
          <p:nvPr/>
        </p:nvSpPr>
        <p:spPr>
          <a:xfrm>
            <a:off x="3897477" y="4664200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7" name="Freeform 2877"/>
          <p:cNvSpPr/>
          <p:nvPr/>
        </p:nvSpPr>
        <p:spPr>
          <a:xfrm>
            <a:off x="3953256" y="4682488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8" name="Freeform 2878"/>
          <p:cNvSpPr/>
          <p:nvPr/>
        </p:nvSpPr>
        <p:spPr>
          <a:xfrm>
            <a:off x="4038295" y="4640425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9" name="Freeform 2879"/>
          <p:cNvSpPr/>
          <p:nvPr/>
        </p:nvSpPr>
        <p:spPr>
          <a:xfrm>
            <a:off x="4071518" y="4741162"/>
            <a:ext cx="22555" cy="35814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0" name="Freeform 2880"/>
          <p:cNvSpPr/>
          <p:nvPr/>
        </p:nvSpPr>
        <p:spPr>
          <a:xfrm>
            <a:off x="2064715" y="4835497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1" name="Freeform 2881"/>
          <p:cNvSpPr/>
          <p:nvPr/>
        </p:nvSpPr>
        <p:spPr>
          <a:xfrm>
            <a:off x="2172004" y="4872988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2" name="Freeform 2882"/>
          <p:cNvSpPr/>
          <p:nvPr/>
        </p:nvSpPr>
        <p:spPr>
          <a:xfrm>
            <a:off x="2265273" y="4872988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3" name="Freeform 2883"/>
          <p:cNvSpPr/>
          <p:nvPr/>
        </p:nvSpPr>
        <p:spPr>
          <a:xfrm>
            <a:off x="2395880" y="4830925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4" name="Freeform 2884"/>
          <p:cNvSpPr/>
          <p:nvPr/>
        </p:nvSpPr>
        <p:spPr>
          <a:xfrm>
            <a:off x="2488996" y="4840069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5" name="Freeform 2885"/>
          <p:cNvSpPr/>
          <p:nvPr/>
        </p:nvSpPr>
        <p:spPr>
          <a:xfrm>
            <a:off x="2524810" y="4872988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6" name="Freeform 2886"/>
          <p:cNvSpPr/>
          <p:nvPr/>
        </p:nvSpPr>
        <p:spPr>
          <a:xfrm>
            <a:off x="2606649" y="4872988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7" name="Freeform 2887"/>
          <p:cNvSpPr/>
          <p:nvPr/>
        </p:nvSpPr>
        <p:spPr>
          <a:xfrm>
            <a:off x="2690164" y="4830925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8" name="Freeform 2888"/>
          <p:cNvSpPr/>
          <p:nvPr/>
        </p:nvSpPr>
        <p:spPr>
          <a:xfrm>
            <a:off x="2826867" y="4835497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9" name="Freeform 2889"/>
          <p:cNvSpPr/>
          <p:nvPr/>
        </p:nvSpPr>
        <p:spPr>
          <a:xfrm>
            <a:off x="2937814" y="4830925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0" name="Freeform 2890"/>
          <p:cNvSpPr/>
          <p:nvPr/>
        </p:nvSpPr>
        <p:spPr>
          <a:xfrm>
            <a:off x="3018891" y="4872988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1" name="Freeform 2891"/>
          <p:cNvSpPr/>
          <p:nvPr/>
        </p:nvSpPr>
        <p:spPr>
          <a:xfrm>
            <a:off x="3113379" y="4872988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2" name="Freeform 2892"/>
          <p:cNvSpPr/>
          <p:nvPr/>
        </p:nvSpPr>
        <p:spPr>
          <a:xfrm>
            <a:off x="3159861" y="4872988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3" name="Freeform 2893"/>
          <p:cNvSpPr/>
          <p:nvPr/>
        </p:nvSpPr>
        <p:spPr>
          <a:xfrm>
            <a:off x="3244900" y="4830925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4" name="Freeform 2894"/>
          <p:cNvSpPr/>
          <p:nvPr/>
        </p:nvSpPr>
        <p:spPr>
          <a:xfrm>
            <a:off x="3274009" y="4904535"/>
            <a:ext cx="39166" cy="10058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5" name="Freeform 2895"/>
          <p:cNvSpPr/>
          <p:nvPr/>
        </p:nvSpPr>
        <p:spPr>
          <a:xfrm>
            <a:off x="3326282" y="4835497"/>
            <a:ext cx="97078" cy="113385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6" name="Freeform 2896"/>
          <p:cNvSpPr/>
          <p:nvPr/>
        </p:nvSpPr>
        <p:spPr>
          <a:xfrm>
            <a:off x="3444849" y="4872988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7" name="Freeform 2897"/>
          <p:cNvSpPr/>
          <p:nvPr/>
        </p:nvSpPr>
        <p:spPr>
          <a:xfrm>
            <a:off x="3532479" y="4872988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8" name="Freeform 2898"/>
          <p:cNvSpPr/>
          <p:nvPr/>
        </p:nvSpPr>
        <p:spPr>
          <a:xfrm>
            <a:off x="3614318" y="4872988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9" name="Freeform 2899"/>
          <p:cNvSpPr/>
          <p:nvPr/>
        </p:nvSpPr>
        <p:spPr>
          <a:xfrm>
            <a:off x="3703167" y="4872988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0" name="Freeform 2900"/>
          <p:cNvSpPr/>
          <p:nvPr/>
        </p:nvSpPr>
        <p:spPr>
          <a:xfrm>
            <a:off x="3749649" y="4872988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1" name="Freeform 2901"/>
          <p:cNvSpPr/>
          <p:nvPr/>
        </p:nvSpPr>
        <p:spPr>
          <a:xfrm>
            <a:off x="3834688" y="4830925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2" name="Rectangle 2902"/>
          <p:cNvSpPr/>
          <p:nvPr/>
        </p:nvSpPr>
        <p:spPr>
          <a:xfrm>
            <a:off x="2057400" y="4959612"/>
            <a:ext cx="1180338" cy="220918"/>
          </a:xfrm>
          <a:prstGeom prst="rect">
            <a:avLst/>
          </a:prstGeom>
        </p:spPr>
      </p:sp>
      <p:sp>
        <p:nvSpPr>
          <p:cNvPr id="2903" name="Freeform 2903"/>
          <p:cNvSpPr/>
          <p:nvPr/>
        </p:nvSpPr>
        <p:spPr>
          <a:xfrm>
            <a:off x="2064715" y="5063488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4" name="Freeform 2904"/>
          <p:cNvSpPr/>
          <p:nvPr/>
        </p:nvSpPr>
        <p:spPr>
          <a:xfrm>
            <a:off x="2146706" y="5063488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5" name="Freeform 2905"/>
          <p:cNvSpPr/>
          <p:nvPr/>
        </p:nvSpPr>
        <p:spPr>
          <a:xfrm>
            <a:off x="2227325" y="5021425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6" name="Freeform 2906"/>
          <p:cNvSpPr/>
          <p:nvPr/>
        </p:nvSpPr>
        <p:spPr>
          <a:xfrm>
            <a:off x="2371343" y="5028741"/>
            <a:ext cx="10972" cy="107899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7" name="Freeform 2907"/>
          <p:cNvSpPr/>
          <p:nvPr/>
        </p:nvSpPr>
        <p:spPr>
          <a:xfrm>
            <a:off x="2407157" y="5063488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8" name="Freeform 2908"/>
          <p:cNvSpPr/>
          <p:nvPr/>
        </p:nvSpPr>
        <p:spPr>
          <a:xfrm>
            <a:off x="2486710" y="5063488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9" name="Freeform 2909"/>
          <p:cNvSpPr/>
          <p:nvPr/>
        </p:nvSpPr>
        <p:spPr>
          <a:xfrm>
            <a:off x="2548737" y="5045200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0" name="Freeform 2910"/>
          <p:cNvSpPr/>
          <p:nvPr/>
        </p:nvSpPr>
        <p:spPr>
          <a:xfrm>
            <a:off x="2608630" y="5063488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1" name="Freeform 2911"/>
          <p:cNvSpPr/>
          <p:nvPr/>
        </p:nvSpPr>
        <p:spPr>
          <a:xfrm>
            <a:off x="2658770" y="5065317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2" name="Freeform 2912"/>
          <p:cNvSpPr/>
          <p:nvPr/>
        </p:nvSpPr>
        <p:spPr>
          <a:xfrm>
            <a:off x="2742742" y="5063488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3" name="Freeform 2913"/>
          <p:cNvSpPr/>
          <p:nvPr/>
        </p:nvSpPr>
        <p:spPr>
          <a:xfrm>
            <a:off x="2869692" y="5063488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4" name="Freeform 2914"/>
          <p:cNvSpPr/>
          <p:nvPr/>
        </p:nvSpPr>
        <p:spPr>
          <a:xfrm>
            <a:off x="2957321" y="5063488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5" name="Freeform 2915"/>
          <p:cNvSpPr/>
          <p:nvPr/>
        </p:nvSpPr>
        <p:spPr>
          <a:xfrm>
            <a:off x="3033979" y="5045200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6" name="Freeform 2916"/>
          <p:cNvSpPr/>
          <p:nvPr/>
        </p:nvSpPr>
        <p:spPr>
          <a:xfrm>
            <a:off x="3089757" y="5063488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7" name="Freeform 2917"/>
          <p:cNvSpPr/>
          <p:nvPr/>
        </p:nvSpPr>
        <p:spPr>
          <a:xfrm>
            <a:off x="3174796" y="5021425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8" name="Freeform 2918"/>
          <p:cNvSpPr/>
          <p:nvPr/>
        </p:nvSpPr>
        <p:spPr>
          <a:xfrm>
            <a:off x="3199333" y="5024473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673100" y="11379200"/>
                </a:moveTo>
                <a:cubicBezTo>
                  <a:pt x="1879600" y="9728200"/>
                  <a:pt x="2514600" y="7645400"/>
                  <a:pt x="2514600" y="5689600"/>
                </a:cubicBezTo>
                <a:cubicBezTo>
                  <a:pt x="2514600" y="3632200"/>
                  <a:pt x="1854200" y="1574800"/>
                  <a:pt x="723900" y="0"/>
                </a:cubicBezTo>
                <a:lnTo>
                  <a:pt x="50800" y="508000"/>
                </a:lnTo>
                <a:cubicBezTo>
                  <a:pt x="1104900" y="2260600"/>
                  <a:pt x="1676400" y="3594100"/>
                  <a:pt x="1676400" y="5689600"/>
                </a:cubicBezTo>
                <a:cubicBezTo>
                  <a:pt x="1676400" y="7785100"/>
                  <a:pt x="1079500" y="9207500"/>
                  <a:pt x="0" y="10947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9" name="Rectangle 2919"/>
          <p:cNvSpPr/>
          <p:nvPr/>
        </p:nvSpPr>
        <p:spPr>
          <a:xfrm>
            <a:off x="1943100" y="5168400"/>
            <a:ext cx="1371447" cy="847282"/>
          </a:xfrm>
          <a:prstGeom prst="rect">
            <a:avLst/>
          </a:prstGeom>
        </p:spPr>
      </p:sp>
      <p:sp>
        <p:nvSpPr>
          <p:cNvPr id="2920" name="Freeform 2920"/>
          <p:cNvSpPr/>
          <p:nvPr/>
        </p:nvSpPr>
        <p:spPr>
          <a:xfrm>
            <a:off x="1957730" y="5237529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1" name="Freeform 2921"/>
          <p:cNvSpPr/>
          <p:nvPr/>
        </p:nvSpPr>
        <p:spPr>
          <a:xfrm>
            <a:off x="2041550" y="5239358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2" name="Freeform 2922"/>
          <p:cNvSpPr/>
          <p:nvPr/>
        </p:nvSpPr>
        <p:spPr>
          <a:xfrm>
            <a:off x="2074468" y="5272276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3" name="Freeform 2923"/>
          <p:cNvSpPr/>
          <p:nvPr/>
        </p:nvSpPr>
        <p:spPr>
          <a:xfrm>
            <a:off x="2156460" y="5272276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4" name="Freeform 2924"/>
          <p:cNvSpPr/>
          <p:nvPr/>
        </p:nvSpPr>
        <p:spPr>
          <a:xfrm>
            <a:off x="2238298" y="5272276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5" name="Freeform 2925"/>
          <p:cNvSpPr/>
          <p:nvPr/>
        </p:nvSpPr>
        <p:spPr>
          <a:xfrm>
            <a:off x="2378354" y="5237529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6" name="Freeform 2926"/>
          <p:cNvSpPr/>
          <p:nvPr/>
        </p:nvSpPr>
        <p:spPr>
          <a:xfrm>
            <a:off x="2458516" y="5272276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7" name="Freeform 2927"/>
          <p:cNvSpPr/>
          <p:nvPr/>
        </p:nvSpPr>
        <p:spPr>
          <a:xfrm>
            <a:off x="2547365" y="5272276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8" name="Freeform 2928"/>
          <p:cNvSpPr/>
          <p:nvPr/>
        </p:nvSpPr>
        <p:spPr>
          <a:xfrm>
            <a:off x="2588666" y="5228385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9" name="Freeform 2929"/>
          <p:cNvSpPr/>
          <p:nvPr/>
        </p:nvSpPr>
        <p:spPr>
          <a:xfrm>
            <a:off x="2638958" y="5272276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0" name="Freeform 2930"/>
          <p:cNvSpPr/>
          <p:nvPr/>
        </p:nvSpPr>
        <p:spPr>
          <a:xfrm>
            <a:off x="2733446" y="5272276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1" name="Freeform 2931"/>
          <p:cNvSpPr/>
          <p:nvPr/>
        </p:nvSpPr>
        <p:spPr>
          <a:xfrm>
            <a:off x="2785567" y="5272276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2" name="Freeform 2932"/>
          <p:cNvSpPr/>
          <p:nvPr/>
        </p:nvSpPr>
        <p:spPr>
          <a:xfrm>
            <a:off x="2912516" y="5272276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3" name="Freeform 2933"/>
          <p:cNvSpPr/>
          <p:nvPr/>
        </p:nvSpPr>
        <p:spPr>
          <a:xfrm>
            <a:off x="2994507" y="5272276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4" name="Freeform 2934"/>
          <p:cNvSpPr/>
          <p:nvPr/>
        </p:nvSpPr>
        <p:spPr>
          <a:xfrm>
            <a:off x="3076346" y="5271971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5" name="Freeform 2935"/>
          <p:cNvSpPr/>
          <p:nvPr/>
        </p:nvSpPr>
        <p:spPr>
          <a:xfrm>
            <a:off x="3149803" y="5272276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6" name="Freeform 2936"/>
          <p:cNvSpPr/>
          <p:nvPr/>
        </p:nvSpPr>
        <p:spPr>
          <a:xfrm>
            <a:off x="1957730" y="5446317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7" name="Freeform 2937"/>
          <p:cNvSpPr/>
          <p:nvPr/>
        </p:nvSpPr>
        <p:spPr>
          <a:xfrm>
            <a:off x="2041550" y="544814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8" name="Freeform 2938"/>
          <p:cNvSpPr/>
          <p:nvPr/>
        </p:nvSpPr>
        <p:spPr>
          <a:xfrm>
            <a:off x="2074468" y="5481064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9" name="Freeform 2939"/>
          <p:cNvSpPr/>
          <p:nvPr/>
        </p:nvSpPr>
        <p:spPr>
          <a:xfrm>
            <a:off x="2156460" y="5481064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0" name="Freeform 2940"/>
          <p:cNvSpPr/>
          <p:nvPr/>
        </p:nvSpPr>
        <p:spPr>
          <a:xfrm>
            <a:off x="2238298" y="5481064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1" name="Freeform 2941"/>
          <p:cNvSpPr/>
          <p:nvPr/>
        </p:nvSpPr>
        <p:spPr>
          <a:xfrm>
            <a:off x="2378354" y="5446317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2" name="Freeform 2942"/>
          <p:cNvSpPr/>
          <p:nvPr/>
        </p:nvSpPr>
        <p:spPr>
          <a:xfrm>
            <a:off x="2458516" y="5481064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3" name="Freeform 2943"/>
          <p:cNvSpPr/>
          <p:nvPr/>
        </p:nvSpPr>
        <p:spPr>
          <a:xfrm>
            <a:off x="2542031" y="5439002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4" name="Freeform 2944"/>
          <p:cNvSpPr/>
          <p:nvPr/>
        </p:nvSpPr>
        <p:spPr>
          <a:xfrm>
            <a:off x="2636367" y="5481064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5" name="Freeform 2945"/>
          <p:cNvSpPr/>
          <p:nvPr/>
        </p:nvSpPr>
        <p:spPr>
          <a:xfrm>
            <a:off x="2715463" y="5481064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6" name="Freeform 2946"/>
          <p:cNvSpPr/>
          <p:nvPr/>
        </p:nvSpPr>
        <p:spPr>
          <a:xfrm>
            <a:off x="2808579" y="5481064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7" name="Freeform 2947"/>
          <p:cNvSpPr/>
          <p:nvPr/>
        </p:nvSpPr>
        <p:spPr>
          <a:xfrm>
            <a:off x="2898952" y="5481064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8" name="Freeform 2948"/>
          <p:cNvSpPr/>
          <p:nvPr/>
        </p:nvSpPr>
        <p:spPr>
          <a:xfrm>
            <a:off x="2987192" y="5482893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9" name="Freeform 2949"/>
          <p:cNvSpPr/>
          <p:nvPr/>
        </p:nvSpPr>
        <p:spPr>
          <a:xfrm>
            <a:off x="1950415" y="5652362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0" name="Freeform 2950"/>
          <p:cNvSpPr/>
          <p:nvPr/>
        </p:nvSpPr>
        <p:spPr>
          <a:xfrm>
            <a:off x="2057704" y="568985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1" name="Freeform 2951"/>
          <p:cNvSpPr/>
          <p:nvPr/>
        </p:nvSpPr>
        <p:spPr>
          <a:xfrm>
            <a:off x="2154021" y="5647790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2" name="Freeform 2952"/>
          <p:cNvSpPr/>
          <p:nvPr/>
        </p:nvSpPr>
        <p:spPr>
          <a:xfrm>
            <a:off x="2190597" y="5647790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3" name="Freeform 2953"/>
          <p:cNvSpPr/>
          <p:nvPr/>
        </p:nvSpPr>
        <p:spPr>
          <a:xfrm>
            <a:off x="2221230" y="568985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4" name="Freeform 2954"/>
          <p:cNvSpPr/>
          <p:nvPr/>
        </p:nvSpPr>
        <p:spPr>
          <a:xfrm>
            <a:off x="2303983" y="564779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5" name="Freeform 2955"/>
          <p:cNvSpPr/>
          <p:nvPr/>
        </p:nvSpPr>
        <p:spPr>
          <a:xfrm>
            <a:off x="2393442" y="568985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6" name="Freeform 2956"/>
          <p:cNvSpPr/>
          <p:nvPr/>
        </p:nvSpPr>
        <p:spPr>
          <a:xfrm>
            <a:off x="2487930" y="568985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7" name="Freeform 2957"/>
          <p:cNvSpPr/>
          <p:nvPr/>
        </p:nvSpPr>
        <p:spPr>
          <a:xfrm>
            <a:off x="2534412" y="568985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8" name="Freeform 2958"/>
          <p:cNvSpPr/>
          <p:nvPr/>
        </p:nvSpPr>
        <p:spPr>
          <a:xfrm>
            <a:off x="2608326" y="567156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9" name="Freeform 2959"/>
          <p:cNvSpPr/>
          <p:nvPr/>
        </p:nvSpPr>
        <p:spPr>
          <a:xfrm>
            <a:off x="2667761" y="565693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0" name="Freeform 2960"/>
          <p:cNvSpPr/>
          <p:nvPr/>
        </p:nvSpPr>
        <p:spPr>
          <a:xfrm>
            <a:off x="2695498" y="5691681"/>
            <a:ext cx="69189" cy="71323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1" name="Freeform 2961"/>
          <p:cNvSpPr/>
          <p:nvPr/>
        </p:nvSpPr>
        <p:spPr>
          <a:xfrm>
            <a:off x="2774137" y="568985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2" name="Freeform 2962"/>
          <p:cNvSpPr/>
          <p:nvPr/>
        </p:nvSpPr>
        <p:spPr>
          <a:xfrm>
            <a:off x="2908553" y="5655105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3" name="Freeform 2963"/>
          <p:cNvSpPr/>
          <p:nvPr/>
        </p:nvSpPr>
        <p:spPr>
          <a:xfrm>
            <a:off x="2992374" y="565693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4" name="Freeform 2964"/>
          <p:cNvSpPr/>
          <p:nvPr/>
        </p:nvSpPr>
        <p:spPr>
          <a:xfrm>
            <a:off x="3025292" y="568985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5" name="Freeform 2965"/>
          <p:cNvSpPr/>
          <p:nvPr/>
        </p:nvSpPr>
        <p:spPr>
          <a:xfrm>
            <a:off x="3107283" y="568985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6" name="Freeform 2966"/>
          <p:cNvSpPr/>
          <p:nvPr/>
        </p:nvSpPr>
        <p:spPr>
          <a:xfrm>
            <a:off x="3189122" y="568985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7" name="Freeform 2967"/>
          <p:cNvSpPr/>
          <p:nvPr/>
        </p:nvSpPr>
        <p:spPr>
          <a:xfrm>
            <a:off x="1950415" y="5861150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8" name="Freeform 2968"/>
          <p:cNvSpPr/>
          <p:nvPr/>
        </p:nvSpPr>
        <p:spPr>
          <a:xfrm>
            <a:off x="2057704" y="5898640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9" name="Freeform 2969"/>
          <p:cNvSpPr/>
          <p:nvPr/>
        </p:nvSpPr>
        <p:spPr>
          <a:xfrm>
            <a:off x="2150973" y="5898640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0" name="Freeform 2970"/>
          <p:cNvSpPr/>
          <p:nvPr/>
        </p:nvSpPr>
        <p:spPr>
          <a:xfrm>
            <a:off x="2281580" y="589864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1" name="Freeform 2971"/>
          <p:cNvSpPr/>
          <p:nvPr/>
        </p:nvSpPr>
        <p:spPr>
          <a:xfrm>
            <a:off x="2371039" y="5898640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2" name="Freeform 2972"/>
          <p:cNvSpPr/>
          <p:nvPr/>
        </p:nvSpPr>
        <p:spPr>
          <a:xfrm>
            <a:off x="2459126" y="5898640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3" name="Freeform 2973"/>
          <p:cNvSpPr/>
          <p:nvPr/>
        </p:nvSpPr>
        <p:spPr>
          <a:xfrm>
            <a:off x="2529992" y="58657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4" name="Freeform 2974"/>
          <p:cNvSpPr/>
          <p:nvPr/>
        </p:nvSpPr>
        <p:spPr>
          <a:xfrm>
            <a:off x="2557729" y="5880352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5" name="Freeform 2975"/>
          <p:cNvSpPr/>
          <p:nvPr/>
        </p:nvSpPr>
        <p:spPr>
          <a:xfrm>
            <a:off x="2617165" y="58657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6" name="Freeform 2976"/>
          <p:cNvSpPr/>
          <p:nvPr/>
        </p:nvSpPr>
        <p:spPr>
          <a:xfrm>
            <a:off x="2650083" y="5898640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7" name="Freeform 2977"/>
          <p:cNvSpPr/>
          <p:nvPr/>
        </p:nvSpPr>
        <p:spPr>
          <a:xfrm>
            <a:off x="2743352" y="589864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8" name="Rectangle 2978"/>
          <p:cNvSpPr/>
          <p:nvPr/>
        </p:nvSpPr>
        <p:spPr>
          <a:xfrm>
            <a:off x="1943100" y="6003552"/>
            <a:ext cx="431901" cy="220918"/>
          </a:xfrm>
          <a:prstGeom prst="rect">
            <a:avLst/>
          </a:prstGeom>
        </p:spPr>
      </p:sp>
      <p:sp>
        <p:nvSpPr>
          <p:cNvPr id="2979" name="Freeform 2979"/>
          <p:cNvSpPr/>
          <p:nvPr/>
        </p:nvSpPr>
        <p:spPr>
          <a:xfrm>
            <a:off x="1950415" y="6069938"/>
            <a:ext cx="112471" cy="113385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0" name="Freeform 2980"/>
          <p:cNvSpPr/>
          <p:nvPr/>
        </p:nvSpPr>
        <p:spPr>
          <a:xfrm>
            <a:off x="2081631" y="6107428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1" name="Freeform 2981"/>
          <p:cNvSpPr/>
          <p:nvPr/>
        </p:nvSpPr>
        <p:spPr>
          <a:xfrm>
            <a:off x="2125370" y="6107428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2" name="Freeform 2982"/>
          <p:cNvSpPr/>
          <p:nvPr/>
        </p:nvSpPr>
        <p:spPr>
          <a:xfrm>
            <a:off x="2218486" y="6107428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3" name="Freeform 2983"/>
          <p:cNvSpPr/>
          <p:nvPr/>
        </p:nvSpPr>
        <p:spPr>
          <a:xfrm>
            <a:off x="2300477" y="6107428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4" name="Rectangle 2984"/>
          <p:cNvSpPr/>
          <p:nvPr/>
        </p:nvSpPr>
        <p:spPr>
          <a:xfrm>
            <a:off x="1943100" y="6532461"/>
            <a:ext cx="2129729" cy="274278"/>
          </a:xfrm>
          <a:prstGeom prst="rect">
            <a:avLst/>
          </a:prstGeom>
        </p:spPr>
      </p:sp>
      <p:sp>
        <p:nvSpPr>
          <p:cNvPr id="2985" name="Freeform 2985"/>
          <p:cNvSpPr/>
          <p:nvPr/>
        </p:nvSpPr>
        <p:spPr>
          <a:xfrm>
            <a:off x="1946249" y="6578547"/>
            <a:ext cx="38811" cy="36169"/>
          </a:xfrm>
          <a:custGeom>
            <a:avLst/>
            <a:gdLst/>
            <a:ahLst/>
            <a:cxnLst/>
            <a:rect l="0" t="0" r="0" b="0"/>
            <a:pathLst>
              <a:path w="4851400" h="4521200">
                <a:moveTo>
                  <a:pt x="2806700" y="0"/>
                </a:moveTo>
                <a:lnTo>
                  <a:pt x="2044700" y="0"/>
                </a:lnTo>
                <a:lnTo>
                  <a:pt x="2044700" y="1816100"/>
                </a:lnTo>
                <a:lnTo>
                  <a:pt x="266700" y="1244600"/>
                </a:lnTo>
                <a:lnTo>
                  <a:pt x="0" y="1955800"/>
                </a:lnTo>
                <a:lnTo>
                  <a:pt x="1790700" y="2527300"/>
                </a:lnTo>
                <a:lnTo>
                  <a:pt x="647700" y="4064000"/>
                </a:lnTo>
                <a:lnTo>
                  <a:pt x="1257300" y="4521200"/>
                </a:lnTo>
                <a:lnTo>
                  <a:pt x="2425700" y="2946400"/>
                </a:lnTo>
                <a:lnTo>
                  <a:pt x="3594100" y="4521200"/>
                </a:lnTo>
                <a:lnTo>
                  <a:pt x="4203700" y="4064000"/>
                </a:lnTo>
                <a:lnTo>
                  <a:pt x="3060700" y="2527300"/>
                </a:lnTo>
                <a:lnTo>
                  <a:pt x="4851400" y="1955800"/>
                </a:lnTo>
                <a:lnTo>
                  <a:pt x="4584700" y="1244600"/>
                </a:lnTo>
                <a:lnTo>
                  <a:pt x="2806700" y="1816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6" name="Freeform 2986"/>
          <p:cNvSpPr/>
          <p:nvPr/>
        </p:nvSpPr>
        <p:spPr>
          <a:xfrm>
            <a:off x="1991360" y="6578547"/>
            <a:ext cx="38811" cy="36169"/>
          </a:xfrm>
          <a:custGeom>
            <a:avLst/>
            <a:gdLst/>
            <a:ahLst/>
            <a:cxnLst/>
            <a:rect l="0" t="0" r="0" b="0"/>
            <a:pathLst>
              <a:path w="4851400" h="4521200">
                <a:moveTo>
                  <a:pt x="2806700" y="0"/>
                </a:moveTo>
                <a:lnTo>
                  <a:pt x="2044700" y="0"/>
                </a:lnTo>
                <a:lnTo>
                  <a:pt x="2044700" y="1816100"/>
                </a:lnTo>
                <a:lnTo>
                  <a:pt x="266700" y="1244600"/>
                </a:lnTo>
                <a:lnTo>
                  <a:pt x="0" y="1955800"/>
                </a:lnTo>
                <a:lnTo>
                  <a:pt x="1790700" y="2527300"/>
                </a:lnTo>
                <a:lnTo>
                  <a:pt x="647700" y="4064000"/>
                </a:lnTo>
                <a:lnTo>
                  <a:pt x="1257300" y="4521200"/>
                </a:lnTo>
                <a:lnTo>
                  <a:pt x="2425700" y="2946400"/>
                </a:lnTo>
                <a:lnTo>
                  <a:pt x="3594100" y="4521200"/>
                </a:lnTo>
                <a:lnTo>
                  <a:pt x="4203700" y="4064000"/>
                </a:lnTo>
                <a:lnTo>
                  <a:pt x="3060700" y="2527300"/>
                </a:lnTo>
                <a:lnTo>
                  <a:pt x="4851400" y="1955800"/>
                </a:lnTo>
                <a:lnTo>
                  <a:pt x="4584700" y="1244600"/>
                </a:lnTo>
                <a:lnTo>
                  <a:pt x="2806700" y="1816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7" name="Freeform 2987"/>
          <p:cNvSpPr/>
          <p:nvPr/>
        </p:nvSpPr>
        <p:spPr>
          <a:xfrm>
            <a:off x="2033320" y="6578547"/>
            <a:ext cx="69697" cy="71932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8" name="Freeform 2988"/>
          <p:cNvSpPr/>
          <p:nvPr/>
        </p:nvSpPr>
        <p:spPr>
          <a:xfrm>
            <a:off x="2111857" y="6573670"/>
            <a:ext cx="6705" cy="76809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9" name="Freeform 2989"/>
          <p:cNvSpPr/>
          <p:nvPr/>
        </p:nvSpPr>
        <p:spPr>
          <a:xfrm>
            <a:off x="2136241" y="6573670"/>
            <a:ext cx="6705" cy="76809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0" name="Freeform 2990"/>
          <p:cNvSpPr/>
          <p:nvPr/>
        </p:nvSpPr>
        <p:spPr>
          <a:xfrm>
            <a:off x="2187346" y="6601712"/>
            <a:ext cx="50698" cy="78028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1" name="Freeform 2991"/>
          <p:cNvSpPr/>
          <p:nvPr/>
        </p:nvSpPr>
        <p:spPr>
          <a:xfrm>
            <a:off x="2249728" y="6601712"/>
            <a:ext cx="27025" cy="48768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2" name="Freeform 2992"/>
          <p:cNvSpPr/>
          <p:nvPr/>
        </p:nvSpPr>
        <p:spPr>
          <a:xfrm>
            <a:off x="2278877" y="6601712"/>
            <a:ext cx="50495" cy="49987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3" name="Freeform 2993"/>
          <p:cNvSpPr/>
          <p:nvPr/>
        </p:nvSpPr>
        <p:spPr>
          <a:xfrm>
            <a:off x="2339126" y="6601712"/>
            <a:ext cx="49479" cy="73152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4" name="Freeform 2994"/>
          <p:cNvSpPr/>
          <p:nvPr/>
        </p:nvSpPr>
        <p:spPr>
          <a:xfrm>
            <a:off x="2403947" y="6601712"/>
            <a:ext cx="27025" cy="48768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5" name="Freeform 2995"/>
          <p:cNvSpPr/>
          <p:nvPr/>
        </p:nvSpPr>
        <p:spPr>
          <a:xfrm>
            <a:off x="2434935" y="6601712"/>
            <a:ext cx="40436" cy="49987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6" name="Freeform 2996"/>
          <p:cNvSpPr/>
          <p:nvPr/>
        </p:nvSpPr>
        <p:spPr>
          <a:xfrm>
            <a:off x="2489596" y="6601712"/>
            <a:ext cx="71424" cy="48768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7" name="Freeform 2997"/>
          <p:cNvSpPr/>
          <p:nvPr/>
        </p:nvSpPr>
        <p:spPr>
          <a:xfrm>
            <a:off x="2572705" y="6601712"/>
            <a:ext cx="36779" cy="49987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8" name="Freeform 2998"/>
          <p:cNvSpPr/>
          <p:nvPr/>
        </p:nvSpPr>
        <p:spPr>
          <a:xfrm>
            <a:off x="2645755" y="6601712"/>
            <a:ext cx="40436" cy="49987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9" name="Freeform 2999"/>
          <p:cNvSpPr/>
          <p:nvPr/>
        </p:nvSpPr>
        <p:spPr>
          <a:xfrm>
            <a:off x="2701229" y="6601712"/>
            <a:ext cx="27025" cy="48768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0" name="Freeform 3000"/>
          <p:cNvSpPr/>
          <p:nvPr/>
        </p:nvSpPr>
        <p:spPr>
          <a:xfrm>
            <a:off x="2730388" y="6601712"/>
            <a:ext cx="46736" cy="49987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1" name="Freeform 3001"/>
          <p:cNvSpPr/>
          <p:nvPr/>
        </p:nvSpPr>
        <p:spPr>
          <a:xfrm>
            <a:off x="2815122" y="6601712"/>
            <a:ext cx="40436" cy="49987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2" name="Freeform 3002"/>
          <p:cNvSpPr/>
          <p:nvPr/>
        </p:nvSpPr>
        <p:spPr>
          <a:xfrm>
            <a:off x="2864398" y="6602931"/>
            <a:ext cx="46126" cy="47548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3" name="Freeform 3003"/>
          <p:cNvSpPr/>
          <p:nvPr/>
        </p:nvSpPr>
        <p:spPr>
          <a:xfrm>
            <a:off x="2916824" y="6601712"/>
            <a:ext cx="40436" cy="49987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4" name="Freeform 3004"/>
          <p:cNvSpPr/>
          <p:nvPr/>
        </p:nvSpPr>
        <p:spPr>
          <a:xfrm>
            <a:off x="2971993" y="6579766"/>
            <a:ext cx="9753" cy="70713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5" name="Freeform 3005"/>
          <p:cNvSpPr/>
          <p:nvPr/>
        </p:nvSpPr>
        <p:spPr>
          <a:xfrm>
            <a:off x="2997900" y="6573670"/>
            <a:ext cx="6705" cy="76809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6" name="Freeform 3006"/>
          <p:cNvSpPr/>
          <p:nvPr/>
        </p:nvSpPr>
        <p:spPr>
          <a:xfrm>
            <a:off x="3018322" y="6601712"/>
            <a:ext cx="40436" cy="49987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7" name="Freeform 3007"/>
          <p:cNvSpPr/>
          <p:nvPr/>
        </p:nvSpPr>
        <p:spPr>
          <a:xfrm>
            <a:off x="3073491" y="6573670"/>
            <a:ext cx="50698" cy="78028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8" name="Freeform 3008"/>
          <p:cNvSpPr/>
          <p:nvPr/>
        </p:nvSpPr>
        <p:spPr>
          <a:xfrm>
            <a:off x="3137093" y="6573670"/>
            <a:ext cx="6705" cy="76809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9" name="Freeform 3009"/>
          <p:cNvSpPr/>
          <p:nvPr/>
        </p:nvSpPr>
        <p:spPr>
          <a:xfrm>
            <a:off x="3157514" y="6601712"/>
            <a:ext cx="46736" cy="49987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0" name="Freeform 3010"/>
          <p:cNvSpPr/>
          <p:nvPr/>
        </p:nvSpPr>
        <p:spPr>
          <a:xfrm>
            <a:off x="3238794" y="6602931"/>
            <a:ext cx="70510" cy="47548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1" name="Freeform 3011"/>
          <p:cNvSpPr/>
          <p:nvPr/>
        </p:nvSpPr>
        <p:spPr>
          <a:xfrm>
            <a:off x="3318042" y="6579766"/>
            <a:ext cx="9753" cy="70713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2" name="Freeform 3012"/>
          <p:cNvSpPr/>
          <p:nvPr/>
        </p:nvSpPr>
        <p:spPr>
          <a:xfrm>
            <a:off x="3336533" y="6589520"/>
            <a:ext cx="30886" cy="62179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3" name="Freeform 3013"/>
          <p:cNvSpPr/>
          <p:nvPr/>
        </p:nvSpPr>
        <p:spPr>
          <a:xfrm>
            <a:off x="3376157" y="6573670"/>
            <a:ext cx="40741" cy="76809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4" name="Freeform 3014"/>
          <p:cNvSpPr/>
          <p:nvPr/>
        </p:nvSpPr>
        <p:spPr>
          <a:xfrm>
            <a:off x="3458453" y="6601712"/>
            <a:ext cx="40436" cy="49987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5" name="Freeform 3015"/>
          <p:cNvSpPr/>
          <p:nvPr/>
        </p:nvSpPr>
        <p:spPr>
          <a:xfrm>
            <a:off x="3513114" y="6601712"/>
            <a:ext cx="41249" cy="48768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6" name="Freeform 3016"/>
          <p:cNvSpPr/>
          <p:nvPr/>
        </p:nvSpPr>
        <p:spPr>
          <a:xfrm>
            <a:off x="3595918" y="6601712"/>
            <a:ext cx="46736" cy="49987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7" name="Freeform 3017"/>
          <p:cNvSpPr/>
          <p:nvPr/>
        </p:nvSpPr>
        <p:spPr>
          <a:xfrm>
            <a:off x="3654338" y="6601712"/>
            <a:ext cx="71424" cy="48768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8" name="Freeform 3018"/>
          <p:cNvSpPr/>
          <p:nvPr/>
        </p:nvSpPr>
        <p:spPr>
          <a:xfrm>
            <a:off x="3741409" y="6601712"/>
            <a:ext cx="50698" cy="78028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9" name="Freeform 3019"/>
          <p:cNvSpPr/>
          <p:nvPr/>
        </p:nvSpPr>
        <p:spPr>
          <a:xfrm>
            <a:off x="3803487" y="6573670"/>
            <a:ext cx="40741" cy="76809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0" name="Freeform 3020"/>
          <p:cNvSpPr/>
          <p:nvPr/>
        </p:nvSpPr>
        <p:spPr>
          <a:xfrm>
            <a:off x="3857538" y="6601712"/>
            <a:ext cx="40436" cy="49987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1" name="Freeform 3021"/>
          <p:cNvSpPr/>
          <p:nvPr/>
        </p:nvSpPr>
        <p:spPr>
          <a:xfrm>
            <a:off x="3908745" y="6601712"/>
            <a:ext cx="36779" cy="49987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2" name="Freeform 3022"/>
          <p:cNvSpPr/>
          <p:nvPr/>
        </p:nvSpPr>
        <p:spPr>
          <a:xfrm>
            <a:off x="3955988" y="6579766"/>
            <a:ext cx="9753" cy="70713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3" name="Freeform 3023"/>
          <p:cNvSpPr/>
          <p:nvPr/>
        </p:nvSpPr>
        <p:spPr>
          <a:xfrm>
            <a:off x="3976410" y="6601712"/>
            <a:ext cx="36779" cy="49987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4" name="Freeform 3024"/>
          <p:cNvSpPr/>
          <p:nvPr/>
        </p:nvSpPr>
        <p:spPr>
          <a:xfrm>
            <a:off x="1950415" y="6706766"/>
            <a:ext cx="9753" cy="70713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5" name="Freeform 3025"/>
          <p:cNvSpPr/>
          <p:nvPr/>
        </p:nvSpPr>
        <p:spPr>
          <a:xfrm>
            <a:off x="1974291" y="6728712"/>
            <a:ext cx="41249" cy="48768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6" name="Freeform 3026"/>
          <p:cNvSpPr/>
          <p:nvPr/>
        </p:nvSpPr>
        <p:spPr>
          <a:xfrm>
            <a:off x="2061971" y="6705547"/>
            <a:ext cx="44602" cy="71932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7" name="Freeform 3027"/>
          <p:cNvSpPr/>
          <p:nvPr/>
        </p:nvSpPr>
        <p:spPr>
          <a:xfrm>
            <a:off x="2118156" y="6728712"/>
            <a:ext cx="27025" cy="48768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8" name="Freeform 3028"/>
          <p:cNvSpPr/>
          <p:nvPr/>
        </p:nvSpPr>
        <p:spPr>
          <a:xfrm>
            <a:off x="2147315" y="6728712"/>
            <a:ext cx="46736" cy="49987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9" name="Freeform 3029"/>
          <p:cNvSpPr/>
          <p:nvPr/>
        </p:nvSpPr>
        <p:spPr>
          <a:xfrm>
            <a:off x="2202789" y="6749743"/>
            <a:ext cx="26111" cy="6705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0" name="Freeform 3030"/>
          <p:cNvSpPr/>
          <p:nvPr/>
        </p:nvSpPr>
        <p:spPr>
          <a:xfrm>
            <a:off x="2242515" y="6705547"/>
            <a:ext cx="44602" cy="71932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1" name="Freeform 3031"/>
          <p:cNvSpPr/>
          <p:nvPr/>
        </p:nvSpPr>
        <p:spPr>
          <a:xfrm>
            <a:off x="2298699" y="6728712"/>
            <a:ext cx="27025" cy="48768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2" name="Freeform 3032"/>
          <p:cNvSpPr/>
          <p:nvPr/>
        </p:nvSpPr>
        <p:spPr>
          <a:xfrm>
            <a:off x="2327848" y="6728712"/>
            <a:ext cx="50495" cy="49987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3" name="Freeform 3033"/>
          <p:cNvSpPr/>
          <p:nvPr/>
        </p:nvSpPr>
        <p:spPr>
          <a:xfrm>
            <a:off x="2384643" y="6699451"/>
            <a:ext cx="31800" cy="78028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4" name="Freeform 3034"/>
          <p:cNvSpPr/>
          <p:nvPr/>
        </p:nvSpPr>
        <p:spPr>
          <a:xfrm>
            <a:off x="2418171" y="6728712"/>
            <a:ext cx="46736" cy="49987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5" name="Freeform 3035"/>
          <p:cNvSpPr/>
          <p:nvPr/>
        </p:nvSpPr>
        <p:spPr>
          <a:xfrm>
            <a:off x="2473136" y="6728712"/>
            <a:ext cx="36779" cy="49987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6" name="Freeform 3036"/>
          <p:cNvSpPr/>
          <p:nvPr/>
        </p:nvSpPr>
        <p:spPr>
          <a:xfrm>
            <a:off x="2516418" y="6728712"/>
            <a:ext cx="36779" cy="49987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7" name="Freeform 3037"/>
          <p:cNvSpPr/>
          <p:nvPr/>
        </p:nvSpPr>
        <p:spPr>
          <a:xfrm>
            <a:off x="2563662" y="6706766"/>
            <a:ext cx="9753" cy="70713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8" name="Freeform 3038"/>
          <p:cNvSpPr/>
          <p:nvPr/>
        </p:nvSpPr>
        <p:spPr>
          <a:xfrm>
            <a:off x="2585608" y="6728712"/>
            <a:ext cx="50495" cy="49987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9" name="Freeform 3039"/>
          <p:cNvSpPr/>
          <p:nvPr/>
        </p:nvSpPr>
        <p:spPr>
          <a:xfrm>
            <a:off x="2647787" y="6728712"/>
            <a:ext cx="41249" cy="48768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0" name="Freeform 3040"/>
          <p:cNvSpPr/>
          <p:nvPr/>
        </p:nvSpPr>
        <p:spPr>
          <a:xfrm>
            <a:off x="2702346" y="6728712"/>
            <a:ext cx="40436" cy="49987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1" name="Freeform 3041"/>
          <p:cNvSpPr/>
          <p:nvPr/>
        </p:nvSpPr>
        <p:spPr>
          <a:xfrm>
            <a:off x="2759039" y="6700670"/>
            <a:ext cx="6705" cy="76809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2" name="Freeform 3042"/>
          <p:cNvSpPr/>
          <p:nvPr/>
        </p:nvSpPr>
        <p:spPr>
          <a:xfrm>
            <a:off x="2807908" y="6703718"/>
            <a:ext cx="46329" cy="75590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3" name="Freeform 3043"/>
          <p:cNvSpPr/>
          <p:nvPr/>
        </p:nvSpPr>
        <p:spPr>
          <a:xfrm>
            <a:off x="2860741" y="6716520"/>
            <a:ext cx="30886" cy="62179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4" name="Freeform 3044"/>
          <p:cNvSpPr/>
          <p:nvPr/>
        </p:nvSpPr>
        <p:spPr>
          <a:xfrm>
            <a:off x="2900364" y="6729931"/>
            <a:ext cx="41249" cy="48768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5" name="Freeform 3045"/>
          <p:cNvSpPr/>
          <p:nvPr/>
        </p:nvSpPr>
        <p:spPr>
          <a:xfrm>
            <a:off x="2953603" y="6700670"/>
            <a:ext cx="50698" cy="78028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6" name="Freeform 3046"/>
          <p:cNvSpPr/>
          <p:nvPr/>
        </p:nvSpPr>
        <p:spPr>
          <a:xfrm>
            <a:off x="3018932" y="6706766"/>
            <a:ext cx="9753" cy="70713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7" name="Freeform 3047"/>
          <p:cNvSpPr/>
          <p:nvPr/>
        </p:nvSpPr>
        <p:spPr>
          <a:xfrm>
            <a:off x="3040877" y="6728712"/>
            <a:ext cx="46736" cy="49987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8" name="Freeform 3048"/>
          <p:cNvSpPr/>
          <p:nvPr/>
        </p:nvSpPr>
        <p:spPr>
          <a:xfrm>
            <a:off x="3095843" y="6728712"/>
            <a:ext cx="36779" cy="49987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9" name="Freeform 3049"/>
          <p:cNvSpPr/>
          <p:nvPr/>
        </p:nvSpPr>
        <p:spPr>
          <a:xfrm>
            <a:off x="3171332" y="6706766"/>
            <a:ext cx="9753" cy="70713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0" name="Freeform 3050"/>
          <p:cNvSpPr/>
          <p:nvPr/>
        </p:nvSpPr>
        <p:spPr>
          <a:xfrm>
            <a:off x="3195208" y="6728712"/>
            <a:ext cx="41249" cy="48768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1" name="Freeform 3051"/>
          <p:cNvSpPr/>
          <p:nvPr/>
        </p:nvSpPr>
        <p:spPr>
          <a:xfrm>
            <a:off x="3278012" y="6703718"/>
            <a:ext cx="64109" cy="75590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2" name="Freeform 3052"/>
          <p:cNvSpPr/>
          <p:nvPr/>
        </p:nvSpPr>
        <p:spPr>
          <a:xfrm>
            <a:off x="3349538" y="6728712"/>
            <a:ext cx="50495" cy="49987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3" name="Freeform 3053"/>
          <p:cNvSpPr/>
          <p:nvPr/>
        </p:nvSpPr>
        <p:spPr>
          <a:xfrm>
            <a:off x="3411717" y="6728712"/>
            <a:ext cx="41249" cy="48768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4" name="Freeform 3054"/>
          <p:cNvSpPr/>
          <p:nvPr/>
        </p:nvSpPr>
        <p:spPr>
          <a:xfrm>
            <a:off x="3465464" y="6700670"/>
            <a:ext cx="50698" cy="78028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5" name="Freeform 3055"/>
          <p:cNvSpPr/>
          <p:nvPr/>
        </p:nvSpPr>
        <p:spPr>
          <a:xfrm>
            <a:off x="3530793" y="6729931"/>
            <a:ext cx="41249" cy="48768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6" name="Freeform 3056"/>
          <p:cNvSpPr/>
          <p:nvPr/>
        </p:nvSpPr>
        <p:spPr>
          <a:xfrm>
            <a:off x="3584844" y="6728509"/>
            <a:ext cx="42570" cy="50393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7" name="Freeform 3057"/>
          <p:cNvSpPr/>
          <p:nvPr/>
        </p:nvSpPr>
        <p:spPr>
          <a:xfrm>
            <a:off x="3630360" y="6716520"/>
            <a:ext cx="30886" cy="62179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8" name="Freeform 3058"/>
          <p:cNvSpPr/>
          <p:nvPr/>
        </p:nvSpPr>
        <p:spPr>
          <a:xfrm>
            <a:off x="3669985" y="6706766"/>
            <a:ext cx="9753" cy="70713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9" name="Freeform 3059"/>
          <p:cNvSpPr/>
          <p:nvPr/>
        </p:nvSpPr>
        <p:spPr>
          <a:xfrm>
            <a:off x="3693861" y="6728712"/>
            <a:ext cx="41249" cy="48768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0" name="Freeform 3060"/>
          <p:cNvSpPr/>
          <p:nvPr/>
        </p:nvSpPr>
        <p:spPr>
          <a:xfrm>
            <a:off x="3748420" y="6728712"/>
            <a:ext cx="49479" cy="73152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1" name="Rectangle 3061"/>
          <p:cNvSpPr/>
          <p:nvPr/>
        </p:nvSpPr>
        <p:spPr>
          <a:xfrm>
            <a:off x="4686300" y="7390880"/>
            <a:ext cx="56489" cy="147278"/>
          </a:xfrm>
          <a:prstGeom prst="rect">
            <a:avLst/>
          </a:prstGeom>
        </p:spPr>
      </p:sp>
      <p:sp>
        <p:nvSpPr>
          <p:cNvPr id="3062" name="Freeform 3062"/>
          <p:cNvSpPr/>
          <p:nvPr/>
        </p:nvSpPr>
        <p:spPr>
          <a:xfrm>
            <a:off x="4691786" y="7436966"/>
            <a:ext cx="42672" cy="71932"/>
          </a:xfrm>
          <a:custGeom>
            <a:avLst/>
            <a:gdLst/>
            <a:ahLst/>
            <a:cxnLst/>
            <a:rect l="0" t="0" r="0" b="0"/>
            <a:pathLst>
              <a:path w="5334000" h="8991600">
                <a:moveTo>
                  <a:pt x="5334000" y="0"/>
                </a:moveTo>
                <a:lnTo>
                  <a:pt x="0" y="0"/>
                </a:lnTo>
                <a:lnTo>
                  <a:pt x="0" y="838200"/>
                </a:lnTo>
                <a:lnTo>
                  <a:pt x="4381500" y="838200"/>
                </a:lnTo>
                <a:lnTo>
                  <a:pt x="685800" y="8991600"/>
                </a:lnTo>
                <a:lnTo>
                  <a:pt x="1714500" y="8991600"/>
                </a:lnTo>
                <a:lnTo>
                  <a:pt x="53340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63" name="Picture 3063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2769" y="-15240"/>
            <a:ext cx="5056631" cy="7802880"/>
          </a:xfrm>
          <a:prstGeom prst="rect">
            <a:avLst/>
          </a:prstGeom>
          <a:noFill/>
        </p:spPr>
      </p:pic>
      <p:pic>
        <p:nvPicPr>
          <p:cNvPr id="3064" name="Picture 3064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42900" y="-12700"/>
            <a:ext cx="3172396" cy="4876800"/>
          </a:xfrm>
          <a:prstGeom prst="rect">
            <a:avLst/>
          </a:prstGeom>
          <a:noFill/>
        </p:spPr>
      </p:pic>
      <p:sp>
        <p:nvSpPr>
          <p:cNvPr id="3065" name="Freeform 3065"/>
          <p:cNvSpPr/>
          <p:nvPr/>
        </p:nvSpPr>
        <p:spPr>
          <a:xfrm>
            <a:off x="0" y="457200"/>
            <a:ext cx="2217420" cy="571500"/>
          </a:xfrm>
          <a:custGeom>
            <a:avLst/>
            <a:gdLst/>
            <a:ahLst/>
            <a:cxnLst/>
            <a:rect l="0" t="0" r="0" b="0"/>
            <a:pathLst>
              <a:path w="2217420" h="571500">
                <a:moveTo>
                  <a:pt x="0" y="571500"/>
                </a:moveTo>
                <a:lnTo>
                  <a:pt x="2217420" y="571500"/>
                </a:lnTo>
                <a:lnTo>
                  <a:pt x="2217420" y="0"/>
                </a:lnTo>
                <a:lnTo>
                  <a:pt x="0" y="0"/>
                </a:lnTo>
                <a:lnTo>
                  <a:pt x="0" y="571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066" name="Picture 3066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704850"/>
            <a:ext cx="2141220" cy="76200"/>
          </a:xfrm>
          <a:prstGeom prst="rect">
            <a:avLst/>
          </a:prstGeom>
          <a:noFill/>
        </p:spPr>
      </p:pic>
      <p:sp>
        <p:nvSpPr>
          <p:cNvPr id="3067" name="Rectangle 3067"/>
          <p:cNvSpPr/>
          <p:nvPr/>
        </p:nvSpPr>
        <p:spPr>
          <a:xfrm>
            <a:off x="286410" y="7390832"/>
            <a:ext cx="56489" cy="147278"/>
          </a:xfrm>
          <a:prstGeom prst="rect">
            <a:avLst/>
          </a:prstGeom>
        </p:spPr>
      </p:sp>
      <p:sp>
        <p:nvSpPr>
          <p:cNvPr id="3068" name="Freeform 3068"/>
          <p:cNvSpPr/>
          <p:nvPr/>
        </p:nvSpPr>
        <p:spPr>
          <a:xfrm>
            <a:off x="291896" y="7435698"/>
            <a:ext cx="45516" cy="74371"/>
          </a:xfrm>
          <a:custGeom>
            <a:avLst/>
            <a:gdLst/>
            <a:ahLst/>
            <a:cxnLst/>
            <a:rect l="0" t="0" r="0" b="0"/>
            <a:pathLst>
              <a:path w="5689600" h="9296400">
                <a:moveTo>
                  <a:pt x="1676400" y="4381500"/>
                </a:moveTo>
                <a:cubicBezTo>
                  <a:pt x="673100" y="4648200"/>
                  <a:pt x="0" y="5562600"/>
                  <a:pt x="0" y="6743700"/>
                </a:cubicBezTo>
                <a:cubicBezTo>
                  <a:pt x="0" y="8305800"/>
                  <a:pt x="1333500" y="9296400"/>
                  <a:pt x="2844800" y="9296400"/>
                </a:cubicBezTo>
                <a:cubicBezTo>
                  <a:pt x="4356100" y="9296400"/>
                  <a:pt x="5689600" y="8305800"/>
                  <a:pt x="5689600" y="6743700"/>
                </a:cubicBezTo>
                <a:cubicBezTo>
                  <a:pt x="5689600" y="5562600"/>
                  <a:pt x="5016500" y="4648200"/>
                  <a:pt x="4013200" y="4381500"/>
                </a:cubicBezTo>
                <a:lnTo>
                  <a:pt x="4013200" y="4356100"/>
                </a:lnTo>
                <a:cubicBezTo>
                  <a:pt x="4800600" y="4089400"/>
                  <a:pt x="5359400" y="3263900"/>
                  <a:pt x="5359400" y="2349500"/>
                </a:cubicBezTo>
                <a:cubicBezTo>
                  <a:pt x="5359400" y="914400"/>
                  <a:pt x="4191000" y="0"/>
                  <a:pt x="2844800" y="0"/>
                </a:cubicBezTo>
                <a:cubicBezTo>
                  <a:pt x="1498600" y="0"/>
                  <a:pt x="330200" y="914400"/>
                  <a:pt x="330200" y="2349500"/>
                </a:cubicBezTo>
                <a:cubicBezTo>
                  <a:pt x="330200" y="3263900"/>
                  <a:pt x="889000" y="4089400"/>
                  <a:pt x="1676400" y="4356100"/>
                </a:cubicBezTo>
                <a:close/>
                <a:moveTo>
                  <a:pt x="4445000" y="2425700"/>
                </a:moveTo>
                <a:cubicBezTo>
                  <a:pt x="4445000" y="3352800"/>
                  <a:pt x="3746500" y="4013200"/>
                  <a:pt x="2844800" y="4013200"/>
                </a:cubicBezTo>
                <a:cubicBezTo>
                  <a:pt x="1943100" y="4013200"/>
                  <a:pt x="1244600" y="3352800"/>
                  <a:pt x="1244600" y="2425700"/>
                </a:cubicBezTo>
                <a:cubicBezTo>
                  <a:pt x="1244600" y="1498600"/>
                  <a:pt x="1943100" y="838200"/>
                  <a:pt x="2844800" y="838200"/>
                </a:cubicBezTo>
                <a:cubicBezTo>
                  <a:pt x="3746500" y="838200"/>
                  <a:pt x="4445000" y="1498600"/>
                  <a:pt x="4445000" y="2425700"/>
                </a:cubicBezTo>
                <a:close/>
                <a:moveTo>
                  <a:pt x="4775200" y="6616700"/>
                </a:moveTo>
                <a:cubicBezTo>
                  <a:pt x="4775200" y="7670800"/>
                  <a:pt x="4013200" y="8458200"/>
                  <a:pt x="2844800" y="8458200"/>
                </a:cubicBezTo>
                <a:cubicBezTo>
                  <a:pt x="1676400" y="8458200"/>
                  <a:pt x="914400" y="7670800"/>
                  <a:pt x="914400" y="6616700"/>
                </a:cubicBezTo>
                <a:cubicBezTo>
                  <a:pt x="914400" y="5562600"/>
                  <a:pt x="1676400" y="4775200"/>
                  <a:pt x="2844800" y="4775200"/>
                </a:cubicBezTo>
                <a:cubicBezTo>
                  <a:pt x="4013200" y="4775200"/>
                  <a:pt x="4775200" y="5562600"/>
                  <a:pt x="4775200" y="6616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9" name="Rectangle 3069"/>
          <p:cNvSpPr/>
          <p:nvPr/>
        </p:nvSpPr>
        <p:spPr>
          <a:xfrm>
            <a:off x="1655071" y="404672"/>
            <a:ext cx="448055" cy="309676"/>
          </a:xfrm>
          <a:prstGeom prst="rect">
            <a:avLst/>
          </a:prstGeom>
        </p:spPr>
      </p:sp>
      <p:sp>
        <p:nvSpPr>
          <p:cNvPr id="3070" name="Freeform 3070"/>
          <p:cNvSpPr/>
          <p:nvPr/>
        </p:nvSpPr>
        <p:spPr>
          <a:xfrm>
            <a:off x="1664418" y="530859"/>
            <a:ext cx="109321" cy="138176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1" name="Freeform 3071"/>
          <p:cNvSpPr/>
          <p:nvPr/>
        </p:nvSpPr>
        <p:spPr>
          <a:xfrm>
            <a:off x="1797108" y="530859"/>
            <a:ext cx="73355" cy="141020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2" name="Freeform 3072"/>
          <p:cNvSpPr/>
          <p:nvPr/>
        </p:nvSpPr>
        <p:spPr>
          <a:xfrm>
            <a:off x="1888954" y="528014"/>
            <a:ext cx="71526" cy="143865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3" name="Freeform 3073"/>
          <p:cNvSpPr/>
          <p:nvPr/>
        </p:nvSpPr>
        <p:spPr>
          <a:xfrm>
            <a:off x="1980191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4" name="Freeform 3074"/>
          <p:cNvSpPr/>
          <p:nvPr/>
        </p:nvSpPr>
        <p:spPr>
          <a:xfrm>
            <a:off x="2026521" y="528014"/>
            <a:ext cx="71729" cy="143865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5" name="Rectangle 3075"/>
          <p:cNvSpPr/>
          <p:nvPr/>
        </p:nvSpPr>
        <p:spPr>
          <a:xfrm>
            <a:off x="1288289" y="780346"/>
            <a:ext cx="814844" cy="165688"/>
          </a:xfrm>
          <a:prstGeom prst="rect">
            <a:avLst/>
          </a:prstGeom>
        </p:spPr>
      </p:sp>
      <p:sp>
        <p:nvSpPr>
          <p:cNvPr id="3076" name="Freeform 3076"/>
          <p:cNvSpPr/>
          <p:nvPr/>
        </p:nvSpPr>
        <p:spPr>
          <a:xfrm>
            <a:off x="1299262" y="832192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7" name="Freeform 3077"/>
          <p:cNvSpPr/>
          <p:nvPr/>
        </p:nvSpPr>
        <p:spPr>
          <a:xfrm>
            <a:off x="1365784" y="85825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8" name="Freeform 3078"/>
          <p:cNvSpPr/>
          <p:nvPr/>
        </p:nvSpPr>
        <p:spPr>
          <a:xfrm>
            <a:off x="1425106" y="85802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9" name="Freeform 3079"/>
          <p:cNvSpPr/>
          <p:nvPr/>
        </p:nvSpPr>
        <p:spPr>
          <a:xfrm>
            <a:off x="1482942" y="82670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0" name="Freeform 3080"/>
          <p:cNvSpPr/>
          <p:nvPr/>
        </p:nvSpPr>
        <p:spPr>
          <a:xfrm>
            <a:off x="1543749" y="85825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1" name="Freeform 3081"/>
          <p:cNvSpPr/>
          <p:nvPr/>
        </p:nvSpPr>
        <p:spPr>
          <a:xfrm>
            <a:off x="1611758" y="82670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2" name="Freeform 3082"/>
          <p:cNvSpPr/>
          <p:nvPr/>
        </p:nvSpPr>
        <p:spPr>
          <a:xfrm>
            <a:off x="1634732" y="85825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3" name="Freeform 3083"/>
          <p:cNvSpPr/>
          <p:nvPr/>
        </p:nvSpPr>
        <p:spPr>
          <a:xfrm>
            <a:off x="1705598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4" name="Freeform 3084"/>
          <p:cNvSpPr/>
          <p:nvPr/>
        </p:nvSpPr>
        <p:spPr>
          <a:xfrm>
            <a:off x="1772235" y="85825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5" name="Freeform 3085"/>
          <p:cNvSpPr/>
          <p:nvPr/>
        </p:nvSpPr>
        <p:spPr>
          <a:xfrm>
            <a:off x="1836129" y="825334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6" name="Freeform 3086"/>
          <p:cNvSpPr/>
          <p:nvPr/>
        </p:nvSpPr>
        <p:spPr>
          <a:xfrm>
            <a:off x="1900137" y="832192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7" name="Freeform 3087"/>
          <p:cNvSpPr/>
          <p:nvPr/>
        </p:nvSpPr>
        <p:spPr>
          <a:xfrm>
            <a:off x="1987119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8" name="Freeform 3088"/>
          <p:cNvSpPr/>
          <p:nvPr/>
        </p:nvSpPr>
        <p:spPr>
          <a:xfrm>
            <a:off x="2018094" y="84453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9" name="Freeform 3089"/>
          <p:cNvSpPr/>
          <p:nvPr/>
        </p:nvSpPr>
        <p:spPr>
          <a:xfrm>
            <a:off x="2058214" y="85825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0" name="Rectangle 3090"/>
          <p:cNvSpPr/>
          <p:nvPr/>
        </p:nvSpPr>
        <p:spPr>
          <a:xfrm>
            <a:off x="685800" y="1316988"/>
            <a:ext cx="940688" cy="184099"/>
          </a:xfrm>
          <a:prstGeom prst="rect">
            <a:avLst/>
          </a:prstGeom>
        </p:spPr>
      </p:sp>
      <p:sp>
        <p:nvSpPr>
          <p:cNvPr id="3091" name="Freeform 3091"/>
          <p:cNvSpPr/>
          <p:nvPr/>
        </p:nvSpPr>
        <p:spPr>
          <a:xfrm>
            <a:off x="697992" y="1374595"/>
            <a:ext cx="60198" cy="89916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2" name="Freeform 3092"/>
          <p:cNvSpPr/>
          <p:nvPr/>
        </p:nvSpPr>
        <p:spPr>
          <a:xfrm>
            <a:off x="771905" y="1403551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3" name="Freeform 3093"/>
          <p:cNvSpPr/>
          <p:nvPr/>
        </p:nvSpPr>
        <p:spPr>
          <a:xfrm>
            <a:off x="837818" y="1403297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4" name="Freeform 3094"/>
          <p:cNvSpPr/>
          <p:nvPr/>
        </p:nvSpPr>
        <p:spPr>
          <a:xfrm>
            <a:off x="902080" y="1368499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5" name="Freeform 3095"/>
          <p:cNvSpPr/>
          <p:nvPr/>
        </p:nvSpPr>
        <p:spPr>
          <a:xfrm>
            <a:off x="969645" y="1403551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6" name="Freeform 3096"/>
          <p:cNvSpPr/>
          <p:nvPr/>
        </p:nvSpPr>
        <p:spPr>
          <a:xfrm>
            <a:off x="1045210" y="1368499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7" name="Freeform 3097"/>
          <p:cNvSpPr/>
          <p:nvPr/>
        </p:nvSpPr>
        <p:spPr>
          <a:xfrm>
            <a:off x="1070737" y="1403551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8" name="Freeform 3098"/>
          <p:cNvSpPr/>
          <p:nvPr/>
        </p:nvSpPr>
        <p:spPr>
          <a:xfrm>
            <a:off x="1149476" y="1403551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9" name="Freeform 3099"/>
          <p:cNvSpPr/>
          <p:nvPr/>
        </p:nvSpPr>
        <p:spPr>
          <a:xfrm>
            <a:off x="1223518" y="1403551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0" name="Freeform 3100"/>
          <p:cNvSpPr/>
          <p:nvPr/>
        </p:nvSpPr>
        <p:spPr>
          <a:xfrm>
            <a:off x="1294510" y="1366975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1" name="Freeform 3101"/>
          <p:cNvSpPr/>
          <p:nvPr/>
        </p:nvSpPr>
        <p:spPr>
          <a:xfrm>
            <a:off x="1365630" y="1374595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2" name="Freeform 3102"/>
          <p:cNvSpPr/>
          <p:nvPr/>
        </p:nvSpPr>
        <p:spPr>
          <a:xfrm>
            <a:off x="1462277" y="1403551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3" name="Freeform 3103"/>
          <p:cNvSpPr/>
          <p:nvPr/>
        </p:nvSpPr>
        <p:spPr>
          <a:xfrm>
            <a:off x="1496694" y="1388311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4" name="Freeform 3104"/>
          <p:cNvSpPr/>
          <p:nvPr/>
        </p:nvSpPr>
        <p:spPr>
          <a:xfrm>
            <a:off x="1541271" y="1403551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5" name="Rectangle 3105"/>
          <p:cNvSpPr/>
          <p:nvPr/>
        </p:nvSpPr>
        <p:spPr>
          <a:xfrm>
            <a:off x="685800" y="1406345"/>
            <a:ext cx="2189734" cy="895095"/>
          </a:xfrm>
          <a:prstGeom prst="rect">
            <a:avLst/>
          </a:prstGeom>
        </p:spPr>
      </p:sp>
      <p:sp>
        <p:nvSpPr>
          <p:cNvPr id="3106" name="Freeform 3106"/>
          <p:cNvSpPr/>
          <p:nvPr/>
        </p:nvSpPr>
        <p:spPr>
          <a:xfrm>
            <a:off x="697484" y="1564079"/>
            <a:ext cx="136652" cy="172720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7" name="Freeform 3107"/>
          <p:cNvSpPr/>
          <p:nvPr/>
        </p:nvSpPr>
        <p:spPr>
          <a:xfrm>
            <a:off x="858265" y="1564079"/>
            <a:ext cx="91694" cy="176276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8" name="Freeform 3108"/>
          <p:cNvSpPr/>
          <p:nvPr/>
        </p:nvSpPr>
        <p:spPr>
          <a:xfrm>
            <a:off x="967994" y="1560523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9" name="Freeform 3109"/>
          <p:cNvSpPr/>
          <p:nvPr/>
        </p:nvSpPr>
        <p:spPr>
          <a:xfrm>
            <a:off x="1076959" y="1564079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0" name="Freeform 3110"/>
          <p:cNvSpPr/>
          <p:nvPr/>
        </p:nvSpPr>
        <p:spPr>
          <a:xfrm>
            <a:off x="1129792" y="1560523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1" name="Freeform 3111"/>
          <p:cNvSpPr/>
          <p:nvPr/>
        </p:nvSpPr>
        <p:spPr>
          <a:xfrm>
            <a:off x="1280921" y="1564079"/>
            <a:ext cx="39624" cy="185420"/>
          </a:xfrm>
          <a:custGeom>
            <a:avLst/>
            <a:gdLst/>
            <a:ahLst/>
            <a:cxnLst/>
            <a:rect l="0" t="0" r="0" b="0"/>
            <a:pathLst>
              <a:path w="1981200" h="9271000">
                <a:moveTo>
                  <a:pt x="1981200" y="9271000"/>
                </a:moveTo>
                <a:cubicBezTo>
                  <a:pt x="1562100" y="7797800"/>
                  <a:pt x="1358900" y="6337300"/>
                  <a:pt x="1358900" y="4584700"/>
                </a:cubicBezTo>
                <a:cubicBezTo>
                  <a:pt x="1358900" y="2832100"/>
                  <a:pt x="1562100" y="1422400"/>
                  <a:pt x="1981200" y="0"/>
                </a:cubicBezTo>
                <a:lnTo>
                  <a:pt x="584200" y="0"/>
                </a:lnTo>
                <a:cubicBezTo>
                  <a:pt x="139700" y="1409700"/>
                  <a:pt x="0" y="2819400"/>
                  <a:pt x="0" y="4584700"/>
                </a:cubicBezTo>
                <a:cubicBezTo>
                  <a:pt x="0" y="6350000"/>
                  <a:pt x="139700" y="7810500"/>
                  <a:pt x="584200" y="9271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2" name="Freeform 3112"/>
          <p:cNvSpPr/>
          <p:nvPr/>
        </p:nvSpPr>
        <p:spPr>
          <a:xfrm>
            <a:off x="1338071" y="1560523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4406900"/>
                </a:lnTo>
                <a:lnTo>
                  <a:pt x="2235200" y="4406900"/>
                </a:lnTo>
                <a:lnTo>
                  <a:pt x="2235200" y="5664200"/>
                </a:lnTo>
                <a:lnTo>
                  <a:pt x="3098800" y="56642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3" name="Freeform 3113"/>
          <p:cNvSpPr/>
          <p:nvPr/>
        </p:nvSpPr>
        <p:spPr>
          <a:xfrm>
            <a:off x="1449070" y="1564079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4" name="Freeform 3114"/>
          <p:cNvSpPr/>
          <p:nvPr/>
        </p:nvSpPr>
        <p:spPr>
          <a:xfrm>
            <a:off x="1550670" y="1564079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5" name="Freeform 3115"/>
          <p:cNvSpPr/>
          <p:nvPr/>
        </p:nvSpPr>
        <p:spPr>
          <a:xfrm>
            <a:off x="1669795" y="1564079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6" name="Freeform 3116"/>
          <p:cNvSpPr/>
          <p:nvPr/>
        </p:nvSpPr>
        <p:spPr>
          <a:xfrm>
            <a:off x="1771395" y="1564079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7" name="Freeform 3117"/>
          <p:cNvSpPr/>
          <p:nvPr/>
        </p:nvSpPr>
        <p:spPr>
          <a:xfrm>
            <a:off x="1869185" y="1563571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8" name="Freeform 3118"/>
          <p:cNvSpPr/>
          <p:nvPr/>
        </p:nvSpPr>
        <p:spPr>
          <a:xfrm>
            <a:off x="1985263" y="1564079"/>
            <a:ext cx="80264" cy="172720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4013200" y="8636000"/>
                </a:lnTo>
                <a:lnTo>
                  <a:pt x="4013200" y="7239000"/>
                </a:lnTo>
                <a:lnTo>
                  <a:pt x="1473200" y="7239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9" name="Freeform 3119"/>
          <p:cNvSpPr/>
          <p:nvPr/>
        </p:nvSpPr>
        <p:spPr>
          <a:xfrm>
            <a:off x="2074671" y="1564079"/>
            <a:ext cx="39624" cy="185420"/>
          </a:xfrm>
          <a:custGeom>
            <a:avLst/>
            <a:gdLst/>
            <a:ahLst/>
            <a:cxnLst/>
            <a:rect l="0" t="0" r="0" b="0"/>
            <a:pathLst>
              <a:path w="1981200" h="9271000">
                <a:moveTo>
                  <a:pt x="0" y="9271000"/>
                </a:moveTo>
                <a:lnTo>
                  <a:pt x="1397000" y="9271000"/>
                </a:lnTo>
                <a:cubicBezTo>
                  <a:pt x="1841500" y="7810500"/>
                  <a:pt x="1981200" y="6350000"/>
                  <a:pt x="1981200" y="4584700"/>
                </a:cubicBezTo>
                <a:cubicBezTo>
                  <a:pt x="1981200" y="2819400"/>
                  <a:pt x="1841500" y="1409700"/>
                  <a:pt x="1397000" y="0"/>
                </a:cubicBezTo>
                <a:lnTo>
                  <a:pt x="0" y="0"/>
                </a:lnTo>
                <a:cubicBezTo>
                  <a:pt x="419100" y="1422400"/>
                  <a:pt x="622300" y="2832100"/>
                  <a:pt x="622300" y="4584700"/>
                </a:cubicBezTo>
                <a:cubicBezTo>
                  <a:pt x="622300" y="6337300"/>
                  <a:pt x="419100" y="7797800"/>
                  <a:pt x="0" y="9271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0" name="Freeform 3120"/>
          <p:cNvSpPr/>
          <p:nvPr/>
        </p:nvSpPr>
        <p:spPr>
          <a:xfrm>
            <a:off x="2135377" y="1699207"/>
            <a:ext cx="34290" cy="74930"/>
          </a:xfrm>
          <a:custGeom>
            <a:avLst/>
            <a:gdLst/>
            <a:ahLst/>
            <a:cxnLst/>
            <a:rect l="0" t="0" r="0" b="0"/>
            <a:pathLst>
              <a:path w="1714500" h="3746500">
                <a:moveTo>
                  <a:pt x="0" y="3746500"/>
                </a:moveTo>
                <a:cubicBezTo>
                  <a:pt x="1168400" y="3746500"/>
                  <a:pt x="1714500" y="3238500"/>
                  <a:pt x="1714500" y="2032000"/>
                </a:cubicBezTo>
                <a:lnTo>
                  <a:pt x="1714500" y="0"/>
                </a:lnTo>
                <a:lnTo>
                  <a:pt x="25400" y="0"/>
                </a:lnTo>
                <a:lnTo>
                  <a:pt x="25400" y="1879600"/>
                </a:lnTo>
                <a:lnTo>
                  <a:pt x="863600" y="1879600"/>
                </a:lnTo>
                <a:lnTo>
                  <a:pt x="863600" y="2095500"/>
                </a:lnTo>
                <a:cubicBezTo>
                  <a:pt x="863600" y="2679700"/>
                  <a:pt x="774700" y="2882900"/>
                  <a:pt x="88900" y="2882900"/>
                </a:cubicBezTo>
                <a:lnTo>
                  <a:pt x="0" y="2882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1" name="Freeform 3121"/>
          <p:cNvSpPr/>
          <p:nvPr/>
        </p:nvSpPr>
        <p:spPr>
          <a:xfrm>
            <a:off x="2235454" y="1564079"/>
            <a:ext cx="136652" cy="172720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2" name="Freeform 3122"/>
          <p:cNvSpPr/>
          <p:nvPr/>
        </p:nvSpPr>
        <p:spPr>
          <a:xfrm>
            <a:off x="2396235" y="1564079"/>
            <a:ext cx="91694" cy="176276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3" name="Freeform 3123"/>
          <p:cNvSpPr/>
          <p:nvPr/>
        </p:nvSpPr>
        <p:spPr>
          <a:xfrm>
            <a:off x="2505963" y="1560523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4" name="Freeform 3124"/>
          <p:cNvSpPr/>
          <p:nvPr/>
        </p:nvSpPr>
        <p:spPr>
          <a:xfrm>
            <a:off x="2614929" y="1564079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5" name="Freeform 3125"/>
          <p:cNvSpPr/>
          <p:nvPr/>
        </p:nvSpPr>
        <p:spPr>
          <a:xfrm>
            <a:off x="2667761" y="1560523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6" name="Freeform 3126"/>
          <p:cNvSpPr/>
          <p:nvPr/>
        </p:nvSpPr>
        <p:spPr>
          <a:xfrm>
            <a:off x="697484" y="1818079"/>
            <a:ext cx="91694" cy="172720"/>
          </a:xfrm>
          <a:custGeom>
            <a:avLst/>
            <a:gdLst/>
            <a:ahLst/>
            <a:cxnLst/>
            <a:rect l="0" t="0" r="0" b="0"/>
            <a:pathLst>
              <a:path w="4584700" h="8636000">
                <a:moveTo>
                  <a:pt x="0" y="8636000"/>
                </a:moveTo>
                <a:lnTo>
                  <a:pt x="1473200" y="8636000"/>
                </a:lnTo>
                <a:lnTo>
                  <a:pt x="1473200" y="5448300"/>
                </a:lnTo>
                <a:lnTo>
                  <a:pt x="1968500" y="5448300"/>
                </a:lnTo>
                <a:cubicBezTo>
                  <a:pt x="3810000" y="5448300"/>
                  <a:pt x="4584700" y="4622800"/>
                  <a:pt x="4584700" y="2705100"/>
                </a:cubicBezTo>
                <a:cubicBezTo>
                  <a:pt x="4584700" y="812800"/>
                  <a:pt x="3835400" y="0"/>
                  <a:pt x="2057400" y="0"/>
                </a:cubicBezTo>
                <a:lnTo>
                  <a:pt x="0" y="0"/>
                </a:lnTo>
                <a:close/>
                <a:moveTo>
                  <a:pt x="1473200" y="4140200"/>
                </a:moveTo>
                <a:lnTo>
                  <a:pt x="1473200" y="1358900"/>
                </a:lnTo>
                <a:lnTo>
                  <a:pt x="1955800" y="1358900"/>
                </a:lnTo>
                <a:cubicBezTo>
                  <a:pt x="2781300" y="1358900"/>
                  <a:pt x="3086100" y="1701800"/>
                  <a:pt x="3086100" y="2730500"/>
                </a:cubicBezTo>
                <a:cubicBezTo>
                  <a:pt x="3086100" y="3759200"/>
                  <a:pt x="2781300" y="4140200"/>
                  <a:pt x="1955800" y="4140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7" name="Freeform 3127"/>
          <p:cNvSpPr/>
          <p:nvPr/>
        </p:nvSpPr>
        <p:spPr>
          <a:xfrm>
            <a:off x="805942" y="1818079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8" name="Freeform 3128"/>
          <p:cNvSpPr/>
          <p:nvPr/>
        </p:nvSpPr>
        <p:spPr>
          <a:xfrm>
            <a:off x="907542" y="1818079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9" name="Freeform 3129"/>
          <p:cNvSpPr/>
          <p:nvPr/>
        </p:nvSpPr>
        <p:spPr>
          <a:xfrm>
            <a:off x="1019556" y="1818079"/>
            <a:ext cx="80264" cy="172720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401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47800" y="8636000"/>
                </a:lnTo>
                <a:lnTo>
                  <a:pt x="1447800" y="4940300"/>
                </a:lnTo>
                <a:lnTo>
                  <a:pt x="3733800" y="4940300"/>
                </a:lnTo>
                <a:lnTo>
                  <a:pt x="3733800" y="3581400"/>
                </a:lnTo>
                <a:lnTo>
                  <a:pt x="1447800" y="3581400"/>
                </a:lnTo>
                <a:lnTo>
                  <a:pt x="1447800" y="1384300"/>
                </a:lnTo>
                <a:lnTo>
                  <a:pt x="40132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0" name="Freeform 3130"/>
          <p:cNvSpPr/>
          <p:nvPr/>
        </p:nvSpPr>
        <p:spPr>
          <a:xfrm>
            <a:off x="1116837" y="1814523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1" name="Freeform 3131"/>
          <p:cNvSpPr/>
          <p:nvPr/>
        </p:nvSpPr>
        <p:spPr>
          <a:xfrm>
            <a:off x="1233931" y="1818079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2" name="Freeform 3132"/>
          <p:cNvSpPr/>
          <p:nvPr/>
        </p:nvSpPr>
        <p:spPr>
          <a:xfrm>
            <a:off x="1345945" y="1818079"/>
            <a:ext cx="136652" cy="172720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3" name="Freeform 3133"/>
          <p:cNvSpPr/>
          <p:nvPr/>
        </p:nvSpPr>
        <p:spPr>
          <a:xfrm>
            <a:off x="1492758" y="1817571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4" name="Freeform 3134"/>
          <p:cNvSpPr/>
          <p:nvPr/>
        </p:nvSpPr>
        <p:spPr>
          <a:xfrm>
            <a:off x="1608836" y="1818079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5" name="Freeform 3135"/>
          <p:cNvSpPr/>
          <p:nvPr/>
        </p:nvSpPr>
        <p:spPr>
          <a:xfrm>
            <a:off x="1725675" y="1814523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6" name="Freeform 3136"/>
          <p:cNvSpPr/>
          <p:nvPr/>
        </p:nvSpPr>
        <p:spPr>
          <a:xfrm>
            <a:off x="1835657" y="1818079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7" name="Freeform 3137"/>
          <p:cNvSpPr/>
          <p:nvPr/>
        </p:nvSpPr>
        <p:spPr>
          <a:xfrm>
            <a:off x="1937765" y="1953207"/>
            <a:ext cx="34290" cy="74930"/>
          </a:xfrm>
          <a:custGeom>
            <a:avLst/>
            <a:gdLst/>
            <a:ahLst/>
            <a:cxnLst/>
            <a:rect l="0" t="0" r="0" b="0"/>
            <a:pathLst>
              <a:path w="1714500" h="3746500">
                <a:moveTo>
                  <a:pt x="0" y="3746500"/>
                </a:moveTo>
                <a:cubicBezTo>
                  <a:pt x="1168400" y="3746500"/>
                  <a:pt x="1714500" y="3238500"/>
                  <a:pt x="1714500" y="2032000"/>
                </a:cubicBezTo>
                <a:lnTo>
                  <a:pt x="1714500" y="0"/>
                </a:lnTo>
                <a:lnTo>
                  <a:pt x="25400" y="0"/>
                </a:lnTo>
                <a:lnTo>
                  <a:pt x="25400" y="1879600"/>
                </a:lnTo>
                <a:lnTo>
                  <a:pt x="863600" y="1879600"/>
                </a:lnTo>
                <a:lnTo>
                  <a:pt x="863600" y="2095500"/>
                </a:lnTo>
                <a:cubicBezTo>
                  <a:pt x="863600" y="2679700"/>
                  <a:pt x="774700" y="2882900"/>
                  <a:pt x="88900" y="2882900"/>
                </a:cubicBezTo>
                <a:lnTo>
                  <a:pt x="0" y="2882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8" name="Freeform 3138"/>
          <p:cNvSpPr/>
          <p:nvPr/>
        </p:nvSpPr>
        <p:spPr>
          <a:xfrm>
            <a:off x="2035556" y="1814523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9" name="Freeform 3139"/>
          <p:cNvSpPr/>
          <p:nvPr/>
        </p:nvSpPr>
        <p:spPr>
          <a:xfrm>
            <a:off x="2152650" y="1818079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0" name="Freeform 3140"/>
          <p:cNvSpPr/>
          <p:nvPr/>
        </p:nvSpPr>
        <p:spPr>
          <a:xfrm>
            <a:off x="2307335" y="1818079"/>
            <a:ext cx="136652" cy="172720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1" name="Freeform 3141"/>
          <p:cNvSpPr/>
          <p:nvPr/>
        </p:nvSpPr>
        <p:spPr>
          <a:xfrm>
            <a:off x="2468117" y="1818079"/>
            <a:ext cx="91694" cy="176276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2" name="Freeform 3142"/>
          <p:cNvSpPr/>
          <p:nvPr/>
        </p:nvSpPr>
        <p:spPr>
          <a:xfrm>
            <a:off x="2577845" y="1814523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3" name="Freeform 3143"/>
          <p:cNvSpPr/>
          <p:nvPr/>
        </p:nvSpPr>
        <p:spPr>
          <a:xfrm>
            <a:off x="2686811" y="1818079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4" name="Freeform 3144"/>
          <p:cNvSpPr/>
          <p:nvPr/>
        </p:nvSpPr>
        <p:spPr>
          <a:xfrm>
            <a:off x="2739643" y="1814523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5" name="Freeform 3145"/>
          <p:cNvSpPr/>
          <p:nvPr/>
        </p:nvSpPr>
        <p:spPr>
          <a:xfrm>
            <a:off x="697484" y="2072079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3200400" y="0"/>
                </a:moveTo>
                <a:lnTo>
                  <a:pt x="3200400" y="3594100"/>
                </a:lnTo>
                <a:lnTo>
                  <a:pt x="1473200" y="3594100"/>
                </a:lnTo>
                <a:lnTo>
                  <a:pt x="1473200" y="0"/>
                </a:ln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lnTo>
                  <a:pt x="1473200" y="4978400"/>
                </a:lnTo>
                <a:lnTo>
                  <a:pt x="3200400" y="4978400"/>
                </a:lnTo>
                <a:lnTo>
                  <a:pt x="3200400" y="8636000"/>
                </a:lnTo>
                <a:lnTo>
                  <a:pt x="4673600" y="8636000"/>
                </a:lnTo>
                <a:lnTo>
                  <a:pt x="4673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6" name="Freeform 3146"/>
          <p:cNvSpPr/>
          <p:nvPr/>
        </p:nvSpPr>
        <p:spPr>
          <a:xfrm>
            <a:off x="816610" y="2072079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7" name="Freeform 3147"/>
          <p:cNvSpPr/>
          <p:nvPr/>
        </p:nvSpPr>
        <p:spPr>
          <a:xfrm>
            <a:off x="865378" y="2068523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8" name="Freeform 3148"/>
          <p:cNvSpPr/>
          <p:nvPr/>
        </p:nvSpPr>
        <p:spPr>
          <a:xfrm>
            <a:off x="964692" y="2072079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9" name="Freeform 3149"/>
          <p:cNvSpPr/>
          <p:nvPr/>
        </p:nvSpPr>
        <p:spPr>
          <a:xfrm>
            <a:off x="1068831" y="2068523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0" name="Freeform 3150"/>
          <p:cNvSpPr/>
          <p:nvPr/>
        </p:nvSpPr>
        <p:spPr>
          <a:xfrm>
            <a:off x="1185925" y="2072079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1" name="Freeform 3151"/>
          <p:cNvSpPr/>
          <p:nvPr/>
        </p:nvSpPr>
        <p:spPr>
          <a:xfrm>
            <a:off x="1281176" y="2072079"/>
            <a:ext cx="102108" cy="172720"/>
          </a:xfrm>
          <a:custGeom>
            <a:avLst/>
            <a:gdLst/>
            <a:ahLst/>
            <a:cxnLst/>
            <a:rect l="0" t="0" r="0" b="0"/>
            <a:pathLst>
              <a:path w="5105400" h="8636000">
                <a:moveTo>
                  <a:pt x="5105400" y="0"/>
                </a:moveTo>
                <a:lnTo>
                  <a:pt x="3657600" y="0"/>
                </a:lnTo>
                <a:lnTo>
                  <a:pt x="2616200" y="3619500"/>
                </a:lnTo>
                <a:lnTo>
                  <a:pt x="2565400" y="3619500"/>
                </a:lnTo>
                <a:lnTo>
                  <a:pt x="1549400" y="0"/>
                </a:lnTo>
                <a:lnTo>
                  <a:pt x="0" y="0"/>
                </a:lnTo>
                <a:lnTo>
                  <a:pt x="1816100" y="5473700"/>
                </a:lnTo>
                <a:lnTo>
                  <a:pt x="1816100" y="8636000"/>
                </a:lnTo>
                <a:lnTo>
                  <a:pt x="3302000" y="8636000"/>
                </a:lnTo>
                <a:lnTo>
                  <a:pt x="3302000" y="5422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2" name="Freeform 3152"/>
          <p:cNvSpPr/>
          <p:nvPr/>
        </p:nvSpPr>
        <p:spPr>
          <a:xfrm>
            <a:off x="1428495" y="2071571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3" name="Freeform 3153"/>
          <p:cNvSpPr/>
          <p:nvPr/>
        </p:nvSpPr>
        <p:spPr>
          <a:xfrm>
            <a:off x="1544573" y="2072079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4" name="Freeform 3154"/>
          <p:cNvSpPr/>
          <p:nvPr/>
        </p:nvSpPr>
        <p:spPr>
          <a:xfrm>
            <a:off x="1663700" y="2072079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5" name="Freeform 3155"/>
          <p:cNvSpPr/>
          <p:nvPr/>
        </p:nvSpPr>
        <p:spPr>
          <a:xfrm>
            <a:off x="1822450" y="2072079"/>
            <a:ext cx="80264" cy="172720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4013200" y="8636000"/>
                </a:lnTo>
                <a:lnTo>
                  <a:pt x="4013200" y="7239000"/>
                </a:lnTo>
                <a:lnTo>
                  <a:pt x="1473200" y="7239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6" name="Freeform 3156"/>
          <p:cNvSpPr/>
          <p:nvPr/>
        </p:nvSpPr>
        <p:spPr>
          <a:xfrm>
            <a:off x="1917954" y="2072079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7" name="Freeform 3157"/>
          <p:cNvSpPr/>
          <p:nvPr/>
        </p:nvSpPr>
        <p:spPr>
          <a:xfrm>
            <a:off x="1963420" y="2072079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8" name="Freeform 3158"/>
          <p:cNvSpPr/>
          <p:nvPr/>
        </p:nvSpPr>
        <p:spPr>
          <a:xfrm>
            <a:off x="2069845" y="2072079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9" name="Freeform 3159"/>
          <p:cNvSpPr/>
          <p:nvPr/>
        </p:nvSpPr>
        <p:spPr>
          <a:xfrm>
            <a:off x="2171445" y="2072079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0" name="Freeform 3160"/>
          <p:cNvSpPr/>
          <p:nvPr/>
        </p:nvSpPr>
        <p:spPr>
          <a:xfrm>
            <a:off x="2269236" y="2071571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1" name="Freeform 3161"/>
          <p:cNvSpPr/>
          <p:nvPr/>
        </p:nvSpPr>
        <p:spPr>
          <a:xfrm>
            <a:off x="2366009" y="2072079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2" name="Freeform 3162"/>
          <p:cNvSpPr/>
          <p:nvPr/>
        </p:nvSpPr>
        <p:spPr>
          <a:xfrm>
            <a:off x="2470911" y="2072079"/>
            <a:ext cx="91694" cy="176276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3" name="Freeform 3163"/>
          <p:cNvSpPr/>
          <p:nvPr/>
        </p:nvSpPr>
        <p:spPr>
          <a:xfrm>
            <a:off x="2586989" y="2072079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4" name="Freeform 3164"/>
          <p:cNvSpPr/>
          <p:nvPr/>
        </p:nvSpPr>
        <p:spPr>
          <a:xfrm>
            <a:off x="2699004" y="2072079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5" name="Rectangle 3165"/>
          <p:cNvSpPr/>
          <p:nvPr/>
        </p:nvSpPr>
        <p:spPr>
          <a:xfrm>
            <a:off x="685800" y="2321578"/>
            <a:ext cx="2520303" cy="1689612"/>
          </a:xfrm>
          <a:prstGeom prst="rect">
            <a:avLst/>
          </a:prstGeom>
        </p:spPr>
      </p:sp>
      <p:sp>
        <p:nvSpPr>
          <p:cNvPr id="3166" name="Freeform 3166"/>
          <p:cNvSpPr/>
          <p:nvPr/>
        </p:nvSpPr>
        <p:spPr>
          <a:xfrm>
            <a:off x="691286" y="2371367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7" name="Freeform 3167"/>
          <p:cNvSpPr/>
          <p:nvPr/>
        </p:nvSpPr>
        <p:spPr>
          <a:xfrm>
            <a:off x="792099" y="240085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8" name="Freeform 3168"/>
          <p:cNvSpPr/>
          <p:nvPr/>
        </p:nvSpPr>
        <p:spPr>
          <a:xfrm>
            <a:off x="858735" y="239948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9" name="Freeform 3169"/>
          <p:cNvSpPr/>
          <p:nvPr/>
        </p:nvSpPr>
        <p:spPr>
          <a:xfrm>
            <a:off x="949890" y="2373425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0" name="Freeform 3170"/>
          <p:cNvSpPr/>
          <p:nvPr/>
        </p:nvSpPr>
        <p:spPr>
          <a:xfrm>
            <a:off x="1023385" y="2442691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1" name="Freeform 3171"/>
          <p:cNvSpPr/>
          <p:nvPr/>
        </p:nvSpPr>
        <p:spPr>
          <a:xfrm>
            <a:off x="1048188" y="2373425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2" name="Freeform 3172"/>
          <p:cNvSpPr/>
          <p:nvPr/>
        </p:nvSpPr>
        <p:spPr>
          <a:xfrm>
            <a:off x="1139056" y="2442691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3" name="Freeform 3173"/>
          <p:cNvSpPr/>
          <p:nvPr/>
        </p:nvSpPr>
        <p:spPr>
          <a:xfrm>
            <a:off x="1220141" y="237479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4" name="Freeform 3174"/>
          <p:cNvSpPr/>
          <p:nvPr/>
        </p:nvSpPr>
        <p:spPr>
          <a:xfrm>
            <a:off x="1249744" y="239948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5" name="Freeform 3175"/>
          <p:cNvSpPr/>
          <p:nvPr/>
        </p:nvSpPr>
        <p:spPr>
          <a:xfrm>
            <a:off x="1364101" y="239948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6" name="Freeform 3176"/>
          <p:cNvSpPr/>
          <p:nvPr/>
        </p:nvSpPr>
        <p:spPr>
          <a:xfrm>
            <a:off x="1464800" y="240085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7" name="Freeform 3177"/>
          <p:cNvSpPr/>
          <p:nvPr/>
        </p:nvSpPr>
        <p:spPr>
          <a:xfrm>
            <a:off x="1526636" y="239948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8" name="Freeform 3178"/>
          <p:cNvSpPr/>
          <p:nvPr/>
        </p:nvSpPr>
        <p:spPr>
          <a:xfrm>
            <a:off x="1582529" y="237479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9" name="Freeform 3179"/>
          <p:cNvSpPr/>
          <p:nvPr/>
        </p:nvSpPr>
        <p:spPr>
          <a:xfrm>
            <a:off x="1609961" y="2399257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0" name="Freeform 3180"/>
          <p:cNvSpPr/>
          <p:nvPr/>
        </p:nvSpPr>
        <p:spPr>
          <a:xfrm>
            <a:off x="1718603" y="239948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1" name="Freeform 3181"/>
          <p:cNvSpPr/>
          <p:nvPr/>
        </p:nvSpPr>
        <p:spPr>
          <a:xfrm>
            <a:off x="1791526" y="239948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2" name="Freeform 3182"/>
          <p:cNvSpPr/>
          <p:nvPr/>
        </p:nvSpPr>
        <p:spPr>
          <a:xfrm>
            <a:off x="1827051" y="239948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3" name="Freeform 3183"/>
          <p:cNvSpPr/>
          <p:nvPr/>
        </p:nvSpPr>
        <p:spPr>
          <a:xfrm>
            <a:off x="1897574" y="2399485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4" name="Freeform 3184"/>
          <p:cNvSpPr/>
          <p:nvPr/>
        </p:nvSpPr>
        <p:spPr>
          <a:xfrm>
            <a:off x="1973240" y="239948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5" name="Freeform 3185"/>
          <p:cNvSpPr/>
          <p:nvPr/>
        </p:nvSpPr>
        <p:spPr>
          <a:xfrm>
            <a:off x="2010845" y="239948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6" name="Freeform 3186"/>
          <p:cNvSpPr/>
          <p:nvPr/>
        </p:nvSpPr>
        <p:spPr>
          <a:xfrm>
            <a:off x="2075082" y="239948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7" name="Freeform 3187"/>
          <p:cNvSpPr/>
          <p:nvPr/>
        </p:nvSpPr>
        <p:spPr>
          <a:xfrm>
            <a:off x="2171322" y="239948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8" name="Freeform 3188"/>
          <p:cNvSpPr/>
          <p:nvPr/>
        </p:nvSpPr>
        <p:spPr>
          <a:xfrm>
            <a:off x="2272523" y="239948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9" name="Freeform 3189"/>
          <p:cNvSpPr/>
          <p:nvPr/>
        </p:nvSpPr>
        <p:spPr>
          <a:xfrm>
            <a:off x="2337675" y="239948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0" name="Freeform 3190"/>
          <p:cNvSpPr/>
          <p:nvPr/>
        </p:nvSpPr>
        <p:spPr>
          <a:xfrm>
            <a:off x="2373199" y="239948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1" name="Freeform 3191"/>
          <p:cNvSpPr/>
          <p:nvPr/>
        </p:nvSpPr>
        <p:spPr>
          <a:xfrm>
            <a:off x="2486642" y="236793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2" name="Freeform 3192"/>
          <p:cNvSpPr/>
          <p:nvPr/>
        </p:nvSpPr>
        <p:spPr>
          <a:xfrm>
            <a:off x="2560137" y="239948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3" name="Freeform 3193"/>
          <p:cNvSpPr/>
          <p:nvPr/>
        </p:nvSpPr>
        <p:spPr>
          <a:xfrm>
            <a:off x="2624716" y="239948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4" name="Freeform 3194"/>
          <p:cNvSpPr/>
          <p:nvPr/>
        </p:nvSpPr>
        <p:spPr>
          <a:xfrm>
            <a:off x="2680609" y="237479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5" name="Freeform 3195"/>
          <p:cNvSpPr/>
          <p:nvPr/>
        </p:nvSpPr>
        <p:spPr>
          <a:xfrm>
            <a:off x="2708041" y="2399485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6" name="Freeform 3196"/>
          <p:cNvSpPr/>
          <p:nvPr/>
        </p:nvSpPr>
        <p:spPr>
          <a:xfrm>
            <a:off x="2782793" y="239948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7" name="Freeform 3197"/>
          <p:cNvSpPr/>
          <p:nvPr/>
        </p:nvSpPr>
        <p:spPr>
          <a:xfrm>
            <a:off x="2846915" y="239948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8" name="Freeform 3198"/>
          <p:cNvSpPr/>
          <p:nvPr/>
        </p:nvSpPr>
        <p:spPr>
          <a:xfrm>
            <a:off x="2912295" y="236793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9" name="Freeform 3199"/>
          <p:cNvSpPr/>
          <p:nvPr/>
        </p:nvSpPr>
        <p:spPr>
          <a:xfrm>
            <a:off x="3029955" y="2366567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0" name="Freeform 3200"/>
          <p:cNvSpPr/>
          <p:nvPr/>
        </p:nvSpPr>
        <p:spPr>
          <a:xfrm>
            <a:off x="3070418" y="239948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1" name="Freeform 3201"/>
          <p:cNvSpPr/>
          <p:nvPr/>
        </p:nvSpPr>
        <p:spPr>
          <a:xfrm>
            <a:off x="3144027" y="239948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2" name="Freeform 3202"/>
          <p:cNvSpPr/>
          <p:nvPr/>
        </p:nvSpPr>
        <p:spPr>
          <a:xfrm>
            <a:off x="689484" y="2551885"/>
            <a:ext cx="4041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3" name="Freeform 3203"/>
          <p:cNvSpPr/>
          <p:nvPr/>
        </p:nvSpPr>
        <p:spPr>
          <a:xfrm>
            <a:off x="734810" y="2538169"/>
            <a:ext cx="33939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4" name="Freeform 3204"/>
          <p:cNvSpPr/>
          <p:nvPr/>
        </p:nvSpPr>
        <p:spPr>
          <a:xfrm>
            <a:off x="778239" y="2553257"/>
            <a:ext cx="4532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5" name="Freeform 3205"/>
          <p:cNvSpPr/>
          <p:nvPr/>
        </p:nvSpPr>
        <p:spPr>
          <a:xfrm>
            <a:off x="836628" y="2520338"/>
            <a:ext cx="5570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6" name="Freeform 3206"/>
          <p:cNvSpPr/>
          <p:nvPr/>
        </p:nvSpPr>
        <p:spPr>
          <a:xfrm>
            <a:off x="905622" y="2551885"/>
            <a:ext cx="5135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7" name="Freeform 3207"/>
          <p:cNvSpPr/>
          <p:nvPr/>
        </p:nvSpPr>
        <p:spPr>
          <a:xfrm>
            <a:off x="969705" y="2551885"/>
            <a:ext cx="4532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8" name="Freeform 3208"/>
          <p:cNvSpPr/>
          <p:nvPr/>
        </p:nvSpPr>
        <p:spPr>
          <a:xfrm>
            <a:off x="1025749" y="2538169"/>
            <a:ext cx="33939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9" name="Freeform 3209"/>
          <p:cNvSpPr/>
          <p:nvPr/>
        </p:nvSpPr>
        <p:spPr>
          <a:xfrm>
            <a:off x="1064824" y="2551885"/>
            <a:ext cx="4041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0" name="Freeform 3210"/>
          <p:cNvSpPr/>
          <p:nvPr/>
        </p:nvSpPr>
        <p:spPr>
          <a:xfrm>
            <a:off x="1136386" y="2553257"/>
            <a:ext cx="77479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1" name="Freeform 3211"/>
          <p:cNvSpPr/>
          <p:nvPr/>
        </p:nvSpPr>
        <p:spPr>
          <a:xfrm>
            <a:off x="1223355" y="2520338"/>
            <a:ext cx="44768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2" name="Freeform 3212"/>
          <p:cNvSpPr/>
          <p:nvPr/>
        </p:nvSpPr>
        <p:spPr>
          <a:xfrm>
            <a:off x="1282637" y="2551885"/>
            <a:ext cx="55486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3" name="Freeform 3213"/>
          <p:cNvSpPr/>
          <p:nvPr/>
        </p:nvSpPr>
        <p:spPr>
          <a:xfrm>
            <a:off x="1371169" y="2553257"/>
            <a:ext cx="77479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4" name="Freeform 3214"/>
          <p:cNvSpPr/>
          <p:nvPr/>
        </p:nvSpPr>
        <p:spPr>
          <a:xfrm>
            <a:off x="1455459" y="2551885"/>
            <a:ext cx="4443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5" name="Freeform 3215"/>
          <p:cNvSpPr/>
          <p:nvPr/>
        </p:nvSpPr>
        <p:spPr>
          <a:xfrm>
            <a:off x="1515410" y="2551885"/>
            <a:ext cx="4532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6" name="Freeform 3216"/>
          <p:cNvSpPr/>
          <p:nvPr/>
        </p:nvSpPr>
        <p:spPr>
          <a:xfrm>
            <a:off x="1571455" y="2538169"/>
            <a:ext cx="33939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7" name="Freeform 3217"/>
          <p:cNvSpPr/>
          <p:nvPr/>
        </p:nvSpPr>
        <p:spPr>
          <a:xfrm>
            <a:off x="1634644" y="2538169"/>
            <a:ext cx="33939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8" name="Freeform 3218"/>
          <p:cNvSpPr/>
          <p:nvPr/>
        </p:nvSpPr>
        <p:spPr>
          <a:xfrm>
            <a:off x="1675393" y="2551885"/>
            <a:ext cx="55486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9" name="Freeform 3219"/>
          <p:cNvSpPr/>
          <p:nvPr/>
        </p:nvSpPr>
        <p:spPr>
          <a:xfrm>
            <a:off x="1765488" y="2549828"/>
            <a:ext cx="46331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0" name="Freeform 3220"/>
          <p:cNvSpPr/>
          <p:nvPr/>
        </p:nvSpPr>
        <p:spPr>
          <a:xfrm>
            <a:off x="1815057" y="2534740"/>
            <a:ext cx="42200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1" name="Freeform 3221"/>
          <p:cNvSpPr/>
          <p:nvPr/>
        </p:nvSpPr>
        <p:spPr>
          <a:xfrm>
            <a:off x="1865631" y="2551199"/>
            <a:ext cx="52248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2" name="Freeform 3222"/>
          <p:cNvSpPr/>
          <p:nvPr/>
        </p:nvSpPr>
        <p:spPr>
          <a:xfrm>
            <a:off x="1927592" y="2520338"/>
            <a:ext cx="58946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3" name="Freeform 3223"/>
          <p:cNvSpPr/>
          <p:nvPr/>
        </p:nvSpPr>
        <p:spPr>
          <a:xfrm>
            <a:off x="1994242" y="2551199"/>
            <a:ext cx="61403" cy="82981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4" name="Freeform 3224"/>
          <p:cNvSpPr/>
          <p:nvPr/>
        </p:nvSpPr>
        <p:spPr>
          <a:xfrm>
            <a:off x="2089696" y="2549828"/>
            <a:ext cx="85294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5" name="Freeform 3225"/>
          <p:cNvSpPr/>
          <p:nvPr/>
        </p:nvSpPr>
        <p:spPr>
          <a:xfrm>
            <a:off x="2186713" y="2551199"/>
            <a:ext cx="52248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6" name="Freeform 3226"/>
          <p:cNvSpPr/>
          <p:nvPr/>
        </p:nvSpPr>
        <p:spPr>
          <a:xfrm>
            <a:off x="2247446" y="2549828"/>
            <a:ext cx="46331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7" name="Freeform 3227"/>
          <p:cNvSpPr/>
          <p:nvPr/>
        </p:nvSpPr>
        <p:spPr>
          <a:xfrm>
            <a:off x="2301146" y="2523767"/>
            <a:ext cx="19425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8" name="Freeform 3228"/>
          <p:cNvSpPr/>
          <p:nvPr/>
        </p:nvSpPr>
        <p:spPr>
          <a:xfrm>
            <a:off x="2329503" y="2549828"/>
            <a:ext cx="49457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9" name="Freeform 3229"/>
          <p:cNvSpPr/>
          <p:nvPr/>
        </p:nvSpPr>
        <p:spPr>
          <a:xfrm>
            <a:off x="2406313" y="2551199"/>
            <a:ext cx="94114" cy="55549"/>
          </a:xfrm>
          <a:custGeom>
            <a:avLst/>
            <a:gdLst/>
            <a:ahLst/>
            <a:cxnLst/>
            <a:rect l="0" t="0" r="0" b="0"/>
            <a:pathLst>
              <a:path w="10706100" h="6172200">
                <a:moveTo>
                  <a:pt x="2260600" y="6172200"/>
                </a:moveTo>
                <a:lnTo>
                  <a:pt x="4178300" y="6172200"/>
                </a:lnTo>
                <a:lnTo>
                  <a:pt x="5321300" y="2070100"/>
                </a:lnTo>
                <a:lnTo>
                  <a:pt x="5346700" y="2070100"/>
                </a:lnTo>
                <a:lnTo>
                  <a:pt x="6629400" y="6172200"/>
                </a:lnTo>
                <a:lnTo>
                  <a:pt x="8509000" y="6172200"/>
                </a:lnTo>
                <a:lnTo>
                  <a:pt x="10706100" y="0"/>
                </a:lnTo>
                <a:lnTo>
                  <a:pt x="8775700" y="0"/>
                </a:lnTo>
                <a:lnTo>
                  <a:pt x="7620000" y="3873500"/>
                </a:lnTo>
                <a:lnTo>
                  <a:pt x="7594600" y="3873500"/>
                </a:lnTo>
                <a:lnTo>
                  <a:pt x="6451600" y="0"/>
                </a:lnTo>
                <a:lnTo>
                  <a:pt x="4368800" y="0"/>
                </a:lnTo>
                <a:lnTo>
                  <a:pt x="3314700" y="3873500"/>
                </a:lnTo>
                <a:lnTo>
                  <a:pt x="32893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0" name="Freeform 3230"/>
          <p:cNvSpPr/>
          <p:nvPr/>
        </p:nvSpPr>
        <p:spPr>
          <a:xfrm>
            <a:off x="2505674" y="2520338"/>
            <a:ext cx="52248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1" name="Freeform 3231"/>
          <p:cNvSpPr/>
          <p:nvPr/>
        </p:nvSpPr>
        <p:spPr>
          <a:xfrm>
            <a:off x="2568528" y="2523767"/>
            <a:ext cx="19425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2" name="Freeform 3232"/>
          <p:cNvSpPr/>
          <p:nvPr/>
        </p:nvSpPr>
        <p:spPr>
          <a:xfrm>
            <a:off x="2598783" y="2520338"/>
            <a:ext cx="16746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3" name="Freeform 3233"/>
          <p:cNvSpPr/>
          <p:nvPr/>
        </p:nvSpPr>
        <p:spPr>
          <a:xfrm>
            <a:off x="2625800" y="2549828"/>
            <a:ext cx="55597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4" name="Freeform 3234"/>
          <p:cNvSpPr/>
          <p:nvPr/>
        </p:nvSpPr>
        <p:spPr>
          <a:xfrm>
            <a:off x="2720920" y="2549828"/>
            <a:ext cx="58946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5" name="Freeform 3235"/>
          <p:cNvSpPr/>
          <p:nvPr/>
        </p:nvSpPr>
        <p:spPr>
          <a:xfrm>
            <a:off x="2789579" y="2551199"/>
            <a:ext cx="52248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6" name="Freeform 3236"/>
          <p:cNvSpPr/>
          <p:nvPr/>
        </p:nvSpPr>
        <p:spPr>
          <a:xfrm>
            <a:off x="2853550" y="2549828"/>
            <a:ext cx="38181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7" name="Freeform 3237"/>
          <p:cNvSpPr/>
          <p:nvPr/>
        </p:nvSpPr>
        <p:spPr>
          <a:xfrm>
            <a:off x="2895639" y="2549828"/>
            <a:ext cx="46331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8" name="Freeform 3238"/>
          <p:cNvSpPr/>
          <p:nvPr/>
        </p:nvSpPr>
        <p:spPr>
          <a:xfrm>
            <a:off x="2950455" y="2551199"/>
            <a:ext cx="52248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9" name="Freeform 3239"/>
          <p:cNvSpPr/>
          <p:nvPr/>
        </p:nvSpPr>
        <p:spPr>
          <a:xfrm>
            <a:off x="3013309" y="2523767"/>
            <a:ext cx="19425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0" name="Freeform 3240"/>
          <p:cNvSpPr/>
          <p:nvPr/>
        </p:nvSpPr>
        <p:spPr>
          <a:xfrm>
            <a:off x="3043341" y="2549828"/>
            <a:ext cx="52248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1" name="Freeform 3241"/>
          <p:cNvSpPr/>
          <p:nvPr/>
        </p:nvSpPr>
        <p:spPr>
          <a:xfrm>
            <a:off x="3105303" y="2549828"/>
            <a:ext cx="58946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2" name="Freeform 3242"/>
          <p:cNvSpPr/>
          <p:nvPr/>
        </p:nvSpPr>
        <p:spPr>
          <a:xfrm>
            <a:off x="689114" y="2702228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3" name="Freeform 3243"/>
          <p:cNvSpPr/>
          <p:nvPr/>
        </p:nvSpPr>
        <p:spPr>
          <a:xfrm>
            <a:off x="786384" y="2672738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4" name="Freeform 3244"/>
          <p:cNvSpPr/>
          <p:nvPr/>
        </p:nvSpPr>
        <p:spPr>
          <a:xfrm>
            <a:off x="856792" y="2702228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5" name="Freeform 3245"/>
          <p:cNvSpPr/>
          <p:nvPr/>
        </p:nvSpPr>
        <p:spPr>
          <a:xfrm>
            <a:off x="899198" y="2702228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6" name="Freeform 3246"/>
          <p:cNvSpPr/>
          <p:nvPr/>
        </p:nvSpPr>
        <p:spPr>
          <a:xfrm>
            <a:off x="968235" y="2702228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7" name="Freeform 3247"/>
          <p:cNvSpPr/>
          <p:nvPr/>
        </p:nvSpPr>
        <p:spPr>
          <a:xfrm>
            <a:off x="1030300" y="2672738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8" name="Freeform 3248"/>
          <p:cNvSpPr/>
          <p:nvPr/>
        </p:nvSpPr>
        <p:spPr>
          <a:xfrm>
            <a:off x="1136141" y="2672738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9" name="Freeform 3249"/>
          <p:cNvSpPr/>
          <p:nvPr/>
        </p:nvSpPr>
        <p:spPr>
          <a:xfrm>
            <a:off x="1164488" y="2676167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0" name="Freeform 3250"/>
          <p:cNvSpPr/>
          <p:nvPr/>
        </p:nvSpPr>
        <p:spPr>
          <a:xfrm>
            <a:off x="1196949" y="2672738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1" name="Freeform 3251"/>
          <p:cNvSpPr/>
          <p:nvPr/>
        </p:nvSpPr>
        <p:spPr>
          <a:xfrm>
            <a:off x="1265643" y="2702228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2" name="Freeform 3252"/>
          <p:cNvSpPr/>
          <p:nvPr/>
        </p:nvSpPr>
        <p:spPr>
          <a:xfrm>
            <a:off x="1332966" y="2702228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3" name="Freeform 3253"/>
          <p:cNvSpPr/>
          <p:nvPr/>
        </p:nvSpPr>
        <p:spPr>
          <a:xfrm>
            <a:off x="1376743" y="2702228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4" name="Freeform 3254"/>
          <p:cNvSpPr/>
          <p:nvPr/>
        </p:nvSpPr>
        <p:spPr>
          <a:xfrm>
            <a:off x="1441094" y="2672738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5" name="Freeform 3255"/>
          <p:cNvSpPr/>
          <p:nvPr/>
        </p:nvSpPr>
        <p:spPr>
          <a:xfrm>
            <a:off x="1499387" y="2702228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6" name="Freeform 3256"/>
          <p:cNvSpPr/>
          <p:nvPr/>
        </p:nvSpPr>
        <p:spPr>
          <a:xfrm>
            <a:off x="1563509" y="2702228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7" name="Freeform 3257"/>
          <p:cNvSpPr/>
          <p:nvPr/>
        </p:nvSpPr>
        <p:spPr>
          <a:xfrm>
            <a:off x="1604657" y="2687140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8" name="Freeform 3258"/>
          <p:cNvSpPr/>
          <p:nvPr/>
        </p:nvSpPr>
        <p:spPr>
          <a:xfrm>
            <a:off x="1653235" y="2702228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9" name="Freeform 3259"/>
          <p:cNvSpPr/>
          <p:nvPr/>
        </p:nvSpPr>
        <p:spPr>
          <a:xfrm>
            <a:off x="1739303" y="2702228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0" name="Freeform 3260"/>
          <p:cNvSpPr/>
          <p:nvPr/>
        </p:nvSpPr>
        <p:spPr>
          <a:xfrm>
            <a:off x="1804568" y="2672738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1" name="Freeform 3261"/>
          <p:cNvSpPr/>
          <p:nvPr/>
        </p:nvSpPr>
        <p:spPr>
          <a:xfrm>
            <a:off x="1878634" y="2703599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2" name="Freeform 3262"/>
          <p:cNvSpPr/>
          <p:nvPr/>
        </p:nvSpPr>
        <p:spPr>
          <a:xfrm>
            <a:off x="1942528" y="2702228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3" name="Freeform 3263"/>
          <p:cNvSpPr/>
          <p:nvPr/>
        </p:nvSpPr>
        <p:spPr>
          <a:xfrm>
            <a:off x="1996592" y="2702228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4" name="Freeform 3264"/>
          <p:cNvSpPr/>
          <p:nvPr/>
        </p:nvSpPr>
        <p:spPr>
          <a:xfrm>
            <a:off x="2055342" y="2687140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5" name="Freeform 3265"/>
          <p:cNvSpPr/>
          <p:nvPr/>
        </p:nvSpPr>
        <p:spPr>
          <a:xfrm>
            <a:off x="2106091" y="2676167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6" name="Freeform 3266"/>
          <p:cNvSpPr/>
          <p:nvPr/>
        </p:nvSpPr>
        <p:spPr>
          <a:xfrm>
            <a:off x="2134895" y="2702228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7" name="Freeform 3267"/>
          <p:cNvSpPr/>
          <p:nvPr/>
        </p:nvSpPr>
        <p:spPr>
          <a:xfrm>
            <a:off x="2206675" y="2702228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8" name="Freeform 3268"/>
          <p:cNvSpPr/>
          <p:nvPr/>
        </p:nvSpPr>
        <p:spPr>
          <a:xfrm>
            <a:off x="2275941" y="2747491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9" name="Freeform 3269"/>
          <p:cNvSpPr/>
          <p:nvPr/>
        </p:nvSpPr>
        <p:spPr>
          <a:xfrm>
            <a:off x="2333320" y="2676167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0" name="Freeform 3270"/>
          <p:cNvSpPr/>
          <p:nvPr/>
        </p:nvSpPr>
        <p:spPr>
          <a:xfrm>
            <a:off x="2392756" y="269056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1" name="Freeform 3271"/>
          <p:cNvSpPr/>
          <p:nvPr/>
        </p:nvSpPr>
        <p:spPr>
          <a:xfrm>
            <a:off x="2437333" y="270565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2" name="Freeform 3272"/>
          <p:cNvSpPr/>
          <p:nvPr/>
        </p:nvSpPr>
        <p:spPr>
          <a:xfrm>
            <a:off x="2497226" y="267273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3" name="Freeform 3273"/>
          <p:cNvSpPr/>
          <p:nvPr/>
        </p:nvSpPr>
        <p:spPr>
          <a:xfrm>
            <a:off x="2567978" y="270428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4" name="Freeform 3274"/>
          <p:cNvSpPr/>
          <p:nvPr/>
        </p:nvSpPr>
        <p:spPr>
          <a:xfrm>
            <a:off x="2633700" y="270428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5" name="Freeform 3275"/>
          <p:cNvSpPr/>
          <p:nvPr/>
        </p:nvSpPr>
        <p:spPr>
          <a:xfrm>
            <a:off x="2691193" y="269056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6" name="Freeform 3276"/>
          <p:cNvSpPr/>
          <p:nvPr/>
        </p:nvSpPr>
        <p:spPr>
          <a:xfrm>
            <a:off x="2731312" y="270428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7" name="Freeform 3277"/>
          <p:cNvSpPr/>
          <p:nvPr/>
        </p:nvSpPr>
        <p:spPr>
          <a:xfrm>
            <a:off x="2811322" y="2704057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8" name="Freeform 3278"/>
          <p:cNvSpPr/>
          <p:nvPr/>
        </p:nvSpPr>
        <p:spPr>
          <a:xfrm>
            <a:off x="2869158" y="2672738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9" name="Freeform 3279"/>
          <p:cNvSpPr/>
          <p:nvPr/>
        </p:nvSpPr>
        <p:spPr>
          <a:xfrm>
            <a:off x="2929966" y="270428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0" name="Freeform 3280"/>
          <p:cNvSpPr/>
          <p:nvPr/>
        </p:nvSpPr>
        <p:spPr>
          <a:xfrm>
            <a:off x="2997746" y="270428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1" name="Freeform 3281"/>
          <p:cNvSpPr/>
          <p:nvPr/>
        </p:nvSpPr>
        <p:spPr>
          <a:xfrm>
            <a:off x="3063811" y="270428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2" name="Freeform 3282"/>
          <p:cNvSpPr/>
          <p:nvPr/>
        </p:nvSpPr>
        <p:spPr>
          <a:xfrm>
            <a:off x="3114217" y="270428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3" name="Freeform 3283"/>
          <p:cNvSpPr/>
          <p:nvPr/>
        </p:nvSpPr>
        <p:spPr>
          <a:xfrm>
            <a:off x="687400" y="282372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4" name="Freeform 3284"/>
          <p:cNvSpPr/>
          <p:nvPr/>
        </p:nvSpPr>
        <p:spPr>
          <a:xfrm>
            <a:off x="728205" y="28566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5" name="Freeform 3285"/>
          <p:cNvSpPr/>
          <p:nvPr/>
        </p:nvSpPr>
        <p:spPr>
          <a:xfrm>
            <a:off x="761009" y="28566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6" name="Freeform 3286"/>
          <p:cNvSpPr/>
          <p:nvPr/>
        </p:nvSpPr>
        <p:spPr>
          <a:xfrm>
            <a:off x="830960" y="285664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7" name="Freeform 3287"/>
          <p:cNvSpPr/>
          <p:nvPr/>
        </p:nvSpPr>
        <p:spPr>
          <a:xfrm>
            <a:off x="950290" y="28429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8" name="Freeform 3288"/>
          <p:cNvSpPr/>
          <p:nvPr/>
        </p:nvSpPr>
        <p:spPr>
          <a:xfrm>
            <a:off x="994867" y="282510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9" name="Freeform 3289"/>
          <p:cNvSpPr/>
          <p:nvPr/>
        </p:nvSpPr>
        <p:spPr>
          <a:xfrm>
            <a:off x="1058760" y="28566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0" name="Freeform 3290"/>
          <p:cNvSpPr/>
          <p:nvPr/>
        </p:nvSpPr>
        <p:spPr>
          <a:xfrm>
            <a:off x="1091565" y="28566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1" name="Freeform 3291"/>
          <p:cNvSpPr/>
          <p:nvPr/>
        </p:nvSpPr>
        <p:spPr>
          <a:xfrm>
            <a:off x="1155115" y="28566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2" name="Freeform 3292"/>
          <p:cNvSpPr/>
          <p:nvPr/>
        </p:nvSpPr>
        <p:spPr>
          <a:xfrm>
            <a:off x="1242783" y="28429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3" name="Freeform 3293"/>
          <p:cNvSpPr/>
          <p:nvPr/>
        </p:nvSpPr>
        <p:spPr>
          <a:xfrm>
            <a:off x="1287703" y="28566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4" name="Freeform 3294"/>
          <p:cNvSpPr/>
          <p:nvPr/>
        </p:nvSpPr>
        <p:spPr>
          <a:xfrm>
            <a:off x="1322565" y="28566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5" name="Freeform 3295"/>
          <p:cNvSpPr/>
          <p:nvPr/>
        </p:nvSpPr>
        <p:spPr>
          <a:xfrm>
            <a:off x="1381886" y="285641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6" name="Freeform 3296"/>
          <p:cNvSpPr/>
          <p:nvPr/>
        </p:nvSpPr>
        <p:spPr>
          <a:xfrm>
            <a:off x="1439722" y="2825100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7" name="Freeform 3297"/>
          <p:cNvSpPr/>
          <p:nvPr/>
        </p:nvSpPr>
        <p:spPr>
          <a:xfrm>
            <a:off x="1490357" y="285664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8" name="Freeform 3298"/>
          <p:cNvSpPr/>
          <p:nvPr/>
        </p:nvSpPr>
        <p:spPr>
          <a:xfrm>
            <a:off x="1568767" y="28566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9" name="Freeform 3299"/>
          <p:cNvSpPr/>
          <p:nvPr/>
        </p:nvSpPr>
        <p:spPr>
          <a:xfrm>
            <a:off x="1632661" y="282372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0" name="Freeform 3300"/>
          <p:cNvSpPr/>
          <p:nvPr/>
        </p:nvSpPr>
        <p:spPr>
          <a:xfrm>
            <a:off x="1696669" y="285664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1" name="Freeform 3301"/>
          <p:cNvSpPr/>
          <p:nvPr/>
        </p:nvSpPr>
        <p:spPr>
          <a:xfrm>
            <a:off x="1743189" y="28429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2" name="Freeform 3302"/>
          <p:cNvSpPr/>
          <p:nvPr/>
        </p:nvSpPr>
        <p:spPr>
          <a:xfrm>
            <a:off x="1787766" y="285801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3" name="Freeform 3303"/>
          <p:cNvSpPr/>
          <p:nvPr/>
        </p:nvSpPr>
        <p:spPr>
          <a:xfrm>
            <a:off x="1847659" y="282510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4" name="Freeform 3304"/>
          <p:cNvSpPr/>
          <p:nvPr/>
        </p:nvSpPr>
        <p:spPr>
          <a:xfrm>
            <a:off x="1914753" y="2858019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5" name="Freeform 3305"/>
          <p:cNvSpPr/>
          <p:nvPr/>
        </p:nvSpPr>
        <p:spPr>
          <a:xfrm>
            <a:off x="1977732" y="2857447"/>
            <a:ext cx="12344" cy="54749"/>
          </a:xfrm>
          <a:custGeom>
            <a:avLst/>
            <a:gdLst/>
            <a:ahLst/>
            <a:cxnLst/>
            <a:rect l="0" t="0" r="0" b="0"/>
            <a:pathLst>
              <a:path w="1371600" h="60833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  <a:moveTo>
                  <a:pt x="1371600" y="5397500"/>
                </a:moveTo>
                <a:cubicBezTo>
                  <a:pt x="1371600" y="5041900"/>
                  <a:pt x="1092200" y="4711700"/>
                  <a:pt x="685800" y="4711700"/>
                </a:cubicBezTo>
                <a:cubicBezTo>
                  <a:pt x="279400" y="4711700"/>
                  <a:pt x="0" y="5041900"/>
                  <a:pt x="0" y="5397500"/>
                </a:cubicBezTo>
                <a:cubicBezTo>
                  <a:pt x="0" y="5753100"/>
                  <a:pt x="279400" y="6083300"/>
                  <a:pt x="685800" y="6083300"/>
                </a:cubicBezTo>
                <a:cubicBezTo>
                  <a:pt x="1092200" y="6083300"/>
                  <a:pt x="1371600" y="5753100"/>
                  <a:pt x="1371600" y="5397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6" name="Freeform 3306"/>
          <p:cNvSpPr/>
          <p:nvPr/>
        </p:nvSpPr>
        <p:spPr>
          <a:xfrm>
            <a:off x="2038769" y="2830587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7" name="Freeform 3307"/>
          <p:cNvSpPr/>
          <p:nvPr/>
        </p:nvSpPr>
        <p:spPr>
          <a:xfrm>
            <a:off x="2137752" y="285801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8" name="Freeform 3308"/>
          <p:cNvSpPr/>
          <p:nvPr/>
        </p:nvSpPr>
        <p:spPr>
          <a:xfrm>
            <a:off x="2196845" y="285664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9" name="Freeform 3309"/>
          <p:cNvSpPr/>
          <p:nvPr/>
        </p:nvSpPr>
        <p:spPr>
          <a:xfrm>
            <a:off x="2249995" y="283195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0" name="Freeform 3310"/>
          <p:cNvSpPr/>
          <p:nvPr/>
        </p:nvSpPr>
        <p:spPr>
          <a:xfrm>
            <a:off x="2274684" y="285641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1" name="Freeform 3311"/>
          <p:cNvSpPr/>
          <p:nvPr/>
        </p:nvSpPr>
        <p:spPr>
          <a:xfrm>
            <a:off x="2358466" y="2827386"/>
            <a:ext cx="22631" cy="102412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1841500" y="0"/>
                </a:moveTo>
                <a:cubicBezTo>
                  <a:pt x="635000" y="1651000"/>
                  <a:pt x="0" y="3733800"/>
                  <a:pt x="0" y="5689600"/>
                </a:cubicBezTo>
                <a:cubicBezTo>
                  <a:pt x="0" y="7747000"/>
                  <a:pt x="660400" y="9804400"/>
                  <a:pt x="1790700" y="11379200"/>
                </a:cubicBezTo>
                <a:lnTo>
                  <a:pt x="2463800" y="10871200"/>
                </a:lnTo>
                <a:cubicBezTo>
                  <a:pt x="1409700" y="9118600"/>
                  <a:pt x="838200" y="7785100"/>
                  <a:pt x="838200" y="5689600"/>
                </a:cubicBezTo>
                <a:cubicBezTo>
                  <a:pt x="838200" y="3594100"/>
                  <a:pt x="1435100" y="2171700"/>
                  <a:pt x="2514600" y="431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2" name="Freeform 3312"/>
          <p:cNvSpPr/>
          <p:nvPr/>
        </p:nvSpPr>
        <p:spPr>
          <a:xfrm>
            <a:off x="2387498" y="2828529"/>
            <a:ext cx="72809" cy="85039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3" name="Freeform 3313"/>
          <p:cNvSpPr/>
          <p:nvPr/>
        </p:nvSpPr>
        <p:spPr>
          <a:xfrm>
            <a:off x="2476423" y="28566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4" name="Freeform 3314"/>
          <p:cNvSpPr/>
          <p:nvPr/>
        </p:nvSpPr>
        <p:spPr>
          <a:xfrm>
            <a:off x="2542146" y="285664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5" name="Freeform 3315"/>
          <p:cNvSpPr/>
          <p:nvPr/>
        </p:nvSpPr>
        <p:spPr>
          <a:xfrm>
            <a:off x="2603525" y="28566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6" name="Freeform 3316"/>
          <p:cNvSpPr/>
          <p:nvPr/>
        </p:nvSpPr>
        <p:spPr>
          <a:xfrm>
            <a:off x="2670162" y="28566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7" name="Freeform 3317"/>
          <p:cNvSpPr/>
          <p:nvPr/>
        </p:nvSpPr>
        <p:spPr>
          <a:xfrm>
            <a:off x="2705023" y="28566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8" name="Freeform 3318"/>
          <p:cNvSpPr/>
          <p:nvPr/>
        </p:nvSpPr>
        <p:spPr>
          <a:xfrm>
            <a:off x="2768803" y="282510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9" name="Freeform 3319"/>
          <p:cNvSpPr/>
          <p:nvPr/>
        </p:nvSpPr>
        <p:spPr>
          <a:xfrm>
            <a:off x="2787205" y="2827386"/>
            <a:ext cx="22631" cy="102412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673100" y="11379200"/>
                </a:moveTo>
                <a:cubicBezTo>
                  <a:pt x="1879600" y="9728200"/>
                  <a:pt x="2514600" y="7645400"/>
                  <a:pt x="2514600" y="5689600"/>
                </a:cubicBezTo>
                <a:cubicBezTo>
                  <a:pt x="2514600" y="3632200"/>
                  <a:pt x="1854200" y="1574800"/>
                  <a:pt x="723900" y="0"/>
                </a:cubicBezTo>
                <a:lnTo>
                  <a:pt x="50800" y="508000"/>
                </a:lnTo>
                <a:cubicBezTo>
                  <a:pt x="1104900" y="2260600"/>
                  <a:pt x="1676400" y="3594100"/>
                  <a:pt x="1676400" y="5689600"/>
                </a:cubicBezTo>
                <a:cubicBezTo>
                  <a:pt x="1676400" y="7785100"/>
                  <a:pt x="1079500" y="9207500"/>
                  <a:pt x="0" y="10947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0" name="Freeform 3320"/>
          <p:cNvSpPr/>
          <p:nvPr/>
        </p:nvSpPr>
        <p:spPr>
          <a:xfrm>
            <a:off x="2823438" y="2900653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1" name="Freeform 3321"/>
          <p:cNvSpPr/>
          <p:nvPr/>
        </p:nvSpPr>
        <p:spPr>
          <a:xfrm>
            <a:off x="2886760" y="2830587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2" name="Freeform 3322"/>
          <p:cNvSpPr/>
          <p:nvPr/>
        </p:nvSpPr>
        <p:spPr>
          <a:xfrm>
            <a:off x="2985744" y="285801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3" name="Freeform 3323"/>
          <p:cNvSpPr/>
          <p:nvPr/>
        </p:nvSpPr>
        <p:spPr>
          <a:xfrm>
            <a:off x="3044837" y="285664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4" name="Freeform 3324"/>
          <p:cNvSpPr/>
          <p:nvPr/>
        </p:nvSpPr>
        <p:spPr>
          <a:xfrm>
            <a:off x="3097987" y="283195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5" name="Freeform 3325"/>
          <p:cNvSpPr/>
          <p:nvPr/>
        </p:nvSpPr>
        <p:spPr>
          <a:xfrm>
            <a:off x="3122675" y="285641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6" name="Freeform 3326"/>
          <p:cNvSpPr/>
          <p:nvPr/>
        </p:nvSpPr>
        <p:spPr>
          <a:xfrm>
            <a:off x="696772" y="2982948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7" name="Freeform 3327"/>
          <p:cNvSpPr/>
          <p:nvPr/>
        </p:nvSpPr>
        <p:spPr>
          <a:xfrm>
            <a:off x="759523" y="300900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8" name="Freeform 3328"/>
          <p:cNvSpPr/>
          <p:nvPr/>
        </p:nvSpPr>
        <p:spPr>
          <a:xfrm>
            <a:off x="828789" y="300900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9" name="Freeform 3329"/>
          <p:cNvSpPr/>
          <p:nvPr/>
        </p:nvSpPr>
        <p:spPr>
          <a:xfrm>
            <a:off x="862393" y="2976090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0" name="Freeform 3330"/>
          <p:cNvSpPr/>
          <p:nvPr/>
        </p:nvSpPr>
        <p:spPr>
          <a:xfrm>
            <a:off x="902741" y="300900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1" name="Freeform 3331"/>
          <p:cNvSpPr/>
          <p:nvPr/>
        </p:nvSpPr>
        <p:spPr>
          <a:xfrm>
            <a:off x="976236" y="300900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2" name="Freeform 3332"/>
          <p:cNvSpPr/>
          <p:nvPr/>
        </p:nvSpPr>
        <p:spPr>
          <a:xfrm>
            <a:off x="1017921" y="300900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3" name="Freeform 3333"/>
          <p:cNvSpPr/>
          <p:nvPr/>
        </p:nvSpPr>
        <p:spPr>
          <a:xfrm>
            <a:off x="1115762" y="300900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4" name="Freeform 3334"/>
          <p:cNvSpPr/>
          <p:nvPr/>
        </p:nvSpPr>
        <p:spPr>
          <a:xfrm>
            <a:off x="1179884" y="300900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5" name="Freeform 3335"/>
          <p:cNvSpPr/>
          <p:nvPr/>
        </p:nvSpPr>
        <p:spPr>
          <a:xfrm>
            <a:off x="1243892" y="300878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6" name="Freeform 3336"/>
          <p:cNvSpPr/>
          <p:nvPr/>
        </p:nvSpPr>
        <p:spPr>
          <a:xfrm>
            <a:off x="1301614" y="300900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7" name="Freeform 3337"/>
          <p:cNvSpPr/>
          <p:nvPr/>
        </p:nvSpPr>
        <p:spPr>
          <a:xfrm>
            <a:off x="1369736" y="3053014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8" name="Freeform 3338"/>
          <p:cNvSpPr/>
          <p:nvPr/>
        </p:nvSpPr>
        <p:spPr>
          <a:xfrm>
            <a:off x="1449632" y="300900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9" name="Freeform 3339"/>
          <p:cNvSpPr/>
          <p:nvPr/>
        </p:nvSpPr>
        <p:spPr>
          <a:xfrm>
            <a:off x="1523127" y="300900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0" name="Freeform 3340"/>
          <p:cNvSpPr/>
          <p:nvPr/>
        </p:nvSpPr>
        <p:spPr>
          <a:xfrm>
            <a:off x="1613538" y="2982948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1" name="Freeform 3341"/>
          <p:cNvSpPr/>
          <p:nvPr/>
        </p:nvSpPr>
        <p:spPr>
          <a:xfrm>
            <a:off x="1715151" y="301038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2" name="Freeform 3342"/>
          <p:cNvSpPr/>
          <p:nvPr/>
        </p:nvSpPr>
        <p:spPr>
          <a:xfrm>
            <a:off x="1776873" y="300900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3" name="Freeform 3343"/>
          <p:cNvSpPr/>
          <p:nvPr/>
        </p:nvSpPr>
        <p:spPr>
          <a:xfrm>
            <a:off x="1832651" y="298432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4" name="Freeform 3344"/>
          <p:cNvSpPr/>
          <p:nvPr/>
        </p:nvSpPr>
        <p:spPr>
          <a:xfrm>
            <a:off x="1859969" y="300878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5" name="Freeform 3345"/>
          <p:cNvSpPr/>
          <p:nvPr/>
        </p:nvSpPr>
        <p:spPr>
          <a:xfrm>
            <a:off x="1970612" y="2982948"/>
            <a:ext cx="60579" cy="80924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6" name="Freeform 3346"/>
          <p:cNvSpPr/>
          <p:nvPr/>
        </p:nvSpPr>
        <p:spPr>
          <a:xfrm>
            <a:off x="2053022" y="298432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7" name="Freeform 3347"/>
          <p:cNvSpPr/>
          <p:nvPr/>
        </p:nvSpPr>
        <p:spPr>
          <a:xfrm>
            <a:off x="2078625" y="300900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8" name="Freeform 3348"/>
          <p:cNvSpPr/>
          <p:nvPr/>
        </p:nvSpPr>
        <p:spPr>
          <a:xfrm>
            <a:off x="2127774" y="299529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9" name="Freeform 3349"/>
          <p:cNvSpPr/>
          <p:nvPr/>
        </p:nvSpPr>
        <p:spPr>
          <a:xfrm>
            <a:off x="2172237" y="300900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0" name="Freeform 3350"/>
          <p:cNvSpPr/>
          <p:nvPr/>
        </p:nvSpPr>
        <p:spPr>
          <a:xfrm>
            <a:off x="2245732" y="300900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1" name="Freeform 3351"/>
          <p:cNvSpPr/>
          <p:nvPr/>
        </p:nvSpPr>
        <p:spPr>
          <a:xfrm>
            <a:off x="2279564" y="3010380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2" name="Freeform 3352"/>
          <p:cNvSpPr/>
          <p:nvPr/>
        </p:nvSpPr>
        <p:spPr>
          <a:xfrm>
            <a:off x="2388378" y="300900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3" name="Freeform 3353"/>
          <p:cNvSpPr/>
          <p:nvPr/>
        </p:nvSpPr>
        <p:spPr>
          <a:xfrm>
            <a:off x="2452500" y="300900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4" name="Freeform 3354"/>
          <p:cNvSpPr/>
          <p:nvPr/>
        </p:nvSpPr>
        <p:spPr>
          <a:xfrm>
            <a:off x="2515594" y="297746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5" name="Freeform 3355"/>
          <p:cNvSpPr/>
          <p:nvPr/>
        </p:nvSpPr>
        <p:spPr>
          <a:xfrm>
            <a:off x="2641895" y="2982948"/>
            <a:ext cx="45948" cy="80924"/>
          </a:xfrm>
          <a:custGeom>
            <a:avLst/>
            <a:gdLst/>
            <a:ahLst/>
            <a:cxnLst/>
            <a:rect l="0" t="0" r="0" b="0"/>
            <a:pathLst>
              <a:path w="5105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5105400" y="8991600"/>
                </a:lnTo>
                <a:lnTo>
                  <a:pt x="51054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6" name="Freeform 3356"/>
          <p:cNvSpPr/>
          <p:nvPr/>
        </p:nvSpPr>
        <p:spPr>
          <a:xfrm>
            <a:off x="2698931" y="298432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7" name="Freeform 3357"/>
          <p:cNvSpPr/>
          <p:nvPr/>
        </p:nvSpPr>
        <p:spPr>
          <a:xfrm>
            <a:off x="2722363" y="299529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8" name="Freeform 3358"/>
          <p:cNvSpPr/>
          <p:nvPr/>
        </p:nvSpPr>
        <p:spPr>
          <a:xfrm>
            <a:off x="2766825" y="300900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9" name="Freeform 3359"/>
          <p:cNvSpPr/>
          <p:nvPr/>
        </p:nvSpPr>
        <p:spPr>
          <a:xfrm>
            <a:off x="2836091" y="300900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0" name="Freeform 3360"/>
          <p:cNvSpPr/>
          <p:nvPr/>
        </p:nvSpPr>
        <p:spPr>
          <a:xfrm>
            <a:off x="2873581" y="300900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1" name="Freeform 3361"/>
          <p:cNvSpPr/>
          <p:nvPr/>
        </p:nvSpPr>
        <p:spPr>
          <a:xfrm>
            <a:off x="2931646" y="299529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2" name="Freeform 3362"/>
          <p:cNvSpPr/>
          <p:nvPr/>
        </p:nvSpPr>
        <p:spPr>
          <a:xfrm>
            <a:off x="2978852" y="301038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3" name="Freeform 3363"/>
          <p:cNvSpPr/>
          <p:nvPr/>
        </p:nvSpPr>
        <p:spPr>
          <a:xfrm>
            <a:off x="3045374" y="300900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4" name="Freeform 3364"/>
          <p:cNvSpPr/>
          <p:nvPr/>
        </p:nvSpPr>
        <p:spPr>
          <a:xfrm>
            <a:off x="3080785" y="300900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5" name="Freeform 3365"/>
          <p:cNvSpPr/>
          <p:nvPr/>
        </p:nvSpPr>
        <p:spPr>
          <a:xfrm>
            <a:off x="3151193" y="3052214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6" name="Freeform 3366"/>
          <p:cNvSpPr/>
          <p:nvPr/>
        </p:nvSpPr>
        <p:spPr>
          <a:xfrm>
            <a:off x="687400" y="3135310"/>
            <a:ext cx="62407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7" name="Freeform 3367"/>
          <p:cNvSpPr/>
          <p:nvPr/>
        </p:nvSpPr>
        <p:spPr>
          <a:xfrm>
            <a:off x="759637" y="3129824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8" name="Freeform 3368"/>
          <p:cNvSpPr/>
          <p:nvPr/>
        </p:nvSpPr>
        <p:spPr>
          <a:xfrm>
            <a:off x="820445" y="316137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9" name="Freeform 3369"/>
          <p:cNvSpPr/>
          <p:nvPr/>
        </p:nvSpPr>
        <p:spPr>
          <a:xfrm>
            <a:off x="882281" y="316137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0" name="Freeform 3370"/>
          <p:cNvSpPr/>
          <p:nvPr/>
        </p:nvSpPr>
        <p:spPr>
          <a:xfrm>
            <a:off x="932687" y="316137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1" name="Freeform 3371"/>
          <p:cNvSpPr/>
          <p:nvPr/>
        </p:nvSpPr>
        <p:spPr>
          <a:xfrm>
            <a:off x="1038758" y="316137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2" name="Freeform 3372"/>
          <p:cNvSpPr/>
          <p:nvPr/>
        </p:nvSpPr>
        <p:spPr>
          <a:xfrm>
            <a:off x="1108938" y="316137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3" name="Freeform 3373"/>
          <p:cNvSpPr/>
          <p:nvPr/>
        </p:nvSpPr>
        <p:spPr>
          <a:xfrm>
            <a:off x="1141776" y="316137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4" name="Freeform 3374"/>
          <p:cNvSpPr/>
          <p:nvPr/>
        </p:nvSpPr>
        <p:spPr>
          <a:xfrm>
            <a:off x="1209556" y="3161371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5" name="Freeform 3375"/>
          <p:cNvSpPr/>
          <p:nvPr/>
        </p:nvSpPr>
        <p:spPr>
          <a:xfrm>
            <a:off x="1282480" y="316137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6" name="Freeform 3376"/>
          <p:cNvSpPr/>
          <p:nvPr/>
        </p:nvSpPr>
        <p:spPr>
          <a:xfrm>
            <a:off x="1317341" y="316137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7" name="Freeform 3377"/>
          <p:cNvSpPr/>
          <p:nvPr/>
        </p:nvSpPr>
        <p:spPr>
          <a:xfrm>
            <a:off x="1378835" y="3161371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8" name="Freeform 3378"/>
          <p:cNvSpPr/>
          <p:nvPr/>
        </p:nvSpPr>
        <p:spPr>
          <a:xfrm>
            <a:off x="1472332" y="316137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9" name="Freeform 3379"/>
          <p:cNvSpPr/>
          <p:nvPr/>
        </p:nvSpPr>
        <p:spPr>
          <a:xfrm>
            <a:off x="1562515" y="316137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0" name="Freeform 3380"/>
          <p:cNvSpPr/>
          <p:nvPr/>
        </p:nvSpPr>
        <p:spPr>
          <a:xfrm>
            <a:off x="1624923" y="316137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1" name="Freeform 3381"/>
          <p:cNvSpPr/>
          <p:nvPr/>
        </p:nvSpPr>
        <p:spPr>
          <a:xfrm>
            <a:off x="1657761" y="316137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2" name="Freeform 3382"/>
          <p:cNvSpPr/>
          <p:nvPr/>
        </p:nvSpPr>
        <p:spPr>
          <a:xfrm>
            <a:off x="1763831" y="313668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3" name="Freeform 3383"/>
          <p:cNvSpPr/>
          <p:nvPr/>
        </p:nvSpPr>
        <p:spPr>
          <a:xfrm>
            <a:off x="1787606" y="312982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4" name="Freeform 3384"/>
          <p:cNvSpPr/>
          <p:nvPr/>
        </p:nvSpPr>
        <p:spPr>
          <a:xfrm>
            <a:off x="1858357" y="316137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5" name="Freeform 3385"/>
          <p:cNvSpPr/>
          <p:nvPr/>
        </p:nvSpPr>
        <p:spPr>
          <a:xfrm>
            <a:off x="1921908" y="316137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6" name="Freeform 3386"/>
          <p:cNvSpPr/>
          <p:nvPr/>
        </p:nvSpPr>
        <p:spPr>
          <a:xfrm>
            <a:off x="1985688" y="312982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7" name="Freeform 3387"/>
          <p:cNvSpPr/>
          <p:nvPr/>
        </p:nvSpPr>
        <p:spPr>
          <a:xfrm>
            <a:off x="2044552" y="3128452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8" name="Freeform 3388"/>
          <p:cNvSpPr/>
          <p:nvPr/>
        </p:nvSpPr>
        <p:spPr>
          <a:xfrm>
            <a:off x="2082271" y="316137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9" name="Freeform 3389"/>
          <p:cNvSpPr/>
          <p:nvPr/>
        </p:nvSpPr>
        <p:spPr>
          <a:xfrm>
            <a:off x="2153137" y="316137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0" name="Freeform 3390"/>
          <p:cNvSpPr/>
          <p:nvPr/>
        </p:nvSpPr>
        <p:spPr>
          <a:xfrm>
            <a:off x="2226061" y="316137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1" name="Freeform 3391"/>
          <p:cNvSpPr/>
          <p:nvPr/>
        </p:nvSpPr>
        <p:spPr>
          <a:xfrm>
            <a:off x="2272581" y="314765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2" name="Freeform 3392"/>
          <p:cNvSpPr/>
          <p:nvPr/>
        </p:nvSpPr>
        <p:spPr>
          <a:xfrm>
            <a:off x="2317158" y="316274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3" name="Freeform 3393"/>
          <p:cNvSpPr/>
          <p:nvPr/>
        </p:nvSpPr>
        <p:spPr>
          <a:xfrm>
            <a:off x="2377051" y="312982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4" name="Freeform 3394"/>
          <p:cNvSpPr/>
          <p:nvPr/>
        </p:nvSpPr>
        <p:spPr>
          <a:xfrm>
            <a:off x="2447803" y="316137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5" name="Freeform 3395"/>
          <p:cNvSpPr/>
          <p:nvPr/>
        </p:nvSpPr>
        <p:spPr>
          <a:xfrm>
            <a:off x="2513525" y="316137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6" name="Freeform 3396"/>
          <p:cNvSpPr/>
          <p:nvPr/>
        </p:nvSpPr>
        <p:spPr>
          <a:xfrm>
            <a:off x="2571018" y="314765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7" name="Freeform 3397"/>
          <p:cNvSpPr/>
          <p:nvPr/>
        </p:nvSpPr>
        <p:spPr>
          <a:xfrm>
            <a:off x="2611137" y="316137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8" name="Freeform 3398"/>
          <p:cNvSpPr/>
          <p:nvPr/>
        </p:nvSpPr>
        <p:spPr>
          <a:xfrm>
            <a:off x="2697434" y="3162742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9" name="Freeform 3399"/>
          <p:cNvSpPr/>
          <p:nvPr/>
        </p:nvSpPr>
        <p:spPr>
          <a:xfrm>
            <a:off x="2786588" y="3129824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0" name="Freeform 3400"/>
          <p:cNvSpPr/>
          <p:nvPr/>
        </p:nvSpPr>
        <p:spPr>
          <a:xfrm>
            <a:off x="2847395" y="316137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1" name="Freeform 3401"/>
          <p:cNvSpPr/>
          <p:nvPr/>
        </p:nvSpPr>
        <p:spPr>
          <a:xfrm>
            <a:off x="2951065" y="3162742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2" name="Freeform 3402"/>
          <p:cNvSpPr/>
          <p:nvPr/>
        </p:nvSpPr>
        <p:spPr>
          <a:xfrm>
            <a:off x="3040219" y="313668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3" name="Freeform 3403"/>
          <p:cNvSpPr/>
          <p:nvPr/>
        </p:nvSpPr>
        <p:spPr>
          <a:xfrm>
            <a:off x="3063194" y="316137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4" name="Freeform 3404"/>
          <p:cNvSpPr/>
          <p:nvPr/>
        </p:nvSpPr>
        <p:spPr>
          <a:xfrm>
            <a:off x="3116343" y="3129824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5" name="Freeform 3405"/>
          <p:cNvSpPr/>
          <p:nvPr/>
        </p:nvSpPr>
        <p:spPr>
          <a:xfrm>
            <a:off x="687390" y="3300169"/>
            <a:ext cx="3454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6" name="Freeform 3406"/>
          <p:cNvSpPr/>
          <p:nvPr/>
        </p:nvSpPr>
        <p:spPr>
          <a:xfrm>
            <a:off x="728980" y="3313885"/>
            <a:ext cx="5647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7" name="Freeform 3407"/>
          <p:cNvSpPr/>
          <p:nvPr/>
        </p:nvSpPr>
        <p:spPr>
          <a:xfrm>
            <a:off x="825340" y="3311828"/>
            <a:ext cx="59997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8" name="Freeform 3408"/>
          <p:cNvSpPr/>
          <p:nvPr/>
        </p:nvSpPr>
        <p:spPr>
          <a:xfrm>
            <a:off x="895337" y="3313199"/>
            <a:ext cx="53179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9" name="Freeform 3409"/>
          <p:cNvSpPr/>
          <p:nvPr/>
        </p:nvSpPr>
        <p:spPr>
          <a:xfrm>
            <a:off x="960562" y="3311828"/>
            <a:ext cx="38862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0" name="Freeform 3410"/>
          <p:cNvSpPr/>
          <p:nvPr/>
        </p:nvSpPr>
        <p:spPr>
          <a:xfrm>
            <a:off x="1003515" y="3311828"/>
            <a:ext cx="47157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1" name="Freeform 3411"/>
          <p:cNvSpPr/>
          <p:nvPr/>
        </p:nvSpPr>
        <p:spPr>
          <a:xfrm>
            <a:off x="1059421" y="3313199"/>
            <a:ext cx="53179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2" name="Freeform 3412"/>
          <p:cNvSpPr/>
          <p:nvPr/>
        </p:nvSpPr>
        <p:spPr>
          <a:xfrm>
            <a:off x="1122942" y="3311828"/>
            <a:ext cx="56588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3" name="Freeform 3413"/>
          <p:cNvSpPr/>
          <p:nvPr/>
        </p:nvSpPr>
        <p:spPr>
          <a:xfrm>
            <a:off x="1215665" y="3311828"/>
            <a:ext cx="53066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4" name="Freeform 3414"/>
          <p:cNvSpPr/>
          <p:nvPr/>
        </p:nvSpPr>
        <p:spPr>
          <a:xfrm>
            <a:off x="1305889" y="3282338"/>
            <a:ext cx="59997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5" name="Freeform 3415"/>
          <p:cNvSpPr/>
          <p:nvPr/>
        </p:nvSpPr>
        <p:spPr>
          <a:xfrm>
            <a:off x="1377477" y="3311828"/>
            <a:ext cx="61361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6" name="Freeform 3416"/>
          <p:cNvSpPr/>
          <p:nvPr/>
        </p:nvSpPr>
        <p:spPr>
          <a:xfrm>
            <a:off x="1448838" y="3313199"/>
            <a:ext cx="53179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7" name="Freeform 3417"/>
          <p:cNvSpPr/>
          <p:nvPr/>
        </p:nvSpPr>
        <p:spPr>
          <a:xfrm>
            <a:off x="1515654" y="3282338"/>
            <a:ext cx="59997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8" name="Freeform 3418"/>
          <p:cNvSpPr/>
          <p:nvPr/>
        </p:nvSpPr>
        <p:spPr>
          <a:xfrm>
            <a:off x="1585878" y="3282338"/>
            <a:ext cx="17044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9" name="Freeform 3419"/>
          <p:cNvSpPr/>
          <p:nvPr/>
        </p:nvSpPr>
        <p:spPr>
          <a:xfrm>
            <a:off x="1613491" y="3311828"/>
            <a:ext cx="56588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0" name="Freeform 3420"/>
          <p:cNvSpPr/>
          <p:nvPr/>
        </p:nvSpPr>
        <p:spPr>
          <a:xfrm>
            <a:off x="1708942" y="3311828"/>
            <a:ext cx="86814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1" name="Freeform 3421"/>
          <p:cNvSpPr/>
          <p:nvPr/>
        </p:nvSpPr>
        <p:spPr>
          <a:xfrm>
            <a:off x="1805074" y="3311828"/>
            <a:ext cx="53066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2" name="Freeform 3422"/>
          <p:cNvSpPr/>
          <p:nvPr/>
        </p:nvSpPr>
        <p:spPr>
          <a:xfrm>
            <a:off x="1857686" y="3285767"/>
            <a:ext cx="29771" cy="110413"/>
          </a:xfrm>
          <a:custGeom>
            <a:avLst/>
            <a:gdLst/>
            <a:ahLst/>
            <a:cxnLst/>
            <a:rect l="0" t="0" r="0" b="0"/>
            <a:pathLst>
              <a:path w="3327400" h="12268200">
                <a:moveTo>
                  <a:pt x="3175000" y="3048000"/>
                </a:moveTo>
                <a:lnTo>
                  <a:pt x="1270000" y="3048000"/>
                </a:lnTo>
                <a:lnTo>
                  <a:pt x="1270000" y="9347200"/>
                </a:lnTo>
                <a:cubicBezTo>
                  <a:pt x="1270000" y="9817100"/>
                  <a:pt x="1257300" y="10591800"/>
                  <a:pt x="596900" y="10591800"/>
                </a:cubicBezTo>
                <a:cubicBezTo>
                  <a:pt x="431800" y="10591800"/>
                  <a:pt x="254000" y="10553700"/>
                  <a:pt x="101600" y="10477500"/>
                </a:cubicBezTo>
                <a:lnTo>
                  <a:pt x="0" y="12166600"/>
                </a:lnTo>
                <a:cubicBezTo>
                  <a:pt x="279400" y="12255500"/>
                  <a:pt x="596900" y="12268200"/>
                  <a:pt x="889000" y="12268200"/>
                </a:cubicBezTo>
                <a:cubicBezTo>
                  <a:pt x="2628900" y="12268200"/>
                  <a:pt x="3175000" y="11252200"/>
                  <a:pt x="3175000" y="9677400"/>
                </a:cubicBezTo>
                <a:close/>
                <a:moveTo>
                  <a:pt x="1117600" y="1104900"/>
                </a:moveTo>
                <a:cubicBezTo>
                  <a:pt x="1117600" y="1714500"/>
                  <a:pt x="1612900" y="2209800"/>
                  <a:pt x="2222500" y="2209800"/>
                </a:cubicBezTo>
                <a:cubicBezTo>
                  <a:pt x="2832100" y="2209800"/>
                  <a:pt x="3327400" y="1714500"/>
                  <a:pt x="3327400" y="1104900"/>
                </a:cubicBezTo>
                <a:cubicBezTo>
                  <a:pt x="3327400" y="495300"/>
                  <a:pt x="2832100" y="0"/>
                  <a:pt x="2222500" y="0"/>
                </a:cubicBezTo>
                <a:cubicBezTo>
                  <a:pt x="1612900" y="0"/>
                  <a:pt x="1117600" y="495300"/>
                  <a:pt x="111760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3" name="Freeform 3423"/>
          <p:cNvSpPr/>
          <p:nvPr/>
        </p:nvSpPr>
        <p:spPr>
          <a:xfrm>
            <a:off x="1896321" y="3311828"/>
            <a:ext cx="61361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4" name="Freeform 3424"/>
          <p:cNvSpPr/>
          <p:nvPr/>
        </p:nvSpPr>
        <p:spPr>
          <a:xfrm>
            <a:off x="1967682" y="3311828"/>
            <a:ext cx="38862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5" name="Freeform 3425"/>
          <p:cNvSpPr/>
          <p:nvPr/>
        </p:nvSpPr>
        <p:spPr>
          <a:xfrm>
            <a:off x="2040406" y="3311828"/>
            <a:ext cx="61361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6" name="Freeform 3426"/>
          <p:cNvSpPr/>
          <p:nvPr/>
        </p:nvSpPr>
        <p:spPr>
          <a:xfrm>
            <a:off x="2111767" y="3311828"/>
            <a:ext cx="38862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7" name="Freeform 3427"/>
          <p:cNvSpPr/>
          <p:nvPr/>
        </p:nvSpPr>
        <p:spPr>
          <a:xfrm>
            <a:off x="2183810" y="3311828"/>
            <a:ext cx="53066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8" name="Freeform 3428"/>
          <p:cNvSpPr/>
          <p:nvPr/>
        </p:nvSpPr>
        <p:spPr>
          <a:xfrm>
            <a:off x="2276079" y="3311828"/>
            <a:ext cx="86814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9" name="Freeform 3429"/>
          <p:cNvSpPr/>
          <p:nvPr/>
        </p:nvSpPr>
        <p:spPr>
          <a:xfrm>
            <a:off x="2373803" y="3285767"/>
            <a:ext cx="19771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0" name="Freeform 3430"/>
          <p:cNvSpPr/>
          <p:nvPr/>
        </p:nvSpPr>
        <p:spPr>
          <a:xfrm>
            <a:off x="2404483" y="3311828"/>
            <a:ext cx="53179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1" name="Freeform 3431"/>
          <p:cNvSpPr/>
          <p:nvPr/>
        </p:nvSpPr>
        <p:spPr>
          <a:xfrm>
            <a:off x="2467663" y="3311828"/>
            <a:ext cx="61361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2" name="Freeform 3432"/>
          <p:cNvSpPr/>
          <p:nvPr/>
        </p:nvSpPr>
        <p:spPr>
          <a:xfrm>
            <a:off x="2539024" y="3311828"/>
            <a:ext cx="38862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3" name="Freeform 3433"/>
          <p:cNvSpPr/>
          <p:nvPr/>
        </p:nvSpPr>
        <p:spPr>
          <a:xfrm>
            <a:off x="2613793" y="3289196"/>
            <a:ext cx="1090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4" name="Freeform 3434"/>
          <p:cNvSpPr/>
          <p:nvPr/>
        </p:nvSpPr>
        <p:spPr>
          <a:xfrm>
            <a:off x="2640497" y="3313885"/>
            <a:ext cx="4613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5" name="Freeform 3435"/>
          <p:cNvSpPr/>
          <p:nvPr/>
        </p:nvSpPr>
        <p:spPr>
          <a:xfrm>
            <a:off x="2728334" y="3313885"/>
            <a:ext cx="4522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6" name="Freeform 3436"/>
          <p:cNvSpPr/>
          <p:nvPr/>
        </p:nvSpPr>
        <p:spPr>
          <a:xfrm>
            <a:off x="2812422" y="3313885"/>
            <a:ext cx="4113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7" name="Freeform 3437"/>
          <p:cNvSpPr/>
          <p:nvPr/>
        </p:nvSpPr>
        <p:spPr>
          <a:xfrm>
            <a:off x="2865261" y="3315257"/>
            <a:ext cx="4613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8" name="Freeform 3438"/>
          <p:cNvSpPr/>
          <p:nvPr/>
        </p:nvSpPr>
        <p:spPr>
          <a:xfrm>
            <a:off x="2928440" y="3282338"/>
            <a:ext cx="56702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9" name="Freeform 3439"/>
          <p:cNvSpPr/>
          <p:nvPr/>
        </p:nvSpPr>
        <p:spPr>
          <a:xfrm>
            <a:off x="2986165" y="3289196"/>
            <a:ext cx="22612" cy="106984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0" name="Freeform 3440"/>
          <p:cNvSpPr/>
          <p:nvPr/>
        </p:nvSpPr>
        <p:spPr>
          <a:xfrm>
            <a:off x="3022414" y="3313885"/>
            <a:ext cx="5227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1" name="Freeform 3441"/>
          <p:cNvSpPr/>
          <p:nvPr/>
        </p:nvSpPr>
        <p:spPr>
          <a:xfrm>
            <a:off x="3085593" y="3313657"/>
            <a:ext cx="4761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2" name="Freeform 3442"/>
          <p:cNvSpPr/>
          <p:nvPr/>
        </p:nvSpPr>
        <p:spPr>
          <a:xfrm>
            <a:off x="3136500" y="3300169"/>
            <a:ext cx="3454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3" name="Freeform 3443"/>
          <p:cNvSpPr/>
          <p:nvPr/>
        </p:nvSpPr>
        <p:spPr>
          <a:xfrm>
            <a:off x="691217" y="3466285"/>
            <a:ext cx="4491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4" name="Freeform 3444"/>
          <p:cNvSpPr/>
          <p:nvPr/>
        </p:nvSpPr>
        <p:spPr>
          <a:xfrm>
            <a:off x="752840" y="3466285"/>
            <a:ext cx="3002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5" name="Freeform 3445"/>
          <p:cNvSpPr/>
          <p:nvPr/>
        </p:nvSpPr>
        <p:spPr>
          <a:xfrm>
            <a:off x="785197" y="3466285"/>
            <a:ext cx="5191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6" name="Freeform 3446"/>
          <p:cNvSpPr/>
          <p:nvPr/>
        </p:nvSpPr>
        <p:spPr>
          <a:xfrm>
            <a:off x="847949" y="3466285"/>
            <a:ext cx="4491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7" name="Freeform 3447"/>
          <p:cNvSpPr/>
          <p:nvPr/>
        </p:nvSpPr>
        <p:spPr>
          <a:xfrm>
            <a:off x="933047" y="3466285"/>
            <a:ext cx="56092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8" name="Freeform 3448"/>
          <p:cNvSpPr/>
          <p:nvPr/>
        </p:nvSpPr>
        <p:spPr>
          <a:xfrm>
            <a:off x="1002683" y="3467657"/>
            <a:ext cx="4582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9" name="Freeform 3449"/>
          <p:cNvSpPr/>
          <p:nvPr/>
        </p:nvSpPr>
        <p:spPr>
          <a:xfrm>
            <a:off x="1058889" y="3452569"/>
            <a:ext cx="3431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0" name="Freeform 3450"/>
          <p:cNvSpPr/>
          <p:nvPr/>
        </p:nvSpPr>
        <p:spPr>
          <a:xfrm>
            <a:off x="1098503" y="3466285"/>
            <a:ext cx="4085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1" name="Freeform 3451"/>
          <p:cNvSpPr/>
          <p:nvPr/>
        </p:nvSpPr>
        <p:spPr>
          <a:xfrm>
            <a:off x="1150984" y="3441596"/>
            <a:ext cx="1083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2" name="Freeform 3452"/>
          <p:cNvSpPr/>
          <p:nvPr/>
        </p:nvSpPr>
        <p:spPr>
          <a:xfrm>
            <a:off x="1174460" y="3434738"/>
            <a:ext cx="5631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3" name="Freeform 3453"/>
          <p:cNvSpPr/>
          <p:nvPr/>
        </p:nvSpPr>
        <p:spPr>
          <a:xfrm>
            <a:off x="1244322" y="3466285"/>
            <a:ext cx="5191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4" name="Freeform 3454"/>
          <p:cNvSpPr/>
          <p:nvPr/>
        </p:nvSpPr>
        <p:spPr>
          <a:xfrm>
            <a:off x="1333596" y="3466285"/>
            <a:ext cx="56092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5" name="Freeform 3455"/>
          <p:cNvSpPr/>
          <p:nvPr/>
        </p:nvSpPr>
        <p:spPr>
          <a:xfrm>
            <a:off x="1396686" y="3433367"/>
            <a:ext cx="3532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6" name="Freeform 3456"/>
          <p:cNvSpPr/>
          <p:nvPr/>
        </p:nvSpPr>
        <p:spPr>
          <a:xfrm>
            <a:off x="1462597" y="3466285"/>
            <a:ext cx="7934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7" name="Freeform 3457"/>
          <p:cNvSpPr/>
          <p:nvPr/>
        </p:nvSpPr>
        <p:spPr>
          <a:xfrm>
            <a:off x="1559320" y="3467657"/>
            <a:ext cx="4582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8" name="Freeform 3458"/>
          <p:cNvSpPr/>
          <p:nvPr/>
        </p:nvSpPr>
        <p:spPr>
          <a:xfrm>
            <a:off x="1617670" y="3466285"/>
            <a:ext cx="4085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9" name="Freeform 3459"/>
          <p:cNvSpPr/>
          <p:nvPr/>
        </p:nvSpPr>
        <p:spPr>
          <a:xfrm>
            <a:off x="1670151" y="3441596"/>
            <a:ext cx="1083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0" name="Freeform 3460"/>
          <p:cNvSpPr/>
          <p:nvPr/>
        </p:nvSpPr>
        <p:spPr>
          <a:xfrm>
            <a:off x="1694529" y="3466057"/>
            <a:ext cx="47289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1" name="Freeform 3461"/>
          <p:cNvSpPr/>
          <p:nvPr/>
        </p:nvSpPr>
        <p:spPr>
          <a:xfrm>
            <a:off x="1753105" y="3509491"/>
            <a:ext cx="12189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2" name="Freeform 3462"/>
          <p:cNvSpPr/>
          <p:nvPr/>
        </p:nvSpPr>
        <p:spPr>
          <a:xfrm>
            <a:off x="1812245" y="3440225"/>
            <a:ext cx="66137" cy="80924"/>
          </a:xfrm>
          <a:custGeom>
            <a:avLst/>
            <a:gdLst/>
            <a:ahLst/>
            <a:cxnLst/>
            <a:rect l="0" t="0" r="0" b="0"/>
            <a:pathLst>
              <a:path w="7442200" h="8991600">
                <a:moveTo>
                  <a:pt x="1143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95400"/>
                </a:lnTo>
                <a:lnTo>
                  <a:pt x="939800" y="1295400"/>
                </a:lnTo>
                <a:lnTo>
                  <a:pt x="6299200" y="8991600"/>
                </a:lnTo>
                <a:lnTo>
                  <a:pt x="7442200" y="8991600"/>
                </a:lnTo>
                <a:lnTo>
                  <a:pt x="7442200" y="0"/>
                </a:lnTo>
                <a:lnTo>
                  <a:pt x="6527800" y="0"/>
                </a:lnTo>
                <a:lnTo>
                  <a:pt x="6527800" y="7620000"/>
                </a:lnTo>
                <a:lnTo>
                  <a:pt x="65024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3" name="Freeform 3463"/>
          <p:cNvSpPr/>
          <p:nvPr/>
        </p:nvSpPr>
        <p:spPr>
          <a:xfrm>
            <a:off x="1894634" y="3466285"/>
            <a:ext cx="56092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4" name="Freeform 3464"/>
          <p:cNvSpPr/>
          <p:nvPr/>
        </p:nvSpPr>
        <p:spPr>
          <a:xfrm>
            <a:off x="1988084" y="3466285"/>
            <a:ext cx="4491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5" name="Freeform 3465"/>
          <p:cNvSpPr/>
          <p:nvPr/>
        </p:nvSpPr>
        <p:spPr>
          <a:xfrm>
            <a:off x="2049369" y="3467657"/>
            <a:ext cx="4582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6" name="Freeform 3466"/>
          <p:cNvSpPr/>
          <p:nvPr/>
        </p:nvSpPr>
        <p:spPr>
          <a:xfrm>
            <a:off x="2108508" y="3434738"/>
            <a:ext cx="5631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7" name="Freeform 3467"/>
          <p:cNvSpPr/>
          <p:nvPr/>
        </p:nvSpPr>
        <p:spPr>
          <a:xfrm>
            <a:off x="2181079" y="3441596"/>
            <a:ext cx="1083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8" name="Freeform 3468"/>
          <p:cNvSpPr/>
          <p:nvPr/>
        </p:nvSpPr>
        <p:spPr>
          <a:xfrm>
            <a:off x="2201620" y="3452569"/>
            <a:ext cx="3431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9" name="Freeform 3469"/>
          <p:cNvSpPr/>
          <p:nvPr/>
        </p:nvSpPr>
        <p:spPr>
          <a:xfrm>
            <a:off x="2245636" y="3441596"/>
            <a:ext cx="1083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0" name="Freeform 3470"/>
          <p:cNvSpPr/>
          <p:nvPr/>
        </p:nvSpPr>
        <p:spPr>
          <a:xfrm>
            <a:off x="2270015" y="3466285"/>
            <a:ext cx="56092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1" name="Freeform 3471"/>
          <p:cNvSpPr/>
          <p:nvPr/>
        </p:nvSpPr>
        <p:spPr>
          <a:xfrm>
            <a:off x="2339086" y="3466285"/>
            <a:ext cx="4582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2" name="Freeform 3472"/>
          <p:cNvSpPr/>
          <p:nvPr/>
        </p:nvSpPr>
        <p:spPr>
          <a:xfrm>
            <a:off x="2428925" y="3441596"/>
            <a:ext cx="1083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3" name="Freeform 3473"/>
          <p:cNvSpPr/>
          <p:nvPr/>
        </p:nvSpPr>
        <p:spPr>
          <a:xfrm>
            <a:off x="2451610" y="3466285"/>
            <a:ext cx="4085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4" name="Freeform 3474"/>
          <p:cNvSpPr/>
          <p:nvPr/>
        </p:nvSpPr>
        <p:spPr>
          <a:xfrm>
            <a:off x="2530952" y="3466285"/>
            <a:ext cx="3002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5" name="Freeform 3475"/>
          <p:cNvSpPr/>
          <p:nvPr/>
        </p:nvSpPr>
        <p:spPr>
          <a:xfrm>
            <a:off x="2563310" y="3466285"/>
            <a:ext cx="5191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6" name="Freeform 3476"/>
          <p:cNvSpPr/>
          <p:nvPr/>
        </p:nvSpPr>
        <p:spPr>
          <a:xfrm>
            <a:off x="2625158" y="3466285"/>
            <a:ext cx="5631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152400"/>
                </a:moveTo>
                <a:lnTo>
                  <a:pt x="5499100" y="152400"/>
                </a:lnTo>
                <a:lnTo>
                  <a:pt x="5499100" y="1143000"/>
                </a:lnTo>
                <a:lnTo>
                  <a:pt x="5473700" y="1143000"/>
                </a:lnTo>
                <a:cubicBezTo>
                  <a:pt x="4927600" y="342900"/>
                  <a:pt x="3949700" y="0"/>
                  <a:pt x="31623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62300" y="6248400"/>
                </a:cubicBezTo>
                <a:cubicBezTo>
                  <a:pt x="3949700" y="6248400"/>
                  <a:pt x="4927600" y="5905500"/>
                  <a:pt x="5473700" y="5105400"/>
                </a:cubicBezTo>
                <a:lnTo>
                  <a:pt x="5499100" y="5105400"/>
                </a:lnTo>
                <a:lnTo>
                  <a:pt x="5499100" y="9753600"/>
                </a:lnTo>
                <a:lnTo>
                  <a:pt x="6337300" y="9753600"/>
                </a:lnTo>
                <a:close/>
                <a:moveTo>
                  <a:pt x="914400" y="3124200"/>
                </a:moveTo>
                <a:cubicBezTo>
                  <a:pt x="914400" y="1790700"/>
                  <a:pt x="1778000" y="762000"/>
                  <a:pt x="3162300" y="762000"/>
                </a:cubicBezTo>
                <a:cubicBezTo>
                  <a:pt x="4533900" y="762000"/>
                  <a:pt x="5537200" y="1790700"/>
                  <a:pt x="5537200" y="3124200"/>
                </a:cubicBezTo>
                <a:cubicBezTo>
                  <a:pt x="5537200" y="4457700"/>
                  <a:pt x="4533900" y="5486400"/>
                  <a:pt x="31623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7" name="Freeform 3477"/>
          <p:cNvSpPr/>
          <p:nvPr/>
        </p:nvSpPr>
        <p:spPr>
          <a:xfrm>
            <a:off x="2697729" y="3467657"/>
            <a:ext cx="4582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8" name="Freeform 3478"/>
          <p:cNvSpPr/>
          <p:nvPr/>
        </p:nvSpPr>
        <p:spPr>
          <a:xfrm>
            <a:off x="2760480" y="3441596"/>
            <a:ext cx="1083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9" name="Freeform 3479"/>
          <p:cNvSpPr/>
          <p:nvPr/>
        </p:nvSpPr>
        <p:spPr>
          <a:xfrm>
            <a:off x="2787906" y="3466285"/>
            <a:ext cx="3002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0" name="Freeform 3480"/>
          <p:cNvSpPr/>
          <p:nvPr/>
        </p:nvSpPr>
        <p:spPr>
          <a:xfrm>
            <a:off x="2820252" y="3466285"/>
            <a:ext cx="5191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1" name="Freeform 3481"/>
          <p:cNvSpPr/>
          <p:nvPr/>
        </p:nvSpPr>
        <p:spPr>
          <a:xfrm>
            <a:off x="2882101" y="3434738"/>
            <a:ext cx="5631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2" name="Freeform 3482"/>
          <p:cNvSpPr/>
          <p:nvPr/>
        </p:nvSpPr>
        <p:spPr>
          <a:xfrm>
            <a:off x="2953881" y="3510291"/>
            <a:ext cx="16703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3" name="Freeform 3483"/>
          <p:cNvSpPr/>
          <p:nvPr/>
        </p:nvSpPr>
        <p:spPr>
          <a:xfrm>
            <a:off x="3012570" y="3434738"/>
            <a:ext cx="5631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4" name="Freeform 3484"/>
          <p:cNvSpPr/>
          <p:nvPr/>
        </p:nvSpPr>
        <p:spPr>
          <a:xfrm>
            <a:off x="3081529" y="3467657"/>
            <a:ext cx="4582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5" name="Freeform 3485"/>
          <p:cNvSpPr/>
          <p:nvPr/>
        </p:nvSpPr>
        <p:spPr>
          <a:xfrm>
            <a:off x="3137734" y="3452569"/>
            <a:ext cx="3431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6" name="Freeform 3486"/>
          <p:cNvSpPr/>
          <p:nvPr/>
        </p:nvSpPr>
        <p:spPr>
          <a:xfrm>
            <a:off x="689571" y="361868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7" name="Freeform 3487"/>
          <p:cNvSpPr/>
          <p:nvPr/>
        </p:nvSpPr>
        <p:spPr>
          <a:xfrm>
            <a:off x="736091" y="360496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8" name="Freeform 3488"/>
          <p:cNvSpPr/>
          <p:nvPr/>
        </p:nvSpPr>
        <p:spPr>
          <a:xfrm>
            <a:off x="780668" y="362005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9" name="Freeform 3489"/>
          <p:cNvSpPr/>
          <p:nvPr/>
        </p:nvSpPr>
        <p:spPr>
          <a:xfrm>
            <a:off x="840562" y="358713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0" name="Freeform 3490"/>
          <p:cNvSpPr/>
          <p:nvPr/>
        </p:nvSpPr>
        <p:spPr>
          <a:xfrm>
            <a:off x="911313" y="361868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1" name="Freeform 3491"/>
          <p:cNvSpPr/>
          <p:nvPr/>
        </p:nvSpPr>
        <p:spPr>
          <a:xfrm>
            <a:off x="977036" y="361868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2" name="Freeform 3492"/>
          <p:cNvSpPr/>
          <p:nvPr/>
        </p:nvSpPr>
        <p:spPr>
          <a:xfrm>
            <a:off x="1034529" y="360496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3" name="Freeform 3493"/>
          <p:cNvSpPr/>
          <p:nvPr/>
        </p:nvSpPr>
        <p:spPr>
          <a:xfrm>
            <a:off x="1074648" y="361868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4" name="Freeform 3494"/>
          <p:cNvSpPr/>
          <p:nvPr/>
        </p:nvSpPr>
        <p:spPr>
          <a:xfrm>
            <a:off x="1157516" y="361868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5" name="Freeform 3495"/>
          <p:cNvSpPr/>
          <p:nvPr/>
        </p:nvSpPr>
        <p:spPr>
          <a:xfrm>
            <a:off x="1219923" y="361868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6" name="Freeform 3496"/>
          <p:cNvSpPr/>
          <p:nvPr/>
        </p:nvSpPr>
        <p:spPr>
          <a:xfrm>
            <a:off x="1252728" y="361868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7" name="Freeform 3497"/>
          <p:cNvSpPr/>
          <p:nvPr/>
        </p:nvSpPr>
        <p:spPr>
          <a:xfrm>
            <a:off x="1351483" y="359399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8" name="Freeform 3498"/>
          <p:cNvSpPr/>
          <p:nvPr/>
        </p:nvSpPr>
        <p:spPr>
          <a:xfrm>
            <a:off x="1378343" y="361868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9" name="Freeform 3499"/>
          <p:cNvSpPr/>
          <p:nvPr/>
        </p:nvSpPr>
        <p:spPr>
          <a:xfrm>
            <a:off x="1435836" y="3620057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0" name="Freeform 3500"/>
          <p:cNvSpPr/>
          <p:nvPr/>
        </p:nvSpPr>
        <p:spPr>
          <a:xfrm>
            <a:off x="1497558" y="359399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1" name="Freeform 3501"/>
          <p:cNvSpPr/>
          <p:nvPr/>
        </p:nvSpPr>
        <p:spPr>
          <a:xfrm>
            <a:off x="1518361" y="360496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2" name="Freeform 3502"/>
          <p:cNvSpPr/>
          <p:nvPr/>
        </p:nvSpPr>
        <p:spPr>
          <a:xfrm>
            <a:off x="1560194" y="361868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3" name="Freeform 3503"/>
          <p:cNvSpPr/>
          <p:nvPr/>
        </p:nvSpPr>
        <p:spPr>
          <a:xfrm>
            <a:off x="1622831" y="358713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4" name="Freeform 3504"/>
          <p:cNvSpPr/>
          <p:nvPr/>
        </p:nvSpPr>
        <p:spPr>
          <a:xfrm>
            <a:off x="1722158" y="360496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5" name="Freeform 3505"/>
          <p:cNvSpPr/>
          <p:nvPr/>
        </p:nvSpPr>
        <p:spPr>
          <a:xfrm>
            <a:off x="1763991" y="361868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6" name="Freeform 3506"/>
          <p:cNvSpPr/>
          <p:nvPr/>
        </p:nvSpPr>
        <p:spPr>
          <a:xfrm>
            <a:off x="1864233" y="361868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7" name="Freeform 3507"/>
          <p:cNvSpPr/>
          <p:nvPr/>
        </p:nvSpPr>
        <p:spPr>
          <a:xfrm>
            <a:off x="1926297" y="362005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8" name="Freeform 3508"/>
          <p:cNvSpPr/>
          <p:nvPr/>
        </p:nvSpPr>
        <p:spPr>
          <a:xfrm>
            <a:off x="1986190" y="358713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9" name="Freeform 3509"/>
          <p:cNvSpPr/>
          <p:nvPr/>
        </p:nvSpPr>
        <p:spPr>
          <a:xfrm>
            <a:off x="2059685" y="359399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0" name="Freeform 3510"/>
          <p:cNvSpPr/>
          <p:nvPr/>
        </p:nvSpPr>
        <p:spPr>
          <a:xfrm>
            <a:off x="2080488" y="360496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1" name="Freeform 3511"/>
          <p:cNvSpPr/>
          <p:nvPr/>
        </p:nvSpPr>
        <p:spPr>
          <a:xfrm>
            <a:off x="2125065" y="359399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2" name="Freeform 3512"/>
          <p:cNvSpPr/>
          <p:nvPr/>
        </p:nvSpPr>
        <p:spPr>
          <a:xfrm>
            <a:off x="2149754" y="361868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3" name="Freeform 3513"/>
          <p:cNvSpPr/>
          <p:nvPr/>
        </p:nvSpPr>
        <p:spPr>
          <a:xfrm>
            <a:off x="2219706" y="361868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4" name="Freeform 3514"/>
          <p:cNvSpPr/>
          <p:nvPr/>
        </p:nvSpPr>
        <p:spPr>
          <a:xfrm>
            <a:off x="2313546" y="361868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5" name="Freeform 3515"/>
          <p:cNvSpPr/>
          <p:nvPr/>
        </p:nvSpPr>
        <p:spPr>
          <a:xfrm>
            <a:off x="2383497" y="361868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6" name="Freeform 3516"/>
          <p:cNvSpPr/>
          <p:nvPr/>
        </p:nvSpPr>
        <p:spPr>
          <a:xfrm>
            <a:off x="2473452" y="360496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7" name="Freeform 3517"/>
          <p:cNvSpPr/>
          <p:nvPr/>
        </p:nvSpPr>
        <p:spPr>
          <a:xfrm>
            <a:off x="2518029" y="3587138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8" name="Freeform 3518"/>
          <p:cNvSpPr/>
          <p:nvPr/>
        </p:nvSpPr>
        <p:spPr>
          <a:xfrm>
            <a:off x="2578836" y="361868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9" name="Freeform 3519"/>
          <p:cNvSpPr/>
          <p:nvPr/>
        </p:nvSpPr>
        <p:spPr>
          <a:xfrm>
            <a:off x="2645130" y="359399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0" name="Freeform 3520"/>
          <p:cNvSpPr/>
          <p:nvPr/>
        </p:nvSpPr>
        <p:spPr>
          <a:xfrm>
            <a:off x="2672905" y="361868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1" name="Freeform 3521"/>
          <p:cNvSpPr/>
          <p:nvPr/>
        </p:nvSpPr>
        <p:spPr>
          <a:xfrm>
            <a:off x="2742971" y="361868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2" name="Freeform 3522"/>
          <p:cNvSpPr/>
          <p:nvPr/>
        </p:nvSpPr>
        <p:spPr>
          <a:xfrm>
            <a:off x="2813151" y="361868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3" name="Freeform 3523"/>
          <p:cNvSpPr/>
          <p:nvPr/>
        </p:nvSpPr>
        <p:spPr>
          <a:xfrm>
            <a:off x="2850756" y="359399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4" name="Freeform 3524"/>
          <p:cNvSpPr/>
          <p:nvPr/>
        </p:nvSpPr>
        <p:spPr>
          <a:xfrm>
            <a:off x="2877616" y="361868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5" name="Freeform 3525"/>
          <p:cNvSpPr/>
          <p:nvPr/>
        </p:nvSpPr>
        <p:spPr>
          <a:xfrm>
            <a:off x="2938996" y="3618457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6" name="Freeform 3526"/>
          <p:cNvSpPr/>
          <p:nvPr/>
        </p:nvSpPr>
        <p:spPr>
          <a:xfrm>
            <a:off x="2996831" y="359399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7" name="Freeform 3527"/>
          <p:cNvSpPr/>
          <p:nvPr/>
        </p:nvSpPr>
        <p:spPr>
          <a:xfrm>
            <a:off x="3024263" y="361868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8" name="Freeform 3528"/>
          <p:cNvSpPr/>
          <p:nvPr/>
        </p:nvSpPr>
        <p:spPr>
          <a:xfrm>
            <a:off x="3091357" y="361868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9" name="Freeform 3529"/>
          <p:cNvSpPr/>
          <p:nvPr/>
        </p:nvSpPr>
        <p:spPr>
          <a:xfrm>
            <a:off x="3155137" y="3587138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0" name="Freeform 3530"/>
          <p:cNvSpPr/>
          <p:nvPr/>
        </p:nvSpPr>
        <p:spPr>
          <a:xfrm>
            <a:off x="694029" y="374635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1" name="Freeform 3531"/>
          <p:cNvSpPr/>
          <p:nvPr/>
        </p:nvSpPr>
        <p:spPr>
          <a:xfrm>
            <a:off x="720890" y="377104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2" name="Freeform 3532"/>
          <p:cNvSpPr/>
          <p:nvPr/>
        </p:nvSpPr>
        <p:spPr>
          <a:xfrm>
            <a:off x="780554" y="377104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3" name="Freeform 3533"/>
          <p:cNvSpPr/>
          <p:nvPr/>
        </p:nvSpPr>
        <p:spPr>
          <a:xfrm>
            <a:off x="827074" y="37573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4" name="Freeform 3534"/>
          <p:cNvSpPr/>
          <p:nvPr/>
        </p:nvSpPr>
        <p:spPr>
          <a:xfrm>
            <a:off x="871994" y="37710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5" name="Freeform 3535"/>
          <p:cNvSpPr/>
          <p:nvPr/>
        </p:nvSpPr>
        <p:spPr>
          <a:xfrm>
            <a:off x="909599" y="377241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6" name="Freeform 3536"/>
          <p:cNvSpPr/>
          <p:nvPr/>
        </p:nvSpPr>
        <p:spPr>
          <a:xfrm>
            <a:off x="972578" y="377104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7" name="Freeform 3537"/>
          <p:cNvSpPr/>
          <p:nvPr/>
        </p:nvSpPr>
        <p:spPr>
          <a:xfrm>
            <a:off x="1067790" y="37710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8" name="Freeform 3538"/>
          <p:cNvSpPr/>
          <p:nvPr/>
        </p:nvSpPr>
        <p:spPr>
          <a:xfrm>
            <a:off x="1133513" y="377104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9" name="Freeform 3539"/>
          <p:cNvSpPr/>
          <p:nvPr/>
        </p:nvSpPr>
        <p:spPr>
          <a:xfrm>
            <a:off x="1191005" y="37573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0" name="Freeform 3540"/>
          <p:cNvSpPr/>
          <p:nvPr/>
        </p:nvSpPr>
        <p:spPr>
          <a:xfrm>
            <a:off x="1227924" y="3742929"/>
            <a:ext cx="41148" cy="85039"/>
          </a:xfrm>
          <a:custGeom>
            <a:avLst/>
            <a:gdLst/>
            <a:ahLst/>
            <a:cxnLst/>
            <a:rect l="0" t="0" r="0" b="0"/>
            <a:pathLst>
              <a:path w="4572000" h="9448800">
                <a:moveTo>
                  <a:pt x="4572000" y="254000"/>
                </a:moveTo>
                <a:lnTo>
                  <a:pt x="3848100" y="0"/>
                </a:lnTo>
                <a:lnTo>
                  <a:pt x="0" y="9207500"/>
                </a:lnTo>
                <a:lnTo>
                  <a:pt x="736600" y="9448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1" name="Freeform 3541"/>
          <p:cNvSpPr/>
          <p:nvPr/>
        </p:nvSpPr>
        <p:spPr>
          <a:xfrm>
            <a:off x="1271244" y="377241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2" name="Freeform 3542"/>
          <p:cNvSpPr/>
          <p:nvPr/>
        </p:nvSpPr>
        <p:spPr>
          <a:xfrm>
            <a:off x="1330223" y="37710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3" name="Freeform 3543"/>
          <p:cNvSpPr/>
          <p:nvPr/>
        </p:nvSpPr>
        <p:spPr>
          <a:xfrm>
            <a:off x="1400746" y="374635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4" name="Freeform 3544"/>
          <p:cNvSpPr/>
          <p:nvPr/>
        </p:nvSpPr>
        <p:spPr>
          <a:xfrm>
            <a:off x="1425435" y="377081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5" name="Freeform 3545"/>
          <p:cNvSpPr/>
          <p:nvPr/>
        </p:nvSpPr>
        <p:spPr>
          <a:xfrm>
            <a:off x="1480527" y="37710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6" name="Freeform 3546"/>
          <p:cNvSpPr/>
          <p:nvPr/>
        </p:nvSpPr>
        <p:spPr>
          <a:xfrm>
            <a:off x="1576254" y="374635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7" name="Freeform 3547"/>
          <p:cNvSpPr/>
          <p:nvPr/>
        </p:nvSpPr>
        <p:spPr>
          <a:xfrm>
            <a:off x="1603114" y="377104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8" name="Freeform 3548"/>
          <p:cNvSpPr/>
          <p:nvPr/>
        </p:nvSpPr>
        <p:spPr>
          <a:xfrm>
            <a:off x="1693983" y="37710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9" name="Freeform 3549"/>
          <p:cNvSpPr/>
          <p:nvPr/>
        </p:nvSpPr>
        <p:spPr>
          <a:xfrm>
            <a:off x="1764849" y="37710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0" name="Freeform 3550"/>
          <p:cNvSpPr/>
          <p:nvPr/>
        </p:nvSpPr>
        <p:spPr>
          <a:xfrm>
            <a:off x="1796738" y="373950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1" name="Freeform 3551"/>
          <p:cNvSpPr/>
          <p:nvPr/>
        </p:nvSpPr>
        <p:spPr>
          <a:xfrm>
            <a:off x="1867490" y="37710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2" name="Freeform 3552"/>
          <p:cNvSpPr/>
          <p:nvPr/>
        </p:nvSpPr>
        <p:spPr>
          <a:xfrm>
            <a:off x="1934127" y="37710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3" name="Freeform 3553"/>
          <p:cNvSpPr/>
          <p:nvPr/>
        </p:nvSpPr>
        <p:spPr>
          <a:xfrm>
            <a:off x="1994592" y="37573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4" name="Freeform 3554"/>
          <p:cNvSpPr/>
          <p:nvPr/>
        </p:nvSpPr>
        <p:spPr>
          <a:xfrm>
            <a:off x="2036425" y="37710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5" name="Freeform 3555"/>
          <p:cNvSpPr/>
          <p:nvPr/>
        </p:nvSpPr>
        <p:spPr>
          <a:xfrm>
            <a:off x="2135695" y="373950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6" name="Freeform 3556"/>
          <p:cNvSpPr/>
          <p:nvPr/>
        </p:nvSpPr>
        <p:spPr>
          <a:xfrm>
            <a:off x="2204389" y="376899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7" name="Freeform 3557"/>
          <p:cNvSpPr/>
          <p:nvPr/>
        </p:nvSpPr>
        <p:spPr>
          <a:xfrm>
            <a:off x="2301316" y="3768990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8" name="Freeform 3558"/>
          <p:cNvSpPr/>
          <p:nvPr/>
        </p:nvSpPr>
        <p:spPr>
          <a:xfrm>
            <a:off x="2356065" y="376899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9" name="Freeform 3559"/>
          <p:cNvSpPr/>
          <p:nvPr/>
        </p:nvSpPr>
        <p:spPr>
          <a:xfrm>
            <a:off x="2427846" y="376899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0" name="Freeform 3560"/>
          <p:cNvSpPr/>
          <p:nvPr/>
        </p:nvSpPr>
        <p:spPr>
          <a:xfrm>
            <a:off x="2490139" y="3768990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1" name="Freeform 3561"/>
          <p:cNvSpPr/>
          <p:nvPr/>
        </p:nvSpPr>
        <p:spPr>
          <a:xfrm>
            <a:off x="2545232" y="374292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2" name="Freeform 3562"/>
          <p:cNvSpPr/>
          <p:nvPr/>
        </p:nvSpPr>
        <p:spPr>
          <a:xfrm>
            <a:off x="2574036" y="373950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3" name="Freeform 3563"/>
          <p:cNvSpPr/>
          <p:nvPr/>
        </p:nvSpPr>
        <p:spPr>
          <a:xfrm>
            <a:off x="2646387" y="376899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4" name="Freeform 3564"/>
          <p:cNvSpPr/>
          <p:nvPr/>
        </p:nvSpPr>
        <p:spPr>
          <a:xfrm>
            <a:off x="2713710" y="3768990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5" name="Freeform 3565"/>
          <p:cNvSpPr/>
          <p:nvPr/>
        </p:nvSpPr>
        <p:spPr>
          <a:xfrm>
            <a:off x="2756447" y="376899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6" name="Freeform 3566"/>
          <p:cNvSpPr/>
          <p:nvPr/>
        </p:nvSpPr>
        <p:spPr>
          <a:xfrm>
            <a:off x="2821712" y="373950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7" name="Freeform 3567"/>
          <p:cNvSpPr/>
          <p:nvPr/>
        </p:nvSpPr>
        <p:spPr>
          <a:xfrm>
            <a:off x="2921725" y="3738129"/>
            <a:ext cx="43091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8" name="Freeform 3568"/>
          <p:cNvSpPr/>
          <p:nvPr/>
        </p:nvSpPr>
        <p:spPr>
          <a:xfrm>
            <a:off x="2967330" y="376899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9" name="Freeform 3569"/>
          <p:cNvSpPr/>
          <p:nvPr/>
        </p:nvSpPr>
        <p:spPr>
          <a:xfrm>
            <a:off x="3039111" y="3768990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0" name="Freeform 3570"/>
          <p:cNvSpPr/>
          <p:nvPr/>
        </p:nvSpPr>
        <p:spPr>
          <a:xfrm>
            <a:off x="3114206" y="376899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1" name="Freeform 3571"/>
          <p:cNvSpPr/>
          <p:nvPr/>
        </p:nvSpPr>
        <p:spPr>
          <a:xfrm>
            <a:off x="691857" y="3921351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2" name="Freeform 3572"/>
          <p:cNvSpPr/>
          <p:nvPr/>
        </p:nvSpPr>
        <p:spPr>
          <a:xfrm>
            <a:off x="791298" y="3922723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3" name="Freeform 3573"/>
          <p:cNvSpPr/>
          <p:nvPr/>
        </p:nvSpPr>
        <p:spPr>
          <a:xfrm>
            <a:off x="853592" y="3921351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4" name="Freeform 3574"/>
          <p:cNvSpPr/>
          <p:nvPr/>
        </p:nvSpPr>
        <p:spPr>
          <a:xfrm>
            <a:off x="908685" y="3895291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5" name="Freeform 3575"/>
          <p:cNvSpPr/>
          <p:nvPr/>
        </p:nvSpPr>
        <p:spPr>
          <a:xfrm>
            <a:off x="937831" y="3921351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6" name="Freeform 3576"/>
          <p:cNvSpPr/>
          <p:nvPr/>
        </p:nvSpPr>
        <p:spPr>
          <a:xfrm>
            <a:off x="1025156" y="3921351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7" name="Freeform 3577"/>
          <p:cNvSpPr/>
          <p:nvPr/>
        </p:nvSpPr>
        <p:spPr>
          <a:xfrm>
            <a:off x="1079677" y="3921351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8" name="Freeform 3578"/>
          <p:cNvSpPr/>
          <p:nvPr/>
        </p:nvSpPr>
        <p:spPr>
          <a:xfrm>
            <a:off x="1136484" y="3891862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9" name="Freeform 3579"/>
          <p:cNvSpPr/>
          <p:nvPr/>
        </p:nvSpPr>
        <p:spPr>
          <a:xfrm>
            <a:off x="1200035" y="3921351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0" name="Freeform 3580"/>
          <p:cNvSpPr/>
          <p:nvPr/>
        </p:nvSpPr>
        <p:spPr>
          <a:xfrm>
            <a:off x="1272044" y="3891862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1" name="Freeform 3581"/>
          <p:cNvSpPr/>
          <p:nvPr/>
        </p:nvSpPr>
        <p:spPr>
          <a:xfrm>
            <a:off x="1298790" y="3921351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2" name="Freeform 3582"/>
          <p:cNvSpPr/>
          <p:nvPr/>
        </p:nvSpPr>
        <p:spPr>
          <a:xfrm>
            <a:off x="1362913" y="3921351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3" name="Freeform 3583"/>
          <p:cNvSpPr/>
          <p:nvPr/>
        </p:nvSpPr>
        <p:spPr>
          <a:xfrm>
            <a:off x="1406118" y="3921351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4" name="Freeform 3584"/>
          <p:cNvSpPr/>
          <p:nvPr/>
        </p:nvSpPr>
        <p:spPr>
          <a:xfrm>
            <a:off x="1462354" y="3891862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5" name="Freeform 3585"/>
          <p:cNvSpPr/>
          <p:nvPr/>
        </p:nvSpPr>
        <p:spPr>
          <a:xfrm>
            <a:off x="1526819" y="3895291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6" name="Freeform 3586"/>
          <p:cNvSpPr/>
          <p:nvPr/>
        </p:nvSpPr>
        <p:spPr>
          <a:xfrm>
            <a:off x="1559280" y="3921351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7" name="Freeform 3587"/>
          <p:cNvSpPr/>
          <p:nvPr/>
        </p:nvSpPr>
        <p:spPr>
          <a:xfrm>
            <a:off x="1633347" y="3966614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8" name="Rectangle 3588"/>
          <p:cNvSpPr/>
          <p:nvPr/>
        </p:nvSpPr>
        <p:spPr>
          <a:xfrm>
            <a:off x="685800" y="4055014"/>
            <a:ext cx="2519493" cy="470602"/>
          </a:xfrm>
          <a:prstGeom prst="rect">
            <a:avLst/>
          </a:prstGeom>
        </p:spPr>
      </p:sp>
      <p:sp>
        <p:nvSpPr>
          <p:cNvPr id="3589" name="Freeform 3589"/>
          <p:cNvSpPr/>
          <p:nvPr/>
        </p:nvSpPr>
        <p:spPr>
          <a:xfrm>
            <a:off x="696772" y="4106860"/>
            <a:ext cx="48806" cy="80924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0" name="Freeform 3590"/>
          <p:cNvSpPr/>
          <p:nvPr/>
        </p:nvSpPr>
        <p:spPr>
          <a:xfrm>
            <a:off x="756894" y="413292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1" name="Freeform 3591"/>
          <p:cNvSpPr/>
          <p:nvPr/>
        </p:nvSpPr>
        <p:spPr>
          <a:xfrm>
            <a:off x="829818" y="413292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2" name="Freeform 3592"/>
          <p:cNvSpPr/>
          <p:nvPr/>
        </p:nvSpPr>
        <p:spPr>
          <a:xfrm>
            <a:off x="913142" y="4132921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3" name="Freeform 3593"/>
          <p:cNvSpPr/>
          <p:nvPr/>
        </p:nvSpPr>
        <p:spPr>
          <a:xfrm>
            <a:off x="1010411" y="413292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4" name="Freeform 3594"/>
          <p:cNvSpPr/>
          <p:nvPr/>
        </p:nvSpPr>
        <p:spPr>
          <a:xfrm>
            <a:off x="1083335" y="413292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5" name="Freeform 3595"/>
          <p:cNvSpPr/>
          <p:nvPr/>
        </p:nvSpPr>
        <p:spPr>
          <a:xfrm>
            <a:off x="1118208" y="41329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6" name="Freeform 3596"/>
          <p:cNvSpPr/>
          <p:nvPr/>
        </p:nvSpPr>
        <p:spPr>
          <a:xfrm>
            <a:off x="1230793" y="410823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7" name="Freeform 3597"/>
          <p:cNvSpPr/>
          <p:nvPr/>
        </p:nvSpPr>
        <p:spPr>
          <a:xfrm>
            <a:off x="1259711" y="413292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8" name="Freeform 3598"/>
          <p:cNvSpPr/>
          <p:nvPr/>
        </p:nvSpPr>
        <p:spPr>
          <a:xfrm>
            <a:off x="1319262" y="4100002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9" name="Freeform 3599"/>
          <p:cNvSpPr/>
          <p:nvPr/>
        </p:nvSpPr>
        <p:spPr>
          <a:xfrm>
            <a:off x="1359038" y="413292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0" name="Freeform 3600"/>
          <p:cNvSpPr/>
          <p:nvPr/>
        </p:nvSpPr>
        <p:spPr>
          <a:xfrm>
            <a:off x="1431961" y="413292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1" name="Freeform 3601"/>
          <p:cNvSpPr/>
          <p:nvPr/>
        </p:nvSpPr>
        <p:spPr>
          <a:xfrm>
            <a:off x="1473132" y="4132921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2" name="Freeform 3602"/>
          <p:cNvSpPr/>
          <p:nvPr/>
        </p:nvSpPr>
        <p:spPr>
          <a:xfrm>
            <a:off x="1570402" y="413292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3" name="Freeform 3603"/>
          <p:cNvSpPr/>
          <p:nvPr/>
        </p:nvSpPr>
        <p:spPr>
          <a:xfrm>
            <a:off x="1627894" y="411920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4" name="Freeform 3604"/>
          <p:cNvSpPr/>
          <p:nvPr/>
        </p:nvSpPr>
        <p:spPr>
          <a:xfrm>
            <a:off x="1674529" y="410823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5" name="Freeform 3605"/>
          <p:cNvSpPr/>
          <p:nvPr/>
        </p:nvSpPr>
        <p:spPr>
          <a:xfrm>
            <a:off x="1701275" y="413292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6" name="Freeform 3606"/>
          <p:cNvSpPr/>
          <p:nvPr/>
        </p:nvSpPr>
        <p:spPr>
          <a:xfrm>
            <a:off x="1773284" y="413292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7" name="Freeform 3607"/>
          <p:cNvSpPr/>
          <p:nvPr/>
        </p:nvSpPr>
        <p:spPr>
          <a:xfrm>
            <a:off x="1838664" y="4176926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8" name="Freeform 3608"/>
          <p:cNvSpPr/>
          <p:nvPr/>
        </p:nvSpPr>
        <p:spPr>
          <a:xfrm>
            <a:off x="1917531" y="413292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9" name="Freeform 3609"/>
          <p:cNvSpPr/>
          <p:nvPr/>
        </p:nvSpPr>
        <p:spPr>
          <a:xfrm>
            <a:off x="1991140" y="410137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0" name="Freeform 3610"/>
          <p:cNvSpPr/>
          <p:nvPr/>
        </p:nvSpPr>
        <p:spPr>
          <a:xfrm>
            <a:off x="2016172" y="41329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1" name="Freeform 3611"/>
          <p:cNvSpPr/>
          <p:nvPr/>
        </p:nvSpPr>
        <p:spPr>
          <a:xfrm>
            <a:off x="2081780" y="413292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2" name="Freeform 3612"/>
          <p:cNvSpPr/>
          <p:nvPr/>
        </p:nvSpPr>
        <p:spPr>
          <a:xfrm>
            <a:off x="2141444" y="413292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3" name="Freeform 3613"/>
          <p:cNvSpPr/>
          <p:nvPr/>
        </p:nvSpPr>
        <p:spPr>
          <a:xfrm>
            <a:off x="2193908" y="41329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4" name="Freeform 3614"/>
          <p:cNvSpPr/>
          <p:nvPr/>
        </p:nvSpPr>
        <p:spPr>
          <a:xfrm>
            <a:off x="2303750" y="413269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5" name="Freeform 3615"/>
          <p:cNvSpPr/>
          <p:nvPr/>
        </p:nvSpPr>
        <p:spPr>
          <a:xfrm>
            <a:off x="2360900" y="413292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6" name="Freeform 3616"/>
          <p:cNvSpPr/>
          <p:nvPr/>
        </p:nvSpPr>
        <p:spPr>
          <a:xfrm>
            <a:off x="2432909" y="413292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7" name="Freeform 3617"/>
          <p:cNvSpPr/>
          <p:nvPr/>
        </p:nvSpPr>
        <p:spPr>
          <a:xfrm>
            <a:off x="2492460" y="411920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8" name="Freeform 3618"/>
          <p:cNvSpPr/>
          <p:nvPr/>
        </p:nvSpPr>
        <p:spPr>
          <a:xfrm>
            <a:off x="2536351" y="413292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9" name="Freeform 3619"/>
          <p:cNvSpPr/>
          <p:nvPr/>
        </p:nvSpPr>
        <p:spPr>
          <a:xfrm>
            <a:off x="2597730" y="413269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0" name="Freeform 3620"/>
          <p:cNvSpPr/>
          <p:nvPr/>
        </p:nvSpPr>
        <p:spPr>
          <a:xfrm>
            <a:off x="2650994" y="411920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1" name="Freeform 3621"/>
          <p:cNvSpPr/>
          <p:nvPr/>
        </p:nvSpPr>
        <p:spPr>
          <a:xfrm>
            <a:off x="2739348" y="4104803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2" name="Freeform 3622"/>
          <p:cNvSpPr/>
          <p:nvPr/>
        </p:nvSpPr>
        <p:spPr>
          <a:xfrm>
            <a:off x="2800841" y="411920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3" name="Freeform 3623"/>
          <p:cNvSpPr/>
          <p:nvPr/>
        </p:nvSpPr>
        <p:spPr>
          <a:xfrm>
            <a:off x="2844732" y="41329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4" name="Freeform 3624"/>
          <p:cNvSpPr/>
          <p:nvPr/>
        </p:nvSpPr>
        <p:spPr>
          <a:xfrm>
            <a:off x="2913084" y="413292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5" name="Freeform 3625"/>
          <p:cNvSpPr/>
          <p:nvPr/>
        </p:nvSpPr>
        <p:spPr>
          <a:xfrm>
            <a:off x="2984978" y="4101374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6" name="Freeform 3626"/>
          <p:cNvSpPr/>
          <p:nvPr/>
        </p:nvSpPr>
        <p:spPr>
          <a:xfrm>
            <a:off x="3047843" y="41329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7" name="Freeform 3627"/>
          <p:cNvSpPr/>
          <p:nvPr/>
        </p:nvSpPr>
        <p:spPr>
          <a:xfrm>
            <a:off x="3115623" y="413292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8" name="Freeform 3628"/>
          <p:cNvSpPr/>
          <p:nvPr/>
        </p:nvSpPr>
        <p:spPr>
          <a:xfrm>
            <a:off x="691223" y="4257317"/>
            <a:ext cx="71974" cy="85039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9" name="Freeform 3629"/>
          <p:cNvSpPr/>
          <p:nvPr/>
        </p:nvSpPr>
        <p:spPr>
          <a:xfrm>
            <a:off x="779129" y="4285435"/>
            <a:ext cx="5615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0" name="Freeform 3630"/>
          <p:cNvSpPr/>
          <p:nvPr/>
        </p:nvSpPr>
        <p:spPr>
          <a:xfrm>
            <a:off x="849182" y="4285435"/>
            <a:ext cx="3005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1" name="Freeform 3631"/>
          <p:cNvSpPr/>
          <p:nvPr/>
        </p:nvSpPr>
        <p:spPr>
          <a:xfrm>
            <a:off x="886356" y="4253888"/>
            <a:ext cx="5638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2" name="Freeform 3632"/>
          <p:cNvSpPr/>
          <p:nvPr/>
        </p:nvSpPr>
        <p:spPr>
          <a:xfrm>
            <a:off x="952680" y="4285435"/>
            <a:ext cx="5615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3" name="Freeform 3633"/>
          <p:cNvSpPr/>
          <p:nvPr/>
        </p:nvSpPr>
        <p:spPr>
          <a:xfrm>
            <a:off x="1017988" y="4285435"/>
            <a:ext cx="40902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4" name="Freeform 3634"/>
          <p:cNvSpPr/>
          <p:nvPr/>
        </p:nvSpPr>
        <p:spPr>
          <a:xfrm>
            <a:off x="1069737" y="4329441"/>
            <a:ext cx="16722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5" name="Freeform 3635"/>
          <p:cNvSpPr/>
          <p:nvPr/>
        </p:nvSpPr>
        <p:spPr>
          <a:xfrm>
            <a:off x="1130130" y="4259375"/>
            <a:ext cx="68584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6" name="Freeform 3636"/>
          <p:cNvSpPr/>
          <p:nvPr/>
        </p:nvSpPr>
        <p:spPr>
          <a:xfrm>
            <a:off x="1213742" y="4328641"/>
            <a:ext cx="12202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7" name="Freeform 3637"/>
          <p:cNvSpPr/>
          <p:nvPr/>
        </p:nvSpPr>
        <p:spPr>
          <a:xfrm>
            <a:off x="1246396" y="4259375"/>
            <a:ext cx="78866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8" name="Freeform 3638"/>
          <p:cNvSpPr/>
          <p:nvPr/>
        </p:nvSpPr>
        <p:spPr>
          <a:xfrm>
            <a:off x="1345714" y="4328641"/>
            <a:ext cx="12202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9" name="Freeform 3639"/>
          <p:cNvSpPr/>
          <p:nvPr/>
        </p:nvSpPr>
        <p:spPr>
          <a:xfrm>
            <a:off x="1367521" y="4259375"/>
            <a:ext cx="77510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0" name="Freeform 3640"/>
          <p:cNvSpPr/>
          <p:nvPr/>
        </p:nvSpPr>
        <p:spPr>
          <a:xfrm>
            <a:off x="1454636" y="4328641"/>
            <a:ext cx="12202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1" name="Freeform 3641"/>
          <p:cNvSpPr/>
          <p:nvPr/>
        </p:nvSpPr>
        <p:spPr>
          <a:xfrm>
            <a:off x="1483787" y="4329441"/>
            <a:ext cx="16722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2" name="Freeform 3642"/>
          <p:cNvSpPr/>
          <p:nvPr/>
        </p:nvSpPr>
        <p:spPr>
          <a:xfrm>
            <a:off x="1539886" y="4285207"/>
            <a:ext cx="47342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3" name="Freeform 3643"/>
          <p:cNvSpPr/>
          <p:nvPr/>
        </p:nvSpPr>
        <p:spPr>
          <a:xfrm>
            <a:off x="1597059" y="4253888"/>
            <a:ext cx="45308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4" name="Freeform 3644"/>
          <p:cNvSpPr/>
          <p:nvPr/>
        </p:nvSpPr>
        <p:spPr>
          <a:xfrm>
            <a:off x="1657169" y="4285435"/>
            <a:ext cx="4496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5" name="Freeform 3645"/>
          <p:cNvSpPr/>
          <p:nvPr/>
        </p:nvSpPr>
        <p:spPr>
          <a:xfrm>
            <a:off x="1718522" y="4260746"/>
            <a:ext cx="1084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6" name="Freeform 3646"/>
          <p:cNvSpPr/>
          <p:nvPr/>
        </p:nvSpPr>
        <p:spPr>
          <a:xfrm>
            <a:off x="1745979" y="4285435"/>
            <a:ext cx="3005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7" name="Freeform 3647"/>
          <p:cNvSpPr/>
          <p:nvPr/>
        </p:nvSpPr>
        <p:spPr>
          <a:xfrm>
            <a:off x="1807049" y="4285435"/>
            <a:ext cx="5615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8" name="Freeform 3648"/>
          <p:cNvSpPr/>
          <p:nvPr/>
        </p:nvSpPr>
        <p:spPr>
          <a:xfrm>
            <a:off x="1870211" y="4252517"/>
            <a:ext cx="3536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9" name="Freeform 3649"/>
          <p:cNvSpPr/>
          <p:nvPr/>
        </p:nvSpPr>
        <p:spPr>
          <a:xfrm>
            <a:off x="1930264" y="4271719"/>
            <a:ext cx="3434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0" name="Freeform 3650"/>
          <p:cNvSpPr/>
          <p:nvPr/>
        </p:nvSpPr>
        <p:spPr>
          <a:xfrm>
            <a:off x="1974330" y="4253888"/>
            <a:ext cx="45308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1" name="Freeform 3651"/>
          <p:cNvSpPr/>
          <p:nvPr/>
        </p:nvSpPr>
        <p:spPr>
          <a:xfrm>
            <a:off x="2034440" y="4285435"/>
            <a:ext cx="5197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2" name="Freeform 3652"/>
          <p:cNvSpPr/>
          <p:nvPr/>
        </p:nvSpPr>
        <p:spPr>
          <a:xfrm>
            <a:off x="2128165" y="4259375"/>
            <a:ext cx="68584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3" name="Freeform 3653"/>
          <p:cNvSpPr/>
          <p:nvPr/>
        </p:nvSpPr>
        <p:spPr>
          <a:xfrm>
            <a:off x="2207597" y="4285435"/>
            <a:ext cx="5197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4" name="Freeform 3654"/>
          <p:cNvSpPr/>
          <p:nvPr/>
        </p:nvSpPr>
        <p:spPr>
          <a:xfrm>
            <a:off x="2273131" y="4285435"/>
            <a:ext cx="5638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5" name="Freeform 3655"/>
          <p:cNvSpPr/>
          <p:nvPr/>
        </p:nvSpPr>
        <p:spPr>
          <a:xfrm>
            <a:off x="2339455" y="4285435"/>
            <a:ext cx="4496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6" name="Freeform 3656"/>
          <p:cNvSpPr/>
          <p:nvPr/>
        </p:nvSpPr>
        <p:spPr>
          <a:xfrm>
            <a:off x="2401147" y="4285435"/>
            <a:ext cx="3005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7" name="Freeform 3657"/>
          <p:cNvSpPr/>
          <p:nvPr/>
        </p:nvSpPr>
        <p:spPr>
          <a:xfrm>
            <a:off x="2431768" y="4271719"/>
            <a:ext cx="3434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8" name="Freeform 3658"/>
          <p:cNvSpPr/>
          <p:nvPr/>
        </p:nvSpPr>
        <p:spPr>
          <a:xfrm>
            <a:off x="2475269" y="4285435"/>
            <a:ext cx="79431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9" name="Freeform 3659"/>
          <p:cNvSpPr/>
          <p:nvPr/>
        </p:nvSpPr>
        <p:spPr>
          <a:xfrm>
            <a:off x="2569389" y="4285435"/>
            <a:ext cx="5197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0" name="Freeform 3660"/>
          <p:cNvSpPr/>
          <p:nvPr/>
        </p:nvSpPr>
        <p:spPr>
          <a:xfrm>
            <a:off x="2634358" y="4285435"/>
            <a:ext cx="4587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1" name="Freeform 3661"/>
          <p:cNvSpPr/>
          <p:nvPr/>
        </p:nvSpPr>
        <p:spPr>
          <a:xfrm>
            <a:off x="2691191" y="4271719"/>
            <a:ext cx="3434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2" name="Freeform 3662"/>
          <p:cNvSpPr/>
          <p:nvPr/>
        </p:nvSpPr>
        <p:spPr>
          <a:xfrm>
            <a:off x="2759154" y="4285435"/>
            <a:ext cx="5615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3" name="Freeform 3663"/>
          <p:cNvSpPr/>
          <p:nvPr/>
        </p:nvSpPr>
        <p:spPr>
          <a:xfrm>
            <a:off x="2822315" y="4252517"/>
            <a:ext cx="3536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4" name="Freeform 3664"/>
          <p:cNvSpPr/>
          <p:nvPr/>
        </p:nvSpPr>
        <p:spPr>
          <a:xfrm>
            <a:off x="2891634" y="4259375"/>
            <a:ext cx="78866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5" name="Freeform 3665"/>
          <p:cNvSpPr/>
          <p:nvPr/>
        </p:nvSpPr>
        <p:spPr>
          <a:xfrm>
            <a:off x="2989483" y="4286807"/>
            <a:ext cx="4587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6" name="Freeform 3666"/>
          <p:cNvSpPr/>
          <p:nvPr/>
        </p:nvSpPr>
        <p:spPr>
          <a:xfrm>
            <a:off x="3047899" y="4285435"/>
            <a:ext cx="40902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7" name="Freeform 3667"/>
          <p:cNvSpPr/>
          <p:nvPr/>
        </p:nvSpPr>
        <p:spPr>
          <a:xfrm>
            <a:off x="3100439" y="4260746"/>
            <a:ext cx="1084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8" name="Freeform 3668"/>
          <p:cNvSpPr/>
          <p:nvPr/>
        </p:nvSpPr>
        <p:spPr>
          <a:xfrm>
            <a:off x="3124844" y="4285207"/>
            <a:ext cx="47342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9" name="Freeform 3669"/>
          <p:cNvSpPr/>
          <p:nvPr/>
        </p:nvSpPr>
        <p:spPr>
          <a:xfrm>
            <a:off x="687315" y="4411775"/>
            <a:ext cx="59096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0" name="Freeform 3670"/>
          <p:cNvSpPr/>
          <p:nvPr/>
        </p:nvSpPr>
        <p:spPr>
          <a:xfrm>
            <a:off x="755503" y="4406288"/>
            <a:ext cx="43402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1" name="Freeform 3671"/>
          <p:cNvSpPr/>
          <p:nvPr/>
        </p:nvSpPr>
        <p:spPr>
          <a:xfrm>
            <a:off x="812868" y="4437835"/>
            <a:ext cx="4978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2" name="Freeform 3672"/>
          <p:cNvSpPr/>
          <p:nvPr/>
        </p:nvSpPr>
        <p:spPr>
          <a:xfrm>
            <a:off x="872831" y="4437835"/>
            <a:ext cx="5379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3" name="Freeform 3673"/>
          <p:cNvSpPr/>
          <p:nvPr/>
        </p:nvSpPr>
        <p:spPr>
          <a:xfrm>
            <a:off x="939721" y="4437835"/>
            <a:ext cx="28790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4" name="Freeform 3674"/>
          <p:cNvSpPr/>
          <p:nvPr/>
        </p:nvSpPr>
        <p:spPr>
          <a:xfrm>
            <a:off x="969052" y="4439207"/>
            <a:ext cx="49030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5" name="Freeform 3675"/>
          <p:cNvSpPr/>
          <p:nvPr/>
        </p:nvSpPr>
        <p:spPr>
          <a:xfrm>
            <a:off x="1016395" y="4481841"/>
            <a:ext cx="16018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6" name="Freeform 3676"/>
          <p:cNvSpPr/>
          <p:nvPr/>
        </p:nvSpPr>
        <p:spPr>
          <a:xfrm>
            <a:off x="1074734" y="4411775"/>
            <a:ext cx="57364" cy="80924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7" name="Freeform 3677"/>
          <p:cNvSpPr/>
          <p:nvPr/>
        </p:nvSpPr>
        <p:spPr>
          <a:xfrm>
            <a:off x="1150066" y="4413146"/>
            <a:ext cx="1039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8" name="Freeform 3678"/>
          <p:cNvSpPr/>
          <p:nvPr/>
        </p:nvSpPr>
        <p:spPr>
          <a:xfrm>
            <a:off x="1171605" y="4437835"/>
            <a:ext cx="39181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9" name="Freeform 3679"/>
          <p:cNvSpPr/>
          <p:nvPr/>
        </p:nvSpPr>
        <p:spPr>
          <a:xfrm>
            <a:off x="1215440" y="4424119"/>
            <a:ext cx="3290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0" name="Freeform 3680"/>
          <p:cNvSpPr/>
          <p:nvPr/>
        </p:nvSpPr>
        <p:spPr>
          <a:xfrm>
            <a:off x="1254838" y="4437835"/>
            <a:ext cx="5379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1" name="Freeform 3681"/>
          <p:cNvSpPr/>
          <p:nvPr/>
        </p:nvSpPr>
        <p:spPr>
          <a:xfrm>
            <a:off x="1321728" y="4437835"/>
            <a:ext cx="28790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2" name="Freeform 3682"/>
          <p:cNvSpPr/>
          <p:nvPr/>
        </p:nvSpPr>
        <p:spPr>
          <a:xfrm>
            <a:off x="1351060" y="4439207"/>
            <a:ext cx="49030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3" name="Freeform 3683"/>
          <p:cNvSpPr/>
          <p:nvPr/>
        </p:nvSpPr>
        <p:spPr>
          <a:xfrm>
            <a:off x="1398413" y="4481841"/>
            <a:ext cx="16018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4" name="Freeform 3684"/>
          <p:cNvSpPr/>
          <p:nvPr/>
        </p:nvSpPr>
        <p:spPr>
          <a:xfrm>
            <a:off x="1451557" y="4437835"/>
            <a:ext cx="4307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5" name="Freeform 3685"/>
          <p:cNvSpPr/>
          <p:nvPr/>
        </p:nvSpPr>
        <p:spPr>
          <a:xfrm>
            <a:off x="1509571" y="4437835"/>
            <a:ext cx="4394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6" name="Freeform 3686"/>
          <p:cNvSpPr/>
          <p:nvPr/>
        </p:nvSpPr>
        <p:spPr>
          <a:xfrm>
            <a:off x="1566611" y="4406288"/>
            <a:ext cx="5400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7" name="Freeform 3687"/>
          <p:cNvSpPr/>
          <p:nvPr/>
        </p:nvSpPr>
        <p:spPr>
          <a:xfrm>
            <a:off x="1658503" y="4409717"/>
            <a:ext cx="68296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8" name="Freeform 3688"/>
          <p:cNvSpPr/>
          <p:nvPr/>
        </p:nvSpPr>
        <p:spPr>
          <a:xfrm>
            <a:off x="1734485" y="4437835"/>
            <a:ext cx="5379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9" name="Freeform 3689"/>
          <p:cNvSpPr/>
          <p:nvPr/>
        </p:nvSpPr>
        <p:spPr>
          <a:xfrm>
            <a:off x="1800509" y="4437835"/>
            <a:ext cx="76089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0" name="Freeform 3690"/>
          <p:cNvSpPr/>
          <p:nvPr/>
        </p:nvSpPr>
        <p:spPr>
          <a:xfrm>
            <a:off x="1893050" y="4437835"/>
            <a:ext cx="5400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1" name="Freeform 3691"/>
          <p:cNvSpPr/>
          <p:nvPr/>
        </p:nvSpPr>
        <p:spPr>
          <a:xfrm>
            <a:off x="1956368" y="4437835"/>
            <a:ext cx="5379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2" name="Freeform 3692"/>
          <p:cNvSpPr/>
          <p:nvPr/>
        </p:nvSpPr>
        <p:spPr>
          <a:xfrm>
            <a:off x="2018712" y="4437835"/>
            <a:ext cx="39181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3" name="Freeform 3693"/>
          <p:cNvSpPr/>
          <p:nvPr/>
        </p:nvSpPr>
        <p:spPr>
          <a:xfrm>
            <a:off x="2068825" y="4413146"/>
            <a:ext cx="1039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4" name="Freeform 3694"/>
          <p:cNvSpPr/>
          <p:nvPr/>
        </p:nvSpPr>
        <p:spPr>
          <a:xfrm>
            <a:off x="2088308" y="4424119"/>
            <a:ext cx="3290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5" name="Freeform 3695"/>
          <p:cNvSpPr/>
          <p:nvPr/>
        </p:nvSpPr>
        <p:spPr>
          <a:xfrm>
            <a:off x="2130303" y="4413146"/>
            <a:ext cx="1039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6" name="Freeform 3696"/>
          <p:cNvSpPr/>
          <p:nvPr/>
        </p:nvSpPr>
        <p:spPr>
          <a:xfrm>
            <a:off x="2153465" y="4437835"/>
            <a:ext cx="5379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7" name="Freeform 3697"/>
          <p:cNvSpPr/>
          <p:nvPr/>
        </p:nvSpPr>
        <p:spPr>
          <a:xfrm>
            <a:off x="2219489" y="4437835"/>
            <a:ext cx="4394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8" name="Freeform 3698"/>
          <p:cNvSpPr/>
          <p:nvPr/>
        </p:nvSpPr>
        <p:spPr>
          <a:xfrm>
            <a:off x="2281400" y="4438635"/>
            <a:ext cx="11689" cy="54749"/>
          </a:xfrm>
          <a:custGeom>
            <a:avLst/>
            <a:gdLst/>
            <a:ahLst/>
            <a:cxnLst/>
            <a:rect l="0" t="0" r="0" b="0"/>
            <a:pathLst>
              <a:path w="1371600" h="60833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  <a:moveTo>
                  <a:pt x="1371600" y="5397500"/>
                </a:moveTo>
                <a:cubicBezTo>
                  <a:pt x="1371600" y="5041900"/>
                  <a:pt x="1092200" y="4711700"/>
                  <a:pt x="685800" y="4711700"/>
                </a:cubicBezTo>
                <a:cubicBezTo>
                  <a:pt x="279400" y="4711700"/>
                  <a:pt x="0" y="5041900"/>
                  <a:pt x="0" y="5397500"/>
                </a:cubicBezTo>
                <a:cubicBezTo>
                  <a:pt x="0" y="5753100"/>
                  <a:pt x="279400" y="6083300"/>
                  <a:pt x="685800" y="6083300"/>
                </a:cubicBezTo>
                <a:cubicBezTo>
                  <a:pt x="1092200" y="6083300"/>
                  <a:pt x="1371600" y="5753100"/>
                  <a:pt x="1371600" y="5397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9" name="Freeform 3699">
            <a:hlinkClick r:id="rId5"/>
          </p:cNvPr>
          <p:cNvSpPr/>
          <p:nvPr/>
        </p:nvSpPr>
        <p:spPr>
          <a:xfrm>
            <a:off x="2332498" y="4435778"/>
            <a:ext cx="57148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0" name="Freeform 3700">
            <a:hlinkClick r:id="rId5"/>
          </p:cNvPr>
          <p:cNvSpPr/>
          <p:nvPr/>
        </p:nvSpPr>
        <p:spPr>
          <a:xfrm>
            <a:off x="2400470" y="4435778"/>
            <a:ext cx="58447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1" name="Freeform 3701">
            <a:hlinkClick r:id="rId5"/>
          </p:cNvPr>
          <p:cNvSpPr/>
          <p:nvPr/>
        </p:nvSpPr>
        <p:spPr>
          <a:xfrm>
            <a:off x="2468226" y="4435778"/>
            <a:ext cx="37016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2" name="Freeform 3702">
            <a:hlinkClick r:id="rId5"/>
          </p:cNvPr>
          <p:cNvSpPr/>
          <p:nvPr/>
        </p:nvSpPr>
        <p:spPr>
          <a:xfrm>
            <a:off x="2513577" y="4406288"/>
            <a:ext cx="57148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3" name="Freeform 3703">
            <a:hlinkClick r:id="rId5"/>
          </p:cNvPr>
          <p:cNvSpPr/>
          <p:nvPr/>
        </p:nvSpPr>
        <p:spPr>
          <a:xfrm>
            <a:off x="2578085" y="4435778"/>
            <a:ext cx="58447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4" name="Freeform 3704">
            <a:hlinkClick r:id="rId5"/>
          </p:cNvPr>
          <p:cNvSpPr/>
          <p:nvPr/>
        </p:nvSpPr>
        <p:spPr>
          <a:xfrm>
            <a:off x="2642702" y="4435778"/>
            <a:ext cx="44917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5" name="Freeform 3705">
            <a:hlinkClick r:id="rId5"/>
          </p:cNvPr>
          <p:cNvSpPr/>
          <p:nvPr/>
        </p:nvSpPr>
        <p:spPr>
          <a:xfrm>
            <a:off x="2693464" y="4409717"/>
            <a:ext cx="79661" cy="85039"/>
          </a:xfrm>
          <a:custGeom>
            <a:avLst/>
            <a:gdLst/>
            <a:ahLst/>
            <a:cxnLst/>
            <a:rect l="0" t="0" r="0" b="0"/>
            <a:pathLst>
              <a:path w="9347200" h="9448800">
                <a:moveTo>
                  <a:pt x="5626100" y="4597400"/>
                </a:moveTo>
                <a:cubicBezTo>
                  <a:pt x="5626100" y="5295900"/>
                  <a:pt x="5359400" y="6134100"/>
                  <a:pt x="4292600" y="6134100"/>
                </a:cubicBezTo>
                <a:cubicBezTo>
                  <a:pt x="3581400" y="6134100"/>
                  <a:pt x="3416300" y="5537200"/>
                  <a:pt x="3416300" y="5003800"/>
                </a:cubicBezTo>
                <a:cubicBezTo>
                  <a:pt x="3416300" y="4127500"/>
                  <a:pt x="3911600" y="3429000"/>
                  <a:pt x="4686300" y="3429000"/>
                </a:cubicBezTo>
                <a:cubicBezTo>
                  <a:pt x="5321300" y="3429000"/>
                  <a:pt x="5626100" y="3924300"/>
                  <a:pt x="5626100" y="4597400"/>
                </a:cubicBezTo>
                <a:close/>
                <a:moveTo>
                  <a:pt x="7277100" y="2438400"/>
                </a:moveTo>
                <a:lnTo>
                  <a:pt x="6083300" y="2438400"/>
                </a:lnTo>
                <a:lnTo>
                  <a:pt x="5981700" y="3009900"/>
                </a:lnTo>
                <a:lnTo>
                  <a:pt x="5956300" y="3009900"/>
                </a:lnTo>
                <a:cubicBezTo>
                  <a:pt x="5702300" y="2489200"/>
                  <a:pt x="5257800" y="2286000"/>
                  <a:pt x="4584700" y="2286000"/>
                </a:cubicBezTo>
                <a:cubicBezTo>
                  <a:pt x="3009900" y="2286000"/>
                  <a:pt x="2044700" y="3657600"/>
                  <a:pt x="2044700" y="5143500"/>
                </a:cubicBezTo>
                <a:cubicBezTo>
                  <a:pt x="2044700" y="6400800"/>
                  <a:pt x="2781300" y="7277100"/>
                  <a:pt x="3873500" y="7277100"/>
                </a:cubicBezTo>
                <a:cubicBezTo>
                  <a:pt x="4673600" y="7277100"/>
                  <a:pt x="5168900" y="6934200"/>
                  <a:pt x="5499100" y="6591300"/>
                </a:cubicBezTo>
                <a:lnTo>
                  <a:pt x="5524500" y="6591300"/>
                </a:lnTo>
                <a:cubicBezTo>
                  <a:pt x="5537200" y="6921500"/>
                  <a:pt x="5816600" y="7277100"/>
                  <a:pt x="6527800" y="7277100"/>
                </a:cubicBezTo>
                <a:cubicBezTo>
                  <a:pt x="7289800" y="7277100"/>
                  <a:pt x="9347200" y="6883400"/>
                  <a:pt x="9347200" y="4178300"/>
                </a:cubicBezTo>
                <a:cubicBezTo>
                  <a:pt x="9347200" y="1485900"/>
                  <a:pt x="7086600" y="0"/>
                  <a:pt x="4851400" y="0"/>
                </a:cubicBezTo>
                <a:cubicBezTo>
                  <a:pt x="2171700" y="0"/>
                  <a:pt x="0" y="2032000"/>
                  <a:pt x="0" y="4737100"/>
                </a:cubicBezTo>
                <a:cubicBezTo>
                  <a:pt x="0" y="7493000"/>
                  <a:pt x="2222500" y="9448800"/>
                  <a:pt x="4927600" y="9448800"/>
                </a:cubicBezTo>
                <a:cubicBezTo>
                  <a:pt x="6477000" y="9448800"/>
                  <a:pt x="7924800" y="8775700"/>
                  <a:pt x="8826500" y="7531100"/>
                </a:cubicBezTo>
                <a:lnTo>
                  <a:pt x="7429500" y="7531100"/>
                </a:lnTo>
                <a:cubicBezTo>
                  <a:pt x="6807200" y="8026400"/>
                  <a:pt x="5981700" y="8305800"/>
                  <a:pt x="5029200" y="8305800"/>
                </a:cubicBezTo>
                <a:cubicBezTo>
                  <a:pt x="2882900" y="8305800"/>
                  <a:pt x="1295400" y="6959600"/>
                  <a:pt x="1295400" y="4737100"/>
                </a:cubicBezTo>
                <a:cubicBezTo>
                  <a:pt x="1295400" y="2654300"/>
                  <a:pt x="2705100" y="1143000"/>
                  <a:pt x="4813300" y="1143000"/>
                </a:cubicBezTo>
                <a:cubicBezTo>
                  <a:pt x="6743700" y="1143000"/>
                  <a:pt x="8128000" y="2209800"/>
                  <a:pt x="8128000" y="4241800"/>
                </a:cubicBezTo>
                <a:cubicBezTo>
                  <a:pt x="8128000" y="5562600"/>
                  <a:pt x="7569200" y="6134100"/>
                  <a:pt x="7035800" y="6134100"/>
                </a:cubicBezTo>
                <a:cubicBezTo>
                  <a:pt x="6769100" y="6134100"/>
                  <a:pt x="6692900" y="5969000"/>
                  <a:pt x="6692900" y="5778500"/>
                </a:cubicBezTo>
                <a:cubicBezTo>
                  <a:pt x="6692900" y="5537200"/>
                  <a:pt x="6756400" y="5181600"/>
                  <a:pt x="6807200" y="4940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6" name="Freeform 3706">
            <a:hlinkClick r:id="rId5"/>
          </p:cNvPr>
          <p:cNvSpPr/>
          <p:nvPr/>
        </p:nvSpPr>
        <p:spPr>
          <a:xfrm>
            <a:off x="2780486" y="4435778"/>
            <a:ext cx="47948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7" name="Freeform 3707">
            <a:hlinkClick r:id="rId5"/>
          </p:cNvPr>
          <p:cNvSpPr/>
          <p:nvPr/>
        </p:nvSpPr>
        <p:spPr>
          <a:xfrm>
            <a:off x="2834063" y="4437149"/>
            <a:ext cx="50654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8" name="Freeform 3708">
            <a:hlinkClick r:id="rId5"/>
          </p:cNvPr>
          <p:cNvSpPr/>
          <p:nvPr/>
        </p:nvSpPr>
        <p:spPr>
          <a:xfrm>
            <a:off x="2893376" y="4435778"/>
            <a:ext cx="50546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9" name="Freeform 3709">
            <a:hlinkClick r:id="rId5"/>
          </p:cNvPr>
          <p:cNvSpPr/>
          <p:nvPr/>
        </p:nvSpPr>
        <p:spPr>
          <a:xfrm>
            <a:off x="2954204" y="4472354"/>
            <a:ext cx="19915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0" name="Freeform 3710">
            <a:hlinkClick r:id="rId5"/>
          </p:cNvPr>
          <p:cNvSpPr/>
          <p:nvPr/>
        </p:nvSpPr>
        <p:spPr>
          <a:xfrm>
            <a:off x="2984077" y="4435778"/>
            <a:ext cx="5390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1" name="Freeform 3711">
            <a:hlinkClick r:id="rId5"/>
          </p:cNvPr>
          <p:cNvSpPr/>
          <p:nvPr/>
        </p:nvSpPr>
        <p:spPr>
          <a:xfrm>
            <a:off x="3045664" y="4406288"/>
            <a:ext cx="57148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2" name="Freeform 3712">
            <a:hlinkClick r:id="rId5"/>
          </p:cNvPr>
          <p:cNvSpPr/>
          <p:nvPr/>
        </p:nvSpPr>
        <p:spPr>
          <a:xfrm>
            <a:off x="3115584" y="4437149"/>
            <a:ext cx="50654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13" name="Picture 3713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2769" y="-15240"/>
            <a:ext cx="1895855" cy="7802880"/>
          </a:xfrm>
          <a:prstGeom prst="rect">
            <a:avLst/>
          </a:prstGeom>
          <a:noFill/>
        </p:spPr>
      </p:pic>
      <p:pic>
        <p:nvPicPr>
          <p:cNvPr id="3714" name="Picture 3714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204028" y="328503"/>
            <a:ext cx="2497708" cy="4838597"/>
          </a:xfrm>
          <a:prstGeom prst="rect">
            <a:avLst/>
          </a:prstGeom>
          <a:noFill/>
        </p:spPr>
      </p:pic>
      <p:sp>
        <p:nvSpPr>
          <p:cNvPr id="3715" name="Freeform 3715"/>
          <p:cNvSpPr/>
          <p:nvPr/>
        </p:nvSpPr>
        <p:spPr>
          <a:xfrm>
            <a:off x="2065145" y="216726"/>
            <a:ext cx="904875" cy="916686"/>
          </a:xfrm>
          <a:custGeom>
            <a:avLst/>
            <a:gdLst/>
            <a:ahLst/>
            <a:cxnLst/>
            <a:rect l="0" t="0" r="0" b="0"/>
            <a:pathLst>
              <a:path w="904875" h="916686">
                <a:moveTo>
                  <a:pt x="0" y="916686"/>
                </a:moveTo>
                <a:lnTo>
                  <a:pt x="0" y="0"/>
                </a:lnTo>
                <a:lnTo>
                  <a:pt x="904875" y="0"/>
                </a:lnTo>
              </a:path>
            </a:pathLst>
          </a:custGeom>
          <a:noFill/>
          <a:ln w="12700" cap="flat" cmpd="sng">
            <a:solidFill>
              <a:srgbClr val="373535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6" name="Freeform 3716"/>
          <p:cNvSpPr/>
          <p:nvPr/>
        </p:nvSpPr>
        <p:spPr>
          <a:xfrm>
            <a:off x="3030327" y="5312772"/>
            <a:ext cx="342010" cy="342036"/>
          </a:xfrm>
          <a:custGeom>
            <a:avLst/>
            <a:gdLst/>
            <a:ahLst/>
            <a:cxnLst/>
            <a:rect l="0" t="0" r="0" b="0"/>
            <a:pathLst>
              <a:path w="342010" h="342036">
                <a:moveTo>
                  <a:pt x="171005" y="342036"/>
                </a:moveTo>
                <a:cubicBezTo>
                  <a:pt x="265442" y="342036"/>
                  <a:pt x="342010" y="265468"/>
                  <a:pt x="342010" y="171018"/>
                </a:cubicBezTo>
                <a:cubicBezTo>
                  <a:pt x="342010" y="76568"/>
                  <a:pt x="265442" y="0"/>
                  <a:pt x="171005" y="0"/>
                </a:cubicBezTo>
                <a:cubicBezTo>
                  <a:pt x="76556" y="0"/>
                  <a:pt x="0" y="76568"/>
                  <a:pt x="0" y="171018"/>
                </a:cubicBezTo>
                <a:cubicBezTo>
                  <a:pt x="0" y="265468"/>
                  <a:pt x="76556" y="342036"/>
                  <a:pt x="171005" y="342036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717" name="Picture 3717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44052" y="5341496"/>
            <a:ext cx="314553" cy="419925"/>
          </a:xfrm>
          <a:prstGeom prst="rect">
            <a:avLst/>
          </a:prstGeom>
          <a:noFill/>
        </p:spPr>
      </p:pic>
      <p:sp>
        <p:nvSpPr>
          <p:cNvPr id="3718" name="Freeform 3718"/>
          <p:cNvSpPr/>
          <p:nvPr/>
        </p:nvSpPr>
        <p:spPr>
          <a:xfrm>
            <a:off x="2970019" y="5488918"/>
            <a:ext cx="57835" cy="24942"/>
          </a:xfrm>
          <a:custGeom>
            <a:avLst/>
            <a:gdLst/>
            <a:ahLst/>
            <a:cxnLst/>
            <a:rect l="0" t="0" r="0" b="0"/>
            <a:pathLst>
              <a:path w="57835" h="24942">
                <a:moveTo>
                  <a:pt x="57835" y="12471"/>
                </a:moveTo>
                <a:cubicBezTo>
                  <a:pt x="57835" y="5588"/>
                  <a:pt x="53517" y="0"/>
                  <a:pt x="48184" y="0"/>
                </a:cubicBezTo>
                <a:lnTo>
                  <a:pt x="9639" y="0"/>
                </a:lnTo>
                <a:cubicBezTo>
                  <a:pt x="4330" y="0"/>
                  <a:pt x="0" y="5588"/>
                  <a:pt x="0" y="12471"/>
                </a:cubicBezTo>
                <a:cubicBezTo>
                  <a:pt x="0" y="19354"/>
                  <a:pt x="4330" y="24942"/>
                  <a:pt x="9639" y="24942"/>
                </a:cubicBezTo>
                <a:lnTo>
                  <a:pt x="48184" y="24942"/>
                </a:lnTo>
                <a:cubicBezTo>
                  <a:pt x="53517" y="24942"/>
                  <a:pt x="57835" y="19354"/>
                  <a:pt x="57835" y="12471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9" name="Freeform 3719"/>
          <p:cNvSpPr/>
          <p:nvPr/>
        </p:nvSpPr>
        <p:spPr>
          <a:xfrm>
            <a:off x="3374816" y="5488913"/>
            <a:ext cx="57809" cy="24955"/>
          </a:xfrm>
          <a:custGeom>
            <a:avLst/>
            <a:gdLst/>
            <a:ahLst/>
            <a:cxnLst/>
            <a:rect l="0" t="0" r="0" b="0"/>
            <a:pathLst>
              <a:path w="57809" h="24955">
                <a:moveTo>
                  <a:pt x="48183" y="0"/>
                </a:moveTo>
                <a:lnTo>
                  <a:pt x="9639" y="0"/>
                </a:lnTo>
                <a:cubicBezTo>
                  <a:pt x="4305" y="0"/>
                  <a:pt x="0" y="5587"/>
                  <a:pt x="0" y="12471"/>
                </a:cubicBezTo>
                <a:cubicBezTo>
                  <a:pt x="0" y="19367"/>
                  <a:pt x="4305" y="24955"/>
                  <a:pt x="9639" y="24955"/>
                </a:cubicBezTo>
                <a:lnTo>
                  <a:pt x="48183" y="24955"/>
                </a:lnTo>
                <a:cubicBezTo>
                  <a:pt x="53504" y="24955"/>
                  <a:pt x="57809" y="19367"/>
                  <a:pt x="57809" y="12471"/>
                </a:cubicBezTo>
                <a:cubicBezTo>
                  <a:pt x="57809" y="5587"/>
                  <a:pt x="53504" y="0"/>
                  <a:pt x="48183" y="0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0" name="Freeform 3720"/>
          <p:cNvSpPr/>
          <p:nvPr/>
        </p:nvSpPr>
        <p:spPr>
          <a:xfrm>
            <a:off x="3191695" y="5267599"/>
            <a:ext cx="24942" cy="57734"/>
          </a:xfrm>
          <a:custGeom>
            <a:avLst/>
            <a:gdLst/>
            <a:ahLst/>
            <a:cxnLst/>
            <a:rect l="0" t="0" r="0" b="0"/>
            <a:pathLst>
              <a:path w="24942" h="57734">
                <a:moveTo>
                  <a:pt x="12471" y="57734"/>
                </a:moveTo>
                <a:cubicBezTo>
                  <a:pt x="19354" y="57734"/>
                  <a:pt x="24942" y="53429"/>
                  <a:pt x="24942" y="48121"/>
                </a:cubicBezTo>
                <a:lnTo>
                  <a:pt x="24942" y="9627"/>
                </a:lnTo>
                <a:cubicBezTo>
                  <a:pt x="24942" y="4306"/>
                  <a:pt x="19354" y="0"/>
                  <a:pt x="12471" y="0"/>
                </a:cubicBezTo>
                <a:cubicBezTo>
                  <a:pt x="5588" y="0"/>
                  <a:pt x="0" y="4306"/>
                  <a:pt x="0" y="9627"/>
                </a:cubicBezTo>
                <a:lnTo>
                  <a:pt x="0" y="48121"/>
                </a:lnTo>
                <a:cubicBezTo>
                  <a:pt x="0" y="53429"/>
                  <a:pt x="5588" y="57734"/>
                  <a:pt x="12471" y="57734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1" name="Freeform 3721"/>
          <p:cNvSpPr/>
          <p:nvPr/>
        </p:nvSpPr>
        <p:spPr>
          <a:xfrm>
            <a:off x="2998353" y="5578944"/>
            <a:ext cx="55409" cy="39864"/>
          </a:xfrm>
          <a:custGeom>
            <a:avLst/>
            <a:gdLst/>
            <a:ahLst/>
            <a:cxnLst/>
            <a:rect l="0" t="0" r="0" b="0"/>
            <a:pathLst>
              <a:path w="55409" h="39864">
                <a:moveTo>
                  <a:pt x="39573" y="2666"/>
                </a:moveTo>
                <a:lnTo>
                  <a:pt x="6185" y="21919"/>
                </a:lnTo>
                <a:cubicBezTo>
                  <a:pt x="1575" y="24573"/>
                  <a:pt x="0" y="30466"/>
                  <a:pt x="2655" y="35050"/>
                </a:cubicBezTo>
                <a:cubicBezTo>
                  <a:pt x="4445" y="38149"/>
                  <a:pt x="7684" y="39864"/>
                  <a:pt x="11011" y="39864"/>
                </a:cubicBezTo>
                <a:cubicBezTo>
                  <a:pt x="12650" y="39864"/>
                  <a:pt x="14313" y="39457"/>
                  <a:pt x="15824" y="38581"/>
                </a:cubicBezTo>
                <a:lnTo>
                  <a:pt x="49224" y="19328"/>
                </a:lnTo>
                <a:cubicBezTo>
                  <a:pt x="53822" y="16674"/>
                  <a:pt x="55409" y="10793"/>
                  <a:pt x="52730" y="6183"/>
                </a:cubicBezTo>
                <a:cubicBezTo>
                  <a:pt x="50075" y="1600"/>
                  <a:pt x="44170" y="0"/>
                  <a:pt x="39573" y="2666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2" name="Freeform 3722"/>
          <p:cNvSpPr/>
          <p:nvPr/>
        </p:nvSpPr>
        <p:spPr>
          <a:xfrm>
            <a:off x="3348917" y="5376867"/>
            <a:ext cx="55383" cy="39878"/>
          </a:xfrm>
          <a:custGeom>
            <a:avLst/>
            <a:gdLst/>
            <a:ahLst/>
            <a:cxnLst/>
            <a:rect l="0" t="0" r="0" b="0"/>
            <a:pathLst>
              <a:path w="55383" h="39878">
                <a:moveTo>
                  <a:pt x="11010" y="39878"/>
                </a:moveTo>
                <a:cubicBezTo>
                  <a:pt x="12635" y="39878"/>
                  <a:pt x="14299" y="39472"/>
                  <a:pt x="15810" y="38596"/>
                </a:cubicBezTo>
                <a:lnTo>
                  <a:pt x="49198" y="19343"/>
                </a:lnTo>
                <a:cubicBezTo>
                  <a:pt x="53821" y="16688"/>
                  <a:pt x="55383" y="10796"/>
                  <a:pt x="52729" y="6211"/>
                </a:cubicBezTo>
                <a:cubicBezTo>
                  <a:pt x="50062" y="1601"/>
                  <a:pt x="44156" y="0"/>
                  <a:pt x="39572" y="2680"/>
                </a:cubicBezTo>
                <a:lnTo>
                  <a:pt x="6185" y="21921"/>
                </a:lnTo>
                <a:cubicBezTo>
                  <a:pt x="1562" y="24588"/>
                  <a:pt x="0" y="30468"/>
                  <a:pt x="2654" y="35065"/>
                </a:cubicBezTo>
                <a:cubicBezTo>
                  <a:pt x="4432" y="38151"/>
                  <a:pt x="7670" y="39878"/>
                  <a:pt x="11010" y="39878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3" name="Freeform 3723"/>
          <p:cNvSpPr/>
          <p:nvPr/>
        </p:nvSpPr>
        <p:spPr>
          <a:xfrm>
            <a:off x="3079480" y="5295878"/>
            <a:ext cx="41287" cy="53949"/>
          </a:xfrm>
          <a:custGeom>
            <a:avLst/>
            <a:gdLst/>
            <a:ahLst/>
            <a:cxnLst/>
            <a:rect l="0" t="0" r="0" b="0"/>
            <a:pathLst>
              <a:path w="41287" h="53949">
                <a:moveTo>
                  <a:pt x="21945" y="49136"/>
                </a:moveTo>
                <a:cubicBezTo>
                  <a:pt x="23735" y="52222"/>
                  <a:pt x="26974" y="53949"/>
                  <a:pt x="30301" y="53949"/>
                </a:cubicBezTo>
                <a:cubicBezTo>
                  <a:pt x="31939" y="53949"/>
                  <a:pt x="33590" y="53530"/>
                  <a:pt x="35102" y="52653"/>
                </a:cubicBezTo>
                <a:cubicBezTo>
                  <a:pt x="39712" y="49999"/>
                  <a:pt x="41287" y="44107"/>
                  <a:pt x="38632" y="39523"/>
                </a:cubicBezTo>
                <a:lnTo>
                  <a:pt x="19355" y="6185"/>
                </a:lnTo>
                <a:cubicBezTo>
                  <a:pt x="16688" y="1575"/>
                  <a:pt x="10795" y="0"/>
                  <a:pt x="6197" y="2667"/>
                </a:cubicBezTo>
                <a:cubicBezTo>
                  <a:pt x="1575" y="5321"/>
                  <a:pt x="0" y="11214"/>
                  <a:pt x="2667" y="15799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4" name="Freeform 3724"/>
          <p:cNvSpPr/>
          <p:nvPr/>
        </p:nvSpPr>
        <p:spPr>
          <a:xfrm>
            <a:off x="3281890" y="5295871"/>
            <a:ext cx="41286" cy="53948"/>
          </a:xfrm>
          <a:custGeom>
            <a:avLst/>
            <a:gdLst/>
            <a:ahLst/>
            <a:cxnLst/>
            <a:rect l="0" t="0" r="0" b="0"/>
            <a:pathLst>
              <a:path w="41286" h="53948">
                <a:moveTo>
                  <a:pt x="6184" y="52666"/>
                </a:moveTo>
                <a:cubicBezTo>
                  <a:pt x="7695" y="53542"/>
                  <a:pt x="9359" y="53948"/>
                  <a:pt x="10984" y="53948"/>
                </a:cubicBezTo>
                <a:cubicBezTo>
                  <a:pt x="14324" y="53948"/>
                  <a:pt x="17563" y="52235"/>
                  <a:pt x="19341" y="49149"/>
                </a:cubicBezTo>
                <a:lnTo>
                  <a:pt x="38619" y="15811"/>
                </a:lnTo>
                <a:cubicBezTo>
                  <a:pt x="41286" y="11214"/>
                  <a:pt x="39712" y="5321"/>
                  <a:pt x="35101" y="2667"/>
                </a:cubicBezTo>
                <a:cubicBezTo>
                  <a:pt x="30479" y="0"/>
                  <a:pt x="24599" y="1587"/>
                  <a:pt x="21919" y="6197"/>
                </a:cubicBezTo>
                <a:lnTo>
                  <a:pt x="2654" y="39522"/>
                </a:lnTo>
                <a:cubicBezTo>
                  <a:pt x="0" y="44119"/>
                  <a:pt x="1562" y="50012"/>
                  <a:pt x="6184" y="52666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5" name="Freeform 3725"/>
          <p:cNvSpPr/>
          <p:nvPr/>
        </p:nvSpPr>
        <p:spPr>
          <a:xfrm>
            <a:off x="2998356" y="5376881"/>
            <a:ext cx="55396" cy="39864"/>
          </a:xfrm>
          <a:custGeom>
            <a:avLst/>
            <a:gdLst/>
            <a:ahLst/>
            <a:cxnLst/>
            <a:rect l="0" t="0" r="0" b="0"/>
            <a:pathLst>
              <a:path w="55396" h="39864">
                <a:moveTo>
                  <a:pt x="49212" y="21907"/>
                </a:moveTo>
                <a:lnTo>
                  <a:pt x="15824" y="2654"/>
                </a:lnTo>
                <a:cubicBezTo>
                  <a:pt x="11201" y="0"/>
                  <a:pt x="5321" y="1587"/>
                  <a:pt x="2654" y="6185"/>
                </a:cubicBezTo>
                <a:cubicBezTo>
                  <a:pt x="0" y="10795"/>
                  <a:pt x="1575" y="16662"/>
                  <a:pt x="6185" y="19342"/>
                </a:cubicBezTo>
                <a:lnTo>
                  <a:pt x="39561" y="38569"/>
                </a:lnTo>
                <a:cubicBezTo>
                  <a:pt x="41085" y="39445"/>
                  <a:pt x="42748" y="39864"/>
                  <a:pt x="44387" y="39864"/>
                </a:cubicBezTo>
                <a:cubicBezTo>
                  <a:pt x="47714" y="39864"/>
                  <a:pt x="50951" y="38137"/>
                  <a:pt x="52729" y="35051"/>
                </a:cubicBezTo>
                <a:cubicBezTo>
                  <a:pt x="55396" y="30454"/>
                  <a:pt x="53822" y="24561"/>
                  <a:pt x="49212" y="2190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6" name="Freeform 3726"/>
          <p:cNvSpPr/>
          <p:nvPr/>
        </p:nvSpPr>
        <p:spPr>
          <a:xfrm>
            <a:off x="3348915" y="5578949"/>
            <a:ext cx="55383" cy="39864"/>
          </a:xfrm>
          <a:custGeom>
            <a:avLst/>
            <a:gdLst/>
            <a:ahLst/>
            <a:cxnLst/>
            <a:rect l="0" t="0" r="0" b="0"/>
            <a:pathLst>
              <a:path w="55383" h="39864">
                <a:moveTo>
                  <a:pt x="49199" y="21907"/>
                </a:moveTo>
                <a:lnTo>
                  <a:pt x="15824" y="2654"/>
                </a:lnTo>
                <a:cubicBezTo>
                  <a:pt x="11214" y="0"/>
                  <a:pt x="5321" y="1587"/>
                  <a:pt x="2654" y="6185"/>
                </a:cubicBezTo>
                <a:cubicBezTo>
                  <a:pt x="0" y="10795"/>
                  <a:pt x="1574" y="16662"/>
                  <a:pt x="6185" y="19342"/>
                </a:cubicBezTo>
                <a:lnTo>
                  <a:pt x="39573" y="38569"/>
                </a:lnTo>
                <a:cubicBezTo>
                  <a:pt x="41084" y="39445"/>
                  <a:pt x="42748" y="39864"/>
                  <a:pt x="44374" y="39864"/>
                </a:cubicBezTo>
                <a:cubicBezTo>
                  <a:pt x="47701" y="39864"/>
                  <a:pt x="50951" y="38137"/>
                  <a:pt x="52729" y="35051"/>
                </a:cubicBezTo>
                <a:cubicBezTo>
                  <a:pt x="55383" y="30454"/>
                  <a:pt x="53821" y="24561"/>
                  <a:pt x="49199" y="2190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727" name="Picture 3727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82616" y="5379997"/>
            <a:ext cx="237429" cy="237083"/>
          </a:xfrm>
          <a:prstGeom prst="rect">
            <a:avLst/>
          </a:prstGeom>
          <a:noFill/>
        </p:spPr>
      </p:pic>
      <p:sp>
        <p:nvSpPr>
          <p:cNvPr id="3728" name="Freeform 3728"/>
          <p:cNvSpPr/>
          <p:nvPr/>
        </p:nvSpPr>
        <p:spPr>
          <a:xfrm>
            <a:off x="3182054" y="5479289"/>
            <a:ext cx="38556" cy="38493"/>
          </a:xfrm>
          <a:custGeom>
            <a:avLst/>
            <a:gdLst/>
            <a:ahLst/>
            <a:cxnLst/>
            <a:rect l="0" t="0" r="0" b="0"/>
            <a:pathLst>
              <a:path w="38556" h="38493">
                <a:moveTo>
                  <a:pt x="19278" y="0"/>
                </a:moveTo>
                <a:cubicBezTo>
                  <a:pt x="8649" y="0"/>
                  <a:pt x="0" y="8636"/>
                  <a:pt x="0" y="19253"/>
                </a:cubicBezTo>
                <a:cubicBezTo>
                  <a:pt x="0" y="29857"/>
                  <a:pt x="8649" y="38493"/>
                  <a:pt x="19278" y="38493"/>
                </a:cubicBezTo>
                <a:cubicBezTo>
                  <a:pt x="29907" y="38493"/>
                  <a:pt x="38556" y="29857"/>
                  <a:pt x="38556" y="19253"/>
                </a:cubicBezTo>
                <a:cubicBezTo>
                  <a:pt x="38556" y="8636"/>
                  <a:pt x="29907" y="0"/>
                  <a:pt x="19278" y="0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9" name="Freeform 3729"/>
          <p:cNvSpPr/>
          <p:nvPr/>
        </p:nvSpPr>
        <p:spPr>
          <a:xfrm>
            <a:off x="3153144" y="5642872"/>
            <a:ext cx="96367" cy="57720"/>
          </a:xfrm>
          <a:custGeom>
            <a:avLst/>
            <a:gdLst/>
            <a:ahLst/>
            <a:cxnLst/>
            <a:rect l="0" t="0" r="0" b="0"/>
            <a:pathLst>
              <a:path w="96367" h="57720">
                <a:moveTo>
                  <a:pt x="0" y="48107"/>
                </a:moveTo>
                <a:cubicBezTo>
                  <a:pt x="0" y="53402"/>
                  <a:pt x="4330" y="57720"/>
                  <a:pt x="9626" y="57720"/>
                </a:cubicBezTo>
                <a:lnTo>
                  <a:pt x="86728" y="57720"/>
                </a:lnTo>
                <a:cubicBezTo>
                  <a:pt x="92049" y="57720"/>
                  <a:pt x="96367" y="53402"/>
                  <a:pt x="96367" y="48107"/>
                </a:cubicBezTo>
                <a:lnTo>
                  <a:pt x="96367" y="0"/>
                </a:lnTo>
                <a:lnTo>
                  <a:pt x="0" y="0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730" name="Picture 3730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60700" y="5372100"/>
            <a:ext cx="266700" cy="266700"/>
          </a:xfrm>
          <a:prstGeom prst="rect">
            <a:avLst/>
          </a:prstGeom>
          <a:noFill/>
        </p:spPr>
      </p:pic>
      <p:sp>
        <p:nvSpPr>
          <p:cNvPr id="3731" name="Freeform 3731"/>
          <p:cNvSpPr/>
          <p:nvPr/>
        </p:nvSpPr>
        <p:spPr>
          <a:xfrm>
            <a:off x="3184734" y="5719855"/>
            <a:ext cx="33196" cy="9613"/>
          </a:xfrm>
          <a:custGeom>
            <a:avLst/>
            <a:gdLst/>
            <a:ahLst/>
            <a:cxnLst/>
            <a:rect l="0" t="0" r="0" b="0"/>
            <a:pathLst>
              <a:path w="33196" h="9613">
                <a:moveTo>
                  <a:pt x="16598" y="9613"/>
                </a:moveTo>
                <a:cubicBezTo>
                  <a:pt x="23697" y="9613"/>
                  <a:pt x="29844" y="5727"/>
                  <a:pt x="33196" y="0"/>
                </a:cubicBezTo>
                <a:lnTo>
                  <a:pt x="0" y="0"/>
                </a:lnTo>
                <a:cubicBezTo>
                  <a:pt x="3352" y="5727"/>
                  <a:pt x="9499" y="9613"/>
                  <a:pt x="16598" y="9613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2" name="Freeform 3732"/>
          <p:cNvSpPr/>
          <p:nvPr/>
        </p:nvSpPr>
        <p:spPr>
          <a:xfrm>
            <a:off x="4460494" y="3209545"/>
            <a:ext cx="342900" cy="2286000"/>
          </a:xfrm>
          <a:custGeom>
            <a:avLst/>
            <a:gdLst/>
            <a:ahLst/>
            <a:cxnLst/>
            <a:rect l="0" t="0" r="0" b="0"/>
            <a:pathLst>
              <a:path w="342900" h="2286000">
                <a:moveTo>
                  <a:pt x="342900" y="0"/>
                </a:moveTo>
                <a:lnTo>
                  <a:pt x="0" y="0"/>
                </a:lnTo>
                <a:lnTo>
                  <a:pt x="0" y="2286000"/>
                </a:lnTo>
                <a:lnTo>
                  <a:pt x="342900" y="2286000"/>
                </a:lnTo>
                <a:lnTo>
                  <a:pt x="3429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3" name="Freeform 3733"/>
          <p:cNvSpPr/>
          <p:nvPr/>
        </p:nvSpPr>
        <p:spPr>
          <a:xfrm>
            <a:off x="4408678" y="3269742"/>
            <a:ext cx="330200" cy="2273300"/>
          </a:xfrm>
          <a:custGeom>
            <a:avLst/>
            <a:gdLst/>
            <a:ahLst/>
            <a:cxnLst/>
            <a:rect l="0" t="0" r="0" b="0"/>
            <a:pathLst>
              <a:path w="330200" h="2273300">
                <a:moveTo>
                  <a:pt x="330200" y="0"/>
                </a:moveTo>
                <a:lnTo>
                  <a:pt x="0" y="0"/>
                </a:lnTo>
                <a:lnTo>
                  <a:pt x="0" y="2273300"/>
                </a:lnTo>
                <a:lnTo>
                  <a:pt x="330200" y="2273300"/>
                </a:lnTo>
                <a:lnTo>
                  <a:pt x="330200" y="0"/>
                </a:lnTo>
                <a:close/>
              </a:path>
            </a:pathLst>
          </a:custGeom>
          <a:noFill/>
          <a:ln w="12700" cap="flat" cmpd="sng">
            <a:solidFill>
              <a:srgbClr val="373535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4" name="Rectangle 3734"/>
          <p:cNvSpPr/>
          <p:nvPr/>
        </p:nvSpPr>
        <p:spPr>
          <a:xfrm>
            <a:off x="2217420" y="5456897"/>
            <a:ext cx="738251" cy="183337"/>
          </a:xfrm>
          <a:prstGeom prst="rect">
            <a:avLst/>
          </a:prstGeom>
        </p:spPr>
      </p:sp>
      <p:sp>
        <p:nvSpPr>
          <p:cNvPr id="3735" name="Freeform 3735"/>
          <p:cNvSpPr/>
          <p:nvPr/>
        </p:nvSpPr>
        <p:spPr>
          <a:xfrm>
            <a:off x="2226564" y="5518568"/>
            <a:ext cx="67564" cy="89916"/>
          </a:xfrm>
          <a:custGeom>
            <a:avLst/>
            <a:gdLst/>
            <a:ahLst/>
            <a:cxnLst/>
            <a:rect l="0" t="0" r="0" b="0"/>
            <a:pathLst>
              <a:path w="67564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486400"/>
                </a:lnTo>
                <a:lnTo>
                  <a:pt x="3429000" y="5486400"/>
                </a:lnTo>
                <a:cubicBezTo>
                  <a:pt x="5321300" y="5486400"/>
                  <a:pt x="6756400" y="4838700"/>
                  <a:pt x="6756400" y="2730500"/>
                </a:cubicBezTo>
                <a:cubicBezTo>
                  <a:pt x="6756400" y="596900"/>
                  <a:pt x="5207000" y="0"/>
                  <a:pt x="33401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2997200" y="1676400"/>
                </a:lnTo>
                <a:cubicBezTo>
                  <a:pt x="3759200" y="1676400"/>
                  <a:pt x="4699000" y="1803400"/>
                  <a:pt x="4699000" y="2730500"/>
                </a:cubicBezTo>
                <a:cubicBezTo>
                  <a:pt x="4699000" y="3568700"/>
                  <a:pt x="4000500" y="3810000"/>
                  <a:pt x="3302000" y="3810000"/>
                </a:cubicBezTo>
                <a:lnTo>
                  <a:pt x="1981200" y="3810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6" name="Freeform 3736"/>
          <p:cNvSpPr/>
          <p:nvPr/>
        </p:nvSpPr>
        <p:spPr>
          <a:xfrm>
            <a:off x="2306574" y="5518568"/>
            <a:ext cx="72136" cy="89916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7" name="Freeform 3737"/>
          <p:cNvSpPr/>
          <p:nvPr/>
        </p:nvSpPr>
        <p:spPr>
          <a:xfrm>
            <a:off x="2384044" y="5516282"/>
            <a:ext cx="97028" cy="94488"/>
          </a:xfrm>
          <a:custGeom>
            <a:avLst/>
            <a:gdLst/>
            <a:ahLst/>
            <a:cxnLst/>
            <a:rect l="0" t="0" r="0" b="0"/>
            <a:pathLst>
              <a:path w="9702800" h="9448800">
                <a:moveTo>
                  <a:pt x="0" y="4724400"/>
                </a:moveTo>
                <a:cubicBezTo>
                  <a:pt x="0" y="7607300"/>
                  <a:pt x="2044700" y="9448800"/>
                  <a:pt x="4851400" y="9448800"/>
                </a:cubicBezTo>
                <a:cubicBezTo>
                  <a:pt x="7658100" y="9448800"/>
                  <a:pt x="9702800" y="7607300"/>
                  <a:pt x="9702800" y="4724400"/>
                </a:cubicBezTo>
                <a:cubicBezTo>
                  <a:pt x="9702800" y="1841500"/>
                  <a:pt x="76581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lose/>
                <a:moveTo>
                  <a:pt x="2057400" y="4724400"/>
                </a:moveTo>
                <a:cubicBezTo>
                  <a:pt x="2057400" y="3048000"/>
                  <a:pt x="3162300" y="1828800"/>
                  <a:pt x="4851400" y="1828800"/>
                </a:cubicBezTo>
                <a:cubicBezTo>
                  <a:pt x="6540500" y="1828800"/>
                  <a:pt x="7645400" y="3048000"/>
                  <a:pt x="7645400" y="4724400"/>
                </a:cubicBezTo>
                <a:cubicBezTo>
                  <a:pt x="7645400" y="6400800"/>
                  <a:pt x="65405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8" name="Freeform 3738"/>
          <p:cNvSpPr/>
          <p:nvPr/>
        </p:nvSpPr>
        <p:spPr>
          <a:xfrm>
            <a:off x="2489708" y="5516282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9" name="Freeform 3739"/>
          <p:cNvSpPr/>
          <p:nvPr/>
        </p:nvSpPr>
        <p:spPr>
          <a:xfrm>
            <a:off x="2593340" y="5518568"/>
            <a:ext cx="72136" cy="89916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0" name="Freeform 3740"/>
          <p:cNvSpPr/>
          <p:nvPr/>
        </p:nvSpPr>
        <p:spPr>
          <a:xfrm>
            <a:off x="2666365" y="5518568"/>
            <a:ext cx="94361" cy="89916"/>
          </a:xfrm>
          <a:custGeom>
            <a:avLst/>
            <a:gdLst/>
            <a:ahLst/>
            <a:cxnLst/>
            <a:rect l="0" t="0" r="0" b="0"/>
            <a:pathLst>
              <a:path w="9436100" h="8991600">
                <a:moveTo>
                  <a:pt x="0" y="8991600"/>
                </a:moveTo>
                <a:lnTo>
                  <a:pt x="2184400" y="8991600"/>
                </a:lnTo>
                <a:lnTo>
                  <a:pt x="2933700" y="7086600"/>
                </a:lnTo>
                <a:lnTo>
                  <a:pt x="6426200" y="7086600"/>
                </a:lnTo>
                <a:lnTo>
                  <a:pt x="7200900" y="8991600"/>
                </a:lnTo>
                <a:lnTo>
                  <a:pt x="9436100" y="8991600"/>
                </a:lnTo>
                <a:lnTo>
                  <a:pt x="5524500" y="0"/>
                </a:lnTo>
                <a:lnTo>
                  <a:pt x="3886200" y="0"/>
                </a:lnTo>
                <a:close/>
                <a:moveTo>
                  <a:pt x="5753100" y="5410200"/>
                </a:moveTo>
                <a:lnTo>
                  <a:pt x="3556000" y="5410200"/>
                </a:lnTo>
                <a:lnTo>
                  <a:pt x="4648200" y="2616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1" name="Freeform 3741"/>
          <p:cNvSpPr/>
          <p:nvPr/>
        </p:nvSpPr>
        <p:spPr>
          <a:xfrm>
            <a:off x="2769743" y="5518568"/>
            <a:ext cx="101600" cy="89916"/>
          </a:xfrm>
          <a:custGeom>
            <a:avLst/>
            <a:gdLst/>
            <a:ahLst/>
            <a:cxnLst/>
            <a:rect l="0" t="0" r="0" b="0"/>
            <a:pathLst>
              <a:path w="101600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2095500"/>
                </a:lnTo>
                <a:lnTo>
                  <a:pt x="2006600" y="2095500"/>
                </a:lnTo>
                <a:lnTo>
                  <a:pt x="4279900" y="8991600"/>
                </a:lnTo>
                <a:lnTo>
                  <a:pt x="5791200" y="8991600"/>
                </a:lnTo>
                <a:lnTo>
                  <a:pt x="8153400" y="2095500"/>
                </a:lnTo>
                <a:lnTo>
                  <a:pt x="8178800" y="2095500"/>
                </a:lnTo>
                <a:lnTo>
                  <a:pt x="8178800" y="8991600"/>
                </a:lnTo>
                <a:lnTo>
                  <a:pt x="10160000" y="8991600"/>
                </a:lnTo>
                <a:lnTo>
                  <a:pt x="10160000" y="0"/>
                </a:lnTo>
                <a:lnTo>
                  <a:pt x="7175500" y="0"/>
                </a:lnTo>
                <a:lnTo>
                  <a:pt x="5092700" y="5867400"/>
                </a:lnTo>
                <a:lnTo>
                  <a:pt x="5067300" y="5867400"/>
                </a:lnTo>
                <a:lnTo>
                  <a:pt x="2997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2" name="Rectangle 3742"/>
          <p:cNvSpPr/>
          <p:nvPr/>
        </p:nvSpPr>
        <p:spPr>
          <a:xfrm>
            <a:off x="2217420" y="5596597"/>
            <a:ext cx="775969" cy="183337"/>
          </a:xfrm>
          <a:prstGeom prst="rect">
            <a:avLst/>
          </a:prstGeom>
        </p:spPr>
      </p:sp>
      <p:sp>
        <p:nvSpPr>
          <p:cNvPr id="3743" name="Freeform 3743"/>
          <p:cNvSpPr/>
          <p:nvPr/>
        </p:nvSpPr>
        <p:spPr>
          <a:xfrm>
            <a:off x="2226564" y="5658268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4" name="Freeform 3744"/>
          <p:cNvSpPr/>
          <p:nvPr/>
        </p:nvSpPr>
        <p:spPr>
          <a:xfrm>
            <a:off x="2322703" y="5658268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5" name="Freeform 3745"/>
          <p:cNvSpPr/>
          <p:nvPr/>
        </p:nvSpPr>
        <p:spPr>
          <a:xfrm>
            <a:off x="2355723" y="5655982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6" name="Freeform 3746"/>
          <p:cNvSpPr/>
          <p:nvPr/>
        </p:nvSpPr>
        <p:spPr>
          <a:xfrm>
            <a:off x="2459355" y="5658268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7" name="Freeform 3747"/>
          <p:cNvSpPr/>
          <p:nvPr/>
        </p:nvSpPr>
        <p:spPr>
          <a:xfrm>
            <a:off x="2556510" y="5658268"/>
            <a:ext cx="56515" cy="89916"/>
          </a:xfrm>
          <a:custGeom>
            <a:avLst/>
            <a:gdLst/>
            <a:ahLst/>
            <a:cxnLst/>
            <a:rect l="0" t="0" r="0" b="0"/>
            <a:pathLst>
              <a:path w="5651500" h="8991600">
                <a:moveTo>
                  <a:pt x="0" y="8991600"/>
                </a:moveTo>
                <a:lnTo>
                  <a:pt x="5651500" y="8991600"/>
                </a:lnTo>
                <a:lnTo>
                  <a:pt x="5651500" y="7162800"/>
                </a:lnTo>
                <a:lnTo>
                  <a:pt x="1981200" y="716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8" name="Freeform 3748"/>
          <p:cNvSpPr/>
          <p:nvPr/>
        </p:nvSpPr>
        <p:spPr>
          <a:xfrm>
            <a:off x="2623692" y="5658268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9" name="Freeform 3749"/>
          <p:cNvSpPr/>
          <p:nvPr/>
        </p:nvSpPr>
        <p:spPr>
          <a:xfrm>
            <a:off x="2656713" y="5655982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0" name="Freeform 3750"/>
          <p:cNvSpPr/>
          <p:nvPr/>
        </p:nvSpPr>
        <p:spPr>
          <a:xfrm>
            <a:off x="2760345" y="5658268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1" name="Freeform 3751"/>
          <p:cNvSpPr/>
          <p:nvPr/>
        </p:nvSpPr>
        <p:spPr>
          <a:xfrm>
            <a:off x="2848483" y="5658268"/>
            <a:ext cx="71120" cy="89916"/>
          </a:xfrm>
          <a:custGeom>
            <a:avLst/>
            <a:gdLst/>
            <a:ahLst/>
            <a:cxnLst/>
            <a:rect l="0" t="0" r="0" b="0"/>
            <a:pathLst>
              <a:path w="7112000" h="8991600">
                <a:moveTo>
                  <a:pt x="2565400" y="8991600"/>
                </a:moveTo>
                <a:lnTo>
                  <a:pt x="4546600" y="8991600"/>
                </a:lnTo>
                <a:lnTo>
                  <a:pt x="4546600" y="1752600"/>
                </a:lnTo>
                <a:lnTo>
                  <a:pt x="7112000" y="1752600"/>
                </a:lnTo>
                <a:lnTo>
                  <a:pt x="7112000" y="0"/>
                </a:lnTo>
                <a:lnTo>
                  <a:pt x="0" y="0"/>
                </a:lnTo>
                <a:lnTo>
                  <a:pt x="0" y="1752600"/>
                </a:lnTo>
                <a:lnTo>
                  <a:pt x="2565400" y="17526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2" name="Freeform 3752"/>
          <p:cNvSpPr/>
          <p:nvPr/>
        </p:nvSpPr>
        <p:spPr>
          <a:xfrm>
            <a:off x="2922905" y="5655982"/>
            <a:ext cx="64897" cy="94488"/>
          </a:xfrm>
          <a:custGeom>
            <a:avLst/>
            <a:gdLst/>
            <a:ahLst/>
            <a:cxnLst/>
            <a:rect l="0" t="0" r="0" b="0"/>
            <a:pathLst>
              <a:path w="6489700" h="9448800">
                <a:moveTo>
                  <a:pt x="6477000" y="939800"/>
                </a:moveTo>
                <a:cubicBezTo>
                  <a:pt x="5715000" y="266700"/>
                  <a:pt x="4737100" y="0"/>
                  <a:pt x="3721100" y="0"/>
                </a:cubicBezTo>
                <a:cubicBezTo>
                  <a:pt x="1955800" y="0"/>
                  <a:pt x="292100" y="1003300"/>
                  <a:pt x="292100" y="2921000"/>
                </a:cubicBezTo>
                <a:cubicBezTo>
                  <a:pt x="292100" y="5918200"/>
                  <a:pt x="4508500" y="5029200"/>
                  <a:pt x="4508500" y="6680200"/>
                </a:cubicBezTo>
                <a:cubicBezTo>
                  <a:pt x="4508500" y="7315200"/>
                  <a:pt x="3784600" y="7620000"/>
                  <a:pt x="3136900" y="7620000"/>
                </a:cubicBezTo>
                <a:cubicBezTo>
                  <a:pt x="2476500" y="7620000"/>
                  <a:pt x="1816100" y="7302500"/>
                  <a:pt x="1409700" y="6769100"/>
                </a:cubicBezTo>
                <a:lnTo>
                  <a:pt x="0" y="8318500"/>
                </a:lnTo>
                <a:cubicBezTo>
                  <a:pt x="850900" y="9105900"/>
                  <a:pt x="1866900" y="9448800"/>
                  <a:pt x="3022600" y="9448800"/>
                </a:cubicBezTo>
                <a:cubicBezTo>
                  <a:pt x="4876800" y="9448800"/>
                  <a:pt x="6489700" y="8496300"/>
                  <a:pt x="6489700" y="6489700"/>
                </a:cubicBezTo>
                <a:cubicBezTo>
                  <a:pt x="6489700" y="3340100"/>
                  <a:pt x="2349500" y="4394200"/>
                  <a:pt x="2349500" y="2755900"/>
                </a:cubicBezTo>
                <a:cubicBezTo>
                  <a:pt x="2349500" y="2082800"/>
                  <a:pt x="3124200" y="1828800"/>
                  <a:pt x="3683000" y="1828800"/>
                </a:cubicBezTo>
                <a:cubicBezTo>
                  <a:pt x="4165600" y="1828800"/>
                  <a:pt x="4800600" y="2019300"/>
                  <a:pt x="5118100" y="24257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3" name="Rectangle 3753"/>
          <p:cNvSpPr/>
          <p:nvPr/>
        </p:nvSpPr>
        <p:spPr>
          <a:xfrm>
            <a:off x="2217420" y="5812263"/>
            <a:ext cx="1896236" cy="165688"/>
          </a:xfrm>
          <a:prstGeom prst="rect">
            <a:avLst/>
          </a:prstGeom>
        </p:spPr>
      </p:sp>
      <p:sp>
        <p:nvSpPr>
          <p:cNvPr id="3754" name="Freeform 3754"/>
          <p:cNvSpPr/>
          <p:nvPr/>
        </p:nvSpPr>
        <p:spPr>
          <a:xfrm>
            <a:off x="2225763" y="5884341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5" name="Freeform 3755"/>
          <p:cNvSpPr/>
          <p:nvPr/>
        </p:nvSpPr>
        <p:spPr>
          <a:xfrm>
            <a:off x="2337435" y="5862053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6" name="Freeform 3756"/>
          <p:cNvSpPr/>
          <p:nvPr/>
        </p:nvSpPr>
        <p:spPr>
          <a:xfrm>
            <a:off x="2396871" y="587645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7" name="Freeform 3757"/>
          <p:cNvSpPr/>
          <p:nvPr/>
        </p:nvSpPr>
        <p:spPr>
          <a:xfrm>
            <a:off x="2441448" y="589154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8" name="Freeform 3758"/>
          <p:cNvSpPr/>
          <p:nvPr/>
        </p:nvSpPr>
        <p:spPr>
          <a:xfrm>
            <a:off x="2501341" y="585862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9" name="Freeform 3759"/>
          <p:cNvSpPr/>
          <p:nvPr/>
        </p:nvSpPr>
        <p:spPr>
          <a:xfrm>
            <a:off x="2568435" y="5891542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0" name="Freeform 3760"/>
          <p:cNvSpPr/>
          <p:nvPr/>
        </p:nvSpPr>
        <p:spPr>
          <a:xfrm>
            <a:off x="2661132" y="5890170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1" name="Freeform 3761"/>
          <p:cNvSpPr/>
          <p:nvPr/>
        </p:nvSpPr>
        <p:spPr>
          <a:xfrm>
            <a:off x="2759087" y="589154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2" name="Freeform 3762"/>
          <p:cNvSpPr/>
          <p:nvPr/>
        </p:nvSpPr>
        <p:spPr>
          <a:xfrm>
            <a:off x="2818180" y="589017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3" name="Freeform 3763"/>
          <p:cNvSpPr/>
          <p:nvPr/>
        </p:nvSpPr>
        <p:spPr>
          <a:xfrm>
            <a:off x="2871330" y="586548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4" name="Freeform 3764"/>
          <p:cNvSpPr/>
          <p:nvPr/>
        </p:nvSpPr>
        <p:spPr>
          <a:xfrm>
            <a:off x="2896019" y="588994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5" name="Freeform 3765"/>
          <p:cNvSpPr/>
          <p:nvPr/>
        </p:nvSpPr>
        <p:spPr>
          <a:xfrm>
            <a:off x="2979001" y="5891542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6" name="Freeform 3766"/>
          <p:cNvSpPr/>
          <p:nvPr/>
        </p:nvSpPr>
        <p:spPr>
          <a:xfrm>
            <a:off x="3068154" y="586548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7" name="Freeform 3767"/>
          <p:cNvSpPr/>
          <p:nvPr/>
        </p:nvSpPr>
        <p:spPr>
          <a:xfrm>
            <a:off x="3088957" y="587645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8" name="Freeform 3768"/>
          <p:cNvSpPr/>
          <p:nvPr/>
        </p:nvSpPr>
        <p:spPr>
          <a:xfrm>
            <a:off x="3133534" y="5858624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9" name="Freeform 3769"/>
          <p:cNvSpPr/>
          <p:nvPr/>
        </p:nvSpPr>
        <p:spPr>
          <a:xfrm>
            <a:off x="3197085" y="586548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0" name="Freeform 3770"/>
          <p:cNvSpPr/>
          <p:nvPr/>
        </p:nvSpPr>
        <p:spPr>
          <a:xfrm>
            <a:off x="3223945" y="589017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1" name="Freeform 3771"/>
          <p:cNvSpPr/>
          <p:nvPr/>
        </p:nvSpPr>
        <p:spPr>
          <a:xfrm>
            <a:off x="3317100" y="589017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2" name="Freeform 3772"/>
          <p:cNvSpPr/>
          <p:nvPr/>
        </p:nvSpPr>
        <p:spPr>
          <a:xfrm>
            <a:off x="3410940" y="585862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3" name="Freeform 3773"/>
          <p:cNvSpPr/>
          <p:nvPr/>
        </p:nvSpPr>
        <p:spPr>
          <a:xfrm>
            <a:off x="3481121" y="589017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4" name="Freeform 3774"/>
          <p:cNvSpPr/>
          <p:nvPr/>
        </p:nvSpPr>
        <p:spPr>
          <a:xfrm>
            <a:off x="3513924" y="589017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5" name="Freeform 3775"/>
          <p:cNvSpPr/>
          <p:nvPr/>
        </p:nvSpPr>
        <p:spPr>
          <a:xfrm>
            <a:off x="3581704" y="589017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6" name="Freeform 3776"/>
          <p:cNvSpPr/>
          <p:nvPr/>
        </p:nvSpPr>
        <p:spPr>
          <a:xfrm>
            <a:off x="3640112" y="585862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7" name="Freeform 3777"/>
          <p:cNvSpPr/>
          <p:nvPr/>
        </p:nvSpPr>
        <p:spPr>
          <a:xfrm>
            <a:off x="3747096" y="585862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8" name="Freeform 3778"/>
          <p:cNvSpPr/>
          <p:nvPr/>
        </p:nvSpPr>
        <p:spPr>
          <a:xfrm>
            <a:off x="3772814" y="586548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9" name="Freeform 3779"/>
          <p:cNvSpPr/>
          <p:nvPr/>
        </p:nvSpPr>
        <p:spPr>
          <a:xfrm>
            <a:off x="3800246" y="585862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0" name="Freeform 3780"/>
          <p:cNvSpPr/>
          <p:nvPr/>
        </p:nvSpPr>
        <p:spPr>
          <a:xfrm>
            <a:off x="3867340" y="589017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1" name="Freeform 3781"/>
          <p:cNvSpPr/>
          <p:nvPr/>
        </p:nvSpPr>
        <p:spPr>
          <a:xfrm>
            <a:off x="3933977" y="589017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2" name="Freeform 3782"/>
          <p:cNvSpPr/>
          <p:nvPr/>
        </p:nvSpPr>
        <p:spPr>
          <a:xfrm>
            <a:off x="3968839" y="589017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3" name="Freeform 3783"/>
          <p:cNvSpPr/>
          <p:nvPr/>
        </p:nvSpPr>
        <p:spPr>
          <a:xfrm>
            <a:off x="4032618" y="585862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4" name="Rectangle 3784"/>
          <p:cNvSpPr/>
          <p:nvPr/>
        </p:nvSpPr>
        <p:spPr>
          <a:xfrm>
            <a:off x="2331720" y="5951938"/>
            <a:ext cx="723747" cy="165688"/>
          </a:xfrm>
          <a:prstGeom prst="rect">
            <a:avLst/>
          </a:prstGeom>
        </p:spPr>
      </p:sp>
      <p:sp>
        <p:nvSpPr>
          <p:cNvPr id="3785" name="Freeform 3785"/>
          <p:cNvSpPr/>
          <p:nvPr/>
        </p:nvSpPr>
        <p:spPr>
          <a:xfrm>
            <a:off x="2337206" y="602984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6" name="Freeform 3786"/>
          <p:cNvSpPr/>
          <p:nvPr/>
        </p:nvSpPr>
        <p:spPr>
          <a:xfrm>
            <a:off x="2399614" y="602984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7" name="Freeform 3787"/>
          <p:cNvSpPr/>
          <p:nvPr/>
        </p:nvSpPr>
        <p:spPr>
          <a:xfrm>
            <a:off x="2430589" y="601612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8" name="Freeform 3788"/>
          <p:cNvSpPr/>
          <p:nvPr/>
        </p:nvSpPr>
        <p:spPr>
          <a:xfrm>
            <a:off x="2470708" y="602984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9" name="Freeform 3789"/>
          <p:cNvSpPr/>
          <p:nvPr/>
        </p:nvSpPr>
        <p:spPr>
          <a:xfrm>
            <a:off x="2552890" y="602984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0" name="Freeform 3790"/>
          <p:cNvSpPr/>
          <p:nvPr/>
        </p:nvSpPr>
        <p:spPr>
          <a:xfrm>
            <a:off x="2615526" y="599829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1" name="Freeform 3791"/>
          <p:cNvSpPr/>
          <p:nvPr/>
        </p:nvSpPr>
        <p:spPr>
          <a:xfrm>
            <a:off x="2689021" y="603121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2" name="Freeform 3792"/>
          <p:cNvSpPr/>
          <p:nvPr/>
        </p:nvSpPr>
        <p:spPr>
          <a:xfrm>
            <a:off x="2749829" y="6029616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3" name="Freeform 3793"/>
          <p:cNvSpPr/>
          <p:nvPr/>
        </p:nvSpPr>
        <p:spPr>
          <a:xfrm>
            <a:off x="2804922" y="602984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4" name="Freeform 3794"/>
          <p:cNvSpPr/>
          <p:nvPr/>
        </p:nvSpPr>
        <p:spPr>
          <a:xfrm>
            <a:off x="2860357" y="601612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5" name="Freeform 3795"/>
          <p:cNvSpPr/>
          <p:nvPr/>
        </p:nvSpPr>
        <p:spPr>
          <a:xfrm>
            <a:off x="2904934" y="60051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6" name="Freeform 3796"/>
          <p:cNvSpPr/>
          <p:nvPr/>
        </p:nvSpPr>
        <p:spPr>
          <a:xfrm>
            <a:off x="2929623" y="602984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7" name="Freeform 3797"/>
          <p:cNvSpPr/>
          <p:nvPr/>
        </p:nvSpPr>
        <p:spPr>
          <a:xfrm>
            <a:off x="2999575" y="602984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8" name="Rectangle 3798"/>
          <p:cNvSpPr/>
          <p:nvPr/>
        </p:nvSpPr>
        <p:spPr>
          <a:xfrm>
            <a:off x="2217420" y="6148763"/>
            <a:ext cx="1180947" cy="165688"/>
          </a:xfrm>
          <a:prstGeom prst="rect">
            <a:avLst/>
          </a:prstGeom>
        </p:spPr>
      </p:sp>
      <p:sp>
        <p:nvSpPr>
          <p:cNvPr id="3799" name="Freeform 3799"/>
          <p:cNvSpPr/>
          <p:nvPr/>
        </p:nvSpPr>
        <p:spPr>
          <a:xfrm>
            <a:off x="2225763" y="6220840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0" name="Freeform 3800"/>
          <p:cNvSpPr/>
          <p:nvPr/>
        </p:nvSpPr>
        <p:spPr>
          <a:xfrm>
            <a:off x="2342692" y="6200609"/>
            <a:ext cx="66979" cy="80924"/>
          </a:xfrm>
          <a:custGeom>
            <a:avLst/>
            <a:gdLst/>
            <a:ahLst/>
            <a:cxnLst/>
            <a:rect l="0" t="0" r="0" b="0"/>
            <a:pathLst>
              <a:path w="7442200" h="8991600">
                <a:moveTo>
                  <a:pt x="1143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95400"/>
                </a:lnTo>
                <a:lnTo>
                  <a:pt x="939800" y="1295400"/>
                </a:lnTo>
                <a:lnTo>
                  <a:pt x="6299200" y="8991600"/>
                </a:lnTo>
                <a:lnTo>
                  <a:pt x="7442200" y="8991600"/>
                </a:lnTo>
                <a:lnTo>
                  <a:pt x="7442200" y="0"/>
                </a:lnTo>
                <a:lnTo>
                  <a:pt x="6527800" y="0"/>
                </a:lnTo>
                <a:lnTo>
                  <a:pt x="6527800" y="7620000"/>
                </a:lnTo>
                <a:lnTo>
                  <a:pt x="65024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1" name="Freeform 3801"/>
          <p:cNvSpPr/>
          <p:nvPr/>
        </p:nvSpPr>
        <p:spPr>
          <a:xfrm>
            <a:off x="2426131" y="622667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2" name="Freeform 3802"/>
          <p:cNvSpPr/>
          <p:nvPr/>
        </p:nvSpPr>
        <p:spPr>
          <a:xfrm>
            <a:off x="2525687" y="622667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3" name="Freeform 3803"/>
          <p:cNvSpPr/>
          <p:nvPr/>
        </p:nvSpPr>
        <p:spPr>
          <a:xfrm>
            <a:off x="2587751" y="622804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4" name="Freeform 3804"/>
          <p:cNvSpPr/>
          <p:nvPr/>
        </p:nvSpPr>
        <p:spPr>
          <a:xfrm>
            <a:off x="2647645" y="619512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5" name="Freeform 3805"/>
          <p:cNvSpPr/>
          <p:nvPr/>
        </p:nvSpPr>
        <p:spPr>
          <a:xfrm>
            <a:off x="2721140" y="620198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6" name="Freeform 3806"/>
          <p:cNvSpPr/>
          <p:nvPr/>
        </p:nvSpPr>
        <p:spPr>
          <a:xfrm>
            <a:off x="2741942" y="621295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7" name="Freeform 3807"/>
          <p:cNvSpPr/>
          <p:nvPr/>
        </p:nvSpPr>
        <p:spPr>
          <a:xfrm>
            <a:off x="2786519" y="620198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8" name="Freeform 3808"/>
          <p:cNvSpPr/>
          <p:nvPr/>
        </p:nvSpPr>
        <p:spPr>
          <a:xfrm>
            <a:off x="2811208" y="622667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9" name="Freeform 3809"/>
          <p:cNvSpPr/>
          <p:nvPr/>
        </p:nvSpPr>
        <p:spPr>
          <a:xfrm>
            <a:off x="2881160" y="622667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0" name="Freeform 3810"/>
          <p:cNvSpPr/>
          <p:nvPr/>
        </p:nvSpPr>
        <p:spPr>
          <a:xfrm>
            <a:off x="2977400" y="622667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1" name="Freeform 3811"/>
          <p:cNvSpPr/>
          <p:nvPr/>
        </p:nvSpPr>
        <p:spPr>
          <a:xfrm>
            <a:off x="3010204" y="622667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2" name="Freeform 3812"/>
          <p:cNvSpPr/>
          <p:nvPr/>
        </p:nvSpPr>
        <p:spPr>
          <a:xfrm>
            <a:off x="3072841" y="622667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152400"/>
                </a:moveTo>
                <a:lnTo>
                  <a:pt x="5499100" y="152400"/>
                </a:lnTo>
                <a:lnTo>
                  <a:pt x="5499100" y="1143000"/>
                </a:lnTo>
                <a:lnTo>
                  <a:pt x="5473700" y="1143000"/>
                </a:lnTo>
                <a:cubicBezTo>
                  <a:pt x="4927600" y="342900"/>
                  <a:pt x="3949700" y="0"/>
                  <a:pt x="31623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62300" y="6248400"/>
                </a:cubicBezTo>
                <a:cubicBezTo>
                  <a:pt x="3949700" y="6248400"/>
                  <a:pt x="4927600" y="5905500"/>
                  <a:pt x="5473700" y="5105400"/>
                </a:cubicBezTo>
                <a:lnTo>
                  <a:pt x="5499100" y="5105400"/>
                </a:lnTo>
                <a:lnTo>
                  <a:pt x="5499100" y="9753600"/>
                </a:lnTo>
                <a:lnTo>
                  <a:pt x="6337300" y="9753600"/>
                </a:lnTo>
                <a:close/>
                <a:moveTo>
                  <a:pt x="914400" y="3124200"/>
                </a:moveTo>
                <a:cubicBezTo>
                  <a:pt x="914400" y="1790700"/>
                  <a:pt x="1778000" y="762000"/>
                  <a:pt x="3162300" y="762000"/>
                </a:cubicBezTo>
                <a:cubicBezTo>
                  <a:pt x="4533900" y="762000"/>
                  <a:pt x="5537200" y="1790700"/>
                  <a:pt x="5537200" y="3124200"/>
                </a:cubicBezTo>
                <a:cubicBezTo>
                  <a:pt x="5537200" y="4457700"/>
                  <a:pt x="4533900" y="5486400"/>
                  <a:pt x="31623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3" name="Freeform 3813"/>
          <p:cNvSpPr/>
          <p:nvPr/>
        </p:nvSpPr>
        <p:spPr>
          <a:xfrm>
            <a:off x="3146336" y="622804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4" name="Freeform 3814"/>
          <p:cNvSpPr/>
          <p:nvPr/>
        </p:nvSpPr>
        <p:spPr>
          <a:xfrm>
            <a:off x="3209886" y="620198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5" name="Freeform 3815"/>
          <p:cNvSpPr/>
          <p:nvPr/>
        </p:nvSpPr>
        <p:spPr>
          <a:xfrm>
            <a:off x="3237661" y="622667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6" name="Freeform 3816"/>
          <p:cNvSpPr/>
          <p:nvPr/>
        </p:nvSpPr>
        <p:spPr>
          <a:xfrm>
            <a:off x="3270466" y="622667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7" name="Freeform 3817"/>
          <p:cNvSpPr/>
          <p:nvPr/>
        </p:nvSpPr>
        <p:spPr>
          <a:xfrm>
            <a:off x="3333102" y="619512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8" name="Rectangle 3818"/>
          <p:cNvSpPr/>
          <p:nvPr/>
        </p:nvSpPr>
        <p:spPr>
          <a:xfrm>
            <a:off x="2217420" y="6345587"/>
            <a:ext cx="2314003" cy="305362"/>
          </a:xfrm>
          <a:prstGeom prst="rect">
            <a:avLst/>
          </a:prstGeom>
        </p:spPr>
      </p:sp>
      <p:sp>
        <p:nvSpPr>
          <p:cNvPr id="3819" name="Freeform 3819"/>
          <p:cNvSpPr/>
          <p:nvPr/>
        </p:nvSpPr>
        <p:spPr>
          <a:xfrm>
            <a:off x="2225763" y="6417665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0" name="Freeform 3820"/>
          <p:cNvSpPr/>
          <p:nvPr/>
        </p:nvSpPr>
        <p:spPr>
          <a:xfrm>
            <a:off x="2342692" y="6397434"/>
            <a:ext cx="8229" cy="80924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1" name="Freeform 3821"/>
          <p:cNvSpPr/>
          <p:nvPr/>
        </p:nvSpPr>
        <p:spPr>
          <a:xfrm>
            <a:off x="2366467" y="639194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2" name="Freeform 3822"/>
          <p:cNvSpPr/>
          <p:nvPr/>
        </p:nvSpPr>
        <p:spPr>
          <a:xfrm>
            <a:off x="2437218" y="642349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3" name="Freeform 3823"/>
          <p:cNvSpPr/>
          <p:nvPr/>
        </p:nvSpPr>
        <p:spPr>
          <a:xfrm>
            <a:off x="2500769" y="642349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4" name="Freeform 3824"/>
          <p:cNvSpPr/>
          <p:nvPr/>
        </p:nvSpPr>
        <p:spPr>
          <a:xfrm>
            <a:off x="2564549" y="6391947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5" name="Freeform 3825"/>
          <p:cNvSpPr/>
          <p:nvPr/>
        </p:nvSpPr>
        <p:spPr>
          <a:xfrm>
            <a:off x="2615412" y="6390576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6" name="Freeform 3826"/>
          <p:cNvSpPr/>
          <p:nvPr/>
        </p:nvSpPr>
        <p:spPr>
          <a:xfrm>
            <a:off x="2653131" y="642349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7" name="Freeform 3827"/>
          <p:cNvSpPr/>
          <p:nvPr/>
        </p:nvSpPr>
        <p:spPr>
          <a:xfrm>
            <a:off x="2723997" y="642349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8" name="Freeform 3828"/>
          <p:cNvSpPr/>
          <p:nvPr/>
        </p:nvSpPr>
        <p:spPr>
          <a:xfrm>
            <a:off x="2789720" y="639194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9" name="Freeform 3829"/>
          <p:cNvSpPr/>
          <p:nvPr/>
        </p:nvSpPr>
        <p:spPr>
          <a:xfrm>
            <a:off x="2860471" y="642349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0" name="Freeform 3830"/>
          <p:cNvSpPr/>
          <p:nvPr/>
        </p:nvSpPr>
        <p:spPr>
          <a:xfrm>
            <a:off x="2930994" y="642486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1" name="Freeform 3831"/>
          <p:cNvSpPr/>
          <p:nvPr/>
        </p:nvSpPr>
        <p:spPr>
          <a:xfrm>
            <a:off x="2994545" y="639194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2" name="Freeform 3832"/>
          <p:cNvSpPr/>
          <p:nvPr/>
        </p:nvSpPr>
        <p:spPr>
          <a:xfrm>
            <a:off x="3066097" y="6391947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3" name="Freeform 3833"/>
          <p:cNvSpPr/>
          <p:nvPr/>
        </p:nvSpPr>
        <p:spPr>
          <a:xfrm>
            <a:off x="3089071" y="642349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4" name="Freeform 3834"/>
          <p:cNvSpPr/>
          <p:nvPr/>
        </p:nvSpPr>
        <p:spPr>
          <a:xfrm>
            <a:off x="3186569" y="6423494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5" name="Freeform 3835"/>
          <p:cNvSpPr/>
          <p:nvPr/>
        </p:nvSpPr>
        <p:spPr>
          <a:xfrm>
            <a:off x="3281781" y="642349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6" name="Freeform 3836"/>
          <p:cNvSpPr/>
          <p:nvPr/>
        </p:nvSpPr>
        <p:spPr>
          <a:xfrm>
            <a:off x="3332073" y="6398805"/>
            <a:ext cx="22745" cy="106984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7" name="Freeform 3837"/>
          <p:cNvSpPr/>
          <p:nvPr/>
        </p:nvSpPr>
        <p:spPr>
          <a:xfrm>
            <a:off x="3368535" y="642349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8" name="Freeform 3838"/>
          <p:cNvSpPr/>
          <p:nvPr/>
        </p:nvSpPr>
        <p:spPr>
          <a:xfrm>
            <a:off x="3439401" y="642349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9" name="Freeform 3839"/>
          <p:cNvSpPr/>
          <p:nvPr/>
        </p:nvSpPr>
        <p:spPr>
          <a:xfrm>
            <a:off x="3472548" y="642349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0" name="Freeform 3840"/>
          <p:cNvSpPr/>
          <p:nvPr/>
        </p:nvSpPr>
        <p:spPr>
          <a:xfrm>
            <a:off x="3554730" y="642349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1" name="Freeform 3841"/>
          <p:cNvSpPr/>
          <p:nvPr/>
        </p:nvSpPr>
        <p:spPr>
          <a:xfrm>
            <a:off x="3625595" y="642349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2" name="Freeform 3842"/>
          <p:cNvSpPr/>
          <p:nvPr/>
        </p:nvSpPr>
        <p:spPr>
          <a:xfrm>
            <a:off x="3688346" y="640977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3" name="Freeform 3843"/>
          <p:cNvSpPr/>
          <p:nvPr/>
        </p:nvSpPr>
        <p:spPr>
          <a:xfrm>
            <a:off x="3732923" y="6391947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4" name="Freeform 3844"/>
          <p:cNvSpPr/>
          <p:nvPr/>
        </p:nvSpPr>
        <p:spPr>
          <a:xfrm>
            <a:off x="3793731" y="642349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5" name="Freeform 3845"/>
          <p:cNvSpPr/>
          <p:nvPr/>
        </p:nvSpPr>
        <p:spPr>
          <a:xfrm>
            <a:off x="3859796" y="642349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6" name="Freeform 3846"/>
          <p:cNvSpPr/>
          <p:nvPr/>
        </p:nvSpPr>
        <p:spPr>
          <a:xfrm>
            <a:off x="3910203" y="642349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7" name="Freeform 3847"/>
          <p:cNvSpPr/>
          <p:nvPr/>
        </p:nvSpPr>
        <p:spPr>
          <a:xfrm>
            <a:off x="4001642" y="6424866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8" name="Freeform 3848"/>
          <p:cNvSpPr/>
          <p:nvPr/>
        </p:nvSpPr>
        <p:spPr>
          <a:xfrm>
            <a:off x="4090797" y="6391947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9" name="Freeform 3849"/>
          <p:cNvSpPr/>
          <p:nvPr/>
        </p:nvSpPr>
        <p:spPr>
          <a:xfrm>
            <a:off x="4151604" y="642349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0" name="Freeform 3850"/>
          <p:cNvSpPr/>
          <p:nvPr/>
        </p:nvSpPr>
        <p:spPr>
          <a:xfrm>
            <a:off x="4247273" y="6424866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1" name="Freeform 3851"/>
          <p:cNvSpPr/>
          <p:nvPr/>
        </p:nvSpPr>
        <p:spPr>
          <a:xfrm>
            <a:off x="4336427" y="639880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2" name="Freeform 3852"/>
          <p:cNvSpPr/>
          <p:nvPr/>
        </p:nvSpPr>
        <p:spPr>
          <a:xfrm>
            <a:off x="4359402" y="642349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3" name="Freeform 3853"/>
          <p:cNvSpPr/>
          <p:nvPr/>
        </p:nvSpPr>
        <p:spPr>
          <a:xfrm>
            <a:off x="4412551" y="6391947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4" name="Freeform 3854"/>
          <p:cNvSpPr/>
          <p:nvPr/>
        </p:nvSpPr>
        <p:spPr>
          <a:xfrm>
            <a:off x="2333320" y="654945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5" name="Freeform 3855"/>
          <p:cNvSpPr/>
          <p:nvPr/>
        </p:nvSpPr>
        <p:spPr>
          <a:xfrm>
            <a:off x="2375154" y="656316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6" name="Freeform 3856"/>
          <p:cNvSpPr/>
          <p:nvPr/>
        </p:nvSpPr>
        <p:spPr>
          <a:xfrm>
            <a:off x="2476881" y="656316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7" name="Freeform 3857"/>
          <p:cNvSpPr/>
          <p:nvPr/>
        </p:nvSpPr>
        <p:spPr>
          <a:xfrm>
            <a:off x="2574836" y="653848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8" name="Freeform 3858"/>
          <p:cNvSpPr/>
          <p:nvPr/>
        </p:nvSpPr>
        <p:spPr>
          <a:xfrm>
            <a:off x="2601696" y="65631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9" name="Freeform 3859"/>
          <p:cNvSpPr/>
          <p:nvPr/>
        </p:nvSpPr>
        <p:spPr>
          <a:xfrm>
            <a:off x="2663075" y="656316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0" name="Freeform 3860"/>
          <p:cNvSpPr/>
          <p:nvPr/>
        </p:nvSpPr>
        <p:spPr>
          <a:xfrm>
            <a:off x="2733941" y="656316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1" name="Freeform 3861"/>
          <p:cNvSpPr/>
          <p:nvPr/>
        </p:nvSpPr>
        <p:spPr>
          <a:xfrm>
            <a:off x="2803321" y="653848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2" name="Freeform 3862"/>
          <p:cNvSpPr/>
          <p:nvPr/>
        </p:nvSpPr>
        <p:spPr>
          <a:xfrm>
            <a:off x="2830182" y="65631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3" name="Freeform 3863"/>
          <p:cNvSpPr/>
          <p:nvPr/>
        </p:nvSpPr>
        <p:spPr>
          <a:xfrm>
            <a:off x="2923336" y="656316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4" name="Freeform 3864"/>
          <p:cNvSpPr/>
          <p:nvPr/>
        </p:nvSpPr>
        <p:spPr>
          <a:xfrm>
            <a:off x="3012719" y="656316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5" name="Freeform 3865"/>
          <p:cNvSpPr/>
          <p:nvPr/>
        </p:nvSpPr>
        <p:spPr>
          <a:xfrm>
            <a:off x="3065868" y="656454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6" name="Freeform 3866"/>
          <p:cNvSpPr/>
          <p:nvPr/>
        </p:nvSpPr>
        <p:spPr>
          <a:xfrm>
            <a:off x="3129419" y="653162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7" name="Freeform 3867"/>
          <p:cNvSpPr/>
          <p:nvPr/>
        </p:nvSpPr>
        <p:spPr>
          <a:xfrm>
            <a:off x="3187484" y="6538480"/>
            <a:ext cx="22745" cy="106984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8" name="Freeform 3868"/>
          <p:cNvSpPr/>
          <p:nvPr/>
        </p:nvSpPr>
        <p:spPr>
          <a:xfrm>
            <a:off x="3223945" y="656316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9" name="Freeform 3869"/>
          <p:cNvSpPr/>
          <p:nvPr/>
        </p:nvSpPr>
        <p:spPr>
          <a:xfrm>
            <a:off x="3287496" y="656294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0" name="Freeform 3870"/>
          <p:cNvSpPr/>
          <p:nvPr/>
        </p:nvSpPr>
        <p:spPr>
          <a:xfrm>
            <a:off x="3338703" y="654945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1" name="Freeform 3871"/>
          <p:cNvSpPr/>
          <p:nvPr/>
        </p:nvSpPr>
        <p:spPr>
          <a:xfrm>
            <a:off x="3412312" y="656316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2" name="Freeform 3872"/>
          <p:cNvSpPr/>
          <p:nvPr/>
        </p:nvSpPr>
        <p:spPr>
          <a:xfrm>
            <a:off x="3474720" y="656316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3" name="Freeform 3873"/>
          <p:cNvSpPr/>
          <p:nvPr/>
        </p:nvSpPr>
        <p:spPr>
          <a:xfrm>
            <a:off x="3507524" y="656316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4" name="Freeform 3874"/>
          <p:cNvSpPr/>
          <p:nvPr/>
        </p:nvSpPr>
        <p:spPr>
          <a:xfrm>
            <a:off x="3571074" y="656316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5" name="Freeform 3875"/>
          <p:cNvSpPr/>
          <p:nvPr/>
        </p:nvSpPr>
        <p:spPr>
          <a:xfrm>
            <a:off x="3662172" y="656316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6" name="Freeform 3876"/>
          <p:cNvSpPr/>
          <p:nvPr/>
        </p:nvSpPr>
        <p:spPr>
          <a:xfrm>
            <a:off x="3732695" y="656454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7" name="Freeform 3877"/>
          <p:cNvSpPr/>
          <p:nvPr/>
        </p:nvSpPr>
        <p:spPr>
          <a:xfrm>
            <a:off x="3789616" y="654945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8" name="Freeform 3878"/>
          <p:cNvSpPr/>
          <p:nvPr/>
        </p:nvSpPr>
        <p:spPr>
          <a:xfrm>
            <a:off x="3829736" y="656316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9" name="Freeform 3879"/>
          <p:cNvSpPr/>
          <p:nvPr/>
        </p:nvSpPr>
        <p:spPr>
          <a:xfrm>
            <a:off x="3882885" y="653848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0" name="Freeform 3880"/>
          <p:cNvSpPr/>
          <p:nvPr/>
        </p:nvSpPr>
        <p:spPr>
          <a:xfrm>
            <a:off x="3906659" y="653162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1" name="Freeform 3881"/>
          <p:cNvSpPr/>
          <p:nvPr/>
        </p:nvSpPr>
        <p:spPr>
          <a:xfrm>
            <a:off x="3977411" y="656316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2" name="Freeform 3882"/>
          <p:cNvSpPr/>
          <p:nvPr/>
        </p:nvSpPr>
        <p:spPr>
          <a:xfrm>
            <a:off x="4072737" y="656316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3" name="Freeform 3883"/>
          <p:cNvSpPr/>
          <p:nvPr/>
        </p:nvSpPr>
        <p:spPr>
          <a:xfrm>
            <a:off x="4136631" y="6530250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4" name="Freeform 3884"/>
          <p:cNvSpPr/>
          <p:nvPr/>
        </p:nvSpPr>
        <p:spPr>
          <a:xfrm>
            <a:off x="4208297" y="656316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5" name="Freeform 3885"/>
          <p:cNvSpPr/>
          <p:nvPr/>
        </p:nvSpPr>
        <p:spPr>
          <a:xfrm>
            <a:off x="4306252" y="656454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6" name="Freeform 3886"/>
          <p:cNvSpPr/>
          <p:nvPr/>
        </p:nvSpPr>
        <p:spPr>
          <a:xfrm>
            <a:off x="4365345" y="656316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7" name="Freeform 3887"/>
          <p:cNvSpPr/>
          <p:nvPr/>
        </p:nvSpPr>
        <p:spPr>
          <a:xfrm>
            <a:off x="4418495" y="653848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8" name="Freeform 3888"/>
          <p:cNvSpPr/>
          <p:nvPr/>
        </p:nvSpPr>
        <p:spPr>
          <a:xfrm>
            <a:off x="4443183" y="656294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9" name="Rectangle 3889"/>
          <p:cNvSpPr/>
          <p:nvPr/>
        </p:nvSpPr>
        <p:spPr>
          <a:xfrm>
            <a:off x="2217420" y="6682086"/>
            <a:ext cx="2252509" cy="165688"/>
          </a:xfrm>
          <a:prstGeom prst="rect">
            <a:avLst/>
          </a:prstGeom>
        </p:spPr>
      </p:sp>
      <p:sp>
        <p:nvSpPr>
          <p:cNvPr id="3890" name="Freeform 3890"/>
          <p:cNvSpPr/>
          <p:nvPr/>
        </p:nvSpPr>
        <p:spPr>
          <a:xfrm>
            <a:off x="2225763" y="6754164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1" name="Freeform 3891"/>
          <p:cNvSpPr/>
          <p:nvPr/>
        </p:nvSpPr>
        <p:spPr>
          <a:xfrm>
            <a:off x="2342692" y="6733933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2" name="Freeform 3892"/>
          <p:cNvSpPr/>
          <p:nvPr/>
        </p:nvSpPr>
        <p:spPr>
          <a:xfrm>
            <a:off x="2442248" y="676136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3" name="Freeform 3893"/>
          <p:cNvSpPr/>
          <p:nvPr/>
        </p:nvSpPr>
        <p:spPr>
          <a:xfrm>
            <a:off x="2501912" y="675999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4" name="Freeform 3894"/>
          <p:cNvSpPr/>
          <p:nvPr/>
        </p:nvSpPr>
        <p:spPr>
          <a:xfrm>
            <a:off x="2555633" y="673530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5" name="Freeform 3895"/>
          <p:cNvSpPr/>
          <p:nvPr/>
        </p:nvSpPr>
        <p:spPr>
          <a:xfrm>
            <a:off x="2580894" y="675976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6" name="Freeform 3896"/>
          <p:cNvSpPr/>
          <p:nvPr/>
        </p:nvSpPr>
        <p:spPr>
          <a:xfrm>
            <a:off x="2667190" y="675999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7" name="Freeform 3897"/>
          <p:cNvSpPr/>
          <p:nvPr/>
        </p:nvSpPr>
        <p:spPr>
          <a:xfrm>
            <a:off x="2718168" y="675976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8" name="Freeform 3898"/>
          <p:cNvSpPr/>
          <p:nvPr/>
        </p:nvSpPr>
        <p:spPr>
          <a:xfrm>
            <a:off x="2776575" y="672844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9" name="Freeform 3899"/>
          <p:cNvSpPr/>
          <p:nvPr/>
        </p:nvSpPr>
        <p:spPr>
          <a:xfrm>
            <a:off x="2837954" y="675999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0" name="Freeform 3900"/>
          <p:cNvSpPr/>
          <p:nvPr/>
        </p:nvSpPr>
        <p:spPr>
          <a:xfrm>
            <a:off x="2910763" y="672844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1" name="Freeform 3901"/>
          <p:cNvSpPr/>
          <p:nvPr/>
        </p:nvSpPr>
        <p:spPr>
          <a:xfrm>
            <a:off x="2934309" y="675999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2" name="Freeform 3902"/>
          <p:cNvSpPr/>
          <p:nvPr/>
        </p:nvSpPr>
        <p:spPr>
          <a:xfrm>
            <a:off x="2997288" y="675999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3" name="Freeform 3903"/>
          <p:cNvSpPr/>
          <p:nvPr/>
        </p:nvSpPr>
        <p:spPr>
          <a:xfrm>
            <a:off x="3031007" y="675999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4" name="Freeform 3904"/>
          <p:cNvSpPr/>
          <p:nvPr/>
        </p:nvSpPr>
        <p:spPr>
          <a:xfrm>
            <a:off x="3084728" y="672844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5" name="Freeform 3905"/>
          <p:cNvSpPr/>
          <p:nvPr/>
        </p:nvSpPr>
        <p:spPr>
          <a:xfrm>
            <a:off x="3148850" y="673530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6" name="Freeform 3906"/>
          <p:cNvSpPr/>
          <p:nvPr/>
        </p:nvSpPr>
        <p:spPr>
          <a:xfrm>
            <a:off x="3176854" y="675999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7" name="Freeform 3907"/>
          <p:cNvSpPr/>
          <p:nvPr/>
        </p:nvSpPr>
        <p:spPr>
          <a:xfrm>
            <a:off x="3242805" y="675999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8" name="Freeform 3908"/>
          <p:cNvSpPr/>
          <p:nvPr/>
        </p:nvSpPr>
        <p:spPr>
          <a:xfrm>
            <a:off x="3326130" y="675999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9" name="Freeform 3909"/>
          <p:cNvSpPr/>
          <p:nvPr/>
        </p:nvSpPr>
        <p:spPr>
          <a:xfrm>
            <a:off x="3389109" y="675999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0" name="Freeform 3910"/>
          <p:cNvSpPr/>
          <p:nvPr/>
        </p:nvSpPr>
        <p:spPr>
          <a:xfrm>
            <a:off x="3422473" y="675999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1" name="Freeform 3911"/>
          <p:cNvSpPr/>
          <p:nvPr/>
        </p:nvSpPr>
        <p:spPr>
          <a:xfrm>
            <a:off x="3518942" y="675999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2" name="Freeform 3912"/>
          <p:cNvSpPr/>
          <p:nvPr/>
        </p:nvSpPr>
        <p:spPr>
          <a:xfrm>
            <a:off x="3574949" y="6761365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3" name="Freeform 3913"/>
          <p:cNvSpPr/>
          <p:nvPr/>
        </p:nvSpPr>
        <p:spPr>
          <a:xfrm>
            <a:off x="3634500" y="675999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4" name="Freeform 3914"/>
          <p:cNvSpPr/>
          <p:nvPr/>
        </p:nvSpPr>
        <p:spPr>
          <a:xfrm>
            <a:off x="3697136" y="673530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5" name="Freeform 3915"/>
          <p:cNvSpPr/>
          <p:nvPr/>
        </p:nvSpPr>
        <p:spPr>
          <a:xfrm>
            <a:off x="3726854" y="672844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6" name="Freeform 3916"/>
          <p:cNvSpPr/>
          <p:nvPr/>
        </p:nvSpPr>
        <p:spPr>
          <a:xfrm>
            <a:off x="3750400" y="675999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7" name="Freeform 3917"/>
          <p:cNvSpPr/>
          <p:nvPr/>
        </p:nvSpPr>
        <p:spPr>
          <a:xfrm>
            <a:off x="3813036" y="672844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8" name="Freeform 3918"/>
          <p:cNvSpPr/>
          <p:nvPr/>
        </p:nvSpPr>
        <p:spPr>
          <a:xfrm>
            <a:off x="3885159" y="672844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9" name="Freeform 3919"/>
          <p:cNvSpPr/>
          <p:nvPr/>
        </p:nvSpPr>
        <p:spPr>
          <a:xfrm>
            <a:off x="3908705" y="675999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0" name="Freeform 3920"/>
          <p:cNvSpPr/>
          <p:nvPr/>
        </p:nvSpPr>
        <p:spPr>
          <a:xfrm>
            <a:off x="4001288" y="674627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1" name="Freeform 3921"/>
          <p:cNvSpPr/>
          <p:nvPr/>
        </p:nvSpPr>
        <p:spPr>
          <a:xfrm>
            <a:off x="4046437" y="672844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2" name="Freeform 3922"/>
          <p:cNvSpPr/>
          <p:nvPr/>
        </p:nvSpPr>
        <p:spPr>
          <a:xfrm>
            <a:off x="4110902" y="675999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3" name="Freeform 3923"/>
          <p:cNvSpPr/>
          <p:nvPr/>
        </p:nvSpPr>
        <p:spPr>
          <a:xfrm>
            <a:off x="4144289" y="675999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4" name="Freeform 3924"/>
          <p:cNvSpPr/>
          <p:nvPr/>
        </p:nvSpPr>
        <p:spPr>
          <a:xfrm>
            <a:off x="4215384" y="676136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5" name="Freeform 3925"/>
          <p:cNvSpPr/>
          <p:nvPr/>
        </p:nvSpPr>
        <p:spPr>
          <a:xfrm>
            <a:off x="4276763" y="6759993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6" name="Freeform 3926"/>
          <p:cNvSpPr/>
          <p:nvPr/>
        </p:nvSpPr>
        <p:spPr>
          <a:xfrm>
            <a:off x="4349915" y="672844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7" name="Rectangle 3927"/>
          <p:cNvSpPr/>
          <p:nvPr/>
        </p:nvSpPr>
        <p:spPr>
          <a:xfrm>
            <a:off x="2331720" y="6821761"/>
            <a:ext cx="1882749" cy="165688"/>
          </a:xfrm>
          <a:prstGeom prst="rect">
            <a:avLst/>
          </a:prstGeom>
        </p:spPr>
      </p:sp>
      <p:sp>
        <p:nvSpPr>
          <p:cNvPr id="3928" name="Freeform 3928"/>
          <p:cNvSpPr/>
          <p:nvPr/>
        </p:nvSpPr>
        <p:spPr>
          <a:xfrm>
            <a:off x="2337206" y="689966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9" name="Freeform 3929"/>
          <p:cNvSpPr/>
          <p:nvPr/>
        </p:nvSpPr>
        <p:spPr>
          <a:xfrm>
            <a:off x="2432189" y="689966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0" name="Freeform 3930"/>
          <p:cNvSpPr/>
          <p:nvPr/>
        </p:nvSpPr>
        <p:spPr>
          <a:xfrm>
            <a:off x="2502941" y="689966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1" name="Freeform 3931"/>
          <p:cNvSpPr/>
          <p:nvPr/>
        </p:nvSpPr>
        <p:spPr>
          <a:xfrm>
            <a:off x="2541117" y="687497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2" name="Freeform 3932"/>
          <p:cNvSpPr/>
          <p:nvPr/>
        </p:nvSpPr>
        <p:spPr>
          <a:xfrm>
            <a:off x="2568549" y="689966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3" name="Freeform 3933"/>
          <p:cNvSpPr/>
          <p:nvPr/>
        </p:nvSpPr>
        <p:spPr>
          <a:xfrm>
            <a:off x="2630500" y="689943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4" name="Freeform 3934"/>
          <p:cNvSpPr/>
          <p:nvPr/>
        </p:nvSpPr>
        <p:spPr>
          <a:xfrm>
            <a:off x="2688907" y="687497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5" name="Freeform 3935"/>
          <p:cNvSpPr/>
          <p:nvPr/>
        </p:nvSpPr>
        <p:spPr>
          <a:xfrm>
            <a:off x="2716911" y="689966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6" name="Freeform 3936"/>
          <p:cNvSpPr/>
          <p:nvPr/>
        </p:nvSpPr>
        <p:spPr>
          <a:xfrm>
            <a:off x="2784576" y="689966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7" name="Freeform 3937"/>
          <p:cNvSpPr/>
          <p:nvPr/>
        </p:nvSpPr>
        <p:spPr>
          <a:xfrm>
            <a:off x="2848927" y="6868121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8" name="Freeform 3938"/>
          <p:cNvSpPr/>
          <p:nvPr/>
        </p:nvSpPr>
        <p:spPr>
          <a:xfrm>
            <a:off x="2907563" y="687497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9" name="Freeform 3939"/>
          <p:cNvSpPr/>
          <p:nvPr/>
        </p:nvSpPr>
        <p:spPr>
          <a:xfrm>
            <a:off x="2934995" y="689966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0" name="Freeform 3940"/>
          <p:cNvSpPr/>
          <p:nvPr/>
        </p:nvSpPr>
        <p:spPr>
          <a:xfrm>
            <a:off x="2995231" y="689966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1" name="Freeform 3941"/>
          <p:cNvSpPr/>
          <p:nvPr/>
        </p:nvSpPr>
        <p:spPr>
          <a:xfrm>
            <a:off x="3042323" y="688595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2" name="Freeform 3942"/>
          <p:cNvSpPr/>
          <p:nvPr/>
        </p:nvSpPr>
        <p:spPr>
          <a:xfrm>
            <a:off x="3087814" y="689966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3" name="Freeform 3943"/>
          <p:cNvSpPr/>
          <p:nvPr/>
        </p:nvSpPr>
        <p:spPr>
          <a:xfrm>
            <a:off x="3125990" y="690104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4" name="Freeform 3944"/>
          <p:cNvSpPr/>
          <p:nvPr/>
        </p:nvSpPr>
        <p:spPr>
          <a:xfrm>
            <a:off x="3189541" y="689966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5" name="Freeform 3945"/>
          <p:cNvSpPr/>
          <p:nvPr/>
        </p:nvSpPr>
        <p:spPr>
          <a:xfrm>
            <a:off x="3285324" y="689966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6" name="Freeform 3946"/>
          <p:cNvSpPr/>
          <p:nvPr/>
        </p:nvSpPr>
        <p:spPr>
          <a:xfrm>
            <a:off x="3351619" y="689966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7" name="Freeform 3947"/>
          <p:cNvSpPr/>
          <p:nvPr/>
        </p:nvSpPr>
        <p:spPr>
          <a:xfrm>
            <a:off x="3409683" y="688595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8" name="Freeform 3948"/>
          <p:cNvSpPr/>
          <p:nvPr/>
        </p:nvSpPr>
        <p:spPr>
          <a:xfrm>
            <a:off x="3447173" y="6871550"/>
            <a:ext cx="41148" cy="85039"/>
          </a:xfrm>
          <a:custGeom>
            <a:avLst/>
            <a:gdLst/>
            <a:ahLst/>
            <a:cxnLst/>
            <a:rect l="0" t="0" r="0" b="0"/>
            <a:pathLst>
              <a:path w="4572000" h="9448800">
                <a:moveTo>
                  <a:pt x="4572000" y="254000"/>
                </a:moveTo>
                <a:lnTo>
                  <a:pt x="3848100" y="0"/>
                </a:lnTo>
                <a:lnTo>
                  <a:pt x="0" y="9207500"/>
                </a:lnTo>
                <a:lnTo>
                  <a:pt x="736600" y="9448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9" name="Freeform 3949"/>
          <p:cNvSpPr/>
          <p:nvPr/>
        </p:nvSpPr>
        <p:spPr>
          <a:xfrm>
            <a:off x="3491064" y="6901040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0" name="Freeform 3950"/>
          <p:cNvSpPr/>
          <p:nvPr/>
        </p:nvSpPr>
        <p:spPr>
          <a:xfrm>
            <a:off x="3550615" y="689966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1" name="Freeform 3951"/>
          <p:cNvSpPr/>
          <p:nvPr/>
        </p:nvSpPr>
        <p:spPr>
          <a:xfrm>
            <a:off x="3621709" y="687497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2" name="Freeform 3952"/>
          <p:cNvSpPr/>
          <p:nvPr/>
        </p:nvSpPr>
        <p:spPr>
          <a:xfrm>
            <a:off x="3646970" y="689943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3" name="Freeform 3953"/>
          <p:cNvSpPr/>
          <p:nvPr/>
        </p:nvSpPr>
        <p:spPr>
          <a:xfrm>
            <a:off x="3702634" y="689966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4" name="Freeform 3954"/>
          <p:cNvSpPr/>
          <p:nvPr/>
        </p:nvSpPr>
        <p:spPr>
          <a:xfrm>
            <a:off x="3799103" y="689966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5" name="Freeform 3955"/>
          <p:cNvSpPr/>
          <p:nvPr/>
        </p:nvSpPr>
        <p:spPr>
          <a:xfrm>
            <a:off x="3861740" y="690104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6" name="Freeform 3956"/>
          <p:cNvSpPr/>
          <p:nvPr/>
        </p:nvSpPr>
        <p:spPr>
          <a:xfrm>
            <a:off x="3922204" y="686812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7" name="Freeform 3957"/>
          <p:cNvSpPr/>
          <p:nvPr/>
        </p:nvSpPr>
        <p:spPr>
          <a:xfrm>
            <a:off x="3996271" y="687497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8" name="Freeform 3958"/>
          <p:cNvSpPr/>
          <p:nvPr/>
        </p:nvSpPr>
        <p:spPr>
          <a:xfrm>
            <a:off x="4017644" y="688595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9" name="Freeform 3959"/>
          <p:cNvSpPr/>
          <p:nvPr/>
        </p:nvSpPr>
        <p:spPr>
          <a:xfrm>
            <a:off x="4062793" y="687497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0" name="Freeform 3960"/>
          <p:cNvSpPr/>
          <p:nvPr/>
        </p:nvSpPr>
        <p:spPr>
          <a:xfrm>
            <a:off x="4088053" y="689966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1" name="Freeform 3961"/>
          <p:cNvSpPr/>
          <p:nvPr/>
        </p:nvSpPr>
        <p:spPr>
          <a:xfrm>
            <a:off x="4158576" y="689966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2" name="Rectangle 3962"/>
          <p:cNvSpPr/>
          <p:nvPr/>
        </p:nvSpPr>
        <p:spPr>
          <a:xfrm>
            <a:off x="4686300" y="7390832"/>
            <a:ext cx="56489" cy="147278"/>
          </a:xfrm>
          <a:prstGeom prst="rect">
            <a:avLst/>
          </a:prstGeom>
        </p:spPr>
      </p:sp>
      <p:sp>
        <p:nvSpPr>
          <p:cNvPr id="3963" name="Freeform 3963"/>
          <p:cNvSpPr/>
          <p:nvPr/>
        </p:nvSpPr>
        <p:spPr>
          <a:xfrm>
            <a:off x="4691176" y="7435698"/>
            <a:ext cx="46736" cy="73152"/>
          </a:xfrm>
          <a:custGeom>
            <a:avLst/>
            <a:gdLst/>
            <a:ahLst/>
            <a:cxnLst/>
            <a:rect l="0" t="0" r="0" b="0"/>
            <a:pathLst>
              <a:path w="5842000" h="9144000">
                <a:moveTo>
                  <a:pt x="1562100" y="9144000"/>
                </a:moveTo>
                <a:lnTo>
                  <a:pt x="2641600" y="9144000"/>
                </a:lnTo>
                <a:lnTo>
                  <a:pt x="5067300" y="5194300"/>
                </a:lnTo>
                <a:cubicBezTo>
                  <a:pt x="5511800" y="4470400"/>
                  <a:pt x="5842000" y="3771900"/>
                  <a:pt x="5842000" y="2781300"/>
                </a:cubicBezTo>
                <a:cubicBezTo>
                  <a:pt x="5842000" y="1130300"/>
                  <a:pt x="4610100" y="0"/>
                  <a:pt x="2921000" y="0"/>
                </a:cubicBezTo>
                <a:cubicBezTo>
                  <a:pt x="1231900" y="0"/>
                  <a:pt x="0" y="1130300"/>
                  <a:pt x="0" y="2781300"/>
                </a:cubicBezTo>
                <a:cubicBezTo>
                  <a:pt x="0" y="4394200"/>
                  <a:pt x="1181100" y="5562600"/>
                  <a:pt x="2743200" y="5562600"/>
                </a:cubicBezTo>
                <a:cubicBezTo>
                  <a:pt x="3149600" y="5562600"/>
                  <a:pt x="3695700" y="5461000"/>
                  <a:pt x="3987800" y="5257800"/>
                </a:cubicBezTo>
                <a:lnTo>
                  <a:pt x="4013200" y="5283200"/>
                </a:lnTo>
                <a:close/>
                <a:moveTo>
                  <a:pt x="4927600" y="2781300"/>
                </a:moveTo>
                <a:cubicBezTo>
                  <a:pt x="4927600" y="3924300"/>
                  <a:pt x="4102100" y="4724400"/>
                  <a:pt x="2921000" y="4724400"/>
                </a:cubicBezTo>
                <a:cubicBezTo>
                  <a:pt x="1739900" y="4724400"/>
                  <a:pt x="914400" y="3924300"/>
                  <a:pt x="914400" y="2781300"/>
                </a:cubicBezTo>
                <a:cubicBezTo>
                  <a:pt x="914400" y="1638300"/>
                  <a:pt x="1739900" y="838200"/>
                  <a:pt x="2921000" y="838200"/>
                </a:cubicBezTo>
                <a:cubicBezTo>
                  <a:pt x="4102100" y="838200"/>
                  <a:pt x="4927600" y="1638300"/>
                  <a:pt x="4927600" y="2781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64" name="Picture 3964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4445" y="-15454"/>
            <a:ext cx="5057947" cy="7803254"/>
          </a:xfrm>
          <a:prstGeom prst="rect">
            <a:avLst/>
          </a:prstGeom>
          <a:noFill/>
        </p:spPr>
      </p:pic>
      <p:pic>
        <p:nvPicPr>
          <p:cNvPr id="3965" name="Picture 396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42900" y="-12700"/>
            <a:ext cx="3172396" cy="5000180"/>
          </a:xfrm>
          <a:prstGeom prst="rect">
            <a:avLst/>
          </a:prstGeom>
          <a:noFill/>
        </p:spPr>
      </p:pic>
      <p:sp>
        <p:nvSpPr>
          <p:cNvPr id="3966" name="Freeform 3966"/>
          <p:cNvSpPr/>
          <p:nvPr/>
        </p:nvSpPr>
        <p:spPr>
          <a:xfrm>
            <a:off x="0" y="457200"/>
            <a:ext cx="2217420" cy="571500"/>
          </a:xfrm>
          <a:custGeom>
            <a:avLst/>
            <a:gdLst/>
            <a:ahLst/>
            <a:cxnLst/>
            <a:rect l="0" t="0" r="0" b="0"/>
            <a:pathLst>
              <a:path w="2217420" h="571500">
                <a:moveTo>
                  <a:pt x="0" y="571500"/>
                </a:moveTo>
                <a:lnTo>
                  <a:pt x="2217420" y="571500"/>
                </a:lnTo>
                <a:lnTo>
                  <a:pt x="2217420" y="0"/>
                </a:lnTo>
                <a:lnTo>
                  <a:pt x="0" y="0"/>
                </a:lnTo>
                <a:lnTo>
                  <a:pt x="0" y="571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967" name="Picture 3967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704850"/>
            <a:ext cx="2141220" cy="76200"/>
          </a:xfrm>
          <a:prstGeom prst="rect">
            <a:avLst/>
          </a:prstGeom>
          <a:noFill/>
        </p:spPr>
      </p:pic>
      <p:sp>
        <p:nvSpPr>
          <p:cNvPr id="3968" name="Rectangle 3968"/>
          <p:cNvSpPr/>
          <p:nvPr/>
        </p:nvSpPr>
        <p:spPr>
          <a:xfrm>
            <a:off x="229920" y="7390832"/>
            <a:ext cx="112979" cy="147278"/>
          </a:xfrm>
          <a:prstGeom prst="rect">
            <a:avLst/>
          </a:prstGeom>
        </p:spPr>
      </p:sp>
      <p:sp>
        <p:nvSpPr>
          <p:cNvPr id="3969" name="Freeform 3969"/>
          <p:cNvSpPr/>
          <p:nvPr/>
        </p:nvSpPr>
        <p:spPr>
          <a:xfrm>
            <a:off x="240487" y="7436917"/>
            <a:ext cx="24790" cy="71932"/>
          </a:xfrm>
          <a:custGeom>
            <a:avLst/>
            <a:gdLst/>
            <a:ahLst/>
            <a:cxnLst/>
            <a:rect l="0" t="0" r="0" b="0"/>
            <a:pathLst>
              <a:path w="3098800" h="8991600">
                <a:moveTo>
                  <a:pt x="3098800" y="0"/>
                </a:moveTo>
                <a:lnTo>
                  <a:pt x="2286000" y="0"/>
                </a:lnTo>
                <a:lnTo>
                  <a:pt x="0" y="1879600"/>
                </a:lnTo>
                <a:lnTo>
                  <a:pt x="571500" y="2565400"/>
                </a:lnTo>
                <a:lnTo>
                  <a:pt x="2184400" y="1143000"/>
                </a:lnTo>
                <a:lnTo>
                  <a:pt x="2184400" y="8991600"/>
                </a:lnTo>
                <a:lnTo>
                  <a:pt x="30988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0" name="Freeform 3970"/>
          <p:cNvSpPr/>
          <p:nvPr/>
        </p:nvSpPr>
        <p:spPr>
          <a:xfrm>
            <a:off x="290271" y="7435698"/>
            <a:ext cx="48768" cy="74371"/>
          </a:xfrm>
          <a:custGeom>
            <a:avLst/>
            <a:gdLst/>
            <a:ahLst/>
            <a:cxnLst/>
            <a:rect l="0" t="0" r="0" b="0"/>
            <a:pathLst>
              <a:path w="6096000" h="9296400">
                <a:moveTo>
                  <a:pt x="3048000" y="0"/>
                </a:moveTo>
                <a:cubicBezTo>
                  <a:pt x="469900" y="0"/>
                  <a:pt x="0" y="2654300"/>
                  <a:pt x="0" y="4648200"/>
                </a:cubicBezTo>
                <a:cubicBezTo>
                  <a:pt x="0" y="6642100"/>
                  <a:pt x="469900" y="9296400"/>
                  <a:pt x="3048000" y="9296400"/>
                </a:cubicBezTo>
                <a:cubicBezTo>
                  <a:pt x="5626100" y="9296400"/>
                  <a:pt x="6096000" y="6642100"/>
                  <a:pt x="6096000" y="4648200"/>
                </a:cubicBezTo>
                <a:cubicBezTo>
                  <a:pt x="6096000" y="2654300"/>
                  <a:pt x="5626100" y="0"/>
                  <a:pt x="3048000" y="0"/>
                </a:cubicBezTo>
                <a:close/>
                <a:moveTo>
                  <a:pt x="3048000" y="838200"/>
                </a:moveTo>
                <a:cubicBezTo>
                  <a:pt x="5003800" y="838200"/>
                  <a:pt x="5181600" y="3225800"/>
                  <a:pt x="5181600" y="4648200"/>
                </a:cubicBezTo>
                <a:cubicBezTo>
                  <a:pt x="5181600" y="6070600"/>
                  <a:pt x="5003800" y="8458200"/>
                  <a:pt x="3048000" y="8458200"/>
                </a:cubicBezTo>
                <a:cubicBezTo>
                  <a:pt x="1092200" y="8458200"/>
                  <a:pt x="914400" y="6070600"/>
                  <a:pt x="914400" y="4648200"/>
                </a:cubicBezTo>
                <a:cubicBezTo>
                  <a:pt x="914400" y="3225800"/>
                  <a:pt x="1092200" y="838200"/>
                  <a:pt x="304800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1" name="Rectangle 3971"/>
          <p:cNvSpPr/>
          <p:nvPr/>
        </p:nvSpPr>
        <p:spPr>
          <a:xfrm>
            <a:off x="1655071" y="404672"/>
            <a:ext cx="448055" cy="309676"/>
          </a:xfrm>
          <a:prstGeom prst="rect">
            <a:avLst/>
          </a:prstGeom>
        </p:spPr>
      </p:sp>
      <p:sp>
        <p:nvSpPr>
          <p:cNvPr id="3972" name="Freeform 3972"/>
          <p:cNvSpPr/>
          <p:nvPr/>
        </p:nvSpPr>
        <p:spPr>
          <a:xfrm>
            <a:off x="1664418" y="530859"/>
            <a:ext cx="109321" cy="138176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3" name="Freeform 3973"/>
          <p:cNvSpPr/>
          <p:nvPr/>
        </p:nvSpPr>
        <p:spPr>
          <a:xfrm>
            <a:off x="1797108" y="530859"/>
            <a:ext cx="73355" cy="141020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4" name="Freeform 3974"/>
          <p:cNvSpPr/>
          <p:nvPr/>
        </p:nvSpPr>
        <p:spPr>
          <a:xfrm>
            <a:off x="1888954" y="528014"/>
            <a:ext cx="71526" cy="143865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5" name="Freeform 3975"/>
          <p:cNvSpPr/>
          <p:nvPr/>
        </p:nvSpPr>
        <p:spPr>
          <a:xfrm>
            <a:off x="1980191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6" name="Freeform 3976"/>
          <p:cNvSpPr/>
          <p:nvPr/>
        </p:nvSpPr>
        <p:spPr>
          <a:xfrm>
            <a:off x="2026521" y="528014"/>
            <a:ext cx="71729" cy="143865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7" name="Rectangle 3977"/>
          <p:cNvSpPr/>
          <p:nvPr/>
        </p:nvSpPr>
        <p:spPr>
          <a:xfrm>
            <a:off x="968128" y="780346"/>
            <a:ext cx="1134987" cy="165688"/>
          </a:xfrm>
          <a:prstGeom prst="rect">
            <a:avLst/>
          </a:prstGeom>
        </p:spPr>
      </p:sp>
      <p:sp>
        <p:nvSpPr>
          <p:cNvPr id="3978" name="Freeform 3978"/>
          <p:cNvSpPr/>
          <p:nvPr/>
        </p:nvSpPr>
        <p:spPr>
          <a:xfrm>
            <a:off x="979101" y="832192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9" name="Freeform 3979"/>
          <p:cNvSpPr/>
          <p:nvPr/>
        </p:nvSpPr>
        <p:spPr>
          <a:xfrm>
            <a:off x="1049853" y="901458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0" name="Freeform 3980"/>
          <p:cNvSpPr/>
          <p:nvPr/>
        </p:nvSpPr>
        <p:spPr>
          <a:xfrm>
            <a:off x="1071912" y="832192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1" name="Freeform 3981"/>
          <p:cNvSpPr/>
          <p:nvPr/>
        </p:nvSpPr>
        <p:spPr>
          <a:xfrm>
            <a:off x="1160038" y="901458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2" name="Freeform 3982"/>
          <p:cNvSpPr/>
          <p:nvPr/>
        </p:nvSpPr>
        <p:spPr>
          <a:xfrm>
            <a:off x="1182669" y="830135"/>
            <a:ext cx="41148" cy="85039"/>
          </a:xfrm>
          <a:custGeom>
            <a:avLst/>
            <a:gdLst/>
            <a:ahLst/>
            <a:cxnLst/>
            <a:rect l="0" t="0" r="0" b="0"/>
            <a:pathLst>
              <a:path w="4572000" h="9448800">
                <a:moveTo>
                  <a:pt x="4572000" y="254000"/>
                </a:moveTo>
                <a:lnTo>
                  <a:pt x="3848100" y="0"/>
                </a:lnTo>
                <a:lnTo>
                  <a:pt x="0" y="9207500"/>
                </a:lnTo>
                <a:lnTo>
                  <a:pt x="736600" y="94488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3" name="Freeform 3983"/>
          <p:cNvSpPr/>
          <p:nvPr/>
        </p:nvSpPr>
        <p:spPr>
          <a:xfrm>
            <a:off x="1235362" y="832192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4" name="Freeform 3984"/>
          <p:cNvSpPr/>
          <p:nvPr/>
        </p:nvSpPr>
        <p:spPr>
          <a:xfrm>
            <a:off x="1306113" y="901458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5" name="Freeform 3985"/>
          <p:cNvSpPr/>
          <p:nvPr/>
        </p:nvSpPr>
        <p:spPr>
          <a:xfrm>
            <a:off x="1333888" y="830135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6" name="Freeform 3986"/>
          <p:cNvSpPr/>
          <p:nvPr/>
        </p:nvSpPr>
        <p:spPr>
          <a:xfrm>
            <a:off x="1401439" y="901458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7" name="Freeform 3987"/>
          <p:cNvSpPr/>
          <p:nvPr/>
        </p:nvSpPr>
        <p:spPr>
          <a:xfrm>
            <a:off x="1465105" y="832192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8" name="Freeform 3988"/>
          <p:cNvSpPr/>
          <p:nvPr/>
        </p:nvSpPr>
        <p:spPr>
          <a:xfrm>
            <a:off x="1548201" y="85962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9" name="Freeform 3989"/>
          <p:cNvSpPr/>
          <p:nvPr/>
        </p:nvSpPr>
        <p:spPr>
          <a:xfrm>
            <a:off x="1609008" y="85825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0" name="Freeform 3990"/>
          <p:cNvSpPr/>
          <p:nvPr/>
        </p:nvSpPr>
        <p:spPr>
          <a:xfrm>
            <a:off x="1672788" y="82670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1" name="Freeform 3991"/>
          <p:cNvSpPr/>
          <p:nvPr/>
        </p:nvSpPr>
        <p:spPr>
          <a:xfrm>
            <a:off x="1731881" y="832192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2" name="Freeform 3992"/>
          <p:cNvSpPr/>
          <p:nvPr/>
        </p:nvSpPr>
        <p:spPr>
          <a:xfrm>
            <a:off x="1812234" y="85825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3" name="Freeform 3993"/>
          <p:cNvSpPr/>
          <p:nvPr/>
        </p:nvSpPr>
        <p:spPr>
          <a:xfrm>
            <a:off x="1875785" y="858253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4" name="Freeform 3994"/>
          <p:cNvSpPr/>
          <p:nvPr/>
        </p:nvSpPr>
        <p:spPr>
          <a:xfrm>
            <a:off x="1948708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5" name="Freeform 3995"/>
          <p:cNvSpPr/>
          <p:nvPr/>
        </p:nvSpPr>
        <p:spPr>
          <a:xfrm>
            <a:off x="1981501" y="85825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6" name="Freeform 3996"/>
          <p:cNvSpPr/>
          <p:nvPr/>
        </p:nvSpPr>
        <p:spPr>
          <a:xfrm>
            <a:off x="2045051" y="85825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7" name="Rectangle 3997"/>
          <p:cNvSpPr/>
          <p:nvPr/>
        </p:nvSpPr>
        <p:spPr>
          <a:xfrm>
            <a:off x="685800" y="1316988"/>
            <a:ext cx="755142" cy="184099"/>
          </a:xfrm>
          <a:prstGeom prst="rect">
            <a:avLst/>
          </a:prstGeom>
        </p:spPr>
      </p:sp>
      <p:sp>
        <p:nvSpPr>
          <p:cNvPr id="3998" name="Freeform 3998"/>
          <p:cNvSpPr/>
          <p:nvPr/>
        </p:nvSpPr>
        <p:spPr>
          <a:xfrm>
            <a:off x="696722" y="1374595"/>
            <a:ext cx="77089" cy="89916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9" name="Freeform 3999"/>
          <p:cNvSpPr/>
          <p:nvPr/>
        </p:nvSpPr>
        <p:spPr>
          <a:xfrm>
            <a:off x="789050" y="140507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0" name="Freeform 4000"/>
          <p:cNvSpPr/>
          <p:nvPr/>
        </p:nvSpPr>
        <p:spPr>
          <a:xfrm>
            <a:off x="856615" y="1403551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1" name="Freeform 4001"/>
          <p:cNvSpPr/>
          <p:nvPr/>
        </p:nvSpPr>
        <p:spPr>
          <a:xfrm>
            <a:off x="927481" y="1368499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2" name="Freeform 4002"/>
          <p:cNvSpPr/>
          <p:nvPr/>
        </p:nvSpPr>
        <p:spPr>
          <a:xfrm>
            <a:off x="993139" y="1374595"/>
            <a:ext cx="77089" cy="89916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3" name="Freeform 4003"/>
          <p:cNvSpPr/>
          <p:nvPr/>
        </p:nvSpPr>
        <p:spPr>
          <a:xfrm>
            <a:off x="1082421" y="1403551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4" name="Freeform 4004"/>
          <p:cNvSpPr/>
          <p:nvPr/>
        </p:nvSpPr>
        <p:spPr>
          <a:xfrm>
            <a:off x="1153032" y="1403551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5" name="Freeform 4005"/>
          <p:cNvSpPr/>
          <p:nvPr/>
        </p:nvSpPr>
        <p:spPr>
          <a:xfrm>
            <a:off x="1234058" y="1403551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6" name="Freeform 4006"/>
          <p:cNvSpPr/>
          <p:nvPr/>
        </p:nvSpPr>
        <p:spPr>
          <a:xfrm>
            <a:off x="1270507" y="1403551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7" name="Freeform 4007"/>
          <p:cNvSpPr/>
          <p:nvPr/>
        </p:nvSpPr>
        <p:spPr>
          <a:xfrm>
            <a:off x="1341119" y="1403551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8" name="Rectangle 4008"/>
          <p:cNvSpPr/>
          <p:nvPr/>
        </p:nvSpPr>
        <p:spPr>
          <a:xfrm>
            <a:off x="685800" y="1406345"/>
            <a:ext cx="2478023" cy="895095"/>
          </a:xfrm>
          <a:prstGeom prst="rect">
            <a:avLst/>
          </a:prstGeom>
        </p:spPr>
      </p:sp>
      <p:sp>
        <p:nvSpPr>
          <p:cNvPr id="4009" name="Freeform 4009"/>
          <p:cNvSpPr/>
          <p:nvPr/>
        </p:nvSpPr>
        <p:spPr>
          <a:xfrm>
            <a:off x="697484" y="1564079"/>
            <a:ext cx="91186" cy="172720"/>
          </a:xfrm>
          <a:custGeom>
            <a:avLst/>
            <a:gdLst/>
            <a:ahLst/>
            <a:cxnLst/>
            <a:rect l="0" t="0" r="0" b="0"/>
            <a:pathLst>
              <a:path w="4559300" h="8636000">
                <a:moveTo>
                  <a:pt x="0" y="8636000"/>
                </a:moveTo>
                <a:lnTo>
                  <a:pt x="2108200" y="8636000"/>
                </a:lnTo>
                <a:cubicBezTo>
                  <a:pt x="3771900" y="8636000"/>
                  <a:pt x="4559300" y="7886700"/>
                  <a:pt x="4559300" y="6261100"/>
                </a:cubicBezTo>
                <a:cubicBezTo>
                  <a:pt x="4559300" y="5105400"/>
                  <a:pt x="4178300" y="4419600"/>
                  <a:pt x="3149600" y="4229100"/>
                </a:cubicBezTo>
                <a:lnTo>
                  <a:pt x="3149600" y="4178300"/>
                </a:lnTo>
                <a:cubicBezTo>
                  <a:pt x="3975100" y="3987800"/>
                  <a:pt x="4432300" y="3479800"/>
                  <a:pt x="4445000" y="2273300"/>
                </a:cubicBezTo>
                <a:cubicBezTo>
                  <a:pt x="4445000" y="800100"/>
                  <a:pt x="3644900" y="0"/>
                  <a:pt x="1930400" y="0"/>
                </a:cubicBezTo>
                <a:lnTo>
                  <a:pt x="0" y="0"/>
                </a:lnTo>
                <a:close/>
                <a:moveTo>
                  <a:pt x="1447800" y="3606800"/>
                </a:moveTo>
                <a:lnTo>
                  <a:pt x="1447800" y="1333500"/>
                </a:lnTo>
                <a:lnTo>
                  <a:pt x="1879600" y="1333500"/>
                </a:lnTo>
                <a:cubicBezTo>
                  <a:pt x="2705100" y="1333500"/>
                  <a:pt x="3009900" y="1689100"/>
                  <a:pt x="3009900" y="2463800"/>
                </a:cubicBezTo>
                <a:cubicBezTo>
                  <a:pt x="3009900" y="3238500"/>
                  <a:pt x="2654300" y="3606800"/>
                  <a:pt x="1930400" y="3606800"/>
                </a:cubicBezTo>
                <a:close/>
                <a:moveTo>
                  <a:pt x="1447800" y="7289800"/>
                </a:moveTo>
                <a:lnTo>
                  <a:pt x="1447800" y="4876800"/>
                </a:lnTo>
                <a:lnTo>
                  <a:pt x="1917700" y="4876800"/>
                </a:lnTo>
                <a:cubicBezTo>
                  <a:pt x="2781300" y="4876800"/>
                  <a:pt x="3086100" y="5207000"/>
                  <a:pt x="3086100" y="6070600"/>
                </a:cubicBezTo>
                <a:cubicBezTo>
                  <a:pt x="3086100" y="6972300"/>
                  <a:pt x="2781300" y="7289800"/>
                  <a:pt x="1968500" y="7289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0" name="Freeform 4010"/>
          <p:cNvSpPr/>
          <p:nvPr/>
        </p:nvSpPr>
        <p:spPr>
          <a:xfrm>
            <a:off x="792987" y="1563571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1" name="Freeform 4011"/>
          <p:cNvSpPr/>
          <p:nvPr/>
        </p:nvSpPr>
        <p:spPr>
          <a:xfrm>
            <a:off x="902970" y="1560523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2" name="Freeform 4012"/>
          <p:cNvSpPr/>
          <p:nvPr/>
        </p:nvSpPr>
        <p:spPr>
          <a:xfrm>
            <a:off x="1012951" y="1564079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3200400" y="0"/>
                </a:moveTo>
                <a:lnTo>
                  <a:pt x="3200400" y="3594100"/>
                </a:lnTo>
                <a:lnTo>
                  <a:pt x="1473200" y="3594100"/>
                </a:lnTo>
                <a:lnTo>
                  <a:pt x="1473200" y="0"/>
                </a:ln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lnTo>
                  <a:pt x="1473200" y="4978400"/>
                </a:lnTo>
                <a:lnTo>
                  <a:pt x="3200400" y="4978400"/>
                </a:lnTo>
                <a:lnTo>
                  <a:pt x="3200400" y="8636000"/>
                </a:lnTo>
                <a:lnTo>
                  <a:pt x="4673600" y="8636000"/>
                </a:lnTo>
                <a:lnTo>
                  <a:pt x="4673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3" name="Freeform 4013"/>
          <p:cNvSpPr/>
          <p:nvPr/>
        </p:nvSpPr>
        <p:spPr>
          <a:xfrm>
            <a:off x="1132078" y="1564079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4" name="Freeform 4014"/>
          <p:cNvSpPr/>
          <p:nvPr/>
        </p:nvSpPr>
        <p:spPr>
          <a:xfrm>
            <a:off x="1233678" y="1564079"/>
            <a:ext cx="80264" cy="172720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4013200" y="8636000"/>
                </a:lnTo>
                <a:lnTo>
                  <a:pt x="4013200" y="7239000"/>
                </a:lnTo>
                <a:lnTo>
                  <a:pt x="1473200" y="7239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5" name="Freeform 4015"/>
          <p:cNvSpPr/>
          <p:nvPr/>
        </p:nvSpPr>
        <p:spPr>
          <a:xfrm>
            <a:off x="1326895" y="1560523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6" name="Freeform 4016"/>
          <p:cNvSpPr/>
          <p:nvPr/>
        </p:nvSpPr>
        <p:spPr>
          <a:xfrm>
            <a:off x="1443989" y="1564079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7" name="Freeform 4017"/>
          <p:cNvSpPr/>
          <p:nvPr/>
        </p:nvSpPr>
        <p:spPr>
          <a:xfrm>
            <a:off x="1596389" y="1560523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8" name="Freeform 4018"/>
          <p:cNvSpPr/>
          <p:nvPr/>
        </p:nvSpPr>
        <p:spPr>
          <a:xfrm>
            <a:off x="1713484" y="1564079"/>
            <a:ext cx="80264" cy="172720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401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47800" y="8636000"/>
                </a:lnTo>
                <a:lnTo>
                  <a:pt x="1447800" y="4940300"/>
                </a:lnTo>
                <a:lnTo>
                  <a:pt x="3733800" y="4940300"/>
                </a:lnTo>
                <a:lnTo>
                  <a:pt x="3733800" y="3581400"/>
                </a:lnTo>
                <a:lnTo>
                  <a:pt x="1447800" y="3581400"/>
                </a:lnTo>
                <a:lnTo>
                  <a:pt x="1447800" y="1384300"/>
                </a:lnTo>
                <a:lnTo>
                  <a:pt x="40132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9" name="Freeform 4019"/>
          <p:cNvSpPr/>
          <p:nvPr/>
        </p:nvSpPr>
        <p:spPr>
          <a:xfrm>
            <a:off x="1844039" y="1563571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0" name="Freeform 4020"/>
          <p:cNvSpPr/>
          <p:nvPr/>
        </p:nvSpPr>
        <p:spPr>
          <a:xfrm>
            <a:off x="1960118" y="1564079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1" name="Freeform 4021"/>
          <p:cNvSpPr/>
          <p:nvPr/>
        </p:nvSpPr>
        <p:spPr>
          <a:xfrm>
            <a:off x="2061209" y="1564079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2" name="Freeform 4022"/>
          <p:cNvSpPr/>
          <p:nvPr/>
        </p:nvSpPr>
        <p:spPr>
          <a:xfrm>
            <a:off x="2161286" y="1560523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3" name="Freeform 4023"/>
          <p:cNvSpPr/>
          <p:nvPr/>
        </p:nvSpPr>
        <p:spPr>
          <a:xfrm>
            <a:off x="2312924" y="1564079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4" name="Freeform 4024"/>
          <p:cNvSpPr/>
          <p:nvPr/>
        </p:nvSpPr>
        <p:spPr>
          <a:xfrm>
            <a:off x="2368042" y="1564079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5" name="Freeform 4025"/>
          <p:cNvSpPr/>
          <p:nvPr/>
        </p:nvSpPr>
        <p:spPr>
          <a:xfrm>
            <a:off x="2529839" y="1564079"/>
            <a:ext cx="136652" cy="172720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6" name="Freeform 4026"/>
          <p:cNvSpPr/>
          <p:nvPr/>
        </p:nvSpPr>
        <p:spPr>
          <a:xfrm>
            <a:off x="2690621" y="1564079"/>
            <a:ext cx="91694" cy="176276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7" name="Freeform 4027"/>
          <p:cNvSpPr/>
          <p:nvPr/>
        </p:nvSpPr>
        <p:spPr>
          <a:xfrm>
            <a:off x="2800350" y="1560523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8" name="Freeform 4028"/>
          <p:cNvSpPr/>
          <p:nvPr/>
        </p:nvSpPr>
        <p:spPr>
          <a:xfrm>
            <a:off x="2909316" y="1564079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9" name="Freeform 4029"/>
          <p:cNvSpPr/>
          <p:nvPr/>
        </p:nvSpPr>
        <p:spPr>
          <a:xfrm>
            <a:off x="2962148" y="1560523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0" name="Freeform 4030"/>
          <p:cNvSpPr/>
          <p:nvPr/>
        </p:nvSpPr>
        <p:spPr>
          <a:xfrm>
            <a:off x="3050285" y="1552649"/>
            <a:ext cx="74676" cy="198120"/>
          </a:xfrm>
          <a:custGeom>
            <a:avLst/>
            <a:gdLst/>
            <a:ahLst/>
            <a:cxnLst/>
            <a:rect l="0" t="0" r="0" b="0"/>
            <a:pathLst>
              <a:path w="3733800" h="9906000">
                <a:moveTo>
                  <a:pt x="1219200" y="9906000"/>
                </a:moveTo>
                <a:lnTo>
                  <a:pt x="3733800" y="0"/>
                </a:lnTo>
                <a:lnTo>
                  <a:pt x="2514600" y="0"/>
                </a:lnTo>
                <a:lnTo>
                  <a:pt x="0" y="990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1" name="Freeform 4031"/>
          <p:cNvSpPr/>
          <p:nvPr/>
        </p:nvSpPr>
        <p:spPr>
          <a:xfrm>
            <a:off x="697484" y="1818079"/>
            <a:ext cx="91186" cy="172720"/>
          </a:xfrm>
          <a:custGeom>
            <a:avLst/>
            <a:gdLst/>
            <a:ahLst/>
            <a:cxnLst/>
            <a:rect l="0" t="0" r="0" b="0"/>
            <a:pathLst>
              <a:path w="4559300" h="8636000">
                <a:moveTo>
                  <a:pt x="0" y="8636000"/>
                </a:moveTo>
                <a:lnTo>
                  <a:pt x="2108200" y="8636000"/>
                </a:lnTo>
                <a:cubicBezTo>
                  <a:pt x="3771900" y="8636000"/>
                  <a:pt x="4559300" y="7886700"/>
                  <a:pt x="4559300" y="6261100"/>
                </a:cubicBezTo>
                <a:cubicBezTo>
                  <a:pt x="4559300" y="5105400"/>
                  <a:pt x="4178300" y="4419600"/>
                  <a:pt x="3149600" y="4229100"/>
                </a:cubicBezTo>
                <a:lnTo>
                  <a:pt x="3149600" y="4178300"/>
                </a:lnTo>
                <a:cubicBezTo>
                  <a:pt x="3975100" y="3987800"/>
                  <a:pt x="4432300" y="3479800"/>
                  <a:pt x="4445000" y="2273300"/>
                </a:cubicBezTo>
                <a:cubicBezTo>
                  <a:pt x="4445000" y="800100"/>
                  <a:pt x="3644900" y="0"/>
                  <a:pt x="1930400" y="0"/>
                </a:cubicBezTo>
                <a:lnTo>
                  <a:pt x="0" y="0"/>
                </a:lnTo>
                <a:close/>
                <a:moveTo>
                  <a:pt x="1447800" y="3606800"/>
                </a:moveTo>
                <a:lnTo>
                  <a:pt x="1447800" y="1333500"/>
                </a:lnTo>
                <a:lnTo>
                  <a:pt x="1879600" y="1333500"/>
                </a:lnTo>
                <a:cubicBezTo>
                  <a:pt x="2705100" y="1333500"/>
                  <a:pt x="3009900" y="1689100"/>
                  <a:pt x="3009900" y="2463800"/>
                </a:cubicBezTo>
                <a:cubicBezTo>
                  <a:pt x="3009900" y="3238500"/>
                  <a:pt x="2654300" y="3606800"/>
                  <a:pt x="1930400" y="3606800"/>
                </a:cubicBezTo>
                <a:close/>
                <a:moveTo>
                  <a:pt x="1447800" y="7289800"/>
                </a:moveTo>
                <a:lnTo>
                  <a:pt x="1447800" y="4876800"/>
                </a:lnTo>
                <a:lnTo>
                  <a:pt x="1917700" y="4876800"/>
                </a:lnTo>
                <a:cubicBezTo>
                  <a:pt x="2781300" y="4876800"/>
                  <a:pt x="3086100" y="5207000"/>
                  <a:pt x="3086100" y="6070600"/>
                </a:cubicBezTo>
                <a:cubicBezTo>
                  <a:pt x="3086100" y="6972300"/>
                  <a:pt x="2781300" y="7289800"/>
                  <a:pt x="1968500" y="7289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2" name="Freeform 4032"/>
          <p:cNvSpPr/>
          <p:nvPr/>
        </p:nvSpPr>
        <p:spPr>
          <a:xfrm>
            <a:off x="792987" y="1817571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3" name="Freeform 4033"/>
          <p:cNvSpPr/>
          <p:nvPr/>
        </p:nvSpPr>
        <p:spPr>
          <a:xfrm>
            <a:off x="902970" y="1814523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4" name="Freeform 4034"/>
          <p:cNvSpPr/>
          <p:nvPr/>
        </p:nvSpPr>
        <p:spPr>
          <a:xfrm>
            <a:off x="1012951" y="1818079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3200400" y="0"/>
                </a:moveTo>
                <a:lnTo>
                  <a:pt x="3200400" y="3594100"/>
                </a:lnTo>
                <a:lnTo>
                  <a:pt x="1473200" y="3594100"/>
                </a:lnTo>
                <a:lnTo>
                  <a:pt x="1473200" y="0"/>
                </a:ln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lnTo>
                  <a:pt x="1473200" y="4978400"/>
                </a:lnTo>
                <a:lnTo>
                  <a:pt x="3200400" y="4978400"/>
                </a:lnTo>
                <a:lnTo>
                  <a:pt x="3200400" y="8636000"/>
                </a:lnTo>
                <a:lnTo>
                  <a:pt x="4673600" y="8636000"/>
                </a:lnTo>
                <a:lnTo>
                  <a:pt x="4673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5" name="Freeform 4035"/>
          <p:cNvSpPr/>
          <p:nvPr/>
        </p:nvSpPr>
        <p:spPr>
          <a:xfrm>
            <a:off x="1132078" y="1818079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6" name="Freeform 4036"/>
          <p:cNvSpPr/>
          <p:nvPr/>
        </p:nvSpPr>
        <p:spPr>
          <a:xfrm>
            <a:off x="1233678" y="1818079"/>
            <a:ext cx="80264" cy="172720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4013200" y="8636000"/>
                </a:lnTo>
                <a:lnTo>
                  <a:pt x="4013200" y="7239000"/>
                </a:lnTo>
                <a:lnTo>
                  <a:pt x="1473200" y="7239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7" name="Freeform 4037"/>
          <p:cNvSpPr/>
          <p:nvPr/>
        </p:nvSpPr>
        <p:spPr>
          <a:xfrm>
            <a:off x="1326895" y="1814523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8" name="Freeform 4038"/>
          <p:cNvSpPr/>
          <p:nvPr/>
        </p:nvSpPr>
        <p:spPr>
          <a:xfrm>
            <a:off x="1443989" y="1818079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9" name="Freeform 4039"/>
          <p:cNvSpPr/>
          <p:nvPr/>
        </p:nvSpPr>
        <p:spPr>
          <a:xfrm>
            <a:off x="1596389" y="1814523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0" name="Freeform 4040"/>
          <p:cNvSpPr/>
          <p:nvPr/>
        </p:nvSpPr>
        <p:spPr>
          <a:xfrm>
            <a:off x="1713484" y="1818079"/>
            <a:ext cx="80264" cy="172720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401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47800" y="8636000"/>
                </a:lnTo>
                <a:lnTo>
                  <a:pt x="1447800" y="4940300"/>
                </a:lnTo>
                <a:lnTo>
                  <a:pt x="3733800" y="4940300"/>
                </a:lnTo>
                <a:lnTo>
                  <a:pt x="3733800" y="3581400"/>
                </a:lnTo>
                <a:lnTo>
                  <a:pt x="1447800" y="3581400"/>
                </a:lnTo>
                <a:lnTo>
                  <a:pt x="1447800" y="1384300"/>
                </a:lnTo>
                <a:lnTo>
                  <a:pt x="40132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1" name="Freeform 4041"/>
          <p:cNvSpPr/>
          <p:nvPr/>
        </p:nvSpPr>
        <p:spPr>
          <a:xfrm>
            <a:off x="1849373" y="1814523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2" name="Freeform 4042"/>
          <p:cNvSpPr/>
          <p:nvPr/>
        </p:nvSpPr>
        <p:spPr>
          <a:xfrm>
            <a:off x="1956053" y="1814523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3" name="Freeform 4043"/>
          <p:cNvSpPr/>
          <p:nvPr/>
        </p:nvSpPr>
        <p:spPr>
          <a:xfrm>
            <a:off x="2066036" y="1818079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4" name="Freeform 4044"/>
          <p:cNvSpPr/>
          <p:nvPr/>
        </p:nvSpPr>
        <p:spPr>
          <a:xfrm>
            <a:off x="2121154" y="1818079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5" name="Freeform 4045"/>
          <p:cNvSpPr/>
          <p:nvPr/>
        </p:nvSpPr>
        <p:spPr>
          <a:xfrm>
            <a:off x="2222754" y="1818079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6" name="Freeform 4046"/>
          <p:cNvSpPr/>
          <p:nvPr/>
        </p:nvSpPr>
        <p:spPr>
          <a:xfrm>
            <a:off x="2339593" y="1814523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7" name="Freeform 4047"/>
          <p:cNvSpPr/>
          <p:nvPr/>
        </p:nvSpPr>
        <p:spPr>
          <a:xfrm>
            <a:off x="2449575" y="1818079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8" name="Freeform 4048"/>
          <p:cNvSpPr/>
          <p:nvPr/>
        </p:nvSpPr>
        <p:spPr>
          <a:xfrm>
            <a:off x="2593848" y="1818079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9" name="Freeform 4049"/>
          <p:cNvSpPr/>
          <p:nvPr/>
        </p:nvSpPr>
        <p:spPr>
          <a:xfrm>
            <a:off x="2648966" y="1818079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0" name="Freeform 4050"/>
          <p:cNvSpPr/>
          <p:nvPr/>
        </p:nvSpPr>
        <p:spPr>
          <a:xfrm>
            <a:off x="697484" y="2072079"/>
            <a:ext cx="91186" cy="172720"/>
          </a:xfrm>
          <a:custGeom>
            <a:avLst/>
            <a:gdLst/>
            <a:ahLst/>
            <a:cxnLst/>
            <a:rect l="0" t="0" r="0" b="0"/>
            <a:pathLst>
              <a:path w="4559300" h="8636000">
                <a:moveTo>
                  <a:pt x="0" y="8636000"/>
                </a:moveTo>
                <a:lnTo>
                  <a:pt x="2108200" y="8636000"/>
                </a:lnTo>
                <a:cubicBezTo>
                  <a:pt x="3771900" y="8636000"/>
                  <a:pt x="4559300" y="7886700"/>
                  <a:pt x="4559300" y="6261100"/>
                </a:cubicBezTo>
                <a:cubicBezTo>
                  <a:pt x="4559300" y="5105400"/>
                  <a:pt x="4178300" y="4419600"/>
                  <a:pt x="3149600" y="4229100"/>
                </a:cubicBezTo>
                <a:lnTo>
                  <a:pt x="3149600" y="4178300"/>
                </a:lnTo>
                <a:cubicBezTo>
                  <a:pt x="3975100" y="3987800"/>
                  <a:pt x="4432300" y="3479800"/>
                  <a:pt x="4445000" y="2273300"/>
                </a:cubicBezTo>
                <a:cubicBezTo>
                  <a:pt x="4445000" y="800100"/>
                  <a:pt x="3644900" y="0"/>
                  <a:pt x="1930400" y="0"/>
                </a:cubicBezTo>
                <a:lnTo>
                  <a:pt x="0" y="0"/>
                </a:lnTo>
                <a:close/>
                <a:moveTo>
                  <a:pt x="1447800" y="3606800"/>
                </a:moveTo>
                <a:lnTo>
                  <a:pt x="1447800" y="1333500"/>
                </a:lnTo>
                <a:lnTo>
                  <a:pt x="1879600" y="1333500"/>
                </a:lnTo>
                <a:cubicBezTo>
                  <a:pt x="2705100" y="1333500"/>
                  <a:pt x="3009900" y="1689100"/>
                  <a:pt x="3009900" y="2463800"/>
                </a:cubicBezTo>
                <a:cubicBezTo>
                  <a:pt x="3009900" y="3238500"/>
                  <a:pt x="2654300" y="3606800"/>
                  <a:pt x="1930400" y="3606800"/>
                </a:cubicBezTo>
                <a:close/>
                <a:moveTo>
                  <a:pt x="1447800" y="7289800"/>
                </a:moveTo>
                <a:lnTo>
                  <a:pt x="1447800" y="4876800"/>
                </a:lnTo>
                <a:lnTo>
                  <a:pt x="1917700" y="4876800"/>
                </a:lnTo>
                <a:cubicBezTo>
                  <a:pt x="2781300" y="4876800"/>
                  <a:pt x="3086100" y="5207000"/>
                  <a:pt x="3086100" y="6070600"/>
                </a:cubicBezTo>
                <a:cubicBezTo>
                  <a:pt x="3086100" y="6972300"/>
                  <a:pt x="2781300" y="7289800"/>
                  <a:pt x="1968500" y="7289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1" name="Freeform 4051"/>
          <p:cNvSpPr/>
          <p:nvPr/>
        </p:nvSpPr>
        <p:spPr>
          <a:xfrm>
            <a:off x="807719" y="2072079"/>
            <a:ext cx="91694" cy="176276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2" name="Freeform 4052"/>
          <p:cNvSpPr/>
          <p:nvPr/>
        </p:nvSpPr>
        <p:spPr>
          <a:xfrm>
            <a:off x="917447" y="2068523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3" name="Freeform 4053"/>
          <p:cNvSpPr/>
          <p:nvPr/>
        </p:nvSpPr>
        <p:spPr>
          <a:xfrm>
            <a:off x="1026414" y="2072079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4" name="Freeform 4054"/>
          <p:cNvSpPr/>
          <p:nvPr/>
        </p:nvSpPr>
        <p:spPr>
          <a:xfrm>
            <a:off x="1081531" y="2072079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5" name="Freeform 4055"/>
          <p:cNvSpPr/>
          <p:nvPr/>
        </p:nvSpPr>
        <p:spPr>
          <a:xfrm>
            <a:off x="1200657" y="2072079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6" name="Freeform 4056"/>
          <p:cNvSpPr/>
          <p:nvPr/>
        </p:nvSpPr>
        <p:spPr>
          <a:xfrm>
            <a:off x="1295908" y="2068523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7" name="Freeform 4057"/>
          <p:cNvSpPr/>
          <p:nvPr/>
        </p:nvSpPr>
        <p:spPr>
          <a:xfrm>
            <a:off x="1398523" y="2068523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8" name="Freeform 4058"/>
          <p:cNvSpPr/>
          <p:nvPr/>
        </p:nvSpPr>
        <p:spPr>
          <a:xfrm>
            <a:off x="1538477" y="2071571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9" name="Freeform 4059"/>
          <p:cNvSpPr/>
          <p:nvPr/>
        </p:nvSpPr>
        <p:spPr>
          <a:xfrm>
            <a:off x="1654556" y="2072079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0" name="Freeform 4060"/>
          <p:cNvSpPr/>
          <p:nvPr/>
        </p:nvSpPr>
        <p:spPr>
          <a:xfrm>
            <a:off x="1770634" y="2072079"/>
            <a:ext cx="136652" cy="172720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1" name="Freeform 4061"/>
          <p:cNvSpPr/>
          <p:nvPr/>
        </p:nvSpPr>
        <p:spPr>
          <a:xfrm>
            <a:off x="1932939" y="2072079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2" name="Freeform 4062"/>
          <p:cNvSpPr/>
          <p:nvPr/>
        </p:nvSpPr>
        <p:spPr>
          <a:xfrm>
            <a:off x="1988057" y="2072079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3" name="Freeform 4063"/>
          <p:cNvSpPr/>
          <p:nvPr/>
        </p:nvSpPr>
        <p:spPr>
          <a:xfrm>
            <a:off x="2107184" y="2072079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4" name="Freeform 4064"/>
          <p:cNvSpPr/>
          <p:nvPr/>
        </p:nvSpPr>
        <p:spPr>
          <a:xfrm>
            <a:off x="2155951" y="2068523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5" name="Freeform 4065"/>
          <p:cNvSpPr/>
          <p:nvPr/>
        </p:nvSpPr>
        <p:spPr>
          <a:xfrm>
            <a:off x="2255265" y="2072079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6" name="Freeform 4066"/>
          <p:cNvSpPr/>
          <p:nvPr/>
        </p:nvSpPr>
        <p:spPr>
          <a:xfrm>
            <a:off x="2361692" y="2072079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7" name="Freeform 4067"/>
          <p:cNvSpPr/>
          <p:nvPr/>
        </p:nvSpPr>
        <p:spPr>
          <a:xfrm>
            <a:off x="2459482" y="2071571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8" name="Freeform 4068"/>
          <p:cNvSpPr/>
          <p:nvPr/>
        </p:nvSpPr>
        <p:spPr>
          <a:xfrm>
            <a:off x="2556255" y="2072079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9" name="Freeform 4069"/>
          <p:cNvSpPr/>
          <p:nvPr/>
        </p:nvSpPr>
        <p:spPr>
          <a:xfrm>
            <a:off x="2662682" y="2072079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0" name="Freeform 4070"/>
          <p:cNvSpPr/>
          <p:nvPr/>
        </p:nvSpPr>
        <p:spPr>
          <a:xfrm>
            <a:off x="2715514" y="2068523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1" name="Freeform 4071"/>
          <p:cNvSpPr/>
          <p:nvPr/>
        </p:nvSpPr>
        <p:spPr>
          <a:xfrm>
            <a:off x="2832607" y="2072079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2" name="Rectangle 4072"/>
          <p:cNvSpPr/>
          <p:nvPr/>
        </p:nvSpPr>
        <p:spPr>
          <a:xfrm>
            <a:off x="685800" y="2321578"/>
            <a:ext cx="2520543" cy="1842050"/>
          </a:xfrm>
          <a:prstGeom prst="rect">
            <a:avLst/>
          </a:prstGeom>
        </p:spPr>
      </p:sp>
      <p:sp>
        <p:nvSpPr>
          <p:cNvPr id="4073" name="Freeform 4073"/>
          <p:cNvSpPr/>
          <p:nvPr/>
        </p:nvSpPr>
        <p:spPr>
          <a:xfrm>
            <a:off x="691286" y="2371367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4" name="Freeform 4074"/>
          <p:cNvSpPr/>
          <p:nvPr/>
        </p:nvSpPr>
        <p:spPr>
          <a:xfrm>
            <a:off x="784555" y="2366567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5" name="Freeform 4075"/>
          <p:cNvSpPr/>
          <p:nvPr/>
        </p:nvSpPr>
        <p:spPr>
          <a:xfrm>
            <a:off x="818125" y="2366567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6" name="Freeform 4076"/>
          <p:cNvSpPr/>
          <p:nvPr/>
        </p:nvSpPr>
        <p:spPr>
          <a:xfrm>
            <a:off x="857672" y="239948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7" name="Freeform 4077"/>
          <p:cNvSpPr/>
          <p:nvPr/>
        </p:nvSpPr>
        <p:spPr>
          <a:xfrm>
            <a:off x="926138" y="239948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8" name="Freeform 4078"/>
          <p:cNvSpPr/>
          <p:nvPr/>
        </p:nvSpPr>
        <p:spPr>
          <a:xfrm>
            <a:off x="960737" y="239948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9" name="Freeform 4079"/>
          <p:cNvSpPr/>
          <p:nvPr/>
        </p:nvSpPr>
        <p:spPr>
          <a:xfrm>
            <a:off x="1025202" y="236793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0" name="Freeform 4080"/>
          <p:cNvSpPr/>
          <p:nvPr/>
        </p:nvSpPr>
        <p:spPr>
          <a:xfrm>
            <a:off x="1143045" y="236793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1" name="Freeform 4081"/>
          <p:cNvSpPr/>
          <p:nvPr/>
        </p:nvSpPr>
        <p:spPr>
          <a:xfrm>
            <a:off x="1208310" y="2400857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2" name="Freeform 4082"/>
          <p:cNvSpPr/>
          <p:nvPr/>
        </p:nvSpPr>
        <p:spPr>
          <a:xfrm>
            <a:off x="1307523" y="238576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3" name="Freeform 4083"/>
          <p:cNvSpPr/>
          <p:nvPr/>
        </p:nvSpPr>
        <p:spPr>
          <a:xfrm>
            <a:off x="1353929" y="2367938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4" name="Freeform 4084"/>
          <p:cNvSpPr/>
          <p:nvPr/>
        </p:nvSpPr>
        <p:spPr>
          <a:xfrm>
            <a:off x="1416565" y="239948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5" name="Freeform 4085"/>
          <p:cNvSpPr/>
          <p:nvPr/>
        </p:nvSpPr>
        <p:spPr>
          <a:xfrm>
            <a:off x="1529951" y="2373425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914400" y="4813300"/>
                </a:moveTo>
                <a:lnTo>
                  <a:pt x="2438400" y="4813300"/>
                </a:lnTo>
                <a:lnTo>
                  <a:pt x="4902200" y="8991600"/>
                </a:lnTo>
                <a:lnTo>
                  <a:pt x="6019800" y="8991600"/>
                </a:lnTo>
                <a:lnTo>
                  <a:pt x="3429000" y="4724400"/>
                </a:lnTo>
                <a:cubicBezTo>
                  <a:pt x="4902200" y="4597400"/>
                  <a:pt x="5727700" y="3644900"/>
                  <a:pt x="5727700" y="2400300"/>
                </a:cubicBezTo>
                <a:cubicBezTo>
                  <a:pt x="5727700" y="787400"/>
                  <a:pt x="4597400" y="0"/>
                  <a:pt x="2768600" y="0"/>
                </a:cubicBez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  <a:moveTo>
                  <a:pt x="914400" y="838200"/>
                </a:moveTo>
                <a:lnTo>
                  <a:pt x="2540000" y="838200"/>
                </a:lnTo>
                <a:cubicBezTo>
                  <a:pt x="4178300" y="838200"/>
                  <a:pt x="4737100" y="1536700"/>
                  <a:pt x="4737100" y="2400300"/>
                </a:cubicBezTo>
                <a:cubicBezTo>
                  <a:pt x="4737100" y="3263900"/>
                  <a:pt x="4178300" y="3975100"/>
                  <a:pt x="25400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6" name="Freeform 4086"/>
          <p:cNvSpPr/>
          <p:nvPr/>
        </p:nvSpPr>
        <p:spPr>
          <a:xfrm>
            <a:off x="1594073" y="239948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7" name="Freeform 4087"/>
          <p:cNvSpPr/>
          <p:nvPr/>
        </p:nvSpPr>
        <p:spPr>
          <a:xfrm>
            <a:off x="1665853" y="239948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8" name="Freeform 4088"/>
          <p:cNvSpPr/>
          <p:nvPr/>
        </p:nvSpPr>
        <p:spPr>
          <a:xfrm>
            <a:off x="1762894" y="239948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9" name="Freeform 4089"/>
          <p:cNvSpPr/>
          <p:nvPr/>
        </p:nvSpPr>
        <p:spPr>
          <a:xfrm>
            <a:off x="1871022" y="2371367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0" name="Freeform 4090"/>
          <p:cNvSpPr/>
          <p:nvPr/>
        </p:nvSpPr>
        <p:spPr>
          <a:xfrm>
            <a:off x="1936173" y="2399257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1" name="Freeform 4091"/>
          <p:cNvSpPr/>
          <p:nvPr/>
        </p:nvSpPr>
        <p:spPr>
          <a:xfrm>
            <a:off x="1995838" y="2367938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2" name="Freeform 4092"/>
          <p:cNvSpPr/>
          <p:nvPr/>
        </p:nvSpPr>
        <p:spPr>
          <a:xfrm>
            <a:off x="2058474" y="239948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3" name="Freeform 4093"/>
          <p:cNvSpPr/>
          <p:nvPr/>
        </p:nvSpPr>
        <p:spPr>
          <a:xfrm>
            <a:off x="2128083" y="239948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4" name="Freeform 4094"/>
          <p:cNvSpPr/>
          <p:nvPr/>
        </p:nvSpPr>
        <p:spPr>
          <a:xfrm>
            <a:off x="2202149" y="2367938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5" name="Freeform 4095"/>
          <p:cNvSpPr/>
          <p:nvPr/>
        </p:nvSpPr>
        <p:spPr>
          <a:xfrm>
            <a:off x="2269472" y="239948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6" name="Freeform 4096"/>
          <p:cNvSpPr/>
          <p:nvPr/>
        </p:nvSpPr>
        <p:spPr>
          <a:xfrm>
            <a:off x="2335194" y="2366567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7" name="Freeform 4097"/>
          <p:cNvSpPr/>
          <p:nvPr/>
        </p:nvSpPr>
        <p:spPr>
          <a:xfrm>
            <a:off x="2422748" y="2373425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8" name="Freeform 4098"/>
          <p:cNvSpPr/>
          <p:nvPr/>
        </p:nvSpPr>
        <p:spPr>
          <a:xfrm>
            <a:off x="2523560" y="240085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9" name="Freeform 4099"/>
          <p:cNvSpPr/>
          <p:nvPr/>
        </p:nvSpPr>
        <p:spPr>
          <a:xfrm>
            <a:off x="2584482" y="239948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0" name="Freeform 4100"/>
          <p:cNvSpPr/>
          <p:nvPr/>
        </p:nvSpPr>
        <p:spPr>
          <a:xfrm>
            <a:off x="2639461" y="237479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1" name="Freeform 4101"/>
          <p:cNvSpPr/>
          <p:nvPr/>
        </p:nvSpPr>
        <p:spPr>
          <a:xfrm>
            <a:off x="2665978" y="2399257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2" name="Freeform 4102"/>
          <p:cNvSpPr/>
          <p:nvPr/>
        </p:nvSpPr>
        <p:spPr>
          <a:xfrm>
            <a:off x="2724843" y="2443491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3" name="Freeform 4103"/>
          <p:cNvSpPr/>
          <p:nvPr/>
        </p:nvSpPr>
        <p:spPr>
          <a:xfrm>
            <a:off x="2803367" y="2373425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4" name="Freeform 4104"/>
          <p:cNvSpPr/>
          <p:nvPr/>
        </p:nvSpPr>
        <p:spPr>
          <a:xfrm>
            <a:off x="2888635" y="239948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5" name="Freeform 4105"/>
          <p:cNvSpPr/>
          <p:nvPr/>
        </p:nvSpPr>
        <p:spPr>
          <a:xfrm>
            <a:off x="2925325" y="239948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6" name="Freeform 4106"/>
          <p:cNvSpPr/>
          <p:nvPr/>
        </p:nvSpPr>
        <p:spPr>
          <a:xfrm>
            <a:off x="2988647" y="239948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7" name="Freeform 4107"/>
          <p:cNvSpPr/>
          <p:nvPr/>
        </p:nvSpPr>
        <p:spPr>
          <a:xfrm>
            <a:off x="3085688" y="239948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8" name="Freeform 4108"/>
          <p:cNvSpPr/>
          <p:nvPr/>
        </p:nvSpPr>
        <p:spPr>
          <a:xfrm>
            <a:off x="3148782" y="2443491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9" name="Freeform 4109"/>
          <p:cNvSpPr/>
          <p:nvPr/>
        </p:nvSpPr>
        <p:spPr>
          <a:xfrm>
            <a:off x="691286" y="25518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0" name="Freeform 4110"/>
          <p:cNvSpPr/>
          <p:nvPr/>
        </p:nvSpPr>
        <p:spPr>
          <a:xfrm>
            <a:off x="754265" y="255184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1" name="Freeform 4111"/>
          <p:cNvSpPr/>
          <p:nvPr/>
        </p:nvSpPr>
        <p:spPr>
          <a:xfrm>
            <a:off x="816216" y="252030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2" name="Freeform 4112"/>
          <p:cNvSpPr/>
          <p:nvPr/>
        </p:nvSpPr>
        <p:spPr>
          <a:xfrm>
            <a:off x="924229" y="2525787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3" name="Freeform 4113"/>
          <p:cNvSpPr/>
          <p:nvPr/>
        </p:nvSpPr>
        <p:spPr>
          <a:xfrm>
            <a:off x="1012698" y="25518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4" name="Freeform 4114"/>
          <p:cNvSpPr/>
          <p:nvPr/>
        </p:nvSpPr>
        <p:spPr>
          <a:xfrm>
            <a:off x="1045159" y="25381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5" name="Freeform 4115"/>
          <p:cNvSpPr/>
          <p:nvPr/>
        </p:nvSpPr>
        <p:spPr>
          <a:xfrm>
            <a:off x="1129741" y="25518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6" name="Freeform 4116"/>
          <p:cNvSpPr/>
          <p:nvPr/>
        </p:nvSpPr>
        <p:spPr>
          <a:xfrm>
            <a:off x="1192720" y="255184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7" name="Freeform 4117"/>
          <p:cNvSpPr/>
          <p:nvPr/>
        </p:nvSpPr>
        <p:spPr>
          <a:xfrm>
            <a:off x="1254671" y="252030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8" name="Freeform 4118"/>
          <p:cNvSpPr/>
          <p:nvPr/>
        </p:nvSpPr>
        <p:spPr>
          <a:xfrm>
            <a:off x="1364284" y="25381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9" name="Freeform 4119"/>
          <p:cNvSpPr/>
          <p:nvPr/>
        </p:nvSpPr>
        <p:spPr>
          <a:xfrm>
            <a:off x="1410347" y="252030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0" name="Freeform 4120"/>
          <p:cNvSpPr/>
          <p:nvPr/>
        </p:nvSpPr>
        <p:spPr>
          <a:xfrm>
            <a:off x="1472641" y="25518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1" name="Freeform 4121"/>
          <p:cNvSpPr/>
          <p:nvPr/>
        </p:nvSpPr>
        <p:spPr>
          <a:xfrm>
            <a:off x="1584426" y="2525787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2" name="Freeform 4122"/>
          <p:cNvSpPr/>
          <p:nvPr/>
        </p:nvSpPr>
        <p:spPr>
          <a:xfrm>
            <a:off x="1655178" y="255321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3" name="Freeform 4123"/>
          <p:cNvSpPr/>
          <p:nvPr/>
        </p:nvSpPr>
        <p:spPr>
          <a:xfrm>
            <a:off x="1715757" y="255184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4" name="Freeform 4124"/>
          <p:cNvSpPr/>
          <p:nvPr/>
        </p:nvSpPr>
        <p:spPr>
          <a:xfrm>
            <a:off x="1767649" y="255161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5" name="Freeform 4125"/>
          <p:cNvSpPr/>
          <p:nvPr/>
        </p:nvSpPr>
        <p:spPr>
          <a:xfrm>
            <a:off x="1826971" y="252030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6" name="Freeform 4126"/>
          <p:cNvSpPr/>
          <p:nvPr/>
        </p:nvSpPr>
        <p:spPr>
          <a:xfrm>
            <a:off x="1930755" y="2523729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7" name="Freeform 4127"/>
          <p:cNvSpPr/>
          <p:nvPr/>
        </p:nvSpPr>
        <p:spPr>
          <a:xfrm>
            <a:off x="1995563" y="255161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8" name="Freeform 4128"/>
          <p:cNvSpPr/>
          <p:nvPr/>
        </p:nvSpPr>
        <p:spPr>
          <a:xfrm>
            <a:off x="2054885" y="252030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9" name="Freeform 4129"/>
          <p:cNvSpPr/>
          <p:nvPr/>
        </p:nvSpPr>
        <p:spPr>
          <a:xfrm>
            <a:off x="2117178" y="25518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0" name="Freeform 4130"/>
          <p:cNvSpPr/>
          <p:nvPr/>
        </p:nvSpPr>
        <p:spPr>
          <a:xfrm>
            <a:off x="2186444" y="25518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1" name="Freeform 4131"/>
          <p:cNvSpPr/>
          <p:nvPr/>
        </p:nvSpPr>
        <p:spPr>
          <a:xfrm>
            <a:off x="2260168" y="252030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2" name="Freeform 4132"/>
          <p:cNvSpPr/>
          <p:nvPr/>
        </p:nvSpPr>
        <p:spPr>
          <a:xfrm>
            <a:off x="2325890" y="25518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3" name="Freeform 4133"/>
          <p:cNvSpPr/>
          <p:nvPr/>
        </p:nvSpPr>
        <p:spPr>
          <a:xfrm>
            <a:off x="2391270" y="251892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4" name="Freeform 4134"/>
          <p:cNvSpPr/>
          <p:nvPr/>
        </p:nvSpPr>
        <p:spPr>
          <a:xfrm>
            <a:off x="2477223" y="2525787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5" name="Freeform 4135"/>
          <p:cNvSpPr/>
          <p:nvPr/>
        </p:nvSpPr>
        <p:spPr>
          <a:xfrm>
            <a:off x="2547975" y="255321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6" name="Freeform 4136"/>
          <p:cNvSpPr/>
          <p:nvPr/>
        </p:nvSpPr>
        <p:spPr>
          <a:xfrm>
            <a:off x="2608554" y="255184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7" name="Freeform 4137"/>
          <p:cNvSpPr/>
          <p:nvPr/>
        </p:nvSpPr>
        <p:spPr>
          <a:xfrm>
            <a:off x="2663190" y="252715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8" name="Freeform 4138"/>
          <p:cNvSpPr/>
          <p:nvPr/>
        </p:nvSpPr>
        <p:spPr>
          <a:xfrm>
            <a:off x="2691536" y="255184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9" name="Freeform 4139"/>
          <p:cNvSpPr/>
          <p:nvPr/>
        </p:nvSpPr>
        <p:spPr>
          <a:xfrm>
            <a:off x="2754401" y="25518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0" name="Freeform 4140"/>
          <p:cNvSpPr/>
          <p:nvPr/>
        </p:nvSpPr>
        <p:spPr>
          <a:xfrm>
            <a:off x="2817723" y="255184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1" name="Freeform 4141"/>
          <p:cNvSpPr/>
          <p:nvPr/>
        </p:nvSpPr>
        <p:spPr>
          <a:xfrm>
            <a:off x="2867901" y="255184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2" name="Freeform 4142"/>
          <p:cNvSpPr/>
          <p:nvPr/>
        </p:nvSpPr>
        <p:spPr>
          <a:xfrm>
            <a:off x="2921736" y="2595853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3" name="Freeform 4143"/>
          <p:cNvSpPr/>
          <p:nvPr/>
        </p:nvSpPr>
        <p:spPr>
          <a:xfrm>
            <a:off x="2990430" y="25381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4" name="Freeform 4144"/>
          <p:cNvSpPr/>
          <p:nvPr/>
        </p:nvSpPr>
        <p:spPr>
          <a:xfrm>
            <a:off x="3036493" y="252030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5" name="Freeform 4145"/>
          <p:cNvSpPr/>
          <p:nvPr/>
        </p:nvSpPr>
        <p:spPr>
          <a:xfrm>
            <a:off x="3101530" y="252715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6" name="Freeform 4146"/>
          <p:cNvSpPr/>
          <p:nvPr/>
        </p:nvSpPr>
        <p:spPr>
          <a:xfrm>
            <a:off x="3125990" y="255184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7" name="Freeform 4147"/>
          <p:cNvSpPr/>
          <p:nvPr/>
        </p:nvSpPr>
        <p:spPr>
          <a:xfrm>
            <a:off x="691286" y="270420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8" name="Freeform 4148"/>
          <p:cNvSpPr/>
          <p:nvPr/>
        </p:nvSpPr>
        <p:spPr>
          <a:xfrm>
            <a:off x="750608" y="270398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9" name="Freeform 4149"/>
          <p:cNvSpPr/>
          <p:nvPr/>
        </p:nvSpPr>
        <p:spPr>
          <a:xfrm>
            <a:off x="805700" y="270420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0" name="Freeform 4150"/>
          <p:cNvSpPr/>
          <p:nvPr/>
        </p:nvSpPr>
        <p:spPr>
          <a:xfrm>
            <a:off x="864108" y="267266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1" name="Freeform 4151"/>
          <p:cNvSpPr/>
          <p:nvPr/>
        </p:nvSpPr>
        <p:spPr>
          <a:xfrm>
            <a:off x="934859" y="270420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2" name="Freeform 4152"/>
          <p:cNvSpPr/>
          <p:nvPr/>
        </p:nvSpPr>
        <p:spPr>
          <a:xfrm>
            <a:off x="1000582" y="270420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3" name="Freeform 4153"/>
          <p:cNvSpPr/>
          <p:nvPr/>
        </p:nvSpPr>
        <p:spPr>
          <a:xfrm>
            <a:off x="1098537" y="267952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4" name="Freeform 4154"/>
          <p:cNvSpPr/>
          <p:nvPr/>
        </p:nvSpPr>
        <p:spPr>
          <a:xfrm>
            <a:off x="1123226" y="270398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5" name="Freeform 4155"/>
          <p:cNvSpPr/>
          <p:nvPr/>
        </p:nvSpPr>
        <p:spPr>
          <a:xfrm>
            <a:off x="1178318" y="270420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6" name="Freeform 4156"/>
          <p:cNvSpPr/>
          <p:nvPr/>
        </p:nvSpPr>
        <p:spPr>
          <a:xfrm>
            <a:off x="1242098" y="267266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7" name="Freeform 4157"/>
          <p:cNvSpPr/>
          <p:nvPr/>
        </p:nvSpPr>
        <p:spPr>
          <a:xfrm>
            <a:off x="1269530" y="267266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8" name="Freeform 4158"/>
          <p:cNvSpPr/>
          <p:nvPr/>
        </p:nvSpPr>
        <p:spPr>
          <a:xfrm>
            <a:off x="1288846" y="2705580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9" name="Freeform 4159"/>
          <p:cNvSpPr/>
          <p:nvPr/>
        </p:nvSpPr>
        <p:spPr>
          <a:xfrm>
            <a:off x="1385773" y="270420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0" name="Freeform 4160"/>
          <p:cNvSpPr/>
          <p:nvPr/>
        </p:nvSpPr>
        <p:spPr>
          <a:xfrm>
            <a:off x="1423377" y="267952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1" name="Freeform 4161"/>
          <p:cNvSpPr/>
          <p:nvPr/>
        </p:nvSpPr>
        <p:spPr>
          <a:xfrm>
            <a:off x="1448066" y="2704209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2" name="Freeform 4162"/>
          <p:cNvSpPr/>
          <p:nvPr/>
        </p:nvSpPr>
        <p:spPr>
          <a:xfrm>
            <a:off x="1517903" y="270420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3" name="Freeform 4163"/>
          <p:cNvSpPr/>
          <p:nvPr/>
        </p:nvSpPr>
        <p:spPr>
          <a:xfrm>
            <a:off x="1588769" y="270420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4" name="Freeform 4164"/>
          <p:cNvSpPr/>
          <p:nvPr/>
        </p:nvSpPr>
        <p:spPr>
          <a:xfrm>
            <a:off x="1621574" y="270420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5" name="Freeform 4165"/>
          <p:cNvSpPr/>
          <p:nvPr/>
        </p:nvSpPr>
        <p:spPr>
          <a:xfrm>
            <a:off x="1692097" y="270558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6" name="Freeform 4166"/>
          <p:cNvSpPr/>
          <p:nvPr/>
        </p:nvSpPr>
        <p:spPr>
          <a:xfrm>
            <a:off x="1751190" y="270420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7" name="Freeform 4167"/>
          <p:cNvSpPr/>
          <p:nvPr/>
        </p:nvSpPr>
        <p:spPr>
          <a:xfrm>
            <a:off x="1835772" y="267266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8" name="Freeform 4168"/>
          <p:cNvSpPr/>
          <p:nvPr/>
        </p:nvSpPr>
        <p:spPr>
          <a:xfrm>
            <a:off x="1909267" y="270558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9" name="Freeform 4169"/>
          <p:cNvSpPr/>
          <p:nvPr/>
        </p:nvSpPr>
        <p:spPr>
          <a:xfrm>
            <a:off x="1970074" y="270420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0" name="Freeform 4170"/>
          <p:cNvSpPr/>
          <p:nvPr/>
        </p:nvSpPr>
        <p:spPr>
          <a:xfrm>
            <a:off x="2033854" y="267266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1" name="Freeform 4171"/>
          <p:cNvSpPr/>
          <p:nvPr/>
        </p:nvSpPr>
        <p:spPr>
          <a:xfrm>
            <a:off x="2091004" y="267266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2" name="Freeform 4172"/>
          <p:cNvSpPr/>
          <p:nvPr/>
        </p:nvSpPr>
        <p:spPr>
          <a:xfrm>
            <a:off x="2161755" y="270420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3" name="Freeform 4173"/>
          <p:cNvSpPr/>
          <p:nvPr/>
        </p:nvSpPr>
        <p:spPr>
          <a:xfrm>
            <a:off x="2225306" y="2704209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4" name="Freeform 4174"/>
          <p:cNvSpPr/>
          <p:nvPr/>
        </p:nvSpPr>
        <p:spPr>
          <a:xfrm>
            <a:off x="2298230" y="270420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5" name="Freeform 4175"/>
          <p:cNvSpPr/>
          <p:nvPr/>
        </p:nvSpPr>
        <p:spPr>
          <a:xfrm>
            <a:off x="2331022" y="270420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6" name="Freeform 4176"/>
          <p:cNvSpPr/>
          <p:nvPr/>
        </p:nvSpPr>
        <p:spPr>
          <a:xfrm>
            <a:off x="2394573" y="270420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7" name="Freeform 4177"/>
          <p:cNvSpPr/>
          <p:nvPr/>
        </p:nvSpPr>
        <p:spPr>
          <a:xfrm>
            <a:off x="2495957" y="270420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8" name="Freeform 4178"/>
          <p:cNvSpPr/>
          <p:nvPr/>
        </p:nvSpPr>
        <p:spPr>
          <a:xfrm>
            <a:off x="2566137" y="270420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9" name="Freeform 4179"/>
          <p:cNvSpPr/>
          <p:nvPr/>
        </p:nvSpPr>
        <p:spPr>
          <a:xfrm>
            <a:off x="2598941" y="270420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0" name="Freeform 4180"/>
          <p:cNvSpPr/>
          <p:nvPr/>
        </p:nvSpPr>
        <p:spPr>
          <a:xfrm>
            <a:off x="2666721" y="2704209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1" name="Freeform 4181"/>
          <p:cNvSpPr/>
          <p:nvPr/>
        </p:nvSpPr>
        <p:spPr>
          <a:xfrm>
            <a:off x="2739645" y="270420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2" name="Freeform 4182"/>
          <p:cNvSpPr/>
          <p:nvPr/>
        </p:nvSpPr>
        <p:spPr>
          <a:xfrm>
            <a:off x="2774506" y="270420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3" name="Freeform 4183"/>
          <p:cNvSpPr/>
          <p:nvPr/>
        </p:nvSpPr>
        <p:spPr>
          <a:xfrm>
            <a:off x="2836000" y="270420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4" name="Freeform 4184"/>
          <p:cNvSpPr/>
          <p:nvPr/>
        </p:nvSpPr>
        <p:spPr>
          <a:xfrm>
            <a:off x="2969045" y="270420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5" name="Freeform 4185"/>
          <p:cNvSpPr/>
          <p:nvPr/>
        </p:nvSpPr>
        <p:spPr>
          <a:xfrm>
            <a:off x="3039225" y="270420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6" name="Freeform 4186"/>
          <p:cNvSpPr/>
          <p:nvPr/>
        </p:nvSpPr>
        <p:spPr>
          <a:xfrm>
            <a:off x="3072018" y="270420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7" name="Freeform 4187"/>
          <p:cNvSpPr/>
          <p:nvPr/>
        </p:nvSpPr>
        <p:spPr>
          <a:xfrm>
            <a:off x="3138655" y="2727869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8" name="Freeform 4188"/>
          <p:cNvSpPr/>
          <p:nvPr/>
        </p:nvSpPr>
        <p:spPr>
          <a:xfrm>
            <a:off x="687400" y="2857942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9" name="Freeform 4189"/>
          <p:cNvSpPr/>
          <p:nvPr/>
        </p:nvSpPr>
        <p:spPr>
          <a:xfrm>
            <a:off x="750150" y="283188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0" name="Freeform 4190"/>
          <p:cNvSpPr/>
          <p:nvPr/>
        </p:nvSpPr>
        <p:spPr>
          <a:xfrm>
            <a:off x="774953" y="282502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1" name="Freeform 4191"/>
          <p:cNvSpPr/>
          <p:nvPr/>
        </p:nvSpPr>
        <p:spPr>
          <a:xfrm>
            <a:off x="846734" y="285657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2" name="Freeform 4192"/>
          <p:cNvSpPr/>
          <p:nvPr/>
        </p:nvSpPr>
        <p:spPr>
          <a:xfrm>
            <a:off x="909599" y="285657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3" name="Freeform 4193"/>
          <p:cNvSpPr/>
          <p:nvPr/>
        </p:nvSpPr>
        <p:spPr>
          <a:xfrm>
            <a:off x="1000056" y="285657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4" name="Freeform 4194"/>
          <p:cNvSpPr/>
          <p:nvPr/>
        </p:nvSpPr>
        <p:spPr>
          <a:xfrm>
            <a:off x="1047605" y="284285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5" name="Freeform 4195"/>
          <p:cNvSpPr/>
          <p:nvPr/>
        </p:nvSpPr>
        <p:spPr>
          <a:xfrm>
            <a:off x="1093210" y="285794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6" name="Freeform 4196"/>
          <p:cNvSpPr/>
          <p:nvPr/>
        </p:nvSpPr>
        <p:spPr>
          <a:xfrm>
            <a:off x="1154132" y="282502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7" name="Freeform 4197"/>
          <p:cNvSpPr/>
          <p:nvPr/>
        </p:nvSpPr>
        <p:spPr>
          <a:xfrm>
            <a:off x="1225913" y="285657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8" name="Freeform 4198"/>
          <p:cNvSpPr/>
          <p:nvPr/>
        </p:nvSpPr>
        <p:spPr>
          <a:xfrm>
            <a:off x="1292664" y="285657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9" name="Freeform 4199"/>
          <p:cNvSpPr/>
          <p:nvPr/>
        </p:nvSpPr>
        <p:spPr>
          <a:xfrm>
            <a:off x="1351186" y="284285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0" name="Freeform 4200"/>
          <p:cNvSpPr/>
          <p:nvPr/>
        </p:nvSpPr>
        <p:spPr>
          <a:xfrm>
            <a:off x="1392334" y="285657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1" name="Freeform 4201"/>
          <p:cNvSpPr/>
          <p:nvPr/>
        </p:nvSpPr>
        <p:spPr>
          <a:xfrm>
            <a:off x="1480619" y="2857942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2" name="Freeform 4202"/>
          <p:cNvSpPr/>
          <p:nvPr/>
        </p:nvSpPr>
        <p:spPr>
          <a:xfrm>
            <a:off x="1570802" y="283188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3" name="Freeform 4203"/>
          <p:cNvSpPr/>
          <p:nvPr/>
        </p:nvSpPr>
        <p:spPr>
          <a:xfrm>
            <a:off x="1592633" y="284285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4" name="Freeform 4204"/>
          <p:cNvSpPr/>
          <p:nvPr/>
        </p:nvSpPr>
        <p:spPr>
          <a:xfrm>
            <a:off x="1638239" y="2825024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5" name="Freeform 4205"/>
          <p:cNvSpPr/>
          <p:nvPr/>
        </p:nvSpPr>
        <p:spPr>
          <a:xfrm>
            <a:off x="1740217" y="2828453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6" name="Freeform 4206"/>
          <p:cNvSpPr/>
          <p:nvPr/>
        </p:nvSpPr>
        <p:spPr>
          <a:xfrm>
            <a:off x="1772164" y="2854513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7" name="Freeform 4207"/>
          <p:cNvSpPr/>
          <p:nvPr/>
        </p:nvSpPr>
        <p:spPr>
          <a:xfrm>
            <a:off x="1835715" y="2876116"/>
            <a:ext cx="28117" cy="13716"/>
          </a:xfrm>
          <a:custGeom>
            <a:avLst/>
            <a:gdLst/>
            <a:ahLst/>
            <a:cxnLst/>
            <a:rect l="0" t="0" r="0" b="0"/>
            <a:pathLst>
              <a:path w="3124200" h="1524000">
                <a:moveTo>
                  <a:pt x="3124200" y="0"/>
                </a:moveTo>
                <a:lnTo>
                  <a:pt x="0" y="0"/>
                </a:lnTo>
                <a:lnTo>
                  <a:pt x="0" y="1524000"/>
                </a:lnTo>
                <a:lnTo>
                  <a:pt x="3124200" y="152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8" name="Freeform 4208"/>
          <p:cNvSpPr/>
          <p:nvPr/>
        </p:nvSpPr>
        <p:spPr>
          <a:xfrm>
            <a:off x="1871776" y="2825024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9" name="Freeform 4209"/>
          <p:cNvSpPr/>
          <p:nvPr/>
        </p:nvSpPr>
        <p:spPr>
          <a:xfrm>
            <a:off x="1945214" y="2854513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0" name="Freeform 4210"/>
          <p:cNvSpPr/>
          <p:nvPr/>
        </p:nvSpPr>
        <p:spPr>
          <a:xfrm>
            <a:off x="2015280" y="2854513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1" name="Freeform 4211"/>
          <p:cNvSpPr/>
          <p:nvPr/>
        </p:nvSpPr>
        <p:spPr>
          <a:xfrm>
            <a:off x="2081402" y="2839426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2" name="Freeform 4212"/>
          <p:cNvSpPr/>
          <p:nvPr/>
        </p:nvSpPr>
        <p:spPr>
          <a:xfrm>
            <a:off x="2134438" y="2825024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3" name="Freeform 4213"/>
          <p:cNvSpPr/>
          <p:nvPr/>
        </p:nvSpPr>
        <p:spPr>
          <a:xfrm>
            <a:off x="2246109" y="2825024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4" name="Freeform 4214"/>
          <p:cNvSpPr/>
          <p:nvPr/>
        </p:nvSpPr>
        <p:spPr>
          <a:xfrm>
            <a:off x="2317661" y="2855885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5" name="Freeform 4215"/>
          <p:cNvSpPr/>
          <p:nvPr/>
        </p:nvSpPr>
        <p:spPr>
          <a:xfrm>
            <a:off x="2381040" y="2854513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6" name="Freeform 4216"/>
          <p:cNvSpPr/>
          <p:nvPr/>
        </p:nvSpPr>
        <p:spPr>
          <a:xfrm>
            <a:off x="2437276" y="2828453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7" name="Freeform 4217"/>
          <p:cNvSpPr/>
          <p:nvPr/>
        </p:nvSpPr>
        <p:spPr>
          <a:xfrm>
            <a:off x="2469222" y="2854513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8" name="Freeform 4218"/>
          <p:cNvSpPr/>
          <p:nvPr/>
        </p:nvSpPr>
        <p:spPr>
          <a:xfrm>
            <a:off x="2534202" y="2854513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9" name="Freeform 4219"/>
          <p:cNvSpPr/>
          <p:nvPr/>
        </p:nvSpPr>
        <p:spPr>
          <a:xfrm>
            <a:off x="2599353" y="2854513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0" name="Freeform 4220"/>
          <p:cNvSpPr/>
          <p:nvPr/>
        </p:nvSpPr>
        <p:spPr>
          <a:xfrm>
            <a:off x="2653360" y="2854513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1" name="Freeform 4221"/>
          <p:cNvSpPr/>
          <p:nvPr/>
        </p:nvSpPr>
        <p:spPr>
          <a:xfrm>
            <a:off x="2748743" y="2839426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2" name="Freeform 4222"/>
          <p:cNvSpPr/>
          <p:nvPr/>
        </p:nvSpPr>
        <p:spPr>
          <a:xfrm>
            <a:off x="2801721" y="2854513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3" name="Freeform 4223"/>
          <p:cNvSpPr/>
          <p:nvPr/>
        </p:nvSpPr>
        <p:spPr>
          <a:xfrm>
            <a:off x="2846641" y="2854513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4" name="Freeform 4224"/>
          <p:cNvSpPr/>
          <p:nvPr/>
        </p:nvSpPr>
        <p:spPr>
          <a:xfrm>
            <a:off x="2910706" y="2828453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5" name="Freeform 4225"/>
          <p:cNvSpPr/>
          <p:nvPr/>
        </p:nvSpPr>
        <p:spPr>
          <a:xfrm>
            <a:off x="2942710" y="2854513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6" name="Freeform 4226"/>
          <p:cNvSpPr/>
          <p:nvPr/>
        </p:nvSpPr>
        <p:spPr>
          <a:xfrm>
            <a:off x="3008261" y="2828453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7" name="Freeform 4227"/>
          <p:cNvSpPr/>
          <p:nvPr/>
        </p:nvSpPr>
        <p:spPr>
          <a:xfrm>
            <a:off x="3040208" y="2854513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8" name="Freeform 4228"/>
          <p:cNvSpPr/>
          <p:nvPr/>
        </p:nvSpPr>
        <p:spPr>
          <a:xfrm>
            <a:off x="3104902" y="2854513"/>
            <a:ext cx="60350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9" name="Freeform 4229"/>
          <p:cNvSpPr/>
          <p:nvPr/>
        </p:nvSpPr>
        <p:spPr>
          <a:xfrm>
            <a:off x="694029" y="298424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0" name="Freeform 4230"/>
          <p:cNvSpPr/>
          <p:nvPr/>
        </p:nvSpPr>
        <p:spPr>
          <a:xfrm>
            <a:off x="720890" y="300893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1" name="Freeform 4231"/>
          <p:cNvSpPr/>
          <p:nvPr/>
        </p:nvSpPr>
        <p:spPr>
          <a:xfrm>
            <a:off x="810158" y="300870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2" name="Freeform 4232"/>
          <p:cNvSpPr/>
          <p:nvPr/>
        </p:nvSpPr>
        <p:spPr>
          <a:xfrm>
            <a:off x="865250" y="300893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3" name="Freeform 4233"/>
          <p:cNvSpPr/>
          <p:nvPr/>
        </p:nvSpPr>
        <p:spPr>
          <a:xfrm>
            <a:off x="935202" y="300893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4" name="Freeform 4234"/>
          <p:cNvSpPr/>
          <p:nvPr/>
        </p:nvSpPr>
        <p:spPr>
          <a:xfrm>
            <a:off x="987552" y="2984244"/>
            <a:ext cx="22745" cy="106984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5" name="Freeform 4235"/>
          <p:cNvSpPr/>
          <p:nvPr/>
        </p:nvSpPr>
        <p:spPr>
          <a:xfrm>
            <a:off x="1026756" y="301030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6" name="Freeform 4236"/>
          <p:cNvSpPr/>
          <p:nvPr/>
        </p:nvSpPr>
        <p:spPr>
          <a:xfrm>
            <a:off x="1089736" y="300893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7" name="Freeform 4237"/>
          <p:cNvSpPr/>
          <p:nvPr/>
        </p:nvSpPr>
        <p:spPr>
          <a:xfrm>
            <a:off x="1151115" y="300870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8" name="Freeform 4238"/>
          <p:cNvSpPr/>
          <p:nvPr/>
        </p:nvSpPr>
        <p:spPr>
          <a:xfrm>
            <a:off x="1202321" y="299521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9" name="Freeform 4239"/>
          <p:cNvSpPr/>
          <p:nvPr/>
        </p:nvSpPr>
        <p:spPr>
          <a:xfrm>
            <a:off x="1246898" y="298424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0" name="Freeform 4240"/>
          <p:cNvSpPr/>
          <p:nvPr/>
        </p:nvSpPr>
        <p:spPr>
          <a:xfrm>
            <a:off x="1271587" y="300893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1" name="Freeform 4241"/>
          <p:cNvSpPr/>
          <p:nvPr/>
        </p:nvSpPr>
        <p:spPr>
          <a:xfrm>
            <a:off x="1341539" y="300893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2" name="Freeform 4242"/>
          <p:cNvSpPr/>
          <p:nvPr/>
        </p:nvSpPr>
        <p:spPr>
          <a:xfrm>
            <a:off x="1426921" y="3010304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3" name="Freeform 4243"/>
          <p:cNvSpPr/>
          <p:nvPr/>
        </p:nvSpPr>
        <p:spPr>
          <a:xfrm>
            <a:off x="1516075" y="298424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4" name="Freeform 4244"/>
          <p:cNvSpPr/>
          <p:nvPr/>
        </p:nvSpPr>
        <p:spPr>
          <a:xfrm>
            <a:off x="1536877" y="299521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5" name="Freeform 4245"/>
          <p:cNvSpPr/>
          <p:nvPr/>
        </p:nvSpPr>
        <p:spPr>
          <a:xfrm>
            <a:off x="1581454" y="297738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6" name="Freeform 4246"/>
          <p:cNvSpPr/>
          <p:nvPr/>
        </p:nvSpPr>
        <p:spPr>
          <a:xfrm>
            <a:off x="1667979" y="3006875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7" name="Freeform 4247"/>
          <p:cNvSpPr/>
          <p:nvPr/>
        </p:nvSpPr>
        <p:spPr>
          <a:xfrm>
            <a:off x="1758505" y="3006875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8" name="Freeform 4248"/>
          <p:cNvSpPr/>
          <p:nvPr/>
        </p:nvSpPr>
        <p:spPr>
          <a:xfrm>
            <a:off x="1812683" y="3006875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9" name="Freeform 4249"/>
          <p:cNvSpPr/>
          <p:nvPr/>
        </p:nvSpPr>
        <p:spPr>
          <a:xfrm>
            <a:off x="1884692" y="2977386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0" name="Freeform 4250"/>
          <p:cNvSpPr/>
          <p:nvPr/>
        </p:nvSpPr>
        <p:spPr>
          <a:xfrm>
            <a:off x="1913039" y="2980815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1" name="Freeform 4251"/>
          <p:cNvSpPr/>
          <p:nvPr/>
        </p:nvSpPr>
        <p:spPr>
          <a:xfrm>
            <a:off x="1941842" y="2977386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2" name="Freeform 4252"/>
          <p:cNvSpPr/>
          <p:nvPr/>
        </p:nvSpPr>
        <p:spPr>
          <a:xfrm>
            <a:off x="2045627" y="3006875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3" name="Freeform 4253"/>
          <p:cNvSpPr/>
          <p:nvPr/>
        </p:nvSpPr>
        <p:spPr>
          <a:xfrm>
            <a:off x="2145068" y="3008247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4" name="Freeform 4254"/>
          <p:cNvSpPr/>
          <p:nvPr/>
        </p:nvSpPr>
        <p:spPr>
          <a:xfrm>
            <a:off x="2207361" y="3006875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5" name="Freeform 4255"/>
          <p:cNvSpPr/>
          <p:nvPr/>
        </p:nvSpPr>
        <p:spPr>
          <a:xfrm>
            <a:off x="2262454" y="2980815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6" name="Freeform 4256"/>
          <p:cNvSpPr/>
          <p:nvPr/>
        </p:nvSpPr>
        <p:spPr>
          <a:xfrm>
            <a:off x="2291600" y="3006875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7" name="Freeform 4257"/>
          <p:cNvSpPr/>
          <p:nvPr/>
        </p:nvSpPr>
        <p:spPr>
          <a:xfrm>
            <a:off x="2375382" y="3006875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8" name="Freeform 4258"/>
          <p:cNvSpPr/>
          <p:nvPr/>
        </p:nvSpPr>
        <p:spPr>
          <a:xfrm>
            <a:off x="2439504" y="3006875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9" name="Freeform 4259"/>
          <p:cNvSpPr/>
          <p:nvPr/>
        </p:nvSpPr>
        <p:spPr>
          <a:xfrm>
            <a:off x="2503055" y="2977386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0" name="Freeform 4260"/>
          <p:cNvSpPr/>
          <p:nvPr/>
        </p:nvSpPr>
        <p:spPr>
          <a:xfrm>
            <a:off x="2607068" y="2977386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1" name="Freeform 4261"/>
          <p:cNvSpPr/>
          <p:nvPr/>
        </p:nvSpPr>
        <p:spPr>
          <a:xfrm>
            <a:off x="2635415" y="2980815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2" name="Freeform 4262"/>
          <p:cNvSpPr/>
          <p:nvPr/>
        </p:nvSpPr>
        <p:spPr>
          <a:xfrm>
            <a:off x="2667876" y="2977386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3" name="Freeform 4263"/>
          <p:cNvSpPr/>
          <p:nvPr/>
        </p:nvSpPr>
        <p:spPr>
          <a:xfrm>
            <a:off x="2736570" y="3006875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4" name="Freeform 4264"/>
          <p:cNvSpPr/>
          <p:nvPr/>
        </p:nvSpPr>
        <p:spPr>
          <a:xfrm>
            <a:off x="2803893" y="3006875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5" name="Freeform 4265"/>
          <p:cNvSpPr/>
          <p:nvPr/>
        </p:nvSpPr>
        <p:spPr>
          <a:xfrm>
            <a:off x="2847670" y="3006875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6" name="Freeform 4266"/>
          <p:cNvSpPr/>
          <p:nvPr/>
        </p:nvSpPr>
        <p:spPr>
          <a:xfrm>
            <a:off x="2912021" y="2977386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7" name="Freeform 4267"/>
          <p:cNvSpPr/>
          <p:nvPr/>
        </p:nvSpPr>
        <p:spPr>
          <a:xfrm>
            <a:off x="2968485" y="3006875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8" name="Freeform 4268"/>
          <p:cNvSpPr/>
          <p:nvPr/>
        </p:nvSpPr>
        <p:spPr>
          <a:xfrm>
            <a:off x="3032607" y="3006875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9" name="Freeform 4269"/>
          <p:cNvSpPr/>
          <p:nvPr/>
        </p:nvSpPr>
        <p:spPr>
          <a:xfrm>
            <a:off x="3073755" y="2991788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0" name="Freeform 4270"/>
          <p:cNvSpPr/>
          <p:nvPr/>
        </p:nvSpPr>
        <p:spPr>
          <a:xfrm>
            <a:off x="3122333" y="3006875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1" name="Freeform 4271"/>
          <p:cNvSpPr/>
          <p:nvPr/>
        </p:nvSpPr>
        <p:spPr>
          <a:xfrm>
            <a:off x="689938" y="3159428"/>
            <a:ext cx="54240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2" name="Freeform 4272"/>
          <p:cNvSpPr/>
          <p:nvPr/>
        </p:nvSpPr>
        <p:spPr>
          <a:xfrm>
            <a:off x="751966" y="3129938"/>
            <a:ext cx="57507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3" name="Freeform 4273"/>
          <p:cNvSpPr/>
          <p:nvPr/>
        </p:nvSpPr>
        <p:spPr>
          <a:xfrm>
            <a:off x="822435" y="3160799"/>
            <a:ext cx="5097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4" name="Freeform 4274"/>
          <p:cNvSpPr/>
          <p:nvPr/>
        </p:nvSpPr>
        <p:spPr>
          <a:xfrm>
            <a:off x="883156" y="3159428"/>
            <a:ext cx="48250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5" name="Freeform 4275"/>
          <p:cNvSpPr/>
          <p:nvPr/>
        </p:nvSpPr>
        <p:spPr>
          <a:xfrm>
            <a:off x="934510" y="3159428"/>
            <a:ext cx="50863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6" name="Freeform 4276"/>
          <p:cNvSpPr/>
          <p:nvPr/>
        </p:nvSpPr>
        <p:spPr>
          <a:xfrm>
            <a:off x="990384" y="3144340"/>
            <a:ext cx="41170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7" name="Freeform 4277"/>
          <p:cNvSpPr/>
          <p:nvPr/>
        </p:nvSpPr>
        <p:spPr>
          <a:xfrm>
            <a:off x="1038580" y="3133367"/>
            <a:ext cx="18951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8" name="Freeform 4278"/>
          <p:cNvSpPr/>
          <p:nvPr/>
        </p:nvSpPr>
        <p:spPr>
          <a:xfrm>
            <a:off x="1065918" y="3159428"/>
            <a:ext cx="58814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9" name="Freeform 4279"/>
          <p:cNvSpPr/>
          <p:nvPr/>
        </p:nvSpPr>
        <p:spPr>
          <a:xfrm>
            <a:off x="1134154" y="3159428"/>
            <a:ext cx="5097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0" name="Freeform 4280"/>
          <p:cNvSpPr/>
          <p:nvPr/>
        </p:nvSpPr>
        <p:spPr>
          <a:xfrm>
            <a:off x="1199885" y="3204691"/>
            <a:ext cx="11762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1" name="Freeform 4281"/>
          <p:cNvSpPr/>
          <p:nvPr/>
        </p:nvSpPr>
        <p:spPr>
          <a:xfrm>
            <a:off x="1255542" y="3135425"/>
            <a:ext cx="66112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2" name="Freeform 4282"/>
          <p:cNvSpPr/>
          <p:nvPr/>
        </p:nvSpPr>
        <p:spPr>
          <a:xfrm>
            <a:off x="1334615" y="3162857"/>
            <a:ext cx="4422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3" name="Freeform 4283"/>
          <p:cNvSpPr/>
          <p:nvPr/>
        </p:nvSpPr>
        <p:spPr>
          <a:xfrm>
            <a:off x="1392450" y="3161485"/>
            <a:ext cx="4334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4" name="Freeform 4284"/>
          <p:cNvSpPr/>
          <p:nvPr/>
        </p:nvSpPr>
        <p:spPr>
          <a:xfrm>
            <a:off x="1453116" y="3129938"/>
            <a:ext cx="718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5" name="Freeform 4285"/>
          <p:cNvSpPr/>
          <p:nvPr/>
        </p:nvSpPr>
        <p:spPr>
          <a:xfrm>
            <a:off x="1499406" y="3129938"/>
            <a:ext cx="5434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6" name="Freeform 4286"/>
          <p:cNvSpPr/>
          <p:nvPr/>
        </p:nvSpPr>
        <p:spPr>
          <a:xfrm>
            <a:off x="1566716" y="3161485"/>
            <a:ext cx="5010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7" name="Freeform 4287"/>
          <p:cNvSpPr/>
          <p:nvPr/>
        </p:nvSpPr>
        <p:spPr>
          <a:xfrm>
            <a:off x="1627165" y="3161485"/>
            <a:ext cx="53042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8" name="Freeform 4288"/>
          <p:cNvSpPr/>
          <p:nvPr/>
        </p:nvSpPr>
        <p:spPr>
          <a:xfrm>
            <a:off x="1696544" y="3161485"/>
            <a:ext cx="2897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9" name="Freeform 4289"/>
          <p:cNvSpPr/>
          <p:nvPr/>
        </p:nvSpPr>
        <p:spPr>
          <a:xfrm>
            <a:off x="1727651" y="3161485"/>
            <a:ext cx="5010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0" name="Freeform 4290"/>
          <p:cNvSpPr/>
          <p:nvPr/>
        </p:nvSpPr>
        <p:spPr>
          <a:xfrm>
            <a:off x="1788099" y="3161485"/>
            <a:ext cx="5010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1" name="Freeform 4291"/>
          <p:cNvSpPr/>
          <p:nvPr/>
        </p:nvSpPr>
        <p:spPr>
          <a:xfrm>
            <a:off x="1872292" y="3161485"/>
            <a:ext cx="3942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2" name="Freeform 4292"/>
          <p:cNvSpPr/>
          <p:nvPr/>
        </p:nvSpPr>
        <p:spPr>
          <a:xfrm>
            <a:off x="1920215" y="3161485"/>
            <a:ext cx="5010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3" name="Freeform 4293"/>
          <p:cNvSpPr/>
          <p:nvPr/>
        </p:nvSpPr>
        <p:spPr>
          <a:xfrm>
            <a:off x="1980664" y="3161485"/>
            <a:ext cx="5010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4" name="Freeform 4294"/>
          <p:cNvSpPr/>
          <p:nvPr/>
        </p:nvSpPr>
        <p:spPr>
          <a:xfrm>
            <a:off x="2043727" y="3129938"/>
            <a:ext cx="44764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5" name="Freeform 4295"/>
          <p:cNvSpPr/>
          <p:nvPr/>
        </p:nvSpPr>
        <p:spPr>
          <a:xfrm>
            <a:off x="2093501" y="3161485"/>
            <a:ext cx="5010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6" name="Freeform 4296"/>
          <p:cNvSpPr/>
          <p:nvPr/>
        </p:nvSpPr>
        <p:spPr>
          <a:xfrm>
            <a:off x="2156891" y="3161485"/>
            <a:ext cx="2897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7" name="Freeform 4297"/>
          <p:cNvSpPr/>
          <p:nvPr/>
        </p:nvSpPr>
        <p:spPr>
          <a:xfrm>
            <a:off x="2188368" y="3161485"/>
            <a:ext cx="3942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8" name="Freeform 4298"/>
          <p:cNvSpPr/>
          <p:nvPr/>
        </p:nvSpPr>
        <p:spPr>
          <a:xfrm>
            <a:off x="2264282" y="3136796"/>
            <a:ext cx="10455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9" name="Freeform 4299"/>
          <p:cNvSpPr/>
          <p:nvPr/>
        </p:nvSpPr>
        <p:spPr>
          <a:xfrm>
            <a:off x="2289769" y="3161485"/>
            <a:ext cx="4422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0" name="Freeform 4300"/>
          <p:cNvSpPr/>
          <p:nvPr/>
        </p:nvSpPr>
        <p:spPr>
          <a:xfrm>
            <a:off x="2369822" y="3147769"/>
            <a:ext cx="3311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1" name="Freeform 4301"/>
          <p:cNvSpPr/>
          <p:nvPr/>
        </p:nvSpPr>
        <p:spPr>
          <a:xfrm>
            <a:off x="2412191" y="3129938"/>
            <a:ext cx="43675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2" name="Freeform 4302"/>
          <p:cNvSpPr/>
          <p:nvPr/>
        </p:nvSpPr>
        <p:spPr>
          <a:xfrm>
            <a:off x="2472639" y="3136796"/>
            <a:ext cx="10455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3" name="Freeform 4303"/>
          <p:cNvSpPr/>
          <p:nvPr/>
        </p:nvSpPr>
        <p:spPr>
          <a:xfrm>
            <a:off x="2494423" y="3161485"/>
            <a:ext cx="3942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4" name="Freeform 4304"/>
          <p:cNvSpPr/>
          <p:nvPr/>
        </p:nvSpPr>
        <p:spPr>
          <a:xfrm>
            <a:off x="2570338" y="3161485"/>
            <a:ext cx="5434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5" name="Freeform 4305"/>
          <p:cNvSpPr/>
          <p:nvPr/>
        </p:nvSpPr>
        <p:spPr>
          <a:xfrm>
            <a:off x="2637104" y="3161485"/>
            <a:ext cx="2897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6" name="Freeform 4306"/>
          <p:cNvSpPr/>
          <p:nvPr/>
        </p:nvSpPr>
        <p:spPr>
          <a:xfrm>
            <a:off x="2668210" y="3161485"/>
            <a:ext cx="5413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7" name="Freeform 4307"/>
          <p:cNvSpPr/>
          <p:nvPr/>
        </p:nvSpPr>
        <p:spPr>
          <a:xfrm>
            <a:off x="2732689" y="3161485"/>
            <a:ext cx="53042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8" name="Freeform 4308"/>
          <p:cNvSpPr/>
          <p:nvPr/>
        </p:nvSpPr>
        <p:spPr>
          <a:xfrm>
            <a:off x="2802068" y="3161485"/>
            <a:ext cx="2897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9" name="Freeform 4309"/>
          <p:cNvSpPr/>
          <p:nvPr/>
        </p:nvSpPr>
        <p:spPr>
          <a:xfrm>
            <a:off x="2835179" y="3161485"/>
            <a:ext cx="4334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0" name="Freeform 4310"/>
          <p:cNvSpPr/>
          <p:nvPr/>
        </p:nvSpPr>
        <p:spPr>
          <a:xfrm>
            <a:off x="2893667" y="3161485"/>
            <a:ext cx="76568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1" name="Freeform 4311"/>
          <p:cNvSpPr/>
          <p:nvPr/>
        </p:nvSpPr>
        <p:spPr>
          <a:xfrm>
            <a:off x="3009663" y="3161257"/>
            <a:ext cx="45636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2" name="Freeform 4312"/>
          <p:cNvSpPr/>
          <p:nvPr/>
        </p:nvSpPr>
        <p:spPr>
          <a:xfrm>
            <a:off x="3062052" y="3161485"/>
            <a:ext cx="4334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3" name="Freeform 4313"/>
          <p:cNvSpPr/>
          <p:nvPr/>
        </p:nvSpPr>
        <p:spPr>
          <a:xfrm>
            <a:off x="3120540" y="3161485"/>
            <a:ext cx="4422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4" name="Freeform 4314"/>
          <p:cNvSpPr/>
          <p:nvPr/>
        </p:nvSpPr>
        <p:spPr>
          <a:xfrm>
            <a:off x="691024" y="3313657"/>
            <a:ext cx="45605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5" name="Freeform 4315"/>
          <p:cNvSpPr/>
          <p:nvPr/>
        </p:nvSpPr>
        <p:spPr>
          <a:xfrm>
            <a:off x="745990" y="3282338"/>
            <a:ext cx="43646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6" name="Freeform 4316"/>
          <p:cNvSpPr/>
          <p:nvPr/>
        </p:nvSpPr>
        <p:spPr>
          <a:xfrm>
            <a:off x="803787" y="3313885"/>
            <a:ext cx="5409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7" name="Freeform 4317"/>
          <p:cNvSpPr/>
          <p:nvPr/>
        </p:nvSpPr>
        <p:spPr>
          <a:xfrm>
            <a:off x="868222" y="3313885"/>
            <a:ext cx="5409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8" name="Freeform 4318"/>
          <p:cNvSpPr/>
          <p:nvPr/>
        </p:nvSpPr>
        <p:spPr>
          <a:xfrm>
            <a:off x="931025" y="3313885"/>
            <a:ext cx="39401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9" name="Freeform 4319"/>
          <p:cNvSpPr/>
          <p:nvPr/>
        </p:nvSpPr>
        <p:spPr>
          <a:xfrm>
            <a:off x="978917" y="3313885"/>
            <a:ext cx="5006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0" name="Freeform 4320"/>
          <p:cNvSpPr/>
          <p:nvPr/>
        </p:nvSpPr>
        <p:spPr>
          <a:xfrm>
            <a:off x="1060985" y="3280967"/>
            <a:ext cx="34068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1" name="Freeform 4321"/>
          <p:cNvSpPr/>
          <p:nvPr/>
        </p:nvSpPr>
        <p:spPr>
          <a:xfrm>
            <a:off x="1099734" y="3313885"/>
            <a:ext cx="2895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2" name="Freeform 4322"/>
          <p:cNvSpPr/>
          <p:nvPr/>
        </p:nvSpPr>
        <p:spPr>
          <a:xfrm>
            <a:off x="1130819" y="3313885"/>
            <a:ext cx="5409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3" name="Freeform 4323"/>
          <p:cNvSpPr/>
          <p:nvPr/>
        </p:nvSpPr>
        <p:spPr>
          <a:xfrm>
            <a:off x="1197323" y="3313885"/>
            <a:ext cx="76517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4" name="Freeform 4324"/>
          <p:cNvSpPr/>
          <p:nvPr/>
        </p:nvSpPr>
        <p:spPr>
          <a:xfrm>
            <a:off x="1309541" y="3280967"/>
            <a:ext cx="34068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5" name="Freeform 4325"/>
          <p:cNvSpPr/>
          <p:nvPr/>
        </p:nvSpPr>
        <p:spPr>
          <a:xfrm>
            <a:off x="1345351" y="3313885"/>
            <a:ext cx="5409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6" name="Freeform 4326"/>
          <p:cNvSpPr/>
          <p:nvPr/>
        </p:nvSpPr>
        <p:spPr>
          <a:xfrm>
            <a:off x="1412399" y="3315257"/>
            <a:ext cx="4419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7" name="Freeform 4327"/>
          <p:cNvSpPr/>
          <p:nvPr/>
        </p:nvSpPr>
        <p:spPr>
          <a:xfrm>
            <a:off x="1473134" y="3313885"/>
            <a:ext cx="2895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8" name="Freeform 4328"/>
          <p:cNvSpPr/>
          <p:nvPr/>
        </p:nvSpPr>
        <p:spPr>
          <a:xfrm>
            <a:off x="1527883" y="3300169"/>
            <a:ext cx="3308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9" name="Freeform 4329"/>
          <p:cNvSpPr/>
          <p:nvPr/>
        </p:nvSpPr>
        <p:spPr>
          <a:xfrm>
            <a:off x="1570550" y="3313885"/>
            <a:ext cx="2895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0" name="Freeform 4330"/>
          <p:cNvSpPr/>
          <p:nvPr/>
        </p:nvSpPr>
        <p:spPr>
          <a:xfrm>
            <a:off x="1603638" y="3313885"/>
            <a:ext cx="4331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1" name="Freeform 4331"/>
          <p:cNvSpPr/>
          <p:nvPr/>
        </p:nvSpPr>
        <p:spPr>
          <a:xfrm>
            <a:off x="1660020" y="3313657"/>
            <a:ext cx="45605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2" name="Freeform 4332"/>
          <p:cNvSpPr/>
          <p:nvPr/>
        </p:nvSpPr>
        <p:spPr>
          <a:xfrm>
            <a:off x="1714986" y="3282338"/>
            <a:ext cx="44734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3" name="Freeform 4333"/>
          <p:cNvSpPr/>
          <p:nvPr/>
        </p:nvSpPr>
        <p:spPr>
          <a:xfrm>
            <a:off x="1763095" y="3313885"/>
            <a:ext cx="39401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4" name="Freeform 4334"/>
          <p:cNvSpPr/>
          <p:nvPr/>
        </p:nvSpPr>
        <p:spPr>
          <a:xfrm>
            <a:off x="1836347" y="3313885"/>
            <a:ext cx="5409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5" name="Freeform 4335"/>
          <p:cNvSpPr/>
          <p:nvPr/>
        </p:nvSpPr>
        <p:spPr>
          <a:xfrm>
            <a:off x="1897082" y="3280967"/>
            <a:ext cx="34068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6" name="Freeform 4336"/>
          <p:cNvSpPr/>
          <p:nvPr/>
        </p:nvSpPr>
        <p:spPr>
          <a:xfrm>
            <a:off x="1960864" y="3282338"/>
            <a:ext cx="5431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7" name="Freeform 4337"/>
          <p:cNvSpPr/>
          <p:nvPr/>
        </p:nvSpPr>
        <p:spPr>
          <a:xfrm>
            <a:off x="2027259" y="3315257"/>
            <a:ext cx="4419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8" name="Freeform 4338"/>
          <p:cNvSpPr/>
          <p:nvPr/>
        </p:nvSpPr>
        <p:spPr>
          <a:xfrm>
            <a:off x="2083423" y="3313885"/>
            <a:ext cx="39401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9" name="Freeform 4339"/>
          <p:cNvSpPr/>
          <p:nvPr/>
        </p:nvSpPr>
        <p:spPr>
          <a:xfrm>
            <a:off x="2133927" y="3289196"/>
            <a:ext cx="1044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0" name="Freeform 4340"/>
          <p:cNvSpPr/>
          <p:nvPr/>
        </p:nvSpPr>
        <p:spPr>
          <a:xfrm>
            <a:off x="2159396" y="3313885"/>
            <a:ext cx="4419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1" name="Freeform 4341"/>
          <p:cNvSpPr/>
          <p:nvPr/>
        </p:nvSpPr>
        <p:spPr>
          <a:xfrm>
            <a:off x="2217736" y="3313885"/>
            <a:ext cx="5006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2" name="Freeform 4342"/>
          <p:cNvSpPr/>
          <p:nvPr/>
        </p:nvSpPr>
        <p:spPr>
          <a:xfrm>
            <a:off x="2276512" y="3313885"/>
            <a:ext cx="39401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3" name="Freeform 4343"/>
          <p:cNvSpPr/>
          <p:nvPr/>
        </p:nvSpPr>
        <p:spPr>
          <a:xfrm>
            <a:off x="2322771" y="3313885"/>
            <a:ext cx="39401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4" name="Freeform 4344"/>
          <p:cNvSpPr/>
          <p:nvPr/>
        </p:nvSpPr>
        <p:spPr>
          <a:xfrm>
            <a:off x="2394390" y="3313885"/>
            <a:ext cx="39401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5" name="Freeform 4345"/>
          <p:cNvSpPr/>
          <p:nvPr/>
        </p:nvSpPr>
        <p:spPr>
          <a:xfrm>
            <a:off x="2438581" y="3300169"/>
            <a:ext cx="3308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6" name="Freeform 4346"/>
          <p:cNvSpPr/>
          <p:nvPr/>
        </p:nvSpPr>
        <p:spPr>
          <a:xfrm>
            <a:off x="2480922" y="3315257"/>
            <a:ext cx="4419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7" name="Freeform 4347"/>
          <p:cNvSpPr/>
          <p:nvPr/>
        </p:nvSpPr>
        <p:spPr>
          <a:xfrm>
            <a:off x="2537847" y="3282338"/>
            <a:ext cx="5431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8" name="Freeform 4348"/>
          <p:cNvSpPr/>
          <p:nvPr/>
        </p:nvSpPr>
        <p:spPr>
          <a:xfrm>
            <a:off x="2601629" y="3315257"/>
            <a:ext cx="49306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9" name="Freeform 4349"/>
          <p:cNvSpPr/>
          <p:nvPr/>
        </p:nvSpPr>
        <p:spPr>
          <a:xfrm>
            <a:off x="2661494" y="3314685"/>
            <a:ext cx="11755" cy="54749"/>
          </a:xfrm>
          <a:custGeom>
            <a:avLst/>
            <a:gdLst/>
            <a:ahLst/>
            <a:cxnLst/>
            <a:rect l="0" t="0" r="0" b="0"/>
            <a:pathLst>
              <a:path w="1371600" h="60833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  <a:moveTo>
                  <a:pt x="1371600" y="5397500"/>
                </a:moveTo>
                <a:cubicBezTo>
                  <a:pt x="1371600" y="5041900"/>
                  <a:pt x="1092200" y="4711700"/>
                  <a:pt x="685800" y="4711700"/>
                </a:cubicBezTo>
                <a:cubicBezTo>
                  <a:pt x="279400" y="4711700"/>
                  <a:pt x="0" y="5041900"/>
                  <a:pt x="0" y="5397500"/>
                </a:cubicBezTo>
                <a:cubicBezTo>
                  <a:pt x="0" y="5753100"/>
                  <a:pt x="279400" y="6083300"/>
                  <a:pt x="685800" y="6083300"/>
                </a:cubicBezTo>
                <a:cubicBezTo>
                  <a:pt x="1092200" y="6083300"/>
                  <a:pt x="1371600" y="5753100"/>
                  <a:pt x="1371600" y="5397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0" name="Freeform 4350"/>
          <p:cNvSpPr/>
          <p:nvPr/>
        </p:nvSpPr>
        <p:spPr>
          <a:xfrm>
            <a:off x="2708123" y="3285767"/>
            <a:ext cx="55619" cy="85039"/>
          </a:xfrm>
          <a:custGeom>
            <a:avLst/>
            <a:gdLst/>
            <a:ahLst/>
            <a:cxnLst/>
            <a:rect l="0" t="0" r="0" b="0"/>
            <a:pathLst>
              <a:path w="6489700" h="9448800">
                <a:moveTo>
                  <a:pt x="6477000" y="939800"/>
                </a:moveTo>
                <a:cubicBezTo>
                  <a:pt x="5715000" y="266700"/>
                  <a:pt x="4737100" y="0"/>
                  <a:pt x="3721100" y="0"/>
                </a:cubicBezTo>
                <a:cubicBezTo>
                  <a:pt x="1955800" y="0"/>
                  <a:pt x="292100" y="1003300"/>
                  <a:pt x="292100" y="2921000"/>
                </a:cubicBezTo>
                <a:cubicBezTo>
                  <a:pt x="292100" y="5918200"/>
                  <a:pt x="4508500" y="5029200"/>
                  <a:pt x="4508500" y="6680200"/>
                </a:cubicBezTo>
                <a:cubicBezTo>
                  <a:pt x="4508500" y="7315200"/>
                  <a:pt x="3784600" y="7620000"/>
                  <a:pt x="3136900" y="7620000"/>
                </a:cubicBezTo>
                <a:cubicBezTo>
                  <a:pt x="2476500" y="7620000"/>
                  <a:pt x="1816100" y="7302500"/>
                  <a:pt x="1409700" y="6769100"/>
                </a:cubicBezTo>
                <a:lnTo>
                  <a:pt x="0" y="8318500"/>
                </a:lnTo>
                <a:cubicBezTo>
                  <a:pt x="850900" y="9105900"/>
                  <a:pt x="1866900" y="9448800"/>
                  <a:pt x="3022600" y="9448800"/>
                </a:cubicBezTo>
                <a:cubicBezTo>
                  <a:pt x="4876800" y="9448800"/>
                  <a:pt x="6489700" y="8496300"/>
                  <a:pt x="6489700" y="6489700"/>
                </a:cubicBezTo>
                <a:cubicBezTo>
                  <a:pt x="6489700" y="3340100"/>
                  <a:pt x="2349500" y="4394200"/>
                  <a:pt x="2349500" y="2755900"/>
                </a:cubicBezTo>
                <a:cubicBezTo>
                  <a:pt x="2349500" y="2082800"/>
                  <a:pt x="3124200" y="1828800"/>
                  <a:pt x="3683000" y="1828800"/>
                </a:cubicBezTo>
                <a:cubicBezTo>
                  <a:pt x="4165600" y="1828800"/>
                  <a:pt x="4800600" y="2019300"/>
                  <a:pt x="5118100" y="2425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1" name="Freeform 4351"/>
          <p:cNvSpPr/>
          <p:nvPr/>
        </p:nvSpPr>
        <p:spPr>
          <a:xfrm>
            <a:off x="2769021" y="3296740"/>
            <a:ext cx="41143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2" name="Freeform 4352"/>
          <p:cNvSpPr/>
          <p:nvPr/>
        </p:nvSpPr>
        <p:spPr>
          <a:xfrm>
            <a:off x="2818273" y="3311828"/>
            <a:ext cx="37224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3" name="Freeform 4353"/>
          <p:cNvSpPr/>
          <p:nvPr/>
        </p:nvSpPr>
        <p:spPr>
          <a:xfrm>
            <a:off x="2859797" y="3311828"/>
            <a:ext cx="50830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4" name="Freeform 4354"/>
          <p:cNvSpPr/>
          <p:nvPr/>
        </p:nvSpPr>
        <p:spPr>
          <a:xfrm>
            <a:off x="2915634" y="3296740"/>
            <a:ext cx="41143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5" name="Freeform 4355"/>
          <p:cNvSpPr/>
          <p:nvPr/>
        </p:nvSpPr>
        <p:spPr>
          <a:xfrm>
            <a:off x="2963253" y="3311828"/>
            <a:ext cx="54204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6" name="Freeform 4356"/>
          <p:cNvSpPr/>
          <p:nvPr/>
        </p:nvSpPr>
        <p:spPr>
          <a:xfrm>
            <a:off x="3025240" y="3311828"/>
            <a:ext cx="57469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7" name="Freeform 4357"/>
          <p:cNvSpPr/>
          <p:nvPr/>
        </p:nvSpPr>
        <p:spPr>
          <a:xfrm>
            <a:off x="3090165" y="3313199"/>
            <a:ext cx="59864" cy="82981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8" name="Freeform 4358"/>
          <p:cNvSpPr/>
          <p:nvPr/>
        </p:nvSpPr>
        <p:spPr>
          <a:xfrm>
            <a:off x="3142029" y="3350233"/>
            <a:ext cx="23728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9" name="Freeform 4359"/>
          <p:cNvSpPr/>
          <p:nvPr/>
        </p:nvSpPr>
        <p:spPr>
          <a:xfrm>
            <a:off x="693327" y="3440225"/>
            <a:ext cx="83634" cy="80924"/>
          </a:xfrm>
          <a:custGeom>
            <a:avLst/>
            <a:gdLst/>
            <a:ahLst/>
            <a:cxnLst/>
            <a:rect l="0" t="0" r="0" b="0"/>
            <a:pathLst>
              <a:path w="101600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2095500"/>
                </a:lnTo>
                <a:lnTo>
                  <a:pt x="2006600" y="2095500"/>
                </a:lnTo>
                <a:lnTo>
                  <a:pt x="4279900" y="8991600"/>
                </a:lnTo>
                <a:lnTo>
                  <a:pt x="5791200" y="8991600"/>
                </a:lnTo>
                <a:lnTo>
                  <a:pt x="8153400" y="2095500"/>
                </a:lnTo>
                <a:lnTo>
                  <a:pt x="8178800" y="2095500"/>
                </a:lnTo>
                <a:lnTo>
                  <a:pt x="8178800" y="8991600"/>
                </a:lnTo>
                <a:lnTo>
                  <a:pt x="10160000" y="8991600"/>
                </a:lnTo>
                <a:lnTo>
                  <a:pt x="10160000" y="0"/>
                </a:lnTo>
                <a:lnTo>
                  <a:pt x="7175500" y="0"/>
                </a:lnTo>
                <a:lnTo>
                  <a:pt x="5092700" y="5867400"/>
                </a:lnTo>
                <a:lnTo>
                  <a:pt x="5067300" y="5867400"/>
                </a:lnTo>
                <a:lnTo>
                  <a:pt x="2997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0" name="Freeform 4360"/>
          <p:cNvSpPr/>
          <p:nvPr/>
        </p:nvSpPr>
        <p:spPr>
          <a:xfrm>
            <a:off x="787206" y="3464228"/>
            <a:ext cx="48821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1" name="Freeform 4361"/>
          <p:cNvSpPr/>
          <p:nvPr/>
        </p:nvSpPr>
        <p:spPr>
          <a:xfrm>
            <a:off x="845541" y="3464228"/>
            <a:ext cx="48925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2" name="Freeform 4362"/>
          <p:cNvSpPr/>
          <p:nvPr/>
        </p:nvSpPr>
        <p:spPr>
          <a:xfrm>
            <a:off x="902725" y="3464228"/>
            <a:ext cx="48821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3" name="Freeform 4363"/>
          <p:cNvSpPr/>
          <p:nvPr/>
        </p:nvSpPr>
        <p:spPr>
          <a:xfrm>
            <a:off x="959178" y="3464228"/>
            <a:ext cx="55198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4" name="Freeform 4364"/>
          <p:cNvSpPr/>
          <p:nvPr/>
        </p:nvSpPr>
        <p:spPr>
          <a:xfrm>
            <a:off x="1025040" y="3464228"/>
            <a:ext cx="52062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5" name="Freeform 4365"/>
          <p:cNvSpPr/>
          <p:nvPr/>
        </p:nvSpPr>
        <p:spPr>
          <a:xfrm>
            <a:off x="1086302" y="3464228"/>
            <a:ext cx="79870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6" name="Freeform 4366"/>
          <p:cNvSpPr/>
          <p:nvPr/>
        </p:nvSpPr>
        <p:spPr>
          <a:xfrm>
            <a:off x="1175372" y="3464228"/>
            <a:ext cx="52062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7" name="Freeform 4367"/>
          <p:cNvSpPr/>
          <p:nvPr/>
        </p:nvSpPr>
        <p:spPr>
          <a:xfrm>
            <a:off x="1236634" y="3464228"/>
            <a:ext cx="48925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8" name="Freeform 4368"/>
          <p:cNvSpPr/>
          <p:nvPr/>
        </p:nvSpPr>
        <p:spPr>
          <a:xfrm>
            <a:off x="1291415" y="3449140"/>
            <a:ext cx="39517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9" name="Freeform 4369"/>
          <p:cNvSpPr/>
          <p:nvPr/>
        </p:nvSpPr>
        <p:spPr>
          <a:xfrm>
            <a:off x="1334800" y="3502633"/>
            <a:ext cx="22790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0" name="Freeform 4370"/>
          <p:cNvSpPr/>
          <p:nvPr/>
        </p:nvSpPr>
        <p:spPr>
          <a:xfrm>
            <a:off x="1392298" y="3464228"/>
            <a:ext cx="48821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1" name="Freeform 4371"/>
          <p:cNvSpPr/>
          <p:nvPr/>
        </p:nvSpPr>
        <p:spPr>
          <a:xfrm>
            <a:off x="1450633" y="3464228"/>
            <a:ext cx="48925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2" name="Freeform 4372"/>
          <p:cNvSpPr/>
          <p:nvPr/>
        </p:nvSpPr>
        <p:spPr>
          <a:xfrm>
            <a:off x="1508445" y="3434738"/>
            <a:ext cx="55198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3" name="Freeform 4373"/>
          <p:cNvSpPr/>
          <p:nvPr/>
        </p:nvSpPr>
        <p:spPr>
          <a:xfrm>
            <a:off x="1599502" y="3438167"/>
            <a:ext cx="79870" cy="85039"/>
          </a:xfrm>
          <a:custGeom>
            <a:avLst/>
            <a:gdLst/>
            <a:ahLst/>
            <a:cxnLst/>
            <a:rect l="0" t="0" r="0" b="0"/>
            <a:pathLst>
              <a:path w="9702800" h="9448800">
                <a:moveTo>
                  <a:pt x="0" y="4724400"/>
                </a:moveTo>
                <a:cubicBezTo>
                  <a:pt x="0" y="7607300"/>
                  <a:pt x="2044700" y="9448800"/>
                  <a:pt x="4851400" y="9448800"/>
                </a:cubicBezTo>
                <a:cubicBezTo>
                  <a:pt x="7658100" y="9448800"/>
                  <a:pt x="9702800" y="7607300"/>
                  <a:pt x="9702800" y="4724400"/>
                </a:cubicBezTo>
                <a:cubicBezTo>
                  <a:pt x="9702800" y="1841500"/>
                  <a:pt x="76581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lose/>
                <a:moveTo>
                  <a:pt x="2057400" y="4724400"/>
                </a:moveTo>
                <a:cubicBezTo>
                  <a:pt x="2057400" y="3048000"/>
                  <a:pt x="3162300" y="1828800"/>
                  <a:pt x="4851400" y="1828800"/>
                </a:cubicBezTo>
                <a:cubicBezTo>
                  <a:pt x="6540500" y="1828800"/>
                  <a:pt x="7645400" y="3048000"/>
                  <a:pt x="7645400" y="4724400"/>
                </a:cubicBezTo>
                <a:cubicBezTo>
                  <a:pt x="7645400" y="6400800"/>
                  <a:pt x="65405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4" name="Freeform 4374"/>
          <p:cNvSpPr/>
          <p:nvPr/>
        </p:nvSpPr>
        <p:spPr>
          <a:xfrm>
            <a:off x="1689617" y="3464228"/>
            <a:ext cx="55198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5" name="Freeform 4375"/>
          <p:cNvSpPr/>
          <p:nvPr/>
        </p:nvSpPr>
        <p:spPr>
          <a:xfrm>
            <a:off x="1752134" y="3464228"/>
            <a:ext cx="52062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6" name="Freeform 4376"/>
          <p:cNvSpPr/>
          <p:nvPr/>
        </p:nvSpPr>
        <p:spPr>
          <a:xfrm>
            <a:off x="1813396" y="3464228"/>
            <a:ext cx="35753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7" name="Freeform 4377"/>
          <p:cNvSpPr/>
          <p:nvPr/>
        </p:nvSpPr>
        <p:spPr>
          <a:xfrm>
            <a:off x="1853122" y="3464228"/>
            <a:ext cx="48821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8" name="Freeform 4378"/>
          <p:cNvSpPr/>
          <p:nvPr/>
        </p:nvSpPr>
        <p:spPr>
          <a:xfrm>
            <a:off x="1906543" y="3449140"/>
            <a:ext cx="39517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9" name="Freeform 4379"/>
          <p:cNvSpPr/>
          <p:nvPr/>
        </p:nvSpPr>
        <p:spPr>
          <a:xfrm>
            <a:off x="1952646" y="3438167"/>
            <a:ext cx="18190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0" name="Freeform 4380"/>
          <p:cNvSpPr/>
          <p:nvPr/>
        </p:nvSpPr>
        <p:spPr>
          <a:xfrm>
            <a:off x="1978678" y="3464228"/>
            <a:ext cx="56453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1" name="Freeform 4381"/>
          <p:cNvSpPr/>
          <p:nvPr/>
        </p:nvSpPr>
        <p:spPr>
          <a:xfrm>
            <a:off x="2044017" y="3464228"/>
            <a:ext cx="48925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2" name="Freeform 4382"/>
          <p:cNvSpPr/>
          <p:nvPr/>
        </p:nvSpPr>
        <p:spPr>
          <a:xfrm>
            <a:off x="2100679" y="3464228"/>
            <a:ext cx="43385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3" name="Freeform 4383"/>
          <p:cNvSpPr/>
          <p:nvPr/>
        </p:nvSpPr>
        <p:spPr>
          <a:xfrm>
            <a:off x="2148037" y="3464228"/>
            <a:ext cx="23312" cy="70637"/>
          </a:xfrm>
          <a:custGeom>
            <a:avLst/>
            <a:gdLst/>
            <a:ahLst/>
            <a:cxnLst/>
            <a:rect l="0" t="0" r="0" b="0"/>
            <a:pathLst>
              <a:path w="2832100" h="7848600">
                <a:moveTo>
                  <a:pt x="0" y="7848600"/>
                </a:moveTo>
                <a:lnTo>
                  <a:pt x="1625600" y="7848600"/>
                </a:lnTo>
                <a:lnTo>
                  <a:pt x="2768600" y="4267200"/>
                </a:lnTo>
                <a:lnTo>
                  <a:pt x="939800" y="4267200"/>
                </a:lnTo>
                <a:close/>
                <a:moveTo>
                  <a:pt x="495300" y="1168400"/>
                </a:moveTo>
                <a:cubicBezTo>
                  <a:pt x="495300" y="1816100"/>
                  <a:pt x="1016000" y="2336800"/>
                  <a:pt x="1663700" y="2336800"/>
                </a:cubicBezTo>
                <a:cubicBezTo>
                  <a:pt x="2311400" y="2336800"/>
                  <a:pt x="2832100" y="1816100"/>
                  <a:pt x="2832100" y="1168400"/>
                </a:cubicBezTo>
                <a:cubicBezTo>
                  <a:pt x="2832100" y="520700"/>
                  <a:pt x="2311400" y="0"/>
                  <a:pt x="1663700" y="0"/>
                </a:cubicBezTo>
                <a:cubicBezTo>
                  <a:pt x="1016000" y="0"/>
                  <a:pt x="495300" y="520700"/>
                  <a:pt x="495300" y="1168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4" name="Freeform 4384"/>
          <p:cNvSpPr/>
          <p:nvPr/>
        </p:nvSpPr>
        <p:spPr>
          <a:xfrm>
            <a:off x="2210031" y="3440225"/>
            <a:ext cx="83634" cy="80924"/>
          </a:xfrm>
          <a:custGeom>
            <a:avLst/>
            <a:gdLst/>
            <a:ahLst/>
            <a:cxnLst/>
            <a:rect l="0" t="0" r="0" b="0"/>
            <a:pathLst>
              <a:path w="101600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2095500"/>
                </a:lnTo>
                <a:lnTo>
                  <a:pt x="2006600" y="2095500"/>
                </a:lnTo>
                <a:lnTo>
                  <a:pt x="4279900" y="8991600"/>
                </a:lnTo>
                <a:lnTo>
                  <a:pt x="5791200" y="8991600"/>
                </a:lnTo>
                <a:lnTo>
                  <a:pt x="8153400" y="2095500"/>
                </a:lnTo>
                <a:lnTo>
                  <a:pt x="8178800" y="2095500"/>
                </a:lnTo>
                <a:lnTo>
                  <a:pt x="8178800" y="8991600"/>
                </a:lnTo>
                <a:lnTo>
                  <a:pt x="10160000" y="8991600"/>
                </a:lnTo>
                <a:lnTo>
                  <a:pt x="10160000" y="0"/>
                </a:lnTo>
                <a:lnTo>
                  <a:pt x="7175500" y="0"/>
                </a:lnTo>
                <a:lnTo>
                  <a:pt x="5092700" y="5867400"/>
                </a:lnTo>
                <a:lnTo>
                  <a:pt x="5067300" y="5867400"/>
                </a:lnTo>
                <a:lnTo>
                  <a:pt x="2997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5" name="Freeform 4385"/>
          <p:cNvSpPr/>
          <p:nvPr/>
        </p:nvSpPr>
        <p:spPr>
          <a:xfrm>
            <a:off x="2303910" y="3464228"/>
            <a:ext cx="48821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6" name="Freeform 4386"/>
          <p:cNvSpPr/>
          <p:nvPr/>
        </p:nvSpPr>
        <p:spPr>
          <a:xfrm>
            <a:off x="2362244" y="3464228"/>
            <a:ext cx="35753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7" name="Freeform 4387"/>
          <p:cNvSpPr/>
          <p:nvPr/>
        </p:nvSpPr>
        <p:spPr>
          <a:xfrm>
            <a:off x="2404479" y="3434738"/>
            <a:ext cx="52794" cy="86410"/>
          </a:xfrm>
          <a:custGeom>
            <a:avLst/>
            <a:gdLst/>
            <a:ahLst/>
            <a:cxnLst/>
            <a:rect l="0" t="0" r="0" b="0"/>
            <a:pathLst>
              <a:path w="64135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6477000"/>
                </a:lnTo>
                <a:lnTo>
                  <a:pt x="1930400" y="6477000"/>
                </a:lnTo>
                <a:lnTo>
                  <a:pt x="4013200" y="9601200"/>
                </a:lnTo>
                <a:lnTo>
                  <a:pt x="6413500" y="9601200"/>
                </a:lnTo>
                <a:lnTo>
                  <a:pt x="3898900" y="6210300"/>
                </a:lnTo>
                <a:lnTo>
                  <a:pt x="6350000" y="3429000"/>
                </a:lnTo>
                <a:lnTo>
                  <a:pt x="4013200" y="3429000"/>
                </a:lnTo>
                <a:lnTo>
                  <a:pt x="1905000" y="58674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8" name="Freeform 4388"/>
          <p:cNvSpPr/>
          <p:nvPr/>
        </p:nvSpPr>
        <p:spPr>
          <a:xfrm>
            <a:off x="2460724" y="3464228"/>
            <a:ext cx="52062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9" name="Freeform 4389"/>
          <p:cNvSpPr/>
          <p:nvPr/>
        </p:nvSpPr>
        <p:spPr>
          <a:xfrm>
            <a:off x="2517072" y="3449140"/>
            <a:ext cx="39517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0" name="Freeform 4390"/>
          <p:cNvSpPr/>
          <p:nvPr/>
        </p:nvSpPr>
        <p:spPr>
          <a:xfrm>
            <a:off x="2563175" y="3438167"/>
            <a:ext cx="18190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1" name="Freeform 4391"/>
          <p:cNvSpPr/>
          <p:nvPr/>
        </p:nvSpPr>
        <p:spPr>
          <a:xfrm>
            <a:off x="2591088" y="3464228"/>
            <a:ext cx="48925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2" name="Freeform 4392"/>
          <p:cNvSpPr/>
          <p:nvPr/>
        </p:nvSpPr>
        <p:spPr>
          <a:xfrm>
            <a:off x="2648900" y="3464228"/>
            <a:ext cx="55198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3" name="Freeform 4393"/>
          <p:cNvSpPr/>
          <p:nvPr/>
        </p:nvSpPr>
        <p:spPr>
          <a:xfrm>
            <a:off x="2712567" y="3464228"/>
            <a:ext cx="23312" cy="70637"/>
          </a:xfrm>
          <a:custGeom>
            <a:avLst/>
            <a:gdLst/>
            <a:ahLst/>
            <a:cxnLst/>
            <a:rect l="0" t="0" r="0" b="0"/>
            <a:pathLst>
              <a:path w="2832100" h="7848600">
                <a:moveTo>
                  <a:pt x="0" y="7848600"/>
                </a:moveTo>
                <a:lnTo>
                  <a:pt x="1625600" y="7848600"/>
                </a:lnTo>
                <a:lnTo>
                  <a:pt x="2768600" y="4267200"/>
                </a:lnTo>
                <a:lnTo>
                  <a:pt x="939800" y="4267200"/>
                </a:lnTo>
                <a:close/>
                <a:moveTo>
                  <a:pt x="495300" y="1168400"/>
                </a:moveTo>
                <a:cubicBezTo>
                  <a:pt x="495300" y="1816100"/>
                  <a:pt x="1016000" y="2336800"/>
                  <a:pt x="1663700" y="2336800"/>
                </a:cubicBezTo>
                <a:cubicBezTo>
                  <a:pt x="2311400" y="2336800"/>
                  <a:pt x="2832100" y="1816100"/>
                  <a:pt x="2832100" y="1168400"/>
                </a:cubicBezTo>
                <a:cubicBezTo>
                  <a:pt x="2832100" y="520700"/>
                  <a:pt x="2311400" y="0"/>
                  <a:pt x="1663700" y="0"/>
                </a:cubicBezTo>
                <a:cubicBezTo>
                  <a:pt x="1016000" y="0"/>
                  <a:pt x="495300" y="520700"/>
                  <a:pt x="495300" y="1168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4" name="Freeform 4394"/>
          <p:cNvSpPr/>
          <p:nvPr/>
        </p:nvSpPr>
        <p:spPr>
          <a:xfrm>
            <a:off x="2775188" y="3440225"/>
            <a:ext cx="49657" cy="80924"/>
          </a:xfrm>
          <a:custGeom>
            <a:avLst/>
            <a:gdLst/>
            <a:ahLst/>
            <a:cxnLst/>
            <a:rect l="0" t="0" r="0" b="0"/>
            <a:pathLst>
              <a:path w="6032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486400"/>
                </a:lnTo>
                <a:lnTo>
                  <a:pt x="5727700" y="5486400"/>
                </a:lnTo>
                <a:lnTo>
                  <a:pt x="5727700" y="3657600"/>
                </a:lnTo>
                <a:lnTo>
                  <a:pt x="1981200" y="3657600"/>
                </a:lnTo>
                <a:lnTo>
                  <a:pt x="1981200" y="1828800"/>
                </a:lnTo>
                <a:lnTo>
                  <a:pt x="6032500" y="1828800"/>
                </a:lnTo>
                <a:lnTo>
                  <a:pt x="603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5" name="Freeform 4395"/>
          <p:cNvSpPr/>
          <p:nvPr/>
        </p:nvSpPr>
        <p:spPr>
          <a:xfrm>
            <a:off x="2833209" y="3438167"/>
            <a:ext cx="18190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6" name="Freeform 4396"/>
          <p:cNvSpPr/>
          <p:nvPr/>
        </p:nvSpPr>
        <p:spPr>
          <a:xfrm>
            <a:off x="2861122" y="3464228"/>
            <a:ext cx="48925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7" name="Freeform 4397"/>
          <p:cNvSpPr/>
          <p:nvPr/>
        </p:nvSpPr>
        <p:spPr>
          <a:xfrm>
            <a:off x="2918307" y="3464228"/>
            <a:ext cx="48821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8" name="Freeform 4398"/>
          <p:cNvSpPr/>
          <p:nvPr/>
        </p:nvSpPr>
        <p:spPr>
          <a:xfrm>
            <a:off x="2976641" y="3464228"/>
            <a:ext cx="48925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9" name="Freeform 4399"/>
          <p:cNvSpPr/>
          <p:nvPr/>
        </p:nvSpPr>
        <p:spPr>
          <a:xfrm>
            <a:off x="3034767" y="3464228"/>
            <a:ext cx="46312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0" name="Freeform 4400"/>
          <p:cNvSpPr/>
          <p:nvPr/>
        </p:nvSpPr>
        <p:spPr>
          <a:xfrm>
            <a:off x="3084843" y="3464228"/>
            <a:ext cx="52062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1" name="Freeform 4401"/>
          <p:cNvSpPr/>
          <p:nvPr/>
        </p:nvSpPr>
        <p:spPr>
          <a:xfrm>
            <a:off x="3142341" y="3464228"/>
            <a:ext cx="23312" cy="70637"/>
          </a:xfrm>
          <a:custGeom>
            <a:avLst/>
            <a:gdLst/>
            <a:ahLst/>
            <a:cxnLst/>
            <a:rect l="0" t="0" r="0" b="0"/>
            <a:pathLst>
              <a:path w="2832100" h="7848600">
                <a:moveTo>
                  <a:pt x="0" y="7848600"/>
                </a:moveTo>
                <a:lnTo>
                  <a:pt x="1625600" y="7848600"/>
                </a:lnTo>
                <a:lnTo>
                  <a:pt x="2768600" y="4267200"/>
                </a:lnTo>
                <a:lnTo>
                  <a:pt x="939800" y="4267200"/>
                </a:lnTo>
                <a:close/>
                <a:moveTo>
                  <a:pt x="495300" y="1168400"/>
                </a:moveTo>
                <a:cubicBezTo>
                  <a:pt x="495300" y="1816100"/>
                  <a:pt x="1016000" y="2336800"/>
                  <a:pt x="1663700" y="2336800"/>
                </a:cubicBezTo>
                <a:cubicBezTo>
                  <a:pt x="2311400" y="2336800"/>
                  <a:pt x="2832100" y="1816100"/>
                  <a:pt x="2832100" y="1168400"/>
                </a:cubicBezTo>
                <a:cubicBezTo>
                  <a:pt x="2832100" y="520700"/>
                  <a:pt x="2311400" y="0"/>
                  <a:pt x="1663700" y="0"/>
                </a:cubicBezTo>
                <a:cubicBezTo>
                  <a:pt x="1016000" y="0"/>
                  <a:pt x="495300" y="520700"/>
                  <a:pt x="495300" y="1168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2" name="Freeform 4402"/>
          <p:cNvSpPr/>
          <p:nvPr/>
        </p:nvSpPr>
        <p:spPr>
          <a:xfrm>
            <a:off x="689800" y="3616628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3" name="Freeform 4403"/>
          <p:cNvSpPr/>
          <p:nvPr/>
        </p:nvSpPr>
        <p:spPr>
          <a:xfrm>
            <a:off x="761580" y="3616628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4" name="Freeform 4404"/>
          <p:cNvSpPr/>
          <p:nvPr/>
        </p:nvSpPr>
        <p:spPr>
          <a:xfrm>
            <a:off x="841648" y="3592625"/>
            <a:ext cx="17830" cy="80924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5" name="Freeform 4405"/>
          <p:cNvSpPr/>
          <p:nvPr/>
        </p:nvSpPr>
        <p:spPr>
          <a:xfrm>
            <a:off x="873537" y="3616628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6" name="Freeform 4406"/>
          <p:cNvSpPr/>
          <p:nvPr/>
        </p:nvSpPr>
        <p:spPr>
          <a:xfrm>
            <a:off x="933773" y="3601540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7" name="Freeform 4407"/>
          <p:cNvSpPr/>
          <p:nvPr/>
        </p:nvSpPr>
        <p:spPr>
          <a:xfrm>
            <a:off x="983951" y="3616628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8" name="Freeform 4408"/>
          <p:cNvSpPr/>
          <p:nvPr/>
        </p:nvSpPr>
        <p:spPr>
          <a:xfrm>
            <a:off x="1051274" y="3616628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9" name="Freeform 4409"/>
          <p:cNvSpPr/>
          <p:nvPr/>
        </p:nvSpPr>
        <p:spPr>
          <a:xfrm>
            <a:off x="1099851" y="3616628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0" name="Freeform 4410"/>
          <p:cNvSpPr/>
          <p:nvPr/>
        </p:nvSpPr>
        <p:spPr>
          <a:xfrm>
            <a:off x="1162716" y="3616628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1" name="Freeform 4411"/>
          <p:cNvSpPr/>
          <p:nvPr/>
        </p:nvSpPr>
        <p:spPr>
          <a:xfrm>
            <a:off x="1221466" y="3601540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2" name="Freeform 4412"/>
          <p:cNvSpPr/>
          <p:nvPr/>
        </p:nvSpPr>
        <p:spPr>
          <a:xfrm>
            <a:off x="1272216" y="3590567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3" name="Freeform 4413"/>
          <p:cNvSpPr/>
          <p:nvPr/>
        </p:nvSpPr>
        <p:spPr>
          <a:xfrm>
            <a:off x="1301019" y="3616628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4" name="Freeform 4414"/>
          <p:cNvSpPr/>
          <p:nvPr/>
        </p:nvSpPr>
        <p:spPr>
          <a:xfrm>
            <a:off x="1372800" y="3616628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5" name="Freeform 4415"/>
          <p:cNvSpPr/>
          <p:nvPr/>
        </p:nvSpPr>
        <p:spPr>
          <a:xfrm>
            <a:off x="1435665" y="3616628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6" name="Freeform 4416"/>
          <p:cNvSpPr/>
          <p:nvPr/>
        </p:nvSpPr>
        <p:spPr>
          <a:xfrm>
            <a:off x="1500016" y="3587138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7" name="Freeform 4417"/>
          <p:cNvSpPr/>
          <p:nvPr/>
        </p:nvSpPr>
        <p:spPr>
          <a:xfrm>
            <a:off x="1563281" y="3592625"/>
            <a:ext cx="63550" cy="80924"/>
          </a:xfrm>
          <a:custGeom>
            <a:avLst/>
            <a:gdLst/>
            <a:ahLst/>
            <a:cxnLst/>
            <a:rect l="0" t="0" r="0" b="0"/>
            <a:pathLst>
              <a:path w="7061200" h="8991600">
                <a:moveTo>
                  <a:pt x="0" y="8991600"/>
                </a:moveTo>
                <a:lnTo>
                  <a:pt x="3683000" y="8991600"/>
                </a:lnTo>
                <a:cubicBezTo>
                  <a:pt x="5283200" y="8991600"/>
                  <a:pt x="7061200" y="8369300"/>
                  <a:pt x="7061200" y="6489700"/>
                </a:cubicBezTo>
                <a:cubicBezTo>
                  <a:pt x="7061200" y="5321300"/>
                  <a:pt x="6273800" y="4445000"/>
                  <a:pt x="5092700" y="4292600"/>
                </a:cubicBezTo>
                <a:lnTo>
                  <a:pt x="5092700" y="4267200"/>
                </a:lnTo>
                <a:cubicBezTo>
                  <a:pt x="6019800" y="3975100"/>
                  <a:pt x="6642100" y="3289300"/>
                  <a:pt x="6642100" y="2286000"/>
                </a:cubicBezTo>
                <a:cubicBezTo>
                  <a:pt x="6642100" y="330200"/>
                  <a:pt x="4927600" y="0"/>
                  <a:pt x="3352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327400" y="1676400"/>
                </a:lnTo>
                <a:cubicBezTo>
                  <a:pt x="3949700" y="1676400"/>
                  <a:pt x="4660900" y="1866900"/>
                  <a:pt x="4660900" y="2616200"/>
                </a:cubicBezTo>
                <a:cubicBezTo>
                  <a:pt x="4660900" y="3340100"/>
                  <a:pt x="4025900" y="3594100"/>
                  <a:pt x="3416300" y="3594100"/>
                </a:cubicBezTo>
                <a:lnTo>
                  <a:pt x="1981200" y="3594100"/>
                </a:lnTo>
                <a:close/>
                <a:moveTo>
                  <a:pt x="1981200" y="5270500"/>
                </a:moveTo>
                <a:lnTo>
                  <a:pt x="3479800" y="5270500"/>
                </a:lnTo>
                <a:cubicBezTo>
                  <a:pt x="4127500" y="5270500"/>
                  <a:pt x="5080000" y="5410200"/>
                  <a:pt x="5080000" y="6261100"/>
                </a:cubicBezTo>
                <a:cubicBezTo>
                  <a:pt x="5080000" y="7048500"/>
                  <a:pt x="4381500" y="7315200"/>
                  <a:pt x="3759200" y="7315200"/>
                </a:cubicBezTo>
                <a:lnTo>
                  <a:pt x="19812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8" name="Freeform 4418"/>
          <p:cNvSpPr/>
          <p:nvPr/>
        </p:nvSpPr>
        <p:spPr>
          <a:xfrm>
            <a:off x="1635175" y="3617999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9" name="Freeform 4419"/>
          <p:cNvSpPr/>
          <p:nvPr/>
        </p:nvSpPr>
        <p:spPr>
          <a:xfrm>
            <a:off x="1697469" y="3616628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0" name="Freeform 4420"/>
          <p:cNvSpPr/>
          <p:nvPr/>
        </p:nvSpPr>
        <p:spPr>
          <a:xfrm>
            <a:off x="1752561" y="3590567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1" name="Freeform 4421"/>
          <p:cNvSpPr/>
          <p:nvPr/>
        </p:nvSpPr>
        <p:spPr>
          <a:xfrm>
            <a:off x="1783423" y="3616628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2" name="Freeform 4422"/>
          <p:cNvSpPr/>
          <p:nvPr/>
        </p:nvSpPr>
        <p:spPr>
          <a:xfrm>
            <a:off x="1847316" y="3616628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3" name="Freeform 4423"/>
          <p:cNvSpPr/>
          <p:nvPr/>
        </p:nvSpPr>
        <p:spPr>
          <a:xfrm>
            <a:off x="1911324" y="3616628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4" name="Freeform 4424"/>
          <p:cNvSpPr/>
          <p:nvPr/>
        </p:nvSpPr>
        <p:spPr>
          <a:xfrm>
            <a:off x="1964245" y="3616628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5" name="Freeform 4425"/>
          <p:cNvSpPr/>
          <p:nvPr/>
        </p:nvSpPr>
        <p:spPr>
          <a:xfrm>
            <a:off x="2024138" y="3661891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6" name="Freeform 4426"/>
          <p:cNvSpPr/>
          <p:nvPr/>
        </p:nvSpPr>
        <p:spPr>
          <a:xfrm>
            <a:off x="2085517" y="3592625"/>
            <a:ext cx="59207" cy="82981"/>
          </a:xfrm>
          <a:custGeom>
            <a:avLst/>
            <a:gdLst/>
            <a:ahLst/>
            <a:cxnLst/>
            <a:rect l="0" t="0" r="0" b="0"/>
            <a:pathLst>
              <a:path w="6578600" h="9220200">
                <a:moveTo>
                  <a:pt x="6578600" y="0"/>
                </a:moveTo>
                <a:lnTo>
                  <a:pt x="5664200" y="0"/>
                </a:lnTo>
                <a:lnTo>
                  <a:pt x="5664200" y="5537200"/>
                </a:lnTo>
                <a:cubicBezTo>
                  <a:pt x="5664200" y="8128000"/>
                  <a:pt x="3975100" y="8382000"/>
                  <a:pt x="3289300" y="8382000"/>
                </a:cubicBezTo>
                <a:cubicBezTo>
                  <a:pt x="2603500" y="8382000"/>
                  <a:pt x="914400" y="8128000"/>
                  <a:pt x="914400" y="5537200"/>
                </a:cubicBezTo>
                <a:lnTo>
                  <a:pt x="914400" y="0"/>
                </a:lnTo>
                <a:lnTo>
                  <a:pt x="0" y="0"/>
                </a:lnTo>
                <a:lnTo>
                  <a:pt x="0" y="5638800"/>
                </a:lnTo>
                <a:cubicBezTo>
                  <a:pt x="0" y="7137400"/>
                  <a:pt x="596900" y="9220200"/>
                  <a:pt x="3289300" y="9220200"/>
                </a:cubicBezTo>
                <a:cubicBezTo>
                  <a:pt x="5981700" y="9220200"/>
                  <a:pt x="6578600" y="7137400"/>
                  <a:pt x="6578600" y="5638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7" name="Freeform 4427"/>
          <p:cNvSpPr/>
          <p:nvPr/>
        </p:nvSpPr>
        <p:spPr>
          <a:xfrm>
            <a:off x="2162556" y="361868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8" name="Freeform 4428"/>
          <p:cNvSpPr/>
          <p:nvPr/>
        </p:nvSpPr>
        <p:spPr>
          <a:xfrm>
            <a:off x="2229650" y="361868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9" name="Freeform 4429"/>
          <p:cNvSpPr/>
          <p:nvPr/>
        </p:nvSpPr>
        <p:spPr>
          <a:xfrm>
            <a:off x="2299601" y="361868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0" name="Freeform 4430"/>
          <p:cNvSpPr/>
          <p:nvPr/>
        </p:nvSpPr>
        <p:spPr>
          <a:xfrm>
            <a:off x="2390698" y="3618685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1" name="Freeform 4431"/>
          <p:cNvSpPr/>
          <p:nvPr/>
        </p:nvSpPr>
        <p:spPr>
          <a:xfrm>
            <a:off x="2463622" y="361868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2" name="Freeform 4432"/>
          <p:cNvSpPr/>
          <p:nvPr/>
        </p:nvSpPr>
        <p:spPr>
          <a:xfrm>
            <a:off x="2498483" y="361868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3" name="Freeform 4433"/>
          <p:cNvSpPr/>
          <p:nvPr/>
        </p:nvSpPr>
        <p:spPr>
          <a:xfrm>
            <a:off x="2556891" y="358713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4" name="Freeform 4434"/>
          <p:cNvSpPr/>
          <p:nvPr/>
        </p:nvSpPr>
        <p:spPr>
          <a:xfrm>
            <a:off x="2630385" y="362005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5" name="Freeform 4435"/>
          <p:cNvSpPr/>
          <p:nvPr/>
        </p:nvSpPr>
        <p:spPr>
          <a:xfrm>
            <a:off x="2691193" y="361868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6" name="Freeform 4436"/>
          <p:cNvSpPr/>
          <p:nvPr/>
        </p:nvSpPr>
        <p:spPr>
          <a:xfrm>
            <a:off x="2746628" y="360496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7" name="Freeform 4437"/>
          <p:cNvSpPr/>
          <p:nvPr/>
        </p:nvSpPr>
        <p:spPr>
          <a:xfrm>
            <a:off x="2791205" y="359399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8" name="Freeform 4438"/>
          <p:cNvSpPr/>
          <p:nvPr/>
        </p:nvSpPr>
        <p:spPr>
          <a:xfrm>
            <a:off x="2815894" y="361868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9" name="Freeform 4439"/>
          <p:cNvSpPr/>
          <p:nvPr/>
        </p:nvSpPr>
        <p:spPr>
          <a:xfrm>
            <a:off x="2885846" y="361868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0" name="Freeform 4440"/>
          <p:cNvSpPr/>
          <p:nvPr/>
        </p:nvSpPr>
        <p:spPr>
          <a:xfrm>
            <a:off x="2949168" y="3662691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1" name="Freeform 4441"/>
          <p:cNvSpPr/>
          <p:nvPr/>
        </p:nvSpPr>
        <p:spPr>
          <a:xfrm>
            <a:off x="3008718" y="361868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2" name="Freeform 4442"/>
          <p:cNvSpPr/>
          <p:nvPr/>
        </p:nvSpPr>
        <p:spPr>
          <a:xfrm>
            <a:off x="3079242" y="362005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3" name="Freeform 4443"/>
          <p:cNvSpPr/>
          <p:nvPr/>
        </p:nvSpPr>
        <p:spPr>
          <a:xfrm>
            <a:off x="3143135" y="361868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4" name="Freeform 4444"/>
          <p:cNvSpPr/>
          <p:nvPr/>
        </p:nvSpPr>
        <p:spPr>
          <a:xfrm>
            <a:off x="689448" y="3771085"/>
            <a:ext cx="40022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5" name="Freeform 4445"/>
          <p:cNvSpPr/>
          <p:nvPr/>
        </p:nvSpPr>
        <p:spPr>
          <a:xfrm>
            <a:off x="734335" y="3757369"/>
            <a:ext cx="3361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6" name="Freeform 4446"/>
          <p:cNvSpPr/>
          <p:nvPr/>
        </p:nvSpPr>
        <p:spPr>
          <a:xfrm>
            <a:off x="777343" y="3772457"/>
            <a:ext cx="4488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7" name="Freeform 4447"/>
          <p:cNvSpPr/>
          <p:nvPr/>
        </p:nvSpPr>
        <p:spPr>
          <a:xfrm>
            <a:off x="835166" y="3739538"/>
            <a:ext cx="5516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8" name="Freeform 4448"/>
          <p:cNvSpPr/>
          <p:nvPr/>
        </p:nvSpPr>
        <p:spPr>
          <a:xfrm>
            <a:off x="903492" y="3771085"/>
            <a:ext cx="5085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9" name="Freeform 4449"/>
          <p:cNvSpPr/>
          <p:nvPr/>
        </p:nvSpPr>
        <p:spPr>
          <a:xfrm>
            <a:off x="966953" y="3771085"/>
            <a:ext cx="4488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0" name="Freeform 4450"/>
          <p:cNvSpPr/>
          <p:nvPr/>
        </p:nvSpPr>
        <p:spPr>
          <a:xfrm>
            <a:off x="1022454" y="3757369"/>
            <a:ext cx="3361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1" name="Freeform 4451"/>
          <p:cNvSpPr/>
          <p:nvPr/>
        </p:nvSpPr>
        <p:spPr>
          <a:xfrm>
            <a:off x="1061150" y="3771085"/>
            <a:ext cx="40022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2" name="Freeform 4452"/>
          <p:cNvSpPr/>
          <p:nvPr/>
        </p:nvSpPr>
        <p:spPr>
          <a:xfrm>
            <a:off x="1138321" y="3771085"/>
            <a:ext cx="5516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3" name="Freeform 4453"/>
          <p:cNvSpPr/>
          <p:nvPr/>
        </p:nvSpPr>
        <p:spPr>
          <a:xfrm>
            <a:off x="1203109" y="3771085"/>
            <a:ext cx="5494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4" name="Freeform 4454"/>
          <p:cNvSpPr/>
          <p:nvPr/>
        </p:nvSpPr>
        <p:spPr>
          <a:xfrm>
            <a:off x="1266902" y="3771085"/>
            <a:ext cx="40022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5" name="Freeform 4455"/>
          <p:cNvSpPr/>
          <p:nvPr/>
        </p:nvSpPr>
        <p:spPr>
          <a:xfrm>
            <a:off x="1313890" y="3771085"/>
            <a:ext cx="40022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6" name="Freeform 4456"/>
          <p:cNvSpPr/>
          <p:nvPr/>
        </p:nvSpPr>
        <p:spPr>
          <a:xfrm>
            <a:off x="1362536" y="3771085"/>
            <a:ext cx="5085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7" name="Freeform 4457"/>
          <p:cNvSpPr/>
          <p:nvPr/>
        </p:nvSpPr>
        <p:spPr>
          <a:xfrm>
            <a:off x="1422239" y="3771085"/>
            <a:ext cx="40022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8" name="Freeform 4458"/>
          <p:cNvSpPr/>
          <p:nvPr/>
        </p:nvSpPr>
        <p:spPr>
          <a:xfrm>
            <a:off x="1469227" y="3771085"/>
            <a:ext cx="40022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9" name="Freeform 4459"/>
          <p:cNvSpPr/>
          <p:nvPr/>
        </p:nvSpPr>
        <p:spPr>
          <a:xfrm>
            <a:off x="1539985" y="3757369"/>
            <a:ext cx="3361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0" name="Freeform 4460"/>
          <p:cNvSpPr/>
          <p:nvPr/>
        </p:nvSpPr>
        <p:spPr>
          <a:xfrm>
            <a:off x="1582993" y="3739538"/>
            <a:ext cx="443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1" name="Freeform 4461"/>
          <p:cNvSpPr/>
          <p:nvPr/>
        </p:nvSpPr>
        <p:spPr>
          <a:xfrm>
            <a:off x="1641700" y="3771085"/>
            <a:ext cx="5085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2" name="Freeform 4462"/>
          <p:cNvSpPr/>
          <p:nvPr/>
        </p:nvSpPr>
        <p:spPr>
          <a:xfrm>
            <a:off x="1731917" y="3771085"/>
            <a:ext cx="2940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3" name="Freeform 4463"/>
          <p:cNvSpPr/>
          <p:nvPr/>
        </p:nvSpPr>
        <p:spPr>
          <a:xfrm>
            <a:off x="1763537" y="3771085"/>
            <a:ext cx="5085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4" name="Freeform 4464"/>
          <p:cNvSpPr/>
          <p:nvPr/>
        </p:nvSpPr>
        <p:spPr>
          <a:xfrm>
            <a:off x="1824013" y="3771085"/>
            <a:ext cx="5516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152400"/>
                </a:moveTo>
                <a:lnTo>
                  <a:pt x="5499100" y="152400"/>
                </a:lnTo>
                <a:lnTo>
                  <a:pt x="5499100" y="1143000"/>
                </a:lnTo>
                <a:lnTo>
                  <a:pt x="5473700" y="1143000"/>
                </a:lnTo>
                <a:cubicBezTo>
                  <a:pt x="4927600" y="342900"/>
                  <a:pt x="3949700" y="0"/>
                  <a:pt x="31623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62300" y="6248400"/>
                </a:cubicBezTo>
                <a:cubicBezTo>
                  <a:pt x="3949700" y="6248400"/>
                  <a:pt x="4927600" y="5905500"/>
                  <a:pt x="5473700" y="5105400"/>
                </a:cubicBezTo>
                <a:lnTo>
                  <a:pt x="5499100" y="5105400"/>
                </a:lnTo>
                <a:lnTo>
                  <a:pt x="5499100" y="9753600"/>
                </a:lnTo>
                <a:lnTo>
                  <a:pt x="6337300" y="9753600"/>
                </a:lnTo>
                <a:close/>
                <a:moveTo>
                  <a:pt x="914400" y="3124200"/>
                </a:moveTo>
                <a:cubicBezTo>
                  <a:pt x="914400" y="1790700"/>
                  <a:pt x="1778000" y="762000"/>
                  <a:pt x="3162300" y="762000"/>
                </a:cubicBezTo>
                <a:cubicBezTo>
                  <a:pt x="4533900" y="762000"/>
                  <a:pt x="5537200" y="1790700"/>
                  <a:pt x="5537200" y="3124200"/>
                </a:cubicBezTo>
                <a:cubicBezTo>
                  <a:pt x="5537200" y="4457700"/>
                  <a:pt x="4533900" y="5486400"/>
                  <a:pt x="31623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5" name="Freeform 4465"/>
          <p:cNvSpPr/>
          <p:nvPr/>
        </p:nvSpPr>
        <p:spPr>
          <a:xfrm>
            <a:off x="1894992" y="3772457"/>
            <a:ext cx="4488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6" name="Freeform 4466"/>
          <p:cNvSpPr/>
          <p:nvPr/>
        </p:nvSpPr>
        <p:spPr>
          <a:xfrm>
            <a:off x="1956353" y="3746396"/>
            <a:ext cx="10613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7" name="Freeform 4467"/>
          <p:cNvSpPr/>
          <p:nvPr/>
        </p:nvSpPr>
        <p:spPr>
          <a:xfrm>
            <a:off x="1983109" y="3771085"/>
            <a:ext cx="2940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8" name="Freeform 4468"/>
          <p:cNvSpPr/>
          <p:nvPr/>
        </p:nvSpPr>
        <p:spPr>
          <a:xfrm>
            <a:off x="2014729" y="3771085"/>
            <a:ext cx="5085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9" name="Freeform 4469"/>
          <p:cNvSpPr/>
          <p:nvPr/>
        </p:nvSpPr>
        <p:spPr>
          <a:xfrm>
            <a:off x="2075205" y="3739538"/>
            <a:ext cx="5516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0" name="Freeform 4470"/>
          <p:cNvSpPr/>
          <p:nvPr/>
        </p:nvSpPr>
        <p:spPr>
          <a:xfrm>
            <a:off x="2172056" y="3739538"/>
            <a:ext cx="45440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1" name="Freeform 4471"/>
          <p:cNvSpPr/>
          <p:nvPr/>
        </p:nvSpPr>
        <p:spPr>
          <a:xfrm>
            <a:off x="2224682" y="3771085"/>
            <a:ext cx="4488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2" name="Freeform 4472"/>
          <p:cNvSpPr/>
          <p:nvPr/>
        </p:nvSpPr>
        <p:spPr>
          <a:xfrm>
            <a:off x="2283942" y="3771085"/>
            <a:ext cx="5494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3" name="Freeform 4473"/>
          <p:cNvSpPr/>
          <p:nvPr/>
        </p:nvSpPr>
        <p:spPr>
          <a:xfrm>
            <a:off x="2345634" y="3772457"/>
            <a:ext cx="76728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4" name="Freeform 4474"/>
          <p:cNvSpPr/>
          <p:nvPr/>
        </p:nvSpPr>
        <p:spPr>
          <a:xfrm>
            <a:off x="2433419" y="3739538"/>
            <a:ext cx="7296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5" name="Freeform 4475"/>
          <p:cNvSpPr/>
          <p:nvPr/>
        </p:nvSpPr>
        <p:spPr>
          <a:xfrm>
            <a:off x="2455531" y="3771085"/>
            <a:ext cx="5085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6" name="Freeform 4476"/>
          <p:cNvSpPr/>
          <p:nvPr/>
        </p:nvSpPr>
        <p:spPr>
          <a:xfrm>
            <a:off x="2516007" y="3739538"/>
            <a:ext cx="5516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7" name="Freeform 4477"/>
          <p:cNvSpPr/>
          <p:nvPr/>
        </p:nvSpPr>
        <p:spPr>
          <a:xfrm>
            <a:off x="2584333" y="3771085"/>
            <a:ext cx="53842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8" name="Freeform 4478"/>
          <p:cNvSpPr/>
          <p:nvPr/>
        </p:nvSpPr>
        <p:spPr>
          <a:xfrm>
            <a:off x="2651775" y="3771085"/>
            <a:ext cx="5085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9" name="Freeform 4479"/>
          <p:cNvSpPr/>
          <p:nvPr/>
        </p:nvSpPr>
        <p:spPr>
          <a:xfrm>
            <a:off x="2739007" y="3771085"/>
            <a:ext cx="4400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0" name="Freeform 4480"/>
          <p:cNvSpPr/>
          <p:nvPr/>
        </p:nvSpPr>
        <p:spPr>
          <a:xfrm>
            <a:off x="2798377" y="3771085"/>
            <a:ext cx="4488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1" name="Freeform 4481"/>
          <p:cNvSpPr/>
          <p:nvPr/>
        </p:nvSpPr>
        <p:spPr>
          <a:xfrm>
            <a:off x="2856753" y="3739538"/>
            <a:ext cx="5516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2" name="Freeform 4482"/>
          <p:cNvSpPr/>
          <p:nvPr/>
        </p:nvSpPr>
        <p:spPr>
          <a:xfrm>
            <a:off x="2949291" y="3771085"/>
            <a:ext cx="40022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3" name="Freeform 4483"/>
          <p:cNvSpPr/>
          <p:nvPr/>
        </p:nvSpPr>
        <p:spPr>
          <a:xfrm>
            <a:off x="3000591" y="3739538"/>
            <a:ext cx="45440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4" name="Freeform 4484"/>
          <p:cNvSpPr/>
          <p:nvPr/>
        </p:nvSpPr>
        <p:spPr>
          <a:xfrm>
            <a:off x="3053770" y="3746396"/>
            <a:ext cx="10613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5" name="Freeform 4485"/>
          <p:cNvSpPr/>
          <p:nvPr/>
        </p:nvSpPr>
        <p:spPr>
          <a:xfrm>
            <a:off x="3081852" y="3739538"/>
            <a:ext cx="7296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6" name="Freeform 4486"/>
          <p:cNvSpPr/>
          <p:nvPr/>
        </p:nvSpPr>
        <p:spPr>
          <a:xfrm>
            <a:off x="3108276" y="3739538"/>
            <a:ext cx="7296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7" name="Freeform 4487"/>
          <p:cNvSpPr/>
          <p:nvPr/>
        </p:nvSpPr>
        <p:spPr>
          <a:xfrm>
            <a:off x="3128730" y="3771085"/>
            <a:ext cx="40022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8" name="Freeform 4488"/>
          <p:cNvSpPr/>
          <p:nvPr/>
        </p:nvSpPr>
        <p:spPr>
          <a:xfrm>
            <a:off x="687400" y="390976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9" name="Freeform 4489"/>
          <p:cNvSpPr/>
          <p:nvPr/>
        </p:nvSpPr>
        <p:spPr>
          <a:xfrm>
            <a:off x="729233" y="392348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0" name="Freeform 4490"/>
          <p:cNvSpPr/>
          <p:nvPr/>
        </p:nvSpPr>
        <p:spPr>
          <a:xfrm>
            <a:off x="834161" y="389193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1" name="Freeform 4491"/>
          <p:cNvSpPr/>
          <p:nvPr/>
        </p:nvSpPr>
        <p:spPr>
          <a:xfrm>
            <a:off x="901255" y="392348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2" name="Freeform 4492"/>
          <p:cNvSpPr/>
          <p:nvPr/>
        </p:nvSpPr>
        <p:spPr>
          <a:xfrm>
            <a:off x="964806" y="3923485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3" name="Freeform 4493"/>
          <p:cNvSpPr/>
          <p:nvPr/>
        </p:nvSpPr>
        <p:spPr>
          <a:xfrm>
            <a:off x="1037386" y="389879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4" name="Freeform 4494"/>
          <p:cNvSpPr/>
          <p:nvPr/>
        </p:nvSpPr>
        <p:spPr>
          <a:xfrm>
            <a:off x="1064247" y="392348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5" name="Freeform 4495"/>
          <p:cNvSpPr/>
          <p:nvPr/>
        </p:nvSpPr>
        <p:spPr>
          <a:xfrm>
            <a:off x="1158316" y="392348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6" name="Freeform 4496"/>
          <p:cNvSpPr/>
          <p:nvPr/>
        </p:nvSpPr>
        <p:spPr>
          <a:xfrm>
            <a:off x="1211465" y="392485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7" name="Freeform 4497"/>
          <p:cNvSpPr/>
          <p:nvPr/>
        </p:nvSpPr>
        <p:spPr>
          <a:xfrm>
            <a:off x="1272273" y="3923257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8" name="Freeform 4498"/>
          <p:cNvSpPr/>
          <p:nvPr/>
        </p:nvSpPr>
        <p:spPr>
          <a:xfrm>
            <a:off x="1327365" y="3923257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9" name="Freeform 4499"/>
          <p:cNvSpPr/>
          <p:nvPr/>
        </p:nvSpPr>
        <p:spPr>
          <a:xfrm>
            <a:off x="1382458" y="392348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0" name="Freeform 4500"/>
          <p:cNvSpPr/>
          <p:nvPr/>
        </p:nvSpPr>
        <p:spPr>
          <a:xfrm>
            <a:off x="1444294" y="392348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1" name="Freeform 4501"/>
          <p:cNvSpPr/>
          <p:nvPr/>
        </p:nvSpPr>
        <p:spPr>
          <a:xfrm>
            <a:off x="1492986" y="392348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2" name="Freeform 4502"/>
          <p:cNvSpPr/>
          <p:nvPr/>
        </p:nvSpPr>
        <p:spPr>
          <a:xfrm>
            <a:off x="1539506" y="3890567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3" name="Freeform 4503"/>
          <p:cNvSpPr/>
          <p:nvPr/>
        </p:nvSpPr>
        <p:spPr>
          <a:xfrm>
            <a:off x="1579968" y="392485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4" name="Freeform 4504"/>
          <p:cNvSpPr/>
          <p:nvPr/>
        </p:nvSpPr>
        <p:spPr>
          <a:xfrm>
            <a:off x="1645234" y="3891938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5" name="Freeform 4505"/>
          <p:cNvSpPr/>
          <p:nvPr/>
        </p:nvSpPr>
        <p:spPr>
          <a:xfrm>
            <a:off x="1702612" y="3923257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6" name="Freeform 4506"/>
          <p:cNvSpPr/>
          <p:nvPr/>
        </p:nvSpPr>
        <p:spPr>
          <a:xfrm>
            <a:off x="1757705" y="392348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7" name="Freeform 4507"/>
          <p:cNvSpPr/>
          <p:nvPr/>
        </p:nvSpPr>
        <p:spPr>
          <a:xfrm>
            <a:off x="1820113" y="392348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8" name="Freeform 4508"/>
          <p:cNvSpPr/>
          <p:nvPr/>
        </p:nvSpPr>
        <p:spPr>
          <a:xfrm>
            <a:off x="1852917" y="392348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9" name="Freeform 4509"/>
          <p:cNvSpPr/>
          <p:nvPr/>
        </p:nvSpPr>
        <p:spPr>
          <a:xfrm>
            <a:off x="1916468" y="392348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0" name="Freeform 4510"/>
          <p:cNvSpPr/>
          <p:nvPr/>
        </p:nvSpPr>
        <p:spPr>
          <a:xfrm>
            <a:off x="1983105" y="392348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1" name="Freeform 4511"/>
          <p:cNvSpPr/>
          <p:nvPr/>
        </p:nvSpPr>
        <p:spPr>
          <a:xfrm>
            <a:off x="2016252" y="392348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2" name="Freeform 4512"/>
          <p:cNvSpPr/>
          <p:nvPr/>
        </p:nvSpPr>
        <p:spPr>
          <a:xfrm>
            <a:off x="2103805" y="389879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3" name="Freeform 4513"/>
          <p:cNvSpPr/>
          <p:nvPr/>
        </p:nvSpPr>
        <p:spPr>
          <a:xfrm>
            <a:off x="2130666" y="392348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4" name="Freeform 4514"/>
          <p:cNvSpPr/>
          <p:nvPr/>
        </p:nvSpPr>
        <p:spPr>
          <a:xfrm>
            <a:off x="2222563" y="390976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5" name="Freeform 4515"/>
          <p:cNvSpPr/>
          <p:nvPr/>
        </p:nvSpPr>
        <p:spPr>
          <a:xfrm>
            <a:off x="2267140" y="3891938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6" name="Freeform 4516"/>
          <p:cNvSpPr/>
          <p:nvPr/>
        </p:nvSpPr>
        <p:spPr>
          <a:xfrm>
            <a:off x="2327948" y="392348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7" name="Freeform 4517"/>
          <p:cNvSpPr/>
          <p:nvPr/>
        </p:nvSpPr>
        <p:spPr>
          <a:xfrm>
            <a:off x="2428074" y="392348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8" name="Freeform 4518"/>
          <p:cNvSpPr/>
          <p:nvPr/>
        </p:nvSpPr>
        <p:spPr>
          <a:xfrm>
            <a:off x="2526029" y="392485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9" name="Freeform 4519"/>
          <p:cNvSpPr/>
          <p:nvPr/>
        </p:nvSpPr>
        <p:spPr>
          <a:xfrm>
            <a:off x="2585123" y="392348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0" name="Freeform 4520"/>
          <p:cNvSpPr/>
          <p:nvPr/>
        </p:nvSpPr>
        <p:spPr>
          <a:xfrm>
            <a:off x="2638272" y="389879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1" name="Freeform 4521"/>
          <p:cNvSpPr/>
          <p:nvPr/>
        </p:nvSpPr>
        <p:spPr>
          <a:xfrm>
            <a:off x="2662961" y="3923257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2" name="Freeform 4522"/>
          <p:cNvSpPr/>
          <p:nvPr/>
        </p:nvSpPr>
        <p:spPr>
          <a:xfrm>
            <a:off x="2755201" y="389879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3" name="Freeform 4523"/>
          <p:cNvSpPr/>
          <p:nvPr/>
        </p:nvSpPr>
        <p:spPr>
          <a:xfrm>
            <a:off x="2782062" y="392348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4" name="Freeform 4524"/>
          <p:cNvSpPr/>
          <p:nvPr/>
        </p:nvSpPr>
        <p:spPr>
          <a:xfrm>
            <a:off x="2842526" y="389193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5" name="Freeform 4525"/>
          <p:cNvSpPr/>
          <p:nvPr/>
        </p:nvSpPr>
        <p:spPr>
          <a:xfrm>
            <a:off x="2916021" y="392485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6" name="Freeform 4526"/>
          <p:cNvSpPr/>
          <p:nvPr/>
        </p:nvSpPr>
        <p:spPr>
          <a:xfrm>
            <a:off x="2975114" y="392348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7" name="Freeform 4527"/>
          <p:cNvSpPr/>
          <p:nvPr/>
        </p:nvSpPr>
        <p:spPr>
          <a:xfrm>
            <a:off x="3021634" y="390976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8" name="Freeform 4528"/>
          <p:cNvSpPr/>
          <p:nvPr/>
        </p:nvSpPr>
        <p:spPr>
          <a:xfrm>
            <a:off x="3066554" y="392348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9" name="Freeform 4529"/>
          <p:cNvSpPr/>
          <p:nvPr/>
        </p:nvSpPr>
        <p:spPr>
          <a:xfrm>
            <a:off x="3097758" y="3924857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0" name="Freeform 4530"/>
          <p:cNvSpPr/>
          <p:nvPr/>
        </p:nvSpPr>
        <p:spPr>
          <a:xfrm>
            <a:off x="3147936" y="3967491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1" name="Freeform 4531"/>
          <p:cNvSpPr/>
          <p:nvPr/>
        </p:nvSpPr>
        <p:spPr>
          <a:xfrm>
            <a:off x="687400" y="40621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2" name="Freeform 4532"/>
          <p:cNvSpPr/>
          <p:nvPr/>
        </p:nvSpPr>
        <p:spPr>
          <a:xfrm>
            <a:off x="731977" y="404430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3" name="Freeform 4533"/>
          <p:cNvSpPr/>
          <p:nvPr/>
        </p:nvSpPr>
        <p:spPr>
          <a:xfrm>
            <a:off x="792784" y="40758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4" name="Freeform 4534"/>
          <p:cNvSpPr/>
          <p:nvPr/>
        </p:nvSpPr>
        <p:spPr>
          <a:xfrm>
            <a:off x="888111" y="407561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5" name="Freeform 4535"/>
          <p:cNvSpPr/>
          <p:nvPr/>
        </p:nvSpPr>
        <p:spPr>
          <a:xfrm>
            <a:off x="943203" y="40758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6" name="Freeform 4536"/>
          <p:cNvSpPr/>
          <p:nvPr/>
        </p:nvSpPr>
        <p:spPr>
          <a:xfrm>
            <a:off x="1014069" y="40758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7" name="Freeform 4537"/>
          <p:cNvSpPr/>
          <p:nvPr/>
        </p:nvSpPr>
        <p:spPr>
          <a:xfrm>
            <a:off x="1051674" y="407584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8" name="Freeform 4538"/>
          <p:cNvSpPr/>
          <p:nvPr/>
        </p:nvSpPr>
        <p:spPr>
          <a:xfrm>
            <a:off x="1118768" y="40758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9" name="Freeform 4539"/>
          <p:cNvSpPr/>
          <p:nvPr/>
        </p:nvSpPr>
        <p:spPr>
          <a:xfrm>
            <a:off x="1189634" y="40758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0" name="Freeform 4540"/>
          <p:cNvSpPr/>
          <p:nvPr/>
        </p:nvSpPr>
        <p:spPr>
          <a:xfrm>
            <a:off x="1224495" y="40758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1" name="Freeform 4541"/>
          <p:cNvSpPr/>
          <p:nvPr/>
        </p:nvSpPr>
        <p:spPr>
          <a:xfrm>
            <a:off x="1279931" y="40621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2" name="Freeform 4542"/>
          <p:cNvSpPr/>
          <p:nvPr/>
        </p:nvSpPr>
        <p:spPr>
          <a:xfrm>
            <a:off x="1321765" y="40758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3" name="Freeform 4543"/>
          <p:cNvSpPr/>
          <p:nvPr/>
        </p:nvSpPr>
        <p:spPr>
          <a:xfrm>
            <a:off x="1413205" y="4077219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4" name="Freeform 4544"/>
          <p:cNvSpPr/>
          <p:nvPr/>
        </p:nvSpPr>
        <p:spPr>
          <a:xfrm>
            <a:off x="1499615" y="40758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5" name="Freeform 4545"/>
          <p:cNvSpPr/>
          <p:nvPr/>
        </p:nvSpPr>
        <p:spPr>
          <a:xfrm>
            <a:off x="1570482" y="40758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6" name="Freeform 4546"/>
          <p:cNvSpPr/>
          <p:nvPr/>
        </p:nvSpPr>
        <p:spPr>
          <a:xfrm>
            <a:off x="1609801" y="404430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7" name="Freeform 4547"/>
          <p:cNvSpPr/>
          <p:nvPr/>
        </p:nvSpPr>
        <p:spPr>
          <a:xfrm>
            <a:off x="1631861" y="404430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8" name="Freeform 4548"/>
          <p:cNvSpPr/>
          <p:nvPr/>
        </p:nvSpPr>
        <p:spPr>
          <a:xfrm>
            <a:off x="1704555" y="4119853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9" name="Freeform 4549"/>
          <p:cNvSpPr/>
          <p:nvPr/>
        </p:nvSpPr>
        <p:spPr>
          <a:xfrm>
            <a:off x="1766163" y="40758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0" name="Freeform 4550"/>
          <p:cNvSpPr/>
          <p:nvPr/>
        </p:nvSpPr>
        <p:spPr>
          <a:xfrm>
            <a:off x="1827657" y="407584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1" name="Freeform 4551"/>
          <p:cNvSpPr/>
          <p:nvPr/>
        </p:nvSpPr>
        <p:spPr>
          <a:xfrm>
            <a:off x="1888121" y="404430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2" name="Freeform 4552"/>
          <p:cNvSpPr/>
          <p:nvPr/>
        </p:nvSpPr>
        <p:spPr>
          <a:xfrm>
            <a:off x="1993391" y="404430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3" name="Freeform 4553"/>
          <p:cNvSpPr/>
          <p:nvPr/>
        </p:nvSpPr>
        <p:spPr>
          <a:xfrm>
            <a:off x="2060486" y="40758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4" name="Freeform 4554"/>
          <p:cNvSpPr/>
          <p:nvPr/>
        </p:nvSpPr>
        <p:spPr>
          <a:xfrm>
            <a:off x="2120379" y="4077219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5" name="Freeform 4555"/>
          <p:cNvSpPr/>
          <p:nvPr/>
        </p:nvSpPr>
        <p:spPr>
          <a:xfrm>
            <a:off x="2179129" y="40758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6" name="Freeform 4556"/>
          <p:cNvSpPr/>
          <p:nvPr/>
        </p:nvSpPr>
        <p:spPr>
          <a:xfrm>
            <a:off x="2249080" y="407584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7" name="Freeform 4557"/>
          <p:cNvSpPr/>
          <p:nvPr/>
        </p:nvSpPr>
        <p:spPr>
          <a:xfrm>
            <a:off x="2309545" y="404430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8" name="Freeform 4558"/>
          <p:cNvSpPr/>
          <p:nvPr/>
        </p:nvSpPr>
        <p:spPr>
          <a:xfrm>
            <a:off x="2384526" y="4119053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9" name="Rectangle 4559"/>
          <p:cNvSpPr/>
          <p:nvPr/>
        </p:nvSpPr>
        <p:spPr>
          <a:xfrm>
            <a:off x="685800" y="4207452"/>
            <a:ext cx="2519493" cy="470564"/>
          </a:xfrm>
          <a:prstGeom prst="rect">
            <a:avLst/>
          </a:prstGeom>
        </p:spPr>
      </p:sp>
      <p:sp>
        <p:nvSpPr>
          <p:cNvPr id="4560" name="Freeform 4560"/>
          <p:cNvSpPr/>
          <p:nvPr/>
        </p:nvSpPr>
        <p:spPr>
          <a:xfrm>
            <a:off x="696772" y="4259298"/>
            <a:ext cx="48806" cy="80924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1" name="Freeform 4561"/>
          <p:cNvSpPr/>
          <p:nvPr/>
        </p:nvSpPr>
        <p:spPr>
          <a:xfrm>
            <a:off x="756894" y="42853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2" name="Freeform 4562"/>
          <p:cNvSpPr/>
          <p:nvPr/>
        </p:nvSpPr>
        <p:spPr>
          <a:xfrm>
            <a:off x="829818" y="42853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3" name="Freeform 4563"/>
          <p:cNvSpPr/>
          <p:nvPr/>
        </p:nvSpPr>
        <p:spPr>
          <a:xfrm>
            <a:off x="913142" y="428535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4" name="Freeform 4564"/>
          <p:cNvSpPr/>
          <p:nvPr/>
        </p:nvSpPr>
        <p:spPr>
          <a:xfrm>
            <a:off x="1010411" y="42853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5" name="Freeform 4565"/>
          <p:cNvSpPr/>
          <p:nvPr/>
        </p:nvSpPr>
        <p:spPr>
          <a:xfrm>
            <a:off x="1083335" y="42853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6" name="Freeform 4566"/>
          <p:cNvSpPr/>
          <p:nvPr/>
        </p:nvSpPr>
        <p:spPr>
          <a:xfrm>
            <a:off x="1118208" y="42853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7" name="Freeform 4567"/>
          <p:cNvSpPr/>
          <p:nvPr/>
        </p:nvSpPr>
        <p:spPr>
          <a:xfrm>
            <a:off x="1230793" y="42606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8" name="Freeform 4568"/>
          <p:cNvSpPr/>
          <p:nvPr/>
        </p:nvSpPr>
        <p:spPr>
          <a:xfrm>
            <a:off x="1259711" y="42853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9" name="Freeform 4569"/>
          <p:cNvSpPr/>
          <p:nvPr/>
        </p:nvSpPr>
        <p:spPr>
          <a:xfrm>
            <a:off x="1319262" y="4252440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0" name="Freeform 4570"/>
          <p:cNvSpPr/>
          <p:nvPr/>
        </p:nvSpPr>
        <p:spPr>
          <a:xfrm>
            <a:off x="1359038" y="42853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1" name="Freeform 4571"/>
          <p:cNvSpPr/>
          <p:nvPr/>
        </p:nvSpPr>
        <p:spPr>
          <a:xfrm>
            <a:off x="1431961" y="42853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2" name="Freeform 4572"/>
          <p:cNvSpPr/>
          <p:nvPr/>
        </p:nvSpPr>
        <p:spPr>
          <a:xfrm>
            <a:off x="1473132" y="428535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3" name="Freeform 4573"/>
          <p:cNvSpPr/>
          <p:nvPr/>
        </p:nvSpPr>
        <p:spPr>
          <a:xfrm>
            <a:off x="1570402" y="42853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4" name="Freeform 4574"/>
          <p:cNvSpPr/>
          <p:nvPr/>
        </p:nvSpPr>
        <p:spPr>
          <a:xfrm>
            <a:off x="1627894" y="42716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5" name="Freeform 4575"/>
          <p:cNvSpPr/>
          <p:nvPr/>
        </p:nvSpPr>
        <p:spPr>
          <a:xfrm>
            <a:off x="1674529" y="42606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6" name="Freeform 4576"/>
          <p:cNvSpPr/>
          <p:nvPr/>
        </p:nvSpPr>
        <p:spPr>
          <a:xfrm>
            <a:off x="1701275" y="42853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7" name="Freeform 4577"/>
          <p:cNvSpPr/>
          <p:nvPr/>
        </p:nvSpPr>
        <p:spPr>
          <a:xfrm>
            <a:off x="1773284" y="42853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8" name="Freeform 4578"/>
          <p:cNvSpPr/>
          <p:nvPr/>
        </p:nvSpPr>
        <p:spPr>
          <a:xfrm>
            <a:off x="1838664" y="4329364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9" name="Freeform 4579"/>
          <p:cNvSpPr/>
          <p:nvPr/>
        </p:nvSpPr>
        <p:spPr>
          <a:xfrm>
            <a:off x="1917531" y="428535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0" name="Freeform 4580"/>
          <p:cNvSpPr/>
          <p:nvPr/>
        </p:nvSpPr>
        <p:spPr>
          <a:xfrm>
            <a:off x="1991140" y="425381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1" name="Freeform 4581"/>
          <p:cNvSpPr/>
          <p:nvPr/>
        </p:nvSpPr>
        <p:spPr>
          <a:xfrm>
            <a:off x="2016172" y="42853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2" name="Freeform 4582"/>
          <p:cNvSpPr/>
          <p:nvPr/>
        </p:nvSpPr>
        <p:spPr>
          <a:xfrm>
            <a:off x="2081780" y="42853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3" name="Freeform 4583"/>
          <p:cNvSpPr/>
          <p:nvPr/>
        </p:nvSpPr>
        <p:spPr>
          <a:xfrm>
            <a:off x="2141444" y="42853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4" name="Freeform 4584"/>
          <p:cNvSpPr/>
          <p:nvPr/>
        </p:nvSpPr>
        <p:spPr>
          <a:xfrm>
            <a:off x="2193908" y="42853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5" name="Freeform 4585"/>
          <p:cNvSpPr/>
          <p:nvPr/>
        </p:nvSpPr>
        <p:spPr>
          <a:xfrm>
            <a:off x="2303750" y="428513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6" name="Freeform 4586"/>
          <p:cNvSpPr/>
          <p:nvPr/>
        </p:nvSpPr>
        <p:spPr>
          <a:xfrm>
            <a:off x="2360900" y="42853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7" name="Freeform 4587"/>
          <p:cNvSpPr/>
          <p:nvPr/>
        </p:nvSpPr>
        <p:spPr>
          <a:xfrm>
            <a:off x="2432909" y="42853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8" name="Freeform 4588"/>
          <p:cNvSpPr/>
          <p:nvPr/>
        </p:nvSpPr>
        <p:spPr>
          <a:xfrm>
            <a:off x="2492460" y="42716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9" name="Freeform 4589"/>
          <p:cNvSpPr/>
          <p:nvPr/>
        </p:nvSpPr>
        <p:spPr>
          <a:xfrm>
            <a:off x="2536351" y="42853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0" name="Freeform 4590"/>
          <p:cNvSpPr/>
          <p:nvPr/>
        </p:nvSpPr>
        <p:spPr>
          <a:xfrm>
            <a:off x="2597730" y="428513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1" name="Freeform 4591"/>
          <p:cNvSpPr/>
          <p:nvPr/>
        </p:nvSpPr>
        <p:spPr>
          <a:xfrm>
            <a:off x="2650994" y="42716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2" name="Freeform 4592"/>
          <p:cNvSpPr/>
          <p:nvPr/>
        </p:nvSpPr>
        <p:spPr>
          <a:xfrm>
            <a:off x="2739348" y="4257241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3" name="Freeform 4593"/>
          <p:cNvSpPr/>
          <p:nvPr/>
        </p:nvSpPr>
        <p:spPr>
          <a:xfrm>
            <a:off x="2800841" y="42716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4" name="Freeform 4594"/>
          <p:cNvSpPr/>
          <p:nvPr/>
        </p:nvSpPr>
        <p:spPr>
          <a:xfrm>
            <a:off x="2844732" y="42853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5" name="Freeform 4595"/>
          <p:cNvSpPr/>
          <p:nvPr/>
        </p:nvSpPr>
        <p:spPr>
          <a:xfrm>
            <a:off x="2913084" y="428535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6" name="Freeform 4596"/>
          <p:cNvSpPr/>
          <p:nvPr/>
        </p:nvSpPr>
        <p:spPr>
          <a:xfrm>
            <a:off x="2984978" y="42538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7" name="Freeform 4597"/>
          <p:cNvSpPr/>
          <p:nvPr/>
        </p:nvSpPr>
        <p:spPr>
          <a:xfrm>
            <a:off x="3047843" y="42853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8" name="Freeform 4598"/>
          <p:cNvSpPr/>
          <p:nvPr/>
        </p:nvSpPr>
        <p:spPr>
          <a:xfrm>
            <a:off x="3115623" y="42853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9" name="Freeform 4599"/>
          <p:cNvSpPr/>
          <p:nvPr/>
        </p:nvSpPr>
        <p:spPr>
          <a:xfrm>
            <a:off x="691223" y="4409717"/>
            <a:ext cx="71974" cy="85039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0" name="Freeform 4600"/>
          <p:cNvSpPr/>
          <p:nvPr/>
        </p:nvSpPr>
        <p:spPr>
          <a:xfrm>
            <a:off x="779129" y="4437835"/>
            <a:ext cx="5615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1" name="Freeform 4601"/>
          <p:cNvSpPr/>
          <p:nvPr/>
        </p:nvSpPr>
        <p:spPr>
          <a:xfrm>
            <a:off x="849182" y="4437835"/>
            <a:ext cx="3005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2" name="Freeform 4602"/>
          <p:cNvSpPr/>
          <p:nvPr/>
        </p:nvSpPr>
        <p:spPr>
          <a:xfrm>
            <a:off x="886356" y="4406288"/>
            <a:ext cx="5638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3" name="Freeform 4603"/>
          <p:cNvSpPr/>
          <p:nvPr/>
        </p:nvSpPr>
        <p:spPr>
          <a:xfrm>
            <a:off x="952680" y="4437835"/>
            <a:ext cx="5615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4" name="Freeform 4604"/>
          <p:cNvSpPr/>
          <p:nvPr/>
        </p:nvSpPr>
        <p:spPr>
          <a:xfrm>
            <a:off x="1017988" y="4437835"/>
            <a:ext cx="40902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5" name="Freeform 4605"/>
          <p:cNvSpPr/>
          <p:nvPr/>
        </p:nvSpPr>
        <p:spPr>
          <a:xfrm>
            <a:off x="1069737" y="4481841"/>
            <a:ext cx="16722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6" name="Freeform 4606"/>
          <p:cNvSpPr/>
          <p:nvPr/>
        </p:nvSpPr>
        <p:spPr>
          <a:xfrm>
            <a:off x="1130130" y="4411775"/>
            <a:ext cx="68584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7" name="Freeform 4607"/>
          <p:cNvSpPr/>
          <p:nvPr/>
        </p:nvSpPr>
        <p:spPr>
          <a:xfrm>
            <a:off x="1213742" y="4481041"/>
            <a:ext cx="12202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8" name="Freeform 4608"/>
          <p:cNvSpPr/>
          <p:nvPr/>
        </p:nvSpPr>
        <p:spPr>
          <a:xfrm>
            <a:off x="1246396" y="4411775"/>
            <a:ext cx="78866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9" name="Freeform 4609"/>
          <p:cNvSpPr/>
          <p:nvPr/>
        </p:nvSpPr>
        <p:spPr>
          <a:xfrm>
            <a:off x="1345714" y="4481041"/>
            <a:ext cx="12202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0" name="Freeform 4610"/>
          <p:cNvSpPr/>
          <p:nvPr/>
        </p:nvSpPr>
        <p:spPr>
          <a:xfrm>
            <a:off x="1367521" y="4411775"/>
            <a:ext cx="77510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1" name="Freeform 4611"/>
          <p:cNvSpPr/>
          <p:nvPr/>
        </p:nvSpPr>
        <p:spPr>
          <a:xfrm>
            <a:off x="1454636" y="4481041"/>
            <a:ext cx="12202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2" name="Freeform 4612"/>
          <p:cNvSpPr/>
          <p:nvPr/>
        </p:nvSpPr>
        <p:spPr>
          <a:xfrm>
            <a:off x="1483787" y="4481841"/>
            <a:ext cx="16722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3" name="Freeform 4613"/>
          <p:cNvSpPr/>
          <p:nvPr/>
        </p:nvSpPr>
        <p:spPr>
          <a:xfrm>
            <a:off x="1539886" y="4437607"/>
            <a:ext cx="47342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4" name="Freeform 4614"/>
          <p:cNvSpPr/>
          <p:nvPr/>
        </p:nvSpPr>
        <p:spPr>
          <a:xfrm>
            <a:off x="1597059" y="4406288"/>
            <a:ext cx="45308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5" name="Freeform 4615"/>
          <p:cNvSpPr/>
          <p:nvPr/>
        </p:nvSpPr>
        <p:spPr>
          <a:xfrm>
            <a:off x="1657169" y="4437835"/>
            <a:ext cx="4496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6" name="Freeform 4616"/>
          <p:cNvSpPr/>
          <p:nvPr/>
        </p:nvSpPr>
        <p:spPr>
          <a:xfrm>
            <a:off x="1718522" y="4413146"/>
            <a:ext cx="1084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7" name="Freeform 4617"/>
          <p:cNvSpPr/>
          <p:nvPr/>
        </p:nvSpPr>
        <p:spPr>
          <a:xfrm>
            <a:off x="1745979" y="4437835"/>
            <a:ext cx="3005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8" name="Freeform 4618"/>
          <p:cNvSpPr/>
          <p:nvPr/>
        </p:nvSpPr>
        <p:spPr>
          <a:xfrm>
            <a:off x="1807049" y="4437835"/>
            <a:ext cx="5615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9" name="Freeform 4619"/>
          <p:cNvSpPr/>
          <p:nvPr/>
        </p:nvSpPr>
        <p:spPr>
          <a:xfrm>
            <a:off x="1870211" y="4404917"/>
            <a:ext cx="3536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0" name="Freeform 4620"/>
          <p:cNvSpPr/>
          <p:nvPr/>
        </p:nvSpPr>
        <p:spPr>
          <a:xfrm>
            <a:off x="1930264" y="4424119"/>
            <a:ext cx="3434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1" name="Freeform 4621"/>
          <p:cNvSpPr/>
          <p:nvPr/>
        </p:nvSpPr>
        <p:spPr>
          <a:xfrm>
            <a:off x="1974330" y="4406288"/>
            <a:ext cx="45308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2" name="Freeform 4622"/>
          <p:cNvSpPr/>
          <p:nvPr/>
        </p:nvSpPr>
        <p:spPr>
          <a:xfrm>
            <a:off x="2034440" y="4437835"/>
            <a:ext cx="5197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3" name="Freeform 4623"/>
          <p:cNvSpPr/>
          <p:nvPr/>
        </p:nvSpPr>
        <p:spPr>
          <a:xfrm>
            <a:off x="2128165" y="4411775"/>
            <a:ext cx="68584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4" name="Freeform 4624"/>
          <p:cNvSpPr/>
          <p:nvPr/>
        </p:nvSpPr>
        <p:spPr>
          <a:xfrm>
            <a:off x="2207597" y="4437835"/>
            <a:ext cx="5197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5" name="Freeform 4625"/>
          <p:cNvSpPr/>
          <p:nvPr/>
        </p:nvSpPr>
        <p:spPr>
          <a:xfrm>
            <a:off x="2273131" y="4437835"/>
            <a:ext cx="5638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6" name="Freeform 4626"/>
          <p:cNvSpPr/>
          <p:nvPr/>
        </p:nvSpPr>
        <p:spPr>
          <a:xfrm>
            <a:off x="2339455" y="4437835"/>
            <a:ext cx="4496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7" name="Freeform 4627"/>
          <p:cNvSpPr/>
          <p:nvPr/>
        </p:nvSpPr>
        <p:spPr>
          <a:xfrm>
            <a:off x="2401147" y="4437835"/>
            <a:ext cx="3005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8" name="Freeform 4628"/>
          <p:cNvSpPr/>
          <p:nvPr/>
        </p:nvSpPr>
        <p:spPr>
          <a:xfrm>
            <a:off x="2431768" y="4424119"/>
            <a:ext cx="3434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9" name="Freeform 4629"/>
          <p:cNvSpPr/>
          <p:nvPr/>
        </p:nvSpPr>
        <p:spPr>
          <a:xfrm>
            <a:off x="2475269" y="4437835"/>
            <a:ext cx="79431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0" name="Freeform 4630"/>
          <p:cNvSpPr/>
          <p:nvPr/>
        </p:nvSpPr>
        <p:spPr>
          <a:xfrm>
            <a:off x="2569389" y="4437835"/>
            <a:ext cx="5197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1" name="Freeform 4631"/>
          <p:cNvSpPr/>
          <p:nvPr/>
        </p:nvSpPr>
        <p:spPr>
          <a:xfrm>
            <a:off x="2634358" y="4437835"/>
            <a:ext cx="4587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2" name="Freeform 4632"/>
          <p:cNvSpPr/>
          <p:nvPr/>
        </p:nvSpPr>
        <p:spPr>
          <a:xfrm>
            <a:off x="2691191" y="4424119"/>
            <a:ext cx="3434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3" name="Freeform 4633"/>
          <p:cNvSpPr/>
          <p:nvPr/>
        </p:nvSpPr>
        <p:spPr>
          <a:xfrm>
            <a:off x="2759154" y="4437835"/>
            <a:ext cx="5615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4" name="Freeform 4634"/>
          <p:cNvSpPr/>
          <p:nvPr/>
        </p:nvSpPr>
        <p:spPr>
          <a:xfrm>
            <a:off x="2822315" y="4404917"/>
            <a:ext cx="3536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5" name="Freeform 4635"/>
          <p:cNvSpPr/>
          <p:nvPr/>
        </p:nvSpPr>
        <p:spPr>
          <a:xfrm>
            <a:off x="2891634" y="4411775"/>
            <a:ext cx="78866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6" name="Freeform 4636"/>
          <p:cNvSpPr/>
          <p:nvPr/>
        </p:nvSpPr>
        <p:spPr>
          <a:xfrm>
            <a:off x="2989483" y="4439207"/>
            <a:ext cx="4587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7" name="Freeform 4637"/>
          <p:cNvSpPr/>
          <p:nvPr/>
        </p:nvSpPr>
        <p:spPr>
          <a:xfrm>
            <a:off x="3047899" y="4437835"/>
            <a:ext cx="40902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8" name="Freeform 4638"/>
          <p:cNvSpPr/>
          <p:nvPr/>
        </p:nvSpPr>
        <p:spPr>
          <a:xfrm>
            <a:off x="3100439" y="4413146"/>
            <a:ext cx="1084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9" name="Freeform 4639"/>
          <p:cNvSpPr/>
          <p:nvPr/>
        </p:nvSpPr>
        <p:spPr>
          <a:xfrm>
            <a:off x="3124844" y="4437607"/>
            <a:ext cx="47342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0" name="Freeform 4640"/>
          <p:cNvSpPr/>
          <p:nvPr/>
        </p:nvSpPr>
        <p:spPr>
          <a:xfrm>
            <a:off x="687315" y="4564175"/>
            <a:ext cx="59096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1" name="Freeform 4641"/>
          <p:cNvSpPr/>
          <p:nvPr/>
        </p:nvSpPr>
        <p:spPr>
          <a:xfrm>
            <a:off x="755503" y="4558688"/>
            <a:ext cx="43402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2" name="Freeform 4642"/>
          <p:cNvSpPr/>
          <p:nvPr/>
        </p:nvSpPr>
        <p:spPr>
          <a:xfrm>
            <a:off x="812868" y="4590235"/>
            <a:ext cx="4978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3" name="Freeform 4643"/>
          <p:cNvSpPr/>
          <p:nvPr/>
        </p:nvSpPr>
        <p:spPr>
          <a:xfrm>
            <a:off x="872831" y="4590235"/>
            <a:ext cx="5379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4" name="Freeform 4644"/>
          <p:cNvSpPr/>
          <p:nvPr/>
        </p:nvSpPr>
        <p:spPr>
          <a:xfrm>
            <a:off x="939721" y="4590235"/>
            <a:ext cx="28790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5" name="Freeform 4645"/>
          <p:cNvSpPr/>
          <p:nvPr/>
        </p:nvSpPr>
        <p:spPr>
          <a:xfrm>
            <a:off x="969052" y="4591607"/>
            <a:ext cx="49030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6" name="Freeform 4646"/>
          <p:cNvSpPr/>
          <p:nvPr/>
        </p:nvSpPr>
        <p:spPr>
          <a:xfrm>
            <a:off x="1016395" y="4634241"/>
            <a:ext cx="16018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7" name="Freeform 4647"/>
          <p:cNvSpPr/>
          <p:nvPr/>
        </p:nvSpPr>
        <p:spPr>
          <a:xfrm>
            <a:off x="1074734" y="4564175"/>
            <a:ext cx="57364" cy="80924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8" name="Freeform 4648"/>
          <p:cNvSpPr/>
          <p:nvPr/>
        </p:nvSpPr>
        <p:spPr>
          <a:xfrm>
            <a:off x="1150066" y="4565546"/>
            <a:ext cx="1039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9" name="Freeform 4649"/>
          <p:cNvSpPr/>
          <p:nvPr/>
        </p:nvSpPr>
        <p:spPr>
          <a:xfrm>
            <a:off x="1171605" y="4590235"/>
            <a:ext cx="39181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0" name="Freeform 4650"/>
          <p:cNvSpPr/>
          <p:nvPr/>
        </p:nvSpPr>
        <p:spPr>
          <a:xfrm>
            <a:off x="1215440" y="4576519"/>
            <a:ext cx="3290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1" name="Freeform 4651"/>
          <p:cNvSpPr/>
          <p:nvPr/>
        </p:nvSpPr>
        <p:spPr>
          <a:xfrm>
            <a:off x="1254838" y="4590235"/>
            <a:ext cx="5379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2" name="Freeform 4652"/>
          <p:cNvSpPr/>
          <p:nvPr/>
        </p:nvSpPr>
        <p:spPr>
          <a:xfrm>
            <a:off x="1321728" y="4590235"/>
            <a:ext cx="28790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3" name="Freeform 4653"/>
          <p:cNvSpPr/>
          <p:nvPr/>
        </p:nvSpPr>
        <p:spPr>
          <a:xfrm>
            <a:off x="1351060" y="4591607"/>
            <a:ext cx="49030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4" name="Freeform 4654"/>
          <p:cNvSpPr/>
          <p:nvPr/>
        </p:nvSpPr>
        <p:spPr>
          <a:xfrm>
            <a:off x="1398413" y="4634241"/>
            <a:ext cx="16018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5" name="Freeform 4655"/>
          <p:cNvSpPr/>
          <p:nvPr/>
        </p:nvSpPr>
        <p:spPr>
          <a:xfrm>
            <a:off x="1451557" y="4590235"/>
            <a:ext cx="4307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6" name="Freeform 4656"/>
          <p:cNvSpPr/>
          <p:nvPr/>
        </p:nvSpPr>
        <p:spPr>
          <a:xfrm>
            <a:off x="1509571" y="4590235"/>
            <a:ext cx="4394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7" name="Freeform 4657"/>
          <p:cNvSpPr/>
          <p:nvPr/>
        </p:nvSpPr>
        <p:spPr>
          <a:xfrm>
            <a:off x="1566611" y="4558688"/>
            <a:ext cx="5400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8" name="Freeform 4658"/>
          <p:cNvSpPr/>
          <p:nvPr/>
        </p:nvSpPr>
        <p:spPr>
          <a:xfrm>
            <a:off x="1658503" y="4562117"/>
            <a:ext cx="68296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9" name="Freeform 4659"/>
          <p:cNvSpPr/>
          <p:nvPr/>
        </p:nvSpPr>
        <p:spPr>
          <a:xfrm>
            <a:off x="1734485" y="4590235"/>
            <a:ext cx="5379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0" name="Freeform 4660"/>
          <p:cNvSpPr/>
          <p:nvPr/>
        </p:nvSpPr>
        <p:spPr>
          <a:xfrm>
            <a:off x="1800509" y="4590235"/>
            <a:ext cx="76089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1" name="Freeform 4661"/>
          <p:cNvSpPr/>
          <p:nvPr/>
        </p:nvSpPr>
        <p:spPr>
          <a:xfrm>
            <a:off x="1893050" y="4590235"/>
            <a:ext cx="5400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2" name="Freeform 4662"/>
          <p:cNvSpPr/>
          <p:nvPr/>
        </p:nvSpPr>
        <p:spPr>
          <a:xfrm>
            <a:off x="1956368" y="4590235"/>
            <a:ext cx="5379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3" name="Freeform 4663"/>
          <p:cNvSpPr/>
          <p:nvPr/>
        </p:nvSpPr>
        <p:spPr>
          <a:xfrm>
            <a:off x="2018712" y="4590235"/>
            <a:ext cx="39181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4" name="Freeform 4664"/>
          <p:cNvSpPr/>
          <p:nvPr/>
        </p:nvSpPr>
        <p:spPr>
          <a:xfrm>
            <a:off x="2068825" y="4565546"/>
            <a:ext cx="1039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5" name="Freeform 4665"/>
          <p:cNvSpPr/>
          <p:nvPr/>
        </p:nvSpPr>
        <p:spPr>
          <a:xfrm>
            <a:off x="2088308" y="4576519"/>
            <a:ext cx="3290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6" name="Freeform 4666"/>
          <p:cNvSpPr/>
          <p:nvPr/>
        </p:nvSpPr>
        <p:spPr>
          <a:xfrm>
            <a:off x="2130303" y="4565546"/>
            <a:ext cx="1039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7" name="Freeform 4667"/>
          <p:cNvSpPr/>
          <p:nvPr/>
        </p:nvSpPr>
        <p:spPr>
          <a:xfrm>
            <a:off x="2153465" y="4590235"/>
            <a:ext cx="5379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8" name="Freeform 4668"/>
          <p:cNvSpPr/>
          <p:nvPr/>
        </p:nvSpPr>
        <p:spPr>
          <a:xfrm>
            <a:off x="2219489" y="4590235"/>
            <a:ext cx="4394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9" name="Freeform 4669"/>
          <p:cNvSpPr/>
          <p:nvPr/>
        </p:nvSpPr>
        <p:spPr>
          <a:xfrm>
            <a:off x="2281400" y="4591035"/>
            <a:ext cx="11689" cy="54749"/>
          </a:xfrm>
          <a:custGeom>
            <a:avLst/>
            <a:gdLst/>
            <a:ahLst/>
            <a:cxnLst/>
            <a:rect l="0" t="0" r="0" b="0"/>
            <a:pathLst>
              <a:path w="1371600" h="60833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  <a:moveTo>
                  <a:pt x="1371600" y="5397500"/>
                </a:moveTo>
                <a:cubicBezTo>
                  <a:pt x="1371600" y="5041900"/>
                  <a:pt x="1092200" y="4711700"/>
                  <a:pt x="685800" y="4711700"/>
                </a:cubicBezTo>
                <a:cubicBezTo>
                  <a:pt x="279400" y="4711700"/>
                  <a:pt x="0" y="5041900"/>
                  <a:pt x="0" y="5397500"/>
                </a:cubicBezTo>
                <a:cubicBezTo>
                  <a:pt x="0" y="5753100"/>
                  <a:pt x="279400" y="6083300"/>
                  <a:pt x="685800" y="6083300"/>
                </a:cubicBezTo>
                <a:cubicBezTo>
                  <a:pt x="1092200" y="6083300"/>
                  <a:pt x="1371600" y="5753100"/>
                  <a:pt x="1371600" y="5397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0" name="Freeform 4670">
            <a:hlinkClick r:id="rId5"/>
          </p:cNvPr>
          <p:cNvSpPr/>
          <p:nvPr/>
        </p:nvSpPr>
        <p:spPr>
          <a:xfrm>
            <a:off x="2332498" y="4588178"/>
            <a:ext cx="57148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1" name="Freeform 4671">
            <a:hlinkClick r:id="rId5"/>
          </p:cNvPr>
          <p:cNvSpPr/>
          <p:nvPr/>
        </p:nvSpPr>
        <p:spPr>
          <a:xfrm>
            <a:off x="2400470" y="4588178"/>
            <a:ext cx="58447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2" name="Freeform 4672">
            <a:hlinkClick r:id="rId5"/>
          </p:cNvPr>
          <p:cNvSpPr/>
          <p:nvPr/>
        </p:nvSpPr>
        <p:spPr>
          <a:xfrm>
            <a:off x="2468226" y="4588178"/>
            <a:ext cx="37016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3" name="Freeform 4673">
            <a:hlinkClick r:id="rId5"/>
          </p:cNvPr>
          <p:cNvSpPr/>
          <p:nvPr/>
        </p:nvSpPr>
        <p:spPr>
          <a:xfrm>
            <a:off x="2513577" y="4558688"/>
            <a:ext cx="57148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4" name="Freeform 4674">
            <a:hlinkClick r:id="rId5"/>
          </p:cNvPr>
          <p:cNvSpPr/>
          <p:nvPr/>
        </p:nvSpPr>
        <p:spPr>
          <a:xfrm>
            <a:off x="2578085" y="4588178"/>
            <a:ext cx="58447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5" name="Freeform 4675">
            <a:hlinkClick r:id="rId5"/>
          </p:cNvPr>
          <p:cNvSpPr/>
          <p:nvPr/>
        </p:nvSpPr>
        <p:spPr>
          <a:xfrm>
            <a:off x="2642702" y="4588178"/>
            <a:ext cx="44917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6" name="Freeform 4676">
            <a:hlinkClick r:id="rId5"/>
          </p:cNvPr>
          <p:cNvSpPr/>
          <p:nvPr/>
        </p:nvSpPr>
        <p:spPr>
          <a:xfrm>
            <a:off x="2693464" y="4562117"/>
            <a:ext cx="79661" cy="85039"/>
          </a:xfrm>
          <a:custGeom>
            <a:avLst/>
            <a:gdLst/>
            <a:ahLst/>
            <a:cxnLst/>
            <a:rect l="0" t="0" r="0" b="0"/>
            <a:pathLst>
              <a:path w="9347200" h="9448800">
                <a:moveTo>
                  <a:pt x="5626100" y="4597400"/>
                </a:moveTo>
                <a:cubicBezTo>
                  <a:pt x="5626100" y="5295900"/>
                  <a:pt x="5359400" y="6134100"/>
                  <a:pt x="4292600" y="6134100"/>
                </a:cubicBezTo>
                <a:cubicBezTo>
                  <a:pt x="3581400" y="6134100"/>
                  <a:pt x="3416300" y="5537200"/>
                  <a:pt x="3416300" y="5003800"/>
                </a:cubicBezTo>
                <a:cubicBezTo>
                  <a:pt x="3416300" y="4127500"/>
                  <a:pt x="3911600" y="3429000"/>
                  <a:pt x="4686300" y="3429000"/>
                </a:cubicBezTo>
                <a:cubicBezTo>
                  <a:pt x="5321300" y="3429000"/>
                  <a:pt x="5626100" y="3924300"/>
                  <a:pt x="5626100" y="4597400"/>
                </a:cubicBezTo>
                <a:close/>
                <a:moveTo>
                  <a:pt x="7277100" y="2438400"/>
                </a:moveTo>
                <a:lnTo>
                  <a:pt x="6083300" y="2438400"/>
                </a:lnTo>
                <a:lnTo>
                  <a:pt x="5981700" y="3009900"/>
                </a:lnTo>
                <a:lnTo>
                  <a:pt x="5956300" y="3009900"/>
                </a:lnTo>
                <a:cubicBezTo>
                  <a:pt x="5702300" y="2489200"/>
                  <a:pt x="5257800" y="2286000"/>
                  <a:pt x="4584700" y="2286000"/>
                </a:cubicBezTo>
                <a:cubicBezTo>
                  <a:pt x="3009900" y="2286000"/>
                  <a:pt x="2044700" y="3657600"/>
                  <a:pt x="2044700" y="5143500"/>
                </a:cubicBezTo>
                <a:cubicBezTo>
                  <a:pt x="2044700" y="6400800"/>
                  <a:pt x="2781300" y="7277100"/>
                  <a:pt x="3873500" y="7277100"/>
                </a:cubicBezTo>
                <a:cubicBezTo>
                  <a:pt x="4673600" y="7277100"/>
                  <a:pt x="5168900" y="6934200"/>
                  <a:pt x="5499100" y="6591300"/>
                </a:cubicBezTo>
                <a:lnTo>
                  <a:pt x="5524500" y="6591300"/>
                </a:lnTo>
                <a:cubicBezTo>
                  <a:pt x="5537200" y="6921500"/>
                  <a:pt x="5816600" y="7277100"/>
                  <a:pt x="6527800" y="7277100"/>
                </a:cubicBezTo>
                <a:cubicBezTo>
                  <a:pt x="7289800" y="7277100"/>
                  <a:pt x="9347200" y="6883400"/>
                  <a:pt x="9347200" y="4178300"/>
                </a:cubicBezTo>
                <a:cubicBezTo>
                  <a:pt x="9347200" y="1485900"/>
                  <a:pt x="7086600" y="0"/>
                  <a:pt x="4851400" y="0"/>
                </a:cubicBezTo>
                <a:cubicBezTo>
                  <a:pt x="2171700" y="0"/>
                  <a:pt x="0" y="2032000"/>
                  <a:pt x="0" y="4737100"/>
                </a:cubicBezTo>
                <a:cubicBezTo>
                  <a:pt x="0" y="7493000"/>
                  <a:pt x="2222500" y="9448800"/>
                  <a:pt x="4927600" y="9448800"/>
                </a:cubicBezTo>
                <a:cubicBezTo>
                  <a:pt x="6477000" y="9448800"/>
                  <a:pt x="7924800" y="8775700"/>
                  <a:pt x="8826500" y="7531100"/>
                </a:cubicBezTo>
                <a:lnTo>
                  <a:pt x="7429500" y="7531100"/>
                </a:lnTo>
                <a:cubicBezTo>
                  <a:pt x="6807200" y="8026400"/>
                  <a:pt x="5981700" y="8305800"/>
                  <a:pt x="5029200" y="8305800"/>
                </a:cubicBezTo>
                <a:cubicBezTo>
                  <a:pt x="2882900" y="8305800"/>
                  <a:pt x="1295400" y="6959600"/>
                  <a:pt x="1295400" y="4737100"/>
                </a:cubicBezTo>
                <a:cubicBezTo>
                  <a:pt x="1295400" y="2654300"/>
                  <a:pt x="2705100" y="1143000"/>
                  <a:pt x="4813300" y="1143000"/>
                </a:cubicBezTo>
                <a:cubicBezTo>
                  <a:pt x="6743700" y="1143000"/>
                  <a:pt x="8128000" y="2209800"/>
                  <a:pt x="8128000" y="4241800"/>
                </a:cubicBezTo>
                <a:cubicBezTo>
                  <a:pt x="8128000" y="5562600"/>
                  <a:pt x="7569200" y="6134100"/>
                  <a:pt x="7035800" y="6134100"/>
                </a:cubicBezTo>
                <a:cubicBezTo>
                  <a:pt x="6769100" y="6134100"/>
                  <a:pt x="6692900" y="5969000"/>
                  <a:pt x="6692900" y="5778500"/>
                </a:cubicBezTo>
                <a:cubicBezTo>
                  <a:pt x="6692900" y="5537200"/>
                  <a:pt x="6756400" y="5181600"/>
                  <a:pt x="6807200" y="4940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7" name="Freeform 4677">
            <a:hlinkClick r:id="rId5"/>
          </p:cNvPr>
          <p:cNvSpPr/>
          <p:nvPr/>
        </p:nvSpPr>
        <p:spPr>
          <a:xfrm>
            <a:off x="2780486" y="4588178"/>
            <a:ext cx="47948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8" name="Freeform 4678">
            <a:hlinkClick r:id="rId5"/>
          </p:cNvPr>
          <p:cNvSpPr/>
          <p:nvPr/>
        </p:nvSpPr>
        <p:spPr>
          <a:xfrm>
            <a:off x="2834063" y="4589549"/>
            <a:ext cx="50654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9" name="Freeform 4679">
            <a:hlinkClick r:id="rId5"/>
          </p:cNvPr>
          <p:cNvSpPr/>
          <p:nvPr/>
        </p:nvSpPr>
        <p:spPr>
          <a:xfrm>
            <a:off x="2893376" y="4588178"/>
            <a:ext cx="50546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0" name="Freeform 4680">
            <a:hlinkClick r:id="rId5"/>
          </p:cNvPr>
          <p:cNvSpPr/>
          <p:nvPr/>
        </p:nvSpPr>
        <p:spPr>
          <a:xfrm>
            <a:off x="2954204" y="4624754"/>
            <a:ext cx="19915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1" name="Freeform 4681">
            <a:hlinkClick r:id="rId5"/>
          </p:cNvPr>
          <p:cNvSpPr/>
          <p:nvPr/>
        </p:nvSpPr>
        <p:spPr>
          <a:xfrm>
            <a:off x="2984077" y="4588178"/>
            <a:ext cx="5390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2" name="Freeform 4682">
            <a:hlinkClick r:id="rId5"/>
          </p:cNvPr>
          <p:cNvSpPr/>
          <p:nvPr/>
        </p:nvSpPr>
        <p:spPr>
          <a:xfrm>
            <a:off x="3045664" y="4558688"/>
            <a:ext cx="57148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3" name="Freeform 4683">
            <a:hlinkClick r:id="rId5"/>
          </p:cNvPr>
          <p:cNvSpPr/>
          <p:nvPr/>
        </p:nvSpPr>
        <p:spPr>
          <a:xfrm>
            <a:off x="3115584" y="4589549"/>
            <a:ext cx="50654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84" name="Picture 4684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3120" y="-15454"/>
            <a:ext cx="1901300" cy="7803254"/>
          </a:xfrm>
          <a:prstGeom prst="rect">
            <a:avLst/>
          </a:prstGeom>
          <a:noFill/>
        </p:spPr>
      </p:pic>
      <p:pic>
        <p:nvPicPr>
          <p:cNvPr id="4685" name="Picture 468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202594" y="-14783"/>
            <a:ext cx="2499225" cy="5132006"/>
          </a:xfrm>
          <a:prstGeom prst="rect">
            <a:avLst/>
          </a:prstGeom>
          <a:noFill/>
        </p:spPr>
      </p:pic>
      <p:sp>
        <p:nvSpPr>
          <p:cNvPr id="4686" name="Freeform 4686"/>
          <p:cNvSpPr/>
          <p:nvPr/>
        </p:nvSpPr>
        <p:spPr>
          <a:xfrm>
            <a:off x="3030327" y="5279973"/>
            <a:ext cx="342010" cy="342036"/>
          </a:xfrm>
          <a:custGeom>
            <a:avLst/>
            <a:gdLst/>
            <a:ahLst/>
            <a:cxnLst/>
            <a:rect l="0" t="0" r="0" b="0"/>
            <a:pathLst>
              <a:path w="342010" h="342036">
                <a:moveTo>
                  <a:pt x="171005" y="342036"/>
                </a:moveTo>
                <a:cubicBezTo>
                  <a:pt x="265442" y="342036"/>
                  <a:pt x="342010" y="265468"/>
                  <a:pt x="342010" y="171018"/>
                </a:cubicBezTo>
                <a:cubicBezTo>
                  <a:pt x="342010" y="76568"/>
                  <a:pt x="265442" y="0"/>
                  <a:pt x="171005" y="0"/>
                </a:cubicBezTo>
                <a:cubicBezTo>
                  <a:pt x="76556" y="0"/>
                  <a:pt x="0" y="76568"/>
                  <a:pt x="0" y="171018"/>
                </a:cubicBezTo>
                <a:cubicBezTo>
                  <a:pt x="0" y="265468"/>
                  <a:pt x="76556" y="342036"/>
                  <a:pt x="171005" y="342036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687" name="Picture 4687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44052" y="5308696"/>
            <a:ext cx="314553" cy="419925"/>
          </a:xfrm>
          <a:prstGeom prst="rect">
            <a:avLst/>
          </a:prstGeom>
          <a:noFill/>
        </p:spPr>
      </p:pic>
      <p:sp>
        <p:nvSpPr>
          <p:cNvPr id="4688" name="Freeform 4688"/>
          <p:cNvSpPr/>
          <p:nvPr/>
        </p:nvSpPr>
        <p:spPr>
          <a:xfrm>
            <a:off x="2970019" y="5456117"/>
            <a:ext cx="57835" cy="24942"/>
          </a:xfrm>
          <a:custGeom>
            <a:avLst/>
            <a:gdLst/>
            <a:ahLst/>
            <a:cxnLst/>
            <a:rect l="0" t="0" r="0" b="0"/>
            <a:pathLst>
              <a:path w="57835" h="24942">
                <a:moveTo>
                  <a:pt x="57835" y="12471"/>
                </a:moveTo>
                <a:cubicBezTo>
                  <a:pt x="57835" y="5588"/>
                  <a:pt x="53517" y="0"/>
                  <a:pt x="48184" y="0"/>
                </a:cubicBezTo>
                <a:lnTo>
                  <a:pt x="9639" y="0"/>
                </a:lnTo>
                <a:cubicBezTo>
                  <a:pt x="4330" y="0"/>
                  <a:pt x="0" y="5588"/>
                  <a:pt x="0" y="12471"/>
                </a:cubicBezTo>
                <a:cubicBezTo>
                  <a:pt x="0" y="19354"/>
                  <a:pt x="4330" y="24942"/>
                  <a:pt x="9639" y="24942"/>
                </a:cubicBezTo>
                <a:lnTo>
                  <a:pt x="48184" y="24942"/>
                </a:lnTo>
                <a:cubicBezTo>
                  <a:pt x="53517" y="24942"/>
                  <a:pt x="57835" y="19354"/>
                  <a:pt x="57835" y="12471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9" name="Freeform 4689"/>
          <p:cNvSpPr/>
          <p:nvPr/>
        </p:nvSpPr>
        <p:spPr>
          <a:xfrm>
            <a:off x="3374816" y="5456114"/>
            <a:ext cx="57809" cy="24955"/>
          </a:xfrm>
          <a:custGeom>
            <a:avLst/>
            <a:gdLst/>
            <a:ahLst/>
            <a:cxnLst/>
            <a:rect l="0" t="0" r="0" b="0"/>
            <a:pathLst>
              <a:path w="57809" h="24955">
                <a:moveTo>
                  <a:pt x="48183" y="0"/>
                </a:moveTo>
                <a:lnTo>
                  <a:pt x="9639" y="0"/>
                </a:lnTo>
                <a:cubicBezTo>
                  <a:pt x="4305" y="0"/>
                  <a:pt x="0" y="5587"/>
                  <a:pt x="0" y="12471"/>
                </a:cubicBezTo>
                <a:cubicBezTo>
                  <a:pt x="0" y="19367"/>
                  <a:pt x="4305" y="24955"/>
                  <a:pt x="9639" y="24955"/>
                </a:cubicBezTo>
                <a:lnTo>
                  <a:pt x="48183" y="24955"/>
                </a:lnTo>
                <a:cubicBezTo>
                  <a:pt x="53504" y="24955"/>
                  <a:pt x="57809" y="19367"/>
                  <a:pt x="57809" y="12471"/>
                </a:cubicBezTo>
                <a:cubicBezTo>
                  <a:pt x="57809" y="5587"/>
                  <a:pt x="53504" y="0"/>
                  <a:pt x="48183" y="0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0" name="Freeform 4690"/>
          <p:cNvSpPr/>
          <p:nvPr/>
        </p:nvSpPr>
        <p:spPr>
          <a:xfrm>
            <a:off x="3191695" y="5234798"/>
            <a:ext cx="24942" cy="57734"/>
          </a:xfrm>
          <a:custGeom>
            <a:avLst/>
            <a:gdLst/>
            <a:ahLst/>
            <a:cxnLst/>
            <a:rect l="0" t="0" r="0" b="0"/>
            <a:pathLst>
              <a:path w="24942" h="57734">
                <a:moveTo>
                  <a:pt x="12471" y="57734"/>
                </a:moveTo>
                <a:cubicBezTo>
                  <a:pt x="19354" y="57734"/>
                  <a:pt x="24942" y="53429"/>
                  <a:pt x="24942" y="48121"/>
                </a:cubicBezTo>
                <a:lnTo>
                  <a:pt x="24942" y="9627"/>
                </a:lnTo>
                <a:cubicBezTo>
                  <a:pt x="24942" y="4306"/>
                  <a:pt x="19354" y="0"/>
                  <a:pt x="12471" y="0"/>
                </a:cubicBezTo>
                <a:cubicBezTo>
                  <a:pt x="5588" y="0"/>
                  <a:pt x="0" y="4306"/>
                  <a:pt x="0" y="9627"/>
                </a:cubicBezTo>
                <a:lnTo>
                  <a:pt x="0" y="48121"/>
                </a:lnTo>
                <a:cubicBezTo>
                  <a:pt x="0" y="53429"/>
                  <a:pt x="5588" y="57734"/>
                  <a:pt x="12471" y="57734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1" name="Freeform 4691"/>
          <p:cNvSpPr/>
          <p:nvPr/>
        </p:nvSpPr>
        <p:spPr>
          <a:xfrm>
            <a:off x="2998353" y="5546145"/>
            <a:ext cx="55409" cy="39864"/>
          </a:xfrm>
          <a:custGeom>
            <a:avLst/>
            <a:gdLst/>
            <a:ahLst/>
            <a:cxnLst/>
            <a:rect l="0" t="0" r="0" b="0"/>
            <a:pathLst>
              <a:path w="55409" h="39864">
                <a:moveTo>
                  <a:pt x="39573" y="2666"/>
                </a:moveTo>
                <a:lnTo>
                  <a:pt x="6185" y="21919"/>
                </a:lnTo>
                <a:cubicBezTo>
                  <a:pt x="1575" y="24573"/>
                  <a:pt x="0" y="30466"/>
                  <a:pt x="2655" y="35050"/>
                </a:cubicBezTo>
                <a:cubicBezTo>
                  <a:pt x="4445" y="38149"/>
                  <a:pt x="7684" y="39864"/>
                  <a:pt x="11011" y="39864"/>
                </a:cubicBezTo>
                <a:cubicBezTo>
                  <a:pt x="12650" y="39864"/>
                  <a:pt x="14313" y="39457"/>
                  <a:pt x="15824" y="38581"/>
                </a:cubicBezTo>
                <a:lnTo>
                  <a:pt x="49224" y="19328"/>
                </a:lnTo>
                <a:cubicBezTo>
                  <a:pt x="53822" y="16674"/>
                  <a:pt x="55409" y="10793"/>
                  <a:pt x="52730" y="6183"/>
                </a:cubicBezTo>
                <a:cubicBezTo>
                  <a:pt x="50075" y="1600"/>
                  <a:pt x="44170" y="0"/>
                  <a:pt x="39573" y="2666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2" name="Freeform 4692"/>
          <p:cNvSpPr/>
          <p:nvPr/>
        </p:nvSpPr>
        <p:spPr>
          <a:xfrm>
            <a:off x="3348917" y="5344068"/>
            <a:ext cx="55383" cy="39878"/>
          </a:xfrm>
          <a:custGeom>
            <a:avLst/>
            <a:gdLst/>
            <a:ahLst/>
            <a:cxnLst/>
            <a:rect l="0" t="0" r="0" b="0"/>
            <a:pathLst>
              <a:path w="55383" h="39878">
                <a:moveTo>
                  <a:pt x="11010" y="39878"/>
                </a:moveTo>
                <a:cubicBezTo>
                  <a:pt x="12635" y="39878"/>
                  <a:pt x="14299" y="39472"/>
                  <a:pt x="15810" y="38596"/>
                </a:cubicBezTo>
                <a:lnTo>
                  <a:pt x="49198" y="19343"/>
                </a:lnTo>
                <a:cubicBezTo>
                  <a:pt x="53821" y="16688"/>
                  <a:pt x="55383" y="10796"/>
                  <a:pt x="52729" y="6211"/>
                </a:cubicBezTo>
                <a:cubicBezTo>
                  <a:pt x="50062" y="1601"/>
                  <a:pt x="44156" y="0"/>
                  <a:pt x="39572" y="2680"/>
                </a:cubicBezTo>
                <a:lnTo>
                  <a:pt x="6185" y="21921"/>
                </a:lnTo>
                <a:cubicBezTo>
                  <a:pt x="1562" y="24588"/>
                  <a:pt x="0" y="30468"/>
                  <a:pt x="2654" y="35065"/>
                </a:cubicBezTo>
                <a:cubicBezTo>
                  <a:pt x="4432" y="38151"/>
                  <a:pt x="7670" y="39878"/>
                  <a:pt x="11010" y="39878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3" name="Freeform 4693"/>
          <p:cNvSpPr/>
          <p:nvPr/>
        </p:nvSpPr>
        <p:spPr>
          <a:xfrm>
            <a:off x="3079480" y="5263079"/>
            <a:ext cx="41287" cy="53949"/>
          </a:xfrm>
          <a:custGeom>
            <a:avLst/>
            <a:gdLst/>
            <a:ahLst/>
            <a:cxnLst/>
            <a:rect l="0" t="0" r="0" b="0"/>
            <a:pathLst>
              <a:path w="41287" h="53949">
                <a:moveTo>
                  <a:pt x="21945" y="49136"/>
                </a:moveTo>
                <a:cubicBezTo>
                  <a:pt x="23735" y="52222"/>
                  <a:pt x="26974" y="53949"/>
                  <a:pt x="30301" y="53949"/>
                </a:cubicBezTo>
                <a:cubicBezTo>
                  <a:pt x="31939" y="53949"/>
                  <a:pt x="33590" y="53530"/>
                  <a:pt x="35102" y="52653"/>
                </a:cubicBezTo>
                <a:cubicBezTo>
                  <a:pt x="39712" y="49999"/>
                  <a:pt x="41287" y="44107"/>
                  <a:pt x="38632" y="39523"/>
                </a:cubicBezTo>
                <a:lnTo>
                  <a:pt x="19355" y="6185"/>
                </a:lnTo>
                <a:cubicBezTo>
                  <a:pt x="16688" y="1575"/>
                  <a:pt x="10795" y="0"/>
                  <a:pt x="6197" y="2667"/>
                </a:cubicBezTo>
                <a:cubicBezTo>
                  <a:pt x="1575" y="5321"/>
                  <a:pt x="0" y="11214"/>
                  <a:pt x="2667" y="15799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4" name="Freeform 4694"/>
          <p:cNvSpPr/>
          <p:nvPr/>
        </p:nvSpPr>
        <p:spPr>
          <a:xfrm>
            <a:off x="3281890" y="5263071"/>
            <a:ext cx="41286" cy="53948"/>
          </a:xfrm>
          <a:custGeom>
            <a:avLst/>
            <a:gdLst/>
            <a:ahLst/>
            <a:cxnLst/>
            <a:rect l="0" t="0" r="0" b="0"/>
            <a:pathLst>
              <a:path w="41286" h="53948">
                <a:moveTo>
                  <a:pt x="6184" y="52666"/>
                </a:moveTo>
                <a:cubicBezTo>
                  <a:pt x="7695" y="53542"/>
                  <a:pt x="9359" y="53948"/>
                  <a:pt x="10984" y="53948"/>
                </a:cubicBezTo>
                <a:cubicBezTo>
                  <a:pt x="14324" y="53948"/>
                  <a:pt x="17563" y="52235"/>
                  <a:pt x="19341" y="49149"/>
                </a:cubicBezTo>
                <a:lnTo>
                  <a:pt x="38619" y="15811"/>
                </a:lnTo>
                <a:cubicBezTo>
                  <a:pt x="41286" y="11214"/>
                  <a:pt x="39712" y="5321"/>
                  <a:pt x="35101" y="2667"/>
                </a:cubicBezTo>
                <a:cubicBezTo>
                  <a:pt x="30479" y="0"/>
                  <a:pt x="24599" y="1587"/>
                  <a:pt x="21919" y="6197"/>
                </a:cubicBezTo>
                <a:lnTo>
                  <a:pt x="2654" y="39522"/>
                </a:lnTo>
                <a:cubicBezTo>
                  <a:pt x="0" y="44119"/>
                  <a:pt x="1562" y="50012"/>
                  <a:pt x="6184" y="52666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5" name="Freeform 4695"/>
          <p:cNvSpPr/>
          <p:nvPr/>
        </p:nvSpPr>
        <p:spPr>
          <a:xfrm>
            <a:off x="2998356" y="5344081"/>
            <a:ext cx="55396" cy="39864"/>
          </a:xfrm>
          <a:custGeom>
            <a:avLst/>
            <a:gdLst/>
            <a:ahLst/>
            <a:cxnLst/>
            <a:rect l="0" t="0" r="0" b="0"/>
            <a:pathLst>
              <a:path w="55396" h="39864">
                <a:moveTo>
                  <a:pt x="49212" y="21907"/>
                </a:moveTo>
                <a:lnTo>
                  <a:pt x="15824" y="2654"/>
                </a:lnTo>
                <a:cubicBezTo>
                  <a:pt x="11201" y="0"/>
                  <a:pt x="5321" y="1587"/>
                  <a:pt x="2654" y="6185"/>
                </a:cubicBezTo>
                <a:cubicBezTo>
                  <a:pt x="0" y="10795"/>
                  <a:pt x="1575" y="16662"/>
                  <a:pt x="6185" y="19342"/>
                </a:cubicBezTo>
                <a:lnTo>
                  <a:pt x="39561" y="38569"/>
                </a:lnTo>
                <a:cubicBezTo>
                  <a:pt x="41085" y="39445"/>
                  <a:pt x="42748" y="39864"/>
                  <a:pt x="44387" y="39864"/>
                </a:cubicBezTo>
                <a:cubicBezTo>
                  <a:pt x="47714" y="39864"/>
                  <a:pt x="50951" y="38137"/>
                  <a:pt x="52729" y="35051"/>
                </a:cubicBezTo>
                <a:cubicBezTo>
                  <a:pt x="55396" y="30454"/>
                  <a:pt x="53822" y="24561"/>
                  <a:pt x="49212" y="2190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6" name="Freeform 4696"/>
          <p:cNvSpPr/>
          <p:nvPr/>
        </p:nvSpPr>
        <p:spPr>
          <a:xfrm>
            <a:off x="3348915" y="5546150"/>
            <a:ext cx="55383" cy="39864"/>
          </a:xfrm>
          <a:custGeom>
            <a:avLst/>
            <a:gdLst/>
            <a:ahLst/>
            <a:cxnLst/>
            <a:rect l="0" t="0" r="0" b="0"/>
            <a:pathLst>
              <a:path w="55383" h="39864">
                <a:moveTo>
                  <a:pt x="49199" y="21907"/>
                </a:moveTo>
                <a:lnTo>
                  <a:pt x="15824" y="2654"/>
                </a:lnTo>
                <a:cubicBezTo>
                  <a:pt x="11214" y="0"/>
                  <a:pt x="5321" y="1587"/>
                  <a:pt x="2654" y="6185"/>
                </a:cubicBezTo>
                <a:cubicBezTo>
                  <a:pt x="0" y="10795"/>
                  <a:pt x="1574" y="16662"/>
                  <a:pt x="6185" y="19342"/>
                </a:cubicBezTo>
                <a:lnTo>
                  <a:pt x="39573" y="38569"/>
                </a:lnTo>
                <a:cubicBezTo>
                  <a:pt x="41084" y="39445"/>
                  <a:pt x="42748" y="39864"/>
                  <a:pt x="44374" y="39864"/>
                </a:cubicBezTo>
                <a:cubicBezTo>
                  <a:pt x="47701" y="39864"/>
                  <a:pt x="50951" y="38137"/>
                  <a:pt x="52729" y="35051"/>
                </a:cubicBezTo>
                <a:cubicBezTo>
                  <a:pt x="55383" y="30454"/>
                  <a:pt x="53821" y="24561"/>
                  <a:pt x="49199" y="2190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697" name="Picture 4697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82616" y="5347197"/>
            <a:ext cx="237429" cy="237083"/>
          </a:xfrm>
          <a:prstGeom prst="rect">
            <a:avLst/>
          </a:prstGeom>
          <a:noFill/>
        </p:spPr>
      </p:pic>
      <p:sp>
        <p:nvSpPr>
          <p:cNvPr id="4698" name="Freeform 4698"/>
          <p:cNvSpPr/>
          <p:nvPr/>
        </p:nvSpPr>
        <p:spPr>
          <a:xfrm>
            <a:off x="3182054" y="5446490"/>
            <a:ext cx="38556" cy="38493"/>
          </a:xfrm>
          <a:custGeom>
            <a:avLst/>
            <a:gdLst/>
            <a:ahLst/>
            <a:cxnLst/>
            <a:rect l="0" t="0" r="0" b="0"/>
            <a:pathLst>
              <a:path w="38556" h="38493">
                <a:moveTo>
                  <a:pt x="19278" y="0"/>
                </a:moveTo>
                <a:cubicBezTo>
                  <a:pt x="8649" y="0"/>
                  <a:pt x="0" y="8636"/>
                  <a:pt x="0" y="19253"/>
                </a:cubicBezTo>
                <a:cubicBezTo>
                  <a:pt x="0" y="29857"/>
                  <a:pt x="8649" y="38493"/>
                  <a:pt x="19278" y="38493"/>
                </a:cubicBezTo>
                <a:cubicBezTo>
                  <a:pt x="29907" y="38493"/>
                  <a:pt x="38556" y="29857"/>
                  <a:pt x="38556" y="19253"/>
                </a:cubicBezTo>
                <a:cubicBezTo>
                  <a:pt x="38556" y="8636"/>
                  <a:pt x="29907" y="0"/>
                  <a:pt x="19278" y="0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9" name="Freeform 4699"/>
          <p:cNvSpPr/>
          <p:nvPr/>
        </p:nvSpPr>
        <p:spPr>
          <a:xfrm>
            <a:off x="3153144" y="5610073"/>
            <a:ext cx="96367" cy="57720"/>
          </a:xfrm>
          <a:custGeom>
            <a:avLst/>
            <a:gdLst/>
            <a:ahLst/>
            <a:cxnLst/>
            <a:rect l="0" t="0" r="0" b="0"/>
            <a:pathLst>
              <a:path w="96367" h="57720">
                <a:moveTo>
                  <a:pt x="0" y="48107"/>
                </a:moveTo>
                <a:cubicBezTo>
                  <a:pt x="0" y="53402"/>
                  <a:pt x="4330" y="57720"/>
                  <a:pt x="9626" y="57720"/>
                </a:cubicBezTo>
                <a:lnTo>
                  <a:pt x="86728" y="57720"/>
                </a:lnTo>
                <a:cubicBezTo>
                  <a:pt x="92049" y="57720"/>
                  <a:pt x="96367" y="53402"/>
                  <a:pt x="96367" y="48107"/>
                </a:cubicBezTo>
                <a:lnTo>
                  <a:pt x="96367" y="0"/>
                </a:lnTo>
                <a:lnTo>
                  <a:pt x="0" y="0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700" name="Picture 4700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60700" y="5334000"/>
            <a:ext cx="266700" cy="279400"/>
          </a:xfrm>
          <a:prstGeom prst="rect">
            <a:avLst/>
          </a:prstGeom>
          <a:noFill/>
        </p:spPr>
      </p:pic>
      <p:sp>
        <p:nvSpPr>
          <p:cNvPr id="4701" name="Freeform 4701"/>
          <p:cNvSpPr/>
          <p:nvPr/>
        </p:nvSpPr>
        <p:spPr>
          <a:xfrm>
            <a:off x="3184734" y="5687055"/>
            <a:ext cx="33196" cy="9613"/>
          </a:xfrm>
          <a:custGeom>
            <a:avLst/>
            <a:gdLst/>
            <a:ahLst/>
            <a:cxnLst/>
            <a:rect l="0" t="0" r="0" b="0"/>
            <a:pathLst>
              <a:path w="33196" h="9613">
                <a:moveTo>
                  <a:pt x="16598" y="9613"/>
                </a:moveTo>
                <a:cubicBezTo>
                  <a:pt x="23697" y="9613"/>
                  <a:pt x="29844" y="5727"/>
                  <a:pt x="33196" y="0"/>
                </a:cubicBezTo>
                <a:lnTo>
                  <a:pt x="0" y="0"/>
                </a:lnTo>
                <a:cubicBezTo>
                  <a:pt x="3352" y="5727"/>
                  <a:pt x="9499" y="9613"/>
                  <a:pt x="16598" y="9613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2" name="Freeform 4702"/>
          <p:cNvSpPr/>
          <p:nvPr/>
        </p:nvSpPr>
        <p:spPr>
          <a:xfrm>
            <a:off x="4460494" y="250953"/>
            <a:ext cx="342900" cy="2286000"/>
          </a:xfrm>
          <a:custGeom>
            <a:avLst/>
            <a:gdLst/>
            <a:ahLst/>
            <a:cxnLst/>
            <a:rect l="0" t="0" r="0" b="0"/>
            <a:pathLst>
              <a:path w="342900" h="2286000">
                <a:moveTo>
                  <a:pt x="342900" y="0"/>
                </a:moveTo>
                <a:lnTo>
                  <a:pt x="0" y="0"/>
                </a:lnTo>
                <a:lnTo>
                  <a:pt x="0" y="2286000"/>
                </a:lnTo>
                <a:lnTo>
                  <a:pt x="342900" y="2286000"/>
                </a:lnTo>
                <a:lnTo>
                  <a:pt x="3429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3" name="Freeform 4703"/>
          <p:cNvSpPr/>
          <p:nvPr/>
        </p:nvSpPr>
        <p:spPr>
          <a:xfrm>
            <a:off x="4408678" y="311150"/>
            <a:ext cx="330200" cy="2273300"/>
          </a:xfrm>
          <a:custGeom>
            <a:avLst/>
            <a:gdLst/>
            <a:ahLst/>
            <a:cxnLst/>
            <a:rect l="0" t="0" r="0" b="0"/>
            <a:pathLst>
              <a:path w="330200" h="2273300">
                <a:moveTo>
                  <a:pt x="330200" y="0"/>
                </a:moveTo>
                <a:lnTo>
                  <a:pt x="0" y="0"/>
                </a:lnTo>
                <a:lnTo>
                  <a:pt x="0" y="2273300"/>
                </a:lnTo>
                <a:lnTo>
                  <a:pt x="330200" y="2273300"/>
                </a:lnTo>
                <a:lnTo>
                  <a:pt x="330200" y="0"/>
                </a:lnTo>
                <a:close/>
              </a:path>
            </a:pathLst>
          </a:custGeom>
          <a:noFill/>
          <a:ln w="12700" cap="flat" cmpd="sng">
            <a:solidFill>
              <a:srgbClr val="373535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4" name="Rectangle 4704"/>
          <p:cNvSpPr/>
          <p:nvPr/>
        </p:nvSpPr>
        <p:spPr>
          <a:xfrm>
            <a:off x="4686300" y="7390832"/>
            <a:ext cx="112979" cy="147278"/>
          </a:xfrm>
          <a:prstGeom prst="rect">
            <a:avLst/>
          </a:prstGeom>
        </p:spPr>
      </p:sp>
      <p:sp>
        <p:nvSpPr>
          <p:cNvPr id="4705" name="Freeform 4705"/>
          <p:cNvSpPr/>
          <p:nvPr/>
        </p:nvSpPr>
        <p:spPr>
          <a:xfrm>
            <a:off x="4696866" y="7436917"/>
            <a:ext cx="24790" cy="71932"/>
          </a:xfrm>
          <a:custGeom>
            <a:avLst/>
            <a:gdLst/>
            <a:ahLst/>
            <a:cxnLst/>
            <a:rect l="0" t="0" r="0" b="0"/>
            <a:pathLst>
              <a:path w="3098800" h="8991600">
                <a:moveTo>
                  <a:pt x="3098800" y="0"/>
                </a:moveTo>
                <a:lnTo>
                  <a:pt x="2286000" y="0"/>
                </a:lnTo>
                <a:lnTo>
                  <a:pt x="0" y="1879600"/>
                </a:lnTo>
                <a:lnTo>
                  <a:pt x="571500" y="2565400"/>
                </a:lnTo>
                <a:lnTo>
                  <a:pt x="2184400" y="1143000"/>
                </a:lnTo>
                <a:lnTo>
                  <a:pt x="2184400" y="8991600"/>
                </a:lnTo>
                <a:lnTo>
                  <a:pt x="30988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6" name="Freeform 4706"/>
          <p:cNvSpPr/>
          <p:nvPr/>
        </p:nvSpPr>
        <p:spPr>
          <a:xfrm>
            <a:off x="4753355" y="7436917"/>
            <a:ext cx="24790" cy="71932"/>
          </a:xfrm>
          <a:custGeom>
            <a:avLst/>
            <a:gdLst/>
            <a:ahLst/>
            <a:cxnLst/>
            <a:rect l="0" t="0" r="0" b="0"/>
            <a:pathLst>
              <a:path w="3098800" h="8991600">
                <a:moveTo>
                  <a:pt x="3098800" y="0"/>
                </a:moveTo>
                <a:lnTo>
                  <a:pt x="2286000" y="0"/>
                </a:lnTo>
                <a:lnTo>
                  <a:pt x="0" y="1879600"/>
                </a:lnTo>
                <a:lnTo>
                  <a:pt x="571500" y="2565400"/>
                </a:lnTo>
                <a:lnTo>
                  <a:pt x="2184400" y="1143000"/>
                </a:lnTo>
                <a:lnTo>
                  <a:pt x="2184400" y="8991600"/>
                </a:lnTo>
                <a:lnTo>
                  <a:pt x="30988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7" name="Rectangle 4707"/>
          <p:cNvSpPr/>
          <p:nvPr/>
        </p:nvSpPr>
        <p:spPr>
          <a:xfrm>
            <a:off x="2217420" y="5420321"/>
            <a:ext cx="738251" cy="183337"/>
          </a:xfrm>
          <a:prstGeom prst="rect">
            <a:avLst/>
          </a:prstGeom>
        </p:spPr>
      </p:sp>
      <p:sp>
        <p:nvSpPr>
          <p:cNvPr id="4708" name="Freeform 4708"/>
          <p:cNvSpPr/>
          <p:nvPr/>
        </p:nvSpPr>
        <p:spPr>
          <a:xfrm>
            <a:off x="2226564" y="5481992"/>
            <a:ext cx="67564" cy="89916"/>
          </a:xfrm>
          <a:custGeom>
            <a:avLst/>
            <a:gdLst/>
            <a:ahLst/>
            <a:cxnLst/>
            <a:rect l="0" t="0" r="0" b="0"/>
            <a:pathLst>
              <a:path w="67564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486400"/>
                </a:lnTo>
                <a:lnTo>
                  <a:pt x="3429000" y="5486400"/>
                </a:lnTo>
                <a:cubicBezTo>
                  <a:pt x="5321300" y="5486400"/>
                  <a:pt x="6756400" y="4838700"/>
                  <a:pt x="6756400" y="2730500"/>
                </a:cubicBezTo>
                <a:cubicBezTo>
                  <a:pt x="6756400" y="596900"/>
                  <a:pt x="5207000" y="0"/>
                  <a:pt x="33401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2997200" y="1676400"/>
                </a:lnTo>
                <a:cubicBezTo>
                  <a:pt x="3759200" y="1676400"/>
                  <a:pt x="4699000" y="1803400"/>
                  <a:pt x="4699000" y="2730500"/>
                </a:cubicBezTo>
                <a:cubicBezTo>
                  <a:pt x="4699000" y="3568700"/>
                  <a:pt x="4000500" y="3810000"/>
                  <a:pt x="3302000" y="3810000"/>
                </a:cubicBezTo>
                <a:lnTo>
                  <a:pt x="1981200" y="3810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9" name="Freeform 4709"/>
          <p:cNvSpPr/>
          <p:nvPr/>
        </p:nvSpPr>
        <p:spPr>
          <a:xfrm>
            <a:off x="2306574" y="5481992"/>
            <a:ext cx="72136" cy="89916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0" name="Freeform 4710"/>
          <p:cNvSpPr/>
          <p:nvPr/>
        </p:nvSpPr>
        <p:spPr>
          <a:xfrm>
            <a:off x="2384044" y="5479706"/>
            <a:ext cx="97028" cy="94488"/>
          </a:xfrm>
          <a:custGeom>
            <a:avLst/>
            <a:gdLst/>
            <a:ahLst/>
            <a:cxnLst/>
            <a:rect l="0" t="0" r="0" b="0"/>
            <a:pathLst>
              <a:path w="9702800" h="9448800">
                <a:moveTo>
                  <a:pt x="0" y="4724400"/>
                </a:moveTo>
                <a:cubicBezTo>
                  <a:pt x="0" y="7607300"/>
                  <a:pt x="2044700" y="9448800"/>
                  <a:pt x="4851400" y="9448800"/>
                </a:cubicBezTo>
                <a:cubicBezTo>
                  <a:pt x="7658100" y="9448800"/>
                  <a:pt x="9702800" y="7607300"/>
                  <a:pt x="9702800" y="4724400"/>
                </a:cubicBezTo>
                <a:cubicBezTo>
                  <a:pt x="9702800" y="1841500"/>
                  <a:pt x="76581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lose/>
                <a:moveTo>
                  <a:pt x="2057400" y="4724400"/>
                </a:moveTo>
                <a:cubicBezTo>
                  <a:pt x="2057400" y="3048000"/>
                  <a:pt x="3162300" y="1828800"/>
                  <a:pt x="4851400" y="1828800"/>
                </a:cubicBezTo>
                <a:cubicBezTo>
                  <a:pt x="6540500" y="1828800"/>
                  <a:pt x="7645400" y="3048000"/>
                  <a:pt x="7645400" y="4724400"/>
                </a:cubicBezTo>
                <a:cubicBezTo>
                  <a:pt x="7645400" y="6400800"/>
                  <a:pt x="65405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1" name="Freeform 4711"/>
          <p:cNvSpPr/>
          <p:nvPr/>
        </p:nvSpPr>
        <p:spPr>
          <a:xfrm>
            <a:off x="2489708" y="5479706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2" name="Freeform 4712"/>
          <p:cNvSpPr/>
          <p:nvPr/>
        </p:nvSpPr>
        <p:spPr>
          <a:xfrm>
            <a:off x="2593340" y="5481992"/>
            <a:ext cx="72136" cy="89916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3" name="Freeform 4713"/>
          <p:cNvSpPr/>
          <p:nvPr/>
        </p:nvSpPr>
        <p:spPr>
          <a:xfrm>
            <a:off x="2666365" y="5481992"/>
            <a:ext cx="94361" cy="89916"/>
          </a:xfrm>
          <a:custGeom>
            <a:avLst/>
            <a:gdLst/>
            <a:ahLst/>
            <a:cxnLst/>
            <a:rect l="0" t="0" r="0" b="0"/>
            <a:pathLst>
              <a:path w="9436100" h="8991600">
                <a:moveTo>
                  <a:pt x="0" y="8991600"/>
                </a:moveTo>
                <a:lnTo>
                  <a:pt x="2184400" y="8991600"/>
                </a:lnTo>
                <a:lnTo>
                  <a:pt x="2933700" y="7086600"/>
                </a:lnTo>
                <a:lnTo>
                  <a:pt x="6426200" y="7086600"/>
                </a:lnTo>
                <a:lnTo>
                  <a:pt x="7200900" y="8991600"/>
                </a:lnTo>
                <a:lnTo>
                  <a:pt x="9436100" y="8991600"/>
                </a:lnTo>
                <a:lnTo>
                  <a:pt x="5524500" y="0"/>
                </a:lnTo>
                <a:lnTo>
                  <a:pt x="3886200" y="0"/>
                </a:lnTo>
                <a:close/>
                <a:moveTo>
                  <a:pt x="5753100" y="5410200"/>
                </a:moveTo>
                <a:lnTo>
                  <a:pt x="3556000" y="5410200"/>
                </a:lnTo>
                <a:lnTo>
                  <a:pt x="4648200" y="2616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4" name="Freeform 4714"/>
          <p:cNvSpPr/>
          <p:nvPr/>
        </p:nvSpPr>
        <p:spPr>
          <a:xfrm>
            <a:off x="2769743" y="5481992"/>
            <a:ext cx="101600" cy="89916"/>
          </a:xfrm>
          <a:custGeom>
            <a:avLst/>
            <a:gdLst/>
            <a:ahLst/>
            <a:cxnLst/>
            <a:rect l="0" t="0" r="0" b="0"/>
            <a:pathLst>
              <a:path w="101600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2095500"/>
                </a:lnTo>
                <a:lnTo>
                  <a:pt x="2006600" y="2095500"/>
                </a:lnTo>
                <a:lnTo>
                  <a:pt x="4279900" y="8991600"/>
                </a:lnTo>
                <a:lnTo>
                  <a:pt x="5791200" y="8991600"/>
                </a:lnTo>
                <a:lnTo>
                  <a:pt x="8153400" y="2095500"/>
                </a:lnTo>
                <a:lnTo>
                  <a:pt x="8178800" y="2095500"/>
                </a:lnTo>
                <a:lnTo>
                  <a:pt x="8178800" y="8991600"/>
                </a:lnTo>
                <a:lnTo>
                  <a:pt x="10160000" y="8991600"/>
                </a:lnTo>
                <a:lnTo>
                  <a:pt x="10160000" y="0"/>
                </a:lnTo>
                <a:lnTo>
                  <a:pt x="7175500" y="0"/>
                </a:lnTo>
                <a:lnTo>
                  <a:pt x="5092700" y="5867400"/>
                </a:lnTo>
                <a:lnTo>
                  <a:pt x="5067300" y="5867400"/>
                </a:lnTo>
                <a:lnTo>
                  <a:pt x="2997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5" name="Rectangle 4715"/>
          <p:cNvSpPr/>
          <p:nvPr/>
        </p:nvSpPr>
        <p:spPr>
          <a:xfrm>
            <a:off x="2217420" y="5560021"/>
            <a:ext cx="775969" cy="183337"/>
          </a:xfrm>
          <a:prstGeom prst="rect">
            <a:avLst/>
          </a:prstGeom>
        </p:spPr>
      </p:sp>
      <p:sp>
        <p:nvSpPr>
          <p:cNvPr id="4716" name="Freeform 4716"/>
          <p:cNvSpPr/>
          <p:nvPr/>
        </p:nvSpPr>
        <p:spPr>
          <a:xfrm>
            <a:off x="2226564" y="5621692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7" name="Freeform 4717"/>
          <p:cNvSpPr/>
          <p:nvPr/>
        </p:nvSpPr>
        <p:spPr>
          <a:xfrm>
            <a:off x="2322703" y="5621692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8" name="Freeform 4718"/>
          <p:cNvSpPr/>
          <p:nvPr/>
        </p:nvSpPr>
        <p:spPr>
          <a:xfrm>
            <a:off x="2355723" y="5619406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9" name="Freeform 4719"/>
          <p:cNvSpPr/>
          <p:nvPr/>
        </p:nvSpPr>
        <p:spPr>
          <a:xfrm>
            <a:off x="2459355" y="5621692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0" name="Freeform 4720"/>
          <p:cNvSpPr/>
          <p:nvPr/>
        </p:nvSpPr>
        <p:spPr>
          <a:xfrm>
            <a:off x="2556510" y="5621692"/>
            <a:ext cx="56515" cy="89916"/>
          </a:xfrm>
          <a:custGeom>
            <a:avLst/>
            <a:gdLst/>
            <a:ahLst/>
            <a:cxnLst/>
            <a:rect l="0" t="0" r="0" b="0"/>
            <a:pathLst>
              <a:path w="5651500" h="8991600">
                <a:moveTo>
                  <a:pt x="0" y="8991600"/>
                </a:moveTo>
                <a:lnTo>
                  <a:pt x="5651500" y="8991600"/>
                </a:lnTo>
                <a:lnTo>
                  <a:pt x="5651500" y="7162800"/>
                </a:lnTo>
                <a:lnTo>
                  <a:pt x="1981200" y="716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1" name="Freeform 4721"/>
          <p:cNvSpPr/>
          <p:nvPr/>
        </p:nvSpPr>
        <p:spPr>
          <a:xfrm>
            <a:off x="2623692" y="5621692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2" name="Freeform 4722"/>
          <p:cNvSpPr/>
          <p:nvPr/>
        </p:nvSpPr>
        <p:spPr>
          <a:xfrm>
            <a:off x="2656713" y="5619406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3" name="Freeform 4723"/>
          <p:cNvSpPr/>
          <p:nvPr/>
        </p:nvSpPr>
        <p:spPr>
          <a:xfrm>
            <a:off x="2760345" y="5621692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4" name="Freeform 4724"/>
          <p:cNvSpPr/>
          <p:nvPr/>
        </p:nvSpPr>
        <p:spPr>
          <a:xfrm>
            <a:off x="2848483" y="5621692"/>
            <a:ext cx="71120" cy="89916"/>
          </a:xfrm>
          <a:custGeom>
            <a:avLst/>
            <a:gdLst/>
            <a:ahLst/>
            <a:cxnLst/>
            <a:rect l="0" t="0" r="0" b="0"/>
            <a:pathLst>
              <a:path w="7112000" h="8991600">
                <a:moveTo>
                  <a:pt x="2565400" y="8991600"/>
                </a:moveTo>
                <a:lnTo>
                  <a:pt x="4546600" y="8991600"/>
                </a:lnTo>
                <a:lnTo>
                  <a:pt x="4546600" y="1752600"/>
                </a:lnTo>
                <a:lnTo>
                  <a:pt x="7112000" y="1752600"/>
                </a:lnTo>
                <a:lnTo>
                  <a:pt x="7112000" y="0"/>
                </a:lnTo>
                <a:lnTo>
                  <a:pt x="0" y="0"/>
                </a:lnTo>
                <a:lnTo>
                  <a:pt x="0" y="1752600"/>
                </a:lnTo>
                <a:lnTo>
                  <a:pt x="2565400" y="17526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5" name="Freeform 4725"/>
          <p:cNvSpPr/>
          <p:nvPr/>
        </p:nvSpPr>
        <p:spPr>
          <a:xfrm>
            <a:off x="2922905" y="5619406"/>
            <a:ext cx="64897" cy="94488"/>
          </a:xfrm>
          <a:custGeom>
            <a:avLst/>
            <a:gdLst/>
            <a:ahLst/>
            <a:cxnLst/>
            <a:rect l="0" t="0" r="0" b="0"/>
            <a:pathLst>
              <a:path w="6489700" h="9448800">
                <a:moveTo>
                  <a:pt x="6477000" y="939800"/>
                </a:moveTo>
                <a:cubicBezTo>
                  <a:pt x="5715000" y="266700"/>
                  <a:pt x="4737100" y="0"/>
                  <a:pt x="3721100" y="0"/>
                </a:cubicBezTo>
                <a:cubicBezTo>
                  <a:pt x="1955800" y="0"/>
                  <a:pt x="292100" y="1003300"/>
                  <a:pt x="292100" y="2921000"/>
                </a:cubicBezTo>
                <a:cubicBezTo>
                  <a:pt x="292100" y="5918200"/>
                  <a:pt x="4508500" y="5029200"/>
                  <a:pt x="4508500" y="6680200"/>
                </a:cubicBezTo>
                <a:cubicBezTo>
                  <a:pt x="4508500" y="7315200"/>
                  <a:pt x="3784600" y="7620000"/>
                  <a:pt x="3136900" y="7620000"/>
                </a:cubicBezTo>
                <a:cubicBezTo>
                  <a:pt x="2476500" y="7620000"/>
                  <a:pt x="1816100" y="7302500"/>
                  <a:pt x="1409700" y="6769100"/>
                </a:cubicBezTo>
                <a:lnTo>
                  <a:pt x="0" y="8318500"/>
                </a:lnTo>
                <a:cubicBezTo>
                  <a:pt x="850900" y="9105900"/>
                  <a:pt x="1866900" y="9448800"/>
                  <a:pt x="3022600" y="9448800"/>
                </a:cubicBezTo>
                <a:cubicBezTo>
                  <a:pt x="4876800" y="9448800"/>
                  <a:pt x="6489700" y="8496300"/>
                  <a:pt x="6489700" y="6489700"/>
                </a:cubicBezTo>
                <a:cubicBezTo>
                  <a:pt x="6489700" y="3340100"/>
                  <a:pt x="2349500" y="4394200"/>
                  <a:pt x="2349500" y="2755900"/>
                </a:cubicBezTo>
                <a:cubicBezTo>
                  <a:pt x="2349500" y="2082800"/>
                  <a:pt x="3124200" y="1828800"/>
                  <a:pt x="3683000" y="1828800"/>
                </a:cubicBezTo>
                <a:cubicBezTo>
                  <a:pt x="4165600" y="1828800"/>
                  <a:pt x="4800600" y="2019300"/>
                  <a:pt x="5118100" y="24257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6" name="Rectangle 4726"/>
          <p:cNvSpPr/>
          <p:nvPr/>
        </p:nvSpPr>
        <p:spPr>
          <a:xfrm>
            <a:off x="2217420" y="5775687"/>
            <a:ext cx="1180947" cy="165688"/>
          </a:xfrm>
          <a:prstGeom prst="rect">
            <a:avLst/>
          </a:prstGeom>
        </p:spPr>
      </p:sp>
      <p:sp>
        <p:nvSpPr>
          <p:cNvPr id="4727" name="Freeform 4727"/>
          <p:cNvSpPr/>
          <p:nvPr/>
        </p:nvSpPr>
        <p:spPr>
          <a:xfrm>
            <a:off x="2225763" y="5847765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8" name="Freeform 4728"/>
          <p:cNvSpPr/>
          <p:nvPr/>
        </p:nvSpPr>
        <p:spPr>
          <a:xfrm>
            <a:off x="2342692" y="5827534"/>
            <a:ext cx="66979" cy="80924"/>
          </a:xfrm>
          <a:custGeom>
            <a:avLst/>
            <a:gdLst/>
            <a:ahLst/>
            <a:cxnLst/>
            <a:rect l="0" t="0" r="0" b="0"/>
            <a:pathLst>
              <a:path w="7442200" h="8991600">
                <a:moveTo>
                  <a:pt x="1143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95400"/>
                </a:lnTo>
                <a:lnTo>
                  <a:pt x="939800" y="1295400"/>
                </a:lnTo>
                <a:lnTo>
                  <a:pt x="6299200" y="8991600"/>
                </a:lnTo>
                <a:lnTo>
                  <a:pt x="7442200" y="8991600"/>
                </a:lnTo>
                <a:lnTo>
                  <a:pt x="7442200" y="0"/>
                </a:lnTo>
                <a:lnTo>
                  <a:pt x="6527800" y="0"/>
                </a:lnTo>
                <a:lnTo>
                  <a:pt x="6527800" y="7620000"/>
                </a:lnTo>
                <a:lnTo>
                  <a:pt x="65024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9" name="Freeform 4729"/>
          <p:cNvSpPr/>
          <p:nvPr/>
        </p:nvSpPr>
        <p:spPr>
          <a:xfrm>
            <a:off x="2426131" y="585359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0" name="Freeform 4730"/>
          <p:cNvSpPr/>
          <p:nvPr/>
        </p:nvSpPr>
        <p:spPr>
          <a:xfrm>
            <a:off x="2525687" y="585359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1" name="Freeform 4731"/>
          <p:cNvSpPr/>
          <p:nvPr/>
        </p:nvSpPr>
        <p:spPr>
          <a:xfrm>
            <a:off x="2587751" y="585496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2" name="Freeform 4732"/>
          <p:cNvSpPr/>
          <p:nvPr/>
        </p:nvSpPr>
        <p:spPr>
          <a:xfrm>
            <a:off x="2647645" y="582204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3" name="Freeform 4733"/>
          <p:cNvSpPr/>
          <p:nvPr/>
        </p:nvSpPr>
        <p:spPr>
          <a:xfrm>
            <a:off x="2721140" y="582890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4" name="Freeform 4734"/>
          <p:cNvSpPr/>
          <p:nvPr/>
        </p:nvSpPr>
        <p:spPr>
          <a:xfrm>
            <a:off x="2741942" y="583987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5" name="Freeform 4735"/>
          <p:cNvSpPr/>
          <p:nvPr/>
        </p:nvSpPr>
        <p:spPr>
          <a:xfrm>
            <a:off x="2786519" y="582890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6" name="Freeform 4736"/>
          <p:cNvSpPr/>
          <p:nvPr/>
        </p:nvSpPr>
        <p:spPr>
          <a:xfrm>
            <a:off x="2811208" y="585359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7" name="Freeform 4737"/>
          <p:cNvSpPr/>
          <p:nvPr/>
        </p:nvSpPr>
        <p:spPr>
          <a:xfrm>
            <a:off x="2881160" y="585359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8" name="Freeform 4738"/>
          <p:cNvSpPr/>
          <p:nvPr/>
        </p:nvSpPr>
        <p:spPr>
          <a:xfrm>
            <a:off x="2977400" y="585359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9" name="Freeform 4739"/>
          <p:cNvSpPr/>
          <p:nvPr/>
        </p:nvSpPr>
        <p:spPr>
          <a:xfrm>
            <a:off x="3010204" y="585359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0" name="Freeform 4740"/>
          <p:cNvSpPr/>
          <p:nvPr/>
        </p:nvSpPr>
        <p:spPr>
          <a:xfrm>
            <a:off x="3072841" y="585359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152400"/>
                </a:moveTo>
                <a:lnTo>
                  <a:pt x="5499100" y="152400"/>
                </a:lnTo>
                <a:lnTo>
                  <a:pt x="5499100" y="1143000"/>
                </a:lnTo>
                <a:lnTo>
                  <a:pt x="5473700" y="1143000"/>
                </a:lnTo>
                <a:cubicBezTo>
                  <a:pt x="4927600" y="342900"/>
                  <a:pt x="3949700" y="0"/>
                  <a:pt x="31623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62300" y="6248400"/>
                </a:cubicBezTo>
                <a:cubicBezTo>
                  <a:pt x="3949700" y="6248400"/>
                  <a:pt x="4927600" y="5905500"/>
                  <a:pt x="5473700" y="5105400"/>
                </a:cubicBezTo>
                <a:lnTo>
                  <a:pt x="5499100" y="5105400"/>
                </a:lnTo>
                <a:lnTo>
                  <a:pt x="5499100" y="9753600"/>
                </a:lnTo>
                <a:lnTo>
                  <a:pt x="6337300" y="9753600"/>
                </a:lnTo>
                <a:close/>
                <a:moveTo>
                  <a:pt x="914400" y="3124200"/>
                </a:moveTo>
                <a:cubicBezTo>
                  <a:pt x="914400" y="1790700"/>
                  <a:pt x="1778000" y="762000"/>
                  <a:pt x="3162300" y="762000"/>
                </a:cubicBezTo>
                <a:cubicBezTo>
                  <a:pt x="4533900" y="762000"/>
                  <a:pt x="5537200" y="1790700"/>
                  <a:pt x="5537200" y="3124200"/>
                </a:cubicBezTo>
                <a:cubicBezTo>
                  <a:pt x="5537200" y="4457700"/>
                  <a:pt x="4533900" y="5486400"/>
                  <a:pt x="31623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1" name="Freeform 4741"/>
          <p:cNvSpPr/>
          <p:nvPr/>
        </p:nvSpPr>
        <p:spPr>
          <a:xfrm>
            <a:off x="3146336" y="585496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2" name="Freeform 4742"/>
          <p:cNvSpPr/>
          <p:nvPr/>
        </p:nvSpPr>
        <p:spPr>
          <a:xfrm>
            <a:off x="3209886" y="582890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3" name="Freeform 4743"/>
          <p:cNvSpPr/>
          <p:nvPr/>
        </p:nvSpPr>
        <p:spPr>
          <a:xfrm>
            <a:off x="3237661" y="585359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4" name="Freeform 4744"/>
          <p:cNvSpPr/>
          <p:nvPr/>
        </p:nvSpPr>
        <p:spPr>
          <a:xfrm>
            <a:off x="3270466" y="585359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5" name="Freeform 4745"/>
          <p:cNvSpPr/>
          <p:nvPr/>
        </p:nvSpPr>
        <p:spPr>
          <a:xfrm>
            <a:off x="3333102" y="582204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6" name="Rectangle 4746"/>
          <p:cNvSpPr/>
          <p:nvPr/>
        </p:nvSpPr>
        <p:spPr>
          <a:xfrm>
            <a:off x="2217420" y="5972512"/>
            <a:ext cx="2229078" cy="165688"/>
          </a:xfrm>
          <a:prstGeom prst="rect">
            <a:avLst/>
          </a:prstGeom>
        </p:spPr>
      </p:sp>
      <p:sp>
        <p:nvSpPr>
          <p:cNvPr id="4747" name="Freeform 4747"/>
          <p:cNvSpPr/>
          <p:nvPr/>
        </p:nvSpPr>
        <p:spPr>
          <a:xfrm>
            <a:off x="2225763" y="6044590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8" name="Freeform 4748"/>
          <p:cNvSpPr/>
          <p:nvPr/>
        </p:nvSpPr>
        <p:spPr>
          <a:xfrm>
            <a:off x="2342692" y="6024358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9" name="Freeform 4749"/>
          <p:cNvSpPr/>
          <p:nvPr/>
        </p:nvSpPr>
        <p:spPr>
          <a:xfrm>
            <a:off x="2441676" y="605179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0" name="Freeform 4750"/>
          <p:cNvSpPr/>
          <p:nvPr/>
        </p:nvSpPr>
        <p:spPr>
          <a:xfrm>
            <a:off x="2500769" y="605041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1" name="Freeform 4751"/>
          <p:cNvSpPr/>
          <p:nvPr/>
        </p:nvSpPr>
        <p:spPr>
          <a:xfrm>
            <a:off x="2553919" y="602573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2" name="Freeform 4752"/>
          <p:cNvSpPr/>
          <p:nvPr/>
        </p:nvSpPr>
        <p:spPr>
          <a:xfrm>
            <a:off x="2578608" y="605019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3" name="Freeform 4753"/>
          <p:cNvSpPr/>
          <p:nvPr/>
        </p:nvSpPr>
        <p:spPr>
          <a:xfrm>
            <a:off x="2663761" y="605041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4" name="Freeform 4754"/>
          <p:cNvSpPr/>
          <p:nvPr/>
        </p:nvSpPr>
        <p:spPr>
          <a:xfrm>
            <a:off x="2714167" y="605019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5" name="Freeform 4755"/>
          <p:cNvSpPr/>
          <p:nvPr/>
        </p:nvSpPr>
        <p:spPr>
          <a:xfrm>
            <a:off x="2772003" y="601887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6" name="Freeform 4756"/>
          <p:cNvSpPr/>
          <p:nvPr/>
        </p:nvSpPr>
        <p:spPr>
          <a:xfrm>
            <a:off x="2832811" y="605041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7" name="Freeform 4757"/>
          <p:cNvSpPr/>
          <p:nvPr/>
        </p:nvSpPr>
        <p:spPr>
          <a:xfrm>
            <a:off x="2905048" y="601887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8" name="Freeform 4758"/>
          <p:cNvSpPr/>
          <p:nvPr/>
        </p:nvSpPr>
        <p:spPr>
          <a:xfrm>
            <a:off x="2928023" y="605041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9" name="Freeform 4759"/>
          <p:cNvSpPr/>
          <p:nvPr/>
        </p:nvSpPr>
        <p:spPr>
          <a:xfrm>
            <a:off x="2990430" y="605041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0" name="Freeform 4760"/>
          <p:cNvSpPr/>
          <p:nvPr/>
        </p:nvSpPr>
        <p:spPr>
          <a:xfrm>
            <a:off x="3023577" y="605041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1" name="Freeform 4761"/>
          <p:cNvSpPr/>
          <p:nvPr/>
        </p:nvSpPr>
        <p:spPr>
          <a:xfrm>
            <a:off x="3076727" y="601887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2" name="Freeform 4762"/>
          <p:cNvSpPr/>
          <p:nvPr/>
        </p:nvSpPr>
        <p:spPr>
          <a:xfrm>
            <a:off x="3140278" y="602573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3" name="Freeform 4763"/>
          <p:cNvSpPr/>
          <p:nvPr/>
        </p:nvSpPr>
        <p:spPr>
          <a:xfrm>
            <a:off x="3167710" y="605041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4" name="Freeform 4764"/>
          <p:cNvSpPr/>
          <p:nvPr/>
        </p:nvSpPr>
        <p:spPr>
          <a:xfrm>
            <a:off x="3233089" y="605041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5" name="Freeform 4765"/>
          <p:cNvSpPr/>
          <p:nvPr/>
        </p:nvSpPr>
        <p:spPr>
          <a:xfrm>
            <a:off x="3315271" y="605041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6" name="Freeform 4766"/>
          <p:cNvSpPr/>
          <p:nvPr/>
        </p:nvSpPr>
        <p:spPr>
          <a:xfrm>
            <a:off x="3377679" y="605041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7" name="Freeform 4767"/>
          <p:cNvSpPr/>
          <p:nvPr/>
        </p:nvSpPr>
        <p:spPr>
          <a:xfrm>
            <a:off x="3410483" y="605041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8" name="Freeform 4768"/>
          <p:cNvSpPr/>
          <p:nvPr/>
        </p:nvSpPr>
        <p:spPr>
          <a:xfrm>
            <a:off x="3505809" y="605041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9" name="Freeform 4769"/>
          <p:cNvSpPr/>
          <p:nvPr/>
        </p:nvSpPr>
        <p:spPr>
          <a:xfrm>
            <a:off x="3561244" y="6051790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0" name="Freeform 4770"/>
          <p:cNvSpPr/>
          <p:nvPr/>
        </p:nvSpPr>
        <p:spPr>
          <a:xfrm>
            <a:off x="3620223" y="605041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1" name="Freeform 4771"/>
          <p:cNvSpPr/>
          <p:nvPr/>
        </p:nvSpPr>
        <p:spPr>
          <a:xfrm>
            <a:off x="3682289" y="602573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2" name="Freeform 4772"/>
          <p:cNvSpPr/>
          <p:nvPr/>
        </p:nvSpPr>
        <p:spPr>
          <a:xfrm>
            <a:off x="3711435" y="601887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3" name="Freeform 4773"/>
          <p:cNvSpPr/>
          <p:nvPr/>
        </p:nvSpPr>
        <p:spPr>
          <a:xfrm>
            <a:off x="3734409" y="605041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4" name="Freeform 4774"/>
          <p:cNvSpPr/>
          <p:nvPr/>
        </p:nvSpPr>
        <p:spPr>
          <a:xfrm>
            <a:off x="3796474" y="601887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5" name="Freeform 4775"/>
          <p:cNvSpPr/>
          <p:nvPr/>
        </p:nvSpPr>
        <p:spPr>
          <a:xfrm>
            <a:off x="3868026" y="601887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6" name="Freeform 4776"/>
          <p:cNvSpPr/>
          <p:nvPr/>
        </p:nvSpPr>
        <p:spPr>
          <a:xfrm>
            <a:off x="3891000" y="605041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7" name="Freeform 4777"/>
          <p:cNvSpPr/>
          <p:nvPr/>
        </p:nvSpPr>
        <p:spPr>
          <a:xfrm>
            <a:off x="3982440" y="603670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8" name="Freeform 4778"/>
          <p:cNvSpPr/>
          <p:nvPr/>
        </p:nvSpPr>
        <p:spPr>
          <a:xfrm>
            <a:off x="4027017" y="601887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9" name="Freeform 4779"/>
          <p:cNvSpPr/>
          <p:nvPr/>
        </p:nvSpPr>
        <p:spPr>
          <a:xfrm>
            <a:off x="4090911" y="605041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0" name="Freeform 4780"/>
          <p:cNvSpPr/>
          <p:nvPr/>
        </p:nvSpPr>
        <p:spPr>
          <a:xfrm>
            <a:off x="4123715" y="605041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1" name="Freeform 4781"/>
          <p:cNvSpPr/>
          <p:nvPr/>
        </p:nvSpPr>
        <p:spPr>
          <a:xfrm>
            <a:off x="4194238" y="605179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2" name="Freeform 4782"/>
          <p:cNvSpPr/>
          <p:nvPr/>
        </p:nvSpPr>
        <p:spPr>
          <a:xfrm>
            <a:off x="4255046" y="6050419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3" name="Freeform 4783"/>
          <p:cNvSpPr/>
          <p:nvPr/>
        </p:nvSpPr>
        <p:spPr>
          <a:xfrm>
            <a:off x="4327626" y="601887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4" name="Rectangle 4784"/>
          <p:cNvSpPr/>
          <p:nvPr/>
        </p:nvSpPr>
        <p:spPr>
          <a:xfrm>
            <a:off x="2331720" y="6112187"/>
            <a:ext cx="1862175" cy="165688"/>
          </a:xfrm>
          <a:prstGeom prst="rect">
            <a:avLst/>
          </a:prstGeom>
        </p:spPr>
      </p:sp>
      <p:sp>
        <p:nvSpPr>
          <p:cNvPr id="4785" name="Freeform 4785"/>
          <p:cNvSpPr/>
          <p:nvPr/>
        </p:nvSpPr>
        <p:spPr>
          <a:xfrm>
            <a:off x="2337206" y="619009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6" name="Freeform 4786"/>
          <p:cNvSpPr/>
          <p:nvPr/>
        </p:nvSpPr>
        <p:spPr>
          <a:xfrm>
            <a:off x="2431046" y="619009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7" name="Freeform 4787"/>
          <p:cNvSpPr/>
          <p:nvPr/>
        </p:nvSpPr>
        <p:spPr>
          <a:xfrm>
            <a:off x="2501226" y="619009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8" name="Freeform 4788"/>
          <p:cNvSpPr/>
          <p:nvPr/>
        </p:nvSpPr>
        <p:spPr>
          <a:xfrm>
            <a:off x="2538831" y="616540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9" name="Freeform 4789"/>
          <p:cNvSpPr/>
          <p:nvPr/>
        </p:nvSpPr>
        <p:spPr>
          <a:xfrm>
            <a:off x="2565692" y="619009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0" name="Freeform 4790"/>
          <p:cNvSpPr/>
          <p:nvPr/>
        </p:nvSpPr>
        <p:spPr>
          <a:xfrm>
            <a:off x="2627071" y="618986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1" name="Freeform 4791"/>
          <p:cNvSpPr/>
          <p:nvPr/>
        </p:nvSpPr>
        <p:spPr>
          <a:xfrm>
            <a:off x="2684907" y="616540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2" name="Freeform 4792"/>
          <p:cNvSpPr/>
          <p:nvPr/>
        </p:nvSpPr>
        <p:spPr>
          <a:xfrm>
            <a:off x="2712338" y="619009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3" name="Freeform 4793"/>
          <p:cNvSpPr/>
          <p:nvPr/>
        </p:nvSpPr>
        <p:spPr>
          <a:xfrm>
            <a:off x="2779433" y="619009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4" name="Freeform 4794"/>
          <p:cNvSpPr/>
          <p:nvPr/>
        </p:nvSpPr>
        <p:spPr>
          <a:xfrm>
            <a:off x="2843212" y="6158547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5" name="Freeform 4795"/>
          <p:cNvSpPr/>
          <p:nvPr/>
        </p:nvSpPr>
        <p:spPr>
          <a:xfrm>
            <a:off x="2900705" y="616540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6" name="Freeform 4796"/>
          <p:cNvSpPr/>
          <p:nvPr/>
        </p:nvSpPr>
        <p:spPr>
          <a:xfrm>
            <a:off x="2927565" y="619009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7" name="Freeform 4797"/>
          <p:cNvSpPr/>
          <p:nvPr/>
        </p:nvSpPr>
        <p:spPr>
          <a:xfrm>
            <a:off x="2987230" y="619009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8" name="Freeform 4798"/>
          <p:cNvSpPr/>
          <p:nvPr/>
        </p:nvSpPr>
        <p:spPr>
          <a:xfrm>
            <a:off x="3033750" y="617637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9" name="Freeform 4799"/>
          <p:cNvSpPr/>
          <p:nvPr/>
        </p:nvSpPr>
        <p:spPr>
          <a:xfrm>
            <a:off x="3078670" y="619009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0" name="Freeform 4800"/>
          <p:cNvSpPr/>
          <p:nvPr/>
        </p:nvSpPr>
        <p:spPr>
          <a:xfrm>
            <a:off x="3116275" y="619146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1" name="Freeform 4801"/>
          <p:cNvSpPr/>
          <p:nvPr/>
        </p:nvSpPr>
        <p:spPr>
          <a:xfrm>
            <a:off x="3179254" y="619009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2" name="Freeform 4802"/>
          <p:cNvSpPr/>
          <p:nvPr/>
        </p:nvSpPr>
        <p:spPr>
          <a:xfrm>
            <a:off x="3274466" y="619009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3" name="Freeform 4803"/>
          <p:cNvSpPr/>
          <p:nvPr/>
        </p:nvSpPr>
        <p:spPr>
          <a:xfrm>
            <a:off x="3340188" y="619009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4" name="Freeform 4804"/>
          <p:cNvSpPr/>
          <p:nvPr/>
        </p:nvSpPr>
        <p:spPr>
          <a:xfrm>
            <a:off x="3397682" y="617637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5" name="Freeform 4805"/>
          <p:cNvSpPr/>
          <p:nvPr/>
        </p:nvSpPr>
        <p:spPr>
          <a:xfrm>
            <a:off x="3434600" y="6161976"/>
            <a:ext cx="41148" cy="85039"/>
          </a:xfrm>
          <a:custGeom>
            <a:avLst/>
            <a:gdLst/>
            <a:ahLst/>
            <a:cxnLst/>
            <a:rect l="0" t="0" r="0" b="0"/>
            <a:pathLst>
              <a:path w="4572000" h="9448800">
                <a:moveTo>
                  <a:pt x="4572000" y="254000"/>
                </a:moveTo>
                <a:lnTo>
                  <a:pt x="3848100" y="0"/>
                </a:lnTo>
                <a:lnTo>
                  <a:pt x="0" y="9207500"/>
                </a:lnTo>
                <a:lnTo>
                  <a:pt x="736600" y="9448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6" name="Freeform 4806"/>
          <p:cNvSpPr/>
          <p:nvPr/>
        </p:nvSpPr>
        <p:spPr>
          <a:xfrm>
            <a:off x="3477920" y="6191465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7" name="Freeform 4807"/>
          <p:cNvSpPr/>
          <p:nvPr/>
        </p:nvSpPr>
        <p:spPr>
          <a:xfrm>
            <a:off x="3536899" y="619009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8" name="Freeform 4808"/>
          <p:cNvSpPr/>
          <p:nvPr/>
        </p:nvSpPr>
        <p:spPr>
          <a:xfrm>
            <a:off x="3607422" y="616540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9" name="Freeform 4809"/>
          <p:cNvSpPr/>
          <p:nvPr/>
        </p:nvSpPr>
        <p:spPr>
          <a:xfrm>
            <a:off x="3632111" y="618986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0" name="Freeform 4810"/>
          <p:cNvSpPr/>
          <p:nvPr/>
        </p:nvSpPr>
        <p:spPr>
          <a:xfrm>
            <a:off x="3687203" y="619009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1" name="Freeform 4811"/>
          <p:cNvSpPr/>
          <p:nvPr/>
        </p:nvSpPr>
        <p:spPr>
          <a:xfrm>
            <a:off x="3782530" y="619009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2" name="Freeform 4812"/>
          <p:cNvSpPr/>
          <p:nvPr/>
        </p:nvSpPr>
        <p:spPr>
          <a:xfrm>
            <a:off x="3844594" y="619146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3" name="Freeform 4813"/>
          <p:cNvSpPr/>
          <p:nvPr/>
        </p:nvSpPr>
        <p:spPr>
          <a:xfrm>
            <a:off x="3904488" y="615854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4" name="Freeform 4814"/>
          <p:cNvSpPr/>
          <p:nvPr/>
        </p:nvSpPr>
        <p:spPr>
          <a:xfrm>
            <a:off x="3977983" y="616540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5" name="Freeform 4815"/>
          <p:cNvSpPr/>
          <p:nvPr/>
        </p:nvSpPr>
        <p:spPr>
          <a:xfrm>
            <a:off x="3998785" y="617637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6" name="Freeform 4816"/>
          <p:cNvSpPr/>
          <p:nvPr/>
        </p:nvSpPr>
        <p:spPr>
          <a:xfrm>
            <a:off x="4043362" y="616540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7" name="Freeform 4817"/>
          <p:cNvSpPr/>
          <p:nvPr/>
        </p:nvSpPr>
        <p:spPr>
          <a:xfrm>
            <a:off x="4068051" y="619009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8" name="Freeform 4818"/>
          <p:cNvSpPr/>
          <p:nvPr/>
        </p:nvSpPr>
        <p:spPr>
          <a:xfrm>
            <a:off x="4138002" y="619009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9" name="Rectangle 4819"/>
          <p:cNvSpPr/>
          <p:nvPr/>
        </p:nvSpPr>
        <p:spPr>
          <a:xfrm>
            <a:off x="2217420" y="6309011"/>
            <a:ext cx="2500746" cy="165688"/>
          </a:xfrm>
          <a:prstGeom prst="rect">
            <a:avLst/>
          </a:prstGeom>
        </p:spPr>
      </p:sp>
      <p:sp>
        <p:nvSpPr>
          <p:cNvPr id="4820" name="Freeform 4820"/>
          <p:cNvSpPr/>
          <p:nvPr/>
        </p:nvSpPr>
        <p:spPr>
          <a:xfrm>
            <a:off x="2225763" y="6381089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1" name="Freeform 4821"/>
          <p:cNvSpPr/>
          <p:nvPr/>
        </p:nvSpPr>
        <p:spPr>
          <a:xfrm>
            <a:off x="2331720" y="6360858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2" name="Freeform 4822"/>
          <p:cNvSpPr/>
          <p:nvPr/>
        </p:nvSpPr>
        <p:spPr>
          <a:xfrm>
            <a:off x="2412301" y="637320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3" name="Freeform 4823"/>
          <p:cNvSpPr/>
          <p:nvPr/>
        </p:nvSpPr>
        <p:spPr>
          <a:xfrm>
            <a:off x="2450820" y="637320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4" name="Freeform 4824"/>
          <p:cNvSpPr/>
          <p:nvPr/>
        </p:nvSpPr>
        <p:spPr>
          <a:xfrm>
            <a:off x="2493226" y="638691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5" name="Freeform 4825"/>
          <p:cNvSpPr/>
          <p:nvPr/>
        </p:nvSpPr>
        <p:spPr>
          <a:xfrm>
            <a:off x="2559519" y="638691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6" name="Freeform 4826"/>
          <p:cNvSpPr/>
          <p:nvPr/>
        </p:nvSpPr>
        <p:spPr>
          <a:xfrm>
            <a:off x="2620556" y="635537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7" name="Freeform 4827"/>
          <p:cNvSpPr/>
          <p:nvPr/>
        </p:nvSpPr>
        <p:spPr>
          <a:xfrm>
            <a:off x="2723083" y="6358800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8" name="Freeform 4828"/>
          <p:cNvSpPr/>
          <p:nvPr/>
        </p:nvSpPr>
        <p:spPr>
          <a:xfrm>
            <a:off x="2809608" y="6360858"/>
            <a:ext cx="51549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9" name="Freeform 4829"/>
          <p:cNvSpPr/>
          <p:nvPr/>
        </p:nvSpPr>
        <p:spPr>
          <a:xfrm>
            <a:off x="2872473" y="6358800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0" name="Freeform 4830"/>
          <p:cNvSpPr/>
          <p:nvPr/>
        </p:nvSpPr>
        <p:spPr>
          <a:xfrm>
            <a:off x="3004032" y="6355371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1" name="Freeform 4831"/>
          <p:cNvSpPr/>
          <p:nvPr/>
        </p:nvSpPr>
        <p:spPr>
          <a:xfrm>
            <a:off x="3027578" y="638691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2" name="Freeform 4832"/>
          <p:cNvSpPr/>
          <p:nvPr/>
        </p:nvSpPr>
        <p:spPr>
          <a:xfrm>
            <a:off x="3091700" y="638669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3" name="Freeform 4833"/>
          <p:cNvSpPr/>
          <p:nvPr/>
        </p:nvSpPr>
        <p:spPr>
          <a:xfrm>
            <a:off x="3143478" y="637320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4" name="Freeform 4834"/>
          <p:cNvSpPr/>
          <p:nvPr/>
        </p:nvSpPr>
        <p:spPr>
          <a:xfrm>
            <a:off x="3188627" y="638829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5" name="Freeform 4835"/>
          <p:cNvSpPr/>
          <p:nvPr/>
        </p:nvSpPr>
        <p:spPr>
          <a:xfrm>
            <a:off x="3253092" y="638691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6" name="Freeform 4836"/>
          <p:cNvSpPr/>
          <p:nvPr/>
        </p:nvSpPr>
        <p:spPr>
          <a:xfrm>
            <a:off x="3286456" y="638691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7" name="Freeform 4837"/>
          <p:cNvSpPr/>
          <p:nvPr/>
        </p:nvSpPr>
        <p:spPr>
          <a:xfrm>
            <a:off x="3348864" y="638691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8" name="Freeform 4838"/>
          <p:cNvSpPr/>
          <p:nvPr/>
        </p:nvSpPr>
        <p:spPr>
          <a:xfrm>
            <a:off x="3431045" y="638691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9" name="Freeform 4839"/>
          <p:cNvSpPr/>
          <p:nvPr/>
        </p:nvSpPr>
        <p:spPr>
          <a:xfrm>
            <a:off x="3493110" y="638691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0" name="Freeform 4840"/>
          <p:cNvSpPr/>
          <p:nvPr/>
        </p:nvSpPr>
        <p:spPr>
          <a:xfrm>
            <a:off x="3554147" y="635537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1" name="Freeform 4841"/>
          <p:cNvSpPr/>
          <p:nvPr/>
        </p:nvSpPr>
        <p:spPr>
          <a:xfrm>
            <a:off x="3656674" y="638669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2" name="Freeform 4842"/>
          <p:cNvSpPr/>
          <p:nvPr/>
        </p:nvSpPr>
        <p:spPr>
          <a:xfrm>
            <a:off x="3712338" y="638691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3" name="Freeform 4843"/>
          <p:cNvSpPr/>
          <p:nvPr/>
        </p:nvSpPr>
        <p:spPr>
          <a:xfrm>
            <a:off x="3775317" y="638691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4" name="Freeform 4844"/>
          <p:cNvSpPr/>
          <p:nvPr/>
        </p:nvSpPr>
        <p:spPr>
          <a:xfrm>
            <a:off x="3808693" y="638691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5" name="Freeform 4845"/>
          <p:cNvSpPr/>
          <p:nvPr/>
        </p:nvSpPr>
        <p:spPr>
          <a:xfrm>
            <a:off x="3872815" y="638691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6" name="Freeform 4846"/>
          <p:cNvSpPr/>
          <p:nvPr/>
        </p:nvSpPr>
        <p:spPr>
          <a:xfrm>
            <a:off x="3940024" y="638691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7" name="Freeform 4847"/>
          <p:cNvSpPr/>
          <p:nvPr/>
        </p:nvSpPr>
        <p:spPr>
          <a:xfrm>
            <a:off x="4005746" y="635537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8" name="Freeform 4848"/>
          <p:cNvSpPr/>
          <p:nvPr/>
        </p:nvSpPr>
        <p:spPr>
          <a:xfrm>
            <a:off x="4077069" y="638691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9" name="Freeform 4849"/>
          <p:cNvSpPr/>
          <p:nvPr/>
        </p:nvSpPr>
        <p:spPr>
          <a:xfrm>
            <a:off x="4137305" y="6388290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0" name="Freeform 4850"/>
          <p:cNvSpPr/>
          <p:nvPr/>
        </p:nvSpPr>
        <p:spPr>
          <a:xfrm>
            <a:off x="4196856" y="638691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1" name="Freeform 4851"/>
          <p:cNvSpPr/>
          <p:nvPr/>
        </p:nvSpPr>
        <p:spPr>
          <a:xfrm>
            <a:off x="4265436" y="6355371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2" name="Freeform 4852"/>
          <p:cNvSpPr/>
          <p:nvPr/>
        </p:nvSpPr>
        <p:spPr>
          <a:xfrm>
            <a:off x="4288981" y="638691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3" name="Freeform 4853"/>
          <p:cNvSpPr/>
          <p:nvPr/>
        </p:nvSpPr>
        <p:spPr>
          <a:xfrm>
            <a:off x="4360076" y="638691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4" name="Freeform 4854"/>
          <p:cNvSpPr/>
          <p:nvPr/>
        </p:nvSpPr>
        <p:spPr>
          <a:xfrm>
            <a:off x="4429913" y="638691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5" name="Freeform 4855"/>
          <p:cNvSpPr/>
          <p:nvPr/>
        </p:nvSpPr>
        <p:spPr>
          <a:xfrm>
            <a:off x="4525697" y="638691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6" name="Freeform 4856"/>
          <p:cNvSpPr/>
          <p:nvPr/>
        </p:nvSpPr>
        <p:spPr>
          <a:xfrm>
            <a:off x="4591991" y="638691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7" name="Freeform 4857"/>
          <p:cNvSpPr/>
          <p:nvPr/>
        </p:nvSpPr>
        <p:spPr>
          <a:xfrm>
            <a:off x="4650055" y="637320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8" name="Rectangle 4858"/>
          <p:cNvSpPr/>
          <p:nvPr/>
        </p:nvSpPr>
        <p:spPr>
          <a:xfrm>
            <a:off x="2217420" y="6448686"/>
            <a:ext cx="2255824" cy="362513"/>
          </a:xfrm>
          <a:prstGeom prst="rect">
            <a:avLst/>
          </a:prstGeom>
        </p:spPr>
      </p:sp>
      <p:sp>
        <p:nvSpPr>
          <p:cNvPr id="4859" name="Freeform 4859"/>
          <p:cNvSpPr/>
          <p:nvPr/>
        </p:nvSpPr>
        <p:spPr>
          <a:xfrm>
            <a:off x="2339949" y="652659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0" name="Freeform 4860"/>
          <p:cNvSpPr/>
          <p:nvPr/>
        </p:nvSpPr>
        <p:spPr>
          <a:xfrm>
            <a:off x="2410701" y="652659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1" name="Freeform 4861"/>
          <p:cNvSpPr/>
          <p:nvPr/>
        </p:nvSpPr>
        <p:spPr>
          <a:xfrm>
            <a:off x="2444076" y="652659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2" name="Freeform 4862"/>
          <p:cNvSpPr/>
          <p:nvPr/>
        </p:nvSpPr>
        <p:spPr>
          <a:xfrm>
            <a:off x="2512428" y="6526593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3" name="Freeform 4863"/>
          <p:cNvSpPr/>
          <p:nvPr/>
        </p:nvSpPr>
        <p:spPr>
          <a:xfrm>
            <a:off x="2585923" y="652659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4" name="Freeform 4864"/>
          <p:cNvSpPr/>
          <p:nvPr/>
        </p:nvSpPr>
        <p:spPr>
          <a:xfrm>
            <a:off x="2621356" y="652659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5" name="Freeform 4865"/>
          <p:cNvSpPr/>
          <p:nvPr/>
        </p:nvSpPr>
        <p:spPr>
          <a:xfrm>
            <a:off x="2683421" y="652659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6" name="Freeform 4866"/>
          <p:cNvSpPr/>
          <p:nvPr/>
        </p:nvSpPr>
        <p:spPr>
          <a:xfrm>
            <a:off x="2777490" y="652659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7" name="Freeform 4867"/>
          <p:cNvSpPr/>
          <p:nvPr/>
        </p:nvSpPr>
        <p:spPr>
          <a:xfrm>
            <a:off x="2863558" y="650190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8" name="Freeform 4868"/>
          <p:cNvSpPr/>
          <p:nvPr/>
        </p:nvSpPr>
        <p:spPr>
          <a:xfrm>
            <a:off x="2890990" y="652659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9" name="Freeform 4869"/>
          <p:cNvSpPr/>
          <p:nvPr/>
        </p:nvSpPr>
        <p:spPr>
          <a:xfrm>
            <a:off x="2981401" y="651287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0" name="Freeform 4870"/>
          <p:cNvSpPr/>
          <p:nvPr/>
        </p:nvSpPr>
        <p:spPr>
          <a:xfrm>
            <a:off x="3026549" y="649504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1" name="Freeform 4871"/>
          <p:cNvSpPr/>
          <p:nvPr/>
        </p:nvSpPr>
        <p:spPr>
          <a:xfrm>
            <a:off x="3087928" y="652659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2" name="Freeform 4872"/>
          <p:cNvSpPr/>
          <p:nvPr/>
        </p:nvSpPr>
        <p:spPr>
          <a:xfrm>
            <a:off x="3189884" y="6500532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3" name="Freeform 4873"/>
          <p:cNvSpPr/>
          <p:nvPr/>
        </p:nvSpPr>
        <p:spPr>
          <a:xfrm>
            <a:off x="3259721" y="652796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4" name="Freeform 4874"/>
          <p:cNvSpPr/>
          <p:nvPr/>
        </p:nvSpPr>
        <p:spPr>
          <a:xfrm>
            <a:off x="3319386" y="652659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5" name="Freeform 4875"/>
          <p:cNvSpPr/>
          <p:nvPr/>
        </p:nvSpPr>
        <p:spPr>
          <a:xfrm>
            <a:off x="3370363" y="652636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6" name="Freeform 4876"/>
          <p:cNvSpPr/>
          <p:nvPr/>
        </p:nvSpPr>
        <p:spPr>
          <a:xfrm>
            <a:off x="3428771" y="649504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7" name="Freeform 4877"/>
          <p:cNvSpPr/>
          <p:nvPr/>
        </p:nvSpPr>
        <p:spPr>
          <a:xfrm>
            <a:off x="3522725" y="6498475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8" name="Freeform 4878"/>
          <p:cNvSpPr/>
          <p:nvPr/>
        </p:nvSpPr>
        <p:spPr>
          <a:xfrm>
            <a:off x="3586619" y="652636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9" name="Freeform 4879"/>
          <p:cNvSpPr/>
          <p:nvPr/>
        </p:nvSpPr>
        <p:spPr>
          <a:xfrm>
            <a:off x="3645026" y="649504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0" name="Freeform 4880"/>
          <p:cNvSpPr/>
          <p:nvPr/>
        </p:nvSpPr>
        <p:spPr>
          <a:xfrm>
            <a:off x="3706406" y="652659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1" name="Freeform 4881"/>
          <p:cNvSpPr/>
          <p:nvPr/>
        </p:nvSpPr>
        <p:spPr>
          <a:xfrm>
            <a:off x="3774757" y="652659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2" name="Freeform 4882"/>
          <p:cNvSpPr/>
          <p:nvPr/>
        </p:nvSpPr>
        <p:spPr>
          <a:xfrm>
            <a:off x="3847566" y="649504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3" name="Freeform 4883"/>
          <p:cNvSpPr/>
          <p:nvPr/>
        </p:nvSpPr>
        <p:spPr>
          <a:xfrm>
            <a:off x="3903459" y="652659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4" name="Freeform 4884"/>
          <p:cNvSpPr/>
          <p:nvPr/>
        </p:nvSpPr>
        <p:spPr>
          <a:xfrm>
            <a:off x="3967924" y="6493674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5" name="Freeform 4885"/>
          <p:cNvSpPr/>
          <p:nvPr/>
        </p:nvSpPr>
        <p:spPr>
          <a:xfrm>
            <a:off x="4044048" y="6500532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6" name="Freeform 4886"/>
          <p:cNvSpPr/>
          <p:nvPr/>
        </p:nvSpPr>
        <p:spPr>
          <a:xfrm>
            <a:off x="4113885" y="652796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7" name="Freeform 4887"/>
          <p:cNvSpPr/>
          <p:nvPr/>
        </p:nvSpPr>
        <p:spPr>
          <a:xfrm>
            <a:off x="4173549" y="652659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8" name="Freeform 4888"/>
          <p:cNvSpPr/>
          <p:nvPr/>
        </p:nvSpPr>
        <p:spPr>
          <a:xfrm>
            <a:off x="4227271" y="650190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9" name="Freeform 4889"/>
          <p:cNvSpPr/>
          <p:nvPr/>
        </p:nvSpPr>
        <p:spPr>
          <a:xfrm>
            <a:off x="4254703" y="652659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0" name="Freeform 4890"/>
          <p:cNvSpPr/>
          <p:nvPr/>
        </p:nvSpPr>
        <p:spPr>
          <a:xfrm>
            <a:off x="4316653" y="652659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1" name="Freeform 4891"/>
          <p:cNvSpPr/>
          <p:nvPr/>
        </p:nvSpPr>
        <p:spPr>
          <a:xfrm>
            <a:off x="4379061" y="652659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2" name="Freeform 4892"/>
          <p:cNvSpPr/>
          <p:nvPr/>
        </p:nvSpPr>
        <p:spPr>
          <a:xfrm>
            <a:off x="4428325" y="652659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3" name="Freeform 4893"/>
          <p:cNvSpPr/>
          <p:nvPr/>
        </p:nvSpPr>
        <p:spPr>
          <a:xfrm>
            <a:off x="2225763" y="6717588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4" name="Freeform 4894"/>
          <p:cNvSpPr/>
          <p:nvPr/>
        </p:nvSpPr>
        <p:spPr>
          <a:xfrm>
            <a:off x="2331720" y="6697357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5" name="Freeform 4895"/>
          <p:cNvSpPr/>
          <p:nvPr/>
        </p:nvSpPr>
        <p:spPr>
          <a:xfrm>
            <a:off x="2418359" y="672341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6" name="Freeform 4896"/>
          <p:cNvSpPr/>
          <p:nvPr/>
        </p:nvSpPr>
        <p:spPr>
          <a:xfrm>
            <a:off x="2516886" y="672341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7" name="Freeform 4897"/>
          <p:cNvSpPr/>
          <p:nvPr/>
        </p:nvSpPr>
        <p:spPr>
          <a:xfrm>
            <a:off x="2589009" y="6691871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8" name="Freeform 4898"/>
          <p:cNvSpPr/>
          <p:nvPr/>
        </p:nvSpPr>
        <p:spPr>
          <a:xfrm>
            <a:off x="2612555" y="672341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9" name="Freeform 4899"/>
          <p:cNvSpPr/>
          <p:nvPr/>
        </p:nvSpPr>
        <p:spPr>
          <a:xfrm>
            <a:off x="2711767" y="669872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0" name="Freeform 4900"/>
          <p:cNvSpPr/>
          <p:nvPr/>
        </p:nvSpPr>
        <p:spPr>
          <a:xfrm>
            <a:off x="2739199" y="672341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1" name="Freeform 4901"/>
          <p:cNvSpPr/>
          <p:nvPr/>
        </p:nvSpPr>
        <p:spPr>
          <a:xfrm>
            <a:off x="2797264" y="670970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2" name="Freeform 4902"/>
          <p:cNvSpPr/>
          <p:nvPr/>
        </p:nvSpPr>
        <p:spPr>
          <a:xfrm>
            <a:off x="2839669" y="672341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3" name="Freeform 4903"/>
          <p:cNvSpPr/>
          <p:nvPr/>
        </p:nvSpPr>
        <p:spPr>
          <a:xfrm>
            <a:off x="2906877" y="672341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4" name="Freeform 4904"/>
          <p:cNvSpPr/>
          <p:nvPr/>
        </p:nvSpPr>
        <p:spPr>
          <a:xfrm>
            <a:off x="2946528" y="672341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5" name="Freeform 4905"/>
          <p:cNvSpPr/>
          <p:nvPr/>
        </p:nvSpPr>
        <p:spPr>
          <a:xfrm>
            <a:off x="3006764" y="672341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6" name="Freeform 4906"/>
          <p:cNvSpPr/>
          <p:nvPr/>
        </p:nvSpPr>
        <p:spPr>
          <a:xfrm>
            <a:off x="3060485" y="6691871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7" name="Freeform 4907"/>
          <p:cNvSpPr/>
          <p:nvPr/>
        </p:nvSpPr>
        <p:spPr>
          <a:xfrm>
            <a:off x="3124607" y="669872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8" name="Freeform 4908"/>
          <p:cNvSpPr/>
          <p:nvPr/>
        </p:nvSpPr>
        <p:spPr>
          <a:xfrm>
            <a:off x="3152611" y="672341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9" name="Freeform 4909"/>
          <p:cNvSpPr/>
          <p:nvPr/>
        </p:nvSpPr>
        <p:spPr>
          <a:xfrm>
            <a:off x="3252623" y="672341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0" name="Freeform 4910"/>
          <p:cNvSpPr/>
          <p:nvPr/>
        </p:nvSpPr>
        <p:spPr>
          <a:xfrm>
            <a:off x="3323718" y="672341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1" name="Freeform 4911"/>
          <p:cNvSpPr/>
          <p:nvPr/>
        </p:nvSpPr>
        <p:spPr>
          <a:xfrm>
            <a:off x="3394127" y="672341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2" name="Freeform 4912"/>
          <p:cNvSpPr/>
          <p:nvPr/>
        </p:nvSpPr>
        <p:spPr>
          <a:xfrm>
            <a:off x="3461792" y="672341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3" name="Freeform 4913"/>
          <p:cNvSpPr/>
          <p:nvPr/>
        </p:nvSpPr>
        <p:spPr>
          <a:xfrm>
            <a:off x="3533230" y="672341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4" name="Freeform 4914"/>
          <p:cNvSpPr/>
          <p:nvPr/>
        </p:nvSpPr>
        <p:spPr>
          <a:xfrm>
            <a:off x="3564777" y="670970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5" name="Freeform 4915"/>
          <p:cNvSpPr/>
          <p:nvPr/>
        </p:nvSpPr>
        <p:spPr>
          <a:xfrm>
            <a:off x="3609925" y="672478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6" name="Freeform 4916"/>
          <p:cNvSpPr/>
          <p:nvPr/>
        </p:nvSpPr>
        <p:spPr>
          <a:xfrm>
            <a:off x="3673476" y="672341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7" name="Freeform 4917"/>
          <p:cNvSpPr/>
          <p:nvPr/>
        </p:nvSpPr>
        <p:spPr>
          <a:xfrm>
            <a:off x="3738170" y="669872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8" name="Freeform 4918"/>
          <p:cNvSpPr/>
          <p:nvPr/>
        </p:nvSpPr>
        <p:spPr>
          <a:xfrm>
            <a:off x="3759544" y="670970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9" name="Freeform 4919"/>
          <p:cNvSpPr/>
          <p:nvPr/>
        </p:nvSpPr>
        <p:spPr>
          <a:xfrm>
            <a:off x="3804692" y="669872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0" name="Freeform 4920"/>
          <p:cNvSpPr/>
          <p:nvPr/>
        </p:nvSpPr>
        <p:spPr>
          <a:xfrm>
            <a:off x="3829952" y="672341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1" name="Freeform 4921"/>
          <p:cNvSpPr/>
          <p:nvPr/>
        </p:nvSpPr>
        <p:spPr>
          <a:xfrm>
            <a:off x="3892360" y="672341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2" name="Rectangle 4922"/>
          <p:cNvSpPr/>
          <p:nvPr/>
        </p:nvSpPr>
        <p:spPr>
          <a:xfrm>
            <a:off x="2217420" y="6842335"/>
            <a:ext cx="1149629" cy="165688"/>
          </a:xfrm>
          <a:prstGeom prst="rect">
            <a:avLst/>
          </a:prstGeom>
        </p:spPr>
      </p:sp>
      <p:sp>
        <p:nvSpPr>
          <p:cNvPr id="4923" name="Freeform 4923"/>
          <p:cNvSpPr/>
          <p:nvPr/>
        </p:nvSpPr>
        <p:spPr>
          <a:xfrm>
            <a:off x="2225763" y="6914413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4" name="Freeform 4924"/>
          <p:cNvSpPr/>
          <p:nvPr/>
        </p:nvSpPr>
        <p:spPr>
          <a:xfrm>
            <a:off x="2342692" y="6894182"/>
            <a:ext cx="48806" cy="80924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5" name="Freeform 4925"/>
          <p:cNvSpPr/>
          <p:nvPr/>
        </p:nvSpPr>
        <p:spPr>
          <a:xfrm>
            <a:off x="2401328" y="692024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6" name="Freeform 4926"/>
          <p:cNvSpPr/>
          <p:nvPr/>
        </p:nvSpPr>
        <p:spPr>
          <a:xfrm>
            <a:off x="2472423" y="692161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7" name="Freeform 4927"/>
          <p:cNvSpPr/>
          <p:nvPr/>
        </p:nvSpPr>
        <p:spPr>
          <a:xfrm>
            <a:off x="2536888" y="692024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8" name="Freeform 4928"/>
          <p:cNvSpPr/>
          <p:nvPr/>
        </p:nvSpPr>
        <p:spPr>
          <a:xfrm>
            <a:off x="2607411" y="688869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9" name="Freeform 4929"/>
          <p:cNvSpPr/>
          <p:nvPr/>
        </p:nvSpPr>
        <p:spPr>
          <a:xfrm>
            <a:off x="2677820" y="692161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0" name="Freeform 4930"/>
          <p:cNvSpPr/>
          <p:nvPr/>
        </p:nvSpPr>
        <p:spPr>
          <a:xfrm>
            <a:off x="2737485" y="692024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1" name="Freeform 4931"/>
          <p:cNvSpPr/>
          <p:nvPr/>
        </p:nvSpPr>
        <p:spPr>
          <a:xfrm>
            <a:off x="2791206" y="689555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2" name="Freeform 4932"/>
          <p:cNvSpPr/>
          <p:nvPr/>
        </p:nvSpPr>
        <p:spPr>
          <a:xfrm>
            <a:off x="2818638" y="692024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3" name="Freeform 4933"/>
          <p:cNvSpPr/>
          <p:nvPr/>
        </p:nvSpPr>
        <p:spPr>
          <a:xfrm>
            <a:off x="2880588" y="692024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4" name="Freeform 4934"/>
          <p:cNvSpPr/>
          <p:nvPr/>
        </p:nvSpPr>
        <p:spPr>
          <a:xfrm>
            <a:off x="2942996" y="692024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5" name="Freeform 4935"/>
          <p:cNvSpPr/>
          <p:nvPr/>
        </p:nvSpPr>
        <p:spPr>
          <a:xfrm>
            <a:off x="2992259" y="692024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6" name="Freeform 4936"/>
          <p:cNvSpPr/>
          <p:nvPr/>
        </p:nvSpPr>
        <p:spPr>
          <a:xfrm>
            <a:off x="3071698" y="690652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7" name="Freeform 4937"/>
          <p:cNvSpPr/>
          <p:nvPr/>
        </p:nvSpPr>
        <p:spPr>
          <a:xfrm>
            <a:off x="3117189" y="692024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8" name="Freeform 4938"/>
          <p:cNvSpPr/>
          <p:nvPr/>
        </p:nvSpPr>
        <p:spPr>
          <a:xfrm>
            <a:off x="3152622" y="692024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9" name="Freeform 4939"/>
          <p:cNvSpPr/>
          <p:nvPr/>
        </p:nvSpPr>
        <p:spPr>
          <a:xfrm>
            <a:off x="3212515" y="692001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0" name="Freeform 4940"/>
          <p:cNvSpPr/>
          <p:nvPr/>
        </p:nvSpPr>
        <p:spPr>
          <a:xfrm>
            <a:off x="3270923" y="6888695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1" name="Freeform 4941"/>
          <p:cNvSpPr/>
          <p:nvPr/>
        </p:nvSpPr>
        <p:spPr>
          <a:xfrm>
            <a:off x="3322129" y="692024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42" name="Picture 4942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10800000" flipV="1">
            <a:off x="-13895" y="-12741"/>
            <a:ext cx="5055952" cy="7798557"/>
          </a:xfrm>
          <a:prstGeom prst="rect">
            <a:avLst/>
          </a:prstGeom>
          <a:noFill/>
        </p:spPr>
      </p:pic>
      <p:pic>
        <p:nvPicPr>
          <p:cNvPr id="4943" name="Picture 4943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42900" y="-12700"/>
            <a:ext cx="3172396" cy="5239677"/>
          </a:xfrm>
          <a:prstGeom prst="rect">
            <a:avLst/>
          </a:prstGeom>
          <a:noFill/>
        </p:spPr>
      </p:pic>
      <p:sp>
        <p:nvSpPr>
          <p:cNvPr id="4944" name="Freeform 4944"/>
          <p:cNvSpPr/>
          <p:nvPr/>
        </p:nvSpPr>
        <p:spPr>
          <a:xfrm>
            <a:off x="0" y="457200"/>
            <a:ext cx="2217420" cy="571500"/>
          </a:xfrm>
          <a:custGeom>
            <a:avLst/>
            <a:gdLst/>
            <a:ahLst/>
            <a:cxnLst/>
            <a:rect l="0" t="0" r="0" b="0"/>
            <a:pathLst>
              <a:path w="2217420" h="571500">
                <a:moveTo>
                  <a:pt x="0" y="571500"/>
                </a:moveTo>
                <a:lnTo>
                  <a:pt x="2217420" y="571500"/>
                </a:lnTo>
                <a:lnTo>
                  <a:pt x="2217420" y="0"/>
                </a:lnTo>
                <a:lnTo>
                  <a:pt x="0" y="0"/>
                </a:lnTo>
                <a:lnTo>
                  <a:pt x="0" y="571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945" name="Picture 4945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704850"/>
            <a:ext cx="2141220" cy="76200"/>
          </a:xfrm>
          <a:prstGeom prst="rect">
            <a:avLst/>
          </a:prstGeom>
          <a:noFill/>
        </p:spPr>
      </p:pic>
      <p:sp>
        <p:nvSpPr>
          <p:cNvPr id="4946" name="Rectangle 4946"/>
          <p:cNvSpPr/>
          <p:nvPr/>
        </p:nvSpPr>
        <p:spPr>
          <a:xfrm>
            <a:off x="229920" y="7390832"/>
            <a:ext cx="112979" cy="147278"/>
          </a:xfrm>
          <a:prstGeom prst="rect">
            <a:avLst/>
          </a:prstGeom>
        </p:spPr>
      </p:sp>
      <p:sp>
        <p:nvSpPr>
          <p:cNvPr id="4947" name="Freeform 4947"/>
          <p:cNvSpPr/>
          <p:nvPr/>
        </p:nvSpPr>
        <p:spPr>
          <a:xfrm>
            <a:off x="240487" y="7436917"/>
            <a:ext cx="24790" cy="71932"/>
          </a:xfrm>
          <a:custGeom>
            <a:avLst/>
            <a:gdLst/>
            <a:ahLst/>
            <a:cxnLst/>
            <a:rect l="0" t="0" r="0" b="0"/>
            <a:pathLst>
              <a:path w="3098800" h="8991600">
                <a:moveTo>
                  <a:pt x="3098800" y="0"/>
                </a:moveTo>
                <a:lnTo>
                  <a:pt x="2286000" y="0"/>
                </a:lnTo>
                <a:lnTo>
                  <a:pt x="0" y="1879600"/>
                </a:lnTo>
                <a:lnTo>
                  <a:pt x="571500" y="2565400"/>
                </a:lnTo>
                <a:lnTo>
                  <a:pt x="2184400" y="1143000"/>
                </a:lnTo>
                <a:lnTo>
                  <a:pt x="2184400" y="8991600"/>
                </a:lnTo>
                <a:lnTo>
                  <a:pt x="30988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8" name="Freeform 4948"/>
          <p:cNvSpPr/>
          <p:nvPr/>
        </p:nvSpPr>
        <p:spPr>
          <a:xfrm>
            <a:off x="291287" y="7435698"/>
            <a:ext cx="45720" cy="73152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9" name="Rectangle 4949"/>
          <p:cNvSpPr/>
          <p:nvPr/>
        </p:nvSpPr>
        <p:spPr>
          <a:xfrm>
            <a:off x="1655071" y="404672"/>
            <a:ext cx="448055" cy="309676"/>
          </a:xfrm>
          <a:prstGeom prst="rect">
            <a:avLst/>
          </a:prstGeom>
        </p:spPr>
      </p:sp>
      <p:sp>
        <p:nvSpPr>
          <p:cNvPr id="4950" name="Freeform 4950"/>
          <p:cNvSpPr/>
          <p:nvPr/>
        </p:nvSpPr>
        <p:spPr>
          <a:xfrm>
            <a:off x="1664418" y="530859"/>
            <a:ext cx="109321" cy="138176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1" name="Freeform 4951"/>
          <p:cNvSpPr/>
          <p:nvPr/>
        </p:nvSpPr>
        <p:spPr>
          <a:xfrm>
            <a:off x="1797108" y="530859"/>
            <a:ext cx="73355" cy="141020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2" name="Freeform 4952"/>
          <p:cNvSpPr/>
          <p:nvPr/>
        </p:nvSpPr>
        <p:spPr>
          <a:xfrm>
            <a:off x="1888954" y="528014"/>
            <a:ext cx="71526" cy="143865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3" name="Freeform 4953"/>
          <p:cNvSpPr/>
          <p:nvPr/>
        </p:nvSpPr>
        <p:spPr>
          <a:xfrm>
            <a:off x="1980191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4" name="Freeform 4954"/>
          <p:cNvSpPr/>
          <p:nvPr/>
        </p:nvSpPr>
        <p:spPr>
          <a:xfrm>
            <a:off x="2026521" y="528014"/>
            <a:ext cx="71729" cy="143865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5" name="Rectangle 4955"/>
          <p:cNvSpPr/>
          <p:nvPr/>
        </p:nvSpPr>
        <p:spPr>
          <a:xfrm>
            <a:off x="1150557" y="780346"/>
            <a:ext cx="984340" cy="165688"/>
          </a:xfrm>
          <a:prstGeom prst="rect">
            <a:avLst/>
          </a:prstGeom>
        </p:spPr>
      </p:sp>
      <p:sp>
        <p:nvSpPr>
          <p:cNvPr id="4956" name="Freeform 4956"/>
          <p:cNvSpPr/>
          <p:nvPr/>
        </p:nvSpPr>
        <p:spPr>
          <a:xfrm>
            <a:off x="1150214" y="832192"/>
            <a:ext cx="70523" cy="80924"/>
          </a:xfrm>
          <a:custGeom>
            <a:avLst/>
            <a:gdLst/>
            <a:ahLst/>
            <a:cxnLst/>
            <a:rect l="0" t="0" r="0" b="0"/>
            <a:pathLst>
              <a:path w="7835900" h="8991600">
                <a:moveTo>
                  <a:pt x="1016000" y="0"/>
                </a:moveTo>
                <a:lnTo>
                  <a:pt x="0" y="0"/>
                </a:lnTo>
                <a:lnTo>
                  <a:pt x="3416300" y="8991600"/>
                </a:lnTo>
                <a:lnTo>
                  <a:pt x="4330700" y="8991600"/>
                </a:lnTo>
                <a:lnTo>
                  <a:pt x="7835900" y="0"/>
                </a:lnTo>
                <a:lnTo>
                  <a:pt x="6845300" y="0"/>
                </a:lnTo>
                <a:lnTo>
                  <a:pt x="3898900" y="7620000"/>
                </a:lnTo>
                <a:lnTo>
                  <a:pt x="3873500" y="762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7" name="Freeform 4957"/>
          <p:cNvSpPr/>
          <p:nvPr/>
        </p:nvSpPr>
        <p:spPr>
          <a:xfrm>
            <a:off x="1219594" y="85825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8" name="Freeform 4958"/>
          <p:cNvSpPr/>
          <p:nvPr/>
        </p:nvSpPr>
        <p:spPr>
          <a:xfrm>
            <a:off x="1287374" y="85802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9" name="Freeform 4959"/>
          <p:cNvSpPr/>
          <p:nvPr/>
        </p:nvSpPr>
        <p:spPr>
          <a:xfrm>
            <a:off x="1342467" y="85825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0" name="Freeform 4960"/>
          <p:cNvSpPr/>
          <p:nvPr/>
        </p:nvSpPr>
        <p:spPr>
          <a:xfrm>
            <a:off x="1406246" y="82670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1" name="Freeform 4961"/>
          <p:cNvSpPr/>
          <p:nvPr/>
        </p:nvSpPr>
        <p:spPr>
          <a:xfrm>
            <a:off x="1466482" y="832192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2" name="Freeform 4962"/>
          <p:cNvSpPr/>
          <p:nvPr/>
        </p:nvSpPr>
        <p:spPr>
          <a:xfrm>
            <a:off x="1526604" y="85825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3" name="Freeform 4963"/>
          <p:cNvSpPr/>
          <p:nvPr/>
        </p:nvSpPr>
        <p:spPr>
          <a:xfrm>
            <a:off x="1593241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4" name="Freeform 4964"/>
          <p:cNvSpPr/>
          <p:nvPr/>
        </p:nvSpPr>
        <p:spPr>
          <a:xfrm>
            <a:off x="1624217" y="825334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5" name="Freeform 4965"/>
          <p:cNvSpPr/>
          <p:nvPr/>
        </p:nvSpPr>
        <p:spPr>
          <a:xfrm>
            <a:off x="1661936" y="85825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6" name="Freeform 4966"/>
          <p:cNvSpPr/>
          <p:nvPr/>
        </p:nvSpPr>
        <p:spPr>
          <a:xfrm>
            <a:off x="1732801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7" name="Freeform 4967"/>
          <p:cNvSpPr/>
          <p:nvPr/>
        </p:nvSpPr>
        <p:spPr>
          <a:xfrm>
            <a:off x="1771881" y="85825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8" name="Freeform 4968"/>
          <p:cNvSpPr/>
          <p:nvPr/>
        </p:nvSpPr>
        <p:spPr>
          <a:xfrm>
            <a:off x="1867093" y="85825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9" name="Freeform 4969"/>
          <p:cNvSpPr/>
          <p:nvPr/>
        </p:nvSpPr>
        <p:spPr>
          <a:xfrm>
            <a:off x="1928586" y="85825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0" name="Freeform 4970"/>
          <p:cNvSpPr/>
          <p:nvPr/>
        </p:nvSpPr>
        <p:spPr>
          <a:xfrm>
            <a:off x="1989965" y="85802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1" name="Freeform 4971"/>
          <p:cNvSpPr/>
          <p:nvPr/>
        </p:nvSpPr>
        <p:spPr>
          <a:xfrm>
            <a:off x="2045058" y="85825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2" name="Rectangle 4972"/>
          <p:cNvSpPr/>
          <p:nvPr/>
        </p:nvSpPr>
        <p:spPr>
          <a:xfrm>
            <a:off x="685800" y="1316988"/>
            <a:ext cx="1009269" cy="184099"/>
          </a:xfrm>
          <a:prstGeom prst="rect">
            <a:avLst/>
          </a:prstGeom>
        </p:spPr>
      </p:sp>
      <p:sp>
        <p:nvSpPr>
          <p:cNvPr id="4973" name="Freeform 4973"/>
          <p:cNvSpPr/>
          <p:nvPr/>
        </p:nvSpPr>
        <p:spPr>
          <a:xfrm>
            <a:off x="697992" y="1374595"/>
            <a:ext cx="60198" cy="89916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4" name="Freeform 4974"/>
          <p:cNvSpPr/>
          <p:nvPr/>
        </p:nvSpPr>
        <p:spPr>
          <a:xfrm>
            <a:off x="771905" y="1403551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5" name="Freeform 4975"/>
          <p:cNvSpPr/>
          <p:nvPr/>
        </p:nvSpPr>
        <p:spPr>
          <a:xfrm>
            <a:off x="837818" y="1403297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6" name="Freeform 4976"/>
          <p:cNvSpPr/>
          <p:nvPr/>
        </p:nvSpPr>
        <p:spPr>
          <a:xfrm>
            <a:off x="902080" y="1368499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7" name="Freeform 4977"/>
          <p:cNvSpPr/>
          <p:nvPr/>
        </p:nvSpPr>
        <p:spPr>
          <a:xfrm>
            <a:off x="969645" y="1403551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8" name="Freeform 4978"/>
          <p:cNvSpPr/>
          <p:nvPr/>
        </p:nvSpPr>
        <p:spPr>
          <a:xfrm>
            <a:off x="1045210" y="1368499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9" name="Freeform 4979"/>
          <p:cNvSpPr/>
          <p:nvPr/>
        </p:nvSpPr>
        <p:spPr>
          <a:xfrm>
            <a:off x="1070737" y="1403551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0" name="Freeform 4980"/>
          <p:cNvSpPr/>
          <p:nvPr/>
        </p:nvSpPr>
        <p:spPr>
          <a:xfrm>
            <a:off x="1149476" y="1403551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1" name="Freeform 4981"/>
          <p:cNvSpPr/>
          <p:nvPr/>
        </p:nvSpPr>
        <p:spPr>
          <a:xfrm>
            <a:off x="1223518" y="1403551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2" name="Freeform 4982"/>
          <p:cNvSpPr/>
          <p:nvPr/>
        </p:nvSpPr>
        <p:spPr>
          <a:xfrm>
            <a:off x="1294510" y="1366975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3" name="Freeform 4983"/>
          <p:cNvSpPr/>
          <p:nvPr/>
        </p:nvSpPr>
        <p:spPr>
          <a:xfrm>
            <a:off x="1377822" y="1374595"/>
            <a:ext cx="88646" cy="89916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4" name="Freeform 4984"/>
          <p:cNvSpPr/>
          <p:nvPr/>
        </p:nvSpPr>
        <p:spPr>
          <a:xfrm>
            <a:off x="1487805" y="140507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5" name="Freeform 4985"/>
          <p:cNvSpPr/>
          <p:nvPr/>
        </p:nvSpPr>
        <p:spPr>
          <a:xfrm>
            <a:off x="1553463" y="1403551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6" name="Freeform 4986"/>
          <p:cNvSpPr/>
          <p:nvPr/>
        </p:nvSpPr>
        <p:spPr>
          <a:xfrm>
            <a:off x="1612519" y="1376119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7" name="Freeform 4987"/>
          <p:cNvSpPr/>
          <p:nvPr/>
        </p:nvSpPr>
        <p:spPr>
          <a:xfrm>
            <a:off x="1639950" y="1403297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8" name="Rectangle 4988"/>
          <p:cNvSpPr/>
          <p:nvPr/>
        </p:nvSpPr>
        <p:spPr>
          <a:xfrm>
            <a:off x="685800" y="1388057"/>
            <a:ext cx="1839722" cy="387096"/>
          </a:xfrm>
          <a:prstGeom prst="rect">
            <a:avLst/>
          </a:prstGeom>
        </p:spPr>
      </p:sp>
      <p:sp>
        <p:nvSpPr>
          <p:cNvPr id="4989" name="Freeform 4989"/>
          <p:cNvSpPr/>
          <p:nvPr/>
        </p:nvSpPr>
        <p:spPr>
          <a:xfrm>
            <a:off x="685800" y="1545791"/>
            <a:ext cx="98552" cy="173228"/>
          </a:xfrm>
          <a:custGeom>
            <a:avLst/>
            <a:gdLst/>
            <a:ahLst/>
            <a:cxnLst/>
            <a:rect l="0" t="0" r="0" b="0"/>
            <a:pathLst>
              <a:path w="4927600" h="8661400">
                <a:moveTo>
                  <a:pt x="1346200" y="8661400"/>
                </a:moveTo>
                <a:lnTo>
                  <a:pt x="3606800" y="8661400"/>
                </a:lnTo>
                <a:lnTo>
                  <a:pt x="4927600" y="0"/>
                </a:lnTo>
                <a:lnTo>
                  <a:pt x="3530600" y="0"/>
                </a:lnTo>
                <a:lnTo>
                  <a:pt x="2552700" y="7150100"/>
                </a:lnTo>
                <a:lnTo>
                  <a:pt x="2489200" y="71501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0" name="Freeform 4990"/>
          <p:cNvSpPr/>
          <p:nvPr/>
        </p:nvSpPr>
        <p:spPr>
          <a:xfrm>
            <a:off x="795020" y="1542235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1" name="Freeform 4991"/>
          <p:cNvSpPr/>
          <p:nvPr/>
        </p:nvSpPr>
        <p:spPr>
          <a:xfrm>
            <a:off x="909828" y="1542235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2" name="Freeform 4992"/>
          <p:cNvSpPr/>
          <p:nvPr/>
        </p:nvSpPr>
        <p:spPr>
          <a:xfrm>
            <a:off x="1005586" y="1545283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3" name="Freeform 4993"/>
          <p:cNvSpPr/>
          <p:nvPr/>
        </p:nvSpPr>
        <p:spPr>
          <a:xfrm>
            <a:off x="1121663" y="1545791"/>
            <a:ext cx="80264" cy="172720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4013200" y="8636000"/>
                </a:lnTo>
                <a:lnTo>
                  <a:pt x="4013200" y="7239000"/>
                </a:lnTo>
                <a:lnTo>
                  <a:pt x="1473200" y="7239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4" name="Freeform 4994"/>
          <p:cNvSpPr/>
          <p:nvPr/>
        </p:nvSpPr>
        <p:spPr>
          <a:xfrm>
            <a:off x="1259839" y="1545791"/>
            <a:ext cx="91694" cy="172720"/>
          </a:xfrm>
          <a:custGeom>
            <a:avLst/>
            <a:gdLst/>
            <a:ahLst/>
            <a:cxnLst/>
            <a:rect l="0" t="0" r="0" b="0"/>
            <a:pathLst>
              <a:path w="4584700" h="8636000">
                <a:moveTo>
                  <a:pt x="0" y="8636000"/>
                </a:moveTo>
                <a:lnTo>
                  <a:pt x="1473200" y="8636000"/>
                </a:lnTo>
                <a:lnTo>
                  <a:pt x="1473200" y="5448300"/>
                </a:lnTo>
                <a:lnTo>
                  <a:pt x="1968500" y="5448300"/>
                </a:lnTo>
                <a:cubicBezTo>
                  <a:pt x="3810000" y="5448300"/>
                  <a:pt x="4584700" y="4622800"/>
                  <a:pt x="4584700" y="2705100"/>
                </a:cubicBezTo>
                <a:cubicBezTo>
                  <a:pt x="4584700" y="812800"/>
                  <a:pt x="3835400" y="0"/>
                  <a:pt x="2057400" y="0"/>
                </a:cubicBezTo>
                <a:lnTo>
                  <a:pt x="0" y="0"/>
                </a:lnTo>
                <a:close/>
                <a:moveTo>
                  <a:pt x="1473200" y="4140200"/>
                </a:moveTo>
                <a:lnTo>
                  <a:pt x="1473200" y="1358900"/>
                </a:lnTo>
                <a:lnTo>
                  <a:pt x="1955800" y="1358900"/>
                </a:lnTo>
                <a:cubicBezTo>
                  <a:pt x="2781300" y="1358900"/>
                  <a:pt x="3086100" y="1701800"/>
                  <a:pt x="3086100" y="2730500"/>
                </a:cubicBezTo>
                <a:cubicBezTo>
                  <a:pt x="3086100" y="3759200"/>
                  <a:pt x="2781300" y="4140200"/>
                  <a:pt x="1955800" y="4140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5" name="Freeform 4995"/>
          <p:cNvSpPr/>
          <p:nvPr/>
        </p:nvSpPr>
        <p:spPr>
          <a:xfrm>
            <a:off x="1368297" y="1545791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6" name="Freeform 4996"/>
          <p:cNvSpPr/>
          <p:nvPr/>
        </p:nvSpPr>
        <p:spPr>
          <a:xfrm>
            <a:off x="1469897" y="1545791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7" name="Freeform 4997"/>
          <p:cNvSpPr/>
          <p:nvPr/>
        </p:nvSpPr>
        <p:spPr>
          <a:xfrm>
            <a:off x="1581911" y="1545791"/>
            <a:ext cx="80264" cy="172720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401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47800" y="8636000"/>
                </a:lnTo>
                <a:lnTo>
                  <a:pt x="1447800" y="4940300"/>
                </a:lnTo>
                <a:lnTo>
                  <a:pt x="3733800" y="4940300"/>
                </a:lnTo>
                <a:lnTo>
                  <a:pt x="3733800" y="3581400"/>
                </a:lnTo>
                <a:lnTo>
                  <a:pt x="1447800" y="3581400"/>
                </a:lnTo>
                <a:lnTo>
                  <a:pt x="1447800" y="1384300"/>
                </a:lnTo>
                <a:lnTo>
                  <a:pt x="40132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8" name="Freeform 4998"/>
          <p:cNvSpPr/>
          <p:nvPr/>
        </p:nvSpPr>
        <p:spPr>
          <a:xfrm>
            <a:off x="1679194" y="1542235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9" name="Freeform 4999"/>
          <p:cNvSpPr/>
          <p:nvPr/>
        </p:nvSpPr>
        <p:spPr>
          <a:xfrm>
            <a:off x="1796288" y="1545791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0" name="Freeform 5000"/>
          <p:cNvSpPr/>
          <p:nvPr/>
        </p:nvSpPr>
        <p:spPr>
          <a:xfrm>
            <a:off x="1908301" y="1545791"/>
            <a:ext cx="136652" cy="172720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1" name="Freeform 5001"/>
          <p:cNvSpPr/>
          <p:nvPr/>
        </p:nvSpPr>
        <p:spPr>
          <a:xfrm>
            <a:off x="2055113" y="1545283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2" name="Freeform 5002"/>
          <p:cNvSpPr/>
          <p:nvPr/>
        </p:nvSpPr>
        <p:spPr>
          <a:xfrm>
            <a:off x="2171192" y="1545791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3" name="Freeform 5003"/>
          <p:cNvSpPr/>
          <p:nvPr/>
        </p:nvSpPr>
        <p:spPr>
          <a:xfrm>
            <a:off x="2288031" y="1542235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4" name="Freeform 5004"/>
          <p:cNvSpPr/>
          <p:nvPr/>
        </p:nvSpPr>
        <p:spPr>
          <a:xfrm>
            <a:off x="2398014" y="1545791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5" name="Rectangle 5005"/>
          <p:cNvSpPr/>
          <p:nvPr/>
        </p:nvSpPr>
        <p:spPr>
          <a:xfrm>
            <a:off x="685800" y="1795290"/>
            <a:ext cx="2519297" cy="2961618"/>
          </a:xfrm>
          <a:prstGeom prst="rect">
            <a:avLst/>
          </a:prstGeom>
        </p:spPr>
      </p:sp>
      <p:sp>
        <p:nvSpPr>
          <p:cNvPr id="5006" name="Freeform 5006"/>
          <p:cNvSpPr/>
          <p:nvPr/>
        </p:nvSpPr>
        <p:spPr>
          <a:xfrm>
            <a:off x="685484" y="1847137"/>
            <a:ext cx="64853" cy="80924"/>
          </a:xfrm>
          <a:custGeom>
            <a:avLst/>
            <a:gdLst/>
            <a:ahLst/>
            <a:cxnLst/>
            <a:rect l="0" t="0" r="0" b="0"/>
            <a:pathLst>
              <a:path w="7835900" h="8991600">
                <a:moveTo>
                  <a:pt x="1016000" y="0"/>
                </a:moveTo>
                <a:lnTo>
                  <a:pt x="0" y="0"/>
                </a:lnTo>
                <a:lnTo>
                  <a:pt x="3416300" y="8991600"/>
                </a:lnTo>
                <a:lnTo>
                  <a:pt x="4330700" y="8991600"/>
                </a:lnTo>
                <a:lnTo>
                  <a:pt x="7835900" y="0"/>
                </a:lnTo>
                <a:lnTo>
                  <a:pt x="6845300" y="0"/>
                </a:lnTo>
                <a:lnTo>
                  <a:pt x="3898900" y="7620000"/>
                </a:lnTo>
                <a:lnTo>
                  <a:pt x="38735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7" name="Freeform 5007"/>
          <p:cNvSpPr/>
          <p:nvPr/>
        </p:nvSpPr>
        <p:spPr>
          <a:xfrm>
            <a:off x="749035" y="1873197"/>
            <a:ext cx="5224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8" name="Freeform 5008"/>
          <p:cNvSpPr/>
          <p:nvPr/>
        </p:nvSpPr>
        <p:spPr>
          <a:xfrm>
            <a:off x="811103" y="1872969"/>
            <a:ext cx="4404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9" name="Freeform 5009"/>
          <p:cNvSpPr/>
          <p:nvPr/>
        </p:nvSpPr>
        <p:spPr>
          <a:xfrm>
            <a:off x="861557" y="1873197"/>
            <a:ext cx="4183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0" name="Freeform 5010"/>
          <p:cNvSpPr/>
          <p:nvPr/>
        </p:nvSpPr>
        <p:spPr>
          <a:xfrm>
            <a:off x="919998" y="1841650"/>
            <a:ext cx="6937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1" name="Freeform 5011"/>
          <p:cNvSpPr/>
          <p:nvPr/>
        </p:nvSpPr>
        <p:spPr>
          <a:xfrm>
            <a:off x="967561" y="1873197"/>
            <a:ext cx="5245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2" name="Freeform 5012"/>
          <p:cNvSpPr/>
          <p:nvPr/>
        </p:nvSpPr>
        <p:spPr>
          <a:xfrm>
            <a:off x="1029052" y="1873197"/>
            <a:ext cx="4835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3" name="Freeform 5013"/>
          <p:cNvSpPr/>
          <p:nvPr/>
        </p:nvSpPr>
        <p:spPr>
          <a:xfrm>
            <a:off x="1090122" y="1873197"/>
            <a:ext cx="2795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4" name="Freeform 5014"/>
          <p:cNvSpPr/>
          <p:nvPr/>
        </p:nvSpPr>
        <p:spPr>
          <a:xfrm>
            <a:off x="1118344" y="1840279"/>
            <a:ext cx="32899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5" name="Freeform 5015"/>
          <p:cNvSpPr/>
          <p:nvPr/>
        </p:nvSpPr>
        <p:spPr>
          <a:xfrm>
            <a:off x="1152821" y="1873197"/>
            <a:ext cx="5224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6" name="Freeform 5016"/>
          <p:cNvSpPr/>
          <p:nvPr/>
        </p:nvSpPr>
        <p:spPr>
          <a:xfrm>
            <a:off x="1217727" y="1873197"/>
            <a:ext cx="2795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7" name="Freeform 5017"/>
          <p:cNvSpPr/>
          <p:nvPr/>
        </p:nvSpPr>
        <p:spPr>
          <a:xfrm>
            <a:off x="1253423" y="1873197"/>
            <a:ext cx="73893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8" name="Freeform 5018"/>
          <p:cNvSpPr/>
          <p:nvPr/>
        </p:nvSpPr>
        <p:spPr>
          <a:xfrm>
            <a:off x="1340718" y="1873197"/>
            <a:ext cx="4183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9" name="Freeform 5019"/>
          <p:cNvSpPr/>
          <p:nvPr/>
        </p:nvSpPr>
        <p:spPr>
          <a:xfrm>
            <a:off x="1397058" y="1873197"/>
            <a:ext cx="4267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0" name="Freeform 5020"/>
          <p:cNvSpPr/>
          <p:nvPr/>
        </p:nvSpPr>
        <p:spPr>
          <a:xfrm>
            <a:off x="1453293" y="1872969"/>
            <a:ext cx="4404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1" name="Freeform 5021"/>
          <p:cNvSpPr/>
          <p:nvPr/>
        </p:nvSpPr>
        <p:spPr>
          <a:xfrm>
            <a:off x="1503693" y="1873197"/>
            <a:ext cx="4835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2" name="Freeform 5022"/>
          <p:cNvSpPr/>
          <p:nvPr/>
        </p:nvSpPr>
        <p:spPr>
          <a:xfrm>
            <a:off x="1588098" y="1873197"/>
            <a:ext cx="73893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3" name="Freeform 5023"/>
          <p:cNvSpPr/>
          <p:nvPr/>
        </p:nvSpPr>
        <p:spPr>
          <a:xfrm>
            <a:off x="1675446" y="1873197"/>
            <a:ext cx="4183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4" name="Freeform 5024"/>
          <p:cNvSpPr/>
          <p:nvPr/>
        </p:nvSpPr>
        <p:spPr>
          <a:xfrm>
            <a:off x="1721485" y="1848508"/>
            <a:ext cx="20917" cy="106984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5" name="Freeform 5025"/>
          <p:cNvSpPr/>
          <p:nvPr/>
        </p:nvSpPr>
        <p:spPr>
          <a:xfrm>
            <a:off x="1754752" y="1873197"/>
            <a:ext cx="5224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6" name="Freeform 5026"/>
          <p:cNvSpPr/>
          <p:nvPr/>
        </p:nvSpPr>
        <p:spPr>
          <a:xfrm>
            <a:off x="1819711" y="1873197"/>
            <a:ext cx="2795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7" name="Freeform 5027"/>
          <p:cNvSpPr/>
          <p:nvPr/>
        </p:nvSpPr>
        <p:spPr>
          <a:xfrm>
            <a:off x="1849931" y="1873197"/>
            <a:ext cx="3805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8" name="Freeform 5028"/>
          <p:cNvSpPr/>
          <p:nvPr/>
        </p:nvSpPr>
        <p:spPr>
          <a:xfrm>
            <a:off x="1920250" y="1873197"/>
            <a:ext cx="4183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9" name="Freeform 5029"/>
          <p:cNvSpPr/>
          <p:nvPr/>
        </p:nvSpPr>
        <p:spPr>
          <a:xfrm>
            <a:off x="1971019" y="1859481"/>
            <a:ext cx="3195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0" name="Freeform 5030"/>
          <p:cNvSpPr/>
          <p:nvPr/>
        </p:nvSpPr>
        <p:spPr>
          <a:xfrm>
            <a:off x="2029829" y="1859481"/>
            <a:ext cx="3195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1" name="Freeform 5031"/>
          <p:cNvSpPr/>
          <p:nvPr/>
        </p:nvSpPr>
        <p:spPr>
          <a:xfrm>
            <a:off x="2070560" y="1841650"/>
            <a:ext cx="42149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2" name="Freeform 5032"/>
          <p:cNvSpPr/>
          <p:nvPr/>
        </p:nvSpPr>
        <p:spPr>
          <a:xfrm>
            <a:off x="2126269" y="1873197"/>
            <a:ext cx="4835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3" name="Freeform 5033"/>
          <p:cNvSpPr/>
          <p:nvPr/>
        </p:nvSpPr>
        <p:spPr>
          <a:xfrm>
            <a:off x="2213722" y="1847137"/>
            <a:ext cx="49822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914400" y="4813300"/>
                </a:moveTo>
                <a:lnTo>
                  <a:pt x="2438400" y="4813300"/>
                </a:lnTo>
                <a:lnTo>
                  <a:pt x="4902200" y="8991600"/>
                </a:lnTo>
                <a:lnTo>
                  <a:pt x="6019800" y="8991600"/>
                </a:lnTo>
                <a:lnTo>
                  <a:pt x="3429000" y="4724400"/>
                </a:lnTo>
                <a:cubicBezTo>
                  <a:pt x="4902200" y="4597400"/>
                  <a:pt x="5727700" y="3644900"/>
                  <a:pt x="5727700" y="2400300"/>
                </a:cubicBezTo>
                <a:cubicBezTo>
                  <a:pt x="5727700" y="787400"/>
                  <a:pt x="4597400" y="0"/>
                  <a:pt x="2768600" y="0"/>
                </a:cubicBez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  <a:moveTo>
                  <a:pt x="914400" y="838200"/>
                </a:moveTo>
                <a:lnTo>
                  <a:pt x="2540000" y="838200"/>
                </a:lnTo>
                <a:cubicBezTo>
                  <a:pt x="4178300" y="838200"/>
                  <a:pt x="4737100" y="1536700"/>
                  <a:pt x="4737100" y="2400300"/>
                </a:cubicBezTo>
                <a:cubicBezTo>
                  <a:pt x="4737100" y="3263900"/>
                  <a:pt x="4178300" y="3975100"/>
                  <a:pt x="25400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4" name="Freeform 5034"/>
          <p:cNvSpPr/>
          <p:nvPr/>
        </p:nvSpPr>
        <p:spPr>
          <a:xfrm>
            <a:off x="2270745" y="1873197"/>
            <a:ext cx="5224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5" name="Freeform 5035"/>
          <p:cNvSpPr/>
          <p:nvPr/>
        </p:nvSpPr>
        <p:spPr>
          <a:xfrm>
            <a:off x="2334863" y="1873197"/>
            <a:ext cx="73893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6" name="Freeform 5036"/>
          <p:cNvSpPr/>
          <p:nvPr/>
        </p:nvSpPr>
        <p:spPr>
          <a:xfrm>
            <a:off x="2422211" y="1873197"/>
            <a:ext cx="4835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7" name="Freeform 5037"/>
          <p:cNvSpPr/>
          <p:nvPr/>
        </p:nvSpPr>
        <p:spPr>
          <a:xfrm>
            <a:off x="2504776" y="1845079"/>
            <a:ext cx="4793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8" name="Freeform 5038"/>
          <p:cNvSpPr/>
          <p:nvPr/>
        </p:nvSpPr>
        <p:spPr>
          <a:xfrm>
            <a:off x="2562797" y="1872969"/>
            <a:ext cx="4404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9" name="Freeform 5039"/>
          <p:cNvSpPr/>
          <p:nvPr/>
        </p:nvSpPr>
        <p:spPr>
          <a:xfrm>
            <a:off x="2615774" y="1841650"/>
            <a:ext cx="42149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0" name="Freeform 5040"/>
          <p:cNvSpPr/>
          <p:nvPr/>
        </p:nvSpPr>
        <p:spPr>
          <a:xfrm>
            <a:off x="2671483" y="1873197"/>
            <a:ext cx="5224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1" name="Freeform 5041"/>
          <p:cNvSpPr/>
          <p:nvPr/>
        </p:nvSpPr>
        <p:spPr>
          <a:xfrm>
            <a:off x="2733551" y="1873197"/>
            <a:ext cx="5224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2" name="Freeform 5042"/>
          <p:cNvSpPr/>
          <p:nvPr/>
        </p:nvSpPr>
        <p:spPr>
          <a:xfrm>
            <a:off x="2799771" y="1841650"/>
            <a:ext cx="6937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3" name="Freeform 5043"/>
          <p:cNvSpPr/>
          <p:nvPr/>
        </p:nvSpPr>
        <p:spPr>
          <a:xfrm>
            <a:off x="2847650" y="1873197"/>
            <a:ext cx="2795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4" name="Freeform 5044"/>
          <p:cNvSpPr/>
          <p:nvPr/>
        </p:nvSpPr>
        <p:spPr>
          <a:xfrm>
            <a:off x="2877554" y="1873197"/>
            <a:ext cx="4835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5" name="Freeform 5045"/>
          <p:cNvSpPr/>
          <p:nvPr/>
        </p:nvSpPr>
        <p:spPr>
          <a:xfrm>
            <a:off x="2935786" y="1872969"/>
            <a:ext cx="4404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6" name="Freeform 5046"/>
          <p:cNvSpPr/>
          <p:nvPr/>
        </p:nvSpPr>
        <p:spPr>
          <a:xfrm>
            <a:off x="2986187" y="1873197"/>
            <a:ext cx="4835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7" name="Freeform 5047"/>
          <p:cNvSpPr/>
          <p:nvPr/>
        </p:nvSpPr>
        <p:spPr>
          <a:xfrm>
            <a:off x="3046941" y="1848508"/>
            <a:ext cx="1009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8" name="Freeform 5048"/>
          <p:cNvSpPr/>
          <p:nvPr/>
        </p:nvSpPr>
        <p:spPr>
          <a:xfrm>
            <a:off x="3065861" y="1874569"/>
            <a:ext cx="47720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9" name="Freeform 5049"/>
          <p:cNvSpPr/>
          <p:nvPr/>
        </p:nvSpPr>
        <p:spPr>
          <a:xfrm>
            <a:off x="3119836" y="1873197"/>
            <a:ext cx="4835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0" name="Freeform 5050"/>
          <p:cNvSpPr/>
          <p:nvPr/>
        </p:nvSpPr>
        <p:spPr>
          <a:xfrm>
            <a:off x="691286" y="2025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1" name="Freeform 5051"/>
          <p:cNvSpPr/>
          <p:nvPr/>
        </p:nvSpPr>
        <p:spPr>
          <a:xfrm>
            <a:off x="779411" y="2023540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2" name="Freeform 5052"/>
          <p:cNvSpPr/>
          <p:nvPr/>
        </p:nvSpPr>
        <p:spPr>
          <a:xfrm>
            <a:off x="833589" y="202354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3" name="Freeform 5053"/>
          <p:cNvSpPr/>
          <p:nvPr/>
        </p:nvSpPr>
        <p:spPr>
          <a:xfrm>
            <a:off x="905598" y="1994050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4" name="Freeform 5054"/>
          <p:cNvSpPr/>
          <p:nvPr/>
        </p:nvSpPr>
        <p:spPr>
          <a:xfrm>
            <a:off x="933945" y="19974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5" name="Freeform 5055"/>
          <p:cNvSpPr/>
          <p:nvPr/>
        </p:nvSpPr>
        <p:spPr>
          <a:xfrm>
            <a:off x="962748" y="199405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6" name="Freeform 5056"/>
          <p:cNvSpPr/>
          <p:nvPr/>
        </p:nvSpPr>
        <p:spPr>
          <a:xfrm>
            <a:off x="1064978" y="1992679"/>
            <a:ext cx="43091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7" name="Freeform 5057"/>
          <p:cNvSpPr/>
          <p:nvPr/>
        </p:nvSpPr>
        <p:spPr>
          <a:xfrm>
            <a:off x="1110584" y="202354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8" name="Freeform 5058"/>
          <p:cNvSpPr/>
          <p:nvPr/>
        </p:nvSpPr>
        <p:spPr>
          <a:xfrm>
            <a:off x="1182364" y="202491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9" name="Freeform 5059"/>
          <p:cNvSpPr/>
          <p:nvPr/>
        </p:nvSpPr>
        <p:spPr>
          <a:xfrm>
            <a:off x="1247973" y="20235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0" name="Freeform 5060"/>
          <p:cNvSpPr/>
          <p:nvPr/>
        </p:nvSpPr>
        <p:spPr>
          <a:xfrm>
            <a:off x="1311523" y="199405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1" name="Freeform 5061"/>
          <p:cNvSpPr/>
          <p:nvPr/>
        </p:nvSpPr>
        <p:spPr>
          <a:xfrm>
            <a:off x="1382847" y="202354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2" name="Freeform 5062"/>
          <p:cNvSpPr/>
          <p:nvPr/>
        </p:nvSpPr>
        <p:spPr>
          <a:xfrm>
            <a:off x="1441597" y="200845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3" name="Freeform 5063"/>
          <p:cNvSpPr/>
          <p:nvPr/>
        </p:nvSpPr>
        <p:spPr>
          <a:xfrm>
            <a:off x="1492346" y="19974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4" name="Freeform 5064"/>
          <p:cNvSpPr/>
          <p:nvPr/>
        </p:nvSpPr>
        <p:spPr>
          <a:xfrm>
            <a:off x="1521150" y="202354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5" name="Freeform 5065"/>
          <p:cNvSpPr/>
          <p:nvPr/>
        </p:nvSpPr>
        <p:spPr>
          <a:xfrm>
            <a:off x="1592930" y="20235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6" name="Freeform 5066"/>
          <p:cNvSpPr/>
          <p:nvPr/>
        </p:nvSpPr>
        <p:spPr>
          <a:xfrm>
            <a:off x="1690942" y="19974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7" name="Freeform 5067"/>
          <p:cNvSpPr/>
          <p:nvPr/>
        </p:nvSpPr>
        <p:spPr>
          <a:xfrm>
            <a:off x="1721803" y="20235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8" name="Freeform 5068"/>
          <p:cNvSpPr/>
          <p:nvPr/>
        </p:nvSpPr>
        <p:spPr>
          <a:xfrm>
            <a:off x="1820958" y="2023540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9" name="Freeform 5069"/>
          <p:cNvSpPr/>
          <p:nvPr/>
        </p:nvSpPr>
        <p:spPr>
          <a:xfrm>
            <a:off x="1920399" y="202491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0" name="Freeform 5070"/>
          <p:cNvSpPr/>
          <p:nvPr/>
        </p:nvSpPr>
        <p:spPr>
          <a:xfrm>
            <a:off x="1982693" y="2023540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1" name="Freeform 5071"/>
          <p:cNvSpPr/>
          <p:nvPr/>
        </p:nvSpPr>
        <p:spPr>
          <a:xfrm>
            <a:off x="2037786" y="19974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2" name="Freeform 5072"/>
          <p:cNvSpPr/>
          <p:nvPr/>
        </p:nvSpPr>
        <p:spPr>
          <a:xfrm>
            <a:off x="2066932" y="2023540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3" name="Freeform 5073"/>
          <p:cNvSpPr/>
          <p:nvPr/>
        </p:nvSpPr>
        <p:spPr>
          <a:xfrm>
            <a:off x="2150828" y="2026969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4" name="Freeform 5074"/>
          <p:cNvSpPr/>
          <p:nvPr/>
        </p:nvSpPr>
        <p:spPr>
          <a:xfrm>
            <a:off x="2239982" y="20009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5" name="Freeform 5075"/>
          <p:cNvSpPr/>
          <p:nvPr/>
        </p:nvSpPr>
        <p:spPr>
          <a:xfrm>
            <a:off x="2260785" y="2011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6" name="Freeform 5076"/>
          <p:cNvSpPr/>
          <p:nvPr/>
        </p:nvSpPr>
        <p:spPr>
          <a:xfrm>
            <a:off x="2305362" y="19940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7" name="Freeform 5077"/>
          <p:cNvSpPr/>
          <p:nvPr/>
        </p:nvSpPr>
        <p:spPr>
          <a:xfrm>
            <a:off x="2393830" y="2011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8" name="Freeform 5078"/>
          <p:cNvSpPr/>
          <p:nvPr/>
        </p:nvSpPr>
        <p:spPr>
          <a:xfrm>
            <a:off x="2438407" y="19940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9" name="Freeform 5079"/>
          <p:cNvSpPr/>
          <p:nvPr/>
        </p:nvSpPr>
        <p:spPr>
          <a:xfrm>
            <a:off x="2499215" y="2025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0" name="Freeform 5080"/>
          <p:cNvSpPr/>
          <p:nvPr/>
        </p:nvSpPr>
        <p:spPr>
          <a:xfrm>
            <a:off x="2597056" y="19940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1" name="Freeform 5081"/>
          <p:cNvSpPr/>
          <p:nvPr/>
        </p:nvSpPr>
        <p:spPr>
          <a:xfrm>
            <a:off x="2664150" y="2025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2" name="Freeform 5082"/>
          <p:cNvSpPr/>
          <p:nvPr/>
        </p:nvSpPr>
        <p:spPr>
          <a:xfrm>
            <a:off x="2729872" y="2025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3" name="Freeform 5083"/>
          <p:cNvSpPr/>
          <p:nvPr/>
        </p:nvSpPr>
        <p:spPr>
          <a:xfrm>
            <a:off x="2791251" y="2025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4" name="Freeform 5084"/>
          <p:cNvSpPr/>
          <p:nvPr/>
        </p:nvSpPr>
        <p:spPr>
          <a:xfrm>
            <a:off x="2850916" y="1992679"/>
            <a:ext cx="51549" cy="87782"/>
          </a:xfrm>
          <a:custGeom>
            <a:avLst/>
            <a:gdLst/>
            <a:ahLst/>
            <a:cxnLst/>
            <a:rect l="0" t="0" r="0" b="0"/>
            <a:pathLst>
              <a:path w="57277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  <a:moveTo>
                  <a:pt x="5537200" y="3810000"/>
                </a:moveTo>
                <a:lnTo>
                  <a:pt x="4699000" y="3810000"/>
                </a:lnTo>
                <a:lnTo>
                  <a:pt x="4699000" y="9753600"/>
                </a:lnTo>
                <a:lnTo>
                  <a:pt x="5537200" y="9753600"/>
                </a:lnTo>
                <a:close/>
                <a:moveTo>
                  <a:pt x="5727700" y="1524000"/>
                </a:moveTo>
                <a:cubicBezTo>
                  <a:pt x="5727700" y="1168400"/>
                  <a:pt x="5422900" y="914400"/>
                  <a:pt x="5118100" y="914400"/>
                </a:cubicBezTo>
                <a:cubicBezTo>
                  <a:pt x="4813300" y="914400"/>
                  <a:pt x="4508500" y="1168400"/>
                  <a:pt x="4508500" y="1524000"/>
                </a:cubicBezTo>
                <a:cubicBezTo>
                  <a:pt x="4508500" y="1879600"/>
                  <a:pt x="4813300" y="2133600"/>
                  <a:pt x="5118100" y="2133600"/>
                </a:cubicBezTo>
                <a:cubicBezTo>
                  <a:pt x="5422900" y="2133600"/>
                  <a:pt x="5727700" y="1879600"/>
                  <a:pt x="5727700" y="1524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5" name="Freeform 5085"/>
          <p:cNvSpPr/>
          <p:nvPr/>
        </p:nvSpPr>
        <p:spPr>
          <a:xfrm>
            <a:off x="2912295" y="2011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6" name="Freeform 5086"/>
          <p:cNvSpPr/>
          <p:nvPr/>
        </p:nvSpPr>
        <p:spPr>
          <a:xfrm>
            <a:off x="2985676" y="2025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7" name="Freeform 5087"/>
          <p:cNvSpPr/>
          <p:nvPr/>
        </p:nvSpPr>
        <p:spPr>
          <a:xfrm>
            <a:off x="3049569" y="199267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8" name="Freeform 5088"/>
          <p:cNvSpPr/>
          <p:nvPr/>
        </p:nvSpPr>
        <p:spPr>
          <a:xfrm>
            <a:off x="3118835" y="2025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9" name="Freeform 5089"/>
          <p:cNvSpPr/>
          <p:nvPr/>
        </p:nvSpPr>
        <p:spPr>
          <a:xfrm>
            <a:off x="691286" y="217773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0" name="Freeform 5090"/>
          <p:cNvSpPr/>
          <p:nvPr/>
        </p:nvSpPr>
        <p:spPr>
          <a:xfrm>
            <a:off x="746379" y="21779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1" name="Freeform 5091"/>
          <p:cNvSpPr/>
          <p:nvPr/>
        </p:nvSpPr>
        <p:spPr>
          <a:xfrm>
            <a:off x="817244" y="21779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2" name="Freeform 5092"/>
          <p:cNvSpPr/>
          <p:nvPr/>
        </p:nvSpPr>
        <p:spPr>
          <a:xfrm>
            <a:off x="850049" y="2177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3" name="Freeform 5093"/>
          <p:cNvSpPr/>
          <p:nvPr/>
        </p:nvSpPr>
        <p:spPr>
          <a:xfrm>
            <a:off x="947775" y="217773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4" name="Freeform 5094"/>
          <p:cNvSpPr/>
          <p:nvPr/>
        </p:nvSpPr>
        <p:spPr>
          <a:xfrm>
            <a:off x="1005611" y="217933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5" name="Freeform 5095"/>
          <p:cNvSpPr/>
          <p:nvPr/>
        </p:nvSpPr>
        <p:spPr>
          <a:xfrm>
            <a:off x="1069505" y="21779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6" name="Freeform 5096"/>
          <p:cNvSpPr/>
          <p:nvPr/>
        </p:nvSpPr>
        <p:spPr>
          <a:xfrm>
            <a:off x="1107452" y="21779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7" name="Freeform 5097"/>
          <p:cNvSpPr/>
          <p:nvPr/>
        </p:nvSpPr>
        <p:spPr>
          <a:xfrm>
            <a:off x="1145057" y="21532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8" name="Freeform 5098"/>
          <p:cNvSpPr/>
          <p:nvPr/>
        </p:nvSpPr>
        <p:spPr>
          <a:xfrm>
            <a:off x="1169746" y="217773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9" name="Freeform 5099"/>
          <p:cNvSpPr/>
          <p:nvPr/>
        </p:nvSpPr>
        <p:spPr>
          <a:xfrm>
            <a:off x="1227582" y="217933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0" name="Freeform 5100"/>
          <p:cNvSpPr/>
          <p:nvPr/>
        </p:nvSpPr>
        <p:spPr>
          <a:xfrm>
            <a:off x="1292847" y="214641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1" name="Freeform 5101"/>
          <p:cNvSpPr/>
          <p:nvPr/>
        </p:nvSpPr>
        <p:spPr>
          <a:xfrm>
            <a:off x="1318564" y="217933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2" name="Freeform 5102"/>
          <p:cNvSpPr/>
          <p:nvPr/>
        </p:nvSpPr>
        <p:spPr>
          <a:xfrm>
            <a:off x="1381544" y="217795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3" name="Freeform 5103"/>
          <p:cNvSpPr/>
          <p:nvPr/>
        </p:nvSpPr>
        <p:spPr>
          <a:xfrm>
            <a:off x="1513674" y="21532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4" name="Freeform 5104"/>
          <p:cNvSpPr/>
          <p:nvPr/>
        </p:nvSpPr>
        <p:spPr>
          <a:xfrm>
            <a:off x="1540535" y="21779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5" name="Freeform 5105"/>
          <p:cNvSpPr/>
          <p:nvPr/>
        </p:nvSpPr>
        <p:spPr>
          <a:xfrm>
            <a:off x="1632203" y="21642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6" name="Freeform 5106"/>
          <p:cNvSpPr/>
          <p:nvPr/>
        </p:nvSpPr>
        <p:spPr>
          <a:xfrm>
            <a:off x="1676780" y="21464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7" name="Freeform 5107"/>
          <p:cNvSpPr/>
          <p:nvPr/>
        </p:nvSpPr>
        <p:spPr>
          <a:xfrm>
            <a:off x="1737588" y="2177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8" name="Freeform 5108"/>
          <p:cNvSpPr/>
          <p:nvPr/>
        </p:nvSpPr>
        <p:spPr>
          <a:xfrm>
            <a:off x="1838058" y="21464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9" name="Freeform 5109"/>
          <p:cNvSpPr/>
          <p:nvPr/>
        </p:nvSpPr>
        <p:spPr>
          <a:xfrm>
            <a:off x="1901608" y="217933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0" name="Freeform 5110"/>
          <p:cNvSpPr/>
          <p:nvPr/>
        </p:nvSpPr>
        <p:spPr>
          <a:xfrm>
            <a:off x="1964588" y="217795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1" name="Freeform 5111"/>
          <p:cNvSpPr/>
          <p:nvPr/>
        </p:nvSpPr>
        <p:spPr>
          <a:xfrm>
            <a:off x="2059800" y="2177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2" name="Freeform 5112"/>
          <p:cNvSpPr/>
          <p:nvPr/>
        </p:nvSpPr>
        <p:spPr>
          <a:xfrm>
            <a:off x="2121293" y="21779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3" name="Freeform 5113"/>
          <p:cNvSpPr/>
          <p:nvPr/>
        </p:nvSpPr>
        <p:spPr>
          <a:xfrm>
            <a:off x="2185416" y="21532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4" name="Freeform 5114"/>
          <p:cNvSpPr/>
          <p:nvPr/>
        </p:nvSpPr>
        <p:spPr>
          <a:xfrm>
            <a:off x="2206218" y="21642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5" name="Freeform 5115"/>
          <p:cNvSpPr/>
          <p:nvPr/>
        </p:nvSpPr>
        <p:spPr>
          <a:xfrm>
            <a:off x="2250795" y="21532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6" name="Freeform 5116"/>
          <p:cNvSpPr/>
          <p:nvPr/>
        </p:nvSpPr>
        <p:spPr>
          <a:xfrm>
            <a:off x="2275484" y="2177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7" name="Freeform 5117"/>
          <p:cNvSpPr/>
          <p:nvPr/>
        </p:nvSpPr>
        <p:spPr>
          <a:xfrm>
            <a:off x="2337320" y="21779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8" name="Freeform 5118"/>
          <p:cNvSpPr/>
          <p:nvPr/>
        </p:nvSpPr>
        <p:spPr>
          <a:xfrm>
            <a:off x="2391956" y="2221165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9" name="Freeform 5119"/>
          <p:cNvSpPr/>
          <p:nvPr/>
        </p:nvSpPr>
        <p:spPr>
          <a:xfrm>
            <a:off x="2453906" y="2149841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0" name="Freeform 5120"/>
          <p:cNvSpPr/>
          <p:nvPr/>
        </p:nvSpPr>
        <p:spPr>
          <a:xfrm>
            <a:off x="2513342" y="21642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1" name="Freeform 5121"/>
          <p:cNvSpPr/>
          <p:nvPr/>
        </p:nvSpPr>
        <p:spPr>
          <a:xfrm>
            <a:off x="2557919" y="217933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2" name="Freeform 5122"/>
          <p:cNvSpPr/>
          <p:nvPr/>
        </p:nvSpPr>
        <p:spPr>
          <a:xfrm>
            <a:off x="2617813" y="21464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3" name="Freeform 5123"/>
          <p:cNvSpPr/>
          <p:nvPr/>
        </p:nvSpPr>
        <p:spPr>
          <a:xfrm>
            <a:off x="2688564" y="2177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4" name="Freeform 5124"/>
          <p:cNvSpPr/>
          <p:nvPr/>
        </p:nvSpPr>
        <p:spPr>
          <a:xfrm>
            <a:off x="2754287" y="21779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5" name="Freeform 5125"/>
          <p:cNvSpPr/>
          <p:nvPr/>
        </p:nvSpPr>
        <p:spPr>
          <a:xfrm>
            <a:off x="2811780" y="21642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6" name="Freeform 5126"/>
          <p:cNvSpPr/>
          <p:nvPr/>
        </p:nvSpPr>
        <p:spPr>
          <a:xfrm>
            <a:off x="2851899" y="21779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7" name="Freeform 5127"/>
          <p:cNvSpPr/>
          <p:nvPr/>
        </p:nvSpPr>
        <p:spPr>
          <a:xfrm>
            <a:off x="2939224" y="21464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8" name="Freeform 5128"/>
          <p:cNvSpPr/>
          <p:nvPr/>
        </p:nvSpPr>
        <p:spPr>
          <a:xfrm>
            <a:off x="3000032" y="2177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9" name="Freeform 5129"/>
          <p:cNvSpPr/>
          <p:nvPr/>
        </p:nvSpPr>
        <p:spPr>
          <a:xfrm>
            <a:off x="3055467" y="2179331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0" name="Freeform 5130"/>
          <p:cNvSpPr/>
          <p:nvPr/>
        </p:nvSpPr>
        <p:spPr>
          <a:xfrm>
            <a:off x="3114446" y="2177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1" name="Freeform 5131"/>
          <p:cNvSpPr/>
          <p:nvPr/>
        </p:nvSpPr>
        <p:spPr>
          <a:xfrm>
            <a:off x="687357" y="2316681"/>
            <a:ext cx="3381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2" name="Freeform 5132"/>
          <p:cNvSpPr/>
          <p:nvPr/>
        </p:nvSpPr>
        <p:spPr>
          <a:xfrm>
            <a:off x="730629" y="2298850"/>
            <a:ext cx="44607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3" name="Freeform 5133"/>
          <p:cNvSpPr/>
          <p:nvPr/>
        </p:nvSpPr>
        <p:spPr>
          <a:xfrm>
            <a:off x="789698" y="2330397"/>
            <a:ext cx="5117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4" name="Freeform 5134"/>
          <p:cNvSpPr/>
          <p:nvPr/>
        </p:nvSpPr>
        <p:spPr>
          <a:xfrm>
            <a:off x="877467" y="2330397"/>
            <a:ext cx="4427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5" name="Freeform 5135"/>
          <p:cNvSpPr/>
          <p:nvPr/>
        </p:nvSpPr>
        <p:spPr>
          <a:xfrm>
            <a:off x="937759" y="2298850"/>
            <a:ext cx="5550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6" name="Freeform 5136"/>
          <p:cNvSpPr/>
          <p:nvPr/>
        </p:nvSpPr>
        <p:spPr>
          <a:xfrm>
            <a:off x="1005616" y="2305708"/>
            <a:ext cx="1067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7" name="Freeform 5137"/>
          <p:cNvSpPr/>
          <p:nvPr/>
        </p:nvSpPr>
        <p:spPr>
          <a:xfrm>
            <a:off x="1033871" y="2298850"/>
            <a:ext cx="7341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8" name="Freeform 5138"/>
          <p:cNvSpPr/>
          <p:nvPr/>
        </p:nvSpPr>
        <p:spPr>
          <a:xfrm>
            <a:off x="1058789" y="2305708"/>
            <a:ext cx="1067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9" name="Freeform 5139"/>
          <p:cNvSpPr/>
          <p:nvPr/>
        </p:nvSpPr>
        <p:spPr>
          <a:xfrm>
            <a:off x="1078924" y="2316681"/>
            <a:ext cx="3381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0" name="Freeform 5140"/>
          <p:cNvSpPr/>
          <p:nvPr/>
        </p:nvSpPr>
        <p:spPr>
          <a:xfrm>
            <a:off x="1115967" y="2331769"/>
            <a:ext cx="50391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1" name="Freeform 5141"/>
          <p:cNvSpPr/>
          <p:nvPr/>
        </p:nvSpPr>
        <p:spPr>
          <a:xfrm>
            <a:off x="1195281" y="2316681"/>
            <a:ext cx="3381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2" name="Freeform 5142"/>
          <p:cNvSpPr/>
          <p:nvPr/>
        </p:nvSpPr>
        <p:spPr>
          <a:xfrm>
            <a:off x="1235884" y="2330397"/>
            <a:ext cx="55286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3" name="Freeform 5143"/>
          <p:cNvSpPr/>
          <p:nvPr/>
        </p:nvSpPr>
        <p:spPr>
          <a:xfrm>
            <a:off x="1325544" y="2328340"/>
            <a:ext cx="4616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4" name="Freeform 5144"/>
          <p:cNvSpPr/>
          <p:nvPr/>
        </p:nvSpPr>
        <p:spPr>
          <a:xfrm>
            <a:off x="1374935" y="2313252"/>
            <a:ext cx="42048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5" name="Freeform 5145"/>
          <p:cNvSpPr/>
          <p:nvPr/>
        </p:nvSpPr>
        <p:spPr>
          <a:xfrm>
            <a:off x="1425327" y="2329711"/>
            <a:ext cx="52060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6" name="Freeform 5146"/>
          <p:cNvSpPr/>
          <p:nvPr/>
        </p:nvSpPr>
        <p:spPr>
          <a:xfrm>
            <a:off x="1487065" y="2298850"/>
            <a:ext cx="58735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7" name="Freeform 5147"/>
          <p:cNvSpPr/>
          <p:nvPr/>
        </p:nvSpPr>
        <p:spPr>
          <a:xfrm>
            <a:off x="1553476" y="2329711"/>
            <a:ext cx="61182" cy="82981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8" name="Freeform 5148"/>
          <p:cNvSpPr/>
          <p:nvPr/>
        </p:nvSpPr>
        <p:spPr>
          <a:xfrm>
            <a:off x="1648587" y="2328340"/>
            <a:ext cx="84987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9" name="Freeform 5149"/>
          <p:cNvSpPr/>
          <p:nvPr/>
        </p:nvSpPr>
        <p:spPr>
          <a:xfrm>
            <a:off x="1745255" y="2329711"/>
            <a:ext cx="52060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0" name="Freeform 5150"/>
          <p:cNvSpPr/>
          <p:nvPr/>
        </p:nvSpPr>
        <p:spPr>
          <a:xfrm>
            <a:off x="1809218" y="2298850"/>
            <a:ext cx="16686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1" name="Freeform 5151"/>
          <p:cNvSpPr/>
          <p:nvPr/>
        </p:nvSpPr>
        <p:spPr>
          <a:xfrm>
            <a:off x="1832579" y="2313252"/>
            <a:ext cx="42048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2" name="Freeform 5152"/>
          <p:cNvSpPr/>
          <p:nvPr/>
        </p:nvSpPr>
        <p:spPr>
          <a:xfrm>
            <a:off x="1881858" y="2302279"/>
            <a:ext cx="19355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3" name="Freeform 5153"/>
          <p:cNvSpPr/>
          <p:nvPr/>
        </p:nvSpPr>
        <p:spPr>
          <a:xfrm>
            <a:off x="1913339" y="2328340"/>
            <a:ext cx="58735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4" name="Freeform 5154"/>
          <p:cNvSpPr/>
          <p:nvPr/>
        </p:nvSpPr>
        <p:spPr>
          <a:xfrm>
            <a:off x="1981975" y="2298850"/>
            <a:ext cx="16686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5" name="Freeform 5155"/>
          <p:cNvSpPr/>
          <p:nvPr/>
        </p:nvSpPr>
        <p:spPr>
          <a:xfrm>
            <a:off x="2008895" y="2328340"/>
            <a:ext cx="55397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6" name="Freeform 5156"/>
          <p:cNvSpPr/>
          <p:nvPr/>
        </p:nvSpPr>
        <p:spPr>
          <a:xfrm>
            <a:off x="2102337" y="2298850"/>
            <a:ext cx="16686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7" name="Freeform 5157"/>
          <p:cNvSpPr/>
          <p:nvPr/>
        </p:nvSpPr>
        <p:spPr>
          <a:xfrm>
            <a:off x="2128256" y="2328340"/>
            <a:ext cx="51949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8" name="Freeform 5158"/>
          <p:cNvSpPr/>
          <p:nvPr/>
        </p:nvSpPr>
        <p:spPr>
          <a:xfrm>
            <a:off x="2190551" y="2328340"/>
            <a:ext cx="52060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9" name="Freeform 5159"/>
          <p:cNvSpPr/>
          <p:nvPr/>
        </p:nvSpPr>
        <p:spPr>
          <a:xfrm>
            <a:off x="2252289" y="2328340"/>
            <a:ext cx="58735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0" name="Freeform 5160"/>
          <p:cNvSpPr/>
          <p:nvPr/>
        </p:nvSpPr>
        <p:spPr>
          <a:xfrm>
            <a:off x="2324262" y="2329711"/>
            <a:ext cx="52060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1" name="Freeform 5161"/>
          <p:cNvSpPr/>
          <p:nvPr/>
        </p:nvSpPr>
        <p:spPr>
          <a:xfrm>
            <a:off x="2385333" y="2328340"/>
            <a:ext cx="51949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2" name="Freeform 5162"/>
          <p:cNvSpPr/>
          <p:nvPr/>
        </p:nvSpPr>
        <p:spPr>
          <a:xfrm>
            <a:off x="2445625" y="2328340"/>
            <a:ext cx="58735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3" name="Freeform 5163"/>
          <p:cNvSpPr/>
          <p:nvPr/>
        </p:nvSpPr>
        <p:spPr>
          <a:xfrm>
            <a:off x="2515930" y="2328340"/>
            <a:ext cx="55397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4" name="Freeform 5164"/>
          <p:cNvSpPr/>
          <p:nvPr/>
        </p:nvSpPr>
        <p:spPr>
          <a:xfrm>
            <a:off x="2578113" y="2328340"/>
            <a:ext cx="4616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5" name="Freeform 5165"/>
          <p:cNvSpPr/>
          <p:nvPr/>
        </p:nvSpPr>
        <p:spPr>
          <a:xfrm>
            <a:off x="2657872" y="2328340"/>
            <a:ext cx="51949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6" name="Freeform 5166"/>
          <p:cNvSpPr/>
          <p:nvPr/>
        </p:nvSpPr>
        <p:spPr>
          <a:xfrm>
            <a:off x="2720167" y="2328340"/>
            <a:ext cx="52060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7" name="Freeform 5167"/>
          <p:cNvSpPr/>
          <p:nvPr/>
        </p:nvSpPr>
        <p:spPr>
          <a:xfrm>
            <a:off x="2781906" y="2298850"/>
            <a:ext cx="58735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8" name="Freeform 5168"/>
          <p:cNvSpPr/>
          <p:nvPr/>
        </p:nvSpPr>
        <p:spPr>
          <a:xfrm>
            <a:off x="2883246" y="2328340"/>
            <a:ext cx="58735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9" name="Freeform 5169"/>
          <p:cNvSpPr/>
          <p:nvPr/>
        </p:nvSpPr>
        <p:spPr>
          <a:xfrm>
            <a:off x="2949990" y="2328340"/>
            <a:ext cx="55397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0" name="Freeform 5170"/>
          <p:cNvSpPr/>
          <p:nvPr/>
        </p:nvSpPr>
        <p:spPr>
          <a:xfrm>
            <a:off x="3013397" y="2298850"/>
            <a:ext cx="58735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1" name="Freeform 5171"/>
          <p:cNvSpPr/>
          <p:nvPr/>
        </p:nvSpPr>
        <p:spPr>
          <a:xfrm>
            <a:off x="3082700" y="2328340"/>
            <a:ext cx="51949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2" name="Freeform 5172"/>
          <p:cNvSpPr/>
          <p:nvPr/>
        </p:nvSpPr>
        <p:spPr>
          <a:xfrm>
            <a:off x="3142214" y="2349942"/>
            <a:ext cx="27365" cy="13716"/>
          </a:xfrm>
          <a:custGeom>
            <a:avLst/>
            <a:gdLst/>
            <a:ahLst/>
            <a:cxnLst/>
            <a:rect l="0" t="0" r="0" b="0"/>
            <a:pathLst>
              <a:path w="3124200" h="1524000">
                <a:moveTo>
                  <a:pt x="3124200" y="0"/>
                </a:moveTo>
                <a:lnTo>
                  <a:pt x="0" y="0"/>
                </a:lnTo>
                <a:lnTo>
                  <a:pt x="0" y="1524000"/>
                </a:lnTo>
                <a:lnTo>
                  <a:pt x="3124200" y="152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3" name="Freeform 5173"/>
          <p:cNvSpPr/>
          <p:nvPr/>
        </p:nvSpPr>
        <p:spPr>
          <a:xfrm>
            <a:off x="689718" y="2480740"/>
            <a:ext cx="59109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4" name="Freeform 5174"/>
          <p:cNvSpPr/>
          <p:nvPr/>
        </p:nvSpPr>
        <p:spPr>
          <a:xfrm>
            <a:off x="760135" y="2480740"/>
            <a:ext cx="60453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5" name="Freeform 5175"/>
          <p:cNvSpPr/>
          <p:nvPr/>
        </p:nvSpPr>
        <p:spPr>
          <a:xfrm>
            <a:off x="828313" y="2480740"/>
            <a:ext cx="59109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6" name="Freeform 5176"/>
          <p:cNvSpPr/>
          <p:nvPr/>
        </p:nvSpPr>
        <p:spPr>
          <a:xfrm>
            <a:off x="895147" y="2482111"/>
            <a:ext cx="61572" cy="82981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7" name="Freeform 5177"/>
          <p:cNvSpPr/>
          <p:nvPr/>
        </p:nvSpPr>
        <p:spPr>
          <a:xfrm>
            <a:off x="985603" y="2465652"/>
            <a:ext cx="42317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8" name="Freeform 5178"/>
          <p:cNvSpPr/>
          <p:nvPr/>
        </p:nvSpPr>
        <p:spPr>
          <a:xfrm>
            <a:off x="1034637" y="2480740"/>
            <a:ext cx="5575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9" name="Freeform 5179"/>
          <p:cNvSpPr/>
          <p:nvPr/>
        </p:nvSpPr>
        <p:spPr>
          <a:xfrm>
            <a:off x="1098785" y="2480740"/>
            <a:ext cx="4959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0" name="Freeform 5180"/>
          <p:cNvSpPr/>
          <p:nvPr/>
        </p:nvSpPr>
        <p:spPr>
          <a:xfrm>
            <a:off x="1154312" y="2451250"/>
            <a:ext cx="523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1" name="Freeform 5181"/>
          <p:cNvSpPr/>
          <p:nvPr/>
        </p:nvSpPr>
        <p:spPr>
          <a:xfrm>
            <a:off x="1218460" y="2480740"/>
            <a:ext cx="523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2" name="Freeform 5182"/>
          <p:cNvSpPr/>
          <p:nvPr/>
        </p:nvSpPr>
        <p:spPr>
          <a:xfrm>
            <a:off x="1281488" y="2454679"/>
            <a:ext cx="19479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3" name="Freeform 5183"/>
          <p:cNvSpPr/>
          <p:nvPr/>
        </p:nvSpPr>
        <p:spPr>
          <a:xfrm>
            <a:off x="1309588" y="2480740"/>
            <a:ext cx="59109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3035300" y="0"/>
                </a:cubicBezTo>
                <a:cubicBezTo>
                  <a:pt x="1206500" y="0"/>
                  <a:pt x="0" y="1320800"/>
                  <a:pt x="0" y="3187700"/>
                </a:cubicBezTo>
                <a:cubicBezTo>
                  <a:pt x="0" y="4902200"/>
                  <a:pt x="1066800" y="6477000"/>
                  <a:pt x="2819400" y="6477000"/>
                </a:cubicBezTo>
                <a:cubicBezTo>
                  <a:pt x="3606800" y="6477000"/>
                  <a:pt x="4343400" y="6261100"/>
                  <a:pt x="4775200" y="5664200"/>
                </a:cubicBezTo>
                <a:lnTo>
                  <a:pt x="4800600" y="5664200"/>
                </a:lnTo>
                <a:lnTo>
                  <a:pt x="4800600" y="9220200"/>
                </a:lnTo>
                <a:lnTo>
                  <a:pt x="6705600" y="9220200"/>
                </a:lnTo>
                <a:close/>
                <a:moveTo>
                  <a:pt x="4953000" y="3238500"/>
                </a:move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4" name="Freeform 5184"/>
          <p:cNvSpPr/>
          <p:nvPr/>
        </p:nvSpPr>
        <p:spPr>
          <a:xfrm>
            <a:off x="1382020" y="2482111"/>
            <a:ext cx="523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5" name="Freeform 5185"/>
          <p:cNvSpPr/>
          <p:nvPr/>
        </p:nvSpPr>
        <p:spPr>
          <a:xfrm>
            <a:off x="1444488" y="2480740"/>
            <a:ext cx="5575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6" name="Freeform 5186"/>
          <p:cNvSpPr/>
          <p:nvPr/>
        </p:nvSpPr>
        <p:spPr>
          <a:xfrm>
            <a:off x="1507068" y="2480740"/>
            <a:ext cx="46459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7" name="Freeform 5187"/>
          <p:cNvSpPr/>
          <p:nvPr/>
        </p:nvSpPr>
        <p:spPr>
          <a:xfrm>
            <a:off x="1588344" y="2482797"/>
            <a:ext cx="44556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8" name="Freeform 5188"/>
          <p:cNvSpPr/>
          <p:nvPr/>
        </p:nvSpPr>
        <p:spPr>
          <a:xfrm>
            <a:off x="1644656" y="2482797"/>
            <a:ext cx="4052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9" name="Freeform 5189"/>
          <p:cNvSpPr/>
          <p:nvPr/>
        </p:nvSpPr>
        <p:spPr>
          <a:xfrm>
            <a:off x="1716416" y="2469081"/>
            <a:ext cx="3403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0" name="Freeform 5190"/>
          <p:cNvSpPr/>
          <p:nvPr/>
        </p:nvSpPr>
        <p:spPr>
          <a:xfrm>
            <a:off x="1759964" y="2451250"/>
            <a:ext cx="44892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1" name="Freeform 5191"/>
          <p:cNvSpPr/>
          <p:nvPr/>
        </p:nvSpPr>
        <p:spPr>
          <a:xfrm>
            <a:off x="1819410" y="2482797"/>
            <a:ext cx="5149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2" name="Freeform 5192"/>
          <p:cNvSpPr/>
          <p:nvPr/>
        </p:nvSpPr>
        <p:spPr>
          <a:xfrm>
            <a:off x="1877960" y="2484169"/>
            <a:ext cx="50713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3" name="Freeform 5193"/>
          <p:cNvSpPr/>
          <p:nvPr/>
        </p:nvSpPr>
        <p:spPr>
          <a:xfrm>
            <a:off x="1960804" y="2451250"/>
            <a:ext cx="5586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4" name="Freeform 5194"/>
          <p:cNvSpPr/>
          <p:nvPr/>
        </p:nvSpPr>
        <p:spPr>
          <a:xfrm>
            <a:off x="2029989" y="2482797"/>
            <a:ext cx="5149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5" name="Freeform 5195"/>
          <p:cNvSpPr/>
          <p:nvPr/>
        </p:nvSpPr>
        <p:spPr>
          <a:xfrm>
            <a:off x="2088315" y="2484169"/>
            <a:ext cx="50825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6" name="Freeform 5196"/>
          <p:cNvSpPr/>
          <p:nvPr/>
        </p:nvSpPr>
        <p:spPr>
          <a:xfrm>
            <a:off x="2145970" y="2482797"/>
            <a:ext cx="5149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7" name="Freeform 5197"/>
          <p:cNvSpPr/>
          <p:nvPr/>
        </p:nvSpPr>
        <p:spPr>
          <a:xfrm>
            <a:off x="2212468" y="2451250"/>
            <a:ext cx="738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8" name="Freeform 5198"/>
          <p:cNvSpPr/>
          <p:nvPr/>
        </p:nvSpPr>
        <p:spPr>
          <a:xfrm>
            <a:off x="2234859" y="2482797"/>
            <a:ext cx="55639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9" name="Freeform 5199"/>
          <p:cNvSpPr/>
          <p:nvPr/>
        </p:nvSpPr>
        <p:spPr>
          <a:xfrm>
            <a:off x="2303820" y="2482797"/>
            <a:ext cx="5586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0" name="Freeform 5200"/>
          <p:cNvSpPr/>
          <p:nvPr/>
        </p:nvSpPr>
        <p:spPr>
          <a:xfrm>
            <a:off x="2391925" y="2469081"/>
            <a:ext cx="3403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1" name="Freeform 5201"/>
          <p:cNvSpPr/>
          <p:nvPr/>
        </p:nvSpPr>
        <p:spPr>
          <a:xfrm>
            <a:off x="2435474" y="2451250"/>
            <a:ext cx="44892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2" name="Freeform 5202"/>
          <p:cNvSpPr/>
          <p:nvPr/>
        </p:nvSpPr>
        <p:spPr>
          <a:xfrm>
            <a:off x="2494920" y="2482797"/>
            <a:ext cx="5149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3" name="Freeform 5203"/>
          <p:cNvSpPr/>
          <p:nvPr/>
        </p:nvSpPr>
        <p:spPr>
          <a:xfrm>
            <a:off x="2559739" y="2458108"/>
            <a:ext cx="10747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4" name="Freeform 5204"/>
          <p:cNvSpPr/>
          <p:nvPr/>
        </p:nvSpPr>
        <p:spPr>
          <a:xfrm>
            <a:off x="2586831" y="2482797"/>
            <a:ext cx="2977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5" name="Freeform 5205"/>
          <p:cNvSpPr/>
          <p:nvPr/>
        </p:nvSpPr>
        <p:spPr>
          <a:xfrm>
            <a:off x="2649859" y="2458108"/>
            <a:ext cx="10747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6" name="Freeform 5206"/>
          <p:cNvSpPr/>
          <p:nvPr/>
        </p:nvSpPr>
        <p:spPr>
          <a:xfrm>
            <a:off x="2676056" y="2482797"/>
            <a:ext cx="4545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7" name="Freeform 5207"/>
          <p:cNvSpPr/>
          <p:nvPr/>
        </p:nvSpPr>
        <p:spPr>
          <a:xfrm>
            <a:off x="2734382" y="2482797"/>
            <a:ext cx="4052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8" name="Freeform 5208"/>
          <p:cNvSpPr/>
          <p:nvPr/>
        </p:nvSpPr>
        <p:spPr>
          <a:xfrm>
            <a:off x="2779833" y="2469081"/>
            <a:ext cx="3403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9" name="Freeform 5209"/>
          <p:cNvSpPr/>
          <p:nvPr/>
        </p:nvSpPr>
        <p:spPr>
          <a:xfrm>
            <a:off x="2823718" y="2482797"/>
            <a:ext cx="2977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0" name="Freeform 5210"/>
          <p:cNvSpPr/>
          <p:nvPr/>
        </p:nvSpPr>
        <p:spPr>
          <a:xfrm>
            <a:off x="2860438" y="2484169"/>
            <a:ext cx="4545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1" name="Freeform 5211"/>
          <p:cNvSpPr/>
          <p:nvPr/>
        </p:nvSpPr>
        <p:spPr>
          <a:xfrm>
            <a:off x="2922011" y="2482797"/>
            <a:ext cx="78701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2" name="Freeform 5212"/>
          <p:cNvSpPr/>
          <p:nvPr/>
        </p:nvSpPr>
        <p:spPr>
          <a:xfrm>
            <a:off x="3015153" y="2482797"/>
            <a:ext cx="5149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3" name="Freeform 5213"/>
          <p:cNvSpPr/>
          <p:nvPr/>
        </p:nvSpPr>
        <p:spPr>
          <a:xfrm>
            <a:off x="3079413" y="2482797"/>
            <a:ext cx="4545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4" name="Freeform 5214"/>
          <p:cNvSpPr/>
          <p:nvPr/>
        </p:nvSpPr>
        <p:spPr>
          <a:xfrm>
            <a:off x="3135612" y="2469081"/>
            <a:ext cx="3403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5" name="Freeform 5215"/>
          <p:cNvSpPr/>
          <p:nvPr/>
        </p:nvSpPr>
        <p:spPr>
          <a:xfrm>
            <a:off x="691274" y="2635197"/>
            <a:ext cx="4539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6" name="Freeform 5216"/>
          <p:cNvSpPr/>
          <p:nvPr/>
        </p:nvSpPr>
        <p:spPr>
          <a:xfrm>
            <a:off x="752636" y="2635197"/>
            <a:ext cx="4630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7" name="Freeform 5217"/>
          <p:cNvSpPr/>
          <p:nvPr/>
        </p:nvSpPr>
        <p:spPr>
          <a:xfrm>
            <a:off x="812971" y="2603650"/>
            <a:ext cx="5691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8" name="Freeform 5218"/>
          <p:cNvSpPr/>
          <p:nvPr/>
        </p:nvSpPr>
        <p:spPr>
          <a:xfrm>
            <a:off x="913225" y="2635197"/>
            <a:ext cx="5691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9" name="Freeform 5219"/>
          <p:cNvSpPr/>
          <p:nvPr/>
        </p:nvSpPr>
        <p:spPr>
          <a:xfrm>
            <a:off x="980175" y="2635197"/>
            <a:ext cx="5246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0" name="Freeform 5220"/>
          <p:cNvSpPr/>
          <p:nvPr/>
        </p:nvSpPr>
        <p:spPr>
          <a:xfrm>
            <a:off x="1046669" y="2635197"/>
            <a:ext cx="3033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1" name="Freeform 5221"/>
          <p:cNvSpPr/>
          <p:nvPr/>
        </p:nvSpPr>
        <p:spPr>
          <a:xfrm>
            <a:off x="1077578" y="2602279"/>
            <a:ext cx="35699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2" name="Freeform 5222"/>
          <p:cNvSpPr/>
          <p:nvPr/>
        </p:nvSpPr>
        <p:spPr>
          <a:xfrm>
            <a:off x="1115216" y="2635197"/>
            <a:ext cx="5668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3" name="Freeform 5223"/>
          <p:cNvSpPr/>
          <p:nvPr/>
        </p:nvSpPr>
        <p:spPr>
          <a:xfrm>
            <a:off x="1185930" y="2635197"/>
            <a:ext cx="3033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4" name="Freeform 5224"/>
          <p:cNvSpPr/>
          <p:nvPr/>
        </p:nvSpPr>
        <p:spPr>
          <a:xfrm>
            <a:off x="1224926" y="2635197"/>
            <a:ext cx="80180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5" name="Freeform 5225"/>
          <p:cNvSpPr/>
          <p:nvPr/>
        </p:nvSpPr>
        <p:spPr>
          <a:xfrm>
            <a:off x="1319933" y="2635197"/>
            <a:ext cx="4539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6" name="Freeform 5226"/>
          <p:cNvSpPr/>
          <p:nvPr/>
        </p:nvSpPr>
        <p:spPr>
          <a:xfrm>
            <a:off x="1381295" y="2635197"/>
            <a:ext cx="4630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7" name="Freeform 5227"/>
          <p:cNvSpPr/>
          <p:nvPr/>
        </p:nvSpPr>
        <p:spPr>
          <a:xfrm>
            <a:off x="1442542" y="2634969"/>
            <a:ext cx="47788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8" name="Freeform 5228"/>
          <p:cNvSpPr/>
          <p:nvPr/>
        </p:nvSpPr>
        <p:spPr>
          <a:xfrm>
            <a:off x="1497517" y="2635197"/>
            <a:ext cx="5246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9" name="Freeform 5229"/>
          <p:cNvSpPr/>
          <p:nvPr/>
        </p:nvSpPr>
        <p:spPr>
          <a:xfrm>
            <a:off x="1587848" y="2635197"/>
            <a:ext cx="4539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0" name="Freeform 5230"/>
          <p:cNvSpPr/>
          <p:nvPr/>
        </p:nvSpPr>
        <p:spPr>
          <a:xfrm>
            <a:off x="1649780" y="2603650"/>
            <a:ext cx="5691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1" name="Freeform 5231"/>
          <p:cNvSpPr/>
          <p:nvPr/>
        </p:nvSpPr>
        <p:spPr>
          <a:xfrm>
            <a:off x="1719467" y="2610508"/>
            <a:ext cx="1094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2" name="Freeform 5232"/>
          <p:cNvSpPr/>
          <p:nvPr/>
        </p:nvSpPr>
        <p:spPr>
          <a:xfrm>
            <a:off x="1748551" y="2603650"/>
            <a:ext cx="7527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3" name="Freeform 5233"/>
          <p:cNvSpPr/>
          <p:nvPr/>
        </p:nvSpPr>
        <p:spPr>
          <a:xfrm>
            <a:off x="1774214" y="2610508"/>
            <a:ext cx="1094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4" name="Freeform 5234"/>
          <p:cNvSpPr/>
          <p:nvPr/>
        </p:nvSpPr>
        <p:spPr>
          <a:xfrm>
            <a:off x="1794972" y="2621481"/>
            <a:ext cx="3467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5" name="Freeform 5235"/>
          <p:cNvSpPr/>
          <p:nvPr/>
        </p:nvSpPr>
        <p:spPr>
          <a:xfrm>
            <a:off x="1839453" y="2610508"/>
            <a:ext cx="1094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6" name="Freeform 5236"/>
          <p:cNvSpPr/>
          <p:nvPr/>
        </p:nvSpPr>
        <p:spPr>
          <a:xfrm>
            <a:off x="1864089" y="2635197"/>
            <a:ext cx="5246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7" name="Freeform 5237"/>
          <p:cNvSpPr/>
          <p:nvPr/>
        </p:nvSpPr>
        <p:spPr>
          <a:xfrm>
            <a:off x="1925793" y="2635197"/>
            <a:ext cx="4128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8" name="Freeform 5238"/>
          <p:cNvSpPr/>
          <p:nvPr/>
        </p:nvSpPr>
        <p:spPr>
          <a:xfrm>
            <a:off x="1980311" y="2678403"/>
            <a:ext cx="12317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9" name="Freeform 5239"/>
          <p:cNvSpPr/>
          <p:nvPr/>
        </p:nvSpPr>
        <p:spPr>
          <a:xfrm>
            <a:off x="2034715" y="2607079"/>
            <a:ext cx="84172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0" name="Freeform 5240"/>
          <p:cNvSpPr/>
          <p:nvPr/>
        </p:nvSpPr>
        <p:spPr>
          <a:xfrm>
            <a:off x="2132574" y="2636569"/>
            <a:ext cx="4630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1" name="Freeform 5241"/>
          <p:cNvSpPr/>
          <p:nvPr/>
        </p:nvSpPr>
        <p:spPr>
          <a:xfrm>
            <a:off x="2196331" y="2635197"/>
            <a:ext cx="3033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2" name="Freeform 5242"/>
          <p:cNvSpPr/>
          <p:nvPr/>
        </p:nvSpPr>
        <p:spPr>
          <a:xfrm>
            <a:off x="2254157" y="2636569"/>
            <a:ext cx="7915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3" name="Freeform 5243"/>
          <p:cNvSpPr/>
          <p:nvPr/>
        </p:nvSpPr>
        <p:spPr>
          <a:xfrm>
            <a:off x="2340382" y="2635197"/>
            <a:ext cx="5668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4" name="Freeform 5244"/>
          <p:cNvSpPr/>
          <p:nvPr/>
        </p:nvSpPr>
        <p:spPr>
          <a:xfrm>
            <a:off x="2411096" y="2635197"/>
            <a:ext cx="3033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5" name="Freeform 5245"/>
          <p:cNvSpPr/>
          <p:nvPr/>
        </p:nvSpPr>
        <p:spPr>
          <a:xfrm>
            <a:off x="2450331" y="2603650"/>
            <a:ext cx="7527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6" name="Freeform 5246"/>
          <p:cNvSpPr/>
          <p:nvPr/>
        </p:nvSpPr>
        <p:spPr>
          <a:xfrm>
            <a:off x="2472344" y="2603650"/>
            <a:ext cx="5691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7" name="Freeform 5247"/>
          <p:cNvSpPr/>
          <p:nvPr/>
        </p:nvSpPr>
        <p:spPr>
          <a:xfrm>
            <a:off x="2541803" y="2658857"/>
            <a:ext cx="29312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8" name="Freeform 5248"/>
          <p:cNvSpPr/>
          <p:nvPr/>
        </p:nvSpPr>
        <p:spPr>
          <a:xfrm>
            <a:off x="2580924" y="2634969"/>
            <a:ext cx="47788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9" name="Freeform 5249"/>
          <p:cNvSpPr/>
          <p:nvPr/>
        </p:nvSpPr>
        <p:spPr>
          <a:xfrm>
            <a:off x="2640347" y="2603650"/>
            <a:ext cx="7527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0" name="Freeform 5250"/>
          <p:cNvSpPr/>
          <p:nvPr/>
        </p:nvSpPr>
        <p:spPr>
          <a:xfrm>
            <a:off x="2663272" y="2635197"/>
            <a:ext cx="4539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1" name="Freeform 5251"/>
          <p:cNvSpPr/>
          <p:nvPr/>
        </p:nvSpPr>
        <p:spPr>
          <a:xfrm>
            <a:off x="2720755" y="2635197"/>
            <a:ext cx="4128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2" name="Freeform 5252"/>
          <p:cNvSpPr/>
          <p:nvPr/>
        </p:nvSpPr>
        <p:spPr>
          <a:xfrm>
            <a:off x="2769343" y="2635197"/>
            <a:ext cx="4128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3" name="Freeform 5253"/>
          <p:cNvSpPr/>
          <p:nvPr/>
        </p:nvSpPr>
        <p:spPr>
          <a:xfrm>
            <a:off x="2842680" y="2602279"/>
            <a:ext cx="35699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4" name="Freeform 5254"/>
          <p:cNvSpPr/>
          <p:nvPr/>
        </p:nvSpPr>
        <p:spPr>
          <a:xfrm>
            <a:off x="2880318" y="2635197"/>
            <a:ext cx="4539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5" name="Freeform 5255"/>
          <p:cNvSpPr/>
          <p:nvPr/>
        </p:nvSpPr>
        <p:spPr>
          <a:xfrm>
            <a:off x="2939513" y="2634969"/>
            <a:ext cx="47788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6" name="Freeform 5256"/>
          <p:cNvSpPr/>
          <p:nvPr/>
        </p:nvSpPr>
        <p:spPr>
          <a:xfrm>
            <a:off x="2997224" y="2636569"/>
            <a:ext cx="4630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7" name="Freeform 5257"/>
          <p:cNvSpPr/>
          <p:nvPr/>
        </p:nvSpPr>
        <p:spPr>
          <a:xfrm>
            <a:off x="3062350" y="2603650"/>
            <a:ext cx="7527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8" name="Freeform 5258"/>
          <p:cNvSpPr/>
          <p:nvPr/>
        </p:nvSpPr>
        <p:spPr>
          <a:xfrm>
            <a:off x="3081397" y="2621481"/>
            <a:ext cx="3467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9" name="Freeform 5259"/>
          <p:cNvSpPr/>
          <p:nvPr/>
        </p:nvSpPr>
        <p:spPr>
          <a:xfrm>
            <a:off x="3119491" y="2636569"/>
            <a:ext cx="51666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0" name="Freeform 5260"/>
          <p:cNvSpPr/>
          <p:nvPr/>
        </p:nvSpPr>
        <p:spPr>
          <a:xfrm>
            <a:off x="693852" y="2756050"/>
            <a:ext cx="44848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1" name="Freeform 5261"/>
          <p:cNvSpPr/>
          <p:nvPr/>
        </p:nvSpPr>
        <p:spPr>
          <a:xfrm>
            <a:off x="753241" y="2787597"/>
            <a:ext cx="4451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2" name="Freeform 5262"/>
          <p:cNvSpPr/>
          <p:nvPr/>
        </p:nvSpPr>
        <p:spPr>
          <a:xfrm>
            <a:off x="807372" y="2788969"/>
            <a:ext cx="50776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3" name="Freeform 5263"/>
          <p:cNvSpPr/>
          <p:nvPr/>
        </p:nvSpPr>
        <p:spPr>
          <a:xfrm>
            <a:off x="864971" y="2787597"/>
            <a:ext cx="5144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4" name="Freeform 5264"/>
          <p:cNvSpPr/>
          <p:nvPr/>
        </p:nvSpPr>
        <p:spPr>
          <a:xfrm>
            <a:off x="956011" y="2787597"/>
            <a:ext cx="5580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5" name="Freeform 5265"/>
          <p:cNvSpPr/>
          <p:nvPr/>
        </p:nvSpPr>
        <p:spPr>
          <a:xfrm>
            <a:off x="1021551" y="2787597"/>
            <a:ext cx="5144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6" name="Freeform 5266"/>
          <p:cNvSpPr/>
          <p:nvPr/>
        </p:nvSpPr>
        <p:spPr>
          <a:xfrm>
            <a:off x="1086643" y="2787597"/>
            <a:ext cx="29750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7" name="Freeform 5267"/>
          <p:cNvSpPr/>
          <p:nvPr/>
        </p:nvSpPr>
        <p:spPr>
          <a:xfrm>
            <a:off x="1116841" y="2754679"/>
            <a:ext cx="35006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8" name="Freeform 5268"/>
          <p:cNvSpPr/>
          <p:nvPr/>
        </p:nvSpPr>
        <p:spPr>
          <a:xfrm>
            <a:off x="1153637" y="2787597"/>
            <a:ext cx="5558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9" name="Freeform 5269"/>
          <p:cNvSpPr/>
          <p:nvPr/>
        </p:nvSpPr>
        <p:spPr>
          <a:xfrm>
            <a:off x="1222867" y="2787597"/>
            <a:ext cx="29750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0" name="Freeform 5270"/>
          <p:cNvSpPr/>
          <p:nvPr/>
        </p:nvSpPr>
        <p:spPr>
          <a:xfrm>
            <a:off x="1261051" y="2787597"/>
            <a:ext cx="78625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1" name="Freeform 5271"/>
          <p:cNvSpPr/>
          <p:nvPr/>
        </p:nvSpPr>
        <p:spPr>
          <a:xfrm>
            <a:off x="1354103" y="2787597"/>
            <a:ext cx="5144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2" name="Freeform 5272"/>
          <p:cNvSpPr/>
          <p:nvPr/>
        </p:nvSpPr>
        <p:spPr>
          <a:xfrm>
            <a:off x="1415281" y="2756050"/>
            <a:ext cx="5580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3" name="Freeform 5273"/>
          <p:cNvSpPr/>
          <p:nvPr/>
        </p:nvSpPr>
        <p:spPr>
          <a:xfrm>
            <a:off x="1513367" y="2787597"/>
            <a:ext cx="5580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4" name="Freeform 5274"/>
          <p:cNvSpPr/>
          <p:nvPr/>
        </p:nvSpPr>
        <p:spPr>
          <a:xfrm>
            <a:off x="1581927" y="2787597"/>
            <a:ext cx="29750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5" name="Freeform 5275"/>
          <p:cNvSpPr/>
          <p:nvPr/>
        </p:nvSpPr>
        <p:spPr>
          <a:xfrm>
            <a:off x="1613959" y="2787597"/>
            <a:ext cx="5558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6" name="Freeform 5276"/>
          <p:cNvSpPr/>
          <p:nvPr/>
        </p:nvSpPr>
        <p:spPr>
          <a:xfrm>
            <a:off x="1676367" y="2754679"/>
            <a:ext cx="35006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7" name="Freeform 5277"/>
          <p:cNvSpPr/>
          <p:nvPr/>
        </p:nvSpPr>
        <p:spPr>
          <a:xfrm>
            <a:off x="1713163" y="2787597"/>
            <a:ext cx="5144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8" name="Freeform 5278"/>
          <p:cNvSpPr/>
          <p:nvPr/>
        </p:nvSpPr>
        <p:spPr>
          <a:xfrm>
            <a:off x="1773558" y="2787597"/>
            <a:ext cx="4048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9" name="Freeform 5279"/>
          <p:cNvSpPr/>
          <p:nvPr/>
        </p:nvSpPr>
        <p:spPr>
          <a:xfrm>
            <a:off x="1821091" y="2787597"/>
            <a:ext cx="4048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0" name="Freeform 5280"/>
          <p:cNvSpPr/>
          <p:nvPr/>
        </p:nvSpPr>
        <p:spPr>
          <a:xfrm>
            <a:off x="1872986" y="2762908"/>
            <a:ext cx="1073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1" name="Freeform 5281"/>
          <p:cNvSpPr/>
          <p:nvPr/>
        </p:nvSpPr>
        <p:spPr>
          <a:xfrm>
            <a:off x="1897032" y="2787597"/>
            <a:ext cx="5558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2" name="Freeform 5282"/>
          <p:cNvSpPr/>
          <p:nvPr/>
        </p:nvSpPr>
        <p:spPr>
          <a:xfrm>
            <a:off x="1965368" y="2787597"/>
            <a:ext cx="4540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3" name="Freeform 5283"/>
          <p:cNvSpPr/>
          <p:nvPr/>
        </p:nvSpPr>
        <p:spPr>
          <a:xfrm>
            <a:off x="2025315" y="2787597"/>
            <a:ext cx="4451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4" name="Freeform 5284"/>
          <p:cNvSpPr/>
          <p:nvPr/>
        </p:nvSpPr>
        <p:spPr>
          <a:xfrm>
            <a:off x="2087612" y="2756050"/>
            <a:ext cx="7381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5" name="Freeform 5285"/>
          <p:cNvSpPr/>
          <p:nvPr/>
        </p:nvSpPr>
        <p:spPr>
          <a:xfrm>
            <a:off x="2114342" y="2756050"/>
            <a:ext cx="7381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6" name="Freeform 5286"/>
          <p:cNvSpPr/>
          <p:nvPr/>
        </p:nvSpPr>
        <p:spPr>
          <a:xfrm>
            <a:off x="2133132" y="2788969"/>
            <a:ext cx="50664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7" name="Freeform 5287"/>
          <p:cNvSpPr/>
          <p:nvPr/>
        </p:nvSpPr>
        <p:spPr>
          <a:xfrm>
            <a:off x="2216790" y="2787597"/>
            <a:ext cx="4451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8" name="Freeform 5288"/>
          <p:cNvSpPr/>
          <p:nvPr/>
        </p:nvSpPr>
        <p:spPr>
          <a:xfrm>
            <a:off x="2274724" y="2787369"/>
            <a:ext cx="46862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9" name="Freeform 5289"/>
          <p:cNvSpPr/>
          <p:nvPr/>
        </p:nvSpPr>
        <p:spPr>
          <a:xfrm>
            <a:off x="2331540" y="2787597"/>
            <a:ext cx="29750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0" name="Freeform 5290"/>
          <p:cNvSpPr/>
          <p:nvPr/>
        </p:nvSpPr>
        <p:spPr>
          <a:xfrm>
            <a:off x="2363572" y="2787597"/>
            <a:ext cx="5558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1" name="Freeform 5291"/>
          <p:cNvSpPr/>
          <p:nvPr/>
        </p:nvSpPr>
        <p:spPr>
          <a:xfrm>
            <a:off x="2428105" y="2787597"/>
            <a:ext cx="4048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2" name="Freeform 5292"/>
          <p:cNvSpPr/>
          <p:nvPr/>
        </p:nvSpPr>
        <p:spPr>
          <a:xfrm>
            <a:off x="2475638" y="2787597"/>
            <a:ext cx="4048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3" name="Freeform 5293"/>
          <p:cNvSpPr/>
          <p:nvPr/>
        </p:nvSpPr>
        <p:spPr>
          <a:xfrm>
            <a:off x="2547329" y="2773881"/>
            <a:ext cx="3400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4" name="Freeform 5294"/>
          <p:cNvSpPr/>
          <p:nvPr/>
        </p:nvSpPr>
        <p:spPr>
          <a:xfrm>
            <a:off x="2590836" y="2756050"/>
            <a:ext cx="44848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5" name="Freeform 5295"/>
          <p:cNvSpPr/>
          <p:nvPr/>
        </p:nvSpPr>
        <p:spPr>
          <a:xfrm>
            <a:off x="2650224" y="2787597"/>
            <a:ext cx="5144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6" name="Freeform 5296"/>
          <p:cNvSpPr/>
          <p:nvPr/>
        </p:nvSpPr>
        <p:spPr>
          <a:xfrm>
            <a:off x="2738580" y="2787597"/>
            <a:ext cx="54467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7" name="Freeform 5297"/>
          <p:cNvSpPr/>
          <p:nvPr/>
        </p:nvSpPr>
        <p:spPr>
          <a:xfrm>
            <a:off x="2811166" y="2756050"/>
            <a:ext cx="7381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8" name="Freeform 5298"/>
          <p:cNvSpPr/>
          <p:nvPr/>
        </p:nvSpPr>
        <p:spPr>
          <a:xfrm>
            <a:off x="2833534" y="2787597"/>
            <a:ext cx="5558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9" name="Freeform 5299"/>
          <p:cNvSpPr/>
          <p:nvPr/>
        </p:nvSpPr>
        <p:spPr>
          <a:xfrm>
            <a:off x="2902430" y="2756050"/>
            <a:ext cx="5580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0" name="Freeform 5300"/>
          <p:cNvSpPr/>
          <p:nvPr/>
        </p:nvSpPr>
        <p:spPr>
          <a:xfrm>
            <a:off x="2967969" y="2787597"/>
            <a:ext cx="5144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1" name="Freeform 5301"/>
          <p:cNvSpPr/>
          <p:nvPr/>
        </p:nvSpPr>
        <p:spPr>
          <a:xfrm>
            <a:off x="3031943" y="2831603"/>
            <a:ext cx="16552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2" name="Freeform 5302"/>
          <p:cNvSpPr/>
          <p:nvPr/>
        </p:nvSpPr>
        <p:spPr>
          <a:xfrm>
            <a:off x="3089989" y="2762908"/>
            <a:ext cx="1073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3" name="Freeform 5303"/>
          <p:cNvSpPr/>
          <p:nvPr/>
        </p:nvSpPr>
        <p:spPr>
          <a:xfrm>
            <a:off x="3116161" y="2787597"/>
            <a:ext cx="4540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4" name="Freeform 5304"/>
          <p:cNvSpPr/>
          <p:nvPr/>
        </p:nvSpPr>
        <p:spPr>
          <a:xfrm>
            <a:off x="687400" y="294136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5" name="Freeform 5305"/>
          <p:cNvSpPr/>
          <p:nvPr/>
        </p:nvSpPr>
        <p:spPr>
          <a:xfrm>
            <a:off x="746379" y="29399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6" name="Freeform 5306"/>
          <p:cNvSpPr/>
          <p:nvPr/>
        </p:nvSpPr>
        <p:spPr>
          <a:xfrm>
            <a:off x="812101" y="29399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7" name="Freeform 5307"/>
          <p:cNvSpPr/>
          <p:nvPr/>
        </p:nvSpPr>
        <p:spPr>
          <a:xfrm>
            <a:off x="876223" y="29413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8" name="Freeform 5308"/>
          <p:cNvSpPr/>
          <p:nvPr/>
        </p:nvSpPr>
        <p:spPr>
          <a:xfrm>
            <a:off x="937031" y="29399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9" name="Freeform 5309"/>
          <p:cNvSpPr/>
          <p:nvPr/>
        </p:nvSpPr>
        <p:spPr>
          <a:xfrm>
            <a:off x="998867" y="29399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0" name="Freeform 5310"/>
          <p:cNvSpPr/>
          <p:nvPr/>
        </p:nvSpPr>
        <p:spPr>
          <a:xfrm>
            <a:off x="1078420" y="290707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1" name="Freeform 5311"/>
          <p:cNvSpPr/>
          <p:nvPr/>
        </p:nvSpPr>
        <p:spPr>
          <a:xfrm>
            <a:off x="1119225" y="29399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2" name="Freeform 5312"/>
          <p:cNvSpPr/>
          <p:nvPr/>
        </p:nvSpPr>
        <p:spPr>
          <a:xfrm>
            <a:off x="1152018" y="29399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3" name="Freeform 5313"/>
          <p:cNvSpPr/>
          <p:nvPr/>
        </p:nvSpPr>
        <p:spPr>
          <a:xfrm>
            <a:off x="1221969" y="293999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4" name="Freeform 5314"/>
          <p:cNvSpPr/>
          <p:nvPr/>
        </p:nvSpPr>
        <p:spPr>
          <a:xfrm>
            <a:off x="1346328" y="2913937"/>
            <a:ext cx="62407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5" name="Freeform 5315"/>
          <p:cNvSpPr/>
          <p:nvPr/>
        </p:nvSpPr>
        <p:spPr>
          <a:xfrm>
            <a:off x="1403135" y="29399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6" name="Freeform 5316"/>
          <p:cNvSpPr/>
          <p:nvPr/>
        </p:nvSpPr>
        <p:spPr>
          <a:xfrm>
            <a:off x="1466686" y="29399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7" name="Freeform 5317"/>
          <p:cNvSpPr/>
          <p:nvPr/>
        </p:nvSpPr>
        <p:spPr>
          <a:xfrm>
            <a:off x="1522121" y="29262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8" name="Freeform 5318"/>
          <p:cNvSpPr/>
          <p:nvPr/>
        </p:nvSpPr>
        <p:spPr>
          <a:xfrm>
            <a:off x="1567041" y="29399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9" name="Freeform 5319"/>
          <p:cNvSpPr/>
          <p:nvPr/>
        </p:nvSpPr>
        <p:spPr>
          <a:xfrm>
            <a:off x="1599834" y="29399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0" name="Freeform 5320"/>
          <p:cNvSpPr/>
          <p:nvPr/>
        </p:nvSpPr>
        <p:spPr>
          <a:xfrm>
            <a:off x="1700646" y="2911879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1" name="Freeform 5321"/>
          <p:cNvSpPr/>
          <p:nvPr/>
        </p:nvSpPr>
        <p:spPr>
          <a:xfrm>
            <a:off x="1781114" y="29399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2" name="Freeform 5322"/>
          <p:cNvSpPr/>
          <p:nvPr/>
        </p:nvSpPr>
        <p:spPr>
          <a:xfrm>
            <a:off x="1853351" y="29084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3" name="Freeform 5323"/>
          <p:cNvSpPr/>
          <p:nvPr/>
        </p:nvSpPr>
        <p:spPr>
          <a:xfrm>
            <a:off x="1876325" y="2913937"/>
            <a:ext cx="56807" cy="82296"/>
          </a:xfrm>
          <a:custGeom>
            <a:avLst/>
            <a:gdLst/>
            <a:ahLst/>
            <a:cxnLst/>
            <a:rect l="0" t="0" r="0" b="0"/>
            <a:pathLst>
              <a:path w="6311900" h="9144000">
                <a:moveTo>
                  <a:pt x="6311900" y="6019800"/>
                </a:moveTo>
                <a:cubicBezTo>
                  <a:pt x="6311900" y="4229100"/>
                  <a:pt x="5003800" y="2895600"/>
                  <a:pt x="3149600" y="2895600"/>
                </a:cubicBezTo>
                <a:cubicBezTo>
                  <a:pt x="1308100" y="2895600"/>
                  <a:pt x="0" y="4229100"/>
                  <a:pt x="0" y="6019800"/>
                </a:cubicBezTo>
                <a:cubicBezTo>
                  <a:pt x="0" y="7810500"/>
                  <a:pt x="1308100" y="9144000"/>
                  <a:pt x="3149600" y="9144000"/>
                </a:cubicBezTo>
                <a:cubicBezTo>
                  <a:pt x="5003800" y="9144000"/>
                  <a:pt x="6311900" y="7810500"/>
                  <a:pt x="6311900" y="6019800"/>
                </a:cubicBezTo>
                <a:close/>
                <a:moveTo>
                  <a:pt x="5397500" y="6019800"/>
                </a:moveTo>
                <a:cubicBezTo>
                  <a:pt x="5397500" y="7353300"/>
                  <a:pt x="4533900" y="8382000"/>
                  <a:pt x="3149600" y="8382000"/>
                </a:cubicBezTo>
                <a:cubicBezTo>
                  <a:pt x="1778000" y="8382000"/>
                  <a:pt x="914400" y="7353300"/>
                  <a:pt x="914400" y="6019800"/>
                </a:cubicBezTo>
                <a:cubicBezTo>
                  <a:pt x="914400" y="4686300"/>
                  <a:pt x="1778000" y="3657600"/>
                  <a:pt x="3149600" y="3657600"/>
                </a:cubicBezTo>
                <a:cubicBezTo>
                  <a:pt x="4533900" y="3657600"/>
                  <a:pt x="5397500" y="4686300"/>
                  <a:pt x="5397500" y="6019800"/>
                </a:cubicBezTo>
                <a:close/>
                <a:moveTo>
                  <a:pt x="4813300" y="0"/>
                </a:moveTo>
                <a:lnTo>
                  <a:pt x="3657600" y="0"/>
                </a:lnTo>
                <a:lnTo>
                  <a:pt x="2387600" y="1828800"/>
                </a:lnTo>
                <a:lnTo>
                  <a:pt x="3136900" y="1828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4" name="Freeform 5324"/>
          <p:cNvSpPr/>
          <p:nvPr/>
        </p:nvSpPr>
        <p:spPr>
          <a:xfrm>
            <a:off x="1946277" y="29399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5" name="Freeform 5325"/>
          <p:cNvSpPr/>
          <p:nvPr/>
        </p:nvSpPr>
        <p:spPr>
          <a:xfrm>
            <a:off x="2040689" y="29399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6" name="Freeform 5326"/>
          <p:cNvSpPr/>
          <p:nvPr/>
        </p:nvSpPr>
        <p:spPr>
          <a:xfrm>
            <a:off x="2102182" y="29399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7" name="Freeform 5327"/>
          <p:cNvSpPr/>
          <p:nvPr/>
        </p:nvSpPr>
        <p:spPr>
          <a:xfrm>
            <a:off x="2162647" y="29084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8" name="Freeform 5328"/>
          <p:cNvSpPr/>
          <p:nvPr/>
        </p:nvSpPr>
        <p:spPr>
          <a:xfrm>
            <a:off x="2266431" y="2911879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9" name="Freeform 5329"/>
          <p:cNvSpPr/>
          <p:nvPr/>
        </p:nvSpPr>
        <p:spPr>
          <a:xfrm>
            <a:off x="2364501" y="29399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0" name="Freeform 5330"/>
          <p:cNvSpPr/>
          <p:nvPr/>
        </p:nvSpPr>
        <p:spPr>
          <a:xfrm>
            <a:off x="2431595" y="29399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1" name="Freeform 5331"/>
          <p:cNvSpPr/>
          <p:nvPr/>
        </p:nvSpPr>
        <p:spPr>
          <a:xfrm>
            <a:off x="2498232" y="29399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2" name="Freeform 5332"/>
          <p:cNvSpPr/>
          <p:nvPr/>
        </p:nvSpPr>
        <p:spPr>
          <a:xfrm>
            <a:off x="2537311" y="29399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3" name="Freeform 5333"/>
          <p:cNvSpPr/>
          <p:nvPr/>
        </p:nvSpPr>
        <p:spPr>
          <a:xfrm>
            <a:off x="2601433" y="29084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4" name="Freeform 5334"/>
          <p:cNvSpPr/>
          <p:nvPr/>
        </p:nvSpPr>
        <p:spPr>
          <a:xfrm>
            <a:off x="2662241" y="29399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5" name="Freeform 5335"/>
          <p:cNvSpPr/>
          <p:nvPr/>
        </p:nvSpPr>
        <p:spPr>
          <a:xfrm>
            <a:off x="2724306" y="29413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6" name="Freeform 5336"/>
          <p:cNvSpPr/>
          <p:nvPr/>
        </p:nvSpPr>
        <p:spPr>
          <a:xfrm>
            <a:off x="2783399" y="29399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7" name="Freeform 5337"/>
          <p:cNvSpPr/>
          <p:nvPr/>
        </p:nvSpPr>
        <p:spPr>
          <a:xfrm>
            <a:off x="2863980" y="2913937"/>
            <a:ext cx="58293" cy="80924"/>
          </a:xfrm>
          <a:custGeom>
            <a:avLst/>
            <a:gdLst/>
            <a:ahLst/>
            <a:cxnLst/>
            <a:rect l="0" t="0" r="0" b="0"/>
            <a:pathLst>
              <a:path w="6477000" h="8991600">
                <a:moveTo>
                  <a:pt x="6400800" y="0"/>
                </a:moveTo>
                <a:lnTo>
                  <a:pt x="76200" y="0"/>
                </a:lnTo>
                <a:lnTo>
                  <a:pt x="76200" y="838200"/>
                </a:lnTo>
                <a:lnTo>
                  <a:pt x="5257800" y="838200"/>
                </a:lnTo>
                <a:lnTo>
                  <a:pt x="0" y="8229600"/>
                </a:lnTo>
                <a:lnTo>
                  <a:pt x="0" y="8991600"/>
                </a:lnTo>
                <a:lnTo>
                  <a:pt x="6477000" y="8991600"/>
                </a:lnTo>
                <a:lnTo>
                  <a:pt x="6477000" y="8153400"/>
                </a:lnTo>
                <a:lnTo>
                  <a:pt x="1155700" y="8153400"/>
                </a:lnTo>
                <a:lnTo>
                  <a:pt x="6400800" y="76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8" name="Freeform 5338"/>
          <p:cNvSpPr/>
          <p:nvPr/>
        </p:nvSpPr>
        <p:spPr>
          <a:xfrm>
            <a:off x="2933132" y="2915080"/>
            <a:ext cx="46405" cy="81153"/>
          </a:xfrm>
          <a:custGeom>
            <a:avLst/>
            <a:gdLst/>
            <a:ahLst/>
            <a:cxnLst/>
            <a:rect l="0" t="0" r="0" b="0"/>
            <a:pathLst>
              <a:path w="5156200" h="9017000">
                <a:moveTo>
                  <a:pt x="5156200" y="8864600"/>
                </a:moveTo>
                <a:cubicBezTo>
                  <a:pt x="5130800" y="8432800"/>
                  <a:pt x="5092700" y="7874000"/>
                  <a:pt x="5092700" y="7556500"/>
                </a:cubicBezTo>
                <a:lnTo>
                  <a:pt x="5092700" y="2921000"/>
                </a:lnTo>
                <a:lnTo>
                  <a:pt x="4254500" y="2921000"/>
                </a:lnTo>
                <a:lnTo>
                  <a:pt x="4254500" y="5969000"/>
                </a:lnTo>
                <a:cubicBezTo>
                  <a:pt x="4254500" y="8140700"/>
                  <a:pt x="2628900" y="8255000"/>
                  <a:pt x="2451100" y="8255000"/>
                </a:cubicBezTo>
                <a:cubicBezTo>
                  <a:pt x="1206500" y="8255000"/>
                  <a:pt x="838200" y="7531100"/>
                  <a:pt x="838200" y="6210300"/>
                </a:cubicBezTo>
                <a:lnTo>
                  <a:pt x="838200" y="2921000"/>
                </a:lnTo>
                <a:lnTo>
                  <a:pt x="0" y="2921000"/>
                </a:lnTo>
                <a:lnTo>
                  <a:pt x="0" y="6692900"/>
                </a:lnTo>
                <a:cubicBezTo>
                  <a:pt x="0" y="8166100"/>
                  <a:pt x="723900" y="9017000"/>
                  <a:pt x="2235200" y="9017000"/>
                </a:cubicBezTo>
                <a:cubicBezTo>
                  <a:pt x="3022600" y="9017000"/>
                  <a:pt x="3860800" y="8559800"/>
                  <a:pt x="4229100" y="7912100"/>
                </a:cubicBezTo>
                <a:lnTo>
                  <a:pt x="4254500" y="7912100"/>
                </a:lnTo>
                <a:cubicBezTo>
                  <a:pt x="4254500" y="8229600"/>
                  <a:pt x="4254500" y="8547100"/>
                  <a:pt x="4292600" y="8864600"/>
                </a:cubicBezTo>
                <a:close/>
                <a:moveTo>
                  <a:pt x="749300" y="647700"/>
                </a:moveTo>
                <a:cubicBezTo>
                  <a:pt x="749300" y="977900"/>
                  <a:pt x="1016000" y="1295400"/>
                  <a:pt x="1397000" y="1295400"/>
                </a:cubicBezTo>
                <a:cubicBezTo>
                  <a:pt x="1778000" y="1295400"/>
                  <a:pt x="2044700" y="977900"/>
                  <a:pt x="2044700" y="647700"/>
                </a:cubicBezTo>
                <a:cubicBezTo>
                  <a:pt x="2044700" y="317500"/>
                  <a:pt x="1778000" y="0"/>
                  <a:pt x="1397000" y="0"/>
                </a:cubicBezTo>
                <a:cubicBezTo>
                  <a:pt x="1016000" y="0"/>
                  <a:pt x="749300" y="317500"/>
                  <a:pt x="749300" y="647700"/>
                </a:cubicBezTo>
                <a:close/>
                <a:moveTo>
                  <a:pt x="3187700" y="647700"/>
                </a:moveTo>
                <a:cubicBezTo>
                  <a:pt x="3187700" y="977900"/>
                  <a:pt x="3454400" y="1295400"/>
                  <a:pt x="3835400" y="1295400"/>
                </a:cubicBezTo>
                <a:cubicBezTo>
                  <a:pt x="4216400" y="1295400"/>
                  <a:pt x="4483100" y="977900"/>
                  <a:pt x="4483100" y="647700"/>
                </a:cubicBezTo>
                <a:cubicBezTo>
                  <a:pt x="4483100" y="317500"/>
                  <a:pt x="4216400" y="0"/>
                  <a:pt x="3835400" y="0"/>
                </a:cubicBezTo>
                <a:cubicBezTo>
                  <a:pt x="3454400" y="0"/>
                  <a:pt x="3187700" y="317500"/>
                  <a:pt x="3187700" y="647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9" name="Freeform 5339"/>
          <p:cNvSpPr/>
          <p:nvPr/>
        </p:nvSpPr>
        <p:spPr>
          <a:xfrm>
            <a:off x="2997026" y="29399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0" name="Freeform 5340"/>
          <p:cNvSpPr/>
          <p:nvPr/>
        </p:nvSpPr>
        <p:spPr>
          <a:xfrm>
            <a:off x="3034630" y="29153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1" name="Freeform 5341"/>
          <p:cNvSpPr/>
          <p:nvPr/>
        </p:nvSpPr>
        <p:spPr>
          <a:xfrm>
            <a:off x="3059319" y="29397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2" name="Freeform 5342"/>
          <p:cNvSpPr/>
          <p:nvPr/>
        </p:nvSpPr>
        <p:spPr>
          <a:xfrm>
            <a:off x="3117155" y="29084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3" name="Freeform 5343"/>
          <p:cNvSpPr/>
          <p:nvPr/>
        </p:nvSpPr>
        <p:spPr>
          <a:xfrm>
            <a:off x="687400" y="30786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4" name="Freeform 5344"/>
          <p:cNvSpPr/>
          <p:nvPr/>
        </p:nvSpPr>
        <p:spPr>
          <a:xfrm>
            <a:off x="730548" y="30923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5" name="Freeform 5345"/>
          <p:cNvSpPr/>
          <p:nvPr/>
        </p:nvSpPr>
        <p:spPr>
          <a:xfrm>
            <a:off x="846162" y="3066299"/>
            <a:ext cx="45948" cy="80924"/>
          </a:xfrm>
          <a:custGeom>
            <a:avLst/>
            <a:gdLst/>
            <a:ahLst/>
            <a:cxnLst/>
            <a:rect l="0" t="0" r="0" b="0"/>
            <a:pathLst>
              <a:path w="5105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5105400" y="8991600"/>
                </a:lnTo>
                <a:lnTo>
                  <a:pt x="51054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6" name="Freeform 5346"/>
          <p:cNvSpPr/>
          <p:nvPr/>
        </p:nvSpPr>
        <p:spPr>
          <a:xfrm>
            <a:off x="901884" y="30676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7" name="Freeform 5347"/>
          <p:cNvSpPr/>
          <p:nvPr/>
        </p:nvSpPr>
        <p:spPr>
          <a:xfrm>
            <a:off x="930059" y="30923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8" name="Freeform 5348"/>
          <p:cNvSpPr/>
          <p:nvPr/>
        </p:nvSpPr>
        <p:spPr>
          <a:xfrm>
            <a:off x="992752" y="309213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9" name="Freeform 5349"/>
          <p:cNvSpPr/>
          <p:nvPr/>
        </p:nvSpPr>
        <p:spPr>
          <a:xfrm>
            <a:off x="1049159" y="30923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0" name="Freeform 5350"/>
          <p:cNvSpPr/>
          <p:nvPr/>
        </p:nvSpPr>
        <p:spPr>
          <a:xfrm>
            <a:off x="1122711" y="306081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1" name="Freeform 5351"/>
          <p:cNvSpPr/>
          <p:nvPr/>
        </p:nvSpPr>
        <p:spPr>
          <a:xfrm>
            <a:off x="1149172" y="30923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2" name="Freeform 5352"/>
          <p:cNvSpPr/>
          <p:nvPr/>
        </p:nvSpPr>
        <p:spPr>
          <a:xfrm>
            <a:off x="1252956" y="3064241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3" name="Freeform 5353"/>
          <p:cNvSpPr/>
          <p:nvPr/>
        </p:nvSpPr>
        <p:spPr>
          <a:xfrm>
            <a:off x="1334738" y="30923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4" name="Freeform 5354"/>
          <p:cNvSpPr/>
          <p:nvPr/>
        </p:nvSpPr>
        <p:spPr>
          <a:xfrm>
            <a:off x="1401775" y="30923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5" name="Freeform 5355"/>
          <p:cNvSpPr/>
          <p:nvPr/>
        </p:nvSpPr>
        <p:spPr>
          <a:xfrm>
            <a:off x="1460582" y="30786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6" name="Freeform 5356"/>
          <p:cNvSpPr/>
          <p:nvPr/>
        </p:nvSpPr>
        <p:spPr>
          <a:xfrm>
            <a:off x="1503730" y="30923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7" name="Freeform 5357"/>
          <p:cNvSpPr/>
          <p:nvPr/>
        </p:nvSpPr>
        <p:spPr>
          <a:xfrm>
            <a:off x="1571682" y="30923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8" name="Freeform 5358"/>
          <p:cNvSpPr/>
          <p:nvPr/>
        </p:nvSpPr>
        <p:spPr>
          <a:xfrm>
            <a:off x="1648891" y="30923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9" name="Freeform 5359"/>
          <p:cNvSpPr/>
          <p:nvPr/>
        </p:nvSpPr>
        <p:spPr>
          <a:xfrm>
            <a:off x="1711699" y="30923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0" name="Freeform 5360"/>
          <p:cNvSpPr/>
          <p:nvPr/>
        </p:nvSpPr>
        <p:spPr>
          <a:xfrm>
            <a:off x="1773478" y="30608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1" name="Freeform 5361"/>
          <p:cNvSpPr/>
          <p:nvPr/>
        </p:nvSpPr>
        <p:spPr>
          <a:xfrm>
            <a:off x="1882692" y="30786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2" name="Freeform 5362"/>
          <p:cNvSpPr/>
          <p:nvPr/>
        </p:nvSpPr>
        <p:spPr>
          <a:xfrm>
            <a:off x="1928583" y="30608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3" name="Freeform 5363"/>
          <p:cNvSpPr/>
          <p:nvPr/>
        </p:nvSpPr>
        <p:spPr>
          <a:xfrm>
            <a:off x="1990705" y="30923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4" name="Freeform 5364"/>
          <p:cNvSpPr/>
          <p:nvPr/>
        </p:nvSpPr>
        <p:spPr>
          <a:xfrm>
            <a:off x="2102091" y="3066299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5" name="Freeform 5365"/>
          <p:cNvSpPr/>
          <p:nvPr/>
        </p:nvSpPr>
        <p:spPr>
          <a:xfrm>
            <a:off x="2199646" y="30923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6" name="Freeform 5366"/>
          <p:cNvSpPr/>
          <p:nvPr/>
        </p:nvSpPr>
        <p:spPr>
          <a:xfrm>
            <a:off x="2260625" y="30786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7" name="Freeform 5367"/>
          <p:cNvSpPr/>
          <p:nvPr/>
        </p:nvSpPr>
        <p:spPr>
          <a:xfrm>
            <a:off x="2306859" y="30923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8" name="Freeform 5368"/>
          <p:cNvSpPr/>
          <p:nvPr/>
        </p:nvSpPr>
        <p:spPr>
          <a:xfrm>
            <a:off x="2340978" y="30923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9" name="Freeform 5369"/>
          <p:cNvSpPr/>
          <p:nvPr/>
        </p:nvSpPr>
        <p:spPr>
          <a:xfrm>
            <a:off x="2412815" y="309235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0" name="Freeform 5370"/>
          <p:cNvSpPr/>
          <p:nvPr/>
        </p:nvSpPr>
        <p:spPr>
          <a:xfrm>
            <a:off x="2481224" y="30923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1" name="Freeform 5371"/>
          <p:cNvSpPr/>
          <p:nvPr/>
        </p:nvSpPr>
        <p:spPr>
          <a:xfrm>
            <a:off x="2554776" y="306081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2" name="Freeform 5372"/>
          <p:cNvSpPr/>
          <p:nvPr/>
        </p:nvSpPr>
        <p:spPr>
          <a:xfrm>
            <a:off x="2581808" y="30676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3" name="Freeform 5373"/>
          <p:cNvSpPr/>
          <p:nvPr/>
        </p:nvSpPr>
        <p:spPr>
          <a:xfrm>
            <a:off x="2603925" y="30786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4" name="Freeform 5374"/>
          <p:cNvSpPr/>
          <p:nvPr/>
        </p:nvSpPr>
        <p:spPr>
          <a:xfrm>
            <a:off x="2647073" y="30923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5" name="Freeform 5375"/>
          <p:cNvSpPr/>
          <p:nvPr/>
        </p:nvSpPr>
        <p:spPr>
          <a:xfrm>
            <a:off x="2709881" y="30923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6" name="Freeform 5376"/>
          <p:cNvSpPr/>
          <p:nvPr/>
        </p:nvSpPr>
        <p:spPr>
          <a:xfrm>
            <a:off x="2813608" y="3064241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7" name="Freeform 5377"/>
          <p:cNvSpPr/>
          <p:nvPr/>
        </p:nvSpPr>
        <p:spPr>
          <a:xfrm>
            <a:off x="2912992" y="309235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8" name="Freeform 5378"/>
          <p:cNvSpPr/>
          <p:nvPr/>
        </p:nvSpPr>
        <p:spPr>
          <a:xfrm>
            <a:off x="2981401" y="30923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9" name="Freeform 5379"/>
          <p:cNvSpPr/>
          <p:nvPr/>
        </p:nvSpPr>
        <p:spPr>
          <a:xfrm>
            <a:off x="3049352" y="30923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0" name="Freeform 5380"/>
          <p:cNvSpPr/>
          <p:nvPr/>
        </p:nvSpPr>
        <p:spPr>
          <a:xfrm>
            <a:off x="3085528" y="30923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1" name="Freeform 5381"/>
          <p:cNvSpPr/>
          <p:nvPr/>
        </p:nvSpPr>
        <p:spPr>
          <a:xfrm>
            <a:off x="3150393" y="3135565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2" name="Freeform 5382"/>
          <p:cNvSpPr/>
          <p:nvPr/>
        </p:nvSpPr>
        <p:spPr>
          <a:xfrm>
            <a:off x="696170" y="3218737"/>
            <a:ext cx="7777" cy="80924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3" name="Freeform 5383"/>
          <p:cNvSpPr/>
          <p:nvPr/>
        </p:nvSpPr>
        <p:spPr>
          <a:xfrm>
            <a:off x="721340" y="3244797"/>
            <a:ext cx="4385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4" name="Freeform 5384"/>
          <p:cNvSpPr/>
          <p:nvPr/>
        </p:nvSpPr>
        <p:spPr>
          <a:xfrm>
            <a:off x="777513" y="3244797"/>
            <a:ext cx="3910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5" name="Freeform 5385"/>
          <p:cNvSpPr/>
          <p:nvPr/>
        </p:nvSpPr>
        <p:spPr>
          <a:xfrm>
            <a:off x="821263" y="3231081"/>
            <a:ext cx="32839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6" name="Freeform 5386"/>
          <p:cNvSpPr/>
          <p:nvPr/>
        </p:nvSpPr>
        <p:spPr>
          <a:xfrm>
            <a:off x="863501" y="3244797"/>
            <a:ext cx="2873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7" name="Freeform 5387"/>
          <p:cNvSpPr/>
          <p:nvPr/>
        </p:nvSpPr>
        <p:spPr>
          <a:xfrm>
            <a:off x="898825" y="3246169"/>
            <a:ext cx="4385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8" name="Freeform 5388"/>
          <p:cNvSpPr/>
          <p:nvPr/>
        </p:nvSpPr>
        <p:spPr>
          <a:xfrm>
            <a:off x="956078" y="3244569"/>
            <a:ext cx="45262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9" name="Freeform 5389"/>
          <p:cNvSpPr/>
          <p:nvPr/>
        </p:nvSpPr>
        <p:spPr>
          <a:xfrm>
            <a:off x="1004257" y="3231081"/>
            <a:ext cx="32839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0" name="Freeform 5390"/>
          <p:cNvSpPr/>
          <p:nvPr/>
        </p:nvSpPr>
        <p:spPr>
          <a:xfrm>
            <a:off x="1043578" y="3244797"/>
            <a:ext cx="5368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1" name="Freeform 5391"/>
          <p:cNvSpPr/>
          <p:nvPr/>
        </p:nvSpPr>
        <p:spPr>
          <a:xfrm>
            <a:off x="1110337" y="3244797"/>
            <a:ext cx="2873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2" name="Freeform 5392"/>
          <p:cNvSpPr/>
          <p:nvPr/>
        </p:nvSpPr>
        <p:spPr>
          <a:xfrm>
            <a:off x="1141449" y="3244797"/>
            <a:ext cx="3910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3" name="Freeform 5393"/>
          <p:cNvSpPr/>
          <p:nvPr/>
        </p:nvSpPr>
        <p:spPr>
          <a:xfrm>
            <a:off x="1213933" y="3244797"/>
            <a:ext cx="4299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4" name="Freeform 5394"/>
          <p:cNvSpPr/>
          <p:nvPr/>
        </p:nvSpPr>
        <p:spPr>
          <a:xfrm>
            <a:off x="1272699" y="3244797"/>
            <a:ext cx="2873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5" name="Freeform 5395"/>
          <p:cNvSpPr/>
          <p:nvPr/>
        </p:nvSpPr>
        <p:spPr>
          <a:xfrm>
            <a:off x="1303529" y="3244797"/>
            <a:ext cx="4969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6" name="Freeform 5396"/>
          <p:cNvSpPr/>
          <p:nvPr/>
        </p:nvSpPr>
        <p:spPr>
          <a:xfrm>
            <a:off x="1387573" y="3213250"/>
            <a:ext cx="53904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7" name="Freeform 5397"/>
          <p:cNvSpPr/>
          <p:nvPr/>
        </p:nvSpPr>
        <p:spPr>
          <a:xfrm>
            <a:off x="1454224" y="3244797"/>
            <a:ext cx="4969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8" name="Freeform 5398"/>
          <p:cNvSpPr/>
          <p:nvPr/>
        </p:nvSpPr>
        <p:spPr>
          <a:xfrm>
            <a:off x="1510397" y="3246169"/>
            <a:ext cx="49043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9" name="Freeform 5399"/>
          <p:cNvSpPr/>
          <p:nvPr/>
        </p:nvSpPr>
        <p:spPr>
          <a:xfrm>
            <a:off x="1565922" y="3244797"/>
            <a:ext cx="5368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0" name="Freeform 5400"/>
          <p:cNvSpPr/>
          <p:nvPr/>
        </p:nvSpPr>
        <p:spPr>
          <a:xfrm>
            <a:off x="1626092" y="3231081"/>
            <a:ext cx="32839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1" name="Freeform 5401"/>
          <p:cNvSpPr/>
          <p:nvPr/>
        </p:nvSpPr>
        <p:spPr>
          <a:xfrm>
            <a:off x="1665413" y="3244797"/>
            <a:ext cx="4969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2" name="Freeform 5402"/>
          <p:cNvSpPr/>
          <p:nvPr/>
        </p:nvSpPr>
        <p:spPr>
          <a:xfrm>
            <a:off x="1724394" y="3213250"/>
            <a:ext cx="53904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3" name="Freeform 5403"/>
          <p:cNvSpPr/>
          <p:nvPr/>
        </p:nvSpPr>
        <p:spPr>
          <a:xfrm>
            <a:off x="1812435" y="3231081"/>
            <a:ext cx="32839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4" name="Freeform 5404"/>
          <p:cNvSpPr/>
          <p:nvPr/>
        </p:nvSpPr>
        <p:spPr>
          <a:xfrm>
            <a:off x="1851756" y="3244797"/>
            <a:ext cx="5368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5" name="Freeform 5405"/>
          <p:cNvSpPr/>
          <p:nvPr/>
        </p:nvSpPr>
        <p:spPr>
          <a:xfrm>
            <a:off x="1940293" y="3213250"/>
            <a:ext cx="57037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6" name="Freeform 5406"/>
          <p:cNvSpPr/>
          <p:nvPr/>
        </p:nvSpPr>
        <p:spPr>
          <a:xfrm>
            <a:off x="2008457" y="3242740"/>
            <a:ext cx="53796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7" name="Freeform 5407"/>
          <p:cNvSpPr/>
          <p:nvPr/>
        </p:nvSpPr>
        <p:spPr>
          <a:xfrm>
            <a:off x="2066358" y="3244111"/>
            <a:ext cx="59629" cy="55549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8" name="Freeform 5408"/>
          <p:cNvSpPr/>
          <p:nvPr/>
        </p:nvSpPr>
        <p:spPr>
          <a:xfrm>
            <a:off x="2130093" y="3242740"/>
            <a:ext cx="53796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9" name="Freeform 5409"/>
          <p:cNvSpPr/>
          <p:nvPr/>
        </p:nvSpPr>
        <p:spPr>
          <a:xfrm>
            <a:off x="2193720" y="3213250"/>
            <a:ext cx="16203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0" name="Freeform 5410"/>
          <p:cNvSpPr/>
          <p:nvPr/>
        </p:nvSpPr>
        <p:spPr>
          <a:xfrm>
            <a:off x="2219429" y="3242740"/>
            <a:ext cx="58333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1" name="Freeform 5411"/>
          <p:cNvSpPr/>
          <p:nvPr/>
        </p:nvSpPr>
        <p:spPr>
          <a:xfrm>
            <a:off x="2288565" y="3242740"/>
            <a:ext cx="57037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2" name="Freeform 5412"/>
          <p:cNvSpPr/>
          <p:nvPr/>
        </p:nvSpPr>
        <p:spPr>
          <a:xfrm>
            <a:off x="2353812" y="3216679"/>
            <a:ext cx="18796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3" name="Freeform 5413"/>
          <p:cNvSpPr/>
          <p:nvPr/>
        </p:nvSpPr>
        <p:spPr>
          <a:xfrm>
            <a:off x="2382763" y="3242740"/>
            <a:ext cx="50555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4" name="Freeform 5414"/>
          <p:cNvSpPr/>
          <p:nvPr/>
        </p:nvSpPr>
        <p:spPr>
          <a:xfrm>
            <a:off x="2442609" y="3242740"/>
            <a:ext cx="57037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5" name="Freeform 5415"/>
          <p:cNvSpPr/>
          <p:nvPr/>
        </p:nvSpPr>
        <p:spPr>
          <a:xfrm>
            <a:off x="2537131" y="3242740"/>
            <a:ext cx="58333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6" name="Freeform 5416"/>
          <p:cNvSpPr/>
          <p:nvPr/>
        </p:nvSpPr>
        <p:spPr>
          <a:xfrm>
            <a:off x="2604754" y="3244111"/>
            <a:ext cx="50555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7" name="Freeform 5417"/>
          <p:cNvSpPr/>
          <p:nvPr/>
        </p:nvSpPr>
        <p:spPr>
          <a:xfrm>
            <a:off x="2666545" y="3242740"/>
            <a:ext cx="36944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8" name="Freeform 5418"/>
          <p:cNvSpPr/>
          <p:nvPr/>
        </p:nvSpPr>
        <p:spPr>
          <a:xfrm>
            <a:off x="2733844" y="3242740"/>
            <a:ext cx="44830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9" name="Freeform 5419"/>
          <p:cNvSpPr/>
          <p:nvPr/>
        </p:nvSpPr>
        <p:spPr>
          <a:xfrm>
            <a:off x="2781699" y="3227652"/>
            <a:ext cx="40833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0" name="Freeform 5420"/>
          <p:cNvSpPr/>
          <p:nvPr/>
        </p:nvSpPr>
        <p:spPr>
          <a:xfrm>
            <a:off x="2830526" y="3244111"/>
            <a:ext cx="50555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1" name="Freeform 5421"/>
          <p:cNvSpPr/>
          <p:nvPr/>
        </p:nvSpPr>
        <p:spPr>
          <a:xfrm>
            <a:off x="2890372" y="3213250"/>
            <a:ext cx="57037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2" name="Freeform 5422"/>
          <p:cNvSpPr/>
          <p:nvPr/>
        </p:nvSpPr>
        <p:spPr>
          <a:xfrm>
            <a:off x="2958536" y="3242740"/>
            <a:ext cx="53796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3" name="Freeform 5423"/>
          <p:cNvSpPr/>
          <p:nvPr/>
        </p:nvSpPr>
        <p:spPr>
          <a:xfrm>
            <a:off x="3021947" y="3242740"/>
            <a:ext cx="50555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4" name="Freeform 5424"/>
          <p:cNvSpPr/>
          <p:nvPr/>
        </p:nvSpPr>
        <p:spPr>
          <a:xfrm>
            <a:off x="3078660" y="3227652"/>
            <a:ext cx="40833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5" name="Freeform 5425"/>
          <p:cNvSpPr/>
          <p:nvPr/>
        </p:nvSpPr>
        <p:spPr>
          <a:xfrm>
            <a:off x="3124354" y="3242740"/>
            <a:ext cx="44830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6" name="Freeform 5426"/>
          <p:cNvSpPr/>
          <p:nvPr/>
        </p:nvSpPr>
        <p:spPr>
          <a:xfrm>
            <a:off x="689032" y="3395140"/>
            <a:ext cx="52062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7" name="Freeform 5427"/>
          <p:cNvSpPr/>
          <p:nvPr/>
        </p:nvSpPr>
        <p:spPr>
          <a:xfrm>
            <a:off x="748229" y="3395140"/>
            <a:ext cx="4626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8" name="Freeform 5428"/>
          <p:cNvSpPr/>
          <p:nvPr/>
        </p:nvSpPr>
        <p:spPr>
          <a:xfrm>
            <a:off x="828162" y="3395140"/>
            <a:ext cx="52062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9" name="Freeform 5429"/>
          <p:cNvSpPr/>
          <p:nvPr/>
        </p:nvSpPr>
        <p:spPr>
          <a:xfrm>
            <a:off x="890592" y="3395140"/>
            <a:ext cx="38126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0" name="Freeform 5430"/>
          <p:cNvSpPr/>
          <p:nvPr/>
        </p:nvSpPr>
        <p:spPr>
          <a:xfrm>
            <a:off x="930614" y="3380052"/>
            <a:ext cx="42140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1" name="Freeform 5431"/>
          <p:cNvSpPr/>
          <p:nvPr/>
        </p:nvSpPr>
        <p:spPr>
          <a:xfrm>
            <a:off x="980000" y="3369079"/>
            <a:ext cx="19397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2" name="Freeform 5432"/>
          <p:cNvSpPr/>
          <p:nvPr/>
        </p:nvSpPr>
        <p:spPr>
          <a:xfrm>
            <a:off x="1006756" y="3395140"/>
            <a:ext cx="4626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3" name="Freeform 5433"/>
          <p:cNvSpPr/>
          <p:nvPr/>
        </p:nvSpPr>
        <p:spPr>
          <a:xfrm>
            <a:off x="1056254" y="3380052"/>
            <a:ext cx="42140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4" name="Freeform 5434"/>
          <p:cNvSpPr/>
          <p:nvPr/>
        </p:nvSpPr>
        <p:spPr>
          <a:xfrm>
            <a:off x="1103522" y="3395140"/>
            <a:ext cx="4626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5" name="Freeform 5435"/>
          <p:cNvSpPr/>
          <p:nvPr/>
        </p:nvSpPr>
        <p:spPr>
          <a:xfrm>
            <a:off x="1183455" y="3395140"/>
            <a:ext cx="52062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6" name="Freeform 5436"/>
          <p:cNvSpPr/>
          <p:nvPr/>
        </p:nvSpPr>
        <p:spPr>
          <a:xfrm>
            <a:off x="1245884" y="3395140"/>
            <a:ext cx="52173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7" name="Freeform 5437"/>
          <p:cNvSpPr/>
          <p:nvPr/>
        </p:nvSpPr>
        <p:spPr>
          <a:xfrm>
            <a:off x="1307757" y="3365650"/>
            <a:ext cx="58862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8" name="Freeform 5438"/>
          <p:cNvSpPr/>
          <p:nvPr/>
        </p:nvSpPr>
        <p:spPr>
          <a:xfrm>
            <a:off x="1405081" y="3395140"/>
            <a:ext cx="52062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9" name="Freeform 5439"/>
          <p:cNvSpPr/>
          <p:nvPr/>
        </p:nvSpPr>
        <p:spPr>
          <a:xfrm>
            <a:off x="1464277" y="3395140"/>
            <a:ext cx="4626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0" name="Freeform 5440"/>
          <p:cNvSpPr/>
          <p:nvPr/>
        </p:nvSpPr>
        <p:spPr>
          <a:xfrm>
            <a:off x="1545771" y="3369079"/>
            <a:ext cx="19397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1" name="Freeform 5441"/>
          <p:cNvSpPr/>
          <p:nvPr/>
        </p:nvSpPr>
        <p:spPr>
          <a:xfrm>
            <a:off x="1575759" y="3395140"/>
            <a:ext cx="52173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2" name="Freeform 5442"/>
          <p:cNvSpPr/>
          <p:nvPr/>
        </p:nvSpPr>
        <p:spPr>
          <a:xfrm>
            <a:off x="1637632" y="3365650"/>
            <a:ext cx="58862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3" name="Freeform 5443"/>
          <p:cNvSpPr/>
          <p:nvPr/>
        </p:nvSpPr>
        <p:spPr>
          <a:xfrm>
            <a:off x="1708646" y="3369079"/>
            <a:ext cx="19397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4" name="Freeform 5444"/>
          <p:cNvSpPr/>
          <p:nvPr/>
        </p:nvSpPr>
        <p:spPr>
          <a:xfrm>
            <a:off x="1732949" y="3396511"/>
            <a:ext cx="61537" cy="55549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5" name="Freeform 5445"/>
          <p:cNvSpPr/>
          <p:nvPr/>
        </p:nvSpPr>
        <p:spPr>
          <a:xfrm>
            <a:off x="1799392" y="3369079"/>
            <a:ext cx="19397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6" name="Freeform 5446"/>
          <p:cNvSpPr/>
          <p:nvPr/>
        </p:nvSpPr>
        <p:spPr>
          <a:xfrm>
            <a:off x="1827374" y="3365650"/>
            <a:ext cx="58862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7" name="Freeform 5447"/>
          <p:cNvSpPr/>
          <p:nvPr/>
        </p:nvSpPr>
        <p:spPr>
          <a:xfrm>
            <a:off x="1899503" y="3396511"/>
            <a:ext cx="52173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8" name="Freeform 5448"/>
          <p:cNvSpPr/>
          <p:nvPr/>
        </p:nvSpPr>
        <p:spPr>
          <a:xfrm>
            <a:off x="1960706" y="3395140"/>
            <a:ext cx="52062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9" name="Freeform 5449"/>
          <p:cNvSpPr/>
          <p:nvPr/>
        </p:nvSpPr>
        <p:spPr>
          <a:xfrm>
            <a:off x="2023359" y="3365650"/>
            <a:ext cx="16722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0" name="Freeform 5450"/>
          <p:cNvSpPr/>
          <p:nvPr/>
        </p:nvSpPr>
        <p:spPr>
          <a:xfrm>
            <a:off x="2048777" y="3395140"/>
            <a:ext cx="4626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1" name="Freeform 5451"/>
          <p:cNvSpPr/>
          <p:nvPr/>
        </p:nvSpPr>
        <p:spPr>
          <a:xfrm>
            <a:off x="2107639" y="3440403"/>
            <a:ext cx="12040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2" name="Freeform 5452"/>
          <p:cNvSpPr/>
          <p:nvPr/>
        </p:nvSpPr>
        <p:spPr>
          <a:xfrm>
            <a:off x="2160816" y="3369079"/>
            <a:ext cx="50835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3" name="Freeform 5453"/>
          <p:cNvSpPr/>
          <p:nvPr/>
        </p:nvSpPr>
        <p:spPr>
          <a:xfrm>
            <a:off x="2218675" y="3383481"/>
            <a:ext cx="3389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4" name="Freeform 5454"/>
          <p:cNvSpPr/>
          <p:nvPr/>
        </p:nvSpPr>
        <p:spPr>
          <a:xfrm>
            <a:off x="2262042" y="3398569"/>
            <a:ext cx="4526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5" name="Freeform 5455"/>
          <p:cNvSpPr/>
          <p:nvPr/>
        </p:nvSpPr>
        <p:spPr>
          <a:xfrm>
            <a:off x="2320347" y="3365650"/>
            <a:ext cx="5562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6" name="Freeform 5456"/>
          <p:cNvSpPr/>
          <p:nvPr/>
        </p:nvSpPr>
        <p:spPr>
          <a:xfrm>
            <a:off x="2389243" y="3397197"/>
            <a:ext cx="5128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7" name="Freeform 5457"/>
          <p:cNvSpPr/>
          <p:nvPr/>
        </p:nvSpPr>
        <p:spPr>
          <a:xfrm>
            <a:off x="2453233" y="3397197"/>
            <a:ext cx="4526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8" name="Freeform 5458"/>
          <p:cNvSpPr/>
          <p:nvPr/>
        </p:nvSpPr>
        <p:spPr>
          <a:xfrm>
            <a:off x="2509197" y="3383481"/>
            <a:ext cx="3389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9" name="Freeform 5459"/>
          <p:cNvSpPr/>
          <p:nvPr/>
        </p:nvSpPr>
        <p:spPr>
          <a:xfrm>
            <a:off x="2548216" y="3397197"/>
            <a:ext cx="4035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0" name="Freeform 5460"/>
          <p:cNvSpPr/>
          <p:nvPr/>
        </p:nvSpPr>
        <p:spPr>
          <a:xfrm>
            <a:off x="2623466" y="3397197"/>
            <a:ext cx="4436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1" name="Freeform 5461"/>
          <p:cNvSpPr/>
          <p:nvPr/>
        </p:nvSpPr>
        <p:spPr>
          <a:xfrm>
            <a:off x="2684223" y="3397197"/>
            <a:ext cx="2965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2" name="Freeform 5462"/>
          <p:cNvSpPr/>
          <p:nvPr/>
        </p:nvSpPr>
        <p:spPr>
          <a:xfrm>
            <a:off x="2716141" y="3397197"/>
            <a:ext cx="5128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3" name="Freeform 5463"/>
          <p:cNvSpPr/>
          <p:nvPr/>
        </p:nvSpPr>
        <p:spPr>
          <a:xfrm>
            <a:off x="2804211" y="3397197"/>
            <a:ext cx="5128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4" name="Freeform 5464"/>
          <p:cNvSpPr/>
          <p:nvPr/>
        </p:nvSpPr>
        <p:spPr>
          <a:xfrm>
            <a:off x="2868202" y="3397197"/>
            <a:ext cx="4526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5" name="Freeform 5465"/>
          <p:cNvSpPr/>
          <p:nvPr/>
        </p:nvSpPr>
        <p:spPr>
          <a:xfrm>
            <a:off x="2927956" y="3396969"/>
            <a:ext cx="46710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6" name="Freeform 5466"/>
          <p:cNvSpPr/>
          <p:nvPr/>
        </p:nvSpPr>
        <p:spPr>
          <a:xfrm>
            <a:off x="2981579" y="3397197"/>
            <a:ext cx="55406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7" name="Freeform 5467"/>
          <p:cNvSpPr/>
          <p:nvPr/>
        </p:nvSpPr>
        <p:spPr>
          <a:xfrm>
            <a:off x="3050252" y="3398569"/>
            <a:ext cx="4526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8" name="Freeform 5468"/>
          <p:cNvSpPr/>
          <p:nvPr/>
        </p:nvSpPr>
        <p:spPr>
          <a:xfrm>
            <a:off x="3112459" y="3397197"/>
            <a:ext cx="2965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9" name="Freeform 5469"/>
          <p:cNvSpPr/>
          <p:nvPr/>
        </p:nvSpPr>
        <p:spPr>
          <a:xfrm>
            <a:off x="3139515" y="3420857"/>
            <a:ext cx="28650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0" name="Freeform 5470"/>
          <p:cNvSpPr/>
          <p:nvPr/>
        </p:nvSpPr>
        <p:spPr>
          <a:xfrm>
            <a:off x="691286" y="3549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1" name="Freeform 5471"/>
          <p:cNvSpPr/>
          <p:nvPr/>
        </p:nvSpPr>
        <p:spPr>
          <a:xfrm>
            <a:off x="748322" y="354959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2" name="Freeform 5472"/>
          <p:cNvSpPr/>
          <p:nvPr/>
        </p:nvSpPr>
        <p:spPr>
          <a:xfrm>
            <a:off x="815873" y="3549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3" name="Freeform 5473"/>
          <p:cNvSpPr/>
          <p:nvPr/>
        </p:nvSpPr>
        <p:spPr>
          <a:xfrm>
            <a:off x="876223" y="35180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4" name="Freeform 5474"/>
          <p:cNvSpPr/>
          <p:nvPr/>
        </p:nvSpPr>
        <p:spPr>
          <a:xfrm>
            <a:off x="968692" y="3535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5" name="Freeform 5475"/>
          <p:cNvSpPr/>
          <p:nvPr/>
        </p:nvSpPr>
        <p:spPr>
          <a:xfrm>
            <a:off x="1008240" y="3549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6" name="Freeform 5476"/>
          <p:cNvSpPr/>
          <p:nvPr/>
        </p:nvSpPr>
        <p:spPr>
          <a:xfrm>
            <a:off x="1097737" y="3535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7" name="Freeform 5477"/>
          <p:cNvSpPr/>
          <p:nvPr/>
        </p:nvSpPr>
        <p:spPr>
          <a:xfrm>
            <a:off x="1137284" y="3549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8" name="Freeform 5478"/>
          <p:cNvSpPr/>
          <p:nvPr/>
        </p:nvSpPr>
        <p:spPr>
          <a:xfrm>
            <a:off x="1197063" y="3518050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9" name="Freeform 5479"/>
          <p:cNvSpPr/>
          <p:nvPr/>
        </p:nvSpPr>
        <p:spPr>
          <a:xfrm>
            <a:off x="1247127" y="3549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0" name="Freeform 5480"/>
          <p:cNvSpPr/>
          <p:nvPr/>
        </p:nvSpPr>
        <p:spPr>
          <a:xfrm>
            <a:off x="1336281" y="3549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1" name="Freeform 5481"/>
          <p:cNvSpPr/>
          <p:nvPr/>
        </p:nvSpPr>
        <p:spPr>
          <a:xfrm>
            <a:off x="1392402" y="35180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2" name="Freeform 5482"/>
          <p:cNvSpPr/>
          <p:nvPr/>
        </p:nvSpPr>
        <p:spPr>
          <a:xfrm>
            <a:off x="1456982" y="355096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3" name="Freeform 5483"/>
          <p:cNvSpPr/>
          <p:nvPr/>
        </p:nvSpPr>
        <p:spPr>
          <a:xfrm>
            <a:off x="1513674" y="3549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4" name="Freeform 5484"/>
          <p:cNvSpPr/>
          <p:nvPr/>
        </p:nvSpPr>
        <p:spPr>
          <a:xfrm>
            <a:off x="1572882" y="3549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5" name="Freeform 5485"/>
          <p:cNvSpPr/>
          <p:nvPr/>
        </p:nvSpPr>
        <p:spPr>
          <a:xfrm>
            <a:off x="1628089" y="3535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6" name="Freeform 5486"/>
          <p:cNvSpPr/>
          <p:nvPr/>
        </p:nvSpPr>
        <p:spPr>
          <a:xfrm>
            <a:off x="1667636" y="3549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7" name="Freeform 5487"/>
          <p:cNvSpPr/>
          <p:nvPr/>
        </p:nvSpPr>
        <p:spPr>
          <a:xfrm>
            <a:off x="1724672" y="354959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8" name="Freeform 5488"/>
          <p:cNvSpPr/>
          <p:nvPr/>
        </p:nvSpPr>
        <p:spPr>
          <a:xfrm>
            <a:off x="1792224" y="3549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9" name="Freeform 5489"/>
          <p:cNvSpPr/>
          <p:nvPr/>
        </p:nvSpPr>
        <p:spPr>
          <a:xfrm>
            <a:off x="1881378" y="3549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0" name="Freeform 5490"/>
          <p:cNvSpPr/>
          <p:nvPr/>
        </p:nvSpPr>
        <p:spPr>
          <a:xfrm>
            <a:off x="1942985" y="351667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1" name="Freeform 5491"/>
          <p:cNvSpPr/>
          <p:nvPr/>
        </p:nvSpPr>
        <p:spPr>
          <a:xfrm>
            <a:off x="2002421" y="3535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2" name="Freeform 5492"/>
          <p:cNvSpPr/>
          <p:nvPr/>
        </p:nvSpPr>
        <p:spPr>
          <a:xfrm>
            <a:off x="2044712" y="35180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3" name="Freeform 5493"/>
          <p:cNvSpPr/>
          <p:nvPr/>
        </p:nvSpPr>
        <p:spPr>
          <a:xfrm>
            <a:off x="2103234" y="3549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4" name="Freeform 5494"/>
          <p:cNvSpPr/>
          <p:nvPr/>
        </p:nvSpPr>
        <p:spPr>
          <a:xfrm>
            <a:off x="2190559" y="354754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5" name="Freeform 5495"/>
          <p:cNvSpPr/>
          <p:nvPr/>
        </p:nvSpPr>
        <p:spPr>
          <a:xfrm>
            <a:off x="2261654" y="3547540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6" name="Freeform 5496"/>
          <p:cNvSpPr/>
          <p:nvPr/>
        </p:nvSpPr>
        <p:spPr>
          <a:xfrm>
            <a:off x="2328062" y="35475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7" name="Freeform 5497"/>
          <p:cNvSpPr/>
          <p:nvPr/>
        </p:nvSpPr>
        <p:spPr>
          <a:xfrm>
            <a:off x="2393099" y="35475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8" name="Freeform 5498"/>
          <p:cNvSpPr/>
          <p:nvPr/>
        </p:nvSpPr>
        <p:spPr>
          <a:xfrm>
            <a:off x="2453220" y="3569142"/>
            <a:ext cx="28117" cy="13716"/>
          </a:xfrm>
          <a:custGeom>
            <a:avLst/>
            <a:gdLst/>
            <a:ahLst/>
            <a:cxnLst/>
            <a:rect l="0" t="0" r="0" b="0"/>
            <a:pathLst>
              <a:path w="3124200" h="1524000">
                <a:moveTo>
                  <a:pt x="3124200" y="0"/>
                </a:moveTo>
                <a:lnTo>
                  <a:pt x="0" y="0"/>
                </a:lnTo>
                <a:lnTo>
                  <a:pt x="0" y="1524000"/>
                </a:lnTo>
                <a:lnTo>
                  <a:pt x="3124200" y="152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9" name="Freeform 5499"/>
          <p:cNvSpPr/>
          <p:nvPr/>
        </p:nvSpPr>
        <p:spPr>
          <a:xfrm>
            <a:off x="2484653" y="3547540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0" name="Freeform 5500"/>
          <p:cNvSpPr/>
          <p:nvPr/>
        </p:nvSpPr>
        <p:spPr>
          <a:xfrm>
            <a:off x="2533230" y="353245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1" name="Freeform 5501"/>
          <p:cNvSpPr/>
          <p:nvPr/>
        </p:nvSpPr>
        <p:spPr>
          <a:xfrm>
            <a:off x="2582837" y="354891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2" name="Freeform 5502"/>
          <p:cNvSpPr/>
          <p:nvPr/>
        </p:nvSpPr>
        <p:spPr>
          <a:xfrm>
            <a:off x="2644101" y="351805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3" name="Freeform 5503"/>
          <p:cNvSpPr/>
          <p:nvPr/>
        </p:nvSpPr>
        <p:spPr>
          <a:xfrm>
            <a:off x="2714739" y="35214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4" name="Freeform 5504"/>
          <p:cNvSpPr/>
          <p:nvPr/>
        </p:nvSpPr>
        <p:spPr>
          <a:xfrm>
            <a:off x="2741256" y="354754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5" name="Freeform 5505"/>
          <p:cNvSpPr/>
          <p:nvPr/>
        </p:nvSpPr>
        <p:spPr>
          <a:xfrm>
            <a:off x="2842183" y="3547540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6" name="Freeform 5506"/>
          <p:cNvSpPr/>
          <p:nvPr/>
        </p:nvSpPr>
        <p:spPr>
          <a:xfrm>
            <a:off x="2908249" y="354754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7" name="Freeform 5507"/>
          <p:cNvSpPr/>
          <p:nvPr/>
        </p:nvSpPr>
        <p:spPr>
          <a:xfrm>
            <a:off x="2977972" y="3518050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8" name="Freeform 5508"/>
          <p:cNvSpPr/>
          <p:nvPr/>
        </p:nvSpPr>
        <p:spPr>
          <a:xfrm>
            <a:off x="3004032" y="35214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9" name="Freeform 5509"/>
          <p:cNvSpPr/>
          <p:nvPr/>
        </p:nvSpPr>
        <p:spPr>
          <a:xfrm>
            <a:off x="3030893" y="3547540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0" name="Freeform 5510"/>
          <p:cNvSpPr/>
          <p:nvPr/>
        </p:nvSpPr>
        <p:spPr>
          <a:xfrm>
            <a:off x="3079699" y="3548911"/>
            <a:ext cx="62865" cy="82981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1" name="Freeform 5511"/>
          <p:cNvSpPr/>
          <p:nvPr/>
        </p:nvSpPr>
        <p:spPr>
          <a:xfrm>
            <a:off x="3148050" y="3593603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2" name="Freeform 5512"/>
          <p:cNvSpPr/>
          <p:nvPr/>
        </p:nvSpPr>
        <p:spPr>
          <a:xfrm>
            <a:off x="687400" y="3703331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3" name="Freeform 5513"/>
          <p:cNvSpPr/>
          <p:nvPr/>
        </p:nvSpPr>
        <p:spPr>
          <a:xfrm>
            <a:off x="774268" y="36704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4" name="Freeform 5514"/>
          <p:cNvSpPr/>
          <p:nvPr/>
        </p:nvSpPr>
        <p:spPr>
          <a:xfrm>
            <a:off x="832789" y="3701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5" name="Freeform 5515"/>
          <p:cNvSpPr/>
          <p:nvPr/>
        </p:nvSpPr>
        <p:spPr>
          <a:xfrm>
            <a:off x="897140" y="37019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6" name="Freeform 5516"/>
          <p:cNvSpPr/>
          <p:nvPr/>
        </p:nvSpPr>
        <p:spPr>
          <a:xfrm>
            <a:off x="927658" y="3701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7" name="Freeform 5517"/>
          <p:cNvSpPr/>
          <p:nvPr/>
        </p:nvSpPr>
        <p:spPr>
          <a:xfrm>
            <a:off x="1015555" y="3669041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8" name="Freeform 5518"/>
          <p:cNvSpPr/>
          <p:nvPr/>
        </p:nvSpPr>
        <p:spPr>
          <a:xfrm>
            <a:off x="1050988" y="3701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9" name="Freeform 5519"/>
          <p:cNvSpPr/>
          <p:nvPr/>
        </p:nvSpPr>
        <p:spPr>
          <a:xfrm>
            <a:off x="1108024" y="370173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0" name="Freeform 5520"/>
          <p:cNvSpPr/>
          <p:nvPr/>
        </p:nvSpPr>
        <p:spPr>
          <a:xfrm>
            <a:off x="1163574" y="370333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1" name="Freeform 5521"/>
          <p:cNvSpPr/>
          <p:nvPr/>
        </p:nvSpPr>
        <p:spPr>
          <a:xfrm>
            <a:off x="1226553" y="367041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2" name="Freeform 5522"/>
          <p:cNvSpPr/>
          <p:nvPr/>
        </p:nvSpPr>
        <p:spPr>
          <a:xfrm>
            <a:off x="1243355" y="36882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3" name="Freeform 5523"/>
          <p:cNvSpPr/>
          <p:nvPr/>
        </p:nvSpPr>
        <p:spPr>
          <a:xfrm>
            <a:off x="1279245" y="3703331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4" name="Freeform 5524"/>
          <p:cNvSpPr/>
          <p:nvPr/>
        </p:nvSpPr>
        <p:spPr>
          <a:xfrm>
            <a:off x="1362341" y="3703331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5" name="Freeform 5525"/>
          <p:cNvSpPr/>
          <p:nvPr/>
        </p:nvSpPr>
        <p:spPr>
          <a:xfrm>
            <a:off x="1446466" y="37019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6" name="Freeform 5526"/>
          <p:cNvSpPr/>
          <p:nvPr/>
        </p:nvSpPr>
        <p:spPr>
          <a:xfrm>
            <a:off x="1515046" y="37019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7" name="Freeform 5527"/>
          <p:cNvSpPr/>
          <p:nvPr/>
        </p:nvSpPr>
        <p:spPr>
          <a:xfrm>
            <a:off x="1550365" y="3670412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8" name="Freeform 5528"/>
          <p:cNvSpPr/>
          <p:nvPr/>
        </p:nvSpPr>
        <p:spPr>
          <a:xfrm>
            <a:off x="1627060" y="36882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9" name="Freeform 5529"/>
          <p:cNvSpPr/>
          <p:nvPr/>
        </p:nvSpPr>
        <p:spPr>
          <a:xfrm>
            <a:off x="1666608" y="37019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0" name="Freeform 5530"/>
          <p:cNvSpPr/>
          <p:nvPr/>
        </p:nvSpPr>
        <p:spPr>
          <a:xfrm>
            <a:off x="1732102" y="3701959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1" name="Freeform 5531"/>
          <p:cNvSpPr/>
          <p:nvPr/>
        </p:nvSpPr>
        <p:spPr>
          <a:xfrm>
            <a:off x="1799653" y="3701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2" name="Freeform 5532"/>
          <p:cNvSpPr/>
          <p:nvPr/>
        </p:nvSpPr>
        <p:spPr>
          <a:xfrm>
            <a:off x="1857032" y="36882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3" name="Freeform 5533"/>
          <p:cNvSpPr/>
          <p:nvPr/>
        </p:nvSpPr>
        <p:spPr>
          <a:xfrm>
            <a:off x="1899323" y="36704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4" name="Freeform 5534"/>
          <p:cNvSpPr/>
          <p:nvPr/>
        </p:nvSpPr>
        <p:spPr>
          <a:xfrm>
            <a:off x="1957844" y="3701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5" name="Freeform 5535"/>
          <p:cNvSpPr/>
          <p:nvPr/>
        </p:nvSpPr>
        <p:spPr>
          <a:xfrm>
            <a:off x="2022195" y="37019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6" name="Freeform 5536"/>
          <p:cNvSpPr/>
          <p:nvPr/>
        </p:nvSpPr>
        <p:spPr>
          <a:xfrm>
            <a:off x="2085289" y="3701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7" name="Freeform 5537"/>
          <p:cNvSpPr/>
          <p:nvPr/>
        </p:nvSpPr>
        <p:spPr>
          <a:xfrm>
            <a:off x="2140610" y="37019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8" name="Freeform 5538"/>
          <p:cNvSpPr/>
          <p:nvPr/>
        </p:nvSpPr>
        <p:spPr>
          <a:xfrm>
            <a:off x="2219248" y="3701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9" name="Freeform 5539"/>
          <p:cNvSpPr/>
          <p:nvPr/>
        </p:nvSpPr>
        <p:spPr>
          <a:xfrm>
            <a:off x="2302916" y="36882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0" name="Freeform 5540"/>
          <p:cNvSpPr/>
          <p:nvPr/>
        </p:nvSpPr>
        <p:spPr>
          <a:xfrm>
            <a:off x="2342464" y="3701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1" name="Freeform 5541"/>
          <p:cNvSpPr/>
          <p:nvPr/>
        </p:nvSpPr>
        <p:spPr>
          <a:xfrm>
            <a:off x="2403728" y="3701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2" name="Freeform 5542"/>
          <p:cNvSpPr/>
          <p:nvPr/>
        </p:nvSpPr>
        <p:spPr>
          <a:xfrm>
            <a:off x="2462936" y="370195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3" name="Freeform 5543"/>
          <p:cNvSpPr/>
          <p:nvPr/>
        </p:nvSpPr>
        <p:spPr>
          <a:xfrm>
            <a:off x="2582494" y="36882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4" name="Freeform 5544"/>
          <p:cNvSpPr/>
          <p:nvPr/>
        </p:nvSpPr>
        <p:spPr>
          <a:xfrm>
            <a:off x="2622041" y="37019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5" name="Freeform 5545"/>
          <p:cNvSpPr/>
          <p:nvPr/>
        </p:nvSpPr>
        <p:spPr>
          <a:xfrm>
            <a:off x="2683649" y="3703331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6" name="Freeform 5546"/>
          <p:cNvSpPr/>
          <p:nvPr/>
        </p:nvSpPr>
        <p:spPr>
          <a:xfrm>
            <a:off x="2767774" y="3701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7" name="Freeform 5547"/>
          <p:cNvSpPr/>
          <p:nvPr/>
        </p:nvSpPr>
        <p:spPr>
          <a:xfrm>
            <a:off x="2827896" y="37019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8" name="Freeform 5548"/>
          <p:cNvSpPr/>
          <p:nvPr/>
        </p:nvSpPr>
        <p:spPr>
          <a:xfrm>
            <a:off x="2857499" y="36704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9" name="Freeform 5549"/>
          <p:cNvSpPr/>
          <p:nvPr/>
        </p:nvSpPr>
        <p:spPr>
          <a:xfrm>
            <a:off x="2952597" y="36882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0" name="Freeform 5550"/>
          <p:cNvSpPr/>
          <p:nvPr/>
        </p:nvSpPr>
        <p:spPr>
          <a:xfrm>
            <a:off x="2994888" y="36704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1" name="Freeform 5551"/>
          <p:cNvSpPr/>
          <p:nvPr/>
        </p:nvSpPr>
        <p:spPr>
          <a:xfrm>
            <a:off x="3053410" y="3701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2" name="Freeform 5552"/>
          <p:cNvSpPr/>
          <p:nvPr/>
        </p:nvSpPr>
        <p:spPr>
          <a:xfrm>
            <a:off x="3117418" y="36772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3" name="Freeform 5553"/>
          <p:cNvSpPr/>
          <p:nvPr/>
        </p:nvSpPr>
        <p:spPr>
          <a:xfrm>
            <a:off x="3142907" y="37019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4" name="Freeform 5554"/>
          <p:cNvSpPr/>
          <p:nvPr/>
        </p:nvSpPr>
        <p:spPr>
          <a:xfrm>
            <a:off x="693999" y="3854397"/>
            <a:ext cx="56827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5" name="Freeform 5555"/>
          <p:cNvSpPr/>
          <p:nvPr/>
        </p:nvSpPr>
        <p:spPr>
          <a:xfrm>
            <a:off x="761645" y="3854397"/>
            <a:ext cx="3029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6" name="Freeform 5556"/>
          <p:cNvSpPr/>
          <p:nvPr/>
        </p:nvSpPr>
        <p:spPr>
          <a:xfrm>
            <a:off x="792040" y="3854397"/>
            <a:ext cx="56599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7" name="Freeform 5557"/>
          <p:cNvSpPr/>
          <p:nvPr/>
        </p:nvSpPr>
        <p:spPr>
          <a:xfrm>
            <a:off x="857295" y="3854397"/>
            <a:ext cx="55460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8" name="Freeform 5558"/>
          <p:cNvSpPr/>
          <p:nvPr/>
        </p:nvSpPr>
        <p:spPr>
          <a:xfrm>
            <a:off x="927674" y="3854397"/>
            <a:ext cx="3029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9" name="Freeform 5559"/>
          <p:cNvSpPr/>
          <p:nvPr/>
        </p:nvSpPr>
        <p:spPr>
          <a:xfrm>
            <a:off x="958069" y="3854397"/>
            <a:ext cx="5238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0" name="Freeform 5560"/>
          <p:cNvSpPr/>
          <p:nvPr/>
        </p:nvSpPr>
        <p:spPr>
          <a:xfrm>
            <a:off x="1017402" y="3854397"/>
            <a:ext cx="4122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1" name="Freeform 5561"/>
          <p:cNvSpPr/>
          <p:nvPr/>
        </p:nvSpPr>
        <p:spPr>
          <a:xfrm>
            <a:off x="1063638" y="3854397"/>
            <a:ext cx="4122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2" name="Freeform 5562"/>
          <p:cNvSpPr/>
          <p:nvPr/>
        </p:nvSpPr>
        <p:spPr>
          <a:xfrm>
            <a:off x="1115796" y="3897603"/>
            <a:ext cx="12299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3" name="Freeform 5563"/>
          <p:cNvSpPr/>
          <p:nvPr/>
        </p:nvSpPr>
        <p:spPr>
          <a:xfrm>
            <a:off x="1171029" y="3828337"/>
            <a:ext cx="51360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4" name="Freeform 5564"/>
          <p:cNvSpPr/>
          <p:nvPr/>
        </p:nvSpPr>
        <p:spPr>
          <a:xfrm>
            <a:off x="1230817" y="3854397"/>
            <a:ext cx="4532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5" name="Freeform 5565"/>
          <p:cNvSpPr/>
          <p:nvPr/>
        </p:nvSpPr>
        <p:spPr>
          <a:xfrm>
            <a:off x="1287644" y="3854169"/>
            <a:ext cx="47716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6" name="Freeform 5566"/>
          <p:cNvSpPr/>
          <p:nvPr/>
        </p:nvSpPr>
        <p:spPr>
          <a:xfrm>
            <a:off x="1342991" y="3822850"/>
            <a:ext cx="45666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7" name="Freeform 5567"/>
          <p:cNvSpPr/>
          <p:nvPr/>
        </p:nvSpPr>
        <p:spPr>
          <a:xfrm>
            <a:off x="1424189" y="3854397"/>
            <a:ext cx="4122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8" name="Freeform 5568"/>
          <p:cNvSpPr/>
          <p:nvPr/>
        </p:nvSpPr>
        <p:spPr>
          <a:xfrm>
            <a:off x="1468261" y="3840681"/>
            <a:ext cx="3462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9" name="Freeform 5569"/>
          <p:cNvSpPr/>
          <p:nvPr/>
        </p:nvSpPr>
        <p:spPr>
          <a:xfrm>
            <a:off x="1510398" y="3855769"/>
            <a:ext cx="4623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0" name="Freeform 5570"/>
          <p:cNvSpPr/>
          <p:nvPr/>
        </p:nvSpPr>
        <p:spPr>
          <a:xfrm>
            <a:off x="1567794" y="3822850"/>
            <a:ext cx="56827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1" name="Freeform 5571"/>
          <p:cNvSpPr/>
          <p:nvPr/>
        </p:nvSpPr>
        <p:spPr>
          <a:xfrm>
            <a:off x="1636010" y="3854397"/>
            <a:ext cx="5238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2" name="Freeform 5572"/>
          <p:cNvSpPr/>
          <p:nvPr/>
        </p:nvSpPr>
        <p:spPr>
          <a:xfrm>
            <a:off x="1699214" y="3854397"/>
            <a:ext cx="4623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3" name="Freeform 5573"/>
          <p:cNvSpPr/>
          <p:nvPr/>
        </p:nvSpPr>
        <p:spPr>
          <a:xfrm>
            <a:off x="1754219" y="3840681"/>
            <a:ext cx="3462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4" name="Freeform 5574"/>
          <p:cNvSpPr/>
          <p:nvPr/>
        </p:nvSpPr>
        <p:spPr>
          <a:xfrm>
            <a:off x="1820954" y="3822850"/>
            <a:ext cx="45666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5" name="Freeform 5575"/>
          <p:cNvSpPr/>
          <p:nvPr/>
        </p:nvSpPr>
        <p:spPr>
          <a:xfrm>
            <a:off x="1879262" y="3854397"/>
            <a:ext cx="4532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6" name="Freeform 5576"/>
          <p:cNvSpPr/>
          <p:nvPr/>
        </p:nvSpPr>
        <p:spPr>
          <a:xfrm>
            <a:off x="1934381" y="3854397"/>
            <a:ext cx="4122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7" name="Freeform 5577"/>
          <p:cNvSpPr/>
          <p:nvPr/>
        </p:nvSpPr>
        <p:spPr>
          <a:xfrm>
            <a:off x="2006924" y="3854397"/>
            <a:ext cx="4532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8" name="Freeform 5578"/>
          <p:cNvSpPr/>
          <p:nvPr/>
        </p:nvSpPr>
        <p:spPr>
          <a:xfrm>
            <a:off x="2065915" y="3854397"/>
            <a:ext cx="4623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9" name="Freeform 5579"/>
          <p:cNvSpPr/>
          <p:nvPr/>
        </p:nvSpPr>
        <p:spPr>
          <a:xfrm>
            <a:off x="2149390" y="3854397"/>
            <a:ext cx="4532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0" name="Freeform 5580"/>
          <p:cNvSpPr/>
          <p:nvPr/>
        </p:nvSpPr>
        <p:spPr>
          <a:xfrm>
            <a:off x="2204509" y="3854397"/>
            <a:ext cx="4122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1" name="Freeform 5581"/>
          <p:cNvSpPr/>
          <p:nvPr/>
        </p:nvSpPr>
        <p:spPr>
          <a:xfrm>
            <a:off x="2250746" y="3854397"/>
            <a:ext cx="4122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2" name="Freeform 5582"/>
          <p:cNvSpPr/>
          <p:nvPr/>
        </p:nvSpPr>
        <p:spPr>
          <a:xfrm>
            <a:off x="2301423" y="3829708"/>
            <a:ext cx="1093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3" name="Freeform 5583"/>
          <p:cNvSpPr/>
          <p:nvPr/>
        </p:nvSpPr>
        <p:spPr>
          <a:xfrm>
            <a:off x="2323744" y="3854397"/>
            <a:ext cx="55460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4" name="Freeform 5584"/>
          <p:cNvSpPr/>
          <p:nvPr/>
        </p:nvSpPr>
        <p:spPr>
          <a:xfrm>
            <a:off x="2393212" y="3854397"/>
            <a:ext cx="4623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5" name="Freeform 5585"/>
          <p:cNvSpPr/>
          <p:nvPr/>
        </p:nvSpPr>
        <p:spPr>
          <a:xfrm>
            <a:off x="2452089" y="3854397"/>
            <a:ext cx="5238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6" name="Freeform 5586"/>
          <p:cNvSpPr/>
          <p:nvPr/>
        </p:nvSpPr>
        <p:spPr>
          <a:xfrm>
            <a:off x="2512219" y="3822850"/>
            <a:ext cx="56827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7" name="Freeform 5587"/>
          <p:cNvSpPr/>
          <p:nvPr/>
        </p:nvSpPr>
        <p:spPr>
          <a:xfrm>
            <a:off x="2601161" y="3840681"/>
            <a:ext cx="3462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8" name="Freeform 5588"/>
          <p:cNvSpPr/>
          <p:nvPr/>
        </p:nvSpPr>
        <p:spPr>
          <a:xfrm>
            <a:off x="2640564" y="3854397"/>
            <a:ext cx="5238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9" name="Freeform 5589"/>
          <p:cNvSpPr/>
          <p:nvPr/>
        </p:nvSpPr>
        <p:spPr>
          <a:xfrm>
            <a:off x="2701605" y="3854397"/>
            <a:ext cx="4532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0" name="Freeform 5590"/>
          <p:cNvSpPr/>
          <p:nvPr/>
        </p:nvSpPr>
        <p:spPr>
          <a:xfrm>
            <a:off x="2758432" y="3854169"/>
            <a:ext cx="47716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1" name="Freeform 5591"/>
          <p:cNvSpPr/>
          <p:nvPr/>
        </p:nvSpPr>
        <p:spPr>
          <a:xfrm>
            <a:off x="2813779" y="3822850"/>
            <a:ext cx="45666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2" name="Freeform 5592"/>
          <p:cNvSpPr/>
          <p:nvPr/>
        </p:nvSpPr>
        <p:spPr>
          <a:xfrm>
            <a:off x="2872087" y="3854397"/>
            <a:ext cx="5238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3" name="Freeform 5593"/>
          <p:cNvSpPr/>
          <p:nvPr/>
        </p:nvSpPr>
        <p:spPr>
          <a:xfrm>
            <a:off x="2936202" y="3854397"/>
            <a:ext cx="3029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4" name="Freeform 5594"/>
          <p:cNvSpPr/>
          <p:nvPr/>
        </p:nvSpPr>
        <p:spPr>
          <a:xfrm>
            <a:off x="2960095" y="3898403"/>
            <a:ext cx="16854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5" name="Freeform 5595"/>
          <p:cNvSpPr/>
          <p:nvPr/>
        </p:nvSpPr>
        <p:spPr>
          <a:xfrm>
            <a:off x="3014872" y="3822850"/>
            <a:ext cx="56827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6" name="Freeform 5596"/>
          <p:cNvSpPr/>
          <p:nvPr/>
        </p:nvSpPr>
        <p:spPr>
          <a:xfrm>
            <a:off x="3082177" y="3855769"/>
            <a:ext cx="4623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7" name="Freeform 5597"/>
          <p:cNvSpPr/>
          <p:nvPr/>
        </p:nvSpPr>
        <p:spPr>
          <a:xfrm>
            <a:off x="3136612" y="3840681"/>
            <a:ext cx="3462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8" name="Freeform 5598"/>
          <p:cNvSpPr/>
          <p:nvPr/>
        </p:nvSpPr>
        <p:spPr>
          <a:xfrm>
            <a:off x="693458" y="400679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9" name="Freeform 5599"/>
          <p:cNvSpPr/>
          <p:nvPr/>
        </p:nvSpPr>
        <p:spPr>
          <a:xfrm>
            <a:off x="786383" y="40067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0" name="Freeform 5600"/>
          <p:cNvSpPr/>
          <p:nvPr/>
        </p:nvSpPr>
        <p:spPr>
          <a:xfrm>
            <a:off x="839762" y="4008169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1" name="Freeform 5601"/>
          <p:cNvSpPr/>
          <p:nvPr/>
        </p:nvSpPr>
        <p:spPr>
          <a:xfrm>
            <a:off x="927773" y="39930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2" name="Freeform 5602"/>
          <p:cNvSpPr/>
          <p:nvPr/>
        </p:nvSpPr>
        <p:spPr>
          <a:xfrm>
            <a:off x="967320" y="40067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3" name="Freeform 5603"/>
          <p:cNvSpPr/>
          <p:nvPr/>
        </p:nvSpPr>
        <p:spPr>
          <a:xfrm>
            <a:off x="1027099" y="3975250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4" name="Freeform 5604"/>
          <p:cNvSpPr/>
          <p:nvPr/>
        </p:nvSpPr>
        <p:spPr>
          <a:xfrm>
            <a:off x="1077163" y="40067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5" name="Freeform 5605"/>
          <p:cNvSpPr/>
          <p:nvPr/>
        </p:nvSpPr>
        <p:spPr>
          <a:xfrm>
            <a:off x="1178318" y="39752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6" name="Freeform 5606"/>
          <p:cNvSpPr/>
          <p:nvPr/>
        </p:nvSpPr>
        <p:spPr>
          <a:xfrm>
            <a:off x="1199006" y="40067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7" name="Freeform 5607"/>
          <p:cNvSpPr/>
          <p:nvPr/>
        </p:nvSpPr>
        <p:spPr>
          <a:xfrm>
            <a:off x="1258557" y="40067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8" name="Freeform 5608"/>
          <p:cNvSpPr/>
          <p:nvPr/>
        </p:nvSpPr>
        <p:spPr>
          <a:xfrm>
            <a:off x="1304963" y="40067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9" name="Freeform 5609"/>
          <p:cNvSpPr/>
          <p:nvPr/>
        </p:nvSpPr>
        <p:spPr>
          <a:xfrm>
            <a:off x="1353083" y="40067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0" name="Freeform 5610"/>
          <p:cNvSpPr/>
          <p:nvPr/>
        </p:nvSpPr>
        <p:spPr>
          <a:xfrm>
            <a:off x="1420748" y="40067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1" name="Freeform 5611"/>
          <p:cNvSpPr/>
          <p:nvPr/>
        </p:nvSpPr>
        <p:spPr>
          <a:xfrm>
            <a:off x="1478127" y="40067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2" name="Freeform 5612"/>
          <p:cNvSpPr/>
          <p:nvPr/>
        </p:nvSpPr>
        <p:spPr>
          <a:xfrm>
            <a:off x="1557794" y="4008169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3" name="Freeform 5613"/>
          <p:cNvSpPr/>
          <p:nvPr/>
        </p:nvSpPr>
        <p:spPr>
          <a:xfrm>
            <a:off x="1644662" y="39821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4" name="Freeform 5614"/>
          <p:cNvSpPr/>
          <p:nvPr/>
        </p:nvSpPr>
        <p:spPr>
          <a:xfrm>
            <a:off x="1663179" y="39930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5" name="Freeform 5615"/>
          <p:cNvSpPr/>
          <p:nvPr/>
        </p:nvSpPr>
        <p:spPr>
          <a:xfrm>
            <a:off x="1705470" y="39752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6" name="Freeform 5616"/>
          <p:cNvSpPr/>
          <p:nvPr/>
        </p:nvSpPr>
        <p:spPr>
          <a:xfrm>
            <a:off x="1799424" y="40067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7" name="Freeform 5617"/>
          <p:cNvSpPr/>
          <p:nvPr/>
        </p:nvSpPr>
        <p:spPr>
          <a:xfrm>
            <a:off x="1861032" y="39930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8" name="Freeform 5618"/>
          <p:cNvSpPr/>
          <p:nvPr/>
        </p:nvSpPr>
        <p:spPr>
          <a:xfrm>
            <a:off x="1903323" y="39752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9" name="Freeform 5619"/>
          <p:cNvSpPr/>
          <p:nvPr/>
        </p:nvSpPr>
        <p:spPr>
          <a:xfrm>
            <a:off x="1961845" y="40067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0" name="Freeform 5620"/>
          <p:cNvSpPr/>
          <p:nvPr/>
        </p:nvSpPr>
        <p:spPr>
          <a:xfrm>
            <a:off x="2026196" y="40067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1" name="Freeform 5621"/>
          <p:cNvSpPr/>
          <p:nvPr/>
        </p:nvSpPr>
        <p:spPr>
          <a:xfrm>
            <a:off x="2090318" y="400816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2" name="Freeform 5622"/>
          <p:cNvSpPr/>
          <p:nvPr/>
        </p:nvSpPr>
        <p:spPr>
          <a:xfrm>
            <a:off x="2147011" y="40067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3" name="Freeform 5623"/>
          <p:cNvSpPr/>
          <p:nvPr/>
        </p:nvSpPr>
        <p:spPr>
          <a:xfrm>
            <a:off x="2215248" y="39821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4" name="Freeform 5624"/>
          <p:cNvSpPr/>
          <p:nvPr/>
        </p:nvSpPr>
        <p:spPr>
          <a:xfrm>
            <a:off x="2237651" y="40065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5" name="Freeform 5625"/>
          <p:cNvSpPr/>
          <p:nvPr/>
        </p:nvSpPr>
        <p:spPr>
          <a:xfrm>
            <a:off x="2290457" y="40067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6" name="Freeform 5626"/>
          <p:cNvSpPr/>
          <p:nvPr/>
        </p:nvSpPr>
        <p:spPr>
          <a:xfrm>
            <a:off x="2385441" y="40067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7" name="Freeform 5627"/>
          <p:cNvSpPr/>
          <p:nvPr/>
        </p:nvSpPr>
        <p:spPr>
          <a:xfrm>
            <a:off x="2429675" y="39930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8" name="Freeform 5628"/>
          <p:cNvSpPr/>
          <p:nvPr/>
        </p:nvSpPr>
        <p:spPr>
          <a:xfrm>
            <a:off x="2469222" y="40067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9" name="Freeform 5629"/>
          <p:cNvSpPr/>
          <p:nvPr/>
        </p:nvSpPr>
        <p:spPr>
          <a:xfrm>
            <a:off x="2522372" y="397387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0" name="Freeform 5630"/>
          <p:cNvSpPr/>
          <p:nvPr/>
        </p:nvSpPr>
        <p:spPr>
          <a:xfrm>
            <a:off x="2551861" y="397387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1" name="Freeform 5631"/>
          <p:cNvSpPr/>
          <p:nvPr/>
        </p:nvSpPr>
        <p:spPr>
          <a:xfrm>
            <a:off x="2618841" y="39930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2" name="Freeform 5632"/>
          <p:cNvSpPr/>
          <p:nvPr/>
        </p:nvSpPr>
        <p:spPr>
          <a:xfrm>
            <a:off x="2658389" y="40067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3" name="Freeform 5633"/>
          <p:cNvSpPr/>
          <p:nvPr/>
        </p:nvSpPr>
        <p:spPr>
          <a:xfrm>
            <a:off x="2759316" y="40067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4" name="Freeform 5634"/>
          <p:cNvSpPr/>
          <p:nvPr/>
        </p:nvSpPr>
        <p:spPr>
          <a:xfrm>
            <a:off x="2822752" y="40067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5" name="Freeform 5635"/>
          <p:cNvSpPr/>
          <p:nvPr/>
        </p:nvSpPr>
        <p:spPr>
          <a:xfrm>
            <a:off x="2884589" y="39752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6" name="Freeform 5636"/>
          <p:cNvSpPr/>
          <p:nvPr/>
        </p:nvSpPr>
        <p:spPr>
          <a:xfrm>
            <a:off x="2943110" y="40067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7" name="Freeform 5637"/>
          <p:cNvSpPr/>
          <p:nvPr/>
        </p:nvSpPr>
        <p:spPr>
          <a:xfrm>
            <a:off x="3002318" y="40067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8" name="Freeform 5638"/>
          <p:cNvSpPr/>
          <p:nvPr/>
        </p:nvSpPr>
        <p:spPr>
          <a:xfrm>
            <a:off x="3061411" y="40065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9" name="Freeform 5639"/>
          <p:cNvSpPr/>
          <p:nvPr/>
        </p:nvSpPr>
        <p:spPr>
          <a:xfrm>
            <a:off x="3114217" y="40067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0" name="Freeform 5640"/>
          <p:cNvSpPr/>
          <p:nvPr/>
        </p:nvSpPr>
        <p:spPr>
          <a:xfrm>
            <a:off x="687282" y="4145481"/>
            <a:ext cx="3219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1" name="Freeform 5641"/>
          <p:cNvSpPr/>
          <p:nvPr/>
        </p:nvSpPr>
        <p:spPr>
          <a:xfrm>
            <a:off x="723711" y="4159197"/>
            <a:ext cx="4871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2" name="Freeform 5642"/>
          <p:cNvSpPr/>
          <p:nvPr/>
        </p:nvSpPr>
        <p:spPr>
          <a:xfrm>
            <a:off x="780261" y="4158969"/>
            <a:ext cx="4437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3" name="Freeform 5643"/>
          <p:cNvSpPr/>
          <p:nvPr/>
        </p:nvSpPr>
        <p:spPr>
          <a:xfrm>
            <a:off x="831516" y="4127650"/>
            <a:ext cx="42465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4" name="Freeform 5644"/>
          <p:cNvSpPr/>
          <p:nvPr/>
        </p:nvSpPr>
        <p:spPr>
          <a:xfrm>
            <a:off x="887537" y="4159197"/>
            <a:ext cx="4299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5" name="Freeform 5645"/>
          <p:cNvSpPr/>
          <p:nvPr/>
        </p:nvSpPr>
        <p:spPr>
          <a:xfrm>
            <a:off x="944617" y="4134508"/>
            <a:ext cx="1016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6" name="Freeform 5646"/>
          <p:cNvSpPr/>
          <p:nvPr/>
        </p:nvSpPr>
        <p:spPr>
          <a:xfrm>
            <a:off x="965161" y="4158969"/>
            <a:ext cx="4437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7" name="Freeform 5647"/>
          <p:cNvSpPr/>
          <p:nvPr/>
        </p:nvSpPr>
        <p:spPr>
          <a:xfrm>
            <a:off x="1013874" y="4159197"/>
            <a:ext cx="4214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8" name="Freeform 5648"/>
          <p:cNvSpPr/>
          <p:nvPr/>
        </p:nvSpPr>
        <p:spPr>
          <a:xfrm>
            <a:off x="1070636" y="4127650"/>
            <a:ext cx="698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9" name="Freeform 5649"/>
          <p:cNvSpPr/>
          <p:nvPr/>
        </p:nvSpPr>
        <p:spPr>
          <a:xfrm>
            <a:off x="1111937" y="4159197"/>
            <a:ext cx="4214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0" name="Freeform 5650"/>
          <p:cNvSpPr/>
          <p:nvPr/>
        </p:nvSpPr>
        <p:spPr>
          <a:xfrm>
            <a:off x="1167110" y="4127650"/>
            <a:ext cx="5284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1" name="Freeform 5651"/>
          <p:cNvSpPr/>
          <p:nvPr/>
        </p:nvSpPr>
        <p:spPr>
          <a:xfrm>
            <a:off x="1229485" y="4134508"/>
            <a:ext cx="1016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2" name="Freeform 5652"/>
          <p:cNvSpPr/>
          <p:nvPr/>
        </p:nvSpPr>
        <p:spPr>
          <a:xfrm>
            <a:off x="1254159" y="4127650"/>
            <a:ext cx="698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3" name="Freeform 5653"/>
          <p:cNvSpPr/>
          <p:nvPr/>
        </p:nvSpPr>
        <p:spPr>
          <a:xfrm>
            <a:off x="1275657" y="4134508"/>
            <a:ext cx="1016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4" name="Freeform 5654"/>
          <p:cNvSpPr/>
          <p:nvPr/>
        </p:nvSpPr>
        <p:spPr>
          <a:xfrm>
            <a:off x="1292601" y="4145481"/>
            <a:ext cx="3219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5" name="Freeform 5655"/>
          <p:cNvSpPr/>
          <p:nvPr/>
        </p:nvSpPr>
        <p:spPr>
          <a:xfrm>
            <a:off x="1325641" y="4160569"/>
            <a:ext cx="47972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6" name="Freeform 5656"/>
          <p:cNvSpPr/>
          <p:nvPr/>
        </p:nvSpPr>
        <p:spPr>
          <a:xfrm>
            <a:off x="1369780" y="4203203"/>
            <a:ext cx="15673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7" name="Freeform 5657"/>
          <p:cNvSpPr/>
          <p:nvPr/>
        </p:nvSpPr>
        <p:spPr>
          <a:xfrm>
            <a:off x="1421564" y="4127650"/>
            <a:ext cx="698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8" name="Freeform 5658"/>
          <p:cNvSpPr/>
          <p:nvPr/>
        </p:nvSpPr>
        <p:spPr>
          <a:xfrm>
            <a:off x="1440520" y="4159197"/>
            <a:ext cx="4214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9" name="Freeform 5659"/>
          <p:cNvSpPr/>
          <p:nvPr/>
        </p:nvSpPr>
        <p:spPr>
          <a:xfrm>
            <a:off x="1495164" y="4159197"/>
            <a:ext cx="4299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0" name="Freeform 5660"/>
          <p:cNvSpPr/>
          <p:nvPr/>
        </p:nvSpPr>
        <p:spPr>
          <a:xfrm>
            <a:off x="1549702" y="4159197"/>
            <a:ext cx="51572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1" name="Freeform 5661"/>
          <p:cNvSpPr/>
          <p:nvPr/>
        </p:nvSpPr>
        <p:spPr>
          <a:xfrm>
            <a:off x="1614618" y="4160569"/>
            <a:ext cx="4299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2" name="Freeform 5662"/>
          <p:cNvSpPr/>
          <p:nvPr/>
        </p:nvSpPr>
        <p:spPr>
          <a:xfrm>
            <a:off x="1668626" y="4159197"/>
            <a:ext cx="4214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3" name="Freeform 5663"/>
          <p:cNvSpPr/>
          <p:nvPr/>
        </p:nvSpPr>
        <p:spPr>
          <a:xfrm>
            <a:off x="1721258" y="4159197"/>
            <a:ext cx="51572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4" name="Freeform 5664"/>
          <p:cNvSpPr/>
          <p:nvPr/>
        </p:nvSpPr>
        <p:spPr>
          <a:xfrm>
            <a:off x="1783633" y="4159197"/>
            <a:ext cx="4871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5" name="Freeform 5665"/>
          <p:cNvSpPr/>
          <p:nvPr/>
        </p:nvSpPr>
        <p:spPr>
          <a:xfrm>
            <a:off x="1841983" y="4203203"/>
            <a:ext cx="15673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6" name="Freeform 5666"/>
          <p:cNvSpPr/>
          <p:nvPr/>
        </p:nvSpPr>
        <p:spPr>
          <a:xfrm>
            <a:off x="1889638" y="4159197"/>
            <a:ext cx="4214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7" name="Freeform 5667"/>
          <p:cNvSpPr/>
          <p:nvPr/>
        </p:nvSpPr>
        <p:spPr>
          <a:xfrm>
            <a:off x="1944282" y="4159197"/>
            <a:ext cx="4299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8" name="Freeform 5668"/>
          <p:cNvSpPr/>
          <p:nvPr/>
        </p:nvSpPr>
        <p:spPr>
          <a:xfrm>
            <a:off x="1997972" y="4127650"/>
            <a:ext cx="5284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9" name="Freeform 5669"/>
          <p:cNvSpPr/>
          <p:nvPr/>
        </p:nvSpPr>
        <p:spPr>
          <a:xfrm>
            <a:off x="2083539" y="4159197"/>
            <a:ext cx="5263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0" name="Freeform 5670"/>
          <p:cNvSpPr/>
          <p:nvPr/>
        </p:nvSpPr>
        <p:spPr>
          <a:xfrm>
            <a:off x="2140406" y="4145481"/>
            <a:ext cx="3219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1" name="Freeform 5671"/>
          <p:cNvSpPr/>
          <p:nvPr/>
        </p:nvSpPr>
        <p:spPr>
          <a:xfrm>
            <a:off x="2179377" y="4127650"/>
            <a:ext cx="42465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2" name="Freeform 5672"/>
          <p:cNvSpPr/>
          <p:nvPr/>
        </p:nvSpPr>
        <p:spPr>
          <a:xfrm>
            <a:off x="2233386" y="4159197"/>
            <a:ext cx="4871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3" name="Freeform 5673"/>
          <p:cNvSpPr/>
          <p:nvPr/>
        </p:nvSpPr>
        <p:spPr>
          <a:xfrm>
            <a:off x="2292795" y="4159197"/>
            <a:ext cx="2816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4" name="Freeform 5674"/>
          <p:cNvSpPr/>
          <p:nvPr/>
        </p:nvSpPr>
        <p:spPr>
          <a:xfrm>
            <a:off x="2347651" y="4159197"/>
            <a:ext cx="5284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5" name="Freeform 5675"/>
          <p:cNvSpPr/>
          <p:nvPr/>
        </p:nvSpPr>
        <p:spPr>
          <a:xfrm>
            <a:off x="2407483" y="4159197"/>
            <a:ext cx="4871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6" name="Freeform 5676"/>
          <p:cNvSpPr/>
          <p:nvPr/>
        </p:nvSpPr>
        <p:spPr>
          <a:xfrm>
            <a:off x="2466893" y="4159197"/>
            <a:ext cx="2816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7" name="Freeform 5677"/>
          <p:cNvSpPr/>
          <p:nvPr/>
        </p:nvSpPr>
        <p:spPr>
          <a:xfrm>
            <a:off x="2493262" y="4126279"/>
            <a:ext cx="33146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8" name="Freeform 5678"/>
          <p:cNvSpPr/>
          <p:nvPr/>
        </p:nvSpPr>
        <p:spPr>
          <a:xfrm>
            <a:off x="2525879" y="4159197"/>
            <a:ext cx="5263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9" name="Freeform 5679"/>
          <p:cNvSpPr/>
          <p:nvPr/>
        </p:nvSpPr>
        <p:spPr>
          <a:xfrm>
            <a:off x="2589206" y="4159197"/>
            <a:ext cx="2816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0" name="Freeform 5680"/>
          <p:cNvSpPr/>
          <p:nvPr/>
        </p:nvSpPr>
        <p:spPr>
          <a:xfrm>
            <a:off x="2623073" y="4159197"/>
            <a:ext cx="74446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1" name="Freeform 5681"/>
          <p:cNvSpPr/>
          <p:nvPr/>
        </p:nvSpPr>
        <p:spPr>
          <a:xfrm>
            <a:off x="2708957" y="4159197"/>
            <a:ext cx="4214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2" name="Freeform 5682"/>
          <p:cNvSpPr/>
          <p:nvPr/>
        </p:nvSpPr>
        <p:spPr>
          <a:xfrm>
            <a:off x="2763601" y="4159197"/>
            <a:ext cx="4299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3" name="Freeform 5683"/>
          <p:cNvSpPr/>
          <p:nvPr/>
        </p:nvSpPr>
        <p:spPr>
          <a:xfrm>
            <a:off x="2818138" y="4158969"/>
            <a:ext cx="4437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4" name="Freeform 5684"/>
          <p:cNvSpPr/>
          <p:nvPr/>
        </p:nvSpPr>
        <p:spPr>
          <a:xfrm>
            <a:off x="2866852" y="4159197"/>
            <a:ext cx="4871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5" name="Freeform 5685"/>
          <p:cNvSpPr/>
          <p:nvPr/>
        </p:nvSpPr>
        <p:spPr>
          <a:xfrm>
            <a:off x="2944158" y="4159197"/>
            <a:ext cx="3833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6" name="Freeform 5686"/>
          <p:cNvSpPr/>
          <p:nvPr/>
        </p:nvSpPr>
        <p:spPr>
          <a:xfrm>
            <a:off x="2991071" y="4127650"/>
            <a:ext cx="43524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7" name="Freeform 5687"/>
          <p:cNvSpPr/>
          <p:nvPr/>
        </p:nvSpPr>
        <p:spPr>
          <a:xfrm>
            <a:off x="3039785" y="4134508"/>
            <a:ext cx="1016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8" name="Freeform 5688"/>
          <p:cNvSpPr/>
          <p:nvPr/>
        </p:nvSpPr>
        <p:spPr>
          <a:xfrm>
            <a:off x="3064459" y="4127650"/>
            <a:ext cx="698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9" name="Freeform 5689"/>
          <p:cNvSpPr/>
          <p:nvPr/>
        </p:nvSpPr>
        <p:spPr>
          <a:xfrm>
            <a:off x="3087545" y="4127650"/>
            <a:ext cx="698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0" name="Freeform 5690"/>
          <p:cNvSpPr/>
          <p:nvPr/>
        </p:nvSpPr>
        <p:spPr>
          <a:xfrm>
            <a:off x="3104913" y="4159197"/>
            <a:ext cx="3833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1" name="Freeform 5691"/>
          <p:cNvSpPr/>
          <p:nvPr/>
        </p:nvSpPr>
        <p:spPr>
          <a:xfrm>
            <a:off x="3153203" y="4202403"/>
            <a:ext cx="11437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2" name="Freeform 5692"/>
          <p:cNvSpPr/>
          <p:nvPr/>
        </p:nvSpPr>
        <p:spPr>
          <a:xfrm>
            <a:off x="696772" y="4342687"/>
            <a:ext cx="48806" cy="80924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3" name="Freeform 5693"/>
          <p:cNvSpPr/>
          <p:nvPr/>
        </p:nvSpPr>
        <p:spPr>
          <a:xfrm>
            <a:off x="758266" y="43687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4" name="Freeform 5694"/>
          <p:cNvSpPr/>
          <p:nvPr/>
        </p:nvSpPr>
        <p:spPr>
          <a:xfrm>
            <a:off x="832561" y="43687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5" name="Freeform 5695"/>
          <p:cNvSpPr/>
          <p:nvPr/>
        </p:nvSpPr>
        <p:spPr>
          <a:xfrm>
            <a:off x="922286" y="436874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6" name="Freeform 5696"/>
          <p:cNvSpPr/>
          <p:nvPr/>
        </p:nvSpPr>
        <p:spPr>
          <a:xfrm>
            <a:off x="1020927" y="43687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7" name="Freeform 5697"/>
          <p:cNvSpPr/>
          <p:nvPr/>
        </p:nvSpPr>
        <p:spPr>
          <a:xfrm>
            <a:off x="1095222" y="43687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8" name="Freeform 5698"/>
          <p:cNvSpPr/>
          <p:nvPr/>
        </p:nvSpPr>
        <p:spPr>
          <a:xfrm>
            <a:off x="1131421" y="43687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9" name="Freeform 5699"/>
          <p:cNvSpPr/>
          <p:nvPr/>
        </p:nvSpPr>
        <p:spPr>
          <a:xfrm>
            <a:off x="1250407" y="434405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0" name="Freeform 5700"/>
          <p:cNvSpPr/>
          <p:nvPr/>
        </p:nvSpPr>
        <p:spPr>
          <a:xfrm>
            <a:off x="1280697" y="436874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1" name="Freeform 5701"/>
          <p:cNvSpPr/>
          <p:nvPr/>
        </p:nvSpPr>
        <p:spPr>
          <a:xfrm>
            <a:off x="1341619" y="433582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2" name="Freeform 5702"/>
          <p:cNvSpPr/>
          <p:nvPr/>
        </p:nvSpPr>
        <p:spPr>
          <a:xfrm>
            <a:off x="1382767" y="43687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3" name="Freeform 5703"/>
          <p:cNvSpPr/>
          <p:nvPr/>
        </p:nvSpPr>
        <p:spPr>
          <a:xfrm>
            <a:off x="1457062" y="43687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4" name="Freeform 5704"/>
          <p:cNvSpPr/>
          <p:nvPr/>
        </p:nvSpPr>
        <p:spPr>
          <a:xfrm>
            <a:off x="1499547" y="436874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5" name="Freeform 5705"/>
          <p:cNvSpPr/>
          <p:nvPr/>
        </p:nvSpPr>
        <p:spPr>
          <a:xfrm>
            <a:off x="1598188" y="43687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6" name="Freeform 5706"/>
          <p:cNvSpPr/>
          <p:nvPr/>
        </p:nvSpPr>
        <p:spPr>
          <a:xfrm>
            <a:off x="1657052" y="43550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7" name="Freeform 5707"/>
          <p:cNvSpPr/>
          <p:nvPr/>
        </p:nvSpPr>
        <p:spPr>
          <a:xfrm>
            <a:off x="1705058" y="434405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8" name="Freeform 5708"/>
          <p:cNvSpPr/>
          <p:nvPr/>
        </p:nvSpPr>
        <p:spPr>
          <a:xfrm>
            <a:off x="1733176" y="43687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9" name="Freeform 5709"/>
          <p:cNvSpPr/>
          <p:nvPr/>
        </p:nvSpPr>
        <p:spPr>
          <a:xfrm>
            <a:off x="1806557" y="436874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0" name="Freeform 5710"/>
          <p:cNvSpPr/>
          <p:nvPr/>
        </p:nvSpPr>
        <p:spPr>
          <a:xfrm>
            <a:off x="1873308" y="4412753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1" name="Freeform 5711"/>
          <p:cNvSpPr/>
          <p:nvPr/>
        </p:nvSpPr>
        <p:spPr>
          <a:xfrm>
            <a:off x="1958576" y="436874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2" name="Freeform 5712"/>
          <p:cNvSpPr/>
          <p:nvPr/>
        </p:nvSpPr>
        <p:spPr>
          <a:xfrm>
            <a:off x="2033557" y="433720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3" name="Freeform 5713"/>
          <p:cNvSpPr/>
          <p:nvPr/>
        </p:nvSpPr>
        <p:spPr>
          <a:xfrm>
            <a:off x="2059960" y="43687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4" name="Freeform 5714"/>
          <p:cNvSpPr/>
          <p:nvPr/>
        </p:nvSpPr>
        <p:spPr>
          <a:xfrm>
            <a:off x="2126940" y="43687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5" name="Freeform 5715"/>
          <p:cNvSpPr/>
          <p:nvPr/>
        </p:nvSpPr>
        <p:spPr>
          <a:xfrm>
            <a:off x="2187976" y="436874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6" name="Freeform 5716"/>
          <p:cNvSpPr/>
          <p:nvPr/>
        </p:nvSpPr>
        <p:spPr>
          <a:xfrm>
            <a:off x="2241811" y="43687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7" name="Freeform 5717"/>
          <p:cNvSpPr/>
          <p:nvPr/>
        </p:nvSpPr>
        <p:spPr>
          <a:xfrm>
            <a:off x="2358054" y="436851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8" name="Freeform 5718"/>
          <p:cNvSpPr/>
          <p:nvPr/>
        </p:nvSpPr>
        <p:spPr>
          <a:xfrm>
            <a:off x="2416576" y="43687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9" name="Freeform 5719"/>
          <p:cNvSpPr/>
          <p:nvPr/>
        </p:nvSpPr>
        <p:spPr>
          <a:xfrm>
            <a:off x="2489956" y="436874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0" name="Freeform 5720"/>
          <p:cNvSpPr/>
          <p:nvPr/>
        </p:nvSpPr>
        <p:spPr>
          <a:xfrm>
            <a:off x="2550878" y="43550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1" name="Freeform 5721"/>
          <p:cNvSpPr/>
          <p:nvPr/>
        </p:nvSpPr>
        <p:spPr>
          <a:xfrm>
            <a:off x="2596141" y="43687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2" name="Freeform 5722"/>
          <p:cNvSpPr/>
          <p:nvPr/>
        </p:nvSpPr>
        <p:spPr>
          <a:xfrm>
            <a:off x="2658892" y="436851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3" name="Freeform 5723"/>
          <p:cNvSpPr/>
          <p:nvPr/>
        </p:nvSpPr>
        <p:spPr>
          <a:xfrm>
            <a:off x="2713527" y="43550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4" name="Freeform 5724"/>
          <p:cNvSpPr/>
          <p:nvPr/>
        </p:nvSpPr>
        <p:spPr>
          <a:xfrm>
            <a:off x="2808282" y="4340629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5" name="Freeform 5725"/>
          <p:cNvSpPr/>
          <p:nvPr/>
        </p:nvSpPr>
        <p:spPr>
          <a:xfrm>
            <a:off x="2877776" y="433720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6" name="Freeform 5726"/>
          <p:cNvSpPr/>
          <p:nvPr/>
        </p:nvSpPr>
        <p:spPr>
          <a:xfrm>
            <a:off x="2942013" y="43687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7" name="Freeform 5727"/>
          <p:cNvSpPr/>
          <p:nvPr/>
        </p:nvSpPr>
        <p:spPr>
          <a:xfrm>
            <a:off x="3007850" y="43687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8" name="Freeform 5728"/>
          <p:cNvSpPr/>
          <p:nvPr/>
        </p:nvSpPr>
        <p:spPr>
          <a:xfrm>
            <a:off x="3044049" y="43687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9" name="Freeform 5729"/>
          <p:cNvSpPr/>
          <p:nvPr/>
        </p:nvSpPr>
        <p:spPr>
          <a:xfrm>
            <a:off x="3117429" y="436874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0" name="Freeform 5730"/>
          <p:cNvSpPr/>
          <p:nvPr/>
        </p:nvSpPr>
        <p:spPr>
          <a:xfrm>
            <a:off x="691286" y="4492991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1" name="Freeform 5731"/>
          <p:cNvSpPr/>
          <p:nvPr/>
        </p:nvSpPr>
        <p:spPr>
          <a:xfrm>
            <a:off x="781960" y="448956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2" name="Freeform 5732"/>
          <p:cNvSpPr/>
          <p:nvPr/>
        </p:nvSpPr>
        <p:spPr>
          <a:xfrm>
            <a:off x="853306" y="452110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3" name="Freeform 5733"/>
          <p:cNvSpPr/>
          <p:nvPr/>
        </p:nvSpPr>
        <p:spPr>
          <a:xfrm>
            <a:off x="898375" y="449642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4" name="Freeform 5734"/>
          <p:cNvSpPr/>
          <p:nvPr/>
        </p:nvSpPr>
        <p:spPr>
          <a:xfrm>
            <a:off x="928801" y="452110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5" name="Freeform 5735"/>
          <p:cNvSpPr/>
          <p:nvPr/>
        </p:nvSpPr>
        <p:spPr>
          <a:xfrm>
            <a:off x="982785" y="450739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6" name="Freeform 5736"/>
          <p:cNvSpPr/>
          <p:nvPr/>
        </p:nvSpPr>
        <p:spPr>
          <a:xfrm>
            <a:off x="1034243" y="452110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7" name="Freeform 5737"/>
          <p:cNvSpPr/>
          <p:nvPr/>
        </p:nvSpPr>
        <p:spPr>
          <a:xfrm>
            <a:off x="1136919" y="452110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8" name="Freeform 5738"/>
          <p:cNvSpPr/>
          <p:nvPr/>
        </p:nvSpPr>
        <p:spPr>
          <a:xfrm>
            <a:off x="1205876" y="452110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9" name="Freeform 5739"/>
          <p:cNvSpPr/>
          <p:nvPr/>
        </p:nvSpPr>
        <p:spPr>
          <a:xfrm>
            <a:off x="1276651" y="4565115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0" name="Freeform 5740"/>
          <p:cNvSpPr/>
          <p:nvPr/>
        </p:nvSpPr>
        <p:spPr>
          <a:xfrm>
            <a:off x="1390356" y="448956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1" name="Freeform 5741"/>
          <p:cNvSpPr/>
          <p:nvPr/>
        </p:nvSpPr>
        <p:spPr>
          <a:xfrm>
            <a:off x="1458022" y="452110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2" name="Freeform 5742"/>
          <p:cNvSpPr/>
          <p:nvPr/>
        </p:nvSpPr>
        <p:spPr>
          <a:xfrm>
            <a:off x="1528431" y="452110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3" name="Freeform 5743"/>
          <p:cNvSpPr/>
          <p:nvPr/>
        </p:nvSpPr>
        <p:spPr>
          <a:xfrm>
            <a:off x="1593696" y="448956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4" name="Freeform 5744"/>
          <p:cNvSpPr/>
          <p:nvPr/>
        </p:nvSpPr>
        <p:spPr>
          <a:xfrm>
            <a:off x="1744457" y="452110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5" name="Freeform 5745"/>
          <p:cNvSpPr/>
          <p:nvPr/>
        </p:nvSpPr>
        <p:spPr>
          <a:xfrm>
            <a:off x="1815209" y="4488191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6" name="Freeform 5746"/>
          <p:cNvSpPr/>
          <p:nvPr/>
        </p:nvSpPr>
        <p:spPr>
          <a:xfrm>
            <a:off x="1927052" y="4495049"/>
            <a:ext cx="70523" cy="80924"/>
          </a:xfrm>
          <a:custGeom>
            <a:avLst/>
            <a:gdLst/>
            <a:ahLst/>
            <a:cxnLst/>
            <a:rect l="0" t="0" r="0" b="0"/>
            <a:pathLst>
              <a:path w="7835900" h="8991600">
                <a:moveTo>
                  <a:pt x="1016000" y="0"/>
                </a:moveTo>
                <a:lnTo>
                  <a:pt x="0" y="0"/>
                </a:lnTo>
                <a:lnTo>
                  <a:pt x="3416300" y="8991600"/>
                </a:lnTo>
                <a:lnTo>
                  <a:pt x="4330700" y="8991600"/>
                </a:lnTo>
                <a:lnTo>
                  <a:pt x="7835900" y="0"/>
                </a:lnTo>
                <a:lnTo>
                  <a:pt x="6845300" y="0"/>
                </a:lnTo>
                <a:lnTo>
                  <a:pt x="3898900" y="7620000"/>
                </a:lnTo>
                <a:lnTo>
                  <a:pt x="38735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7" name="Freeform 5747"/>
          <p:cNvSpPr/>
          <p:nvPr/>
        </p:nvSpPr>
        <p:spPr>
          <a:xfrm>
            <a:off x="2003324" y="452110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8" name="Freeform 5748"/>
          <p:cNvSpPr/>
          <p:nvPr/>
        </p:nvSpPr>
        <p:spPr>
          <a:xfrm>
            <a:off x="2077962" y="452088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9" name="Freeform 5749"/>
          <p:cNvSpPr/>
          <p:nvPr/>
        </p:nvSpPr>
        <p:spPr>
          <a:xfrm>
            <a:off x="2139913" y="452110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0" name="Freeform 5750"/>
          <p:cNvSpPr/>
          <p:nvPr/>
        </p:nvSpPr>
        <p:spPr>
          <a:xfrm>
            <a:off x="2210550" y="448956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1" name="Freeform 5751"/>
          <p:cNvSpPr/>
          <p:nvPr/>
        </p:nvSpPr>
        <p:spPr>
          <a:xfrm>
            <a:off x="2313763" y="4492991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2" name="Freeform 5752"/>
          <p:cNvSpPr/>
          <p:nvPr/>
        </p:nvSpPr>
        <p:spPr>
          <a:xfrm>
            <a:off x="2380057" y="450739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3" name="Freeform 5753"/>
          <p:cNvSpPr/>
          <p:nvPr/>
        </p:nvSpPr>
        <p:spPr>
          <a:xfrm>
            <a:off x="2431492" y="452248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4" name="Freeform 5754"/>
          <p:cNvSpPr/>
          <p:nvPr/>
        </p:nvSpPr>
        <p:spPr>
          <a:xfrm>
            <a:off x="2498243" y="448956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5" name="Freeform 5755"/>
          <p:cNvSpPr/>
          <p:nvPr/>
        </p:nvSpPr>
        <p:spPr>
          <a:xfrm>
            <a:off x="2578596" y="449642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6" name="Freeform 5756"/>
          <p:cNvSpPr/>
          <p:nvPr/>
        </p:nvSpPr>
        <p:spPr>
          <a:xfrm>
            <a:off x="2610143" y="452110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7" name="Freeform 5757"/>
          <p:cNvSpPr/>
          <p:nvPr/>
        </p:nvSpPr>
        <p:spPr>
          <a:xfrm>
            <a:off x="2678837" y="452110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8" name="Freeform 5758"/>
          <p:cNvSpPr/>
          <p:nvPr/>
        </p:nvSpPr>
        <p:spPr>
          <a:xfrm>
            <a:off x="2731186" y="4492991"/>
            <a:ext cx="41148" cy="85039"/>
          </a:xfrm>
          <a:custGeom>
            <a:avLst/>
            <a:gdLst/>
            <a:ahLst/>
            <a:cxnLst/>
            <a:rect l="0" t="0" r="0" b="0"/>
            <a:pathLst>
              <a:path w="4572000" h="9448800">
                <a:moveTo>
                  <a:pt x="4572000" y="254000"/>
                </a:moveTo>
                <a:lnTo>
                  <a:pt x="3848100" y="0"/>
                </a:lnTo>
                <a:lnTo>
                  <a:pt x="0" y="9207500"/>
                </a:lnTo>
                <a:lnTo>
                  <a:pt x="736600" y="9448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9" name="Freeform 5759"/>
          <p:cNvSpPr/>
          <p:nvPr/>
        </p:nvSpPr>
        <p:spPr>
          <a:xfrm>
            <a:off x="2785251" y="4492991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0" name="Freeform 5760"/>
          <p:cNvSpPr/>
          <p:nvPr/>
        </p:nvSpPr>
        <p:spPr>
          <a:xfrm>
            <a:off x="2890178" y="452110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1" name="Freeform 5761"/>
          <p:cNvSpPr/>
          <p:nvPr/>
        </p:nvSpPr>
        <p:spPr>
          <a:xfrm>
            <a:off x="2964130" y="452110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2" name="Freeform 5762"/>
          <p:cNvSpPr/>
          <p:nvPr/>
        </p:nvSpPr>
        <p:spPr>
          <a:xfrm>
            <a:off x="3037625" y="452110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3" name="Freeform 5763"/>
          <p:cNvSpPr/>
          <p:nvPr/>
        </p:nvSpPr>
        <p:spPr>
          <a:xfrm>
            <a:off x="3079344" y="452110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4" name="Freeform 5764"/>
          <p:cNvSpPr/>
          <p:nvPr/>
        </p:nvSpPr>
        <p:spPr>
          <a:xfrm>
            <a:off x="3149753" y="4521909"/>
            <a:ext cx="12344" cy="54749"/>
          </a:xfrm>
          <a:custGeom>
            <a:avLst/>
            <a:gdLst/>
            <a:ahLst/>
            <a:cxnLst/>
            <a:rect l="0" t="0" r="0" b="0"/>
            <a:pathLst>
              <a:path w="1371600" h="60833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  <a:moveTo>
                  <a:pt x="1371600" y="5397500"/>
                </a:moveTo>
                <a:cubicBezTo>
                  <a:pt x="1371600" y="5041900"/>
                  <a:pt x="1092200" y="4711700"/>
                  <a:pt x="685800" y="4711700"/>
                </a:cubicBezTo>
                <a:cubicBezTo>
                  <a:pt x="279400" y="4711700"/>
                  <a:pt x="0" y="5041900"/>
                  <a:pt x="0" y="5397500"/>
                </a:cubicBezTo>
                <a:cubicBezTo>
                  <a:pt x="0" y="5753100"/>
                  <a:pt x="279400" y="6083300"/>
                  <a:pt x="685800" y="6083300"/>
                </a:cubicBezTo>
                <a:cubicBezTo>
                  <a:pt x="1092200" y="6083300"/>
                  <a:pt x="1371600" y="5753100"/>
                  <a:pt x="1371600" y="5397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5" name="Freeform 5765">
            <a:hlinkClick r:id="rId5"/>
          </p:cNvPr>
          <p:cNvSpPr/>
          <p:nvPr/>
        </p:nvSpPr>
        <p:spPr>
          <a:xfrm>
            <a:off x="690143" y="4671414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6" name="Freeform 5766">
            <a:hlinkClick r:id="rId5"/>
          </p:cNvPr>
          <p:cNvSpPr/>
          <p:nvPr/>
        </p:nvSpPr>
        <p:spPr>
          <a:xfrm>
            <a:off x="746950" y="4641924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7" name="Freeform 5767">
            <a:hlinkClick r:id="rId5"/>
          </p:cNvPr>
          <p:cNvSpPr/>
          <p:nvPr/>
        </p:nvSpPr>
        <p:spPr>
          <a:xfrm>
            <a:off x="812558" y="4671414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8" name="Freeform 5768">
            <a:hlinkClick r:id="rId5"/>
          </p:cNvPr>
          <p:cNvSpPr/>
          <p:nvPr/>
        </p:nvSpPr>
        <p:spPr>
          <a:xfrm>
            <a:off x="857935" y="4645353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9" name="Freeform 5769">
            <a:hlinkClick r:id="rId5"/>
          </p:cNvPr>
          <p:cNvSpPr/>
          <p:nvPr/>
        </p:nvSpPr>
        <p:spPr>
          <a:xfrm>
            <a:off x="885482" y="4671414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0" name="Freeform 5770">
            <a:hlinkClick r:id="rId5"/>
          </p:cNvPr>
          <p:cNvSpPr/>
          <p:nvPr/>
        </p:nvSpPr>
        <p:spPr>
          <a:xfrm>
            <a:off x="936345" y="4656326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1" name="Freeform 5771">
            <a:hlinkClick r:id="rId5"/>
          </p:cNvPr>
          <p:cNvSpPr/>
          <p:nvPr/>
        </p:nvSpPr>
        <p:spPr>
          <a:xfrm>
            <a:off x="988237" y="4671414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2" name="Freeform 5772">
            <a:hlinkClick r:id="rId5"/>
          </p:cNvPr>
          <p:cNvSpPr/>
          <p:nvPr/>
        </p:nvSpPr>
        <p:spPr>
          <a:xfrm>
            <a:off x="1084935" y="4671414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3" name="Freeform 5773">
            <a:hlinkClick r:id="rId5"/>
          </p:cNvPr>
          <p:cNvSpPr/>
          <p:nvPr/>
        </p:nvSpPr>
        <p:spPr>
          <a:xfrm>
            <a:off x="1149057" y="4671414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4" name="Freeform 5774">
            <a:hlinkClick r:id="rId5"/>
          </p:cNvPr>
          <p:cNvSpPr/>
          <p:nvPr/>
        </p:nvSpPr>
        <p:spPr>
          <a:xfrm>
            <a:off x="1212265" y="4645353"/>
            <a:ext cx="84124" cy="85039"/>
          </a:xfrm>
          <a:custGeom>
            <a:avLst/>
            <a:gdLst/>
            <a:ahLst/>
            <a:cxnLst/>
            <a:rect l="0" t="0" r="0" b="0"/>
            <a:pathLst>
              <a:path w="9347200" h="9448800">
                <a:moveTo>
                  <a:pt x="5626100" y="4597400"/>
                </a:moveTo>
                <a:cubicBezTo>
                  <a:pt x="5626100" y="5295900"/>
                  <a:pt x="5359400" y="6134100"/>
                  <a:pt x="4292600" y="6134100"/>
                </a:cubicBezTo>
                <a:cubicBezTo>
                  <a:pt x="3581400" y="6134100"/>
                  <a:pt x="3416300" y="5537200"/>
                  <a:pt x="3416300" y="5003800"/>
                </a:cubicBezTo>
                <a:cubicBezTo>
                  <a:pt x="3416300" y="4127500"/>
                  <a:pt x="3911600" y="3429000"/>
                  <a:pt x="4686300" y="3429000"/>
                </a:cubicBezTo>
                <a:cubicBezTo>
                  <a:pt x="5321300" y="3429000"/>
                  <a:pt x="5626100" y="3924300"/>
                  <a:pt x="5626100" y="4597400"/>
                </a:cubicBezTo>
                <a:close/>
                <a:moveTo>
                  <a:pt x="7277100" y="2438400"/>
                </a:moveTo>
                <a:lnTo>
                  <a:pt x="6083300" y="2438400"/>
                </a:lnTo>
                <a:lnTo>
                  <a:pt x="5981700" y="3009900"/>
                </a:lnTo>
                <a:lnTo>
                  <a:pt x="5956300" y="3009900"/>
                </a:lnTo>
                <a:cubicBezTo>
                  <a:pt x="5702300" y="2489200"/>
                  <a:pt x="5257800" y="2286000"/>
                  <a:pt x="4584700" y="2286000"/>
                </a:cubicBezTo>
                <a:cubicBezTo>
                  <a:pt x="3009900" y="2286000"/>
                  <a:pt x="2044700" y="3657600"/>
                  <a:pt x="2044700" y="5143500"/>
                </a:cubicBezTo>
                <a:cubicBezTo>
                  <a:pt x="2044700" y="6400800"/>
                  <a:pt x="2781300" y="7277100"/>
                  <a:pt x="3873500" y="7277100"/>
                </a:cubicBezTo>
                <a:cubicBezTo>
                  <a:pt x="4673600" y="7277100"/>
                  <a:pt x="5168900" y="6934200"/>
                  <a:pt x="5499100" y="6591300"/>
                </a:cubicBezTo>
                <a:lnTo>
                  <a:pt x="5524500" y="6591300"/>
                </a:lnTo>
                <a:cubicBezTo>
                  <a:pt x="5537200" y="6921500"/>
                  <a:pt x="5816600" y="7277100"/>
                  <a:pt x="6527800" y="7277100"/>
                </a:cubicBezTo>
                <a:cubicBezTo>
                  <a:pt x="7289800" y="7277100"/>
                  <a:pt x="9347200" y="6883400"/>
                  <a:pt x="9347200" y="4178300"/>
                </a:cubicBezTo>
                <a:cubicBezTo>
                  <a:pt x="9347200" y="1485900"/>
                  <a:pt x="7086600" y="0"/>
                  <a:pt x="4851400" y="0"/>
                </a:cubicBezTo>
                <a:cubicBezTo>
                  <a:pt x="2171700" y="0"/>
                  <a:pt x="0" y="2032000"/>
                  <a:pt x="0" y="4737100"/>
                </a:cubicBezTo>
                <a:cubicBezTo>
                  <a:pt x="0" y="7493000"/>
                  <a:pt x="2222500" y="9448800"/>
                  <a:pt x="4927600" y="9448800"/>
                </a:cubicBezTo>
                <a:cubicBezTo>
                  <a:pt x="6477000" y="9448800"/>
                  <a:pt x="7924800" y="8775700"/>
                  <a:pt x="8826500" y="7531100"/>
                </a:cubicBezTo>
                <a:lnTo>
                  <a:pt x="7429500" y="7531100"/>
                </a:lnTo>
                <a:cubicBezTo>
                  <a:pt x="6807200" y="8026400"/>
                  <a:pt x="5981700" y="8305800"/>
                  <a:pt x="5029200" y="8305800"/>
                </a:cubicBezTo>
                <a:cubicBezTo>
                  <a:pt x="2882900" y="8305800"/>
                  <a:pt x="1295400" y="6959600"/>
                  <a:pt x="1295400" y="4737100"/>
                </a:cubicBezTo>
                <a:cubicBezTo>
                  <a:pt x="1295400" y="2654300"/>
                  <a:pt x="2705100" y="1143000"/>
                  <a:pt x="4813300" y="1143000"/>
                </a:cubicBezTo>
                <a:cubicBezTo>
                  <a:pt x="6743700" y="1143000"/>
                  <a:pt x="8128000" y="2209800"/>
                  <a:pt x="8128000" y="4241800"/>
                </a:cubicBezTo>
                <a:cubicBezTo>
                  <a:pt x="8128000" y="5562600"/>
                  <a:pt x="7569200" y="6134100"/>
                  <a:pt x="7035800" y="6134100"/>
                </a:cubicBezTo>
                <a:cubicBezTo>
                  <a:pt x="6769100" y="6134100"/>
                  <a:pt x="6692900" y="5969000"/>
                  <a:pt x="6692900" y="5778500"/>
                </a:cubicBezTo>
                <a:cubicBezTo>
                  <a:pt x="6692900" y="5537200"/>
                  <a:pt x="6756400" y="5181600"/>
                  <a:pt x="6807200" y="4940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5" name="Freeform 5775">
            <a:hlinkClick r:id="rId5"/>
          </p:cNvPr>
          <p:cNvSpPr/>
          <p:nvPr/>
        </p:nvSpPr>
        <p:spPr>
          <a:xfrm>
            <a:off x="1304391" y="4671414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6" name="Freeform 5776">
            <a:hlinkClick r:id="rId5"/>
          </p:cNvPr>
          <p:cNvSpPr/>
          <p:nvPr/>
        </p:nvSpPr>
        <p:spPr>
          <a:xfrm>
            <a:off x="1361198" y="4672785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7" name="Freeform 5777">
            <a:hlinkClick r:id="rId5"/>
          </p:cNvPr>
          <p:cNvSpPr/>
          <p:nvPr/>
        </p:nvSpPr>
        <p:spPr>
          <a:xfrm>
            <a:off x="1424063" y="4671414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8" name="Freeform 5778">
            <a:hlinkClick r:id="rId5"/>
          </p:cNvPr>
          <p:cNvSpPr/>
          <p:nvPr/>
        </p:nvSpPr>
        <p:spPr>
          <a:xfrm>
            <a:off x="1488528" y="4707990"/>
            <a:ext cx="21031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9" name="Freeform 5779">
            <a:hlinkClick r:id="rId5"/>
          </p:cNvPr>
          <p:cNvSpPr/>
          <p:nvPr/>
        </p:nvSpPr>
        <p:spPr>
          <a:xfrm>
            <a:off x="1520304" y="4671414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0" name="Freeform 5780">
            <a:hlinkClick r:id="rId5"/>
          </p:cNvPr>
          <p:cNvSpPr/>
          <p:nvPr/>
        </p:nvSpPr>
        <p:spPr>
          <a:xfrm>
            <a:off x="1585569" y="4641924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1" name="Freeform 5781">
            <a:hlinkClick r:id="rId5"/>
          </p:cNvPr>
          <p:cNvSpPr/>
          <p:nvPr/>
        </p:nvSpPr>
        <p:spPr>
          <a:xfrm>
            <a:off x="1659636" y="4672785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82" name="Picture 5782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10800000" flipV="1">
            <a:off x="-14986" y="-12741"/>
            <a:ext cx="5058272" cy="7798557"/>
          </a:xfrm>
          <a:prstGeom prst="rect">
            <a:avLst/>
          </a:prstGeom>
          <a:noFill/>
        </p:spPr>
      </p:pic>
      <p:pic>
        <p:nvPicPr>
          <p:cNvPr id="5783" name="Picture 5783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873707" y="4053802"/>
            <a:ext cx="3168192" cy="3262198"/>
          </a:xfrm>
          <a:prstGeom prst="rect">
            <a:avLst/>
          </a:prstGeom>
          <a:noFill/>
        </p:spPr>
      </p:pic>
      <p:sp>
        <p:nvSpPr>
          <p:cNvPr id="5784" name="Freeform 5784"/>
          <p:cNvSpPr/>
          <p:nvPr/>
        </p:nvSpPr>
        <p:spPr>
          <a:xfrm>
            <a:off x="1873707" y="4745736"/>
            <a:ext cx="114300" cy="2226564"/>
          </a:xfrm>
          <a:custGeom>
            <a:avLst/>
            <a:gdLst/>
            <a:ahLst/>
            <a:cxnLst/>
            <a:rect l="0" t="0" r="0" b="0"/>
            <a:pathLst>
              <a:path w="114300" h="2226564">
                <a:moveTo>
                  <a:pt x="0" y="2226564"/>
                </a:moveTo>
                <a:lnTo>
                  <a:pt x="114300" y="2226564"/>
                </a:lnTo>
                <a:lnTo>
                  <a:pt x="114300" y="0"/>
                </a:lnTo>
                <a:lnTo>
                  <a:pt x="0" y="0"/>
                </a:lnTo>
                <a:lnTo>
                  <a:pt x="0" y="2226564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5" name="Freeform 5785"/>
          <p:cNvSpPr/>
          <p:nvPr/>
        </p:nvSpPr>
        <p:spPr>
          <a:xfrm>
            <a:off x="3045331" y="4205223"/>
            <a:ext cx="342010" cy="342036"/>
          </a:xfrm>
          <a:custGeom>
            <a:avLst/>
            <a:gdLst/>
            <a:ahLst/>
            <a:cxnLst/>
            <a:rect l="0" t="0" r="0" b="0"/>
            <a:pathLst>
              <a:path w="342010" h="342036">
                <a:moveTo>
                  <a:pt x="171005" y="342036"/>
                </a:moveTo>
                <a:cubicBezTo>
                  <a:pt x="265442" y="342036"/>
                  <a:pt x="342010" y="265468"/>
                  <a:pt x="342010" y="171018"/>
                </a:cubicBezTo>
                <a:cubicBezTo>
                  <a:pt x="342010" y="76568"/>
                  <a:pt x="265442" y="0"/>
                  <a:pt x="171005" y="0"/>
                </a:cubicBezTo>
                <a:cubicBezTo>
                  <a:pt x="76556" y="0"/>
                  <a:pt x="0" y="76568"/>
                  <a:pt x="0" y="171018"/>
                </a:cubicBezTo>
                <a:cubicBezTo>
                  <a:pt x="0" y="265468"/>
                  <a:pt x="76556" y="342036"/>
                  <a:pt x="171005" y="342036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786" name="Picture 5786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59056" y="4233947"/>
            <a:ext cx="314553" cy="419925"/>
          </a:xfrm>
          <a:prstGeom prst="rect">
            <a:avLst/>
          </a:prstGeom>
          <a:noFill/>
        </p:spPr>
      </p:pic>
      <p:sp>
        <p:nvSpPr>
          <p:cNvPr id="5787" name="Freeform 5787"/>
          <p:cNvSpPr/>
          <p:nvPr/>
        </p:nvSpPr>
        <p:spPr>
          <a:xfrm>
            <a:off x="2985023" y="4381368"/>
            <a:ext cx="57835" cy="24942"/>
          </a:xfrm>
          <a:custGeom>
            <a:avLst/>
            <a:gdLst/>
            <a:ahLst/>
            <a:cxnLst/>
            <a:rect l="0" t="0" r="0" b="0"/>
            <a:pathLst>
              <a:path w="57835" h="24942">
                <a:moveTo>
                  <a:pt x="57835" y="12471"/>
                </a:moveTo>
                <a:cubicBezTo>
                  <a:pt x="57835" y="5588"/>
                  <a:pt x="53517" y="0"/>
                  <a:pt x="48184" y="0"/>
                </a:cubicBezTo>
                <a:lnTo>
                  <a:pt x="9639" y="0"/>
                </a:lnTo>
                <a:cubicBezTo>
                  <a:pt x="4330" y="0"/>
                  <a:pt x="0" y="5588"/>
                  <a:pt x="0" y="12471"/>
                </a:cubicBezTo>
                <a:cubicBezTo>
                  <a:pt x="0" y="19354"/>
                  <a:pt x="4330" y="24942"/>
                  <a:pt x="9639" y="24942"/>
                </a:cubicBezTo>
                <a:lnTo>
                  <a:pt x="48184" y="24942"/>
                </a:lnTo>
                <a:cubicBezTo>
                  <a:pt x="53517" y="24942"/>
                  <a:pt x="57835" y="19354"/>
                  <a:pt x="57835" y="12471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8" name="Freeform 5788"/>
          <p:cNvSpPr/>
          <p:nvPr/>
        </p:nvSpPr>
        <p:spPr>
          <a:xfrm>
            <a:off x="3389820" y="4381363"/>
            <a:ext cx="57809" cy="24955"/>
          </a:xfrm>
          <a:custGeom>
            <a:avLst/>
            <a:gdLst/>
            <a:ahLst/>
            <a:cxnLst/>
            <a:rect l="0" t="0" r="0" b="0"/>
            <a:pathLst>
              <a:path w="57809" h="24955">
                <a:moveTo>
                  <a:pt x="48183" y="0"/>
                </a:moveTo>
                <a:lnTo>
                  <a:pt x="9639" y="0"/>
                </a:lnTo>
                <a:cubicBezTo>
                  <a:pt x="4305" y="0"/>
                  <a:pt x="0" y="5587"/>
                  <a:pt x="0" y="12471"/>
                </a:cubicBezTo>
                <a:cubicBezTo>
                  <a:pt x="0" y="19367"/>
                  <a:pt x="4305" y="24955"/>
                  <a:pt x="9639" y="24955"/>
                </a:cubicBezTo>
                <a:lnTo>
                  <a:pt x="48183" y="24955"/>
                </a:lnTo>
                <a:cubicBezTo>
                  <a:pt x="53504" y="24955"/>
                  <a:pt x="57809" y="19367"/>
                  <a:pt x="57809" y="12471"/>
                </a:cubicBezTo>
                <a:cubicBezTo>
                  <a:pt x="57809" y="5587"/>
                  <a:pt x="53504" y="0"/>
                  <a:pt x="48183" y="0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9" name="Freeform 5789"/>
          <p:cNvSpPr/>
          <p:nvPr/>
        </p:nvSpPr>
        <p:spPr>
          <a:xfrm>
            <a:off x="3206699" y="4160049"/>
            <a:ext cx="24942" cy="57734"/>
          </a:xfrm>
          <a:custGeom>
            <a:avLst/>
            <a:gdLst/>
            <a:ahLst/>
            <a:cxnLst/>
            <a:rect l="0" t="0" r="0" b="0"/>
            <a:pathLst>
              <a:path w="24942" h="57734">
                <a:moveTo>
                  <a:pt x="12471" y="57734"/>
                </a:moveTo>
                <a:cubicBezTo>
                  <a:pt x="19354" y="57734"/>
                  <a:pt x="24942" y="53429"/>
                  <a:pt x="24942" y="48121"/>
                </a:cubicBezTo>
                <a:lnTo>
                  <a:pt x="24942" y="9627"/>
                </a:lnTo>
                <a:cubicBezTo>
                  <a:pt x="24942" y="4306"/>
                  <a:pt x="19354" y="0"/>
                  <a:pt x="12471" y="0"/>
                </a:cubicBezTo>
                <a:cubicBezTo>
                  <a:pt x="5588" y="0"/>
                  <a:pt x="0" y="4306"/>
                  <a:pt x="0" y="9627"/>
                </a:cubicBezTo>
                <a:lnTo>
                  <a:pt x="0" y="48121"/>
                </a:lnTo>
                <a:cubicBezTo>
                  <a:pt x="0" y="53429"/>
                  <a:pt x="5588" y="57734"/>
                  <a:pt x="12471" y="57734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0" name="Freeform 5790"/>
          <p:cNvSpPr/>
          <p:nvPr/>
        </p:nvSpPr>
        <p:spPr>
          <a:xfrm>
            <a:off x="3013356" y="4471396"/>
            <a:ext cx="55409" cy="39864"/>
          </a:xfrm>
          <a:custGeom>
            <a:avLst/>
            <a:gdLst/>
            <a:ahLst/>
            <a:cxnLst/>
            <a:rect l="0" t="0" r="0" b="0"/>
            <a:pathLst>
              <a:path w="55409" h="39864">
                <a:moveTo>
                  <a:pt x="39573" y="2666"/>
                </a:moveTo>
                <a:lnTo>
                  <a:pt x="6185" y="21919"/>
                </a:lnTo>
                <a:cubicBezTo>
                  <a:pt x="1575" y="24573"/>
                  <a:pt x="0" y="30466"/>
                  <a:pt x="2655" y="35050"/>
                </a:cubicBezTo>
                <a:cubicBezTo>
                  <a:pt x="4445" y="38149"/>
                  <a:pt x="7684" y="39864"/>
                  <a:pt x="11011" y="39864"/>
                </a:cubicBezTo>
                <a:cubicBezTo>
                  <a:pt x="12650" y="39864"/>
                  <a:pt x="14313" y="39457"/>
                  <a:pt x="15824" y="38581"/>
                </a:cubicBezTo>
                <a:lnTo>
                  <a:pt x="49224" y="19328"/>
                </a:lnTo>
                <a:cubicBezTo>
                  <a:pt x="53822" y="16674"/>
                  <a:pt x="55409" y="10793"/>
                  <a:pt x="52730" y="6183"/>
                </a:cubicBezTo>
                <a:cubicBezTo>
                  <a:pt x="50075" y="1600"/>
                  <a:pt x="44170" y="0"/>
                  <a:pt x="39573" y="2666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1" name="Freeform 5791"/>
          <p:cNvSpPr/>
          <p:nvPr/>
        </p:nvSpPr>
        <p:spPr>
          <a:xfrm>
            <a:off x="3363921" y="4269318"/>
            <a:ext cx="55383" cy="39878"/>
          </a:xfrm>
          <a:custGeom>
            <a:avLst/>
            <a:gdLst/>
            <a:ahLst/>
            <a:cxnLst/>
            <a:rect l="0" t="0" r="0" b="0"/>
            <a:pathLst>
              <a:path w="55383" h="39878">
                <a:moveTo>
                  <a:pt x="11010" y="39878"/>
                </a:moveTo>
                <a:cubicBezTo>
                  <a:pt x="12635" y="39878"/>
                  <a:pt x="14299" y="39472"/>
                  <a:pt x="15810" y="38596"/>
                </a:cubicBezTo>
                <a:lnTo>
                  <a:pt x="49198" y="19343"/>
                </a:lnTo>
                <a:cubicBezTo>
                  <a:pt x="53821" y="16688"/>
                  <a:pt x="55383" y="10796"/>
                  <a:pt x="52729" y="6211"/>
                </a:cubicBezTo>
                <a:cubicBezTo>
                  <a:pt x="50062" y="1601"/>
                  <a:pt x="44156" y="0"/>
                  <a:pt x="39572" y="2680"/>
                </a:cubicBezTo>
                <a:lnTo>
                  <a:pt x="6185" y="21921"/>
                </a:lnTo>
                <a:cubicBezTo>
                  <a:pt x="1562" y="24588"/>
                  <a:pt x="0" y="30468"/>
                  <a:pt x="2654" y="35065"/>
                </a:cubicBezTo>
                <a:cubicBezTo>
                  <a:pt x="4432" y="38151"/>
                  <a:pt x="7670" y="39878"/>
                  <a:pt x="11010" y="39878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2" name="Freeform 5792"/>
          <p:cNvSpPr/>
          <p:nvPr/>
        </p:nvSpPr>
        <p:spPr>
          <a:xfrm>
            <a:off x="3094484" y="4188330"/>
            <a:ext cx="41287" cy="53949"/>
          </a:xfrm>
          <a:custGeom>
            <a:avLst/>
            <a:gdLst/>
            <a:ahLst/>
            <a:cxnLst/>
            <a:rect l="0" t="0" r="0" b="0"/>
            <a:pathLst>
              <a:path w="41287" h="53949">
                <a:moveTo>
                  <a:pt x="21945" y="49136"/>
                </a:moveTo>
                <a:cubicBezTo>
                  <a:pt x="23735" y="52222"/>
                  <a:pt x="26974" y="53949"/>
                  <a:pt x="30301" y="53949"/>
                </a:cubicBezTo>
                <a:cubicBezTo>
                  <a:pt x="31939" y="53949"/>
                  <a:pt x="33590" y="53530"/>
                  <a:pt x="35102" y="52653"/>
                </a:cubicBezTo>
                <a:cubicBezTo>
                  <a:pt x="39712" y="49999"/>
                  <a:pt x="41287" y="44107"/>
                  <a:pt x="38632" y="39523"/>
                </a:cubicBezTo>
                <a:lnTo>
                  <a:pt x="19355" y="6185"/>
                </a:lnTo>
                <a:cubicBezTo>
                  <a:pt x="16688" y="1575"/>
                  <a:pt x="10795" y="0"/>
                  <a:pt x="6197" y="2667"/>
                </a:cubicBezTo>
                <a:cubicBezTo>
                  <a:pt x="1575" y="5321"/>
                  <a:pt x="0" y="11214"/>
                  <a:pt x="2667" y="15799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3" name="Freeform 5793"/>
          <p:cNvSpPr/>
          <p:nvPr/>
        </p:nvSpPr>
        <p:spPr>
          <a:xfrm>
            <a:off x="3296894" y="4188322"/>
            <a:ext cx="41286" cy="53948"/>
          </a:xfrm>
          <a:custGeom>
            <a:avLst/>
            <a:gdLst/>
            <a:ahLst/>
            <a:cxnLst/>
            <a:rect l="0" t="0" r="0" b="0"/>
            <a:pathLst>
              <a:path w="41286" h="53948">
                <a:moveTo>
                  <a:pt x="6184" y="52666"/>
                </a:moveTo>
                <a:cubicBezTo>
                  <a:pt x="7695" y="53542"/>
                  <a:pt x="9359" y="53948"/>
                  <a:pt x="10984" y="53948"/>
                </a:cubicBezTo>
                <a:cubicBezTo>
                  <a:pt x="14324" y="53948"/>
                  <a:pt x="17563" y="52235"/>
                  <a:pt x="19341" y="49149"/>
                </a:cubicBezTo>
                <a:lnTo>
                  <a:pt x="38619" y="15811"/>
                </a:lnTo>
                <a:cubicBezTo>
                  <a:pt x="41286" y="11214"/>
                  <a:pt x="39712" y="5321"/>
                  <a:pt x="35101" y="2667"/>
                </a:cubicBezTo>
                <a:cubicBezTo>
                  <a:pt x="30479" y="0"/>
                  <a:pt x="24599" y="1587"/>
                  <a:pt x="21919" y="6197"/>
                </a:cubicBezTo>
                <a:lnTo>
                  <a:pt x="2654" y="39522"/>
                </a:lnTo>
                <a:cubicBezTo>
                  <a:pt x="0" y="44119"/>
                  <a:pt x="1562" y="50012"/>
                  <a:pt x="6184" y="52666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4" name="Freeform 5794"/>
          <p:cNvSpPr/>
          <p:nvPr/>
        </p:nvSpPr>
        <p:spPr>
          <a:xfrm>
            <a:off x="3013360" y="4269331"/>
            <a:ext cx="55396" cy="39864"/>
          </a:xfrm>
          <a:custGeom>
            <a:avLst/>
            <a:gdLst/>
            <a:ahLst/>
            <a:cxnLst/>
            <a:rect l="0" t="0" r="0" b="0"/>
            <a:pathLst>
              <a:path w="55396" h="39864">
                <a:moveTo>
                  <a:pt x="49212" y="21907"/>
                </a:moveTo>
                <a:lnTo>
                  <a:pt x="15824" y="2654"/>
                </a:lnTo>
                <a:cubicBezTo>
                  <a:pt x="11201" y="0"/>
                  <a:pt x="5321" y="1587"/>
                  <a:pt x="2654" y="6185"/>
                </a:cubicBezTo>
                <a:cubicBezTo>
                  <a:pt x="0" y="10795"/>
                  <a:pt x="1575" y="16662"/>
                  <a:pt x="6185" y="19342"/>
                </a:cubicBezTo>
                <a:lnTo>
                  <a:pt x="39561" y="38569"/>
                </a:lnTo>
                <a:cubicBezTo>
                  <a:pt x="41085" y="39445"/>
                  <a:pt x="42748" y="39864"/>
                  <a:pt x="44387" y="39864"/>
                </a:cubicBezTo>
                <a:cubicBezTo>
                  <a:pt x="47714" y="39864"/>
                  <a:pt x="50951" y="38137"/>
                  <a:pt x="52729" y="35051"/>
                </a:cubicBezTo>
                <a:cubicBezTo>
                  <a:pt x="55396" y="30454"/>
                  <a:pt x="53822" y="24561"/>
                  <a:pt x="49212" y="2190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5" name="Freeform 5795"/>
          <p:cNvSpPr/>
          <p:nvPr/>
        </p:nvSpPr>
        <p:spPr>
          <a:xfrm>
            <a:off x="3363918" y="4471401"/>
            <a:ext cx="55383" cy="39864"/>
          </a:xfrm>
          <a:custGeom>
            <a:avLst/>
            <a:gdLst/>
            <a:ahLst/>
            <a:cxnLst/>
            <a:rect l="0" t="0" r="0" b="0"/>
            <a:pathLst>
              <a:path w="55383" h="39864">
                <a:moveTo>
                  <a:pt x="49199" y="21907"/>
                </a:moveTo>
                <a:lnTo>
                  <a:pt x="15824" y="2654"/>
                </a:lnTo>
                <a:cubicBezTo>
                  <a:pt x="11214" y="0"/>
                  <a:pt x="5321" y="1587"/>
                  <a:pt x="2654" y="6185"/>
                </a:cubicBezTo>
                <a:cubicBezTo>
                  <a:pt x="0" y="10795"/>
                  <a:pt x="1574" y="16662"/>
                  <a:pt x="6185" y="19342"/>
                </a:cubicBezTo>
                <a:lnTo>
                  <a:pt x="39573" y="38569"/>
                </a:lnTo>
                <a:cubicBezTo>
                  <a:pt x="41084" y="39445"/>
                  <a:pt x="42748" y="39864"/>
                  <a:pt x="44374" y="39864"/>
                </a:cubicBezTo>
                <a:cubicBezTo>
                  <a:pt x="47701" y="39864"/>
                  <a:pt x="50951" y="38137"/>
                  <a:pt x="52729" y="35051"/>
                </a:cubicBezTo>
                <a:cubicBezTo>
                  <a:pt x="55383" y="30454"/>
                  <a:pt x="53821" y="24561"/>
                  <a:pt x="49199" y="2190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796" name="Picture 5796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97619" y="4272448"/>
            <a:ext cx="237429" cy="237070"/>
          </a:xfrm>
          <a:prstGeom prst="rect">
            <a:avLst/>
          </a:prstGeom>
          <a:noFill/>
        </p:spPr>
      </p:pic>
      <p:sp>
        <p:nvSpPr>
          <p:cNvPr id="5797" name="Freeform 5797"/>
          <p:cNvSpPr/>
          <p:nvPr/>
        </p:nvSpPr>
        <p:spPr>
          <a:xfrm>
            <a:off x="3197058" y="4371739"/>
            <a:ext cx="38556" cy="38493"/>
          </a:xfrm>
          <a:custGeom>
            <a:avLst/>
            <a:gdLst/>
            <a:ahLst/>
            <a:cxnLst/>
            <a:rect l="0" t="0" r="0" b="0"/>
            <a:pathLst>
              <a:path w="38556" h="38493">
                <a:moveTo>
                  <a:pt x="19278" y="0"/>
                </a:moveTo>
                <a:cubicBezTo>
                  <a:pt x="8649" y="0"/>
                  <a:pt x="0" y="8636"/>
                  <a:pt x="0" y="19253"/>
                </a:cubicBezTo>
                <a:cubicBezTo>
                  <a:pt x="0" y="29857"/>
                  <a:pt x="8649" y="38493"/>
                  <a:pt x="19278" y="38493"/>
                </a:cubicBezTo>
                <a:cubicBezTo>
                  <a:pt x="29907" y="38493"/>
                  <a:pt x="38556" y="29857"/>
                  <a:pt x="38556" y="19253"/>
                </a:cubicBezTo>
                <a:cubicBezTo>
                  <a:pt x="38556" y="8636"/>
                  <a:pt x="29907" y="0"/>
                  <a:pt x="19278" y="0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8" name="Freeform 5798"/>
          <p:cNvSpPr/>
          <p:nvPr/>
        </p:nvSpPr>
        <p:spPr>
          <a:xfrm>
            <a:off x="3168147" y="4535323"/>
            <a:ext cx="96367" cy="57720"/>
          </a:xfrm>
          <a:custGeom>
            <a:avLst/>
            <a:gdLst/>
            <a:ahLst/>
            <a:cxnLst/>
            <a:rect l="0" t="0" r="0" b="0"/>
            <a:pathLst>
              <a:path w="96367" h="57720">
                <a:moveTo>
                  <a:pt x="0" y="48107"/>
                </a:moveTo>
                <a:cubicBezTo>
                  <a:pt x="0" y="53402"/>
                  <a:pt x="4330" y="57720"/>
                  <a:pt x="9626" y="57720"/>
                </a:cubicBezTo>
                <a:lnTo>
                  <a:pt x="86728" y="57720"/>
                </a:lnTo>
                <a:cubicBezTo>
                  <a:pt x="92049" y="57720"/>
                  <a:pt x="96367" y="53402"/>
                  <a:pt x="96367" y="48107"/>
                </a:cubicBezTo>
                <a:lnTo>
                  <a:pt x="96367" y="0"/>
                </a:lnTo>
                <a:lnTo>
                  <a:pt x="0" y="0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799" name="Picture 5799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73400" y="4254500"/>
            <a:ext cx="279400" cy="279400"/>
          </a:xfrm>
          <a:prstGeom prst="rect">
            <a:avLst/>
          </a:prstGeom>
          <a:noFill/>
        </p:spPr>
      </p:pic>
      <p:sp>
        <p:nvSpPr>
          <p:cNvPr id="5800" name="Freeform 5800"/>
          <p:cNvSpPr/>
          <p:nvPr/>
        </p:nvSpPr>
        <p:spPr>
          <a:xfrm>
            <a:off x="3199738" y="4612305"/>
            <a:ext cx="33196" cy="9613"/>
          </a:xfrm>
          <a:custGeom>
            <a:avLst/>
            <a:gdLst/>
            <a:ahLst/>
            <a:cxnLst/>
            <a:rect l="0" t="0" r="0" b="0"/>
            <a:pathLst>
              <a:path w="33196" h="9613">
                <a:moveTo>
                  <a:pt x="16598" y="9613"/>
                </a:moveTo>
                <a:cubicBezTo>
                  <a:pt x="23697" y="9613"/>
                  <a:pt x="29844" y="5727"/>
                  <a:pt x="33196" y="0"/>
                </a:cubicBezTo>
                <a:lnTo>
                  <a:pt x="0" y="0"/>
                </a:lnTo>
                <a:cubicBezTo>
                  <a:pt x="3352" y="5727"/>
                  <a:pt x="9499" y="9613"/>
                  <a:pt x="16598" y="9613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1" name="Rectangle 5801"/>
          <p:cNvSpPr/>
          <p:nvPr/>
        </p:nvSpPr>
        <p:spPr>
          <a:xfrm>
            <a:off x="2213195" y="4348596"/>
            <a:ext cx="738251" cy="183337"/>
          </a:xfrm>
          <a:prstGeom prst="rect">
            <a:avLst/>
          </a:prstGeom>
        </p:spPr>
      </p:sp>
      <p:sp>
        <p:nvSpPr>
          <p:cNvPr id="5802" name="Freeform 5802"/>
          <p:cNvSpPr/>
          <p:nvPr/>
        </p:nvSpPr>
        <p:spPr>
          <a:xfrm>
            <a:off x="2222339" y="4410267"/>
            <a:ext cx="67564" cy="89916"/>
          </a:xfrm>
          <a:custGeom>
            <a:avLst/>
            <a:gdLst/>
            <a:ahLst/>
            <a:cxnLst/>
            <a:rect l="0" t="0" r="0" b="0"/>
            <a:pathLst>
              <a:path w="67564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486400"/>
                </a:lnTo>
                <a:lnTo>
                  <a:pt x="3429000" y="5486400"/>
                </a:lnTo>
                <a:cubicBezTo>
                  <a:pt x="5321300" y="5486400"/>
                  <a:pt x="6756400" y="4838700"/>
                  <a:pt x="6756400" y="2730500"/>
                </a:cubicBezTo>
                <a:cubicBezTo>
                  <a:pt x="6756400" y="596900"/>
                  <a:pt x="5207000" y="0"/>
                  <a:pt x="33401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2997200" y="1676400"/>
                </a:lnTo>
                <a:cubicBezTo>
                  <a:pt x="3759200" y="1676400"/>
                  <a:pt x="4699000" y="1803400"/>
                  <a:pt x="4699000" y="2730500"/>
                </a:cubicBezTo>
                <a:cubicBezTo>
                  <a:pt x="4699000" y="3568700"/>
                  <a:pt x="4000500" y="3810000"/>
                  <a:pt x="3302000" y="3810000"/>
                </a:cubicBezTo>
                <a:lnTo>
                  <a:pt x="1981200" y="3810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3" name="Freeform 5803"/>
          <p:cNvSpPr/>
          <p:nvPr/>
        </p:nvSpPr>
        <p:spPr>
          <a:xfrm>
            <a:off x="2302349" y="4410267"/>
            <a:ext cx="72136" cy="89916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4" name="Freeform 5804"/>
          <p:cNvSpPr/>
          <p:nvPr/>
        </p:nvSpPr>
        <p:spPr>
          <a:xfrm>
            <a:off x="2379819" y="4407981"/>
            <a:ext cx="97028" cy="94488"/>
          </a:xfrm>
          <a:custGeom>
            <a:avLst/>
            <a:gdLst/>
            <a:ahLst/>
            <a:cxnLst/>
            <a:rect l="0" t="0" r="0" b="0"/>
            <a:pathLst>
              <a:path w="9702800" h="9448800">
                <a:moveTo>
                  <a:pt x="0" y="4724400"/>
                </a:moveTo>
                <a:cubicBezTo>
                  <a:pt x="0" y="7607300"/>
                  <a:pt x="2044700" y="9448800"/>
                  <a:pt x="4851400" y="9448800"/>
                </a:cubicBezTo>
                <a:cubicBezTo>
                  <a:pt x="7658100" y="9448800"/>
                  <a:pt x="9702800" y="7607300"/>
                  <a:pt x="9702800" y="4724400"/>
                </a:cubicBezTo>
                <a:cubicBezTo>
                  <a:pt x="9702800" y="1841500"/>
                  <a:pt x="76581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lose/>
                <a:moveTo>
                  <a:pt x="2057400" y="4724400"/>
                </a:moveTo>
                <a:cubicBezTo>
                  <a:pt x="2057400" y="3048000"/>
                  <a:pt x="3162300" y="1828800"/>
                  <a:pt x="4851400" y="1828800"/>
                </a:cubicBezTo>
                <a:cubicBezTo>
                  <a:pt x="6540500" y="1828800"/>
                  <a:pt x="7645400" y="3048000"/>
                  <a:pt x="7645400" y="4724400"/>
                </a:cubicBezTo>
                <a:cubicBezTo>
                  <a:pt x="7645400" y="6400800"/>
                  <a:pt x="65405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5" name="Freeform 5805"/>
          <p:cNvSpPr/>
          <p:nvPr/>
        </p:nvSpPr>
        <p:spPr>
          <a:xfrm>
            <a:off x="2485483" y="4407981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6" name="Freeform 5806"/>
          <p:cNvSpPr/>
          <p:nvPr/>
        </p:nvSpPr>
        <p:spPr>
          <a:xfrm>
            <a:off x="2589115" y="4410267"/>
            <a:ext cx="72136" cy="89916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7" name="Freeform 5807"/>
          <p:cNvSpPr/>
          <p:nvPr/>
        </p:nvSpPr>
        <p:spPr>
          <a:xfrm>
            <a:off x="2662140" y="4410267"/>
            <a:ext cx="94361" cy="89916"/>
          </a:xfrm>
          <a:custGeom>
            <a:avLst/>
            <a:gdLst/>
            <a:ahLst/>
            <a:cxnLst/>
            <a:rect l="0" t="0" r="0" b="0"/>
            <a:pathLst>
              <a:path w="9436100" h="8991600">
                <a:moveTo>
                  <a:pt x="0" y="8991600"/>
                </a:moveTo>
                <a:lnTo>
                  <a:pt x="2184400" y="8991600"/>
                </a:lnTo>
                <a:lnTo>
                  <a:pt x="2933700" y="7086600"/>
                </a:lnTo>
                <a:lnTo>
                  <a:pt x="6426200" y="7086600"/>
                </a:lnTo>
                <a:lnTo>
                  <a:pt x="7200900" y="8991600"/>
                </a:lnTo>
                <a:lnTo>
                  <a:pt x="9436100" y="8991600"/>
                </a:lnTo>
                <a:lnTo>
                  <a:pt x="5524500" y="0"/>
                </a:lnTo>
                <a:lnTo>
                  <a:pt x="3886200" y="0"/>
                </a:lnTo>
                <a:close/>
                <a:moveTo>
                  <a:pt x="5753100" y="5410200"/>
                </a:moveTo>
                <a:lnTo>
                  <a:pt x="3556000" y="5410200"/>
                </a:lnTo>
                <a:lnTo>
                  <a:pt x="4648200" y="2616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8" name="Freeform 5808"/>
          <p:cNvSpPr/>
          <p:nvPr/>
        </p:nvSpPr>
        <p:spPr>
          <a:xfrm>
            <a:off x="2765518" y="4410267"/>
            <a:ext cx="101600" cy="89916"/>
          </a:xfrm>
          <a:custGeom>
            <a:avLst/>
            <a:gdLst/>
            <a:ahLst/>
            <a:cxnLst/>
            <a:rect l="0" t="0" r="0" b="0"/>
            <a:pathLst>
              <a:path w="101600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2095500"/>
                </a:lnTo>
                <a:lnTo>
                  <a:pt x="2006600" y="2095500"/>
                </a:lnTo>
                <a:lnTo>
                  <a:pt x="4279900" y="8991600"/>
                </a:lnTo>
                <a:lnTo>
                  <a:pt x="5791200" y="8991600"/>
                </a:lnTo>
                <a:lnTo>
                  <a:pt x="8153400" y="2095500"/>
                </a:lnTo>
                <a:lnTo>
                  <a:pt x="8178800" y="2095500"/>
                </a:lnTo>
                <a:lnTo>
                  <a:pt x="8178800" y="8991600"/>
                </a:lnTo>
                <a:lnTo>
                  <a:pt x="10160000" y="8991600"/>
                </a:lnTo>
                <a:lnTo>
                  <a:pt x="10160000" y="0"/>
                </a:lnTo>
                <a:lnTo>
                  <a:pt x="7175500" y="0"/>
                </a:lnTo>
                <a:lnTo>
                  <a:pt x="5092700" y="5867400"/>
                </a:lnTo>
                <a:lnTo>
                  <a:pt x="5067300" y="5867400"/>
                </a:lnTo>
                <a:lnTo>
                  <a:pt x="2997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9" name="Rectangle 5809"/>
          <p:cNvSpPr/>
          <p:nvPr/>
        </p:nvSpPr>
        <p:spPr>
          <a:xfrm>
            <a:off x="2213195" y="4488296"/>
            <a:ext cx="775969" cy="183337"/>
          </a:xfrm>
          <a:prstGeom prst="rect">
            <a:avLst/>
          </a:prstGeom>
        </p:spPr>
      </p:sp>
      <p:sp>
        <p:nvSpPr>
          <p:cNvPr id="5810" name="Freeform 5810"/>
          <p:cNvSpPr/>
          <p:nvPr/>
        </p:nvSpPr>
        <p:spPr>
          <a:xfrm>
            <a:off x="2222339" y="4549967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1" name="Freeform 5811"/>
          <p:cNvSpPr/>
          <p:nvPr/>
        </p:nvSpPr>
        <p:spPr>
          <a:xfrm>
            <a:off x="2318478" y="4549967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2" name="Freeform 5812"/>
          <p:cNvSpPr/>
          <p:nvPr/>
        </p:nvSpPr>
        <p:spPr>
          <a:xfrm>
            <a:off x="2351498" y="4547681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3" name="Freeform 5813"/>
          <p:cNvSpPr/>
          <p:nvPr/>
        </p:nvSpPr>
        <p:spPr>
          <a:xfrm>
            <a:off x="2455130" y="4549967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4" name="Freeform 5814"/>
          <p:cNvSpPr/>
          <p:nvPr/>
        </p:nvSpPr>
        <p:spPr>
          <a:xfrm>
            <a:off x="2552285" y="4549967"/>
            <a:ext cx="56515" cy="89916"/>
          </a:xfrm>
          <a:custGeom>
            <a:avLst/>
            <a:gdLst/>
            <a:ahLst/>
            <a:cxnLst/>
            <a:rect l="0" t="0" r="0" b="0"/>
            <a:pathLst>
              <a:path w="5651500" h="8991600">
                <a:moveTo>
                  <a:pt x="0" y="8991600"/>
                </a:moveTo>
                <a:lnTo>
                  <a:pt x="5651500" y="8991600"/>
                </a:lnTo>
                <a:lnTo>
                  <a:pt x="5651500" y="7162800"/>
                </a:lnTo>
                <a:lnTo>
                  <a:pt x="1981200" y="716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5" name="Freeform 5815"/>
          <p:cNvSpPr/>
          <p:nvPr/>
        </p:nvSpPr>
        <p:spPr>
          <a:xfrm>
            <a:off x="2619468" y="4549967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6" name="Freeform 5816"/>
          <p:cNvSpPr/>
          <p:nvPr/>
        </p:nvSpPr>
        <p:spPr>
          <a:xfrm>
            <a:off x="2652488" y="4547681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7" name="Freeform 5817"/>
          <p:cNvSpPr/>
          <p:nvPr/>
        </p:nvSpPr>
        <p:spPr>
          <a:xfrm>
            <a:off x="2756120" y="4549967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8" name="Freeform 5818"/>
          <p:cNvSpPr/>
          <p:nvPr/>
        </p:nvSpPr>
        <p:spPr>
          <a:xfrm>
            <a:off x="2844258" y="4549967"/>
            <a:ext cx="71120" cy="89916"/>
          </a:xfrm>
          <a:custGeom>
            <a:avLst/>
            <a:gdLst/>
            <a:ahLst/>
            <a:cxnLst/>
            <a:rect l="0" t="0" r="0" b="0"/>
            <a:pathLst>
              <a:path w="7112000" h="8991600">
                <a:moveTo>
                  <a:pt x="2565400" y="8991600"/>
                </a:moveTo>
                <a:lnTo>
                  <a:pt x="4546600" y="8991600"/>
                </a:lnTo>
                <a:lnTo>
                  <a:pt x="4546600" y="1752600"/>
                </a:lnTo>
                <a:lnTo>
                  <a:pt x="7112000" y="1752600"/>
                </a:lnTo>
                <a:lnTo>
                  <a:pt x="7112000" y="0"/>
                </a:lnTo>
                <a:lnTo>
                  <a:pt x="0" y="0"/>
                </a:lnTo>
                <a:lnTo>
                  <a:pt x="0" y="1752600"/>
                </a:lnTo>
                <a:lnTo>
                  <a:pt x="2565400" y="17526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9" name="Freeform 5819"/>
          <p:cNvSpPr/>
          <p:nvPr/>
        </p:nvSpPr>
        <p:spPr>
          <a:xfrm>
            <a:off x="2918680" y="4547681"/>
            <a:ext cx="64897" cy="94488"/>
          </a:xfrm>
          <a:custGeom>
            <a:avLst/>
            <a:gdLst/>
            <a:ahLst/>
            <a:cxnLst/>
            <a:rect l="0" t="0" r="0" b="0"/>
            <a:pathLst>
              <a:path w="6489700" h="9448800">
                <a:moveTo>
                  <a:pt x="6477000" y="939800"/>
                </a:moveTo>
                <a:cubicBezTo>
                  <a:pt x="5715000" y="266700"/>
                  <a:pt x="4737100" y="0"/>
                  <a:pt x="3721100" y="0"/>
                </a:cubicBezTo>
                <a:cubicBezTo>
                  <a:pt x="1955800" y="0"/>
                  <a:pt x="292100" y="1003300"/>
                  <a:pt x="292100" y="2921000"/>
                </a:cubicBezTo>
                <a:cubicBezTo>
                  <a:pt x="292100" y="5918200"/>
                  <a:pt x="4508500" y="5029200"/>
                  <a:pt x="4508500" y="6680200"/>
                </a:cubicBezTo>
                <a:cubicBezTo>
                  <a:pt x="4508500" y="7315200"/>
                  <a:pt x="3784600" y="7620000"/>
                  <a:pt x="3136900" y="7620000"/>
                </a:cubicBezTo>
                <a:cubicBezTo>
                  <a:pt x="2476500" y="7620000"/>
                  <a:pt x="1816100" y="7302500"/>
                  <a:pt x="1409700" y="6769100"/>
                </a:cubicBezTo>
                <a:lnTo>
                  <a:pt x="0" y="8318500"/>
                </a:lnTo>
                <a:cubicBezTo>
                  <a:pt x="850900" y="9105900"/>
                  <a:pt x="1866900" y="9448800"/>
                  <a:pt x="3022600" y="9448800"/>
                </a:cubicBezTo>
                <a:cubicBezTo>
                  <a:pt x="4876800" y="9448800"/>
                  <a:pt x="6489700" y="8496300"/>
                  <a:pt x="6489700" y="6489700"/>
                </a:cubicBezTo>
                <a:cubicBezTo>
                  <a:pt x="6489700" y="3340100"/>
                  <a:pt x="2349500" y="4394200"/>
                  <a:pt x="2349500" y="2755900"/>
                </a:cubicBezTo>
                <a:cubicBezTo>
                  <a:pt x="2349500" y="2082800"/>
                  <a:pt x="3124200" y="1828800"/>
                  <a:pt x="3683000" y="1828800"/>
                </a:cubicBezTo>
                <a:cubicBezTo>
                  <a:pt x="4165600" y="1828800"/>
                  <a:pt x="4800600" y="2019300"/>
                  <a:pt x="5118100" y="24257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0" name="Rectangle 5820"/>
          <p:cNvSpPr/>
          <p:nvPr/>
        </p:nvSpPr>
        <p:spPr>
          <a:xfrm>
            <a:off x="2213195" y="4703962"/>
            <a:ext cx="1800453" cy="165688"/>
          </a:xfrm>
          <a:prstGeom prst="rect">
            <a:avLst/>
          </a:prstGeom>
        </p:spPr>
      </p:sp>
      <p:sp>
        <p:nvSpPr>
          <p:cNvPr id="5821" name="Freeform 5821"/>
          <p:cNvSpPr/>
          <p:nvPr/>
        </p:nvSpPr>
        <p:spPr>
          <a:xfrm>
            <a:off x="2221539" y="4776040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2" name="Freeform 5822"/>
          <p:cNvSpPr/>
          <p:nvPr/>
        </p:nvSpPr>
        <p:spPr>
          <a:xfrm>
            <a:off x="2333210" y="4753751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3" name="Freeform 5823"/>
          <p:cNvSpPr/>
          <p:nvPr/>
        </p:nvSpPr>
        <p:spPr>
          <a:xfrm>
            <a:off x="2392646" y="476815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4" name="Freeform 5824"/>
          <p:cNvSpPr/>
          <p:nvPr/>
        </p:nvSpPr>
        <p:spPr>
          <a:xfrm>
            <a:off x="2437223" y="478324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5" name="Freeform 5825"/>
          <p:cNvSpPr/>
          <p:nvPr/>
        </p:nvSpPr>
        <p:spPr>
          <a:xfrm>
            <a:off x="2497117" y="475032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6" name="Freeform 5826"/>
          <p:cNvSpPr/>
          <p:nvPr/>
        </p:nvSpPr>
        <p:spPr>
          <a:xfrm>
            <a:off x="2564211" y="4783241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7" name="Freeform 5827"/>
          <p:cNvSpPr/>
          <p:nvPr/>
        </p:nvSpPr>
        <p:spPr>
          <a:xfrm>
            <a:off x="2650850" y="4783241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8" name="Freeform 5828"/>
          <p:cNvSpPr/>
          <p:nvPr/>
        </p:nvSpPr>
        <p:spPr>
          <a:xfrm>
            <a:off x="2740004" y="475718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9" name="Freeform 5829"/>
          <p:cNvSpPr/>
          <p:nvPr/>
        </p:nvSpPr>
        <p:spPr>
          <a:xfrm>
            <a:off x="2760807" y="476815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0" name="Freeform 5830"/>
          <p:cNvSpPr/>
          <p:nvPr/>
        </p:nvSpPr>
        <p:spPr>
          <a:xfrm>
            <a:off x="2805384" y="475032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1" name="Freeform 5831"/>
          <p:cNvSpPr/>
          <p:nvPr/>
        </p:nvSpPr>
        <p:spPr>
          <a:xfrm>
            <a:off x="2894081" y="4783241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2" name="Freeform 5832"/>
          <p:cNvSpPr/>
          <p:nvPr/>
        </p:nvSpPr>
        <p:spPr>
          <a:xfrm>
            <a:off x="2980491" y="478186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3" name="Freeform 5833"/>
          <p:cNvSpPr/>
          <p:nvPr/>
        </p:nvSpPr>
        <p:spPr>
          <a:xfrm>
            <a:off x="3051357" y="478186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4" name="Freeform 5834"/>
          <p:cNvSpPr/>
          <p:nvPr/>
        </p:nvSpPr>
        <p:spPr>
          <a:xfrm>
            <a:off x="3090676" y="475032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5" name="Freeform 5835"/>
          <p:cNvSpPr/>
          <p:nvPr/>
        </p:nvSpPr>
        <p:spPr>
          <a:xfrm>
            <a:off x="3112736" y="475032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6" name="Freeform 5836"/>
          <p:cNvSpPr/>
          <p:nvPr/>
        </p:nvSpPr>
        <p:spPr>
          <a:xfrm>
            <a:off x="3182345" y="4805529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7" name="Freeform 5837"/>
          <p:cNvSpPr/>
          <p:nvPr/>
        </p:nvSpPr>
        <p:spPr>
          <a:xfrm>
            <a:off x="3221550" y="478164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8" name="Freeform 5838"/>
          <p:cNvSpPr/>
          <p:nvPr/>
        </p:nvSpPr>
        <p:spPr>
          <a:xfrm>
            <a:off x="3281100" y="475032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9" name="Freeform 5839"/>
          <p:cNvSpPr/>
          <p:nvPr/>
        </p:nvSpPr>
        <p:spPr>
          <a:xfrm>
            <a:off x="3304074" y="478186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0" name="Freeform 5840"/>
          <p:cNvSpPr/>
          <p:nvPr/>
        </p:nvSpPr>
        <p:spPr>
          <a:xfrm>
            <a:off x="3361682" y="478186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1" name="Freeform 5841"/>
          <p:cNvSpPr/>
          <p:nvPr/>
        </p:nvSpPr>
        <p:spPr>
          <a:xfrm>
            <a:off x="3410374" y="478186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2" name="Freeform 5842"/>
          <p:cNvSpPr/>
          <p:nvPr/>
        </p:nvSpPr>
        <p:spPr>
          <a:xfrm>
            <a:off x="3495298" y="475718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3" name="Freeform 5843"/>
          <p:cNvSpPr/>
          <p:nvPr/>
        </p:nvSpPr>
        <p:spPr>
          <a:xfrm>
            <a:off x="3522159" y="47818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4" name="Freeform 5844"/>
          <p:cNvSpPr/>
          <p:nvPr/>
        </p:nvSpPr>
        <p:spPr>
          <a:xfrm>
            <a:off x="3581824" y="478186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5" name="Freeform 5845"/>
          <p:cNvSpPr/>
          <p:nvPr/>
        </p:nvSpPr>
        <p:spPr>
          <a:xfrm>
            <a:off x="3628343" y="476815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6" name="Freeform 5846"/>
          <p:cNvSpPr/>
          <p:nvPr/>
        </p:nvSpPr>
        <p:spPr>
          <a:xfrm>
            <a:off x="3673264" y="478186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7" name="Freeform 5847"/>
          <p:cNvSpPr/>
          <p:nvPr/>
        </p:nvSpPr>
        <p:spPr>
          <a:xfrm>
            <a:off x="3710868" y="478324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8" name="Freeform 5848"/>
          <p:cNvSpPr/>
          <p:nvPr/>
        </p:nvSpPr>
        <p:spPr>
          <a:xfrm>
            <a:off x="3771676" y="478164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9" name="Freeform 5849"/>
          <p:cNvSpPr/>
          <p:nvPr/>
        </p:nvSpPr>
        <p:spPr>
          <a:xfrm>
            <a:off x="3822882" y="476815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0" name="Freeform 5850"/>
          <p:cNvSpPr/>
          <p:nvPr/>
        </p:nvSpPr>
        <p:spPr>
          <a:xfrm>
            <a:off x="3864716" y="478186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1" name="Freeform 5851"/>
          <p:cNvSpPr/>
          <p:nvPr/>
        </p:nvSpPr>
        <p:spPr>
          <a:xfrm>
            <a:off x="3935582" y="478186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2" name="Freeform 5852"/>
          <p:cNvSpPr/>
          <p:nvPr/>
        </p:nvSpPr>
        <p:spPr>
          <a:xfrm>
            <a:off x="3968729" y="478186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3" name="Rectangle 5853"/>
          <p:cNvSpPr/>
          <p:nvPr/>
        </p:nvSpPr>
        <p:spPr>
          <a:xfrm>
            <a:off x="2213195" y="4900787"/>
            <a:ext cx="2074076" cy="165688"/>
          </a:xfrm>
          <a:prstGeom prst="rect">
            <a:avLst/>
          </a:prstGeom>
        </p:spPr>
      </p:sp>
      <p:sp>
        <p:nvSpPr>
          <p:cNvPr id="5854" name="Freeform 5854"/>
          <p:cNvSpPr/>
          <p:nvPr/>
        </p:nvSpPr>
        <p:spPr>
          <a:xfrm>
            <a:off x="2221539" y="4972864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5" name="Freeform 5855"/>
          <p:cNvSpPr/>
          <p:nvPr/>
        </p:nvSpPr>
        <p:spPr>
          <a:xfrm>
            <a:off x="2338468" y="4952633"/>
            <a:ext cx="66979" cy="80924"/>
          </a:xfrm>
          <a:custGeom>
            <a:avLst/>
            <a:gdLst/>
            <a:ahLst/>
            <a:cxnLst/>
            <a:rect l="0" t="0" r="0" b="0"/>
            <a:pathLst>
              <a:path w="7442200" h="8991600">
                <a:moveTo>
                  <a:pt x="1143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95400"/>
                </a:lnTo>
                <a:lnTo>
                  <a:pt x="939800" y="1295400"/>
                </a:lnTo>
                <a:lnTo>
                  <a:pt x="6299200" y="8991600"/>
                </a:lnTo>
                <a:lnTo>
                  <a:pt x="7442200" y="8991600"/>
                </a:lnTo>
                <a:lnTo>
                  <a:pt x="7442200" y="0"/>
                </a:lnTo>
                <a:lnTo>
                  <a:pt x="6527800" y="0"/>
                </a:lnTo>
                <a:lnTo>
                  <a:pt x="6527800" y="7620000"/>
                </a:lnTo>
                <a:lnTo>
                  <a:pt x="65024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6" name="Freeform 5856"/>
          <p:cNvSpPr/>
          <p:nvPr/>
        </p:nvSpPr>
        <p:spPr>
          <a:xfrm>
            <a:off x="2424650" y="498006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7" name="Freeform 5857"/>
          <p:cNvSpPr/>
          <p:nvPr/>
        </p:nvSpPr>
        <p:spPr>
          <a:xfrm>
            <a:off x="2487630" y="4978694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8" name="Freeform 5858"/>
          <p:cNvSpPr/>
          <p:nvPr/>
        </p:nvSpPr>
        <p:spPr>
          <a:xfrm>
            <a:off x="2582842" y="497869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9" name="Freeform 5859"/>
          <p:cNvSpPr/>
          <p:nvPr/>
        </p:nvSpPr>
        <p:spPr>
          <a:xfrm>
            <a:off x="2649479" y="497869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0" name="Freeform 5860"/>
          <p:cNvSpPr/>
          <p:nvPr/>
        </p:nvSpPr>
        <p:spPr>
          <a:xfrm>
            <a:off x="2682283" y="497869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1" name="Freeform 5861"/>
          <p:cNvSpPr/>
          <p:nvPr/>
        </p:nvSpPr>
        <p:spPr>
          <a:xfrm>
            <a:off x="2752806" y="498006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2" name="Freeform 5862"/>
          <p:cNvSpPr/>
          <p:nvPr/>
        </p:nvSpPr>
        <p:spPr>
          <a:xfrm>
            <a:off x="2811899" y="497869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3" name="Freeform 5863"/>
          <p:cNvSpPr/>
          <p:nvPr/>
        </p:nvSpPr>
        <p:spPr>
          <a:xfrm>
            <a:off x="2896824" y="497869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4" name="Freeform 5864"/>
          <p:cNvSpPr/>
          <p:nvPr/>
        </p:nvSpPr>
        <p:spPr>
          <a:xfrm>
            <a:off x="2963918" y="497869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5" name="Freeform 5865"/>
          <p:cNvSpPr/>
          <p:nvPr/>
        </p:nvSpPr>
        <p:spPr>
          <a:xfrm>
            <a:off x="3030555" y="497869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6" name="Freeform 5866"/>
          <p:cNvSpPr/>
          <p:nvPr/>
        </p:nvSpPr>
        <p:spPr>
          <a:xfrm>
            <a:off x="3061530" y="4945775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7" name="Freeform 5867"/>
          <p:cNvSpPr/>
          <p:nvPr/>
        </p:nvSpPr>
        <p:spPr>
          <a:xfrm>
            <a:off x="3099249" y="497869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8" name="Freeform 5868"/>
          <p:cNvSpPr/>
          <p:nvPr/>
        </p:nvSpPr>
        <p:spPr>
          <a:xfrm>
            <a:off x="3170115" y="497869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9" name="Freeform 5869"/>
          <p:cNvSpPr/>
          <p:nvPr/>
        </p:nvSpPr>
        <p:spPr>
          <a:xfrm>
            <a:off x="3209194" y="4978694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0" name="Freeform 5870"/>
          <p:cNvSpPr/>
          <p:nvPr/>
        </p:nvSpPr>
        <p:spPr>
          <a:xfrm>
            <a:off x="3304406" y="497869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1" name="Freeform 5871"/>
          <p:cNvSpPr/>
          <p:nvPr/>
        </p:nvSpPr>
        <p:spPr>
          <a:xfrm>
            <a:off x="3365900" y="497869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2" name="Freeform 5872"/>
          <p:cNvSpPr/>
          <p:nvPr/>
        </p:nvSpPr>
        <p:spPr>
          <a:xfrm>
            <a:off x="3427279" y="497846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3" name="Freeform 5873"/>
          <p:cNvSpPr/>
          <p:nvPr/>
        </p:nvSpPr>
        <p:spPr>
          <a:xfrm>
            <a:off x="3482371" y="497869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4" name="Freeform 5874"/>
          <p:cNvSpPr/>
          <p:nvPr/>
        </p:nvSpPr>
        <p:spPr>
          <a:xfrm>
            <a:off x="3577697" y="497869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5" name="Freeform 5875"/>
          <p:cNvSpPr/>
          <p:nvPr/>
        </p:nvSpPr>
        <p:spPr>
          <a:xfrm>
            <a:off x="3648220" y="497869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6" name="Freeform 5876"/>
          <p:cNvSpPr/>
          <p:nvPr/>
        </p:nvSpPr>
        <p:spPr>
          <a:xfrm>
            <a:off x="3718058" y="497869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7" name="Freeform 5877"/>
          <p:cNvSpPr/>
          <p:nvPr/>
        </p:nvSpPr>
        <p:spPr>
          <a:xfrm>
            <a:off x="3785152" y="497869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8" name="Freeform 5878"/>
          <p:cNvSpPr/>
          <p:nvPr/>
        </p:nvSpPr>
        <p:spPr>
          <a:xfrm>
            <a:off x="3856018" y="497869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9" name="Freeform 5879"/>
          <p:cNvSpPr/>
          <p:nvPr/>
        </p:nvSpPr>
        <p:spPr>
          <a:xfrm>
            <a:off x="3886993" y="496497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0" name="Freeform 5880"/>
          <p:cNvSpPr/>
          <p:nvPr/>
        </p:nvSpPr>
        <p:spPr>
          <a:xfrm>
            <a:off x="3931570" y="498006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1" name="Freeform 5881"/>
          <p:cNvSpPr/>
          <p:nvPr/>
        </p:nvSpPr>
        <p:spPr>
          <a:xfrm>
            <a:off x="3994550" y="497869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2" name="Freeform 5882"/>
          <p:cNvSpPr/>
          <p:nvPr/>
        </p:nvSpPr>
        <p:spPr>
          <a:xfrm>
            <a:off x="4058672" y="495400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3" name="Freeform 5883"/>
          <p:cNvSpPr/>
          <p:nvPr/>
        </p:nvSpPr>
        <p:spPr>
          <a:xfrm>
            <a:off x="4079474" y="496497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4" name="Freeform 5884"/>
          <p:cNvSpPr/>
          <p:nvPr/>
        </p:nvSpPr>
        <p:spPr>
          <a:xfrm>
            <a:off x="4124052" y="495400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5" name="Freeform 5885"/>
          <p:cNvSpPr/>
          <p:nvPr/>
        </p:nvSpPr>
        <p:spPr>
          <a:xfrm>
            <a:off x="4148740" y="497869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6" name="Freeform 5886"/>
          <p:cNvSpPr/>
          <p:nvPr/>
        </p:nvSpPr>
        <p:spPr>
          <a:xfrm>
            <a:off x="4210577" y="497869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7" name="Rectangle 5887"/>
          <p:cNvSpPr/>
          <p:nvPr/>
        </p:nvSpPr>
        <p:spPr>
          <a:xfrm>
            <a:off x="2327495" y="5040462"/>
            <a:ext cx="2063915" cy="305363"/>
          </a:xfrm>
          <a:prstGeom prst="rect">
            <a:avLst/>
          </a:prstGeom>
        </p:spPr>
      </p:sp>
      <p:sp>
        <p:nvSpPr>
          <p:cNvPr id="5888" name="Freeform 5888"/>
          <p:cNvSpPr/>
          <p:nvPr/>
        </p:nvSpPr>
        <p:spPr>
          <a:xfrm>
            <a:off x="2335725" y="509368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9" name="Freeform 5889"/>
          <p:cNvSpPr/>
          <p:nvPr/>
        </p:nvSpPr>
        <p:spPr>
          <a:xfrm>
            <a:off x="2362586" y="511836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0" name="Freeform 5890"/>
          <p:cNvSpPr/>
          <p:nvPr/>
        </p:nvSpPr>
        <p:spPr>
          <a:xfrm>
            <a:off x="2423965" y="511814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1" name="Freeform 5891"/>
          <p:cNvSpPr/>
          <p:nvPr/>
        </p:nvSpPr>
        <p:spPr>
          <a:xfrm>
            <a:off x="2483515" y="508682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2" name="Freeform 5892"/>
          <p:cNvSpPr/>
          <p:nvPr/>
        </p:nvSpPr>
        <p:spPr>
          <a:xfrm>
            <a:off x="2509232" y="511974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3" name="Freeform 5893"/>
          <p:cNvSpPr/>
          <p:nvPr/>
        </p:nvSpPr>
        <p:spPr>
          <a:xfrm>
            <a:off x="2569126" y="508682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4" name="Freeform 5894"/>
          <p:cNvSpPr/>
          <p:nvPr/>
        </p:nvSpPr>
        <p:spPr>
          <a:xfrm>
            <a:off x="2642620" y="509368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5" name="Freeform 5895"/>
          <p:cNvSpPr/>
          <p:nvPr/>
        </p:nvSpPr>
        <p:spPr>
          <a:xfrm>
            <a:off x="2669481" y="511836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6" name="Freeform 5896"/>
          <p:cNvSpPr/>
          <p:nvPr/>
        </p:nvSpPr>
        <p:spPr>
          <a:xfrm>
            <a:off x="2730860" y="5118368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7" name="Freeform 5897"/>
          <p:cNvSpPr/>
          <p:nvPr/>
        </p:nvSpPr>
        <p:spPr>
          <a:xfrm>
            <a:off x="2828587" y="510465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8" name="Freeform 5898"/>
          <p:cNvSpPr/>
          <p:nvPr/>
        </p:nvSpPr>
        <p:spPr>
          <a:xfrm>
            <a:off x="2866534" y="5119740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9" name="Freeform 5899"/>
          <p:cNvSpPr/>
          <p:nvPr/>
        </p:nvSpPr>
        <p:spPr>
          <a:xfrm>
            <a:off x="2952945" y="511836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0" name="Freeform 5900"/>
          <p:cNvSpPr/>
          <p:nvPr/>
        </p:nvSpPr>
        <p:spPr>
          <a:xfrm>
            <a:off x="3052500" y="511836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1" name="Freeform 5901"/>
          <p:cNvSpPr/>
          <p:nvPr/>
        </p:nvSpPr>
        <p:spPr>
          <a:xfrm>
            <a:off x="3123023" y="511836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2" name="Freeform 5902"/>
          <p:cNvSpPr/>
          <p:nvPr/>
        </p:nvSpPr>
        <p:spPr>
          <a:xfrm>
            <a:off x="3190117" y="511836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3" name="Freeform 5903"/>
          <p:cNvSpPr/>
          <p:nvPr/>
        </p:nvSpPr>
        <p:spPr>
          <a:xfrm>
            <a:off x="3256754" y="511836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4" name="Freeform 5904"/>
          <p:cNvSpPr/>
          <p:nvPr/>
        </p:nvSpPr>
        <p:spPr>
          <a:xfrm>
            <a:off x="3291616" y="511836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5" name="Freeform 5905"/>
          <p:cNvSpPr/>
          <p:nvPr/>
        </p:nvSpPr>
        <p:spPr>
          <a:xfrm>
            <a:off x="3349223" y="511836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6" name="Freeform 5906"/>
          <p:cNvSpPr/>
          <p:nvPr/>
        </p:nvSpPr>
        <p:spPr>
          <a:xfrm>
            <a:off x="3431405" y="511836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7" name="Freeform 5907"/>
          <p:cNvSpPr/>
          <p:nvPr/>
        </p:nvSpPr>
        <p:spPr>
          <a:xfrm>
            <a:off x="3518844" y="5119740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8" name="Freeform 5908"/>
          <p:cNvSpPr/>
          <p:nvPr/>
        </p:nvSpPr>
        <p:spPr>
          <a:xfrm>
            <a:off x="3577595" y="511836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9" name="Freeform 5909"/>
          <p:cNvSpPr/>
          <p:nvPr/>
        </p:nvSpPr>
        <p:spPr>
          <a:xfrm>
            <a:off x="3641145" y="511836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0" name="Freeform 5910"/>
          <p:cNvSpPr/>
          <p:nvPr/>
        </p:nvSpPr>
        <p:spPr>
          <a:xfrm>
            <a:off x="3703553" y="511836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1" name="Freeform 5911"/>
          <p:cNvSpPr/>
          <p:nvPr/>
        </p:nvSpPr>
        <p:spPr>
          <a:xfrm>
            <a:off x="3729842" y="5162374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2" name="Freeform 5912"/>
          <p:cNvSpPr/>
          <p:nvPr/>
        </p:nvSpPr>
        <p:spPr>
          <a:xfrm>
            <a:off x="3787564" y="5119740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3" name="Freeform 5913"/>
          <p:cNvSpPr/>
          <p:nvPr/>
        </p:nvSpPr>
        <p:spPr>
          <a:xfrm>
            <a:off x="3873975" y="511836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4" name="Freeform 5914"/>
          <p:cNvSpPr/>
          <p:nvPr/>
        </p:nvSpPr>
        <p:spPr>
          <a:xfrm>
            <a:off x="3944840" y="511836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5" name="Freeform 5915"/>
          <p:cNvSpPr/>
          <p:nvPr/>
        </p:nvSpPr>
        <p:spPr>
          <a:xfrm>
            <a:off x="3982445" y="5086822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6" name="Freeform 5916"/>
          <p:cNvSpPr/>
          <p:nvPr/>
        </p:nvSpPr>
        <p:spPr>
          <a:xfrm>
            <a:off x="4033080" y="511836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7" name="Freeform 5917"/>
          <p:cNvSpPr/>
          <p:nvPr/>
        </p:nvSpPr>
        <p:spPr>
          <a:xfrm>
            <a:off x="4086229" y="508682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8" name="Freeform 5918"/>
          <p:cNvSpPr/>
          <p:nvPr/>
        </p:nvSpPr>
        <p:spPr>
          <a:xfrm>
            <a:off x="4147037" y="511836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9" name="Freeform 5919"/>
          <p:cNvSpPr/>
          <p:nvPr/>
        </p:nvSpPr>
        <p:spPr>
          <a:xfrm>
            <a:off x="4217561" y="511836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0" name="Freeform 5920"/>
          <p:cNvSpPr/>
          <p:nvPr/>
        </p:nvSpPr>
        <p:spPr>
          <a:xfrm>
            <a:off x="4282940" y="511836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1" name="Freeform 5921"/>
          <p:cNvSpPr/>
          <p:nvPr/>
        </p:nvSpPr>
        <p:spPr>
          <a:xfrm>
            <a:off x="4335289" y="5162374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2" name="Freeform 5922"/>
          <p:cNvSpPr/>
          <p:nvPr/>
        </p:nvSpPr>
        <p:spPr>
          <a:xfrm>
            <a:off x="2336068" y="525804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3" name="Freeform 5923"/>
          <p:cNvSpPr/>
          <p:nvPr/>
        </p:nvSpPr>
        <p:spPr>
          <a:xfrm>
            <a:off x="2368872" y="525804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4" name="Freeform 5924"/>
          <p:cNvSpPr/>
          <p:nvPr/>
        </p:nvSpPr>
        <p:spPr>
          <a:xfrm>
            <a:off x="2432423" y="525781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5" name="Freeform 5925"/>
          <p:cNvSpPr/>
          <p:nvPr/>
        </p:nvSpPr>
        <p:spPr>
          <a:xfrm>
            <a:off x="2490259" y="523335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6" name="Freeform 5926"/>
          <p:cNvSpPr/>
          <p:nvPr/>
        </p:nvSpPr>
        <p:spPr>
          <a:xfrm>
            <a:off x="2511061" y="524432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7" name="Freeform 5927"/>
          <p:cNvSpPr/>
          <p:nvPr/>
        </p:nvSpPr>
        <p:spPr>
          <a:xfrm>
            <a:off x="2552895" y="525804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8" name="Freeform 5928"/>
          <p:cNvSpPr/>
          <p:nvPr/>
        </p:nvSpPr>
        <p:spPr>
          <a:xfrm>
            <a:off x="2616674" y="522649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9" name="Freeform 5929"/>
          <p:cNvSpPr/>
          <p:nvPr/>
        </p:nvSpPr>
        <p:spPr>
          <a:xfrm>
            <a:off x="2637934" y="525804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0" name="Freeform 5930"/>
          <p:cNvSpPr/>
          <p:nvPr/>
        </p:nvSpPr>
        <p:spPr>
          <a:xfrm>
            <a:off x="2690284" y="5302049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1" name="Freeform 5931"/>
          <p:cNvSpPr/>
          <p:nvPr/>
        </p:nvSpPr>
        <p:spPr>
          <a:xfrm>
            <a:off x="2754063" y="525804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2" name="Freeform 5932"/>
          <p:cNvSpPr/>
          <p:nvPr/>
        </p:nvSpPr>
        <p:spPr>
          <a:xfrm>
            <a:off x="2849275" y="525804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3" name="Freeform 5933"/>
          <p:cNvSpPr/>
          <p:nvPr/>
        </p:nvSpPr>
        <p:spPr>
          <a:xfrm>
            <a:off x="2906882" y="525804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4" name="Freeform 5934"/>
          <p:cNvSpPr/>
          <p:nvPr/>
        </p:nvSpPr>
        <p:spPr>
          <a:xfrm>
            <a:off x="2953402" y="524432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5" name="Freeform 5935"/>
          <p:cNvSpPr/>
          <p:nvPr/>
        </p:nvSpPr>
        <p:spPr>
          <a:xfrm>
            <a:off x="2995236" y="525804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6" name="Freeform 5936"/>
          <p:cNvSpPr/>
          <p:nvPr/>
        </p:nvSpPr>
        <p:spPr>
          <a:xfrm>
            <a:off x="3061873" y="525804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7" name="Freeform 5937"/>
          <p:cNvSpPr/>
          <p:nvPr/>
        </p:nvSpPr>
        <p:spPr>
          <a:xfrm>
            <a:off x="3128510" y="525781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8" name="Freeform 5938"/>
          <p:cNvSpPr/>
          <p:nvPr/>
        </p:nvSpPr>
        <p:spPr>
          <a:xfrm>
            <a:off x="3188060" y="522649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9" name="Freeform 5939"/>
          <p:cNvSpPr/>
          <p:nvPr/>
        </p:nvSpPr>
        <p:spPr>
          <a:xfrm>
            <a:off x="3211034" y="525804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0" name="Freeform 5940"/>
          <p:cNvSpPr/>
          <p:nvPr/>
        </p:nvSpPr>
        <p:spPr>
          <a:xfrm>
            <a:off x="3268642" y="525804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1" name="Freeform 5941"/>
          <p:cNvSpPr/>
          <p:nvPr/>
        </p:nvSpPr>
        <p:spPr>
          <a:xfrm>
            <a:off x="3317333" y="525804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2" name="Freeform 5942"/>
          <p:cNvSpPr/>
          <p:nvPr/>
        </p:nvSpPr>
        <p:spPr>
          <a:xfrm>
            <a:off x="3367740" y="525804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3" name="Freeform 5943"/>
          <p:cNvSpPr/>
          <p:nvPr/>
        </p:nvSpPr>
        <p:spPr>
          <a:xfrm>
            <a:off x="3429576" y="525804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4" name="Freeform 5944"/>
          <p:cNvSpPr/>
          <p:nvPr/>
        </p:nvSpPr>
        <p:spPr>
          <a:xfrm>
            <a:off x="3481925" y="5302049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5" name="Freeform 5945"/>
          <p:cNvSpPr/>
          <p:nvPr/>
        </p:nvSpPr>
        <p:spPr>
          <a:xfrm>
            <a:off x="3543533" y="525804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6" name="Freeform 5946"/>
          <p:cNvSpPr/>
          <p:nvPr/>
        </p:nvSpPr>
        <p:spPr>
          <a:xfrm>
            <a:off x="3605026" y="525804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7" name="Freeform 5947"/>
          <p:cNvSpPr/>
          <p:nvPr/>
        </p:nvSpPr>
        <p:spPr>
          <a:xfrm>
            <a:off x="3665491" y="522649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8" name="Freeform 5948"/>
          <p:cNvSpPr/>
          <p:nvPr/>
        </p:nvSpPr>
        <p:spPr>
          <a:xfrm>
            <a:off x="3764132" y="5259415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9" name="Freeform 5949"/>
          <p:cNvSpPr/>
          <p:nvPr/>
        </p:nvSpPr>
        <p:spPr>
          <a:xfrm>
            <a:off x="3850543" y="525804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0" name="Freeform 5950"/>
          <p:cNvSpPr/>
          <p:nvPr/>
        </p:nvSpPr>
        <p:spPr>
          <a:xfrm>
            <a:off x="3916837" y="522649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1" name="Freeform 5951"/>
          <p:cNvSpPr/>
          <p:nvPr/>
        </p:nvSpPr>
        <p:spPr>
          <a:xfrm>
            <a:off x="3983931" y="525781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2" name="Freeform 5952"/>
          <p:cNvSpPr/>
          <p:nvPr/>
        </p:nvSpPr>
        <p:spPr>
          <a:xfrm>
            <a:off x="4039024" y="525804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3" name="Freeform 5953"/>
          <p:cNvSpPr/>
          <p:nvPr/>
        </p:nvSpPr>
        <p:spPr>
          <a:xfrm>
            <a:off x="4096631" y="525804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4" name="Freeform 5954"/>
          <p:cNvSpPr/>
          <p:nvPr/>
        </p:nvSpPr>
        <p:spPr>
          <a:xfrm>
            <a:off x="4143151" y="524432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5" name="Freeform 5955"/>
          <p:cNvSpPr/>
          <p:nvPr/>
        </p:nvSpPr>
        <p:spPr>
          <a:xfrm>
            <a:off x="4183271" y="525804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6" name="Rectangle 5956"/>
          <p:cNvSpPr/>
          <p:nvPr/>
        </p:nvSpPr>
        <p:spPr>
          <a:xfrm>
            <a:off x="2213195" y="5376961"/>
            <a:ext cx="2148039" cy="445151"/>
          </a:xfrm>
          <a:prstGeom prst="rect">
            <a:avLst/>
          </a:prstGeom>
        </p:spPr>
      </p:sp>
      <p:sp>
        <p:nvSpPr>
          <p:cNvPr id="5957" name="Freeform 5957"/>
          <p:cNvSpPr/>
          <p:nvPr/>
        </p:nvSpPr>
        <p:spPr>
          <a:xfrm>
            <a:off x="2221539" y="5449038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8" name="Freeform 5958"/>
          <p:cNvSpPr/>
          <p:nvPr/>
        </p:nvSpPr>
        <p:spPr>
          <a:xfrm>
            <a:off x="2332982" y="5426864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9" name="Freeform 5959"/>
          <p:cNvSpPr/>
          <p:nvPr/>
        </p:nvSpPr>
        <p:spPr>
          <a:xfrm>
            <a:off x="2431051" y="545498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0" name="Freeform 5960"/>
          <p:cNvSpPr/>
          <p:nvPr/>
        </p:nvSpPr>
        <p:spPr>
          <a:xfrm>
            <a:off x="2498145" y="545498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1" name="Freeform 5961"/>
          <p:cNvSpPr/>
          <p:nvPr/>
        </p:nvSpPr>
        <p:spPr>
          <a:xfrm>
            <a:off x="2563868" y="545498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2" name="Freeform 5962"/>
          <p:cNvSpPr/>
          <p:nvPr/>
        </p:nvSpPr>
        <p:spPr>
          <a:xfrm>
            <a:off x="2624104" y="5478642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3" name="Freeform 5963"/>
          <p:cNvSpPr/>
          <p:nvPr/>
        </p:nvSpPr>
        <p:spPr>
          <a:xfrm>
            <a:off x="2663537" y="5426864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4" name="Freeform 5964"/>
          <p:cNvSpPr/>
          <p:nvPr/>
        </p:nvSpPr>
        <p:spPr>
          <a:xfrm>
            <a:off x="2722974" y="544126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5" name="Freeform 5965"/>
          <p:cNvSpPr/>
          <p:nvPr/>
        </p:nvSpPr>
        <p:spPr>
          <a:xfrm>
            <a:off x="2767550" y="545635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6" name="Freeform 5966"/>
          <p:cNvSpPr/>
          <p:nvPr/>
        </p:nvSpPr>
        <p:spPr>
          <a:xfrm>
            <a:off x="2827444" y="542343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7" name="Freeform 5967"/>
          <p:cNvSpPr/>
          <p:nvPr/>
        </p:nvSpPr>
        <p:spPr>
          <a:xfrm>
            <a:off x="2900939" y="543029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8" name="Freeform 5968"/>
          <p:cNvSpPr/>
          <p:nvPr/>
        </p:nvSpPr>
        <p:spPr>
          <a:xfrm>
            <a:off x="2925627" y="545498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9" name="Freeform 5969"/>
          <p:cNvSpPr/>
          <p:nvPr/>
        </p:nvSpPr>
        <p:spPr>
          <a:xfrm>
            <a:off x="3030669" y="5428922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0" name="Freeform 5970"/>
          <p:cNvSpPr/>
          <p:nvPr/>
        </p:nvSpPr>
        <p:spPr>
          <a:xfrm>
            <a:off x="3090791" y="545498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1" name="Freeform 5971"/>
          <p:cNvSpPr/>
          <p:nvPr/>
        </p:nvSpPr>
        <p:spPr>
          <a:xfrm>
            <a:off x="3163028" y="5423435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2" name="Freeform 5972"/>
          <p:cNvSpPr/>
          <p:nvPr/>
        </p:nvSpPr>
        <p:spPr>
          <a:xfrm>
            <a:off x="3188746" y="543029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3" name="Freeform 5973"/>
          <p:cNvSpPr/>
          <p:nvPr/>
        </p:nvSpPr>
        <p:spPr>
          <a:xfrm>
            <a:off x="3213435" y="545475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4" name="Freeform 5974"/>
          <p:cNvSpPr/>
          <p:nvPr/>
        </p:nvSpPr>
        <p:spPr>
          <a:xfrm>
            <a:off x="3264870" y="5456354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5" name="Freeform 5975"/>
          <p:cNvSpPr/>
          <p:nvPr/>
        </p:nvSpPr>
        <p:spPr>
          <a:xfrm>
            <a:off x="3349909" y="5478642"/>
            <a:ext cx="114300" cy="7543"/>
          </a:xfrm>
          <a:custGeom>
            <a:avLst/>
            <a:gdLst/>
            <a:ahLst/>
            <a:cxnLst/>
            <a:rect l="0" t="0" r="0" b="0"/>
            <a:pathLst>
              <a:path w="12700000" h="838200">
                <a:moveTo>
                  <a:pt x="12700000" y="0"/>
                </a:moveTo>
                <a:lnTo>
                  <a:pt x="0" y="0"/>
                </a:lnTo>
                <a:lnTo>
                  <a:pt x="0" y="838200"/>
                </a:lnTo>
                <a:lnTo>
                  <a:pt x="127000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6" name="Freeform 5976"/>
          <p:cNvSpPr/>
          <p:nvPr/>
        </p:nvSpPr>
        <p:spPr>
          <a:xfrm>
            <a:off x="3497584" y="544126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7" name="Freeform 5977"/>
          <p:cNvSpPr/>
          <p:nvPr/>
        </p:nvSpPr>
        <p:spPr>
          <a:xfrm>
            <a:off x="3542504" y="545498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8" name="Freeform 5978"/>
          <p:cNvSpPr/>
          <p:nvPr/>
        </p:nvSpPr>
        <p:spPr>
          <a:xfrm>
            <a:off x="3577366" y="545498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9" name="Freeform 5979"/>
          <p:cNvSpPr/>
          <p:nvPr/>
        </p:nvSpPr>
        <p:spPr>
          <a:xfrm>
            <a:off x="3639431" y="543029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0" name="Freeform 5980"/>
          <p:cNvSpPr/>
          <p:nvPr/>
        </p:nvSpPr>
        <p:spPr>
          <a:xfrm>
            <a:off x="3666291" y="545498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1" name="Freeform 5981"/>
          <p:cNvSpPr/>
          <p:nvPr/>
        </p:nvSpPr>
        <p:spPr>
          <a:xfrm>
            <a:off x="3755560" y="5456354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2" name="Freeform 5982"/>
          <p:cNvSpPr/>
          <p:nvPr/>
        </p:nvSpPr>
        <p:spPr>
          <a:xfrm>
            <a:off x="3844714" y="543029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3" name="Freeform 5983"/>
          <p:cNvSpPr/>
          <p:nvPr/>
        </p:nvSpPr>
        <p:spPr>
          <a:xfrm>
            <a:off x="3865516" y="544126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4" name="Freeform 5984"/>
          <p:cNvSpPr/>
          <p:nvPr/>
        </p:nvSpPr>
        <p:spPr>
          <a:xfrm>
            <a:off x="3910093" y="5423435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5" name="Freeform 5985"/>
          <p:cNvSpPr/>
          <p:nvPr/>
        </p:nvSpPr>
        <p:spPr>
          <a:xfrm>
            <a:off x="3998790" y="5422064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6" name="Freeform 5986"/>
          <p:cNvSpPr/>
          <p:nvPr/>
        </p:nvSpPr>
        <p:spPr>
          <a:xfrm>
            <a:off x="4036509" y="545498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7" name="Freeform 5987"/>
          <p:cNvSpPr/>
          <p:nvPr/>
        </p:nvSpPr>
        <p:spPr>
          <a:xfrm>
            <a:off x="4095831" y="545475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8" name="Freeform 5988"/>
          <p:cNvSpPr/>
          <p:nvPr/>
        </p:nvSpPr>
        <p:spPr>
          <a:xfrm>
            <a:off x="4153667" y="545635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9" name="Freeform 5989"/>
          <p:cNvSpPr/>
          <p:nvPr/>
        </p:nvSpPr>
        <p:spPr>
          <a:xfrm>
            <a:off x="4218932" y="5423435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0" name="Freeform 5990"/>
          <p:cNvSpPr/>
          <p:nvPr/>
        </p:nvSpPr>
        <p:spPr>
          <a:xfrm>
            <a:off x="4238020" y="544126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1" name="Freeform 5991"/>
          <p:cNvSpPr/>
          <p:nvPr/>
        </p:nvSpPr>
        <p:spPr>
          <a:xfrm>
            <a:off x="4276196" y="5456354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2" name="Freeform 5992"/>
          <p:cNvSpPr/>
          <p:nvPr/>
        </p:nvSpPr>
        <p:spPr>
          <a:xfrm>
            <a:off x="2335154" y="559465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3" name="Freeform 5993"/>
          <p:cNvSpPr/>
          <p:nvPr/>
        </p:nvSpPr>
        <p:spPr>
          <a:xfrm>
            <a:off x="2430365" y="559465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4" name="Freeform 5994"/>
          <p:cNvSpPr/>
          <p:nvPr/>
        </p:nvSpPr>
        <p:spPr>
          <a:xfrm>
            <a:off x="2496088" y="559465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5" name="Freeform 5995"/>
          <p:cNvSpPr/>
          <p:nvPr/>
        </p:nvSpPr>
        <p:spPr>
          <a:xfrm>
            <a:off x="2594043" y="556311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6" name="Freeform 5996"/>
          <p:cNvSpPr/>
          <p:nvPr/>
        </p:nvSpPr>
        <p:spPr>
          <a:xfrm>
            <a:off x="2661137" y="559465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7" name="Freeform 5997"/>
          <p:cNvSpPr/>
          <p:nvPr/>
        </p:nvSpPr>
        <p:spPr>
          <a:xfrm>
            <a:off x="2727774" y="559465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8" name="Freeform 5998"/>
          <p:cNvSpPr/>
          <p:nvPr/>
        </p:nvSpPr>
        <p:spPr>
          <a:xfrm>
            <a:off x="2760921" y="559465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9" name="Freeform 5999"/>
          <p:cNvSpPr/>
          <p:nvPr/>
        </p:nvSpPr>
        <p:spPr>
          <a:xfrm>
            <a:off x="2839216" y="5596028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0" name="Freeform 6000"/>
          <p:cNvSpPr/>
          <p:nvPr/>
        </p:nvSpPr>
        <p:spPr>
          <a:xfrm>
            <a:off x="2928371" y="556311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1" name="Freeform 6001"/>
          <p:cNvSpPr/>
          <p:nvPr/>
        </p:nvSpPr>
        <p:spPr>
          <a:xfrm>
            <a:off x="2989178" y="559465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2" name="Freeform 6002"/>
          <p:cNvSpPr/>
          <p:nvPr/>
        </p:nvSpPr>
        <p:spPr>
          <a:xfrm>
            <a:off x="3084847" y="5596028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3" name="Freeform 6003"/>
          <p:cNvSpPr/>
          <p:nvPr/>
        </p:nvSpPr>
        <p:spPr>
          <a:xfrm>
            <a:off x="3171258" y="559465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4" name="Freeform 6004"/>
          <p:cNvSpPr/>
          <p:nvPr/>
        </p:nvSpPr>
        <p:spPr>
          <a:xfrm>
            <a:off x="3242124" y="559465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5" name="Freeform 6005"/>
          <p:cNvSpPr/>
          <p:nvPr/>
        </p:nvSpPr>
        <p:spPr>
          <a:xfrm>
            <a:off x="3279729" y="5563110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6" name="Freeform 6006"/>
          <p:cNvSpPr/>
          <p:nvPr/>
        </p:nvSpPr>
        <p:spPr>
          <a:xfrm>
            <a:off x="3359967" y="558094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7" name="Freeform 6007"/>
          <p:cNvSpPr/>
          <p:nvPr/>
        </p:nvSpPr>
        <p:spPr>
          <a:xfrm>
            <a:off x="3401801" y="559465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8" name="Freeform 6008"/>
          <p:cNvSpPr/>
          <p:nvPr/>
        </p:nvSpPr>
        <p:spPr>
          <a:xfrm>
            <a:off x="3469581" y="559465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9" name="Freeform 6009"/>
          <p:cNvSpPr/>
          <p:nvPr/>
        </p:nvSpPr>
        <p:spPr>
          <a:xfrm>
            <a:off x="3539418" y="559465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0" name="Freeform 6010"/>
          <p:cNvSpPr/>
          <p:nvPr/>
        </p:nvSpPr>
        <p:spPr>
          <a:xfrm>
            <a:off x="3599083" y="558094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1" name="Freeform 6011"/>
          <p:cNvSpPr/>
          <p:nvPr/>
        </p:nvSpPr>
        <p:spPr>
          <a:xfrm>
            <a:off x="3643660" y="556311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2" name="Freeform 6012"/>
          <p:cNvSpPr/>
          <p:nvPr/>
        </p:nvSpPr>
        <p:spPr>
          <a:xfrm>
            <a:off x="3704467" y="559465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3" name="Freeform 6013"/>
          <p:cNvSpPr/>
          <p:nvPr/>
        </p:nvSpPr>
        <p:spPr>
          <a:xfrm>
            <a:off x="3771104" y="559465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4" name="Freeform 6014"/>
          <p:cNvSpPr/>
          <p:nvPr/>
        </p:nvSpPr>
        <p:spPr>
          <a:xfrm>
            <a:off x="3833855" y="558094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5" name="Freeform 6015"/>
          <p:cNvSpPr/>
          <p:nvPr/>
        </p:nvSpPr>
        <p:spPr>
          <a:xfrm>
            <a:off x="3875689" y="559465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6" name="Freeform 6016"/>
          <p:cNvSpPr/>
          <p:nvPr/>
        </p:nvSpPr>
        <p:spPr>
          <a:xfrm>
            <a:off x="3939583" y="5596028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7" name="Freeform 6017"/>
          <p:cNvSpPr/>
          <p:nvPr/>
        </p:nvSpPr>
        <p:spPr>
          <a:xfrm>
            <a:off x="4025993" y="559465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8" name="Freeform 6018"/>
          <p:cNvSpPr/>
          <p:nvPr/>
        </p:nvSpPr>
        <p:spPr>
          <a:xfrm>
            <a:off x="4088401" y="559465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9" name="Freeform 6019"/>
          <p:cNvSpPr/>
          <p:nvPr/>
        </p:nvSpPr>
        <p:spPr>
          <a:xfrm>
            <a:off x="4120291" y="556311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0" name="Freeform 6020"/>
          <p:cNvSpPr/>
          <p:nvPr/>
        </p:nvSpPr>
        <p:spPr>
          <a:xfrm>
            <a:off x="2329324" y="5735703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1" name="Freeform 6021"/>
          <p:cNvSpPr/>
          <p:nvPr/>
        </p:nvSpPr>
        <p:spPr>
          <a:xfrm>
            <a:off x="2388074" y="573433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2" name="Freeform 6022"/>
          <p:cNvSpPr/>
          <p:nvPr/>
        </p:nvSpPr>
        <p:spPr>
          <a:xfrm>
            <a:off x="2458598" y="573570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3" name="Freeform 6023"/>
          <p:cNvSpPr/>
          <p:nvPr/>
        </p:nvSpPr>
        <p:spPr>
          <a:xfrm>
            <a:off x="2522491" y="573433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4" name="Freeform 6024"/>
          <p:cNvSpPr/>
          <p:nvPr/>
        </p:nvSpPr>
        <p:spPr>
          <a:xfrm>
            <a:off x="2587414" y="573433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5" name="Freeform 6025"/>
          <p:cNvSpPr/>
          <p:nvPr/>
        </p:nvSpPr>
        <p:spPr>
          <a:xfrm>
            <a:off x="2640563" y="573570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6" name="Freeform 6026"/>
          <p:cNvSpPr/>
          <p:nvPr/>
        </p:nvSpPr>
        <p:spPr>
          <a:xfrm>
            <a:off x="2701371" y="573410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7" name="Freeform 6027"/>
          <p:cNvSpPr/>
          <p:nvPr/>
        </p:nvSpPr>
        <p:spPr>
          <a:xfrm>
            <a:off x="2756463" y="573410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8" name="Freeform 6028"/>
          <p:cNvSpPr/>
          <p:nvPr/>
        </p:nvSpPr>
        <p:spPr>
          <a:xfrm>
            <a:off x="2811556" y="573433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9" name="Freeform 6029"/>
          <p:cNvSpPr/>
          <p:nvPr/>
        </p:nvSpPr>
        <p:spPr>
          <a:xfrm>
            <a:off x="2873392" y="573433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0" name="Freeform 6030"/>
          <p:cNvSpPr/>
          <p:nvPr/>
        </p:nvSpPr>
        <p:spPr>
          <a:xfrm>
            <a:off x="2922084" y="573433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1" name="Rectangle 6031"/>
          <p:cNvSpPr/>
          <p:nvPr/>
        </p:nvSpPr>
        <p:spPr>
          <a:xfrm>
            <a:off x="2213195" y="5853249"/>
            <a:ext cx="2459507" cy="305477"/>
          </a:xfrm>
          <a:prstGeom prst="rect">
            <a:avLst/>
          </a:prstGeom>
        </p:spPr>
      </p:sp>
      <p:sp>
        <p:nvSpPr>
          <p:cNvPr id="6032" name="Freeform 6032"/>
          <p:cNvSpPr/>
          <p:nvPr/>
        </p:nvSpPr>
        <p:spPr>
          <a:xfrm>
            <a:off x="2221539" y="5925327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3" name="Freeform 6033"/>
          <p:cNvSpPr/>
          <p:nvPr/>
        </p:nvSpPr>
        <p:spPr>
          <a:xfrm>
            <a:off x="2327495" y="5905210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4" name="Freeform 6034"/>
          <p:cNvSpPr/>
          <p:nvPr/>
        </p:nvSpPr>
        <p:spPr>
          <a:xfrm>
            <a:off x="2415849" y="5899723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5" name="Freeform 6035"/>
          <p:cNvSpPr/>
          <p:nvPr/>
        </p:nvSpPr>
        <p:spPr>
          <a:xfrm>
            <a:off x="2441567" y="593264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6" name="Freeform 6036"/>
          <p:cNvSpPr/>
          <p:nvPr/>
        </p:nvSpPr>
        <p:spPr>
          <a:xfrm>
            <a:off x="2504546" y="5931270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7" name="Freeform 6037"/>
          <p:cNvSpPr/>
          <p:nvPr/>
        </p:nvSpPr>
        <p:spPr>
          <a:xfrm>
            <a:off x="2601930" y="593127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8" name="Freeform 6038"/>
          <p:cNvSpPr/>
          <p:nvPr/>
        </p:nvSpPr>
        <p:spPr>
          <a:xfrm>
            <a:off x="2666052" y="590658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9" name="Freeform 6039"/>
          <p:cNvSpPr/>
          <p:nvPr/>
        </p:nvSpPr>
        <p:spPr>
          <a:xfrm>
            <a:off x="2725602" y="593127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0" name="Freeform 6040"/>
          <p:cNvSpPr/>
          <p:nvPr/>
        </p:nvSpPr>
        <p:spPr>
          <a:xfrm>
            <a:off x="2758406" y="593127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1" name="Freeform 6041"/>
          <p:cNvSpPr/>
          <p:nvPr/>
        </p:nvSpPr>
        <p:spPr>
          <a:xfrm>
            <a:off x="2821957" y="5931270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2" name="Freeform 6042"/>
          <p:cNvSpPr/>
          <p:nvPr/>
        </p:nvSpPr>
        <p:spPr>
          <a:xfrm>
            <a:off x="2894538" y="593264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3" name="Freeform 6043"/>
          <p:cNvSpPr/>
          <p:nvPr/>
        </p:nvSpPr>
        <p:spPr>
          <a:xfrm>
            <a:off x="2959803" y="5899723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4" name="Freeform 6044"/>
          <p:cNvSpPr/>
          <p:nvPr/>
        </p:nvSpPr>
        <p:spPr>
          <a:xfrm>
            <a:off x="2982777" y="593127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5" name="Freeform 6045"/>
          <p:cNvSpPr/>
          <p:nvPr/>
        </p:nvSpPr>
        <p:spPr>
          <a:xfrm>
            <a:off x="3045185" y="593127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6" name="Freeform 6046"/>
          <p:cNvSpPr/>
          <p:nvPr/>
        </p:nvSpPr>
        <p:spPr>
          <a:xfrm>
            <a:off x="3084504" y="5899723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7" name="Freeform 6047"/>
          <p:cNvSpPr/>
          <p:nvPr/>
        </p:nvSpPr>
        <p:spPr>
          <a:xfrm>
            <a:off x="3103821" y="5932642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8" name="Freeform 6048"/>
          <p:cNvSpPr/>
          <p:nvPr/>
        </p:nvSpPr>
        <p:spPr>
          <a:xfrm>
            <a:off x="3190460" y="5932642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9" name="Freeform 6049"/>
          <p:cNvSpPr/>
          <p:nvPr/>
        </p:nvSpPr>
        <p:spPr>
          <a:xfrm>
            <a:off x="3279614" y="590658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0" name="Freeform 6050"/>
          <p:cNvSpPr/>
          <p:nvPr/>
        </p:nvSpPr>
        <p:spPr>
          <a:xfrm>
            <a:off x="3306475" y="593127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1" name="Freeform 6051"/>
          <p:cNvSpPr/>
          <p:nvPr/>
        </p:nvSpPr>
        <p:spPr>
          <a:xfrm>
            <a:off x="3402373" y="590658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2" name="Freeform 6052"/>
          <p:cNvSpPr/>
          <p:nvPr/>
        </p:nvSpPr>
        <p:spPr>
          <a:xfrm>
            <a:off x="3429233" y="593127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3" name="Freeform 6053"/>
          <p:cNvSpPr/>
          <p:nvPr/>
        </p:nvSpPr>
        <p:spPr>
          <a:xfrm>
            <a:off x="3486726" y="591755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4" name="Freeform 6054"/>
          <p:cNvSpPr/>
          <p:nvPr/>
        </p:nvSpPr>
        <p:spPr>
          <a:xfrm>
            <a:off x="3528560" y="593127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5" name="Freeform 6055"/>
          <p:cNvSpPr/>
          <p:nvPr/>
        </p:nvSpPr>
        <p:spPr>
          <a:xfrm>
            <a:off x="3595197" y="593127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6" name="Freeform 6056"/>
          <p:cNvSpPr/>
          <p:nvPr/>
        </p:nvSpPr>
        <p:spPr>
          <a:xfrm>
            <a:off x="3634276" y="593127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7" name="Freeform 6057"/>
          <p:cNvSpPr/>
          <p:nvPr/>
        </p:nvSpPr>
        <p:spPr>
          <a:xfrm>
            <a:off x="3695655" y="593127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8" name="Freeform 6058"/>
          <p:cNvSpPr/>
          <p:nvPr/>
        </p:nvSpPr>
        <p:spPr>
          <a:xfrm>
            <a:off x="3751091" y="591755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9" name="Freeform 6059"/>
          <p:cNvSpPr/>
          <p:nvPr/>
        </p:nvSpPr>
        <p:spPr>
          <a:xfrm>
            <a:off x="3795668" y="590658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0" name="Freeform 6060"/>
          <p:cNvSpPr/>
          <p:nvPr/>
        </p:nvSpPr>
        <p:spPr>
          <a:xfrm>
            <a:off x="3820356" y="593127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1" name="Freeform 6061"/>
          <p:cNvSpPr/>
          <p:nvPr/>
        </p:nvSpPr>
        <p:spPr>
          <a:xfrm>
            <a:off x="3890308" y="593127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2" name="Freeform 6062"/>
          <p:cNvSpPr/>
          <p:nvPr/>
        </p:nvSpPr>
        <p:spPr>
          <a:xfrm>
            <a:off x="3951687" y="593127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3" name="Freeform 6063"/>
          <p:cNvSpPr/>
          <p:nvPr/>
        </p:nvSpPr>
        <p:spPr>
          <a:xfrm>
            <a:off x="4015467" y="5899723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4" name="Freeform 6064"/>
          <p:cNvSpPr/>
          <p:nvPr/>
        </p:nvSpPr>
        <p:spPr>
          <a:xfrm>
            <a:off x="4066330" y="5932642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5" name="Freeform 6065"/>
          <p:cNvSpPr/>
          <p:nvPr/>
        </p:nvSpPr>
        <p:spPr>
          <a:xfrm>
            <a:off x="4125309" y="593127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6" name="Freeform 6066"/>
          <p:cNvSpPr/>
          <p:nvPr/>
        </p:nvSpPr>
        <p:spPr>
          <a:xfrm>
            <a:off x="4193088" y="593104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7" name="Freeform 6067"/>
          <p:cNvSpPr/>
          <p:nvPr/>
        </p:nvSpPr>
        <p:spPr>
          <a:xfrm>
            <a:off x="4248181" y="593127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8" name="Freeform 6068"/>
          <p:cNvSpPr/>
          <p:nvPr/>
        </p:nvSpPr>
        <p:spPr>
          <a:xfrm>
            <a:off x="4311961" y="5899723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9" name="Freeform 6069"/>
          <p:cNvSpPr/>
          <p:nvPr/>
        </p:nvSpPr>
        <p:spPr>
          <a:xfrm>
            <a:off x="2332982" y="6070716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0" name="Freeform 6070"/>
          <p:cNvSpPr/>
          <p:nvPr/>
        </p:nvSpPr>
        <p:spPr>
          <a:xfrm>
            <a:off x="2388074" y="607094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1" name="Freeform 6071"/>
          <p:cNvSpPr/>
          <p:nvPr/>
        </p:nvSpPr>
        <p:spPr>
          <a:xfrm>
            <a:off x="2458026" y="607094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2" name="Freeform 6072"/>
          <p:cNvSpPr/>
          <p:nvPr/>
        </p:nvSpPr>
        <p:spPr>
          <a:xfrm>
            <a:off x="2555981" y="607094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3" name="Freeform 6073"/>
          <p:cNvSpPr/>
          <p:nvPr/>
        </p:nvSpPr>
        <p:spPr>
          <a:xfrm>
            <a:off x="2623075" y="607094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4" name="Freeform 6074"/>
          <p:cNvSpPr/>
          <p:nvPr/>
        </p:nvSpPr>
        <p:spPr>
          <a:xfrm>
            <a:off x="2682740" y="605722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5" name="Freeform 6075"/>
          <p:cNvSpPr/>
          <p:nvPr/>
        </p:nvSpPr>
        <p:spPr>
          <a:xfrm>
            <a:off x="2727317" y="60462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6" name="Freeform 6076"/>
          <p:cNvSpPr/>
          <p:nvPr/>
        </p:nvSpPr>
        <p:spPr>
          <a:xfrm>
            <a:off x="2748119" y="605722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7" name="Freeform 6077"/>
          <p:cNvSpPr/>
          <p:nvPr/>
        </p:nvSpPr>
        <p:spPr>
          <a:xfrm>
            <a:off x="2792696" y="60462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8" name="Freeform 6078"/>
          <p:cNvSpPr/>
          <p:nvPr/>
        </p:nvSpPr>
        <p:spPr>
          <a:xfrm>
            <a:off x="2817385" y="607094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9" name="Freeform 6079"/>
          <p:cNvSpPr/>
          <p:nvPr/>
        </p:nvSpPr>
        <p:spPr>
          <a:xfrm>
            <a:off x="2887337" y="607094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0" name="Freeform 6080"/>
          <p:cNvSpPr/>
          <p:nvPr/>
        </p:nvSpPr>
        <p:spPr>
          <a:xfrm>
            <a:off x="2947001" y="607094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1" name="Freeform 6081"/>
          <p:cNvSpPr/>
          <p:nvPr/>
        </p:nvSpPr>
        <p:spPr>
          <a:xfrm>
            <a:off x="3027469" y="607094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2" name="Freeform 6082"/>
          <p:cNvSpPr/>
          <p:nvPr/>
        </p:nvSpPr>
        <p:spPr>
          <a:xfrm>
            <a:off x="3080618" y="607231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3" name="Freeform 6083"/>
          <p:cNvSpPr/>
          <p:nvPr/>
        </p:nvSpPr>
        <p:spPr>
          <a:xfrm>
            <a:off x="3141426" y="6070716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4" name="Freeform 6084"/>
          <p:cNvSpPr/>
          <p:nvPr/>
        </p:nvSpPr>
        <p:spPr>
          <a:xfrm>
            <a:off x="3199261" y="6039398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5" name="Freeform 6085"/>
          <p:cNvSpPr/>
          <p:nvPr/>
        </p:nvSpPr>
        <p:spPr>
          <a:xfrm>
            <a:off x="3291845" y="607094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6" name="Freeform 6086"/>
          <p:cNvSpPr/>
          <p:nvPr/>
        </p:nvSpPr>
        <p:spPr>
          <a:xfrm>
            <a:off x="3349452" y="607094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7" name="Freeform 6087"/>
          <p:cNvSpPr/>
          <p:nvPr/>
        </p:nvSpPr>
        <p:spPr>
          <a:xfrm>
            <a:off x="3427747" y="605722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8" name="Freeform 6088"/>
          <p:cNvSpPr/>
          <p:nvPr/>
        </p:nvSpPr>
        <p:spPr>
          <a:xfrm>
            <a:off x="3472324" y="6039398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9" name="Freeform 6089"/>
          <p:cNvSpPr/>
          <p:nvPr/>
        </p:nvSpPr>
        <p:spPr>
          <a:xfrm>
            <a:off x="3533132" y="607094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0" name="Freeform 6090"/>
          <p:cNvSpPr/>
          <p:nvPr/>
        </p:nvSpPr>
        <p:spPr>
          <a:xfrm>
            <a:off x="3633944" y="6044884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1" name="Freeform 6091"/>
          <p:cNvSpPr/>
          <p:nvPr/>
        </p:nvSpPr>
        <p:spPr>
          <a:xfrm>
            <a:off x="3730185" y="607094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2" name="Freeform 6092"/>
          <p:cNvSpPr/>
          <p:nvPr/>
        </p:nvSpPr>
        <p:spPr>
          <a:xfrm>
            <a:off x="3789849" y="605722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3" name="Freeform 6093"/>
          <p:cNvSpPr/>
          <p:nvPr/>
        </p:nvSpPr>
        <p:spPr>
          <a:xfrm>
            <a:off x="3834769" y="607094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4" name="Freeform 6094"/>
          <p:cNvSpPr/>
          <p:nvPr/>
        </p:nvSpPr>
        <p:spPr>
          <a:xfrm>
            <a:off x="3867573" y="607094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5" name="Freeform 6095"/>
          <p:cNvSpPr/>
          <p:nvPr/>
        </p:nvSpPr>
        <p:spPr>
          <a:xfrm>
            <a:off x="3938097" y="607094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6" name="Freeform 6096"/>
          <p:cNvSpPr/>
          <p:nvPr/>
        </p:nvSpPr>
        <p:spPr>
          <a:xfrm>
            <a:off x="4005191" y="607094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7" name="Freeform 6097"/>
          <p:cNvSpPr/>
          <p:nvPr/>
        </p:nvSpPr>
        <p:spPr>
          <a:xfrm>
            <a:off x="4077428" y="6039398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8" name="Freeform 6098"/>
          <p:cNvSpPr/>
          <p:nvPr/>
        </p:nvSpPr>
        <p:spPr>
          <a:xfrm>
            <a:off x="4103146" y="60462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9" name="Freeform 6099"/>
          <p:cNvSpPr/>
          <p:nvPr/>
        </p:nvSpPr>
        <p:spPr>
          <a:xfrm>
            <a:off x="4123948" y="605722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0" name="Freeform 6100"/>
          <p:cNvSpPr/>
          <p:nvPr/>
        </p:nvSpPr>
        <p:spPr>
          <a:xfrm>
            <a:off x="4165782" y="607094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1" name="Freeform 6101"/>
          <p:cNvSpPr/>
          <p:nvPr/>
        </p:nvSpPr>
        <p:spPr>
          <a:xfrm>
            <a:off x="4227276" y="607094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2" name="Freeform 6102"/>
          <p:cNvSpPr/>
          <p:nvPr/>
        </p:nvSpPr>
        <p:spPr>
          <a:xfrm>
            <a:off x="4320430" y="6042827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3" name="Freeform 6103"/>
          <p:cNvSpPr/>
          <p:nvPr/>
        </p:nvSpPr>
        <p:spPr>
          <a:xfrm>
            <a:off x="4418499" y="607094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4" name="Freeform 6104"/>
          <p:cNvSpPr/>
          <p:nvPr/>
        </p:nvSpPr>
        <p:spPr>
          <a:xfrm>
            <a:off x="4485594" y="607094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5" name="Freeform 6105"/>
          <p:cNvSpPr/>
          <p:nvPr/>
        </p:nvSpPr>
        <p:spPr>
          <a:xfrm>
            <a:off x="4552231" y="607094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6" name="Freeform 6106"/>
          <p:cNvSpPr/>
          <p:nvPr/>
        </p:nvSpPr>
        <p:spPr>
          <a:xfrm>
            <a:off x="4587092" y="607094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7" name="Rectangle 6107"/>
          <p:cNvSpPr/>
          <p:nvPr/>
        </p:nvSpPr>
        <p:spPr>
          <a:xfrm>
            <a:off x="2327495" y="6132712"/>
            <a:ext cx="2226529" cy="584712"/>
          </a:xfrm>
          <a:prstGeom prst="rect">
            <a:avLst/>
          </a:prstGeom>
        </p:spPr>
      </p:sp>
      <p:sp>
        <p:nvSpPr>
          <p:cNvPr id="6108" name="Freeform 6108"/>
          <p:cNvSpPr/>
          <p:nvPr/>
        </p:nvSpPr>
        <p:spPr>
          <a:xfrm>
            <a:off x="2325895" y="6184559"/>
            <a:ext cx="68808" cy="80924"/>
          </a:xfrm>
          <a:custGeom>
            <a:avLst/>
            <a:gdLst/>
            <a:ahLst/>
            <a:cxnLst/>
            <a:rect l="0" t="0" r="0" b="0"/>
            <a:pathLst>
              <a:path w="7645400" h="8991600">
                <a:moveTo>
                  <a:pt x="4279900" y="5118100"/>
                </a:moveTo>
                <a:lnTo>
                  <a:pt x="7645400" y="0"/>
                </a:lnTo>
                <a:lnTo>
                  <a:pt x="6502400" y="0"/>
                </a:lnTo>
                <a:lnTo>
                  <a:pt x="3822700" y="4241800"/>
                </a:lnTo>
                <a:lnTo>
                  <a:pt x="1143000" y="0"/>
                </a:lnTo>
                <a:lnTo>
                  <a:pt x="0" y="0"/>
                </a:lnTo>
                <a:lnTo>
                  <a:pt x="3365500" y="5118100"/>
                </a:lnTo>
                <a:lnTo>
                  <a:pt x="3365500" y="8991600"/>
                </a:lnTo>
                <a:lnTo>
                  <a:pt x="42799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9" name="Freeform 6109"/>
          <p:cNvSpPr/>
          <p:nvPr/>
        </p:nvSpPr>
        <p:spPr>
          <a:xfrm>
            <a:off x="2388074" y="621061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0" name="Freeform 6110"/>
          <p:cNvSpPr/>
          <p:nvPr/>
        </p:nvSpPr>
        <p:spPr>
          <a:xfrm>
            <a:off x="2458598" y="621199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1" name="Freeform 6111"/>
          <p:cNvSpPr/>
          <p:nvPr/>
        </p:nvSpPr>
        <p:spPr>
          <a:xfrm>
            <a:off x="2521577" y="621061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2" name="Freeform 6112"/>
          <p:cNvSpPr/>
          <p:nvPr/>
        </p:nvSpPr>
        <p:spPr>
          <a:xfrm>
            <a:off x="2582956" y="6210619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3" name="Freeform 6113"/>
          <p:cNvSpPr/>
          <p:nvPr/>
        </p:nvSpPr>
        <p:spPr>
          <a:xfrm>
            <a:off x="2679082" y="6184559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4" name="Freeform 6114"/>
          <p:cNvSpPr/>
          <p:nvPr/>
        </p:nvSpPr>
        <p:spPr>
          <a:xfrm>
            <a:off x="2766065" y="621061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5" name="Freeform 6115"/>
          <p:cNvSpPr/>
          <p:nvPr/>
        </p:nvSpPr>
        <p:spPr>
          <a:xfrm>
            <a:off x="2797040" y="619690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6" name="Freeform 6116"/>
          <p:cNvSpPr/>
          <p:nvPr/>
        </p:nvSpPr>
        <p:spPr>
          <a:xfrm>
            <a:off x="2841617" y="618593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7" name="Freeform 6117"/>
          <p:cNvSpPr/>
          <p:nvPr/>
        </p:nvSpPr>
        <p:spPr>
          <a:xfrm>
            <a:off x="2864591" y="621061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8" name="Freeform 6118"/>
          <p:cNvSpPr/>
          <p:nvPr/>
        </p:nvSpPr>
        <p:spPr>
          <a:xfrm>
            <a:off x="2911111" y="619690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9" name="Freeform 6119"/>
          <p:cNvSpPr/>
          <p:nvPr/>
        </p:nvSpPr>
        <p:spPr>
          <a:xfrm>
            <a:off x="2984720" y="6182501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0" name="Freeform 6120"/>
          <p:cNvSpPr/>
          <p:nvPr/>
        </p:nvSpPr>
        <p:spPr>
          <a:xfrm>
            <a:off x="3065188" y="621061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1" name="Freeform 6121"/>
          <p:cNvSpPr/>
          <p:nvPr/>
        </p:nvSpPr>
        <p:spPr>
          <a:xfrm>
            <a:off x="3135139" y="621061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2" name="Freeform 6122"/>
          <p:cNvSpPr/>
          <p:nvPr/>
        </p:nvSpPr>
        <p:spPr>
          <a:xfrm>
            <a:off x="3233094" y="621061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3" name="Freeform 6123"/>
          <p:cNvSpPr/>
          <p:nvPr/>
        </p:nvSpPr>
        <p:spPr>
          <a:xfrm>
            <a:off x="3300188" y="621061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4" name="Freeform 6124"/>
          <p:cNvSpPr/>
          <p:nvPr/>
        </p:nvSpPr>
        <p:spPr>
          <a:xfrm>
            <a:off x="3359853" y="619690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5" name="Freeform 6125"/>
          <p:cNvSpPr/>
          <p:nvPr/>
        </p:nvSpPr>
        <p:spPr>
          <a:xfrm>
            <a:off x="3404430" y="618593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6" name="Freeform 6126"/>
          <p:cNvSpPr/>
          <p:nvPr/>
        </p:nvSpPr>
        <p:spPr>
          <a:xfrm>
            <a:off x="3425233" y="619690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7" name="Freeform 6127"/>
          <p:cNvSpPr/>
          <p:nvPr/>
        </p:nvSpPr>
        <p:spPr>
          <a:xfrm>
            <a:off x="3469810" y="618593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8" name="Freeform 6128"/>
          <p:cNvSpPr/>
          <p:nvPr/>
        </p:nvSpPr>
        <p:spPr>
          <a:xfrm>
            <a:off x="3494499" y="621061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9" name="Freeform 6129"/>
          <p:cNvSpPr/>
          <p:nvPr/>
        </p:nvSpPr>
        <p:spPr>
          <a:xfrm>
            <a:off x="3564450" y="621061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0" name="Freeform 6130"/>
          <p:cNvSpPr/>
          <p:nvPr/>
        </p:nvSpPr>
        <p:spPr>
          <a:xfrm>
            <a:off x="3627772" y="6254625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1" name="Freeform 6131"/>
          <p:cNvSpPr/>
          <p:nvPr/>
        </p:nvSpPr>
        <p:spPr>
          <a:xfrm>
            <a:off x="3685494" y="619690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2" name="Freeform 6132"/>
          <p:cNvSpPr/>
          <p:nvPr/>
        </p:nvSpPr>
        <p:spPr>
          <a:xfrm>
            <a:off x="3730071" y="617907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3" name="Freeform 6133"/>
          <p:cNvSpPr/>
          <p:nvPr/>
        </p:nvSpPr>
        <p:spPr>
          <a:xfrm>
            <a:off x="3790878" y="621061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4" name="Freeform 6134"/>
          <p:cNvSpPr/>
          <p:nvPr/>
        </p:nvSpPr>
        <p:spPr>
          <a:xfrm>
            <a:off x="3891691" y="6184559"/>
            <a:ext cx="8229" cy="80924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5" name="Freeform 6135"/>
          <p:cNvSpPr/>
          <p:nvPr/>
        </p:nvSpPr>
        <p:spPr>
          <a:xfrm>
            <a:off x="3918551" y="621061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6" name="Freeform 6136"/>
          <p:cNvSpPr/>
          <p:nvPr/>
        </p:nvSpPr>
        <p:spPr>
          <a:xfrm>
            <a:off x="3976044" y="619690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7" name="Freeform 6137"/>
          <p:cNvSpPr/>
          <p:nvPr/>
        </p:nvSpPr>
        <p:spPr>
          <a:xfrm>
            <a:off x="4017878" y="621061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8" name="Freeform 6138"/>
          <p:cNvSpPr/>
          <p:nvPr/>
        </p:nvSpPr>
        <p:spPr>
          <a:xfrm>
            <a:off x="4084515" y="621061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9" name="Freeform 6139"/>
          <p:cNvSpPr/>
          <p:nvPr/>
        </p:nvSpPr>
        <p:spPr>
          <a:xfrm>
            <a:off x="4123571" y="621061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0" name="Freeform 6140"/>
          <p:cNvSpPr/>
          <p:nvPr/>
        </p:nvSpPr>
        <p:spPr>
          <a:xfrm>
            <a:off x="4184950" y="621061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1" name="Freeform 6141"/>
          <p:cNvSpPr/>
          <p:nvPr/>
        </p:nvSpPr>
        <p:spPr>
          <a:xfrm>
            <a:off x="4240386" y="619690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2" name="Freeform 6142"/>
          <p:cNvSpPr/>
          <p:nvPr/>
        </p:nvSpPr>
        <p:spPr>
          <a:xfrm>
            <a:off x="4284963" y="618593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3" name="Freeform 6143"/>
          <p:cNvSpPr/>
          <p:nvPr/>
        </p:nvSpPr>
        <p:spPr>
          <a:xfrm>
            <a:off x="4309652" y="621061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4" name="Freeform 6144"/>
          <p:cNvSpPr/>
          <p:nvPr/>
        </p:nvSpPr>
        <p:spPr>
          <a:xfrm>
            <a:off x="4379603" y="621061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5" name="Freeform 6145"/>
          <p:cNvSpPr/>
          <p:nvPr/>
        </p:nvSpPr>
        <p:spPr>
          <a:xfrm>
            <a:off x="4440982" y="621061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6" name="Freeform 6146"/>
          <p:cNvSpPr/>
          <p:nvPr/>
        </p:nvSpPr>
        <p:spPr>
          <a:xfrm>
            <a:off x="4504762" y="617907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7" name="Freeform 6147"/>
          <p:cNvSpPr/>
          <p:nvPr/>
        </p:nvSpPr>
        <p:spPr>
          <a:xfrm>
            <a:off x="2338468" y="6324233"/>
            <a:ext cx="45948" cy="80924"/>
          </a:xfrm>
          <a:custGeom>
            <a:avLst/>
            <a:gdLst/>
            <a:ahLst/>
            <a:cxnLst/>
            <a:rect l="0" t="0" r="0" b="0"/>
            <a:pathLst>
              <a:path w="5105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5105400" y="8991600"/>
                </a:lnTo>
                <a:lnTo>
                  <a:pt x="51054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8" name="Freeform 6148"/>
          <p:cNvSpPr/>
          <p:nvPr/>
        </p:nvSpPr>
        <p:spPr>
          <a:xfrm>
            <a:off x="2392875" y="632560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9" name="Freeform 6149"/>
          <p:cNvSpPr/>
          <p:nvPr/>
        </p:nvSpPr>
        <p:spPr>
          <a:xfrm>
            <a:off x="2417564" y="635029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0" name="Freeform 6150"/>
          <p:cNvSpPr/>
          <p:nvPr/>
        </p:nvSpPr>
        <p:spPr>
          <a:xfrm>
            <a:off x="2480200" y="631874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1" name="Freeform 6151"/>
          <p:cNvSpPr/>
          <p:nvPr/>
        </p:nvSpPr>
        <p:spPr>
          <a:xfrm>
            <a:off x="2550952" y="635029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2" name="Freeform 6152"/>
          <p:cNvSpPr/>
          <p:nvPr/>
        </p:nvSpPr>
        <p:spPr>
          <a:xfrm>
            <a:off x="2617589" y="635029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3" name="Freeform 6153"/>
          <p:cNvSpPr/>
          <p:nvPr/>
        </p:nvSpPr>
        <p:spPr>
          <a:xfrm>
            <a:off x="2655194" y="6318747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4" name="Freeform 6154"/>
          <p:cNvSpPr/>
          <p:nvPr/>
        </p:nvSpPr>
        <p:spPr>
          <a:xfrm>
            <a:off x="2710629" y="635029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5" name="Freeform 6155"/>
          <p:cNvSpPr/>
          <p:nvPr/>
        </p:nvSpPr>
        <p:spPr>
          <a:xfrm>
            <a:off x="2745491" y="635029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6" name="Freeform 6156"/>
          <p:cNvSpPr/>
          <p:nvPr/>
        </p:nvSpPr>
        <p:spPr>
          <a:xfrm>
            <a:off x="2806984" y="635029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7" name="Freeform 6157"/>
          <p:cNvSpPr/>
          <p:nvPr/>
        </p:nvSpPr>
        <p:spPr>
          <a:xfrm>
            <a:off x="2865506" y="6351665"/>
            <a:ext cx="43434" cy="53492"/>
          </a:xfrm>
          <a:custGeom>
            <a:avLst/>
            <a:gdLst/>
            <a:ahLst/>
            <a:cxnLst/>
            <a:rect l="0" t="0" r="0" b="0"/>
            <a:pathLst>
              <a:path w="4826000" h="5943600">
                <a:moveTo>
                  <a:pt x="4699000" y="0"/>
                </a:moveTo>
                <a:lnTo>
                  <a:pt x="177800" y="0"/>
                </a:lnTo>
                <a:lnTo>
                  <a:pt x="177800" y="762000"/>
                </a:lnTo>
                <a:lnTo>
                  <a:pt x="3479800" y="762000"/>
                </a:lnTo>
                <a:lnTo>
                  <a:pt x="0" y="5334000"/>
                </a:lnTo>
                <a:lnTo>
                  <a:pt x="0" y="5943600"/>
                </a:lnTo>
                <a:lnTo>
                  <a:pt x="4826000" y="5943600"/>
                </a:lnTo>
                <a:lnTo>
                  <a:pt x="4826000" y="5181600"/>
                </a:lnTo>
                <a:lnTo>
                  <a:pt x="1219200" y="5181600"/>
                </a:lnTo>
                <a:lnTo>
                  <a:pt x="4699000" y="609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8" name="Freeform 6158"/>
          <p:cNvSpPr/>
          <p:nvPr/>
        </p:nvSpPr>
        <p:spPr>
          <a:xfrm>
            <a:off x="2948830" y="6322176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9" name="Freeform 6159"/>
          <p:cNvSpPr/>
          <p:nvPr/>
        </p:nvSpPr>
        <p:spPr>
          <a:xfrm>
            <a:off x="3029297" y="635029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0" name="Freeform 6160"/>
          <p:cNvSpPr/>
          <p:nvPr/>
        </p:nvSpPr>
        <p:spPr>
          <a:xfrm>
            <a:off x="3099249" y="6350294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1" name="Freeform 6161"/>
          <p:cNvSpPr/>
          <p:nvPr/>
        </p:nvSpPr>
        <p:spPr>
          <a:xfrm>
            <a:off x="3197204" y="635029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2" name="Freeform 6162"/>
          <p:cNvSpPr/>
          <p:nvPr/>
        </p:nvSpPr>
        <p:spPr>
          <a:xfrm>
            <a:off x="3264298" y="635029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3" name="Freeform 6163"/>
          <p:cNvSpPr/>
          <p:nvPr/>
        </p:nvSpPr>
        <p:spPr>
          <a:xfrm>
            <a:off x="3323963" y="633657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4" name="Freeform 6164"/>
          <p:cNvSpPr/>
          <p:nvPr/>
        </p:nvSpPr>
        <p:spPr>
          <a:xfrm>
            <a:off x="3368540" y="632560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5" name="Freeform 6165"/>
          <p:cNvSpPr/>
          <p:nvPr/>
        </p:nvSpPr>
        <p:spPr>
          <a:xfrm>
            <a:off x="3389343" y="633657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6" name="Freeform 6166"/>
          <p:cNvSpPr/>
          <p:nvPr/>
        </p:nvSpPr>
        <p:spPr>
          <a:xfrm>
            <a:off x="3433919" y="632560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7" name="Freeform 6167"/>
          <p:cNvSpPr/>
          <p:nvPr/>
        </p:nvSpPr>
        <p:spPr>
          <a:xfrm>
            <a:off x="3458608" y="635029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8" name="Freeform 6168"/>
          <p:cNvSpPr/>
          <p:nvPr/>
        </p:nvSpPr>
        <p:spPr>
          <a:xfrm>
            <a:off x="3528560" y="635029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9" name="Freeform 6169"/>
          <p:cNvSpPr/>
          <p:nvPr/>
        </p:nvSpPr>
        <p:spPr>
          <a:xfrm>
            <a:off x="3591882" y="6394299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0" name="Freeform 6170"/>
          <p:cNvSpPr/>
          <p:nvPr/>
        </p:nvSpPr>
        <p:spPr>
          <a:xfrm>
            <a:off x="3653490" y="635029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1" name="Freeform 6171"/>
          <p:cNvSpPr/>
          <p:nvPr/>
        </p:nvSpPr>
        <p:spPr>
          <a:xfrm>
            <a:off x="3714983" y="635029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2" name="Freeform 6172"/>
          <p:cNvSpPr/>
          <p:nvPr/>
        </p:nvSpPr>
        <p:spPr>
          <a:xfrm>
            <a:off x="3775448" y="631874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3" name="Freeform 6173"/>
          <p:cNvSpPr/>
          <p:nvPr/>
        </p:nvSpPr>
        <p:spPr>
          <a:xfrm>
            <a:off x="3874089" y="633657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4" name="Freeform 6174"/>
          <p:cNvSpPr/>
          <p:nvPr/>
        </p:nvSpPr>
        <p:spPr>
          <a:xfrm>
            <a:off x="3918666" y="6318747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5" name="Freeform 6175"/>
          <p:cNvSpPr/>
          <p:nvPr/>
        </p:nvSpPr>
        <p:spPr>
          <a:xfrm>
            <a:off x="3979474" y="635029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6" name="Freeform 6176"/>
          <p:cNvSpPr/>
          <p:nvPr/>
        </p:nvSpPr>
        <p:spPr>
          <a:xfrm>
            <a:off x="4074800" y="6322176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7" name="Freeform 6177"/>
          <p:cNvSpPr/>
          <p:nvPr/>
        </p:nvSpPr>
        <p:spPr>
          <a:xfrm>
            <a:off x="4155267" y="635029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8" name="Freeform 6178"/>
          <p:cNvSpPr/>
          <p:nvPr/>
        </p:nvSpPr>
        <p:spPr>
          <a:xfrm>
            <a:off x="4217675" y="635029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9" name="Freeform 6179"/>
          <p:cNvSpPr/>
          <p:nvPr/>
        </p:nvSpPr>
        <p:spPr>
          <a:xfrm>
            <a:off x="4249541" y="631874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0" name="Freeform 6180"/>
          <p:cNvSpPr/>
          <p:nvPr/>
        </p:nvSpPr>
        <p:spPr>
          <a:xfrm>
            <a:off x="4323036" y="632560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1" name="Freeform 6181"/>
          <p:cNvSpPr/>
          <p:nvPr/>
        </p:nvSpPr>
        <p:spPr>
          <a:xfrm>
            <a:off x="4343839" y="6317375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2" name="Freeform 6182"/>
          <p:cNvSpPr/>
          <p:nvPr/>
        </p:nvSpPr>
        <p:spPr>
          <a:xfrm>
            <a:off x="4375614" y="6317375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3" name="Freeform 6183"/>
          <p:cNvSpPr/>
          <p:nvPr/>
        </p:nvSpPr>
        <p:spPr>
          <a:xfrm>
            <a:off x="2333210" y="6461851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4" name="Freeform 6184"/>
          <p:cNvSpPr/>
          <p:nvPr/>
        </p:nvSpPr>
        <p:spPr>
          <a:xfrm>
            <a:off x="2399276" y="646528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5" name="Freeform 6185"/>
          <p:cNvSpPr/>
          <p:nvPr/>
        </p:nvSpPr>
        <p:spPr>
          <a:xfrm>
            <a:off x="2426136" y="648996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6" name="Freeform 6186"/>
          <p:cNvSpPr/>
          <p:nvPr/>
        </p:nvSpPr>
        <p:spPr>
          <a:xfrm>
            <a:off x="2487515" y="6489968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7" name="Freeform 6187"/>
          <p:cNvSpPr/>
          <p:nvPr/>
        </p:nvSpPr>
        <p:spPr>
          <a:xfrm>
            <a:off x="2557353" y="648996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8" name="Freeform 6188"/>
          <p:cNvSpPr/>
          <p:nvPr/>
        </p:nvSpPr>
        <p:spPr>
          <a:xfrm>
            <a:off x="2623990" y="648996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9" name="Freeform 6189"/>
          <p:cNvSpPr/>
          <p:nvPr/>
        </p:nvSpPr>
        <p:spPr>
          <a:xfrm>
            <a:off x="2690626" y="648996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0" name="Freeform 6190"/>
          <p:cNvSpPr/>
          <p:nvPr/>
        </p:nvSpPr>
        <p:spPr>
          <a:xfrm>
            <a:off x="2754520" y="6457050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1" name="Freeform 6191"/>
          <p:cNvSpPr/>
          <p:nvPr/>
        </p:nvSpPr>
        <p:spPr>
          <a:xfrm>
            <a:off x="2820128" y="647625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2" name="Freeform 6192"/>
          <p:cNvSpPr/>
          <p:nvPr/>
        </p:nvSpPr>
        <p:spPr>
          <a:xfrm>
            <a:off x="2864705" y="645842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3" name="Freeform 6193"/>
          <p:cNvSpPr/>
          <p:nvPr/>
        </p:nvSpPr>
        <p:spPr>
          <a:xfrm>
            <a:off x="2925513" y="648996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4" name="Freeform 6194"/>
          <p:cNvSpPr/>
          <p:nvPr/>
        </p:nvSpPr>
        <p:spPr>
          <a:xfrm>
            <a:off x="3013753" y="6463908"/>
            <a:ext cx="68808" cy="80924"/>
          </a:xfrm>
          <a:custGeom>
            <a:avLst/>
            <a:gdLst/>
            <a:ahLst/>
            <a:cxnLst/>
            <a:rect l="0" t="0" r="0" b="0"/>
            <a:pathLst>
              <a:path w="7645400" h="8991600">
                <a:moveTo>
                  <a:pt x="4279900" y="5118100"/>
                </a:moveTo>
                <a:lnTo>
                  <a:pt x="7645400" y="0"/>
                </a:lnTo>
                <a:lnTo>
                  <a:pt x="6502400" y="0"/>
                </a:lnTo>
                <a:lnTo>
                  <a:pt x="3822700" y="4241800"/>
                </a:lnTo>
                <a:lnTo>
                  <a:pt x="1143000" y="0"/>
                </a:lnTo>
                <a:lnTo>
                  <a:pt x="0" y="0"/>
                </a:lnTo>
                <a:lnTo>
                  <a:pt x="3365500" y="5118100"/>
                </a:lnTo>
                <a:lnTo>
                  <a:pt x="3365500" y="8991600"/>
                </a:lnTo>
                <a:lnTo>
                  <a:pt x="42799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5" name="Freeform 6195"/>
          <p:cNvSpPr/>
          <p:nvPr/>
        </p:nvSpPr>
        <p:spPr>
          <a:xfrm>
            <a:off x="3075920" y="648996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6" name="Freeform 6196"/>
          <p:cNvSpPr/>
          <p:nvPr/>
        </p:nvSpPr>
        <p:spPr>
          <a:xfrm>
            <a:off x="3139471" y="648996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7" name="Freeform 6197"/>
          <p:cNvSpPr/>
          <p:nvPr/>
        </p:nvSpPr>
        <p:spPr>
          <a:xfrm>
            <a:off x="3201879" y="648996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8" name="Freeform 6198"/>
          <p:cNvSpPr/>
          <p:nvPr/>
        </p:nvSpPr>
        <p:spPr>
          <a:xfrm>
            <a:off x="3268516" y="6461851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9" name="Freeform 6199"/>
          <p:cNvSpPr/>
          <p:nvPr/>
        </p:nvSpPr>
        <p:spPr>
          <a:xfrm>
            <a:off x="3348983" y="648996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0" name="Freeform 6200"/>
          <p:cNvSpPr/>
          <p:nvPr/>
        </p:nvSpPr>
        <p:spPr>
          <a:xfrm>
            <a:off x="3418935" y="648996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1" name="Freeform 6201"/>
          <p:cNvSpPr/>
          <p:nvPr/>
        </p:nvSpPr>
        <p:spPr>
          <a:xfrm>
            <a:off x="3516890" y="648996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2" name="Freeform 6202"/>
          <p:cNvSpPr/>
          <p:nvPr/>
        </p:nvSpPr>
        <p:spPr>
          <a:xfrm>
            <a:off x="3583984" y="648996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3" name="Freeform 6203"/>
          <p:cNvSpPr/>
          <p:nvPr/>
        </p:nvSpPr>
        <p:spPr>
          <a:xfrm>
            <a:off x="3643649" y="647625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4" name="Freeform 6204"/>
          <p:cNvSpPr/>
          <p:nvPr/>
        </p:nvSpPr>
        <p:spPr>
          <a:xfrm>
            <a:off x="3688225" y="646528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5" name="Freeform 6205"/>
          <p:cNvSpPr/>
          <p:nvPr/>
        </p:nvSpPr>
        <p:spPr>
          <a:xfrm>
            <a:off x="3709028" y="647625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6" name="Freeform 6206"/>
          <p:cNvSpPr/>
          <p:nvPr/>
        </p:nvSpPr>
        <p:spPr>
          <a:xfrm>
            <a:off x="3753605" y="646528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7" name="Freeform 6207"/>
          <p:cNvSpPr/>
          <p:nvPr/>
        </p:nvSpPr>
        <p:spPr>
          <a:xfrm>
            <a:off x="3778294" y="648996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8" name="Freeform 6208"/>
          <p:cNvSpPr/>
          <p:nvPr/>
        </p:nvSpPr>
        <p:spPr>
          <a:xfrm>
            <a:off x="3848246" y="648996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9" name="Freeform 6209"/>
          <p:cNvSpPr/>
          <p:nvPr/>
        </p:nvSpPr>
        <p:spPr>
          <a:xfrm>
            <a:off x="3911567" y="6490769"/>
            <a:ext cx="16916" cy="70065"/>
          </a:xfrm>
          <a:custGeom>
            <a:avLst/>
            <a:gdLst/>
            <a:ahLst/>
            <a:cxnLst/>
            <a:rect l="0" t="0" r="0" b="0"/>
            <a:pathLst>
              <a:path w="1879600" h="7785100">
                <a:moveTo>
                  <a:pt x="1879600" y="4800600"/>
                </a:moveTo>
                <a:lnTo>
                  <a:pt x="850900" y="4800600"/>
                </a:lnTo>
                <a:lnTo>
                  <a:pt x="0" y="7785100"/>
                </a:lnTo>
                <a:lnTo>
                  <a:pt x="850900" y="7785100"/>
                </a:lnTo>
                <a:close/>
                <a:moveTo>
                  <a:pt x="1739900" y="685800"/>
                </a:moveTo>
                <a:cubicBezTo>
                  <a:pt x="1739900" y="330200"/>
                  <a:pt x="1460500" y="0"/>
                  <a:pt x="1054100" y="0"/>
                </a:cubicBezTo>
                <a:cubicBezTo>
                  <a:pt x="647700" y="0"/>
                  <a:pt x="368300" y="330200"/>
                  <a:pt x="368300" y="685800"/>
                </a:cubicBezTo>
                <a:cubicBezTo>
                  <a:pt x="368300" y="1041400"/>
                  <a:pt x="647700" y="1371600"/>
                  <a:pt x="1054100" y="1371600"/>
                </a:cubicBezTo>
                <a:cubicBezTo>
                  <a:pt x="1460500" y="1371600"/>
                  <a:pt x="1739900" y="1041400"/>
                  <a:pt x="17399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0" name="Freeform 6210"/>
          <p:cNvSpPr/>
          <p:nvPr/>
        </p:nvSpPr>
        <p:spPr>
          <a:xfrm>
            <a:off x="3973175" y="648996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1" name="Freeform 6211"/>
          <p:cNvSpPr/>
          <p:nvPr/>
        </p:nvSpPr>
        <p:spPr>
          <a:xfrm>
            <a:off x="4043698" y="645842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2" name="Freeform 6212"/>
          <p:cNvSpPr/>
          <p:nvPr/>
        </p:nvSpPr>
        <p:spPr>
          <a:xfrm>
            <a:off x="4106906" y="647625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3" name="Freeform 6213"/>
          <p:cNvSpPr/>
          <p:nvPr/>
        </p:nvSpPr>
        <p:spPr>
          <a:xfrm>
            <a:off x="4148740" y="648996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4" name="Freeform 6214"/>
          <p:cNvSpPr/>
          <p:nvPr/>
        </p:nvSpPr>
        <p:spPr>
          <a:xfrm>
            <a:off x="4210805" y="646528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5" name="Freeform 6215"/>
          <p:cNvSpPr/>
          <p:nvPr/>
        </p:nvSpPr>
        <p:spPr>
          <a:xfrm>
            <a:off x="4237665" y="648996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6" name="Freeform 6216"/>
          <p:cNvSpPr/>
          <p:nvPr/>
        </p:nvSpPr>
        <p:spPr>
          <a:xfrm>
            <a:off x="2336068" y="662964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7" name="Freeform 6217"/>
          <p:cNvSpPr/>
          <p:nvPr/>
        </p:nvSpPr>
        <p:spPr>
          <a:xfrm>
            <a:off x="2368872" y="662964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8" name="Freeform 6218"/>
          <p:cNvSpPr/>
          <p:nvPr/>
        </p:nvSpPr>
        <p:spPr>
          <a:xfrm>
            <a:off x="2435166" y="662964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9" name="Freeform 6219"/>
          <p:cNvSpPr/>
          <p:nvPr/>
        </p:nvSpPr>
        <p:spPr>
          <a:xfrm>
            <a:off x="2505003" y="663101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0" name="Freeform 6220"/>
          <p:cNvSpPr/>
          <p:nvPr/>
        </p:nvSpPr>
        <p:spPr>
          <a:xfrm>
            <a:off x="2561925" y="661592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1" name="Freeform 6221"/>
          <p:cNvSpPr/>
          <p:nvPr/>
        </p:nvSpPr>
        <p:spPr>
          <a:xfrm>
            <a:off x="2603759" y="662964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2" name="Freeform 6222"/>
          <p:cNvSpPr/>
          <p:nvPr/>
        </p:nvSpPr>
        <p:spPr>
          <a:xfrm>
            <a:off x="2665823" y="659809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3" name="Freeform 6223"/>
          <p:cNvSpPr/>
          <p:nvPr/>
        </p:nvSpPr>
        <p:spPr>
          <a:xfrm>
            <a:off x="2737375" y="659809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4" name="Freeform 6224"/>
          <p:cNvSpPr/>
          <p:nvPr/>
        </p:nvSpPr>
        <p:spPr>
          <a:xfrm>
            <a:off x="2760350" y="662964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5" name="Freeform 6225"/>
          <p:cNvSpPr/>
          <p:nvPr/>
        </p:nvSpPr>
        <p:spPr>
          <a:xfrm>
            <a:off x="2857847" y="662964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6" name="Freeform 6226"/>
          <p:cNvSpPr/>
          <p:nvPr/>
        </p:nvSpPr>
        <p:spPr>
          <a:xfrm>
            <a:off x="2953059" y="662964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7" name="Freeform 6227"/>
          <p:cNvSpPr/>
          <p:nvPr/>
        </p:nvSpPr>
        <p:spPr>
          <a:xfrm>
            <a:off x="3014553" y="662964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8" name="Freeform 6228"/>
          <p:cNvSpPr/>
          <p:nvPr/>
        </p:nvSpPr>
        <p:spPr>
          <a:xfrm>
            <a:off x="3075932" y="662964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9" name="Freeform 6229"/>
          <p:cNvSpPr/>
          <p:nvPr/>
        </p:nvSpPr>
        <p:spPr>
          <a:xfrm>
            <a:off x="3135254" y="6629643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0" name="Freeform 6230"/>
          <p:cNvSpPr/>
          <p:nvPr/>
        </p:nvSpPr>
        <p:spPr>
          <a:xfrm>
            <a:off x="3205091" y="662964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1" name="Freeform 6231"/>
          <p:cNvSpPr/>
          <p:nvPr/>
        </p:nvSpPr>
        <p:spPr>
          <a:xfrm>
            <a:off x="3270813" y="662964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2" name="Freeform 6232"/>
          <p:cNvSpPr/>
          <p:nvPr/>
        </p:nvSpPr>
        <p:spPr>
          <a:xfrm>
            <a:off x="3366025" y="662964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3" name="Freeform 6233"/>
          <p:cNvSpPr/>
          <p:nvPr/>
        </p:nvSpPr>
        <p:spPr>
          <a:xfrm>
            <a:off x="3431748" y="662964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4" name="Freeform 6234"/>
          <p:cNvSpPr/>
          <p:nvPr/>
        </p:nvSpPr>
        <p:spPr>
          <a:xfrm>
            <a:off x="3489241" y="661592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5" name="Freeform 6235"/>
          <p:cNvSpPr/>
          <p:nvPr/>
        </p:nvSpPr>
        <p:spPr>
          <a:xfrm>
            <a:off x="3565936" y="662964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6" name="Freeform 6236"/>
          <p:cNvSpPr/>
          <p:nvPr/>
        </p:nvSpPr>
        <p:spPr>
          <a:xfrm>
            <a:off x="3598729" y="662964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7" name="Freeform 6237"/>
          <p:cNvSpPr/>
          <p:nvPr/>
        </p:nvSpPr>
        <p:spPr>
          <a:xfrm>
            <a:off x="3665023" y="662964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8" name="Freeform 6238"/>
          <p:cNvSpPr/>
          <p:nvPr/>
        </p:nvSpPr>
        <p:spPr>
          <a:xfrm>
            <a:off x="3735203" y="662964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9" name="Freeform 6239"/>
          <p:cNvSpPr/>
          <p:nvPr/>
        </p:nvSpPr>
        <p:spPr>
          <a:xfrm>
            <a:off x="3768007" y="662964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0" name="Freeform 6240"/>
          <p:cNvSpPr/>
          <p:nvPr/>
        </p:nvSpPr>
        <p:spPr>
          <a:xfrm>
            <a:off x="3829843" y="662964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1" name="Freeform 6241"/>
          <p:cNvSpPr/>
          <p:nvPr/>
        </p:nvSpPr>
        <p:spPr>
          <a:xfrm>
            <a:off x="3880249" y="662964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2" name="Freeform 6242"/>
          <p:cNvSpPr/>
          <p:nvPr/>
        </p:nvSpPr>
        <p:spPr>
          <a:xfrm>
            <a:off x="3945972" y="662964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3" name="Freeform 6243"/>
          <p:cNvSpPr/>
          <p:nvPr/>
        </p:nvSpPr>
        <p:spPr>
          <a:xfrm>
            <a:off x="4003465" y="661592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4" name="Freeform 6244"/>
          <p:cNvSpPr/>
          <p:nvPr/>
        </p:nvSpPr>
        <p:spPr>
          <a:xfrm>
            <a:off x="4045299" y="662964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5" name="Freeform 6245"/>
          <p:cNvSpPr/>
          <p:nvPr/>
        </p:nvSpPr>
        <p:spPr>
          <a:xfrm>
            <a:off x="4100734" y="661592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6" name="Freeform 6246"/>
          <p:cNvSpPr/>
          <p:nvPr/>
        </p:nvSpPr>
        <p:spPr>
          <a:xfrm>
            <a:off x="4145311" y="660495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7" name="Freeform 6247"/>
          <p:cNvSpPr/>
          <p:nvPr/>
        </p:nvSpPr>
        <p:spPr>
          <a:xfrm>
            <a:off x="4170000" y="662964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8" name="Freeform 6248"/>
          <p:cNvSpPr/>
          <p:nvPr/>
        </p:nvSpPr>
        <p:spPr>
          <a:xfrm>
            <a:off x="4239952" y="662964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9" name="Freeform 6249"/>
          <p:cNvSpPr/>
          <p:nvPr/>
        </p:nvSpPr>
        <p:spPr>
          <a:xfrm>
            <a:off x="4303274" y="6630443"/>
            <a:ext cx="16916" cy="70065"/>
          </a:xfrm>
          <a:custGeom>
            <a:avLst/>
            <a:gdLst/>
            <a:ahLst/>
            <a:cxnLst/>
            <a:rect l="0" t="0" r="0" b="0"/>
            <a:pathLst>
              <a:path w="1879600" h="7785100">
                <a:moveTo>
                  <a:pt x="1879600" y="4800600"/>
                </a:moveTo>
                <a:lnTo>
                  <a:pt x="850900" y="4800600"/>
                </a:lnTo>
                <a:lnTo>
                  <a:pt x="0" y="7785100"/>
                </a:lnTo>
                <a:lnTo>
                  <a:pt x="850900" y="7785100"/>
                </a:lnTo>
                <a:close/>
                <a:moveTo>
                  <a:pt x="1739900" y="685800"/>
                </a:moveTo>
                <a:cubicBezTo>
                  <a:pt x="1739900" y="330200"/>
                  <a:pt x="1460500" y="0"/>
                  <a:pt x="1054100" y="0"/>
                </a:cubicBezTo>
                <a:cubicBezTo>
                  <a:pt x="647700" y="0"/>
                  <a:pt x="368300" y="330200"/>
                  <a:pt x="368300" y="685800"/>
                </a:cubicBezTo>
                <a:cubicBezTo>
                  <a:pt x="368300" y="1041400"/>
                  <a:pt x="647700" y="1371600"/>
                  <a:pt x="1054100" y="1371600"/>
                </a:cubicBezTo>
                <a:cubicBezTo>
                  <a:pt x="1460500" y="1371600"/>
                  <a:pt x="1739900" y="1041400"/>
                  <a:pt x="17399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0" name="Rectangle 6250"/>
          <p:cNvSpPr/>
          <p:nvPr/>
        </p:nvSpPr>
        <p:spPr>
          <a:xfrm>
            <a:off x="2327495" y="6691411"/>
            <a:ext cx="2237171" cy="305363"/>
          </a:xfrm>
          <a:prstGeom prst="rect">
            <a:avLst/>
          </a:prstGeom>
        </p:spPr>
      </p:sp>
      <p:sp>
        <p:nvSpPr>
          <p:cNvPr id="6251" name="Freeform 6251"/>
          <p:cNvSpPr/>
          <p:nvPr/>
        </p:nvSpPr>
        <p:spPr>
          <a:xfrm>
            <a:off x="2332982" y="676931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2" name="Freeform 6252"/>
          <p:cNvSpPr/>
          <p:nvPr/>
        </p:nvSpPr>
        <p:spPr>
          <a:xfrm>
            <a:off x="2394475" y="676931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3" name="Freeform 6253"/>
          <p:cNvSpPr/>
          <p:nvPr/>
        </p:nvSpPr>
        <p:spPr>
          <a:xfrm>
            <a:off x="2454940" y="673777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4" name="Freeform 6254"/>
          <p:cNvSpPr/>
          <p:nvPr/>
        </p:nvSpPr>
        <p:spPr>
          <a:xfrm>
            <a:off x="2555752" y="676931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5" name="Freeform 6255"/>
          <p:cNvSpPr/>
          <p:nvPr/>
        </p:nvSpPr>
        <p:spPr>
          <a:xfrm>
            <a:off x="2608902" y="674462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6" name="Freeform 6256"/>
          <p:cNvSpPr/>
          <p:nvPr/>
        </p:nvSpPr>
        <p:spPr>
          <a:xfrm>
            <a:off x="2635762" y="676931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7" name="Freeform 6257"/>
          <p:cNvSpPr/>
          <p:nvPr/>
        </p:nvSpPr>
        <p:spPr>
          <a:xfrm>
            <a:off x="2697142" y="6769318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8" name="Freeform 6258"/>
          <p:cNvSpPr/>
          <p:nvPr/>
        </p:nvSpPr>
        <p:spPr>
          <a:xfrm>
            <a:off x="2794868" y="6770689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9" name="Freeform 6259"/>
          <p:cNvSpPr/>
          <p:nvPr/>
        </p:nvSpPr>
        <p:spPr>
          <a:xfrm>
            <a:off x="2884022" y="674462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0" name="Freeform 6260"/>
          <p:cNvSpPr/>
          <p:nvPr/>
        </p:nvSpPr>
        <p:spPr>
          <a:xfrm>
            <a:off x="2904825" y="675560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1" name="Freeform 6261"/>
          <p:cNvSpPr/>
          <p:nvPr/>
        </p:nvSpPr>
        <p:spPr>
          <a:xfrm>
            <a:off x="2949402" y="6737771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2" name="Freeform 6262"/>
          <p:cNvSpPr/>
          <p:nvPr/>
        </p:nvSpPr>
        <p:spPr>
          <a:xfrm>
            <a:off x="3038098" y="675560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3" name="Freeform 6263"/>
          <p:cNvSpPr/>
          <p:nvPr/>
        </p:nvSpPr>
        <p:spPr>
          <a:xfrm>
            <a:off x="3082676" y="6737771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4" name="Freeform 6264"/>
          <p:cNvSpPr/>
          <p:nvPr/>
        </p:nvSpPr>
        <p:spPr>
          <a:xfrm>
            <a:off x="3143483" y="676931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5" name="Freeform 6265"/>
          <p:cNvSpPr/>
          <p:nvPr/>
        </p:nvSpPr>
        <p:spPr>
          <a:xfrm>
            <a:off x="3244296" y="6743257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6" name="Freeform 6266"/>
          <p:cNvSpPr/>
          <p:nvPr/>
        </p:nvSpPr>
        <p:spPr>
          <a:xfrm>
            <a:off x="3340536" y="676931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7" name="Freeform 6267"/>
          <p:cNvSpPr/>
          <p:nvPr/>
        </p:nvSpPr>
        <p:spPr>
          <a:xfrm>
            <a:off x="3400201" y="675560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8" name="Freeform 6268"/>
          <p:cNvSpPr/>
          <p:nvPr/>
        </p:nvSpPr>
        <p:spPr>
          <a:xfrm>
            <a:off x="3445121" y="676931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9" name="Freeform 6269"/>
          <p:cNvSpPr/>
          <p:nvPr/>
        </p:nvSpPr>
        <p:spPr>
          <a:xfrm>
            <a:off x="3477913" y="676931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0" name="Freeform 6270"/>
          <p:cNvSpPr/>
          <p:nvPr/>
        </p:nvSpPr>
        <p:spPr>
          <a:xfrm>
            <a:off x="3548437" y="676931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1" name="Freeform 6271"/>
          <p:cNvSpPr/>
          <p:nvPr/>
        </p:nvSpPr>
        <p:spPr>
          <a:xfrm>
            <a:off x="3615531" y="676931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2" name="Freeform 6272"/>
          <p:cNvSpPr/>
          <p:nvPr/>
        </p:nvSpPr>
        <p:spPr>
          <a:xfrm>
            <a:off x="3687768" y="6737771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3" name="Freeform 6273"/>
          <p:cNvSpPr/>
          <p:nvPr/>
        </p:nvSpPr>
        <p:spPr>
          <a:xfrm>
            <a:off x="3713486" y="674462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4" name="Freeform 6274"/>
          <p:cNvSpPr/>
          <p:nvPr/>
        </p:nvSpPr>
        <p:spPr>
          <a:xfrm>
            <a:off x="3734288" y="675560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5" name="Freeform 6275"/>
          <p:cNvSpPr/>
          <p:nvPr/>
        </p:nvSpPr>
        <p:spPr>
          <a:xfrm>
            <a:off x="3776122" y="676931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6" name="Freeform 6276"/>
          <p:cNvSpPr/>
          <p:nvPr/>
        </p:nvSpPr>
        <p:spPr>
          <a:xfrm>
            <a:off x="3837616" y="676931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7" name="Freeform 6277"/>
          <p:cNvSpPr/>
          <p:nvPr/>
        </p:nvSpPr>
        <p:spPr>
          <a:xfrm>
            <a:off x="3930770" y="6741200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8" name="Freeform 6278"/>
          <p:cNvSpPr/>
          <p:nvPr/>
        </p:nvSpPr>
        <p:spPr>
          <a:xfrm>
            <a:off x="4028840" y="676931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9" name="Freeform 6279"/>
          <p:cNvSpPr/>
          <p:nvPr/>
        </p:nvSpPr>
        <p:spPr>
          <a:xfrm>
            <a:off x="4095934" y="676931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0" name="Freeform 6280"/>
          <p:cNvSpPr/>
          <p:nvPr/>
        </p:nvSpPr>
        <p:spPr>
          <a:xfrm>
            <a:off x="4162570" y="676931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1" name="Freeform 6281"/>
          <p:cNvSpPr/>
          <p:nvPr/>
        </p:nvSpPr>
        <p:spPr>
          <a:xfrm>
            <a:off x="4197432" y="676931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2" name="Freeform 6282"/>
          <p:cNvSpPr/>
          <p:nvPr/>
        </p:nvSpPr>
        <p:spPr>
          <a:xfrm>
            <a:off x="4258697" y="6813323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3" name="Freeform 6283"/>
          <p:cNvSpPr/>
          <p:nvPr/>
        </p:nvSpPr>
        <p:spPr>
          <a:xfrm>
            <a:off x="4320305" y="676931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4" name="Freeform 6284"/>
          <p:cNvSpPr/>
          <p:nvPr/>
        </p:nvSpPr>
        <p:spPr>
          <a:xfrm>
            <a:off x="4375740" y="675560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5" name="Freeform 6285"/>
          <p:cNvSpPr/>
          <p:nvPr/>
        </p:nvSpPr>
        <p:spPr>
          <a:xfrm>
            <a:off x="2332982" y="6880874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6" name="Freeform 6286"/>
          <p:cNvSpPr/>
          <p:nvPr/>
        </p:nvSpPr>
        <p:spPr>
          <a:xfrm>
            <a:off x="2413449" y="690899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7" name="Freeform 6287"/>
          <p:cNvSpPr/>
          <p:nvPr/>
        </p:nvSpPr>
        <p:spPr>
          <a:xfrm>
            <a:off x="2475857" y="690899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8" name="Freeform 6288"/>
          <p:cNvSpPr/>
          <p:nvPr/>
        </p:nvSpPr>
        <p:spPr>
          <a:xfrm>
            <a:off x="2514947" y="690899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9" name="Freeform 6289"/>
          <p:cNvSpPr/>
          <p:nvPr/>
        </p:nvSpPr>
        <p:spPr>
          <a:xfrm>
            <a:off x="2576326" y="690899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0" name="Freeform 6290"/>
          <p:cNvSpPr/>
          <p:nvPr/>
        </p:nvSpPr>
        <p:spPr>
          <a:xfrm>
            <a:off x="2639877" y="6908992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1" name="Freeform 6291"/>
          <p:cNvSpPr/>
          <p:nvPr/>
        </p:nvSpPr>
        <p:spPr>
          <a:xfrm>
            <a:off x="2712458" y="688430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2" name="Freeform 6292"/>
          <p:cNvSpPr/>
          <p:nvPr/>
        </p:nvSpPr>
        <p:spPr>
          <a:xfrm>
            <a:off x="2737147" y="690899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3" name="Freeform 6293"/>
          <p:cNvSpPr/>
          <p:nvPr/>
        </p:nvSpPr>
        <p:spPr>
          <a:xfrm>
            <a:off x="2837959" y="6882932"/>
            <a:ext cx="60579" cy="80924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4" name="Freeform 6294"/>
          <p:cNvSpPr/>
          <p:nvPr/>
        </p:nvSpPr>
        <p:spPr>
          <a:xfrm>
            <a:off x="2914997" y="690899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5" name="Freeform 6295"/>
          <p:cNvSpPr/>
          <p:nvPr/>
        </p:nvSpPr>
        <p:spPr>
          <a:xfrm>
            <a:off x="2978777" y="6877445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6" name="Freeform 6296"/>
          <p:cNvSpPr/>
          <p:nvPr/>
        </p:nvSpPr>
        <p:spPr>
          <a:xfrm>
            <a:off x="3006209" y="6877445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7" name="Freeform 6297"/>
          <p:cNvSpPr/>
          <p:nvPr/>
        </p:nvSpPr>
        <p:spPr>
          <a:xfrm>
            <a:off x="3031126" y="6952998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8" name="Freeform 6298"/>
          <p:cNvSpPr/>
          <p:nvPr/>
        </p:nvSpPr>
        <p:spPr>
          <a:xfrm>
            <a:off x="3092734" y="690899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9" name="Freeform 6299"/>
          <p:cNvSpPr/>
          <p:nvPr/>
        </p:nvSpPr>
        <p:spPr>
          <a:xfrm>
            <a:off x="3154227" y="690899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0" name="Freeform 6300"/>
          <p:cNvSpPr/>
          <p:nvPr/>
        </p:nvSpPr>
        <p:spPr>
          <a:xfrm>
            <a:off x="3214692" y="687744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1" name="Freeform 6301"/>
          <p:cNvSpPr/>
          <p:nvPr/>
        </p:nvSpPr>
        <p:spPr>
          <a:xfrm>
            <a:off x="3317219" y="690899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2" name="Freeform 6302"/>
          <p:cNvSpPr/>
          <p:nvPr/>
        </p:nvSpPr>
        <p:spPr>
          <a:xfrm>
            <a:off x="3381113" y="689527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3" name="Freeform 6303"/>
          <p:cNvSpPr/>
          <p:nvPr/>
        </p:nvSpPr>
        <p:spPr>
          <a:xfrm>
            <a:off x="3425690" y="6877445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4" name="Freeform 6304"/>
          <p:cNvSpPr/>
          <p:nvPr/>
        </p:nvSpPr>
        <p:spPr>
          <a:xfrm>
            <a:off x="3486497" y="690899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5" name="Freeform 6305"/>
          <p:cNvSpPr/>
          <p:nvPr/>
        </p:nvSpPr>
        <p:spPr>
          <a:xfrm>
            <a:off x="3553134" y="690899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6" name="Freeform 6306"/>
          <p:cNvSpPr/>
          <p:nvPr/>
        </p:nvSpPr>
        <p:spPr>
          <a:xfrm>
            <a:off x="3622515" y="690899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7" name="Freeform 6307"/>
          <p:cNvSpPr/>
          <p:nvPr/>
        </p:nvSpPr>
        <p:spPr>
          <a:xfrm>
            <a:off x="3692695" y="690899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8" name="Freeform 6308"/>
          <p:cNvSpPr/>
          <p:nvPr/>
        </p:nvSpPr>
        <p:spPr>
          <a:xfrm>
            <a:off x="3725476" y="690899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9" name="Freeform 6309"/>
          <p:cNvSpPr/>
          <p:nvPr/>
        </p:nvSpPr>
        <p:spPr>
          <a:xfrm>
            <a:off x="3787312" y="690899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0" name="Freeform 6310"/>
          <p:cNvSpPr/>
          <p:nvPr/>
        </p:nvSpPr>
        <p:spPr>
          <a:xfrm>
            <a:off x="3833832" y="689527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1" name="Freeform 6311"/>
          <p:cNvSpPr/>
          <p:nvPr/>
        </p:nvSpPr>
        <p:spPr>
          <a:xfrm>
            <a:off x="3878409" y="688430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2" name="Freeform 6312"/>
          <p:cNvSpPr/>
          <p:nvPr/>
        </p:nvSpPr>
        <p:spPr>
          <a:xfrm>
            <a:off x="3903098" y="6908992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3" name="Freeform 6313"/>
          <p:cNvSpPr/>
          <p:nvPr/>
        </p:nvSpPr>
        <p:spPr>
          <a:xfrm>
            <a:off x="3975678" y="688430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4" name="Freeform 6314"/>
          <p:cNvSpPr/>
          <p:nvPr/>
        </p:nvSpPr>
        <p:spPr>
          <a:xfrm>
            <a:off x="4000368" y="690899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5" name="Freeform 6315"/>
          <p:cNvSpPr/>
          <p:nvPr/>
        </p:nvSpPr>
        <p:spPr>
          <a:xfrm>
            <a:off x="4070890" y="691036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6" name="Freeform 6316"/>
          <p:cNvSpPr/>
          <p:nvPr/>
        </p:nvSpPr>
        <p:spPr>
          <a:xfrm>
            <a:off x="4129983" y="690899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7" name="Freeform 6317"/>
          <p:cNvSpPr/>
          <p:nvPr/>
        </p:nvSpPr>
        <p:spPr>
          <a:xfrm>
            <a:off x="4208279" y="6910364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8" name="Freeform 6318"/>
          <p:cNvSpPr/>
          <p:nvPr/>
        </p:nvSpPr>
        <p:spPr>
          <a:xfrm>
            <a:off x="4267258" y="690899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9" name="Freeform 6319"/>
          <p:cNvSpPr/>
          <p:nvPr/>
        </p:nvSpPr>
        <p:spPr>
          <a:xfrm>
            <a:off x="4332980" y="690899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0" name="Freeform 6320"/>
          <p:cNvSpPr/>
          <p:nvPr/>
        </p:nvSpPr>
        <p:spPr>
          <a:xfrm>
            <a:off x="4397103" y="691036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1" name="Freeform 6321"/>
          <p:cNvSpPr/>
          <p:nvPr/>
        </p:nvSpPr>
        <p:spPr>
          <a:xfrm>
            <a:off x="4457910" y="690899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2" name="Freeform 6322"/>
          <p:cNvSpPr/>
          <p:nvPr/>
        </p:nvSpPr>
        <p:spPr>
          <a:xfrm>
            <a:off x="4519747" y="690899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3" name="Rectangle 6323"/>
          <p:cNvSpPr/>
          <p:nvPr/>
        </p:nvSpPr>
        <p:spPr>
          <a:xfrm>
            <a:off x="4686300" y="7390832"/>
            <a:ext cx="112979" cy="147278"/>
          </a:xfrm>
          <a:prstGeom prst="rect">
            <a:avLst/>
          </a:prstGeom>
        </p:spPr>
      </p:sp>
      <p:sp>
        <p:nvSpPr>
          <p:cNvPr id="6324" name="Freeform 6324"/>
          <p:cNvSpPr/>
          <p:nvPr/>
        </p:nvSpPr>
        <p:spPr>
          <a:xfrm>
            <a:off x="4696866" y="7436917"/>
            <a:ext cx="24790" cy="71932"/>
          </a:xfrm>
          <a:custGeom>
            <a:avLst/>
            <a:gdLst/>
            <a:ahLst/>
            <a:cxnLst/>
            <a:rect l="0" t="0" r="0" b="0"/>
            <a:pathLst>
              <a:path w="3098800" h="8991600">
                <a:moveTo>
                  <a:pt x="3098800" y="0"/>
                </a:moveTo>
                <a:lnTo>
                  <a:pt x="2286000" y="0"/>
                </a:lnTo>
                <a:lnTo>
                  <a:pt x="0" y="1879600"/>
                </a:lnTo>
                <a:lnTo>
                  <a:pt x="571500" y="2565400"/>
                </a:lnTo>
                <a:lnTo>
                  <a:pt x="2184400" y="1143000"/>
                </a:lnTo>
                <a:lnTo>
                  <a:pt x="2184400" y="8991600"/>
                </a:lnTo>
                <a:lnTo>
                  <a:pt x="30988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5" name="Freeform 6325"/>
          <p:cNvSpPr/>
          <p:nvPr/>
        </p:nvSpPr>
        <p:spPr>
          <a:xfrm>
            <a:off x="4746650" y="7435698"/>
            <a:ext cx="45618" cy="74371"/>
          </a:xfrm>
          <a:custGeom>
            <a:avLst/>
            <a:gdLst/>
            <a:ahLst/>
            <a:cxnLst/>
            <a:rect l="0" t="0" r="0" b="0"/>
            <a:pathLst>
              <a:path w="5702300" h="9296400">
                <a:moveTo>
                  <a:pt x="2108200" y="4851400"/>
                </a:moveTo>
                <a:lnTo>
                  <a:pt x="2501900" y="4851400"/>
                </a:lnTo>
                <a:cubicBezTo>
                  <a:pt x="3683000" y="4851400"/>
                  <a:pt x="4787900" y="5321300"/>
                  <a:pt x="4787900" y="6680200"/>
                </a:cubicBezTo>
                <a:cubicBezTo>
                  <a:pt x="4787900" y="7734300"/>
                  <a:pt x="3937000" y="8458200"/>
                  <a:pt x="2908300" y="8458200"/>
                </a:cubicBezTo>
                <a:cubicBezTo>
                  <a:pt x="1828800" y="8458200"/>
                  <a:pt x="1270000" y="8039100"/>
                  <a:pt x="965200" y="7188200"/>
                </a:cubicBezTo>
                <a:lnTo>
                  <a:pt x="0" y="7480300"/>
                </a:lnTo>
                <a:cubicBezTo>
                  <a:pt x="495300" y="8750300"/>
                  <a:pt x="1511300" y="9296400"/>
                  <a:pt x="2832100" y="9296400"/>
                </a:cubicBezTo>
                <a:cubicBezTo>
                  <a:pt x="4394200" y="9296400"/>
                  <a:pt x="5702300" y="8369300"/>
                  <a:pt x="5702300" y="6705600"/>
                </a:cubicBezTo>
                <a:cubicBezTo>
                  <a:pt x="5702300" y="5575300"/>
                  <a:pt x="5003800" y="4635500"/>
                  <a:pt x="3975100" y="4419600"/>
                </a:cubicBezTo>
                <a:lnTo>
                  <a:pt x="3937000" y="4394200"/>
                </a:lnTo>
                <a:cubicBezTo>
                  <a:pt x="4762500" y="4127500"/>
                  <a:pt x="5461000" y="3314700"/>
                  <a:pt x="5461000" y="2336800"/>
                </a:cubicBezTo>
                <a:cubicBezTo>
                  <a:pt x="5461000" y="838200"/>
                  <a:pt x="4267200" y="0"/>
                  <a:pt x="2857500" y="0"/>
                </a:cubicBezTo>
                <a:cubicBezTo>
                  <a:pt x="1765300" y="0"/>
                  <a:pt x="901700" y="457200"/>
                  <a:pt x="368300" y="1422400"/>
                </a:cubicBezTo>
                <a:lnTo>
                  <a:pt x="1168400" y="1828800"/>
                </a:lnTo>
                <a:cubicBezTo>
                  <a:pt x="1536700" y="1193800"/>
                  <a:pt x="2133600" y="838200"/>
                  <a:pt x="2882900" y="838200"/>
                </a:cubicBezTo>
                <a:cubicBezTo>
                  <a:pt x="3924300" y="838200"/>
                  <a:pt x="4546600" y="1397000"/>
                  <a:pt x="4546600" y="2362200"/>
                </a:cubicBezTo>
                <a:cubicBezTo>
                  <a:pt x="4546600" y="3556000"/>
                  <a:pt x="3644900" y="4013200"/>
                  <a:pt x="2578100" y="4013200"/>
                </a:cubicBezTo>
                <a:lnTo>
                  <a:pt x="2108200" y="4013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26" name="Picture 6326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3998" y="-14989"/>
            <a:ext cx="5057375" cy="7801524"/>
          </a:xfrm>
          <a:prstGeom prst="rect">
            <a:avLst/>
          </a:prstGeom>
          <a:noFill/>
        </p:spPr>
      </p:pic>
      <p:pic>
        <p:nvPicPr>
          <p:cNvPr id="6327" name="Picture 6327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42900" y="-12700"/>
            <a:ext cx="3172396" cy="4476750"/>
          </a:xfrm>
          <a:prstGeom prst="rect">
            <a:avLst/>
          </a:prstGeom>
          <a:noFill/>
        </p:spPr>
      </p:pic>
      <p:sp>
        <p:nvSpPr>
          <p:cNvPr id="6328" name="Freeform 6328"/>
          <p:cNvSpPr/>
          <p:nvPr/>
        </p:nvSpPr>
        <p:spPr>
          <a:xfrm>
            <a:off x="0" y="457200"/>
            <a:ext cx="2217420" cy="571500"/>
          </a:xfrm>
          <a:custGeom>
            <a:avLst/>
            <a:gdLst/>
            <a:ahLst/>
            <a:cxnLst/>
            <a:rect l="0" t="0" r="0" b="0"/>
            <a:pathLst>
              <a:path w="2217420" h="571500">
                <a:moveTo>
                  <a:pt x="0" y="571500"/>
                </a:moveTo>
                <a:lnTo>
                  <a:pt x="2217420" y="571500"/>
                </a:lnTo>
                <a:lnTo>
                  <a:pt x="2217420" y="0"/>
                </a:lnTo>
                <a:lnTo>
                  <a:pt x="0" y="0"/>
                </a:lnTo>
                <a:lnTo>
                  <a:pt x="0" y="571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329" name="Picture 6329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704850"/>
            <a:ext cx="2141220" cy="76200"/>
          </a:xfrm>
          <a:prstGeom prst="rect">
            <a:avLst/>
          </a:prstGeom>
          <a:noFill/>
        </p:spPr>
      </p:pic>
      <p:sp>
        <p:nvSpPr>
          <p:cNvPr id="6330" name="Rectangle 6330"/>
          <p:cNvSpPr/>
          <p:nvPr/>
        </p:nvSpPr>
        <p:spPr>
          <a:xfrm>
            <a:off x="229920" y="7390832"/>
            <a:ext cx="112979" cy="147278"/>
          </a:xfrm>
          <a:prstGeom prst="rect">
            <a:avLst/>
          </a:prstGeom>
        </p:spPr>
      </p:sp>
      <p:sp>
        <p:nvSpPr>
          <p:cNvPr id="6331" name="Freeform 6331"/>
          <p:cNvSpPr/>
          <p:nvPr/>
        </p:nvSpPr>
        <p:spPr>
          <a:xfrm>
            <a:off x="240487" y="7436917"/>
            <a:ext cx="24790" cy="71932"/>
          </a:xfrm>
          <a:custGeom>
            <a:avLst/>
            <a:gdLst/>
            <a:ahLst/>
            <a:cxnLst/>
            <a:rect l="0" t="0" r="0" b="0"/>
            <a:pathLst>
              <a:path w="3098800" h="8991600">
                <a:moveTo>
                  <a:pt x="3098800" y="0"/>
                </a:moveTo>
                <a:lnTo>
                  <a:pt x="2286000" y="0"/>
                </a:lnTo>
                <a:lnTo>
                  <a:pt x="0" y="1879600"/>
                </a:lnTo>
                <a:lnTo>
                  <a:pt x="571500" y="2565400"/>
                </a:lnTo>
                <a:lnTo>
                  <a:pt x="2184400" y="1143000"/>
                </a:lnTo>
                <a:lnTo>
                  <a:pt x="2184400" y="8991600"/>
                </a:lnTo>
                <a:lnTo>
                  <a:pt x="3098800" y="899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2" name="Freeform 6332"/>
          <p:cNvSpPr/>
          <p:nvPr/>
        </p:nvSpPr>
        <p:spPr>
          <a:xfrm>
            <a:off x="290271" y="7436917"/>
            <a:ext cx="48768" cy="71932"/>
          </a:xfrm>
          <a:custGeom>
            <a:avLst/>
            <a:gdLst/>
            <a:ahLst/>
            <a:cxnLst/>
            <a:rect l="0" t="0" r="0" b="0"/>
            <a:pathLst>
              <a:path w="6096000" h="8991600">
                <a:moveTo>
                  <a:pt x="4800600" y="0"/>
                </a:moveTo>
                <a:lnTo>
                  <a:pt x="3632200" y="0"/>
                </a:lnTo>
                <a:lnTo>
                  <a:pt x="0" y="5816600"/>
                </a:lnTo>
                <a:lnTo>
                  <a:pt x="0" y="6858000"/>
                </a:lnTo>
                <a:lnTo>
                  <a:pt x="3886200" y="6858000"/>
                </a:lnTo>
                <a:lnTo>
                  <a:pt x="3886200" y="8991600"/>
                </a:lnTo>
                <a:lnTo>
                  <a:pt x="4800600" y="8991600"/>
                </a:lnTo>
                <a:lnTo>
                  <a:pt x="4800600" y="6858000"/>
                </a:lnTo>
                <a:lnTo>
                  <a:pt x="6096000" y="6858000"/>
                </a:lnTo>
                <a:lnTo>
                  <a:pt x="6096000" y="6019800"/>
                </a:lnTo>
                <a:lnTo>
                  <a:pt x="4800600" y="6019800"/>
                </a:lnTo>
                <a:close/>
                <a:moveTo>
                  <a:pt x="3886200" y="6019800"/>
                </a:moveTo>
                <a:lnTo>
                  <a:pt x="762000" y="6019800"/>
                </a:lnTo>
                <a:lnTo>
                  <a:pt x="3860800" y="914400"/>
                </a:lnTo>
                <a:lnTo>
                  <a:pt x="3886200" y="914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3" name="Rectangle 6333"/>
          <p:cNvSpPr/>
          <p:nvPr/>
        </p:nvSpPr>
        <p:spPr>
          <a:xfrm>
            <a:off x="1655071" y="404672"/>
            <a:ext cx="448055" cy="309676"/>
          </a:xfrm>
          <a:prstGeom prst="rect">
            <a:avLst/>
          </a:prstGeom>
        </p:spPr>
      </p:sp>
      <p:sp>
        <p:nvSpPr>
          <p:cNvPr id="6334" name="Freeform 6334"/>
          <p:cNvSpPr/>
          <p:nvPr/>
        </p:nvSpPr>
        <p:spPr>
          <a:xfrm>
            <a:off x="1664418" y="530859"/>
            <a:ext cx="109321" cy="138176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5" name="Freeform 6335"/>
          <p:cNvSpPr/>
          <p:nvPr/>
        </p:nvSpPr>
        <p:spPr>
          <a:xfrm>
            <a:off x="1797108" y="530859"/>
            <a:ext cx="73355" cy="141020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6" name="Freeform 6336"/>
          <p:cNvSpPr/>
          <p:nvPr/>
        </p:nvSpPr>
        <p:spPr>
          <a:xfrm>
            <a:off x="1888954" y="528014"/>
            <a:ext cx="71526" cy="143865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7" name="Freeform 6337"/>
          <p:cNvSpPr/>
          <p:nvPr/>
        </p:nvSpPr>
        <p:spPr>
          <a:xfrm>
            <a:off x="1980191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8" name="Freeform 6338"/>
          <p:cNvSpPr/>
          <p:nvPr/>
        </p:nvSpPr>
        <p:spPr>
          <a:xfrm>
            <a:off x="2026521" y="528014"/>
            <a:ext cx="71729" cy="143865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9" name="Rectangle 6339"/>
          <p:cNvSpPr/>
          <p:nvPr/>
        </p:nvSpPr>
        <p:spPr>
          <a:xfrm>
            <a:off x="1298684" y="780346"/>
            <a:ext cx="804432" cy="165688"/>
          </a:xfrm>
          <a:prstGeom prst="rect">
            <a:avLst/>
          </a:prstGeom>
        </p:spPr>
      </p:sp>
      <p:sp>
        <p:nvSpPr>
          <p:cNvPr id="6340" name="Freeform 6340"/>
          <p:cNvSpPr/>
          <p:nvPr/>
        </p:nvSpPr>
        <p:spPr>
          <a:xfrm>
            <a:off x="1309656" y="832192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1" name="Freeform 6341"/>
          <p:cNvSpPr/>
          <p:nvPr/>
        </p:nvSpPr>
        <p:spPr>
          <a:xfrm>
            <a:off x="1408640" y="85962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2" name="Freeform 6342"/>
          <p:cNvSpPr/>
          <p:nvPr/>
        </p:nvSpPr>
        <p:spPr>
          <a:xfrm>
            <a:off x="1467733" y="85825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3" name="Freeform 6343"/>
          <p:cNvSpPr/>
          <p:nvPr/>
        </p:nvSpPr>
        <p:spPr>
          <a:xfrm>
            <a:off x="1520883" y="83356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4" name="Freeform 6344"/>
          <p:cNvSpPr/>
          <p:nvPr/>
        </p:nvSpPr>
        <p:spPr>
          <a:xfrm>
            <a:off x="1545572" y="85802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5" name="Freeform 6345"/>
          <p:cNvSpPr/>
          <p:nvPr/>
        </p:nvSpPr>
        <p:spPr>
          <a:xfrm>
            <a:off x="1600664" y="85825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6" name="Freeform 6346"/>
          <p:cNvSpPr/>
          <p:nvPr/>
        </p:nvSpPr>
        <p:spPr>
          <a:xfrm>
            <a:off x="1664444" y="82670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7" name="Freeform 6347"/>
          <p:cNvSpPr/>
          <p:nvPr/>
        </p:nvSpPr>
        <p:spPr>
          <a:xfrm>
            <a:off x="1715307" y="832192"/>
            <a:ext cx="62407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8" name="Freeform 6348"/>
          <p:cNvSpPr/>
          <p:nvPr/>
        </p:nvSpPr>
        <p:spPr>
          <a:xfrm>
            <a:off x="1787545" y="82670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9" name="Freeform 6349"/>
          <p:cNvSpPr/>
          <p:nvPr/>
        </p:nvSpPr>
        <p:spPr>
          <a:xfrm>
            <a:off x="1848352" y="85825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0" name="Freeform 6350"/>
          <p:cNvSpPr/>
          <p:nvPr/>
        </p:nvSpPr>
        <p:spPr>
          <a:xfrm>
            <a:off x="1911903" y="85825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1" name="Freeform 6351"/>
          <p:cNvSpPr/>
          <p:nvPr/>
        </p:nvSpPr>
        <p:spPr>
          <a:xfrm>
            <a:off x="1967339" y="84453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2" name="Freeform 6352"/>
          <p:cNvSpPr/>
          <p:nvPr/>
        </p:nvSpPr>
        <p:spPr>
          <a:xfrm>
            <a:off x="2012259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3" name="Freeform 6353"/>
          <p:cNvSpPr/>
          <p:nvPr/>
        </p:nvSpPr>
        <p:spPr>
          <a:xfrm>
            <a:off x="2045051" y="85825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4" name="Rectangle 6354"/>
          <p:cNvSpPr/>
          <p:nvPr/>
        </p:nvSpPr>
        <p:spPr>
          <a:xfrm>
            <a:off x="685800" y="1316988"/>
            <a:ext cx="1009269" cy="184099"/>
          </a:xfrm>
          <a:prstGeom prst="rect">
            <a:avLst/>
          </a:prstGeom>
        </p:spPr>
      </p:sp>
      <p:sp>
        <p:nvSpPr>
          <p:cNvPr id="6355" name="Freeform 6355"/>
          <p:cNvSpPr/>
          <p:nvPr/>
        </p:nvSpPr>
        <p:spPr>
          <a:xfrm>
            <a:off x="697992" y="1374595"/>
            <a:ext cx="60198" cy="89916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6" name="Freeform 6356"/>
          <p:cNvSpPr/>
          <p:nvPr/>
        </p:nvSpPr>
        <p:spPr>
          <a:xfrm>
            <a:off x="771905" y="1403551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7" name="Freeform 6357"/>
          <p:cNvSpPr/>
          <p:nvPr/>
        </p:nvSpPr>
        <p:spPr>
          <a:xfrm>
            <a:off x="837818" y="1403297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8" name="Freeform 6358"/>
          <p:cNvSpPr/>
          <p:nvPr/>
        </p:nvSpPr>
        <p:spPr>
          <a:xfrm>
            <a:off x="902080" y="1368499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9" name="Freeform 6359"/>
          <p:cNvSpPr/>
          <p:nvPr/>
        </p:nvSpPr>
        <p:spPr>
          <a:xfrm>
            <a:off x="969645" y="1403551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0" name="Freeform 6360"/>
          <p:cNvSpPr/>
          <p:nvPr/>
        </p:nvSpPr>
        <p:spPr>
          <a:xfrm>
            <a:off x="1045210" y="1368499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1" name="Freeform 6361"/>
          <p:cNvSpPr/>
          <p:nvPr/>
        </p:nvSpPr>
        <p:spPr>
          <a:xfrm>
            <a:off x="1070737" y="1403551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2" name="Freeform 6362"/>
          <p:cNvSpPr/>
          <p:nvPr/>
        </p:nvSpPr>
        <p:spPr>
          <a:xfrm>
            <a:off x="1149476" y="1403551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3" name="Freeform 6363"/>
          <p:cNvSpPr/>
          <p:nvPr/>
        </p:nvSpPr>
        <p:spPr>
          <a:xfrm>
            <a:off x="1223518" y="1403551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4" name="Freeform 6364"/>
          <p:cNvSpPr/>
          <p:nvPr/>
        </p:nvSpPr>
        <p:spPr>
          <a:xfrm>
            <a:off x="1294510" y="1366975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5" name="Freeform 6365"/>
          <p:cNvSpPr/>
          <p:nvPr/>
        </p:nvSpPr>
        <p:spPr>
          <a:xfrm>
            <a:off x="1377822" y="1374595"/>
            <a:ext cx="88646" cy="89916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6" name="Freeform 6366"/>
          <p:cNvSpPr/>
          <p:nvPr/>
        </p:nvSpPr>
        <p:spPr>
          <a:xfrm>
            <a:off x="1487805" y="140507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7" name="Freeform 6367"/>
          <p:cNvSpPr/>
          <p:nvPr/>
        </p:nvSpPr>
        <p:spPr>
          <a:xfrm>
            <a:off x="1553463" y="1403551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8" name="Freeform 6368"/>
          <p:cNvSpPr/>
          <p:nvPr/>
        </p:nvSpPr>
        <p:spPr>
          <a:xfrm>
            <a:off x="1612519" y="1376119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9" name="Freeform 6369"/>
          <p:cNvSpPr/>
          <p:nvPr/>
        </p:nvSpPr>
        <p:spPr>
          <a:xfrm>
            <a:off x="1639950" y="1403297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0" name="Rectangle 6370"/>
          <p:cNvSpPr/>
          <p:nvPr/>
        </p:nvSpPr>
        <p:spPr>
          <a:xfrm>
            <a:off x="685800" y="1388057"/>
            <a:ext cx="1542541" cy="387096"/>
          </a:xfrm>
          <a:prstGeom prst="rect">
            <a:avLst/>
          </a:prstGeom>
        </p:spPr>
      </p:sp>
      <p:sp>
        <p:nvSpPr>
          <p:cNvPr id="6371" name="Freeform 6371"/>
          <p:cNvSpPr/>
          <p:nvPr/>
        </p:nvSpPr>
        <p:spPr>
          <a:xfrm>
            <a:off x="697484" y="1545791"/>
            <a:ext cx="136652" cy="172720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2" name="Freeform 6372"/>
          <p:cNvSpPr/>
          <p:nvPr/>
        </p:nvSpPr>
        <p:spPr>
          <a:xfrm>
            <a:off x="858265" y="1545791"/>
            <a:ext cx="91694" cy="176276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3" name="Freeform 6373"/>
          <p:cNvSpPr/>
          <p:nvPr/>
        </p:nvSpPr>
        <p:spPr>
          <a:xfrm>
            <a:off x="967994" y="1542235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4" name="Freeform 6374"/>
          <p:cNvSpPr/>
          <p:nvPr/>
        </p:nvSpPr>
        <p:spPr>
          <a:xfrm>
            <a:off x="1076959" y="1545791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5" name="Freeform 6375"/>
          <p:cNvSpPr/>
          <p:nvPr/>
        </p:nvSpPr>
        <p:spPr>
          <a:xfrm>
            <a:off x="1129792" y="1542235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6" name="Freeform 6376"/>
          <p:cNvSpPr/>
          <p:nvPr/>
        </p:nvSpPr>
        <p:spPr>
          <a:xfrm>
            <a:off x="1225550" y="1545283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7" name="Freeform 6377"/>
          <p:cNvSpPr/>
          <p:nvPr/>
        </p:nvSpPr>
        <p:spPr>
          <a:xfrm>
            <a:off x="1341628" y="1545791"/>
            <a:ext cx="80264" cy="172720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4013200" y="8636000"/>
                </a:lnTo>
                <a:lnTo>
                  <a:pt x="4013200" y="7239000"/>
                </a:lnTo>
                <a:lnTo>
                  <a:pt x="1473200" y="7239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8" name="Freeform 6378"/>
          <p:cNvSpPr/>
          <p:nvPr/>
        </p:nvSpPr>
        <p:spPr>
          <a:xfrm>
            <a:off x="1470151" y="1545791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9" name="Freeform 6379"/>
          <p:cNvSpPr/>
          <p:nvPr/>
        </p:nvSpPr>
        <p:spPr>
          <a:xfrm>
            <a:off x="1576578" y="1545791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3200400" y="0"/>
                </a:moveTo>
                <a:lnTo>
                  <a:pt x="3200400" y="3594100"/>
                </a:lnTo>
                <a:lnTo>
                  <a:pt x="1473200" y="3594100"/>
                </a:lnTo>
                <a:lnTo>
                  <a:pt x="1473200" y="0"/>
                </a:ln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lnTo>
                  <a:pt x="1473200" y="4978400"/>
                </a:lnTo>
                <a:lnTo>
                  <a:pt x="3200400" y="4978400"/>
                </a:lnTo>
                <a:lnTo>
                  <a:pt x="3200400" y="8636000"/>
                </a:lnTo>
                <a:lnTo>
                  <a:pt x="4673600" y="8636000"/>
                </a:lnTo>
                <a:lnTo>
                  <a:pt x="4673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0" name="Freeform 6380"/>
          <p:cNvSpPr/>
          <p:nvPr/>
        </p:nvSpPr>
        <p:spPr>
          <a:xfrm>
            <a:off x="1695704" y="1545791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1" name="Freeform 6381"/>
          <p:cNvSpPr/>
          <p:nvPr/>
        </p:nvSpPr>
        <p:spPr>
          <a:xfrm>
            <a:off x="1785620" y="1545283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2" name="Freeform 6382"/>
          <p:cNvSpPr/>
          <p:nvPr/>
        </p:nvSpPr>
        <p:spPr>
          <a:xfrm>
            <a:off x="1882393" y="1545791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3" name="Freeform 6383"/>
          <p:cNvSpPr/>
          <p:nvPr/>
        </p:nvSpPr>
        <p:spPr>
          <a:xfrm>
            <a:off x="1988819" y="1545791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4" name="Freeform 6384"/>
          <p:cNvSpPr/>
          <p:nvPr/>
        </p:nvSpPr>
        <p:spPr>
          <a:xfrm>
            <a:off x="2100834" y="1545791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5" name="Rectangle 6385"/>
          <p:cNvSpPr/>
          <p:nvPr/>
        </p:nvSpPr>
        <p:spPr>
          <a:xfrm>
            <a:off x="685800" y="1791633"/>
            <a:ext cx="2520657" cy="1998069"/>
          </a:xfrm>
          <a:prstGeom prst="rect">
            <a:avLst/>
          </a:prstGeom>
        </p:spPr>
      </p:sp>
      <p:sp>
        <p:nvSpPr>
          <p:cNvPr id="6386" name="Freeform 6386"/>
          <p:cNvSpPr/>
          <p:nvPr/>
        </p:nvSpPr>
        <p:spPr>
          <a:xfrm>
            <a:off x="696658" y="1847137"/>
            <a:ext cx="45470" cy="80924"/>
          </a:xfrm>
          <a:custGeom>
            <a:avLst/>
            <a:gdLst/>
            <a:ahLst/>
            <a:cxnLst/>
            <a:rect l="0" t="0" r="0" b="0"/>
            <a:pathLst>
              <a:path w="5105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5105400" y="8991600"/>
                </a:lnTo>
                <a:lnTo>
                  <a:pt x="51054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7" name="Freeform 6387"/>
          <p:cNvSpPr/>
          <p:nvPr/>
        </p:nvSpPr>
        <p:spPr>
          <a:xfrm>
            <a:off x="747784" y="1873197"/>
            <a:ext cx="5621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8" name="Freeform 6388"/>
          <p:cNvSpPr/>
          <p:nvPr/>
        </p:nvSpPr>
        <p:spPr>
          <a:xfrm>
            <a:off x="814858" y="1872969"/>
            <a:ext cx="47393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9" name="Freeform 6389"/>
          <p:cNvSpPr/>
          <p:nvPr/>
        </p:nvSpPr>
        <p:spPr>
          <a:xfrm>
            <a:off x="869377" y="1873197"/>
            <a:ext cx="4501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0" name="Freeform 6390"/>
          <p:cNvSpPr/>
          <p:nvPr/>
        </p:nvSpPr>
        <p:spPr>
          <a:xfrm>
            <a:off x="924235" y="1859481"/>
            <a:ext cx="3438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1" name="Freeform 6391"/>
          <p:cNvSpPr/>
          <p:nvPr/>
        </p:nvSpPr>
        <p:spPr>
          <a:xfrm>
            <a:off x="965634" y="1873197"/>
            <a:ext cx="5203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2" name="Freeform 6392"/>
          <p:cNvSpPr/>
          <p:nvPr/>
        </p:nvSpPr>
        <p:spPr>
          <a:xfrm>
            <a:off x="1027618" y="1841650"/>
            <a:ext cx="5644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3" name="Freeform 6393"/>
          <p:cNvSpPr/>
          <p:nvPr/>
        </p:nvSpPr>
        <p:spPr>
          <a:xfrm>
            <a:off x="1120481" y="1874569"/>
            <a:ext cx="78498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4" name="Freeform 6394"/>
          <p:cNvSpPr/>
          <p:nvPr/>
        </p:nvSpPr>
        <p:spPr>
          <a:xfrm>
            <a:off x="1208707" y="1848508"/>
            <a:ext cx="1085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5" name="Freeform 6395"/>
          <p:cNvSpPr/>
          <p:nvPr/>
        </p:nvSpPr>
        <p:spPr>
          <a:xfrm>
            <a:off x="1229293" y="1859481"/>
            <a:ext cx="3438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6" name="Freeform 6396"/>
          <p:cNvSpPr/>
          <p:nvPr/>
        </p:nvSpPr>
        <p:spPr>
          <a:xfrm>
            <a:off x="1273406" y="1841650"/>
            <a:ext cx="45357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7" name="Freeform 6397"/>
          <p:cNvSpPr/>
          <p:nvPr/>
        </p:nvSpPr>
        <p:spPr>
          <a:xfrm>
            <a:off x="1336295" y="1848508"/>
            <a:ext cx="1085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8" name="Freeform 6398"/>
          <p:cNvSpPr/>
          <p:nvPr/>
        </p:nvSpPr>
        <p:spPr>
          <a:xfrm>
            <a:off x="1362876" y="1873197"/>
            <a:ext cx="4592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9" name="Freeform 6399"/>
          <p:cNvSpPr/>
          <p:nvPr/>
        </p:nvSpPr>
        <p:spPr>
          <a:xfrm>
            <a:off x="1446464" y="1859481"/>
            <a:ext cx="3438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0" name="Freeform 6400"/>
          <p:cNvSpPr/>
          <p:nvPr/>
        </p:nvSpPr>
        <p:spPr>
          <a:xfrm>
            <a:off x="1490577" y="1841650"/>
            <a:ext cx="45357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1" name="Freeform 6401"/>
          <p:cNvSpPr/>
          <p:nvPr/>
        </p:nvSpPr>
        <p:spPr>
          <a:xfrm>
            <a:off x="1550752" y="1873197"/>
            <a:ext cx="5203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2" name="Freeform 6402"/>
          <p:cNvSpPr/>
          <p:nvPr/>
        </p:nvSpPr>
        <p:spPr>
          <a:xfrm>
            <a:off x="1636942" y="1871140"/>
            <a:ext cx="46940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3" name="Freeform 6403"/>
          <p:cNvSpPr/>
          <p:nvPr/>
        </p:nvSpPr>
        <p:spPr>
          <a:xfrm>
            <a:off x="1690895" y="1871140"/>
            <a:ext cx="56328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4" name="Freeform 6404"/>
          <p:cNvSpPr/>
          <p:nvPr/>
        </p:nvSpPr>
        <p:spPr>
          <a:xfrm>
            <a:off x="1755820" y="1871140"/>
            <a:ext cx="50107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5" name="Freeform 6405"/>
          <p:cNvSpPr/>
          <p:nvPr/>
        </p:nvSpPr>
        <p:spPr>
          <a:xfrm>
            <a:off x="1810000" y="1871140"/>
            <a:ext cx="61079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6" name="Freeform 6406"/>
          <p:cNvSpPr/>
          <p:nvPr/>
        </p:nvSpPr>
        <p:spPr>
          <a:xfrm>
            <a:off x="1881033" y="1871140"/>
            <a:ext cx="52935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7" name="Freeform 6407"/>
          <p:cNvSpPr/>
          <p:nvPr/>
        </p:nvSpPr>
        <p:spPr>
          <a:xfrm>
            <a:off x="1943922" y="1841650"/>
            <a:ext cx="59722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8" name="Freeform 6408"/>
          <p:cNvSpPr/>
          <p:nvPr/>
        </p:nvSpPr>
        <p:spPr>
          <a:xfrm>
            <a:off x="2014050" y="1892742"/>
            <a:ext cx="27825" cy="13716"/>
          </a:xfrm>
          <a:custGeom>
            <a:avLst/>
            <a:gdLst/>
            <a:ahLst/>
            <a:cxnLst/>
            <a:rect l="0" t="0" r="0" b="0"/>
            <a:pathLst>
              <a:path w="3124200" h="1524000">
                <a:moveTo>
                  <a:pt x="3124200" y="0"/>
                </a:moveTo>
                <a:lnTo>
                  <a:pt x="0" y="0"/>
                </a:lnTo>
                <a:lnTo>
                  <a:pt x="0" y="1524000"/>
                </a:lnTo>
                <a:lnTo>
                  <a:pt x="3124200" y="152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9" name="Freeform 6409"/>
          <p:cNvSpPr/>
          <p:nvPr/>
        </p:nvSpPr>
        <p:spPr>
          <a:xfrm>
            <a:off x="2050924" y="1841650"/>
            <a:ext cx="16966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0" name="Freeform 6410"/>
          <p:cNvSpPr/>
          <p:nvPr/>
        </p:nvSpPr>
        <p:spPr>
          <a:xfrm>
            <a:off x="2077392" y="1871140"/>
            <a:ext cx="52822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1" name="Freeform 6411"/>
          <p:cNvSpPr/>
          <p:nvPr/>
        </p:nvSpPr>
        <p:spPr>
          <a:xfrm>
            <a:off x="2140847" y="1871140"/>
            <a:ext cx="38683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2" name="Freeform 6412"/>
          <p:cNvSpPr/>
          <p:nvPr/>
        </p:nvSpPr>
        <p:spPr>
          <a:xfrm>
            <a:off x="2184846" y="1871140"/>
            <a:ext cx="59722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3" name="Freeform 6413"/>
          <p:cNvSpPr/>
          <p:nvPr/>
        </p:nvSpPr>
        <p:spPr>
          <a:xfrm>
            <a:off x="2256445" y="1871140"/>
            <a:ext cx="56328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4" name="Freeform 6414"/>
          <p:cNvSpPr/>
          <p:nvPr/>
        </p:nvSpPr>
        <p:spPr>
          <a:xfrm>
            <a:off x="2319787" y="1871140"/>
            <a:ext cx="46940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5" name="Freeform 6415"/>
          <p:cNvSpPr/>
          <p:nvPr/>
        </p:nvSpPr>
        <p:spPr>
          <a:xfrm>
            <a:off x="2370121" y="1856052"/>
            <a:ext cx="4275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6" name="Freeform 6416"/>
          <p:cNvSpPr/>
          <p:nvPr/>
        </p:nvSpPr>
        <p:spPr>
          <a:xfrm>
            <a:off x="2444547" y="1856052"/>
            <a:ext cx="4275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7" name="Freeform 6417"/>
          <p:cNvSpPr/>
          <p:nvPr/>
        </p:nvSpPr>
        <p:spPr>
          <a:xfrm>
            <a:off x="2495899" y="1841650"/>
            <a:ext cx="52935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8" name="Freeform 6418"/>
          <p:cNvSpPr/>
          <p:nvPr/>
        </p:nvSpPr>
        <p:spPr>
          <a:xfrm>
            <a:off x="2559127" y="1871140"/>
            <a:ext cx="56328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9" name="Freeform 6419"/>
          <p:cNvSpPr/>
          <p:nvPr/>
        </p:nvSpPr>
        <p:spPr>
          <a:xfrm>
            <a:off x="2623035" y="1871140"/>
            <a:ext cx="52822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0" name="Freeform 6420"/>
          <p:cNvSpPr/>
          <p:nvPr/>
        </p:nvSpPr>
        <p:spPr>
          <a:xfrm>
            <a:off x="2681173" y="1856052"/>
            <a:ext cx="4275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1" name="Freeform 6421"/>
          <p:cNvSpPr/>
          <p:nvPr/>
        </p:nvSpPr>
        <p:spPr>
          <a:xfrm>
            <a:off x="2732525" y="1871140"/>
            <a:ext cx="38683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2" name="Freeform 6422"/>
          <p:cNvSpPr/>
          <p:nvPr/>
        </p:nvSpPr>
        <p:spPr>
          <a:xfrm>
            <a:off x="2774794" y="1871140"/>
            <a:ext cx="56328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3" name="Freeform 6423"/>
          <p:cNvSpPr/>
          <p:nvPr/>
        </p:nvSpPr>
        <p:spPr>
          <a:xfrm>
            <a:off x="2868110" y="1871140"/>
            <a:ext cx="50107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4" name="Freeform 6424"/>
          <p:cNvSpPr/>
          <p:nvPr/>
        </p:nvSpPr>
        <p:spPr>
          <a:xfrm>
            <a:off x="2923195" y="1845079"/>
            <a:ext cx="19681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5" name="Freeform 6425"/>
          <p:cNvSpPr/>
          <p:nvPr/>
        </p:nvSpPr>
        <p:spPr>
          <a:xfrm>
            <a:off x="2948418" y="1856052"/>
            <a:ext cx="4275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6" name="Freeform 6426"/>
          <p:cNvSpPr/>
          <p:nvPr/>
        </p:nvSpPr>
        <p:spPr>
          <a:xfrm>
            <a:off x="2994115" y="1872511"/>
            <a:ext cx="62210" cy="82981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7" name="Freeform 6427"/>
          <p:cNvSpPr/>
          <p:nvPr/>
        </p:nvSpPr>
        <p:spPr>
          <a:xfrm>
            <a:off x="3090631" y="1848508"/>
            <a:ext cx="1085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8" name="Freeform 6428"/>
          <p:cNvSpPr/>
          <p:nvPr/>
        </p:nvSpPr>
        <p:spPr>
          <a:xfrm>
            <a:off x="3117212" y="1873197"/>
            <a:ext cx="4592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9" name="Freeform 6429"/>
          <p:cNvSpPr/>
          <p:nvPr/>
        </p:nvSpPr>
        <p:spPr>
          <a:xfrm>
            <a:off x="687307" y="2011881"/>
            <a:ext cx="3274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0" name="Freeform 6430"/>
          <p:cNvSpPr/>
          <p:nvPr/>
        </p:nvSpPr>
        <p:spPr>
          <a:xfrm>
            <a:off x="729098" y="1994050"/>
            <a:ext cx="43191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1" name="Freeform 6431"/>
          <p:cNvSpPr/>
          <p:nvPr/>
        </p:nvSpPr>
        <p:spPr>
          <a:xfrm>
            <a:off x="786184" y="2025597"/>
            <a:ext cx="4954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2" name="Freeform 6432"/>
          <p:cNvSpPr/>
          <p:nvPr/>
        </p:nvSpPr>
        <p:spPr>
          <a:xfrm>
            <a:off x="874721" y="1999537"/>
            <a:ext cx="55793" cy="82981"/>
          </a:xfrm>
          <a:custGeom>
            <a:avLst/>
            <a:gdLst/>
            <a:ahLst/>
            <a:cxnLst/>
            <a:rect l="0" t="0" r="0" b="0"/>
            <a:pathLst>
              <a:path w="6578600" h="9220200">
                <a:moveTo>
                  <a:pt x="6578600" y="0"/>
                </a:moveTo>
                <a:lnTo>
                  <a:pt x="5664200" y="0"/>
                </a:lnTo>
                <a:lnTo>
                  <a:pt x="5664200" y="5537200"/>
                </a:lnTo>
                <a:cubicBezTo>
                  <a:pt x="5664200" y="8128000"/>
                  <a:pt x="3975100" y="8382000"/>
                  <a:pt x="3289300" y="8382000"/>
                </a:cubicBezTo>
                <a:cubicBezTo>
                  <a:pt x="2603500" y="8382000"/>
                  <a:pt x="914400" y="8128000"/>
                  <a:pt x="914400" y="5537200"/>
                </a:cubicBezTo>
                <a:lnTo>
                  <a:pt x="914400" y="0"/>
                </a:lnTo>
                <a:lnTo>
                  <a:pt x="0" y="0"/>
                </a:lnTo>
                <a:lnTo>
                  <a:pt x="0" y="5638800"/>
                </a:lnTo>
                <a:cubicBezTo>
                  <a:pt x="0" y="7137400"/>
                  <a:pt x="596900" y="9220200"/>
                  <a:pt x="3289300" y="9220200"/>
                </a:cubicBezTo>
                <a:cubicBezTo>
                  <a:pt x="5981700" y="9220200"/>
                  <a:pt x="6578600" y="7137400"/>
                  <a:pt x="6578600" y="5638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3" name="Freeform 6433"/>
          <p:cNvSpPr/>
          <p:nvPr/>
        </p:nvSpPr>
        <p:spPr>
          <a:xfrm>
            <a:off x="946562" y="2025597"/>
            <a:ext cx="43729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4" name="Freeform 6434"/>
          <p:cNvSpPr/>
          <p:nvPr/>
        </p:nvSpPr>
        <p:spPr>
          <a:xfrm>
            <a:off x="1006771" y="2000908"/>
            <a:ext cx="1034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5" name="Freeform 6435"/>
          <p:cNvSpPr/>
          <p:nvPr/>
        </p:nvSpPr>
        <p:spPr>
          <a:xfrm>
            <a:off x="1026159" y="2011881"/>
            <a:ext cx="3274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6" name="Freeform 6436"/>
          <p:cNvSpPr/>
          <p:nvPr/>
        </p:nvSpPr>
        <p:spPr>
          <a:xfrm>
            <a:off x="1065365" y="2025597"/>
            <a:ext cx="4954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7" name="Freeform 6437"/>
          <p:cNvSpPr/>
          <p:nvPr/>
        </p:nvSpPr>
        <p:spPr>
          <a:xfrm>
            <a:off x="1124174" y="1994050"/>
            <a:ext cx="5374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8" name="Freeform 6438"/>
          <p:cNvSpPr/>
          <p:nvPr/>
        </p:nvSpPr>
        <p:spPr>
          <a:xfrm>
            <a:off x="1215834" y="1997479"/>
            <a:ext cx="49115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9" name="Freeform 6439"/>
          <p:cNvSpPr/>
          <p:nvPr/>
        </p:nvSpPr>
        <p:spPr>
          <a:xfrm>
            <a:off x="1271627" y="2011881"/>
            <a:ext cx="3274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0" name="Freeform 6440"/>
          <p:cNvSpPr/>
          <p:nvPr/>
        </p:nvSpPr>
        <p:spPr>
          <a:xfrm>
            <a:off x="1310833" y="2025597"/>
            <a:ext cx="4286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1" name="Freeform 6441"/>
          <p:cNvSpPr/>
          <p:nvPr/>
        </p:nvSpPr>
        <p:spPr>
          <a:xfrm>
            <a:off x="1362856" y="2011881"/>
            <a:ext cx="3274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2" name="Freeform 6442"/>
          <p:cNvSpPr/>
          <p:nvPr/>
        </p:nvSpPr>
        <p:spPr>
          <a:xfrm>
            <a:off x="1402062" y="2025597"/>
            <a:ext cx="4954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3" name="Freeform 6443"/>
          <p:cNvSpPr/>
          <p:nvPr/>
        </p:nvSpPr>
        <p:spPr>
          <a:xfrm>
            <a:off x="1460117" y="2025597"/>
            <a:ext cx="3899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4" name="Freeform 6444"/>
          <p:cNvSpPr/>
          <p:nvPr/>
        </p:nvSpPr>
        <p:spPr>
          <a:xfrm>
            <a:off x="1509233" y="2069603"/>
            <a:ext cx="15940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5" name="Freeform 6445"/>
          <p:cNvSpPr/>
          <p:nvPr/>
        </p:nvSpPr>
        <p:spPr>
          <a:xfrm>
            <a:off x="1558455" y="2011881"/>
            <a:ext cx="3274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6" name="Freeform 6446"/>
          <p:cNvSpPr/>
          <p:nvPr/>
        </p:nvSpPr>
        <p:spPr>
          <a:xfrm>
            <a:off x="1600246" y="1994050"/>
            <a:ext cx="43191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7" name="Freeform 6447"/>
          <p:cNvSpPr/>
          <p:nvPr/>
        </p:nvSpPr>
        <p:spPr>
          <a:xfrm>
            <a:off x="1657332" y="2025597"/>
            <a:ext cx="4954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8" name="Freeform 6448"/>
          <p:cNvSpPr/>
          <p:nvPr/>
        </p:nvSpPr>
        <p:spPr>
          <a:xfrm>
            <a:off x="1747161" y="1999537"/>
            <a:ext cx="51053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914400" y="4813300"/>
                </a:moveTo>
                <a:lnTo>
                  <a:pt x="2438400" y="4813300"/>
                </a:lnTo>
                <a:lnTo>
                  <a:pt x="4902200" y="8991600"/>
                </a:lnTo>
                <a:lnTo>
                  <a:pt x="6019800" y="8991600"/>
                </a:lnTo>
                <a:lnTo>
                  <a:pt x="3429000" y="4724400"/>
                </a:lnTo>
                <a:cubicBezTo>
                  <a:pt x="4902200" y="4597400"/>
                  <a:pt x="5727700" y="3644900"/>
                  <a:pt x="5727700" y="2400300"/>
                </a:cubicBezTo>
                <a:cubicBezTo>
                  <a:pt x="5727700" y="787400"/>
                  <a:pt x="4597400" y="0"/>
                  <a:pt x="2768600" y="0"/>
                </a:cubicBez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  <a:moveTo>
                  <a:pt x="914400" y="838200"/>
                </a:moveTo>
                <a:lnTo>
                  <a:pt x="2540000" y="838200"/>
                </a:lnTo>
                <a:cubicBezTo>
                  <a:pt x="4178300" y="838200"/>
                  <a:pt x="4737100" y="1536700"/>
                  <a:pt x="4737100" y="2400300"/>
                </a:cubicBezTo>
                <a:cubicBezTo>
                  <a:pt x="4737100" y="3263900"/>
                  <a:pt x="4178300" y="3975100"/>
                  <a:pt x="25400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9" name="Freeform 6449"/>
          <p:cNvSpPr/>
          <p:nvPr/>
        </p:nvSpPr>
        <p:spPr>
          <a:xfrm>
            <a:off x="1805647" y="2025597"/>
            <a:ext cx="5353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0" name="Freeform 6450"/>
          <p:cNvSpPr/>
          <p:nvPr/>
        </p:nvSpPr>
        <p:spPr>
          <a:xfrm>
            <a:off x="1871349" y="2025597"/>
            <a:ext cx="75719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1" name="Freeform 6451"/>
          <p:cNvSpPr/>
          <p:nvPr/>
        </p:nvSpPr>
        <p:spPr>
          <a:xfrm>
            <a:off x="1960855" y="2025597"/>
            <a:ext cx="4954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2" name="Freeform 6452"/>
          <p:cNvSpPr/>
          <p:nvPr/>
        </p:nvSpPr>
        <p:spPr>
          <a:xfrm>
            <a:off x="2045730" y="1997479"/>
            <a:ext cx="49115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3" name="Freeform 6453"/>
          <p:cNvSpPr/>
          <p:nvPr/>
        </p:nvSpPr>
        <p:spPr>
          <a:xfrm>
            <a:off x="2105185" y="2025369"/>
            <a:ext cx="45129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4" name="Freeform 6454"/>
          <p:cNvSpPr/>
          <p:nvPr/>
        </p:nvSpPr>
        <p:spPr>
          <a:xfrm>
            <a:off x="2159470" y="1994050"/>
            <a:ext cx="43191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5" name="Freeform 6455"/>
          <p:cNvSpPr/>
          <p:nvPr/>
        </p:nvSpPr>
        <p:spPr>
          <a:xfrm>
            <a:off x="2216555" y="2025597"/>
            <a:ext cx="5353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6" name="Freeform 6456"/>
          <p:cNvSpPr/>
          <p:nvPr/>
        </p:nvSpPr>
        <p:spPr>
          <a:xfrm>
            <a:off x="2280211" y="2025597"/>
            <a:ext cx="5353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7" name="Freeform 6457"/>
          <p:cNvSpPr/>
          <p:nvPr/>
        </p:nvSpPr>
        <p:spPr>
          <a:xfrm>
            <a:off x="2348068" y="1994050"/>
            <a:ext cx="710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8" name="Freeform 6458"/>
          <p:cNvSpPr/>
          <p:nvPr/>
        </p:nvSpPr>
        <p:spPr>
          <a:xfrm>
            <a:off x="2370363" y="1999537"/>
            <a:ext cx="15940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9" name="Freeform 6459"/>
          <p:cNvSpPr/>
          <p:nvPr/>
        </p:nvSpPr>
        <p:spPr>
          <a:xfrm>
            <a:off x="2383752" y="2025597"/>
            <a:ext cx="3899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0" name="Freeform 6460"/>
          <p:cNvSpPr/>
          <p:nvPr/>
        </p:nvSpPr>
        <p:spPr>
          <a:xfrm>
            <a:off x="2458071" y="2025597"/>
            <a:ext cx="75719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1" name="Freeform 6461"/>
          <p:cNvSpPr/>
          <p:nvPr/>
        </p:nvSpPr>
        <p:spPr>
          <a:xfrm>
            <a:off x="2550162" y="2026969"/>
            <a:ext cx="43729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2" name="Freeform 6462"/>
          <p:cNvSpPr/>
          <p:nvPr/>
        </p:nvSpPr>
        <p:spPr>
          <a:xfrm>
            <a:off x="2605632" y="2025597"/>
            <a:ext cx="3899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3" name="Freeform 6463"/>
          <p:cNvSpPr/>
          <p:nvPr/>
        </p:nvSpPr>
        <p:spPr>
          <a:xfrm>
            <a:off x="2655501" y="2000908"/>
            <a:ext cx="1034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4" name="Freeform 6464"/>
          <p:cNvSpPr/>
          <p:nvPr/>
        </p:nvSpPr>
        <p:spPr>
          <a:xfrm>
            <a:off x="2678551" y="2025369"/>
            <a:ext cx="45129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5" name="Freeform 6465"/>
          <p:cNvSpPr/>
          <p:nvPr/>
        </p:nvSpPr>
        <p:spPr>
          <a:xfrm>
            <a:off x="2730251" y="2025597"/>
            <a:ext cx="4286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6" name="Freeform 6466"/>
          <p:cNvSpPr/>
          <p:nvPr/>
        </p:nvSpPr>
        <p:spPr>
          <a:xfrm>
            <a:off x="2790137" y="1994050"/>
            <a:ext cx="710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7" name="Freeform 6467"/>
          <p:cNvSpPr/>
          <p:nvPr/>
        </p:nvSpPr>
        <p:spPr>
          <a:xfrm>
            <a:off x="2832897" y="2011881"/>
            <a:ext cx="3274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8" name="Freeform 6468"/>
          <p:cNvSpPr/>
          <p:nvPr/>
        </p:nvSpPr>
        <p:spPr>
          <a:xfrm>
            <a:off x="2874688" y="1994050"/>
            <a:ext cx="43191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9" name="Freeform 6469"/>
          <p:cNvSpPr/>
          <p:nvPr/>
        </p:nvSpPr>
        <p:spPr>
          <a:xfrm>
            <a:off x="2931774" y="2025597"/>
            <a:ext cx="4954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0" name="Freeform 6470"/>
          <p:cNvSpPr/>
          <p:nvPr/>
        </p:nvSpPr>
        <p:spPr>
          <a:xfrm>
            <a:off x="2991444" y="2025597"/>
            <a:ext cx="4286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1" name="Freeform 6471"/>
          <p:cNvSpPr/>
          <p:nvPr/>
        </p:nvSpPr>
        <p:spPr>
          <a:xfrm>
            <a:off x="3043467" y="2011881"/>
            <a:ext cx="3274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2" name="Freeform 6472"/>
          <p:cNvSpPr/>
          <p:nvPr/>
        </p:nvSpPr>
        <p:spPr>
          <a:xfrm>
            <a:off x="3085581" y="2025597"/>
            <a:ext cx="28650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3" name="Freeform 6473"/>
          <p:cNvSpPr/>
          <p:nvPr/>
        </p:nvSpPr>
        <p:spPr>
          <a:xfrm>
            <a:off x="3116311" y="2025597"/>
            <a:ext cx="4954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4" name="Freeform 6474"/>
          <p:cNvSpPr/>
          <p:nvPr/>
        </p:nvSpPr>
        <p:spPr>
          <a:xfrm>
            <a:off x="693728" y="2177997"/>
            <a:ext cx="5495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5" name="Freeform 6475"/>
          <p:cNvSpPr/>
          <p:nvPr/>
        </p:nvSpPr>
        <p:spPr>
          <a:xfrm>
            <a:off x="761232" y="2177997"/>
            <a:ext cx="2929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6" name="Freeform 6476"/>
          <p:cNvSpPr/>
          <p:nvPr/>
        </p:nvSpPr>
        <p:spPr>
          <a:xfrm>
            <a:off x="792715" y="2177997"/>
            <a:ext cx="54729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7" name="Freeform 6477"/>
          <p:cNvSpPr/>
          <p:nvPr/>
        </p:nvSpPr>
        <p:spPr>
          <a:xfrm>
            <a:off x="857907" y="2177997"/>
            <a:ext cx="53628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8" name="Freeform 6478"/>
          <p:cNvSpPr/>
          <p:nvPr/>
        </p:nvSpPr>
        <p:spPr>
          <a:xfrm>
            <a:off x="928053" y="2177997"/>
            <a:ext cx="2929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9" name="Freeform 6479"/>
          <p:cNvSpPr/>
          <p:nvPr/>
        </p:nvSpPr>
        <p:spPr>
          <a:xfrm>
            <a:off x="961530" y="2177997"/>
            <a:ext cx="4382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0" name="Freeform 6480"/>
          <p:cNvSpPr/>
          <p:nvPr/>
        </p:nvSpPr>
        <p:spPr>
          <a:xfrm>
            <a:off x="1020665" y="2177997"/>
            <a:ext cx="77414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1" name="Freeform 6481"/>
          <p:cNvSpPr/>
          <p:nvPr/>
        </p:nvSpPr>
        <p:spPr>
          <a:xfrm>
            <a:off x="1138053" y="2177997"/>
            <a:ext cx="54729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2" name="Freeform 6482"/>
          <p:cNvSpPr/>
          <p:nvPr/>
        </p:nvSpPr>
        <p:spPr>
          <a:xfrm>
            <a:off x="1199500" y="2145079"/>
            <a:ext cx="34467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3" name="Freeform 6483"/>
          <p:cNvSpPr/>
          <p:nvPr/>
        </p:nvSpPr>
        <p:spPr>
          <a:xfrm>
            <a:off x="1230004" y="2145079"/>
            <a:ext cx="34467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4" name="Freeform 6484"/>
          <p:cNvSpPr/>
          <p:nvPr/>
        </p:nvSpPr>
        <p:spPr>
          <a:xfrm>
            <a:off x="1266233" y="2177997"/>
            <a:ext cx="5065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5" name="Freeform 6485"/>
          <p:cNvSpPr/>
          <p:nvPr/>
        </p:nvSpPr>
        <p:spPr>
          <a:xfrm>
            <a:off x="1330323" y="2177997"/>
            <a:ext cx="2929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6" name="Freeform 6486"/>
          <p:cNvSpPr/>
          <p:nvPr/>
        </p:nvSpPr>
        <p:spPr>
          <a:xfrm>
            <a:off x="1362148" y="2177997"/>
            <a:ext cx="39863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7" name="Freeform 6487"/>
          <p:cNvSpPr/>
          <p:nvPr/>
        </p:nvSpPr>
        <p:spPr>
          <a:xfrm>
            <a:off x="1439343" y="2177997"/>
            <a:ext cx="2929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8" name="Freeform 6488"/>
          <p:cNvSpPr/>
          <p:nvPr/>
        </p:nvSpPr>
        <p:spPr>
          <a:xfrm>
            <a:off x="1475462" y="2153308"/>
            <a:ext cx="1057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9" name="Freeform 6489"/>
          <p:cNvSpPr/>
          <p:nvPr/>
        </p:nvSpPr>
        <p:spPr>
          <a:xfrm>
            <a:off x="1499138" y="2177997"/>
            <a:ext cx="53628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0" name="Freeform 6490"/>
          <p:cNvSpPr/>
          <p:nvPr/>
        </p:nvSpPr>
        <p:spPr>
          <a:xfrm>
            <a:off x="1566312" y="2177997"/>
            <a:ext cx="54729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1" name="Freeform 6491"/>
          <p:cNvSpPr/>
          <p:nvPr/>
        </p:nvSpPr>
        <p:spPr>
          <a:xfrm>
            <a:off x="1634476" y="2177997"/>
            <a:ext cx="2929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2" name="Freeform 6492"/>
          <p:cNvSpPr/>
          <p:nvPr/>
        </p:nvSpPr>
        <p:spPr>
          <a:xfrm>
            <a:off x="1665959" y="2177997"/>
            <a:ext cx="54729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3" name="Freeform 6493"/>
          <p:cNvSpPr/>
          <p:nvPr/>
        </p:nvSpPr>
        <p:spPr>
          <a:xfrm>
            <a:off x="1733794" y="2179369"/>
            <a:ext cx="4470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4" name="Freeform 6494"/>
          <p:cNvSpPr/>
          <p:nvPr/>
        </p:nvSpPr>
        <p:spPr>
          <a:xfrm>
            <a:off x="1790616" y="2177997"/>
            <a:ext cx="39863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5" name="Freeform 6495"/>
          <p:cNvSpPr/>
          <p:nvPr/>
        </p:nvSpPr>
        <p:spPr>
          <a:xfrm>
            <a:off x="1840941" y="2222003"/>
            <a:ext cx="16297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6" name="Freeform 6496"/>
          <p:cNvSpPr/>
          <p:nvPr/>
        </p:nvSpPr>
        <p:spPr>
          <a:xfrm>
            <a:off x="1895340" y="2177769"/>
            <a:ext cx="46140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7" name="Freeform 6497"/>
          <p:cNvSpPr/>
          <p:nvPr/>
        </p:nvSpPr>
        <p:spPr>
          <a:xfrm>
            <a:off x="1948308" y="2177997"/>
            <a:ext cx="54729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8" name="Freeform 6498"/>
          <p:cNvSpPr/>
          <p:nvPr/>
        </p:nvSpPr>
        <p:spPr>
          <a:xfrm>
            <a:off x="2015592" y="2177997"/>
            <a:ext cx="4470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9" name="Freeform 6499"/>
          <p:cNvSpPr/>
          <p:nvPr/>
        </p:nvSpPr>
        <p:spPr>
          <a:xfrm>
            <a:off x="2072965" y="2177997"/>
            <a:ext cx="39863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0" name="Freeform 6500"/>
          <p:cNvSpPr/>
          <p:nvPr/>
        </p:nvSpPr>
        <p:spPr>
          <a:xfrm>
            <a:off x="2121418" y="2177997"/>
            <a:ext cx="5065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1" name="Freeform 6501"/>
          <p:cNvSpPr/>
          <p:nvPr/>
        </p:nvSpPr>
        <p:spPr>
          <a:xfrm>
            <a:off x="2185508" y="2177997"/>
            <a:ext cx="2929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2" name="Freeform 6502"/>
          <p:cNvSpPr/>
          <p:nvPr/>
        </p:nvSpPr>
        <p:spPr>
          <a:xfrm>
            <a:off x="2215240" y="2179369"/>
            <a:ext cx="49994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3" name="Freeform 6503"/>
          <p:cNvSpPr/>
          <p:nvPr/>
        </p:nvSpPr>
        <p:spPr>
          <a:xfrm>
            <a:off x="2271952" y="2177997"/>
            <a:ext cx="4382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4" name="Freeform 6504"/>
          <p:cNvSpPr/>
          <p:nvPr/>
        </p:nvSpPr>
        <p:spPr>
          <a:xfrm>
            <a:off x="2325251" y="2164281"/>
            <a:ext cx="3347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5" name="Freeform 6505"/>
          <p:cNvSpPr/>
          <p:nvPr/>
        </p:nvSpPr>
        <p:spPr>
          <a:xfrm>
            <a:off x="2365445" y="2177997"/>
            <a:ext cx="54729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6" name="Freeform 6506"/>
          <p:cNvSpPr/>
          <p:nvPr/>
        </p:nvSpPr>
        <p:spPr>
          <a:xfrm>
            <a:off x="2433609" y="2177997"/>
            <a:ext cx="2929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7" name="Freeform 6507"/>
          <p:cNvSpPr/>
          <p:nvPr/>
        </p:nvSpPr>
        <p:spPr>
          <a:xfrm>
            <a:off x="2463562" y="2179369"/>
            <a:ext cx="49884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8" name="Freeform 6508"/>
          <p:cNvSpPr/>
          <p:nvPr/>
        </p:nvSpPr>
        <p:spPr>
          <a:xfrm>
            <a:off x="2518952" y="2201657"/>
            <a:ext cx="28300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9" name="Freeform 6509"/>
          <p:cNvSpPr/>
          <p:nvPr/>
        </p:nvSpPr>
        <p:spPr>
          <a:xfrm>
            <a:off x="2554962" y="2177997"/>
            <a:ext cx="39863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0" name="Freeform 6510"/>
          <p:cNvSpPr/>
          <p:nvPr/>
        </p:nvSpPr>
        <p:spPr>
          <a:xfrm>
            <a:off x="2599671" y="2164281"/>
            <a:ext cx="3347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1" name="Freeform 6511"/>
          <p:cNvSpPr/>
          <p:nvPr/>
        </p:nvSpPr>
        <p:spPr>
          <a:xfrm>
            <a:off x="2636341" y="2179369"/>
            <a:ext cx="49884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2" name="Freeform 6512"/>
          <p:cNvSpPr/>
          <p:nvPr/>
        </p:nvSpPr>
        <p:spPr>
          <a:xfrm>
            <a:off x="2697127" y="2146450"/>
            <a:ext cx="7267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3" name="Freeform 6513"/>
          <p:cNvSpPr/>
          <p:nvPr/>
        </p:nvSpPr>
        <p:spPr>
          <a:xfrm>
            <a:off x="2719151" y="2177997"/>
            <a:ext cx="5065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4" name="Freeform 6514"/>
          <p:cNvSpPr/>
          <p:nvPr/>
        </p:nvSpPr>
        <p:spPr>
          <a:xfrm>
            <a:off x="2802292" y="2164281"/>
            <a:ext cx="3347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5" name="Freeform 6515"/>
          <p:cNvSpPr/>
          <p:nvPr/>
        </p:nvSpPr>
        <p:spPr>
          <a:xfrm>
            <a:off x="2845459" y="2177997"/>
            <a:ext cx="2929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6" name="Freeform 6516"/>
          <p:cNvSpPr/>
          <p:nvPr/>
        </p:nvSpPr>
        <p:spPr>
          <a:xfrm>
            <a:off x="2878936" y="2177997"/>
            <a:ext cx="4382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7" name="Freeform 6517"/>
          <p:cNvSpPr/>
          <p:nvPr/>
        </p:nvSpPr>
        <p:spPr>
          <a:xfrm>
            <a:off x="2938621" y="2153308"/>
            <a:ext cx="1057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8" name="Freeform 6518"/>
          <p:cNvSpPr/>
          <p:nvPr/>
        </p:nvSpPr>
        <p:spPr>
          <a:xfrm>
            <a:off x="2964390" y="2177997"/>
            <a:ext cx="4470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9" name="Freeform 6519"/>
          <p:cNvSpPr/>
          <p:nvPr/>
        </p:nvSpPr>
        <p:spPr>
          <a:xfrm>
            <a:off x="3026057" y="2153308"/>
            <a:ext cx="1057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0" name="Freeform 6520"/>
          <p:cNvSpPr/>
          <p:nvPr/>
        </p:nvSpPr>
        <p:spPr>
          <a:xfrm>
            <a:off x="3051825" y="2177997"/>
            <a:ext cx="4470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1" name="Freeform 6521"/>
          <p:cNvSpPr/>
          <p:nvPr/>
        </p:nvSpPr>
        <p:spPr>
          <a:xfrm>
            <a:off x="3110850" y="2177997"/>
            <a:ext cx="53628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2" name="Freeform 6522"/>
          <p:cNvSpPr/>
          <p:nvPr/>
        </p:nvSpPr>
        <p:spPr>
          <a:xfrm>
            <a:off x="690179" y="2298850"/>
            <a:ext cx="5463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3" name="Freeform 6523"/>
          <p:cNvSpPr/>
          <p:nvPr/>
        </p:nvSpPr>
        <p:spPr>
          <a:xfrm>
            <a:off x="757842" y="2330397"/>
            <a:ext cx="5036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4" name="Freeform 6524"/>
          <p:cNvSpPr/>
          <p:nvPr/>
        </p:nvSpPr>
        <p:spPr>
          <a:xfrm>
            <a:off x="816965" y="2330397"/>
            <a:ext cx="3963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5" name="Freeform 6525"/>
          <p:cNvSpPr/>
          <p:nvPr/>
        </p:nvSpPr>
        <p:spPr>
          <a:xfrm>
            <a:off x="867766" y="2305708"/>
            <a:ext cx="1051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6" name="Freeform 6526"/>
          <p:cNvSpPr/>
          <p:nvPr/>
        </p:nvSpPr>
        <p:spPr>
          <a:xfrm>
            <a:off x="891306" y="2330397"/>
            <a:ext cx="53320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7" name="Freeform 6527"/>
          <p:cNvSpPr/>
          <p:nvPr/>
        </p:nvSpPr>
        <p:spPr>
          <a:xfrm>
            <a:off x="960173" y="2330397"/>
            <a:ext cx="4445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8" name="Freeform 6528"/>
          <p:cNvSpPr/>
          <p:nvPr/>
        </p:nvSpPr>
        <p:spPr>
          <a:xfrm>
            <a:off x="1018858" y="2330397"/>
            <a:ext cx="5036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9" name="Freeform 6529"/>
          <p:cNvSpPr/>
          <p:nvPr/>
        </p:nvSpPr>
        <p:spPr>
          <a:xfrm>
            <a:off x="1078747" y="2298850"/>
            <a:ext cx="5463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0" name="Freeform 6530"/>
          <p:cNvSpPr/>
          <p:nvPr/>
        </p:nvSpPr>
        <p:spPr>
          <a:xfrm>
            <a:off x="1168198" y="2316681"/>
            <a:ext cx="3328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1" name="Freeform 6531"/>
          <p:cNvSpPr/>
          <p:nvPr/>
        </p:nvSpPr>
        <p:spPr>
          <a:xfrm>
            <a:off x="1208161" y="2330397"/>
            <a:ext cx="5441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2" name="Freeform 6532"/>
          <p:cNvSpPr/>
          <p:nvPr/>
        </p:nvSpPr>
        <p:spPr>
          <a:xfrm>
            <a:off x="1301115" y="2330397"/>
            <a:ext cx="5463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3" name="Freeform 6533"/>
          <p:cNvSpPr/>
          <p:nvPr/>
        </p:nvSpPr>
        <p:spPr>
          <a:xfrm>
            <a:off x="1368230" y="2330397"/>
            <a:ext cx="2912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4" name="Freeform 6534"/>
          <p:cNvSpPr/>
          <p:nvPr/>
        </p:nvSpPr>
        <p:spPr>
          <a:xfrm>
            <a:off x="1399521" y="2330397"/>
            <a:ext cx="5036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5" name="Freeform 6535"/>
          <p:cNvSpPr/>
          <p:nvPr/>
        </p:nvSpPr>
        <p:spPr>
          <a:xfrm>
            <a:off x="1462914" y="2330397"/>
            <a:ext cx="5463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6" name="Freeform 6536"/>
          <p:cNvSpPr/>
          <p:nvPr/>
        </p:nvSpPr>
        <p:spPr>
          <a:xfrm>
            <a:off x="1527073" y="2330397"/>
            <a:ext cx="4357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7" name="Freeform 6537"/>
          <p:cNvSpPr/>
          <p:nvPr/>
        </p:nvSpPr>
        <p:spPr>
          <a:xfrm>
            <a:off x="1586744" y="2330397"/>
            <a:ext cx="2912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8" name="Freeform 6538"/>
          <p:cNvSpPr/>
          <p:nvPr/>
        </p:nvSpPr>
        <p:spPr>
          <a:xfrm>
            <a:off x="1618035" y="2330397"/>
            <a:ext cx="5036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9" name="Freeform 6539"/>
          <p:cNvSpPr/>
          <p:nvPr/>
        </p:nvSpPr>
        <p:spPr>
          <a:xfrm>
            <a:off x="1702668" y="2330397"/>
            <a:ext cx="3963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0" name="Freeform 6540"/>
          <p:cNvSpPr/>
          <p:nvPr/>
        </p:nvSpPr>
        <p:spPr>
          <a:xfrm>
            <a:off x="1747120" y="2316681"/>
            <a:ext cx="3328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1" name="Freeform 6541"/>
          <p:cNvSpPr/>
          <p:nvPr/>
        </p:nvSpPr>
        <p:spPr>
          <a:xfrm>
            <a:off x="1789710" y="2331769"/>
            <a:ext cx="4445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2" name="Freeform 6542"/>
          <p:cNvSpPr/>
          <p:nvPr/>
        </p:nvSpPr>
        <p:spPr>
          <a:xfrm>
            <a:off x="1846972" y="2298850"/>
            <a:ext cx="5463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3" name="Freeform 6543"/>
          <p:cNvSpPr/>
          <p:nvPr/>
        </p:nvSpPr>
        <p:spPr>
          <a:xfrm>
            <a:off x="1914634" y="2330397"/>
            <a:ext cx="5036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4" name="Freeform 6544"/>
          <p:cNvSpPr/>
          <p:nvPr/>
        </p:nvSpPr>
        <p:spPr>
          <a:xfrm>
            <a:off x="1977480" y="2330397"/>
            <a:ext cx="4445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5" name="Freeform 6545"/>
          <p:cNvSpPr/>
          <p:nvPr/>
        </p:nvSpPr>
        <p:spPr>
          <a:xfrm>
            <a:off x="2032442" y="2316681"/>
            <a:ext cx="3328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6" name="Freeform 6546"/>
          <p:cNvSpPr/>
          <p:nvPr/>
        </p:nvSpPr>
        <p:spPr>
          <a:xfrm>
            <a:off x="2070763" y="2330397"/>
            <a:ext cx="3963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7" name="Freeform 6547"/>
          <p:cNvSpPr/>
          <p:nvPr/>
        </p:nvSpPr>
        <p:spPr>
          <a:xfrm>
            <a:off x="2140725" y="2297479"/>
            <a:ext cx="34269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8" name="Freeform 6548"/>
          <p:cNvSpPr/>
          <p:nvPr/>
        </p:nvSpPr>
        <p:spPr>
          <a:xfrm>
            <a:off x="2176746" y="2330397"/>
            <a:ext cx="5441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9" name="Freeform 6549"/>
          <p:cNvSpPr/>
          <p:nvPr/>
        </p:nvSpPr>
        <p:spPr>
          <a:xfrm>
            <a:off x="2244518" y="2330397"/>
            <a:ext cx="2912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0" name="Freeform 6550"/>
          <p:cNvSpPr/>
          <p:nvPr/>
        </p:nvSpPr>
        <p:spPr>
          <a:xfrm>
            <a:off x="2305940" y="2330397"/>
            <a:ext cx="5463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1" name="Freeform 6551"/>
          <p:cNvSpPr/>
          <p:nvPr/>
        </p:nvSpPr>
        <p:spPr>
          <a:xfrm>
            <a:off x="2373055" y="2330397"/>
            <a:ext cx="2912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2" name="Freeform 6552"/>
          <p:cNvSpPr/>
          <p:nvPr/>
        </p:nvSpPr>
        <p:spPr>
          <a:xfrm>
            <a:off x="2404347" y="2330397"/>
            <a:ext cx="5441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3" name="Freeform 6553"/>
          <p:cNvSpPr/>
          <p:nvPr/>
        </p:nvSpPr>
        <p:spPr>
          <a:xfrm>
            <a:off x="2465440" y="2297479"/>
            <a:ext cx="34269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4" name="Freeform 6554"/>
          <p:cNvSpPr/>
          <p:nvPr/>
        </p:nvSpPr>
        <p:spPr>
          <a:xfrm>
            <a:off x="2501461" y="2330397"/>
            <a:ext cx="5036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5" name="Freeform 6555"/>
          <p:cNvSpPr/>
          <p:nvPr/>
        </p:nvSpPr>
        <p:spPr>
          <a:xfrm>
            <a:off x="2560584" y="2330397"/>
            <a:ext cx="3963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6" name="Freeform 6556"/>
          <p:cNvSpPr/>
          <p:nvPr/>
        </p:nvSpPr>
        <p:spPr>
          <a:xfrm>
            <a:off x="2607116" y="2330397"/>
            <a:ext cx="3963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7" name="Freeform 6557"/>
          <p:cNvSpPr/>
          <p:nvPr/>
        </p:nvSpPr>
        <p:spPr>
          <a:xfrm>
            <a:off x="2657918" y="2305708"/>
            <a:ext cx="1051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8" name="Freeform 6558"/>
          <p:cNvSpPr/>
          <p:nvPr/>
        </p:nvSpPr>
        <p:spPr>
          <a:xfrm>
            <a:off x="2681457" y="2330397"/>
            <a:ext cx="5441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9" name="Freeform 6559"/>
          <p:cNvSpPr/>
          <p:nvPr/>
        </p:nvSpPr>
        <p:spPr>
          <a:xfrm>
            <a:off x="2748354" y="2330397"/>
            <a:ext cx="4445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0" name="Freeform 6560"/>
          <p:cNvSpPr/>
          <p:nvPr/>
        </p:nvSpPr>
        <p:spPr>
          <a:xfrm>
            <a:off x="2807039" y="2330397"/>
            <a:ext cx="4357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1" name="Freeform 6561"/>
          <p:cNvSpPr/>
          <p:nvPr/>
        </p:nvSpPr>
        <p:spPr>
          <a:xfrm>
            <a:off x="2868023" y="2298850"/>
            <a:ext cx="7226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2" name="Freeform 6562"/>
          <p:cNvSpPr/>
          <p:nvPr/>
        </p:nvSpPr>
        <p:spPr>
          <a:xfrm>
            <a:off x="2911708" y="2331769"/>
            <a:ext cx="75983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3" name="Freeform 6563"/>
          <p:cNvSpPr/>
          <p:nvPr/>
        </p:nvSpPr>
        <p:spPr>
          <a:xfrm>
            <a:off x="2994370" y="2330397"/>
            <a:ext cx="5441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4" name="Freeform 6564"/>
          <p:cNvSpPr/>
          <p:nvPr/>
        </p:nvSpPr>
        <p:spPr>
          <a:xfrm>
            <a:off x="3062143" y="2330397"/>
            <a:ext cx="2912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5" name="Freeform 6565"/>
          <p:cNvSpPr/>
          <p:nvPr/>
        </p:nvSpPr>
        <p:spPr>
          <a:xfrm>
            <a:off x="3098054" y="2298850"/>
            <a:ext cx="44999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6" name="Freeform 6566"/>
          <p:cNvSpPr/>
          <p:nvPr/>
        </p:nvSpPr>
        <p:spPr>
          <a:xfrm>
            <a:off x="3152141" y="2373603"/>
            <a:ext cx="1182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7" name="Freeform 6567"/>
          <p:cNvSpPr/>
          <p:nvPr/>
        </p:nvSpPr>
        <p:spPr>
          <a:xfrm>
            <a:off x="691271" y="2454679"/>
            <a:ext cx="84131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8" name="Freeform 6568"/>
          <p:cNvSpPr/>
          <p:nvPr/>
        </p:nvSpPr>
        <p:spPr>
          <a:xfrm>
            <a:off x="789083" y="2484169"/>
            <a:ext cx="4628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9" name="Freeform 6569"/>
          <p:cNvSpPr/>
          <p:nvPr/>
        </p:nvSpPr>
        <p:spPr>
          <a:xfrm>
            <a:off x="852808" y="2482797"/>
            <a:ext cx="3032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0" name="Freeform 6570"/>
          <p:cNvSpPr/>
          <p:nvPr/>
        </p:nvSpPr>
        <p:spPr>
          <a:xfrm>
            <a:off x="910606" y="2449879"/>
            <a:ext cx="35681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1" name="Freeform 6571"/>
          <p:cNvSpPr/>
          <p:nvPr/>
        </p:nvSpPr>
        <p:spPr>
          <a:xfrm>
            <a:off x="948225" y="2482797"/>
            <a:ext cx="4537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2" name="Freeform 6572"/>
          <p:cNvSpPr/>
          <p:nvPr/>
        </p:nvSpPr>
        <p:spPr>
          <a:xfrm>
            <a:off x="1007391" y="2482569"/>
            <a:ext cx="47765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3" name="Freeform 6573"/>
          <p:cNvSpPr/>
          <p:nvPr/>
        </p:nvSpPr>
        <p:spPr>
          <a:xfrm>
            <a:off x="1065074" y="2484169"/>
            <a:ext cx="4628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4" name="Freeform 6574"/>
          <p:cNvSpPr/>
          <p:nvPr/>
        </p:nvSpPr>
        <p:spPr>
          <a:xfrm>
            <a:off x="1130168" y="2451250"/>
            <a:ext cx="752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5" name="Freeform 6575"/>
          <p:cNvSpPr/>
          <p:nvPr/>
        </p:nvSpPr>
        <p:spPr>
          <a:xfrm>
            <a:off x="1149205" y="2469081"/>
            <a:ext cx="3465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6" name="Freeform 6576"/>
          <p:cNvSpPr/>
          <p:nvPr/>
        </p:nvSpPr>
        <p:spPr>
          <a:xfrm>
            <a:off x="1187281" y="2484169"/>
            <a:ext cx="51641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7" name="Freeform 6577"/>
          <p:cNvSpPr/>
          <p:nvPr/>
        </p:nvSpPr>
        <p:spPr>
          <a:xfrm>
            <a:off x="1275516" y="2458108"/>
            <a:ext cx="10943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8" name="Freeform 6578"/>
          <p:cNvSpPr/>
          <p:nvPr/>
        </p:nvSpPr>
        <p:spPr>
          <a:xfrm>
            <a:off x="1302306" y="2482797"/>
            <a:ext cx="4628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9" name="Freeform 6579"/>
          <p:cNvSpPr/>
          <p:nvPr/>
        </p:nvSpPr>
        <p:spPr>
          <a:xfrm>
            <a:off x="1363524" y="2482569"/>
            <a:ext cx="47765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0" name="Freeform 6580"/>
          <p:cNvSpPr/>
          <p:nvPr/>
        </p:nvSpPr>
        <p:spPr>
          <a:xfrm>
            <a:off x="1422917" y="2451250"/>
            <a:ext cx="752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1" name="Freeform 6581"/>
          <p:cNvSpPr/>
          <p:nvPr/>
        </p:nvSpPr>
        <p:spPr>
          <a:xfrm>
            <a:off x="1448567" y="2484169"/>
            <a:ext cx="4628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2" name="Freeform 6582"/>
          <p:cNvSpPr/>
          <p:nvPr/>
        </p:nvSpPr>
        <p:spPr>
          <a:xfrm>
            <a:off x="1508302" y="2451250"/>
            <a:ext cx="5688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3" name="Freeform 6583"/>
          <p:cNvSpPr/>
          <p:nvPr/>
        </p:nvSpPr>
        <p:spPr>
          <a:xfrm>
            <a:off x="1578868" y="2482797"/>
            <a:ext cx="5243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4" name="Freeform 6584"/>
          <p:cNvSpPr/>
          <p:nvPr/>
        </p:nvSpPr>
        <p:spPr>
          <a:xfrm>
            <a:off x="1640541" y="2482797"/>
            <a:ext cx="4126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5" name="Freeform 6585"/>
          <p:cNvSpPr/>
          <p:nvPr/>
        </p:nvSpPr>
        <p:spPr>
          <a:xfrm>
            <a:off x="1717718" y="2482797"/>
            <a:ext cx="4537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6" name="Freeform 6586"/>
          <p:cNvSpPr/>
          <p:nvPr/>
        </p:nvSpPr>
        <p:spPr>
          <a:xfrm>
            <a:off x="1779962" y="2482797"/>
            <a:ext cx="3032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7" name="Freeform 6587"/>
          <p:cNvSpPr/>
          <p:nvPr/>
        </p:nvSpPr>
        <p:spPr>
          <a:xfrm>
            <a:off x="1810856" y="2469081"/>
            <a:ext cx="3465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8" name="Freeform 6588"/>
          <p:cNvSpPr/>
          <p:nvPr/>
        </p:nvSpPr>
        <p:spPr>
          <a:xfrm>
            <a:off x="1855315" y="2458108"/>
            <a:ext cx="10943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9" name="Freeform 6589"/>
          <p:cNvSpPr/>
          <p:nvPr/>
        </p:nvSpPr>
        <p:spPr>
          <a:xfrm>
            <a:off x="1878229" y="2482797"/>
            <a:ext cx="4126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0" name="Freeform 6590"/>
          <p:cNvSpPr/>
          <p:nvPr/>
        </p:nvSpPr>
        <p:spPr>
          <a:xfrm>
            <a:off x="1924627" y="2469081"/>
            <a:ext cx="3465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1" name="Freeform 6591"/>
          <p:cNvSpPr/>
          <p:nvPr/>
        </p:nvSpPr>
        <p:spPr>
          <a:xfrm>
            <a:off x="1964641" y="2482797"/>
            <a:ext cx="4126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2" name="Freeform 6592"/>
          <p:cNvSpPr/>
          <p:nvPr/>
        </p:nvSpPr>
        <p:spPr>
          <a:xfrm>
            <a:off x="2041818" y="2482797"/>
            <a:ext cx="4537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3" name="Freeform 6593"/>
          <p:cNvSpPr/>
          <p:nvPr/>
        </p:nvSpPr>
        <p:spPr>
          <a:xfrm>
            <a:off x="2103149" y="2482797"/>
            <a:ext cx="4628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4" name="Freeform 6594"/>
          <p:cNvSpPr/>
          <p:nvPr/>
        </p:nvSpPr>
        <p:spPr>
          <a:xfrm>
            <a:off x="2163455" y="2451250"/>
            <a:ext cx="5688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5" name="Freeform 6595"/>
          <p:cNvSpPr/>
          <p:nvPr/>
        </p:nvSpPr>
        <p:spPr>
          <a:xfrm>
            <a:off x="2260012" y="2451250"/>
            <a:ext cx="5688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6" name="Freeform 6596"/>
          <p:cNvSpPr/>
          <p:nvPr/>
        </p:nvSpPr>
        <p:spPr>
          <a:xfrm>
            <a:off x="2330577" y="2482797"/>
            <a:ext cx="5243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7" name="Freeform 6597"/>
          <p:cNvSpPr/>
          <p:nvPr/>
        </p:nvSpPr>
        <p:spPr>
          <a:xfrm>
            <a:off x="2392251" y="2482797"/>
            <a:ext cx="4126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8" name="Freeform 6598"/>
          <p:cNvSpPr/>
          <p:nvPr/>
        </p:nvSpPr>
        <p:spPr>
          <a:xfrm>
            <a:off x="2445260" y="2458108"/>
            <a:ext cx="10943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9" name="Freeform 6599"/>
          <p:cNvSpPr/>
          <p:nvPr/>
        </p:nvSpPr>
        <p:spPr>
          <a:xfrm>
            <a:off x="2469884" y="2482797"/>
            <a:ext cx="55517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0" name="Freeform 6600"/>
          <p:cNvSpPr/>
          <p:nvPr/>
        </p:nvSpPr>
        <p:spPr>
          <a:xfrm>
            <a:off x="2541703" y="2482797"/>
            <a:ext cx="4628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1" name="Freeform 6601"/>
          <p:cNvSpPr/>
          <p:nvPr/>
        </p:nvSpPr>
        <p:spPr>
          <a:xfrm>
            <a:off x="2602921" y="2482797"/>
            <a:ext cx="5243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2" name="Freeform 6602"/>
          <p:cNvSpPr/>
          <p:nvPr/>
        </p:nvSpPr>
        <p:spPr>
          <a:xfrm>
            <a:off x="2669382" y="2482797"/>
            <a:ext cx="3032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3" name="Freeform 6603"/>
          <p:cNvSpPr/>
          <p:nvPr/>
        </p:nvSpPr>
        <p:spPr>
          <a:xfrm>
            <a:off x="2702442" y="2482797"/>
            <a:ext cx="4126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4" name="Freeform 6604"/>
          <p:cNvSpPr/>
          <p:nvPr/>
        </p:nvSpPr>
        <p:spPr>
          <a:xfrm>
            <a:off x="2775743" y="2484169"/>
            <a:ext cx="79115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5" name="Freeform 6605"/>
          <p:cNvSpPr/>
          <p:nvPr/>
        </p:nvSpPr>
        <p:spPr>
          <a:xfrm>
            <a:off x="2864663" y="2451250"/>
            <a:ext cx="45713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6" name="Freeform 6606"/>
          <p:cNvSpPr/>
          <p:nvPr/>
        </p:nvSpPr>
        <p:spPr>
          <a:xfrm>
            <a:off x="2925310" y="2482797"/>
            <a:ext cx="5665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7" name="Freeform 6607"/>
          <p:cNvSpPr/>
          <p:nvPr/>
        </p:nvSpPr>
        <p:spPr>
          <a:xfrm>
            <a:off x="3019815" y="2482797"/>
            <a:ext cx="4537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8" name="Freeform 6608"/>
          <p:cNvSpPr/>
          <p:nvPr/>
        </p:nvSpPr>
        <p:spPr>
          <a:xfrm>
            <a:off x="3082059" y="2482797"/>
            <a:ext cx="3032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9" name="Freeform 6609"/>
          <p:cNvSpPr/>
          <p:nvPr/>
        </p:nvSpPr>
        <p:spPr>
          <a:xfrm>
            <a:off x="3114765" y="2482797"/>
            <a:ext cx="5243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0" name="Freeform 6610"/>
          <p:cNvSpPr/>
          <p:nvPr/>
        </p:nvSpPr>
        <p:spPr>
          <a:xfrm>
            <a:off x="691286" y="26351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1" name="Freeform 6611"/>
          <p:cNvSpPr/>
          <p:nvPr/>
        </p:nvSpPr>
        <p:spPr>
          <a:xfrm>
            <a:off x="750608" y="26349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2" name="Freeform 6612"/>
          <p:cNvSpPr/>
          <p:nvPr/>
        </p:nvSpPr>
        <p:spPr>
          <a:xfrm>
            <a:off x="801814" y="2621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3" name="Freeform 6613"/>
          <p:cNvSpPr/>
          <p:nvPr/>
        </p:nvSpPr>
        <p:spPr>
          <a:xfrm>
            <a:off x="846391" y="26105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4" name="Freeform 6614"/>
          <p:cNvSpPr/>
          <p:nvPr/>
        </p:nvSpPr>
        <p:spPr>
          <a:xfrm>
            <a:off x="867194" y="263656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5" name="Freeform 6615"/>
          <p:cNvSpPr/>
          <p:nvPr/>
        </p:nvSpPr>
        <p:spPr>
          <a:xfrm>
            <a:off x="926172" y="2635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6" name="Freeform 6616"/>
          <p:cNvSpPr/>
          <p:nvPr/>
        </p:nvSpPr>
        <p:spPr>
          <a:xfrm>
            <a:off x="994181" y="26036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7" name="Freeform 6617"/>
          <p:cNvSpPr/>
          <p:nvPr/>
        </p:nvSpPr>
        <p:spPr>
          <a:xfrm>
            <a:off x="1013498" y="2636569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8" name="Freeform 6618"/>
          <p:cNvSpPr/>
          <p:nvPr/>
        </p:nvSpPr>
        <p:spPr>
          <a:xfrm>
            <a:off x="1104938" y="2636569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9" name="Freeform 6619"/>
          <p:cNvSpPr/>
          <p:nvPr/>
        </p:nvSpPr>
        <p:spPr>
          <a:xfrm>
            <a:off x="1191348" y="2635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0" name="Freeform 6620"/>
          <p:cNvSpPr/>
          <p:nvPr/>
        </p:nvSpPr>
        <p:spPr>
          <a:xfrm>
            <a:off x="1262214" y="26351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1" name="Freeform 6621"/>
          <p:cNvSpPr/>
          <p:nvPr/>
        </p:nvSpPr>
        <p:spPr>
          <a:xfrm>
            <a:off x="1299819" y="2603650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2" name="Freeform 6622"/>
          <p:cNvSpPr/>
          <p:nvPr/>
        </p:nvSpPr>
        <p:spPr>
          <a:xfrm>
            <a:off x="1354912" y="26105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3" name="Freeform 6623"/>
          <p:cNvSpPr/>
          <p:nvPr/>
        </p:nvSpPr>
        <p:spPr>
          <a:xfrm>
            <a:off x="1381772" y="26351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4" name="Freeform 6624"/>
          <p:cNvSpPr/>
          <p:nvPr/>
        </p:nvSpPr>
        <p:spPr>
          <a:xfrm>
            <a:off x="1443151" y="263519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5" name="Freeform 6625"/>
          <p:cNvSpPr/>
          <p:nvPr/>
        </p:nvSpPr>
        <p:spPr>
          <a:xfrm>
            <a:off x="1552308" y="26105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6" name="Freeform 6626"/>
          <p:cNvSpPr/>
          <p:nvPr/>
        </p:nvSpPr>
        <p:spPr>
          <a:xfrm>
            <a:off x="1579168" y="26351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7" name="Freeform 6627"/>
          <p:cNvSpPr/>
          <p:nvPr/>
        </p:nvSpPr>
        <p:spPr>
          <a:xfrm>
            <a:off x="1673237" y="2621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8" name="Freeform 6628"/>
          <p:cNvSpPr/>
          <p:nvPr/>
        </p:nvSpPr>
        <p:spPr>
          <a:xfrm>
            <a:off x="1717814" y="26036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9" name="Freeform 6629"/>
          <p:cNvSpPr/>
          <p:nvPr/>
        </p:nvSpPr>
        <p:spPr>
          <a:xfrm>
            <a:off x="1778622" y="2635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0" name="Freeform 6630"/>
          <p:cNvSpPr/>
          <p:nvPr/>
        </p:nvSpPr>
        <p:spPr>
          <a:xfrm>
            <a:off x="1844916" y="26105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1" name="Freeform 6631"/>
          <p:cNvSpPr/>
          <p:nvPr/>
        </p:nvSpPr>
        <p:spPr>
          <a:xfrm>
            <a:off x="1872691" y="26351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2" name="Freeform 6632"/>
          <p:cNvSpPr/>
          <p:nvPr/>
        </p:nvSpPr>
        <p:spPr>
          <a:xfrm>
            <a:off x="1940242" y="2602279"/>
            <a:ext cx="51549" cy="87782"/>
          </a:xfrm>
          <a:custGeom>
            <a:avLst/>
            <a:gdLst/>
            <a:ahLst/>
            <a:cxnLst/>
            <a:rect l="0" t="0" r="0" b="0"/>
            <a:pathLst>
              <a:path w="57277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  <a:moveTo>
                  <a:pt x="5537200" y="3810000"/>
                </a:moveTo>
                <a:lnTo>
                  <a:pt x="4699000" y="3810000"/>
                </a:lnTo>
                <a:lnTo>
                  <a:pt x="4699000" y="9753600"/>
                </a:lnTo>
                <a:lnTo>
                  <a:pt x="5537200" y="9753600"/>
                </a:lnTo>
                <a:close/>
                <a:moveTo>
                  <a:pt x="5727700" y="1524000"/>
                </a:moveTo>
                <a:cubicBezTo>
                  <a:pt x="5727700" y="1168400"/>
                  <a:pt x="5422900" y="914400"/>
                  <a:pt x="5118100" y="914400"/>
                </a:cubicBezTo>
                <a:cubicBezTo>
                  <a:pt x="4813300" y="914400"/>
                  <a:pt x="4508500" y="1168400"/>
                  <a:pt x="4508500" y="1524000"/>
                </a:cubicBezTo>
                <a:cubicBezTo>
                  <a:pt x="4508500" y="1879600"/>
                  <a:pt x="4813300" y="2133600"/>
                  <a:pt x="5118100" y="2133600"/>
                </a:cubicBezTo>
                <a:cubicBezTo>
                  <a:pt x="5422900" y="2133600"/>
                  <a:pt x="5727700" y="1879600"/>
                  <a:pt x="5727700" y="1524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3" name="Freeform 6633"/>
          <p:cNvSpPr/>
          <p:nvPr/>
        </p:nvSpPr>
        <p:spPr>
          <a:xfrm>
            <a:off x="2005507" y="2635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4" name="Freeform 6634"/>
          <p:cNvSpPr/>
          <p:nvPr/>
        </p:nvSpPr>
        <p:spPr>
          <a:xfrm>
            <a:off x="2073516" y="26036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5" name="Freeform 6635"/>
          <p:cNvSpPr/>
          <p:nvPr/>
        </p:nvSpPr>
        <p:spPr>
          <a:xfrm>
            <a:off x="2095576" y="26036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6" name="Freeform 6636"/>
          <p:cNvSpPr/>
          <p:nvPr/>
        </p:nvSpPr>
        <p:spPr>
          <a:xfrm>
            <a:off x="2164613" y="26351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7" name="Freeform 6637"/>
          <p:cNvSpPr/>
          <p:nvPr/>
        </p:nvSpPr>
        <p:spPr>
          <a:xfrm>
            <a:off x="2251595" y="26351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8" name="Freeform 6638"/>
          <p:cNvSpPr/>
          <p:nvPr/>
        </p:nvSpPr>
        <p:spPr>
          <a:xfrm>
            <a:off x="2313089" y="26351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9" name="Freeform 6639"/>
          <p:cNvSpPr/>
          <p:nvPr/>
        </p:nvSpPr>
        <p:spPr>
          <a:xfrm>
            <a:off x="2373553" y="26036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0" name="Freeform 6640"/>
          <p:cNvSpPr/>
          <p:nvPr/>
        </p:nvSpPr>
        <p:spPr>
          <a:xfrm>
            <a:off x="2483624" y="26036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1" name="Freeform 6641"/>
          <p:cNvSpPr/>
          <p:nvPr/>
        </p:nvSpPr>
        <p:spPr>
          <a:xfrm>
            <a:off x="2544432" y="26351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2" name="Freeform 6642"/>
          <p:cNvSpPr/>
          <p:nvPr/>
        </p:nvSpPr>
        <p:spPr>
          <a:xfrm>
            <a:off x="2599867" y="263656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3" name="Freeform 6643"/>
          <p:cNvSpPr/>
          <p:nvPr/>
        </p:nvSpPr>
        <p:spPr>
          <a:xfrm>
            <a:off x="2658846" y="2635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4" name="Freeform 6644"/>
          <p:cNvSpPr/>
          <p:nvPr/>
        </p:nvSpPr>
        <p:spPr>
          <a:xfrm>
            <a:off x="2758973" y="26351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5" name="Freeform 6645"/>
          <p:cNvSpPr/>
          <p:nvPr/>
        </p:nvSpPr>
        <p:spPr>
          <a:xfrm>
            <a:off x="2814408" y="2621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6" name="Freeform 6646"/>
          <p:cNvSpPr/>
          <p:nvPr/>
        </p:nvSpPr>
        <p:spPr>
          <a:xfrm>
            <a:off x="2852356" y="2621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7" name="Freeform 6647"/>
          <p:cNvSpPr/>
          <p:nvPr/>
        </p:nvSpPr>
        <p:spPr>
          <a:xfrm>
            <a:off x="2894190" y="26351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8" name="Freeform 6648"/>
          <p:cNvSpPr/>
          <p:nvPr/>
        </p:nvSpPr>
        <p:spPr>
          <a:xfrm>
            <a:off x="2956255" y="26105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9" name="Freeform 6649"/>
          <p:cNvSpPr/>
          <p:nvPr/>
        </p:nvSpPr>
        <p:spPr>
          <a:xfrm>
            <a:off x="2983115" y="26351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0" name="Freeform 6650"/>
          <p:cNvSpPr/>
          <p:nvPr/>
        </p:nvSpPr>
        <p:spPr>
          <a:xfrm>
            <a:off x="3044494" y="2635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1" name="Freeform 6651"/>
          <p:cNvSpPr/>
          <p:nvPr/>
        </p:nvSpPr>
        <p:spPr>
          <a:xfrm>
            <a:off x="3107131" y="26036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2" name="Freeform 6652"/>
          <p:cNvSpPr/>
          <p:nvPr/>
        </p:nvSpPr>
        <p:spPr>
          <a:xfrm>
            <a:off x="693247" y="2787597"/>
            <a:ext cx="51614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3" name="Freeform 6653"/>
          <p:cNvSpPr/>
          <p:nvPr/>
        </p:nvSpPr>
        <p:spPr>
          <a:xfrm>
            <a:off x="756447" y="2787597"/>
            <a:ext cx="2751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4" name="Freeform 6654"/>
          <p:cNvSpPr/>
          <p:nvPr/>
        </p:nvSpPr>
        <p:spPr>
          <a:xfrm>
            <a:off x="785833" y="2787597"/>
            <a:ext cx="514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5" name="Freeform 6655"/>
          <p:cNvSpPr/>
          <p:nvPr/>
        </p:nvSpPr>
        <p:spPr>
          <a:xfrm>
            <a:off x="843344" y="2754679"/>
            <a:ext cx="323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6" name="Freeform 6656"/>
          <p:cNvSpPr/>
          <p:nvPr/>
        </p:nvSpPr>
        <p:spPr>
          <a:xfrm>
            <a:off x="877167" y="2787597"/>
            <a:ext cx="4758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7" name="Freeform 6657"/>
          <p:cNvSpPr/>
          <p:nvPr/>
        </p:nvSpPr>
        <p:spPr>
          <a:xfrm>
            <a:off x="932816" y="2787597"/>
            <a:ext cx="37443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8" name="Freeform 6658"/>
          <p:cNvSpPr/>
          <p:nvPr/>
        </p:nvSpPr>
        <p:spPr>
          <a:xfrm>
            <a:off x="976570" y="2787597"/>
            <a:ext cx="37443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9" name="Freeform 6659"/>
          <p:cNvSpPr/>
          <p:nvPr/>
        </p:nvSpPr>
        <p:spPr>
          <a:xfrm>
            <a:off x="1024357" y="2762908"/>
            <a:ext cx="992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0" name="Freeform 6660"/>
          <p:cNvSpPr/>
          <p:nvPr/>
        </p:nvSpPr>
        <p:spPr>
          <a:xfrm>
            <a:off x="1046389" y="2787597"/>
            <a:ext cx="514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1" name="Freeform 6661"/>
          <p:cNvSpPr/>
          <p:nvPr/>
        </p:nvSpPr>
        <p:spPr>
          <a:xfrm>
            <a:off x="1109382" y="2787597"/>
            <a:ext cx="4199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2" name="Freeform 6662"/>
          <p:cNvSpPr/>
          <p:nvPr/>
        </p:nvSpPr>
        <p:spPr>
          <a:xfrm>
            <a:off x="1164617" y="2787597"/>
            <a:ext cx="4116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3" name="Freeform 6663"/>
          <p:cNvSpPr/>
          <p:nvPr/>
        </p:nvSpPr>
        <p:spPr>
          <a:xfrm>
            <a:off x="1222024" y="2756050"/>
            <a:ext cx="6826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4" name="Freeform 6664"/>
          <p:cNvSpPr/>
          <p:nvPr/>
        </p:nvSpPr>
        <p:spPr>
          <a:xfrm>
            <a:off x="1266192" y="2787597"/>
            <a:ext cx="4116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5" name="Freeform 6665"/>
          <p:cNvSpPr/>
          <p:nvPr/>
        </p:nvSpPr>
        <p:spPr>
          <a:xfrm>
            <a:off x="1319565" y="2787369"/>
            <a:ext cx="43339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6" name="Freeform 6666"/>
          <p:cNvSpPr/>
          <p:nvPr/>
        </p:nvSpPr>
        <p:spPr>
          <a:xfrm>
            <a:off x="1369111" y="2787369"/>
            <a:ext cx="43339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7" name="Freeform 6667"/>
          <p:cNvSpPr/>
          <p:nvPr/>
        </p:nvSpPr>
        <p:spPr>
          <a:xfrm>
            <a:off x="1422691" y="2756050"/>
            <a:ext cx="6826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8" name="Freeform 6668"/>
          <p:cNvSpPr/>
          <p:nvPr/>
        </p:nvSpPr>
        <p:spPr>
          <a:xfrm>
            <a:off x="1443171" y="2787597"/>
            <a:ext cx="4116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9" name="Freeform 6669"/>
          <p:cNvSpPr/>
          <p:nvPr/>
        </p:nvSpPr>
        <p:spPr>
          <a:xfrm>
            <a:off x="1499027" y="2762908"/>
            <a:ext cx="992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0" name="Freeform 6670"/>
          <p:cNvSpPr/>
          <p:nvPr/>
        </p:nvSpPr>
        <p:spPr>
          <a:xfrm>
            <a:off x="1523024" y="2787597"/>
            <a:ext cx="72715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1" name="Freeform 6671"/>
          <p:cNvSpPr/>
          <p:nvPr/>
        </p:nvSpPr>
        <p:spPr>
          <a:xfrm>
            <a:off x="1610635" y="2831603"/>
            <a:ext cx="15308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2" name="Freeform 6672"/>
          <p:cNvSpPr/>
          <p:nvPr/>
        </p:nvSpPr>
        <p:spPr>
          <a:xfrm>
            <a:off x="1663491" y="2762908"/>
            <a:ext cx="992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3" name="Freeform 6673"/>
          <p:cNvSpPr/>
          <p:nvPr/>
        </p:nvSpPr>
        <p:spPr>
          <a:xfrm>
            <a:off x="1687488" y="2787597"/>
            <a:ext cx="4199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4" name="Freeform 6674"/>
          <p:cNvSpPr/>
          <p:nvPr/>
        </p:nvSpPr>
        <p:spPr>
          <a:xfrm>
            <a:off x="1742723" y="2787369"/>
            <a:ext cx="43339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5" name="Freeform 6675"/>
          <p:cNvSpPr/>
          <p:nvPr/>
        </p:nvSpPr>
        <p:spPr>
          <a:xfrm>
            <a:off x="1796303" y="2756050"/>
            <a:ext cx="6826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6" name="Freeform 6676"/>
          <p:cNvSpPr/>
          <p:nvPr/>
        </p:nvSpPr>
        <p:spPr>
          <a:xfrm>
            <a:off x="1819266" y="2788969"/>
            <a:ext cx="4199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7" name="Freeform 6677"/>
          <p:cNvSpPr/>
          <p:nvPr/>
        </p:nvSpPr>
        <p:spPr>
          <a:xfrm>
            <a:off x="1873157" y="2756050"/>
            <a:ext cx="51614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8" name="Freeform 6678"/>
          <p:cNvSpPr/>
          <p:nvPr/>
        </p:nvSpPr>
        <p:spPr>
          <a:xfrm>
            <a:off x="1939356" y="2762908"/>
            <a:ext cx="992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9" name="Freeform 6679"/>
          <p:cNvSpPr/>
          <p:nvPr/>
        </p:nvSpPr>
        <p:spPr>
          <a:xfrm>
            <a:off x="1963353" y="2787597"/>
            <a:ext cx="4199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0" name="Freeform 6680"/>
          <p:cNvSpPr/>
          <p:nvPr/>
        </p:nvSpPr>
        <p:spPr>
          <a:xfrm>
            <a:off x="2018588" y="2787597"/>
            <a:ext cx="50373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1" name="Freeform 6681"/>
          <p:cNvSpPr/>
          <p:nvPr/>
        </p:nvSpPr>
        <p:spPr>
          <a:xfrm>
            <a:off x="2101017" y="2754679"/>
            <a:ext cx="60096" cy="87782"/>
          </a:xfrm>
          <a:custGeom>
            <a:avLst/>
            <a:gdLst/>
            <a:ahLst/>
            <a:cxnLst/>
            <a:rect l="0" t="0" r="0" b="0"/>
            <a:pathLst>
              <a:path w="7378700" h="9753600">
                <a:moveTo>
                  <a:pt x="5321300" y="9753600"/>
                </a:moveTo>
                <a:lnTo>
                  <a:pt x="7226300" y="9753600"/>
                </a:lnTo>
                <a:lnTo>
                  <a:pt x="7226300" y="3581400"/>
                </a:lnTo>
                <a:lnTo>
                  <a:pt x="5321300" y="3581400"/>
                </a:lnTo>
                <a:close/>
                <a:moveTo>
                  <a:pt x="5168900" y="1638300"/>
                </a:moveTo>
                <a:cubicBezTo>
                  <a:pt x="5168900" y="2247900"/>
                  <a:pt x="5664200" y="2743200"/>
                  <a:pt x="6273800" y="2743200"/>
                </a:cubicBezTo>
                <a:cubicBezTo>
                  <a:pt x="6883400" y="2743200"/>
                  <a:pt x="7378700" y="2247900"/>
                  <a:pt x="7378700" y="1638300"/>
                </a:cubicBezTo>
                <a:cubicBezTo>
                  <a:pt x="7378700" y="1028700"/>
                  <a:pt x="6883400" y="533400"/>
                  <a:pt x="6273800" y="533400"/>
                </a:cubicBezTo>
                <a:cubicBezTo>
                  <a:pt x="5664200" y="533400"/>
                  <a:pt x="5168900" y="1028700"/>
                  <a:pt x="5168900" y="1638300"/>
                </a:cubicBezTo>
                <a:close/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2" name="Freeform 6682"/>
          <p:cNvSpPr/>
          <p:nvPr/>
        </p:nvSpPr>
        <p:spPr>
          <a:xfrm>
            <a:off x="2170939" y="2756050"/>
            <a:ext cx="1551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3" name="Freeform 6683"/>
          <p:cNvSpPr/>
          <p:nvPr/>
        </p:nvSpPr>
        <p:spPr>
          <a:xfrm>
            <a:off x="2197316" y="2785540"/>
            <a:ext cx="790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4" name="Freeform 6684"/>
          <p:cNvSpPr/>
          <p:nvPr/>
        </p:nvSpPr>
        <p:spPr>
          <a:xfrm>
            <a:off x="2281203" y="2755479"/>
            <a:ext cx="42719" cy="93040"/>
          </a:xfrm>
          <a:custGeom>
            <a:avLst/>
            <a:gdLst/>
            <a:ahLst/>
            <a:cxnLst/>
            <a:rect l="0" t="0" r="0" b="0"/>
            <a:pathLst>
              <a:path w="5245100" h="10337800">
                <a:moveTo>
                  <a:pt x="0" y="9893300"/>
                </a:moveTo>
                <a:lnTo>
                  <a:pt x="1435100" y="10337800"/>
                </a:lnTo>
                <a:lnTo>
                  <a:pt x="5245100" y="444500"/>
                </a:lnTo>
                <a:lnTo>
                  <a:pt x="37973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5" name="Freeform 6685"/>
          <p:cNvSpPr/>
          <p:nvPr/>
        </p:nvSpPr>
        <p:spPr>
          <a:xfrm>
            <a:off x="2324026" y="2761537"/>
            <a:ext cx="57924" cy="80924"/>
          </a:xfrm>
          <a:custGeom>
            <a:avLst/>
            <a:gdLst/>
            <a:ahLst/>
            <a:cxnLst/>
            <a:rect l="0" t="0" r="0" b="0"/>
            <a:pathLst>
              <a:path w="7112000" h="8991600">
                <a:moveTo>
                  <a:pt x="2565400" y="8991600"/>
                </a:moveTo>
                <a:lnTo>
                  <a:pt x="4546600" y="8991600"/>
                </a:lnTo>
                <a:lnTo>
                  <a:pt x="4546600" y="1752600"/>
                </a:lnTo>
                <a:lnTo>
                  <a:pt x="7112000" y="1752600"/>
                </a:lnTo>
                <a:lnTo>
                  <a:pt x="7112000" y="0"/>
                </a:lnTo>
                <a:lnTo>
                  <a:pt x="0" y="0"/>
                </a:lnTo>
                <a:lnTo>
                  <a:pt x="0" y="1752600"/>
                </a:lnTo>
                <a:lnTo>
                  <a:pt x="2565400" y="1752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6" name="Freeform 6686"/>
          <p:cNvSpPr/>
          <p:nvPr/>
        </p:nvSpPr>
        <p:spPr>
          <a:xfrm>
            <a:off x="2382570" y="2761537"/>
            <a:ext cx="72405" cy="80924"/>
          </a:xfrm>
          <a:custGeom>
            <a:avLst/>
            <a:gdLst/>
            <a:ahLst/>
            <a:cxnLst/>
            <a:rect l="0" t="0" r="0" b="0"/>
            <a:pathLst>
              <a:path w="8890000" h="8991600">
                <a:moveTo>
                  <a:pt x="3594100" y="8991600"/>
                </a:moveTo>
                <a:lnTo>
                  <a:pt x="5181600" y="8991600"/>
                </a:lnTo>
                <a:lnTo>
                  <a:pt x="8890000" y="0"/>
                </a:lnTo>
                <a:lnTo>
                  <a:pt x="6769100" y="0"/>
                </a:lnTo>
                <a:lnTo>
                  <a:pt x="4508500" y="5892800"/>
                </a:lnTo>
                <a:lnTo>
                  <a:pt x="4483100" y="5892800"/>
                </a:lnTo>
                <a:lnTo>
                  <a:pt x="2260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7" name="Freeform 6687"/>
          <p:cNvSpPr/>
          <p:nvPr/>
        </p:nvSpPr>
        <p:spPr>
          <a:xfrm>
            <a:off x="2483111" y="2785540"/>
            <a:ext cx="48304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8" name="Freeform 6688"/>
          <p:cNvSpPr/>
          <p:nvPr/>
        </p:nvSpPr>
        <p:spPr>
          <a:xfrm>
            <a:off x="2540828" y="2785540"/>
            <a:ext cx="48408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9" name="Freeform 6689"/>
          <p:cNvSpPr/>
          <p:nvPr/>
        </p:nvSpPr>
        <p:spPr>
          <a:xfrm>
            <a:off x="2598028" y="2756050"/>
            <a:ext cx="54614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0" name="Freeform 6690"/>
          <p:cNvSpPr/>
          <p:nvPr/>
        </p:nvSpPr>
        <p:spPr>
          <a:xfrm>
            <a:off x="2691949" y="2761537"/>
            <a:ext cx="57510" cy="80924"/>
          </a:xfrm>
          <a:custGeom>
            <a:avLst/>
            <a:gdLst/>
            <a:ahLst/>
            <a:cxnLst/>
            <a:rect l="0" t="0" r="0" b="0"/>
            <a:pathLst>
              <a:path w="7061200" h="8991600">
                <a:moveTo>
                  <a:pt x="0" y="8991600"/>
                </a:moveTo>
                <a:lnTo>
                  <a:pt x="3683000" y="8991600"/>
                </a:lnTo>
                <a:cubicBezTo>
                  <a:pt x="5283200" y="8991600"/>
                  <a:pt x="7061200" y="8369300"/>
                  <a:pt x="7061200" y="6489700"/>
                </a:cubicBezTo>
                <a:cubicBezTo>
                  <a:pt x="7061200" y="5321300"/>
                  <a:pt x="6273800" y="4445000"/>
                  <a:pt x="5092700" y="4292600"/>
                </a:cubicBezTo>
                <a:lnTo>
                  <a:pt x="5092700" y="4267200"/>
                </a:lnTo>
                <a:cubicBezTo>
                  <a:pt x="6019800" y="3975100"/>
                  <a:pt x="6642100" y="3289300"/>
                  <a:pt x="6642100" y="2286000"/>
                </a:cubicBezTo>
                <a:cubicBezTo>
                  <a:pt x="6642100" y="330200"/>
                  <a:pt x="4927600" y="0"/>
                  <a:pt x="3352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327400" y="1676400"/>
                </a:lnTo>
                <a:cubicBezTo>
                  <a:pt x="3949700" y="1676400"/>
                  <a:pt x="4660900" y="1866900"/>
                  <a:pt x="4660900" y="2616200"/>
                </a:cubicBezTo>
                <a:cubicBezTo>
                  <a:pt x="4660900" y="3340100"/>
                  <a:pt x="4025900" y="3594100"/>
                  <a:pt x="3416300" y="3594100"/>
                </a:cubicBezTo>
                <a:lnTo>
                  <a:pt x="1981200" y="3594100"/>
                </a:lnTo>
                <a:close/>
                <a:moveTo>
                  <a:pt x="1981200" y="5270500"/>
                </a:moveTo>
                <a:lnTo>
                  <a:pt x="3479800" y="5270500"/>
                </a:lnTo>
                <a:cubicBezTo>
                  <a:pt x="4127500" y="5270500"/>
                  <a:pt x="5080000" y="5410200"/>
                  <a:pt x="5080000" y="6261100"/>
                </a:cubicBezTo>
                <a:cubicBezTo>
                  <a:pt x="5080000" y="7048500"/>
                  <a:pt x="4381500" y="7315200"/>
                  <a:pt x="3759200" y="7315200"/>
                </a:cubicBezTo>
                <a:lnTo>
                  <a:pt x="19812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1" name="Freeform 6691"/>
          <p:cNvSpPr/>
          <p:nvPr/>
        </p:nvSpPr>
        <p:spPr>
          <a:xfrm>
            <a:off x="2756700" y="2785540"/>
            <a:ext cx="35375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2" name="Freeform 6692"/>
          <p:cNvSpPr/>
          <p:nvPr/>
        </p:nvSpPr>
        <p:spPr>
          <a:xfrm>
            <a:off x="2794754" y="2785540"/>
            <a:ext cx="55855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3" name="Freeform 6693"/>
          <p:cNvSpPr/>
          <p:nvPr/>
        </p:nvSpPr>
        <p:spPr>
          <a:xfrm>
            <a:off x="2856920" y="2785540"/>
            <a:ext cx="48304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4" name="Freeform 6694"/>
          <p:cNvSpPr/>
          <p:nvPr/>
        </p:nvSpPr>
        <p:spPr>
          <a:xfrm>
            <a:off x="2912775" y="2756050"/>
            <a:ext cx="54614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5" name="Freeform 6695"/>
          <p:cNvSpPr/>
          <p:nvPr/>
        </p:nvSpPr>
        <p:spPr>
          <a:xfrm>
            <a:off x="2973492" y="2786911"/>
            <a:ext cx="87196" cy="55549"/>
          </a:xfrm>
          <a:custGeom>
            <a:avLst/>
            <a:gdLst/>
            <a:ahLst/>
            <a:cxnLst/>
            <a:rect l="0" t="0" r="0" b="0"/>
            <a:pathLst>
              <a:path w="10706100" h="6172200">
                <a:moveTo>
                  <a:pt x="2260600" y="6172200"/>
                </a:moveTo>
                <a:lnTo>
                  <a:pt x="4178300" y="6172200"/>
                </a:lnTo>
                <a:lnTo>
                  <a:pt x="5321300" y="2070100"/>
                </a:lnTo>
                <a:lnTo>
                  <a:pt x="5346700" y="2070100"/>
                </a:lnTo>
                <a:lnTo>
                  <a:pt x="6629400" y="6172200"/>
                </a:lnTo>
                <a:lnTo>
                  <a:pt x="8509000" y="6172200"/>
                </a:lnTo>
                <a:lnTo>
                  <a:pt x="10706100" y="0"/>
                </a:lnTo>
                <a:lnTo>
                  <a:pt x="8775700" y="0"/>
                </a:lnTo>
                <a:lnTo>
                  <a:pt x="7620000" y="3873500"/>
                </a:lnTo>
                <a:lnTo>
                  <a:pt x="7594600" y="3873500"/>
                </a:lnTo>
                <a:lnTo>
                  <a:pt x="6451600" y="0"/>
                </a:lnTo>
                <a:lnTo>
                  <a:pt x="4368800" y="0"/>
                </a:lnTo>
                <a:lnTo>
                  <a:pt x="3314700" y="3873500"/>
                </a:lnTo>
                <a:lnTo>
                  <a:pt x="32893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6" name="Freeform 6696"/>
          <p:cNvSpPr/>
          <p:nvPr/>
        </p:nvSpPr>
        <p:spPr>
          <a:xfrm>
            <a:off x="3062861" y="2785540"/>
            <a:ext cx="48304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7" name="Freeform 6697"/>
          <p:cNvSpPr/>
          <p:nvPr/>
        </p:nvSpPr>
        <p:spPr>
          <a:xfrm>
            <a:off x="3115407" y="2786911"/>
            <a:ext cx="56890" cy="82981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8" name="Freeform 6698"/>
          <p:cNvSpPr/>
          <p:nvPr/>
        </p:nvSpPr>
        <p:spPr>
          <a:xfrm>
            <a:off x="690143" y="2937940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9" name="Freeform 6699"/>
          <p:cNvSpPr/>
          <p:nvPr/>
        </p:nvSpPr>
        <p:spPr>
          <a:xfrm>
            <a:off x="747579" y="2937940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0" name="Freeform 6700"/>
          <p:cNvSpPr/>
          <p:nvPr/>
        </p:nvSpPr>
        <p:spPr>
          <a:xfrm>
            <a:off x="790967" y="29379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1" name="Freeform 6701"/>
          <p:cNvSpPr/>
          <p:nvPr/>
        </p:nvSpPr>
        <p:spPr>
          <a:xfrm>
            <a:off x="856861" y="290845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2" name="Freeform 6702"/>
          <p:cNvSpPr/>
          <p:nvPr/>
        </p:nvSpPr>
        <p:spPr>
          <a:xfrm>
            <a:off x="930413" y="29118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3" name="Freeform 6703"/>
          <p:cNvSpPr/>
          <p:nvPr/>
        </p:nvSpPr>
        <p:spPr>
          <a:xfrm>
            <a:off x="956530" y="292285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4" name="Freeform 6704"/>
          <p:cNvSpPr/>
          <p:nvPr/>
        </p:nvSpPr>
        <p:spPr>
          <a:xfrm>
            <a:off x="1005737" y="2937940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5" name="Freeform 6705"/>
          <p:cNvSpPr/>
          <p:nvPr/>
        </p:nvSpPr>
        <p:spPr>
          <a:xfrm>
            <a:off x="1066316" y="2983203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6" name="Freeform 6706"/>
          <p:cNvSpPr/>
          <p:nvPr/>
        </p:nvSpPr>
        <p:spPr>
          <a:xfrm>
            <a:off x="1138896" y="2913937"/>
            <a:ext cx="59207" cy="82981"/>
          </a:xfrm>
          <a:custGeom>
            <a:avLst/>
            <a:gdLst/>
            <a:ahLst/>
            <a:cxnLst/>
            <a:rect l="0" t="0" r="0" b="0"/>
            <a:pathLst>
              <a:path w="6578600" h="9220200">
                <a:moveTo>
                  <a:pt x="6578600" y="0"/>
                </a:moveTo>
                <a:lnTo>
                  <a:pt x="5664200" y="0"/>
                </a:lnTo>
                <a:lnTo>
                  <a:pt x="5664200" y="5537200"/>
                </a:lnTo>
                <a:cubicBezTo>
                  <a:pt x="5664200" y="8128000"/>
                  <a:pt x="3975100" y="8382000"/>
                  <a:pt x="3289300" y="8382000"/>
                </a:cubicBezTo>
                <a:cubicBezTo>
                  <a:pt x="2603500" y="8382000"/>
                  <a:pt x="914400" y="8128000"/>
                  <a:pt x="914400" y="5537200"/>
                </a:cubicBezTo>
                <a:lnTo>
                  <a:pt x="914400" y="0"/>
                </a:lnTo>
                <a:lnTo>
                  <a:pt x="0" y="0"/>
                </a:lnTo>
                <a:lnTo>
                  <a:pt x="0" y="5638800"/>
                </a:lnTo>
                <a:cubicBezTo>
                  <a:pt x="0" y="7137400"/>
                  <a:pt x="596900" y="9220200"/>
                  <a:pt x="3289300" y="9220200"/>
                </a:cubicBezTo>
                <a:cubicBezTo>
                  <a:pt x="5981700" y="9220200"/>
                  <a:pt x="6578600" y="7137400"/>
                  <a:pt x="6578600" y="5638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7" name="Freeform 6707"/>
          <p:cNvSpPr/>
          <p:nvPr/>
        </p:nvSpPr>
        <p:spPr>
          <a:xfrm>
            <a:off x="1216506" y="29399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8" name="Freeform 6708"/>
          <p:cNvSpPr/>
          <p:nvPr/>
        </p:nvSpPr>
        <p:spPr>
          <a:xfrm>
            <a:off x="1284171" y="29399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9" name="Freeform 6709"/>
          <p:cNvSpPr/>
          <p:nvPr/>
        </p:nvSpPr>
        <p:spPr>
          <a:xfrm>
            <a:off x="1354695" y="29399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0" name="Freeform 6710"/>
          <p:cNvSpPr/>
          <p:nvPr/>
        </p:nvSpPr>
        <p:spPr>
          <a:xfrm>
            <a:off x="1456993" y="293999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1" name="Freeform 6711"/>
          <p:cNvSpPr/>
          <p:nvPr/>
        </p:nvSpPr>
        <p:spPr>
          <a:xfrm>
            <a:off x="1530488" y="29399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2" name="Freeform 6712"/>
          <p:cNvSpPr/>
          <p:nvPr/>
        </p:nvSpPr>
        <p:spPr>
          <a:xfrm>
            <a:off x="1565921" y="29399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3" name="Freeform 6713"/>
          <p:cNvSpPr/>
          <p:nvPr/>
        </p:nvSpPr>
        <p:spPr>
          <a:xfrm>
            <a:off x="1624900" y="29084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4" name="Freeform 6714"/>
          <p:cNvSpPr/>
          <p:nvPr/>
        </p:nvSpPr>
        <p:spPr>
          <a:xfrm>
            <a:off x="1698966" y="29413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5" name="Freeform 6715"/>
          <p:cNvSpPr/>
          <p:nvPr/>
        </p:nvSpPr>
        <p:spPr>
          <a:xfrm>
            <a:off x="1760345" y="29399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6" name="Freeform 6716"/>
          <p:cNvSpPr/>
          <p:nvPr/>
        </p:nvSpPr>
        <p:spPr>
          <a:xfrm>
            <a:off x="1816352" y="29262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7" name="Freeform 6717"/>
          <p:cNvSpPr/>
          <p:nvPr/>
        </p:nvSpPr>
        <p:spPr>
          <a:xfrm>
            <a:off x="1861501" y="29153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8" name="Freeform 6718"/>
          <p:cNvSpPr/>
          <p:nvPr/>
        </p:nvSpPr>
        <p:spPr>
          <a:xfrm>
            <a:off x="1886761" y="29399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9" name="Freeform 6719"/>
          <p:cNvSpPr/>
          <p:nvPr/>
        </p:nvSpPr>
        <p:spPr>
          <a:xfrm>
            <a:off x="1957284" y="29399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0" name="Freeform 6720"/>
          <p:cNvSpPr/>
          <p:nvPr/>
        </p:nvSpPr>
        <p:spPr>
          <a:xfrm>
            <a:off x="2021178" y="2984003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1" name="Freeform 6721"/>
          <p:cNvSpPr/>
          <p:nvPr/>
        </p:nvSpPr>
        <p:spPr>
          <a:xfrm>
            <a:off x="2090215" y="29399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2" name="Freeform 6722"/>
          <p:cNvSpPr/>
          <p:nvPr/>
        </p:nvSpPr>
        <p:spPr>
          <a:xfrm>
            <a:off x="2137307" y="29262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3" name="Freeform 6723"/>
          <p:cNvSpPr/>
          <p:nvPr/>
        </p:nvSpPr>
        <p:spPr>
          <a:xfrm>
            <a:off x="2182455" y="29413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4" name="Freeform 6724"/>
          <p:cNvSpPr/>
          <p:nvPr/>
        </p:nvSpPr>
        <p:spPr>
          <a:xfrm>
            <a:off x="2242920" y="29084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5" name="Freeform 6725"/>
          <p:cNvSpPr/>
          <p:nvPr/>
        </p:nvSpPr>
        <p:spPr>
          <a:xfrm>
            <a:off x="2314243" y="29399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6" name="Freeform 6726"/>
          <p:cNvSpPr/>
          <p:nvPr/>
        </p:nvSpPr>
        <p:spPr>
          <a:xfrm>
            <a:off x="2380537" y="29399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7" name="Freeform 6727"/>
          <p:cNvSpPr/>
          <p:nvPr/>
        </p:nvSpPr>
        <p:spPr>
          <a:xfrm>
            <a:off x="2438601" y="29262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8" name="Freeform 6728"/>
          <p:cNvSpPr/>
          <p:nvPr/>
        </p:nvSpPr>
        <p:spPr>
          <a:xfrm>
            <a:off x="2479292" y="29399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9" name="Freeform 6729"/>
          <p:cNvSpPr/>
          <p:nvPr/>
        </p:nvSpPr>
        <p:spPr>
          <a:xfrm>
            <a:off x="2566732" y="2941369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0" name="Freeform 6730"/>
          <p:cNvSpPr/>
          <p:nvPr/>
        </p:nvSpPr>
        <p:spPr>
          <a:xfrm>
            <a:off x="2656457" y="29153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1" name="Freeform 6731"/>
          <p:cNvSpPr/>
          <p:nvPr/>
        </p:nvSpPr>
        <p:spPr>
          <a:xfrm>
            <a:off x="2686175" y="29084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2" name="Freeform 6732"/>
          <p:cNvSpPr/>
          <p:nvPr/>
        </p:nvSpPr>
        <p:spPr>
          <a:xfrm>
            <a:off x="2714179" y="29084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3" name="Freeform 6733"/>
          <p:cNvSpPr/>
          <p:nvPr/>
        </p:nvSpPr>
        <p:spPr>
          <a:xfrm>
            <a:off x="2780815" y="29399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4" name="Freeform 6734"/>
          <p:cNvSpPr/>
          <p:nvPr/>
        </p:nvSpPr>
        <p:spPr>
          <a:xfrm>
            <a:off x="2848481" y="29399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5" name="Freeform 6735"/>
          <p:cNvSpPr/>
          <p:nvPr/>
        </p:nvSpPr>
        <p:spPr>
          <a:xfrm>
            <a:off x="2915118" y="29399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6" name="Freeform 6736"/>
          <p:cNvSpPr/>
          <p:nvPr/>
        </p:nvSpPr>
        <p:spPr>
          <a:xfrm>
            <a:off x="2964382" y="29399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7" name="Freeform 6737"/>
          <p:cNvSpPr/>
          <p:nvPr/>
        </p:nvSpPr>
        <p:spPr>
          <a:xfrm>
            <a:off x="3015359" y="29399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8" name="Freeform 6738"/>
          <p:cNvSpPr/>
          <p:nvPr/>
        </p:nvSpPr>
        <p:spPr>
          <a:xfrm>
            <a:off x="3077767" y="29399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9" name="Freeform 6739"/>
          <p:cNvSpPr/>
          <p:nvPr/>
        </p:nvSpPr>
        <p:spPr>
          <a:xfrm>
            <a:off x="3127030" y="29399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0" name="Freeform 6740"/>
          <p:cNvSpPr/>
          <p:nvPr/>
        </p:nvSpPr>
        <p:spPr>
          <a:xfrm>
            <a:off x="687400" y="30786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1" name="Freeform 6741"/>
          <p:cNvSpPr/>
          <p:nvPr/>
        </p:nvSpPr>
        <p:spPr>
          <a:xfrm>
            <a:off x="733005" y="30608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2" name="Freeform 6742"/>
          <p:cNvSpPr/>
          <p:nvPr/>
        </p:nvSpPr>
        <p:spPr>
          <a:xfrm>
            <a:off x="794842" y="30923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3" name="Freeform 6743"/>
          <p:cNvSpPr/>
          <p:nvPr/>
        </p:nvSpPr>
        <p:spPr>
          <a:xfrm>
            <a:off x="898398" y="30923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4" name="Freeform 6744"/>
          <p:cNvSpPr/>
          <p:nvPr/>
        </p:nvSpPr>
        <p:spPr>
          <a:xfrm>
            <a:off x="952576" y="3060812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5" name="Freeform 6745"/>
          <p:cNvSpPr/>
          <p:nvPr/>
        </p:nvSpPr>
        <p:spPr>
          <a:xfrm>
            <a:off x="1008697" y="30676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6" name="Freeform 6746"/>
          <p:cNvSpPr/>
          <p:nvPr/>
        </p:nvSpPr>
        <p:spPr>
          <a:xfrm>
            <a:off x="1038872" y="306081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7" name="Freeform 6747"/>
          <p:cNvSpPr/>
          <p:nvPr/>
        </p:nvSpPr>
        <p:spPr>
          <a:xfrm>
            <a:off x="1067333" y="306081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8" name="Freeform 6748"/>
          <p:cNvSpPr/>
          <p:nvPr/>
        </p:nvSpPr>
        <p:spPr>
          <a:xfrm>
            <a:off x="1089621" y="30923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9" name="Freeform 6749"/>
          <p:cNvSpPr/>
          <p:nvPr/>
        </p:nvSpPr>
        <p:spPr>
          <a:xfrm>
            <a:off x="1143000" y="3136365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0" name="Freeform 6750"/>
          <p:cNvSpPr/>
          <p:nvPr/>
        </p:nvSpPr>
        <p:spPr>
          <a:xfrm>
            <a:off x="1210665" y="30786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1" name="Freeform 6751"/>
          <p:cNvSpPr/>
          <p:nvPr/>
        </p:nvSpPr>
        <p:spPr>
          <a:xfrm>
            <a:off x="1253528" y="30923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2" name="Freeform 6752"/>
          <p:cNvSpPr/>
          <p:nvPr/>
        </p:nvSpPr>
        <p:spPr>
          <a:xfrm>
            <a:off x="1318107" y="309213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3" name="Freeform 6753"/>
          <p:cNvSpPr/>
          <p:nvPr/>
        </p:nvSpPr>
        <p:spPr>
          <a:xfrm>
            <a:off x="1376972" y="30608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4" name="Freeform 6754"/>
          <p:cNvSpPr/>
          <p:nvPr/>
        </p:nvSpPr>
        <p:spPr>
          <a:xfrm>
            <a:off x="1440980" y="30923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5" name="Freeform 6755"/>
          <p:cNvSpPr/>
          <p:nvPr/>
        </p:nvSpPr>
        <p:spPr>
          <a:xfrm>
            <a:off x="1506131" y="30676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6" name="Freeform 6756"/>
          <p:cNvSpPr/>
          <p:nvPr/>
        </p:nvSpPr>
        <p:spPr>
          <a:xfrm>
            <a:off x="1530934" y="309235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152400"/>
                </a:moveTo>
                <a:lnTo>
                  <a:pt x="5499100" y="152400"/>
                </a:lnTo>
                <a:lnTo>
                  <a:pt x="5499100" y="1143000"/>
                </a:lnTo>
                <a:lnTo>
                  <a:pt x="5473700" y="1143000"/>
                </a:lnTo>
                <a:cubicBezTo>
                  <a:pt x="4927600" y="342900"/>
                  <a:pt x="3949700" y="0"/>
                  <a:pt x="31623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62300" y="6248400"/>
                </a:cubicBezTo>
                <a:cubicBezTo>
                  <a:pt x="3949700" y="6248400"/>
                  <a:pt x="4927600" y="5905500"/>
                  <a:pt x="5473700" y="5105400"/>
                </a:cubicBezTo>
                <a:lnTo>
                  <a:pt x="5499100" y="5105400"/>
                </a:lnTo>
                <a:lnTo>
                  <a:pt x="5499100" y="9753600"/>
                </a:lnTo>
                <a:lnTo>
                  <a:pt x="6337300" y="9753600"/>
                </a:lnTo>
                <a:close/>
                <a:moveTo>
                  <a:pt x="914400" y="3124200"/>
                </a:moveTo>
                <a:cubicBezTo>
                  <a:pt x="914400" y="1790700"/>
                  <a:pt x="1778000" y="762000"/>
                  <a:pt x="3162300" y="762000"/>
                </a:cubicBezTo>
                <a:cubicBezTo>
                  <a:pt x="4533900" y="762000"/>
                  <a:pt x="5537200" y="1790700"/>
                  <a:pt x="5537200" y="3124200"/>
                </a:cubicBezTo>
                <a:cubicBezTo>
                  <a:pt x="5537200" y="4457700"/>
                  <a:pt x="4533900" y="5486400"/>
                  <a:pt x="31623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7" name="Freeform 6757"/>
          <p:cNvSpPr/>
          <p:nvPr/>
        </p:nvSpPr>
        <p:spPr>
          <a:xfrm>
            <a:off x="1605457" y="309373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8" name="Freeform 6758"/>
          <p:cNvSpPr/>
          <p:nvPr/>
        </p:nvSpPr>
        <p:spPr>
          <a:xfrm>
            <a:off x="1667294" y="30923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9" name="Freeform 6759"/>
          <p:cNvSpPr/>
          <p:nvPr/>
        </p:nvSpPr>
        <p:spPr>
          <a:xfrm>
            <a:off x="1733816" y="3136365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0" name="Freeform 6760"/>
          <p:cNvSpPr/>
          <p:nvPr/>
        </p:nvSpPr>
        <p:spPr>
          <a:xfrm>
            <a:off x="1805368" y="30923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1" name="Freeform 6761"/>
          <p:cNvSpPr/>
          <p:nvPr/>
        </p:nvSpPr>
        <p:spPr>
          <a:xfrm>
            <a:off x="1867890" y="30923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2" name="Freeform 6762"/>
          <p:cNvSpPr/>
          <p:nvPr/>
        </p:nvSpPr>
        <p:spPr>
          <a:xfrm>
            <a:off x="1929383" y="30608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3" name="Freeform 6763"/>
          <p:cNvSpPr/>
          <p:nvPr/>
        </p:nvSpPr>
        <p:spPr>
          <a:xfrm>
            <a:off x="2041855" y="30923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4" name="Freeform 6764"/>
          <p:cNvSpPr/>
          <p:nvPr/>
        </p:nvSpPr>
        <p:spPr>
          <a:xfrm>
            <a:off x="2108606" y="30923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5" name="Freeform 6765"/>
          <p:cNvSpPr/>
          <p:nvPr/>
        </p:nvSpPr>
        <p:spPr>
          <a:xfrm>
            <a:off x="2170099" y="30608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6" name="Freeform 6766"/>
          <p:cNvSpPr/>
          <p:nvPr/>
        </p:nvSpPr>
        <p:spPr>
          <a:xfrm>
            <a:off x="2244623" y="309373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7" name="Freeform 6767"/>
          <p:cNvSpPr/>
          <p:nvPr/>
        </p:nvSpPr>
        <p:spPr>
          <a:xfrm>
            <a:off x="2309545" y="30923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8" name="Freeform 6768"/>
          <p:cNvSpPr/>
          <p:nvPr/>
        </p:nvSpPr>
        <p:spPr>
          <a:xfrm>
            <a:off x="2345436" y="30923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9" name="Freeform 6769"/>
          <p:cNvSpPr/>
          <p:nvPr/>
        </p:nvSpPr>
        <p:spPr>
          <a:xfrm>
            <a:off x="2407958" y="30923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0" name="Freeform 6770"/>
          <p:cNvSpPr/>
          <p:nvPr/>
        </p:nvSpPr>
        <p:spPr>
          <a:xfrm>
            <a:off x="2470365" y="309213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1" name="Freeform 6771"/>
          <p:cNvSpPr/>
          <p:nvPr/>
        </p:nvSpPr>
        <p:spPr>
          <a:xfrm>
            <a:off x="2526487" y="30923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2" name="Freeform 6772"/>
          <p:cNvSpPr/>
          <p:nvPr/>
        </p:nvSpPr>
        <p:spPr>
          <a:xfrm>
            <a:off x="2633929" y="30923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3" name="Freeform 6773"/>
          <p:cNvSpPr/>
          <p:nvPr/>
        </p:nvSpPr>
        <p:spPr>
          <a:xfrm>
            <a:off x="2696336" y="30923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4" name="Freeform 6774"/>
          <p:cNvSpPr/>
          <p:nvPr/>
        </p:nvSpPr>
        <p:spPr>
          <a:xfrm>
            <a:off x="2760916" y="30923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5" name="Freeform 6775"/>
          <p:cNvSpPr/>
          <p:nvPr/>
        </p:nvSpPr>
        <p:spPr>
          <a:xfrm>
            <a:off x="2824581" y="30608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6" name="Freeform 6776"/>
          <p:cNvSpPr/>
          <p:nvPr/>
        </p:nvSpPr>
        <p:spPr>
          <a:xfrm>
            <a:off x="2896361" y="30923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7" name="Freeform 6777"/>
          <p:cNvSpPr/>
          <p:nvPr/>
        </p:nvSpPr>
        <p:spPr>
          <a:xfrm>
            <a:off x="2960027" y="30608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8" name="Freeform 6778"/>
          <p:cNvSpPr/>
          <p:nvPr/>
        </p:nvSpPr>
        <p:spPr>
          <a:xfrm>
            <a:off x="3068612" y="30786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9" name="Freeform 6779"/>
          <p:cNvSpPr/>
          <p:nvPr/>
        </p:nvSpPr>
        <p:spPr>
          <a:xfrm>
            <a:off x="3111474" y="30923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0" name="Freeform 6780"/>
          <p:cNvSpPr/>
          <p:nvPr/>
        </p:nvSpPr>
        <p:spPr>
          <a:xfrm>
            <a:off x="693575" y="3244797"/>
            <a:ext cx="5389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1" name="Freeform 6781"/>
          <p:cNvSpPr/>
          <p:nvPr/>
        </p:nvSpPr>
        <p:spPr>
          <a:xfrm>
            <a:off x="756754" y="3244797"/>
            <a:ext cx="496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2" name="Freeform 6782"/>
          <p:cNvSpPr/>
          <p:nvPr/>
        </p:nvSpPr>
        <p:spPr>
          <a:xfrm>
            <a:off x="819500" y="3244797"/>
            <a:ext cx="2872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3" name="Freeform 6783"/>
          <p:cNvSpPr/>
          <p:nvPr/>
        </p:nvSpPr>
        <p:spPr>
          <a:xfrm>
            <a:off x="848551" y="3211879"/>
            <a:ext cx="33803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4" name="Freeform 6784"/>
          <p:cNvSpPr/>
          <p:nvPr/>
        </p:nvSpPr>
        <p:spPr>
          <a:xfrm>
            <a:off x="883974" y="3244797"/>
            <a:ext cx="5367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5" name="Freeform 6785"/>
          <p:cNvSpPr/>
          <p:nvPr/>
        </p:nvSpPr>
        <p:spPr>
          <a:xfrm>
            <a:off x="950716" y="3244797"/>
            <a:ext cx="2872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6" name="Freeform 6786"/>
          <p:cNvSpPr/>
          <p:nvPr/>
        </p:nvSpPr>
        <p:spPr>
          <a:xfrm>
            <a:off x="987478" y="3244797"/>
            <a:ext cx="75921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7" name="Freeform 6787"/>
          <p:cNvSpPr/>
          <p:nvPr/>
        </p:nvSpPr>
        <p:spPr>
          <a:xfrm>
            <a:off x="1102279" y="3244797"/>
            <a:ext cx="5367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8" name="Freeform 6788"/>
          <p:cNvSpPr/>
          <p:nvPr/>
        </p:nvSpPr>
        <p:spPr>
          <a:xfrm>
            <a:off x="1168157" y="3244797"/>
            <a:ext cx="4384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9" name="Freeform 6789"/>
          <p:cNvSpPr/>
          <p:nvPr/>
        </p:nvSpPr>
        <p:spPr>
          <a:xfrm>
            <a:off x="1253907" y="3244797"/>
            <a:ext cx="2872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0" name="Freeform 6790"/>
          <p:cNvSpPr/>
          <p:nvPr/>
        </p:nvSpPr>
        <p:spPr>
          <a:xfrm>
            <a:off x="1284729" y="3244797"/>
            <a:ext cx="496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1" name="Freeform 6791"/>
          <p:cNvSpPr/>
          <p:nvPr/>
        </p:nvSpPr>
        <p:spPr>
          <a:xfrm>
            <a:off x="1344560" y="3244797"/>
            <a:ext cx="5259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2" name="Freeform 6792"/>
          <p:cNvSpPr/>
          <p:nvPr/>
        </p:nvSpPr>
        <p:spPr>
          <a:xfrm>
            <a:off x="1412922" y="3220108"/>
            <a:ext cx="10367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3" name="Freeform 6793"/>
          <p:cNvSpPr/>
          <p:nvPr/>
        </p:nvSpPr>
        <p:spPr>
          <a:xfrm>
            <a:off x="1436033" y="3244797"/>
            <a:ext cx="5367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4" name="Freeform 6794"/>
          <p:cNvSpPr/>
          <p:nvPr/>
        </p:nvSpPr>
        <p:spPr>
          <a:xfrm>
            <a:off x="1501911" y="3244797"/>
            <a:ext cx="4384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5" name="Freeform 6795"/>
          <p:cNvSpPr/>
          <p:nvPr/>
        </p:nvSpPr>
        <p:spPr>
          <a:xfrm>
            <a:off x="1559690" y="3244797"/>
            <a:ext cx="4298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6" name="Freeform 6796"/>
          <p:cNvSpPr/>
          <p:nvPr/>
        </p:nvSpPr>
        <p:spPr>
          <a:xfrm>
            <a:off x="1619736" y="3213250"/>
            <a:ext cx="7127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7" name="Freeform 6797"/>
          <p:cNvSpPr/>
          <p:nvPr/>
        </p:nvSpPr>
        <p:spPr>
          <a:xfrm>
            <a:off x="1643063" y="3288803"/>
            <a:ext cx="15983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8" name="Freeform 6798"/>
          <p:cNvSpPr/>
          <p:nvPr/>
        </p:nvSpPr>
        <p:spPr>
          <a:xfrm>
            <a:off x="1698142" y="3244797"/>
            <a:ext cx="4384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9" name="Freeform 6799"/>
          <p:cNvSpPr/>
          <p:nvPr/>
        </p:nvSpPr>
        <p:spPr>
          <a:xfrm>
            <a:off x="1755920" y="3244797"/>
            <a:ext cx="4298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0" name="Freeform 6800"/>
          <p:cNvSpPr/>
          <p:nvPr/>
        </p:nvSpPr>
        <p:spPr>
          <a:xfrm>
            <a:off x="1808083" y="3231081"/>
            <a:ext cx="32831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1" name="Freeform 6801"/>
          <p:cNvSpPr/>
          <p:nvPr/>
        </p:nvSpPr>
        <p:spPr>
          <a:xfrm>
            <a:off x="1849986" y="3220108"/>
            <a:ext cx="10367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2" name="Freeform 6802"/>
          <p:cNvSpPr/>
          <p:nvPr/>
        </p:nvSpPr>
        <p:spPr>
          <a:xfrm>
            <a:off x="1873097" y="3244797"/>
            <a:ext cx="5367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3" name="Freeform 6803"/>
          <p:cNvSpPr/>
          <p:nvPr/>
        </p:nvSpPr>
        <p:spPr>
          <a:xfrm>
            <a:off x="1938975" y="3244797"/>
            <a:ext cx="4384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4" name="Freeform 6804"/>
          <p:cNvSpPr/>
          <p:nvPr/>
        </p:nvSpPr>
        <p:spPr>
          <a:xfrm>
            <a:off x="1996753" y="3244797"/>
            <a:ext cx="4298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5" name="Freeform 6805"/>
          <p:cNvSpPr/>
          <p:nvPr/>
        </p:nvSpPr>
        <p:spPr>
          <a:xfrm>
            <a:off x="2056800" y="3213250"/>
            <a:ext cx="7127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6" name="Freeform 6806"/>
          <p:cNvSpPr/>
          <p:nvPr/>
        </p:nvSpPr>
        <p:spPr>
          <a:xfrm>
            <a:off x="2080127" y="3288803"/>
            <a:ext cx="15983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7" name="Freeform 6807"/>
          <p:cNvSpPr/>
          <p:nvPr/>
        </p:nvSpPr>
        <p:spPr>
          <a:xfrm>
            <a:off x="2133153" y="3244797"/>
            <a:ext cx="4298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8" name="Freeform 6808"/>
          <p:cNvSpPr/>
          <p:nvPr/>
        </p:nvSpPr>
        <p:spPr>
          <a:xfrm>
            <a:off x="2191040" y="3244797"/>
            <a:ext cx="4384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9" name="Freeform 6809"/>
          <p:cNvSpPr/>
          <p:nvPr/>
        </p:nvSpPr>
        <p:spPr>
          <a:xfrm>
            <a:off x="2247955" y="3213250"/>
            <a:ext cx="5389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0" name="Freeform 6810"/>
          <p:cNvSpPr/>
          <p:nvPr/>
        </p:nvSpPr>
        <p:spPr>
          <a:xfrm>
            <a:off x="2344828" y="3218737"/>
            <a:ext cx="51190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1" name="Freeform 6811"/>
          <p:cNvSpPr/>
          <p:nvPr/>
        </p:nvSpPr>
        <p:spPr>
          <a:xfrm>
            <a:off x="2410382" y="3244797"/>
            <a:ext cx="2872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2" name="Freeform 6812"/>
          <p:cNvSpPr/>
          <p:nvPr/>
        </p:nvSpPr>
        <p:spPr>
          <a:xfrm>
            <a:off x="2441204" y="3244797"/>
            <a:ext cx="5367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3" name="Freeform 6813"/>
          <p:cNvSpPr/>
          <p:nvPr/>
        </p:nvSpPr>
        <p:spPr>
          <a:xfrm>
            <a:off x="2505030" y="3244797"/>
            <a:ext cx="4298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4" name="Freeform 6814"/>
          <p:cNvSpPr/>
          <p:nvPr/>
        </p:nvSpPr>
        <p:spPr>
          <a:xfrm>
            <a:off x="2560001" y="3213250"/>
            <a:ext cx="5389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5" name="Freeform 6815"/>
          <p:cNvSpPr/>
          <p:nvPr/>
        </p:nvSpPr>
        <p:spPr>
          <a:xfrm>
            <a:off x="2622963" y="3246169"/>
            <a:ext cx="74949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6" name="Freeform 6816"/>
          <p:cNvSpPr/>
          <p:nvPr/>
        </p:nvSpPr>
        <p:spPr>
          <a:xfrm>
            <a:off x="2704393" y="3244797"/>
            <a:ext cx="4298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7" name="Freeform 6817"/>
          <p:cNvSpPr/>
          <p:nvPr/>
        </p:nvSpPr>
        <p:spPr>
          <a:xfrm>
            <a:off x="2756771" y="3246169"/>
            <a:ext cx="48922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8" name="Freeform 6818"/>
          <p:cNvSpPr/>
          <p:nvPr/>
        </p:nvSpPr>
        <p:spPr>
          <a:xfrm>
            <a:off x="2835501" y="3244797"/>
            <a:ext cx="3909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9" name="Freeform 6819"/>
          <p:cNvSpPr/>
          <p:nvPr/>
        </p:nvSpPr>
        <p:spPr>
          <a:xfrm>
            <a:off x="2879240" y="3231081"/>
            <a:ext cx="32831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0" name="Freeform 6820"/>
          <p:cNvSpPr/>
          <p:nvPr/>
        </p:nvSpPr>
        <p:spPr>
          <a:xfrm>
            <a:off x="2918551" y="3244797"/>
            <a:ext cx="4298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1" name="Freeform 6821"/>
          <p:cNvSpPr/>
          <p:nvPr/>
        </p:nvSpPr>
        <p:spPr>
          <a:xfrm>
            <a:off x="2974385" y="3244797"/>
            <a:ext cx="5259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2" name="Freeform 6822"/>
          <p:cNvSpPr/>
          <p:nvPr/>
        </p:nvSpPr>
        <p:spPr>
          <a:xfrm>
            <a:off x="3040155" y="3244797"/>
            <a:ext cx="496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3" name="Freeform 6823"/>
          <p:cNvSpPr/>
          <p:nvPr/>
        </p:nvSpPr>
        <p:spPr>
          <a:xfrm>
            <a:off x="3098366" y="3244797"/>
            <a:ext cx="3909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4" name="Freeform 6824"/>
          <p:cNvSpPr/>
          <p:nvPr/>
        </p:nvSpPr>
        <p:spPr>
          <a:xfrm>
            <a:off x="3149772" y="3288003"/>
            <a:ext cx="11663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5" name="Freeform 6825"/>
          <p:cNvSpPr/>
          <p:nvPr/>
        </p:nvSpPr>
        <p:spPr>
          <a:xfrm>
            <a:off x="686600" y="3371137"/>
            <a:ext cx="64008" cy="80924"/>
          </a:xfrm>
          <a:custGeom>
            <a:avLst/>
            <a:gdLst/>
            <a:ahLst/>
            <a:cxnLst/>
            <a:rect l="0" t="0" r="0" b="0"/>
            <a:pathLst>
              <a:path w="7112000" h="8991600">
                <a:moveTo>
                  <a:pt x="2565400" y="8991600"/>
                </a:moveTo>
                <a:lnTo>
                  <a:pt x="4546600" y="8991600"/>
                </a:lnTo>
                <a:lnTo>
                  <a:pt x="4546600" y="1752600"/>
                </a:lnTo>
                <a:lnTo>
                  <a:pt x="7112000" y="1752600"/>
                </a:lnTo>
                <a:lnTo>
                  <a:pt x="7112000" y="0"/>
                </a:lnTo>
                <a:lnTo>
                  <a:pt x="0" y="0"/>
                </a:lnTo>
                <a:lnTo>
                  <a:pt x="0" y="1752600"/>
                </a:lnTo>
                <a:lnTo>
                  <a:pt x="2565400" y="1752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6" name="Freeform 6826"/>
          <p:cNvSpPr/>
          <p:nvPr/>
        </p:nvSpPr>
        <p:spPr>
          <a:xfrm>
            <a:off x="757466" y="3365650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7" name="Freeform 6827"/>
          <p:cNvSpPr/>
          <p:nvPr/>
        </p:nvSpPr>
        <p:spPr>
          <a:xfrm>
            <a:off x="821359" y="33951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8" name="Freeform 6828"/>
          <p:cNvSpPr/>
          <p:nvPr/>
        </p:nvSpPr>
        <p:spPr>
          <a:xfrm>
            <a:off x="919772" y="336565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9" name="Freeform 6829"/>
          <p:cNvSpPr/>
          <p:nvPr/>
        </p:nvSpPr>
        <p:spPr>
          <a:xfrm>
            <a:off x="992695" y="33690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0" name="Freeform 6830"/>
          <p:cNvSpPr/>
          <p:nvPr/>
        </p:nvSpPr>
        <p:spPr>
          <a:xfrm>
            <a:off x="1020241" y="3395140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1" name="Freeform 6831"/>
          <p:cNvSpPr/>
          <p:nvPr/>
        </p:nvSpPr>
        <p:spPr>
          <a:xfrm>
            <a:off x="1074762" y="3395140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2" name="Freeform 6832"/>
          <p:cNvSpPr/>
          <p:nvPr/>
        </p:nvSpPr>
        <p:spPr>
          <a:xfrm>
            <a:off x="1130427" y="33690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3" name="Freeform 6833"/>
          <p:cNvSpPr/>
          <p:nvPr/>
        </p:nvSpPr>
        <p:spPr>
          <a:xfrm>
            <a:off x="1162888" y="3395140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4" name="Freeform 6834"/>
          <p:cNvSpPr/>
          <p:nvPr/>
        </p:nvSpPr>
        <p:spPr>
          <a:xfrm>
            <a:off x="1233525" y="3365650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5" name="Freeform 6835"/>
          <p:cNvSpPr/>
          <p:nvPr/>
        </p:nvSpPr>
        <p:spPr>
          <a:xfrm>
            <a:off x="1261872" y="33690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6" name="Freeform 6836"/>
          <p:cNvSpPr/>
          <p:nvPr/>
        </p:nvSpPr>
        <p:spPr>
          <a:xfrm>
            <a:off x="1292733" y="33951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7" name="Freeform 6837"/>
          <p:cNvSpPr/>
          <p:nvPr/>
        </p:nvSpPr>
        <p:spPr>
          <a:xfrm>
            <a:off x="1356626" y="33951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8" name="Freeform 6838"/>
          <p:cNvSpPr/>
          <p:nvPr/>
        </p:nvSpPr>
        <p:spPr>
          <a:xfrm>
            <a:off x="1420634" y="3395140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9" name="Freeform 6839"/>
          <p:cNvSpPr/>
          <p:nvPr/>
        </p:nvSpPr>
        <p:spPr>
          <a:xfrm>
            <a:off x="1507959" y="339514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0" name="Freeform 6840"/>
          <p:cNvSpPr/>
          <p:nvPr/>
        </p:nvSpPr>
        <p:spPr>
          <a:xfrm>
            <a:off x="1574368" y="3364279"/>
            <a:ext cx="43091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1" name="Freeform 6841"/>
          <p:cNvSpPr/>
          <p:nvPr/>
        </p:nvSpPr>
        <p:spPr>
          <a:xfrm>
            <a:off x="1652435" y="339514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2" name="Freeform 6842"/>
          <p:cNvSpPr/>
          <p:nvPr/>
        </p:nvSpPr>
        <p:spPr>
          <a:xfrm>
            <a:off x="1714842" y="3395140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3" name="Freeform 6843"/>
          <p:cNvSpPr/>
          <p:nvPr/>
        </p:nvSpPr>
        <p:spPr>
          <a:xfrm>
            <a:off x="1766277" y="338005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4" name="Freeform 6844"/>
          <p:cNvSpPr/>
          <p:nvPr/>
        </p:nvSpPr>
        <p:spPr>
          <a:xfrm>
            <a:off x="1817027" y="33690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5" name="Freeform 6845"/>
          <p:cNvSpPr/>
          <p:nvPr/>
        </p:nvSpPr>
        <p:spPr>
          <a:xfrm>
            <a:off x="1847888" y="33951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6" name="Freeform 6846"/>
          <p:cNvSpPr/>
          <p:nvPr/>
        </p:nvSpPr>
        <p:spPr>
          <a:xfrm>
            <a:off x="1911438" y="3395140"/>
            <a:ext cx="60350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7" name="Freeform 6847"/>
          <p:cNvSpPr/>
          <p:nvPr/>
        </p:nvSpPr>
        <p:spPr>
          <a:xfrm>
            <a:off x="1981390" y="3433545"/>
            <a:ext cx="24917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8" name="Freeform 6848"/>
          <p:cNvSpPr/>
          <p:nvPr/>
        </p:nvSpPr>
        <p:spPr>
          <a:xfrm>
            <a:off x="2052485" y="3395140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9" name="Freeform 6849"/>
          <p:cNvSpPr/>
          <p:nvPr/>
        </p:nvSpPr>
        <p:spPr>
          <a:xfrm>
            <a:off x="2151926" y="339651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0" name="Freeform 6850"/>
          <p:cNvSpPr/>
          <p:nvPr/>
        </p:nvSpPr>
        <p:spPr>
          <a:xfrm>
            <a:off x="2214219" y="3395140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1" name="Freeform 6851"/>
          <p:cNvSpPr/>
          <p:nvPr/>
        </p:nvSpPr>
        <p:spPr>
          <a:xfrm>
            <a:off x="2269312" y="33690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2" name="Freeform 6852"/>
          <p:cNvSpPr/>
          <p:nvPr/>
        </p:nvSpPr>
        <p:spPr>
          <a:xfrm>
            <a:off x="2298458" y="3395140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3" name="Freeform 6853"/>
          <p:cNvSpPr/>
          <p:nvPr/>
        </p:nvSpPr>
        <p:spPr>
          <a:xfrm>
            <a:off x="2351151" y="3433545"/>
            <a:ext cx="24917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4" name="Freeform 6854"/>
          <p:cNvSpPr/>
          <p:nvPr/>
        </p:nvSpPr>
        <p:spPr>
          <a:xfrm>
            <a:off x="2419502" y="339514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5" name="Freeform 6855"/>
          <p:cNvSpPr/>
          <p:nvPr/>
        </p:nvSpPr>
        <p:spPr>
          <a:xfrm>
            <a:off x="2483624" y="33951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6" name="Freeform 6856"/>
          <p:cNvSpPr/>
          <p:nvPr/>
        </p:nvSpPr>
        <p:spPr>
          <a:xfrm>
            <a:off x="2547175" y="336565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7" name="Freeform 6857"/>
          <p:cNvSpPr/>
          <p:nvPr/>
        </p:nvSpPr>
        <p:spPr>
          <a:xfrm>
            <a:off x="2652331" y="336565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8" name="Freeform 6858"/>
          <p:cNvSpPr/>
          <p:nvPr/>
        </p:nvSpPr>
        <p:spPr>
          <a:xfrm>
            <a:off x="2723654" y="339514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9" name="Freeform 6859"/>
          <p:cNvSpPr/>
          <p:nvPr/>
        </p:nvSpPr>
        <p:spPr>
          <a:xfrm>
            <a:off x="2787777" y="33951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0" name="Freeform 6860"/>
          <p:cNvSpPr/>
          <p:nvPr/>
        </p:nvSpPr>
        <p:spPr>
          <a:xfrm>
            <a:off x="2851670" y="3395140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1" name="Freeform 6861"/>
          <p:cNvSpPr/>
          <p:nvPr/>
        </p:nvSpPr>
        <p:spPr>
          <a:xfrm>
            <a:off x="2906763" y="33951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2" name="Freeform 6862"/>
          <p:cNvSpPr/>
          <p:nvPr/>
        </p:nvSpPr>
        <p:spPr>
          <a:xfrm>
            <a:off x="3004489" y="339514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3" name="Freeform 6863"/>
          <p:cNvSpPr/>
          <p:nvPr/>
        </p:nvSpPr>
        <p:spPr>
          <a:xfrm>
            <a:off x="3068612" y="3395140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4" name="Freeform 6864"/>
          <p:cNvSpPr/>
          <p:nvPr/>
        </p:nvSpPr>
        <p:spPr>
          <a:xfrm>
            <a:off x="3111360" y="33951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5" name="Freeform 6865"/>
          <p:cNvSpPr/>
          <p:nvPr/>
        </p:nvSpPr>
        <p:spPr>
          <a:xfrm>
            <a:off x="686485" y="3516641"/>
            <a:ext cx="43091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6" name="Freeform 6866"/>
          <p:cNvSpPr/>
          <p:nvPr/>
        </p:nvSpPr>
        <p:spPr>
          <a:xfrm>
            <a:off x="734148" y="3548873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7" name="Freeform 6867"/>
          <p:cNvSpPr/>
          <p:nvPr/>
        </p:nvSpPr>
        <p:spPr>
          <a:xfrm>
            <a:off x="796442" y="3547502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8" name="Freeform 6868"/>
          <p:cNvSpPr/>
          <p:nvPr/>
        </p:nvSpPr>
        <p:spPr>
          <a:xfrm>
            <a:off x="850963" y="3547502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9" name="Freeform 6869"/>
          <p:cNvSpPr/>
          <p:nvPr/>
        </p:nvSpPr>
        <p:spPr>
          <a:xfrm>
            <a:off x="916228" y="3518012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0" name="Freeform 6870"/>
          <p:cNvSpPr/>
          <p:nvPr/>
        </p:nvSpPr>
        <p:spPr>
          <a:xfrm>
            <a:off x="1022184" y="3532414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1" name="Freeform 6871"/>
          <p:cNvSpPr/>
          <p:nvPr/>
        </p:nvSpPr>
        <p:spPr>
          <a:xfrm>
            <a:off x="1072019" y="3547502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2" name="Freeform 6872"/>
          <p:cNvSpPr/>
          <p:nvPr/>
        </p:nvSpPr>
        <p:spPr>
          <a:xfrm>
            <a:off x="1141742" y="3547502"/>
            <a:ext cx="60350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3" name="Freeform 6873"/>
          <p:cNvSpPr/>
          <p:nvPr/>
        </p:nvSpPr>
        <p:spPr>
          <a:xfrm>
            <a:off x="1214094" y="3547502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4" name="Freeform 6874"/>
          <p:cNvSpPr/>
          <p:nvPr/>
        </p:nvSpPr>
        <p:spPr>
          <a:xfrm>
            <a:off x="1276045" y="3532414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5" name="Freeform 6875"/>
          <p:cNvSpPr/>
          <p:nvPr/>
        </p:nvSpPr>
        <p:spPr>
          <a:xfrm>
            <a:off x="1327937" y="3518012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6" name="Freeform 6876"/>
          <p:cNvSpPr/>
          <p:nvPr/>
        </p:nvSpPr>
        <p:spPr>
          <a:xfrm>
            <a:off x="1391831" y="3547502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7" name="Freeform 6877"/>
          <p:cNvSpPr/>
          <p:nvPr/>
        </p:nvSpPr>
        <p:spPr>
          <a:xfrm>
            <a:off x="1459153" y="3547502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8" name="Freeform 6878"/>
          <p:cNvSpPr/>
          <p:nvPr/>
        </p:nvSpPr>
        <p:spPr>
          <a:xfrm>
            <a:off x="1536191" y="35358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9" name="Freeform 6879"/>
          <p:cNvSpPr/>
          <p:nvPr/>
        </p:nvSpPr>
        <p:spPr>
          <a:xfrm>
            <a:off x="1578025" y="35495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0" name="Freeform 6880"/>
          <p:cNvSpPr/>
          <p:nvPr/>
        </p:nvSpPr>
        <p:spPr>
          <a:xfrm>
            <a:off x="1680781" y="354933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1" name="Freeform 6881"/>
          <p:cNvSpPr/>
          <p:nvPr/>
        </p:nvSpPr>
        <p:spPr>
          <a:xfrm>
            <a:off x="1738960" y="35495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2" name="Freeform 6882"/>
          <p:cNvSpPr/>
          <p:nvPr/>
        </p:nvSpPr>
        <p:spPr>
          <a:xfrm>
            <a:off x="1771764" y="35495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3" name="Freeform 6883"/>
          <p:cNvSpPr/>
          <p:nvPr/>
        </p:nvSpPr>
        <p:spPr>
          <a:xfrm>
            <a:off x="1835315" y="35495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4" name="Freeform 6884"/>
          <p:cNvSpPr/>
          <p:nvPr/>
        </p:nvSpPr>
        <p:spPr>
          <a:xfrm>
            <a:off x="1890750" y="35358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5" name="Freeform 6885"/>
          <p:cNvSpPr/>
          <p:nvPr/>
        </p:nvSpPr>
        <p:spPr>
          <a:xfrm>
            <a:off x="1932584" y="35495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6" name="Freeform 6886"/>
          <p:cNvSpPr/>
          <p:nvPr/>
        </p:nvSpPr>
        <p:spPr>
          <a:xfrm>
            <a:off x="2031111" y="35495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7" name="Freeform 6887"/>
          <p:cNvSpPr/>
          <p:nvPr/>
        </p:nvSpPr>
        <p:spPr>
          <a:xfrm>
            <a:off x="2121522" y="35358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8" name="Freeform 6888"/>
          <p:cNvSpPr/>
          <p:nvPr/>
        </p:nvSpPr>
        <p:spPr>
          <a:xfrm>
            <a:off x="2166099" y="35180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9" name="Freeform 6889"/>
          <p:cNvSpPr/>
          <p:nvPr/>
        </p:nvSpPr>
        <p:spPr>
          <a:xfrm>
            <a:off x="2229993" y="35495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0" name="Freeform 6890"/>
          <p:cNvSpPr/>
          <p:nvPr/>
        </p:nvSpPr>
        <p:spPr>
          <a:xfrm>
            <a:off x="2267597" y="35248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1" name="Freeform 6891"/>
          <p:cNvSpPr/>
          <p:nvPr/>
        </p:nvSpPr>
        <p:spPr>
          <a:xfrm>
            <a:off x="2288400" y="3550931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2" name="Freeform 6892"/>
          <p:cNvSpPr/>
          <p:nvPr/>
        </p:nvSpPr>
        <p:spPr>
          <a:xfrm>
            <a:off x="2350122" y="35248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3" name="Freeform 6893"/>
          <p:cNvSpPr/>
          <p:nvPr/>
        </p:nvSpPr>
        <p:spPr>
          <a:xfrm>
            <a:off x="2376982" y="35495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4" name="Freeform 6894"/>
          <p:cNvSpPr/>
          <p:nvPr/>
        </p:nvSpPr>
        <p:spPr>
          <a:xfrm>
            <a:off x="2438361" y="3549559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5" name="Freeform 6895"/>
          <p:cNvSpPr/>
          <p:nvPr/>
        </p:nvSpPr>
        <p:spPr>
          <a:xfrm>
            <a:off x="2510142" y="3593565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6" name="Freeform 6896"/>
          <p:cNvSpPr/>
          <p:nvPr/>
        </p:nvSpPr>
        <p:spPr>
          <a:xfrm>
            <a:off x="2574950" y="354933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7" name="Freeform 6897"/>
          <p:cNvSpPr/>
          <p:nvPr/>
        </p:nvSpPr>
        <p:spPr>
          <a:xfrm>
            <a:off x="2630043" y="35495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8" name="Freeform 6898"/>
          <p:cNvSpPr/>
          <p:nvPr/>
        </p:nvSpPr>
        <p:spPr>
          <a:xfrm>
            <a:off x="2699994" y="354955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9" name="Freeform 6899"/>
          <p:cNvSpPr/>
          <p:nvPr/>
        </p:nvSpPr>
        <p:spPr>
          <a:xfrm>
            <a:off x="2797949" y="354955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0" name="Freeform 6900"/>
          <p:cNvSpPr/>
          <p:nvPr/>
        </p:nvSpPr>
        <p:spPr>
          <a:xfrm>
            <a:off x="2865043" y="35495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1" name="Freeform 6901"/>
          <p:cNvSpPr/>
          <p:nvPr/>
        </p:nvSpPr>
        <p:spPr>
          <a:xfrm>
            <a:off x="2924708" y="35358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2" name="Freeform 6902"/>
          <p:cNvSpPr/>
          <p:nvPr/>
        </p:nvSpPr>
        <p:spPr>
          <a:xfrm>
            <a:off x="2969285" y="35248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3" name="Freeform 6903"/>
          <p:cNvSpPr/>
          <p:nvPr/>
        </p:nvSpPr>
        <p:spPr>
          <a:xfrm>
            <a:off x="2990087" y="35358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4" name="Freeform 6904"/>
          <p:cNvSpPr/>
          <p:nvPr/>
        </p:nvSpPr>
        <p:spPr>
          <a:xfrm>
            <a:off x="3034665" y="35248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5" name="Freeform 6905"/>
          <p:cNvSpPr/>
          <p:nvPr/>
        </p:nvSpPr>
        <p:spPr>
          <a:xfrm>
            <a:off x="3055467" y="3550931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6" name="Freeform 6906"/>
          <p:cNvSpPr/>
          <p:nvPr/>
        </p:nvSpPr>
        <p:spPr>
          <a:xfrm>
            <a:off x="3114446" y="35495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7" name="Freeform 6907"/>
          <p:cNvSpPr/>
          <p:nvPr/>
        </p:nvSpPr>
        <p:spPr>
          <a:xfrm>
            <a:off x="691286" y="370169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8" name="Freeform 6908"/>
          <p:cNvSpPr/>
          <p:nvPr/>
        </p:nvSpPr>
        <p:spPr>
          <a:xfrm>
            <a:off x="746379" y="370192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9" name="Freeform 6909"/>
          <p:cNvSpPr/>
          <p:nvPr/>
        </p:nvSpPr>
        <p:spPr>
          <a:xfrm>
            <a:off x="816902" y="370329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0" name="Freeform 6910"/>
          <p:cNvSpPr/>
          <p:nvPr/>
        </p:nvSpPr>
        <p:spPr>
          <a:xfrm>
            <a:off x="880795" y="370192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1" name="Freeform 6911"/>
          <p:cNvSpPr/>
          <p:nvPr/>
        </p:nvSpPr>
        <p:spPr>
          <a:xfrm>
            <a:off x="913942" y="370192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2" name="Freeform 6912"/>
          <p:cNvSpPr/>
          <p:nvPr/>
        </p:nvSpPr>
        <p:spPr>
          <a:xfrm>
            <a:off x="964349" y="37019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3" name="Freeform 6913"/>
          <p:cNvSpPr/>
          <p:nvPr/>
        </p:nvSpPr>
        <p:spPr>
          <a:xfrm>
            <a:off x="1057960" y="370192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4" name="Freeform 6914"/>
          <p:cNvSpPr/>
          <p:nvPr/>
        </p:nvSpPr>
        <p:spPr>
          <a:xfrm>
            <a:off x="1104480" y="368820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5" name="Freeform 6915"/>
          <p:cNvSpPr/>
          <p:nvPr/>
        </p:nvSpPr>
        <p:spPr>
          <a:xfrm>
            <a:off x="1149400" y="370192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6" name="Freeform 6916"/>
          <p:cNvSpPr/>
          <p:nvPr/>
        </p:nvSpPr>
        <p:spPr>
          <a:xfrm>
            <a:off x="1187005" y="370329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7" name="Freeform 6917"/>
          <p:cNvSpPr/>
          <p:nvPr/>
        </p:nvSpPr>
        <p:spPr>
          <a:xfrm>
            <a:off x="1247813" y="370169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8" name="Freeform 6918"/>
          <p:cNvSpPr/>
          <p:nvPr/>
        </p:nvSpPr>
        <p:spPr>
          <a:xfrm>
            <a:off x="1299019" y="368820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9" name="Freeform 6919"/>
          <p:cNvSpPr/>
          <p:nvPr/>
        </p:nvSpPr>
        <p:spPr>
          <a:xfrm>
            <a:off x="1343596" y="370329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0" name="Freeform 6920"/>
          <p:cNvSpPr/>
          <p:nvPr/>
        </p:nvSpPr>
        <p:spPr>
          <a:xfrm>
            <a:off x="1407490" y="370192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1" name="Freeform 6921"/>
          <p:cNvSpPr/>
          <p:nvPr/>
        </p:nvSpPr>
        <p:spPr>
          <a:xfrm>
            <a:off x="1440282" y="37019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2" name="Freeform 6922"/>
          <p:cNvSpPr/>
          <p:nvPr/>
        </p:nvSpPr>
        <p:spPr>
          <a:xfrm>
            <a:off x="1508062" y="3745126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3" name="Rectangle 6923"/>
          <p:cNvSpPr/>
          <p:nvPr/>
        </p:nvSpPr>
        <p:spPr>
          <a:xfrm>
            <a:off x="685800" y="3833640"/>
            <a:ext cx="2518385" cy="318088"/>
          </a:xfrm>
          <a:prstGeom prst="rect">
            <a:avLst/>
          </a:prstGeom>
        </p:spPr>
      </p:sp>
      <p:sp>
        <p:nvSpPr>
          <p:cNvPr id="6924" name="Freeform 6924"/>
          <p:cNvSpPr/>
          <p:nvPr/>
        </p:nvSpPr>
        <p:spPr>
          <a:xfrm>
            <a:off x="696758" y="3885487"/>
            <a:ext cx="48742" cy="80924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5" name="Freeform 6925"/>
          <p:cNvSpPr/>
          <p:nvPr/>
        </p:nvSpPr>
        <p:spPr>
          <a:xfrm>
            <a:off x="754747" y="3911547"/>
            <a:ext cx="5673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6" name="Freeform 6926"/>
          <p:cNvSpPr/>
          <p:nvPr/>
        </p:nvSpPr>
        <p:spPr>
          <a:xfrm>
            <a:off x="825521" y="3911547"/>
            <a:ext cx="3036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7" name="Freeform 6927"/>
          <p:cNvSpPr/>
          <p:nvPr/>
        </p:nvSpPr>
        <p:spPr>
          <a:xfrm>
            <a:off x="889446" y="3911547"/>
            <a:ext cx="80248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8" name="Freeform 6928"/>
          <p:cNvSpPr/>
          <p:nvPr/>
        </p:nvSpPr>
        <p:spPr>
          <a:xfrm>
            <a:off x="984534" y="3911547"/>
            <a:ext cx="5673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9" name="Freeform 6929"/>
          <p:cNvSpPr/>
          <p:nvPr/>
        </p:nvSpPr>
        <p:spPr>
          <a:xfrm>
            <a:off x="1055308" y="3911547"/>
            <a:ext cx="3036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0" name="Freeform 6930"/>
          <p:cNvSpPr/>
          <p:nvPr/>
        </p:nvSpPr>
        <p:spPr>
          <a:xfrm>
            <a:off x="1088058" y="3911547"/>
            <a:ext cx="5250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1" name="Freeform 6931"/>
          <p:cNvSpPr/>
          <p:nvPr/>
        </p:nvSpPr>
        <p:spPr>
          <a:xfrm>
            <a:off x="1181205" y="3886858"/>
            <a:ext cx="1095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2" name="Freeform 6932"/>
          <p:cNvSpPr/>
          <p:nvPr/>
        </p:nvSpPr>
        <p:spPr>
          <a:xfrm>
            <a:off x="1208031" y="3911547"/>
            <a:ext cx="4634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3" name="Freeform 6933"/>
          <p:cNvSpPr/>
          <p:nvPr/>
        </p:nvSpPr>
        <p:spPr>
          <a:xfrm>
            <a:off x="1265449" y="3878629"/>
            <a:ext cx="35729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4" name="Freeform 6934"/>
          <p:cNvSpPr/>
          <p:nvPr/>
        </p:nvSpPr>
        <p:spPr>
          <a:xfrm>
            <a:off x="1303119" y="3911547"/>
            <a:ext cx="5673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5" name="Freeform 6935"/>
          <p:cNvSpPr/>
          <p:nvPr/>
        </p:nvSpPr>
        <p:spPr>
          <a:xfrm>
            <a:off x="1373893" y="3911547"/>
            <a:ext cx="3036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6" name="Freeform 6936"/>
          <p:cNvSpPr/>
          <p:nvPr/>
        </p:nvSpPr>
        <p:spPr>
          <a:xfrm>
            <a:off x="1412933" y="3911547"/>
            <a:ext cx="80248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7" name="Freeform 6937"/>
          <p:cNvSpPr/>
          <p:nvPr/>
        </p:nvSpPr>
        <p:spPr>
          <a:xfrm>
            <a:off x="1508021" y="3911547"/>
            <a:ext cx="4543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8" name="Freeform 6938"/>
          <p:cNvSpPr/>
          <p:nvPr/>
        </p:nvSpPr>
        <p:spPr>
          <a:xfrm>
            <a:off x="1563384" y="3897831"/>
            <a:ext cx="3470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9" name="Freeform 6939"/>
          <p:cNvSpPr/>
          <p:nvPr/>
        </p:nvSpPr>
        <p:spPr>
          <a:xfrm>
            <a:off x="1607903" y="3886858"/>
            <a:ext cx="1095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0" name="Freeform 6940"/>
          <p:cNvSpPr/>
          <p:nvPr/>
        </p:nvSpPr>
        <p:spPr>
          <a:xfrm>
            <a:off x="1632560" y="3911547"/>
            <a:ext cx="5673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1" name="Freeform 6941"/>
          <p:cNvSpPr/>
          <p:nvPr/>
        </p:nvSpPr>
        <p:spPr>
          <a:xfrm>
            <a:off x="1702421" y="3911547"/>
            <a:ext cx="4634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2" name="Freeform 6942"/>
          <p:cNvSpPr/>
          <p:nvPr/>
        </p:nvSpPr>
        <p:spPr>
          <a:xfrm>
            <a:off x="1765660" y="3955553"/>
            <a:ext cx="16894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3" name="Freeform 6943"/>
          <p:cNvSpPr/>
          <p:nvPr/>
        </p:nvSpPr>
        <p:spPr>
          <a:xfrm>
            <a:off x="1825133" y="3911547"/>
            <a:ext cx="5696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4" name="Freeform 6944"/>
          <p:cNvSpPr/>
          <p:nvPr/>
        </p:nvSpPr>
        <p:spPr>
          <a:xfrm>
            <a:off x="1896592" y="3880000"/>
            <a:ext cx="753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5" name="Freeform 6945"/>
          <p:cNvSpPr/>
          <p:nvPr/>
        </p:nvSpPr>
        <p:spPr>
          <a:xfrm>
            <a:off x="1919537" y="3911547"/>
            <a:ext cx="5250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6" name="Freeform 6946"/>
          <p:cNvSpPr/>
          <p:nvPr/>
        </p:nvSpPr>
        <p:spPr>
          <a:xfrm>
            <a:off x="1983005" y="3911547"/>
            <a:ext cx="4543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7" name="Freeform 6947"/>
          <p:cNvSpPr/>
          <p:nvPr/>
        </p:nvSpPr>
        <p:spPr>
          <a:xfrm>
            <a:off x="2040537" y="3911547"/>
            <a:ext cx="41322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8" name="Freeform 6948"/>
          <p:cNvSpPr/>
          <p:nvPr/>
        </p:nvSpPr>
        <p:spPr>
          <a:xfrm>
            <a:off x="2090878" y="3911547"/>
            <a:ext cx="5250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9" name="Freeform 6949"/>
          <p:cNvSpPr/>
          <p:nvPr/>
        </p:nvSpPr>
        <p:spPr>
          <a:xfrm>
            <a:off x="2181286" y="3911319"/>
            <a:ext cx="47829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0" name="Freeform 6950"/>
          <p:cNvSpPr/>
          <p:nvPr/>
        </p:nvSpPr>
        <p:spPr>
          <a:xfrm>
            <a:off x="2236307" y="3911547"/>
            <a:ext cx="5673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1" name="Freeform 6951"/>
          <p:cNvSpPr/>
          <p:nvPr/>
        </p:nvSpPr>
        <p:spPr>
          <a:xfrm>
            <a:off x="2306167" y="3911547"/>
            <a:ext cx="4634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2" name="Freeform 6952"/>
          <p:cNvSpPr/>
          <p:nvPr/>
        </p:nvSpPr>
        <p:spPr>
          <a:xfrm>
            <a:off x="2363586" y="3897831"/>
            <a:ext cx="3470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3" name="Freeform 6953"/>
          <p:cNvSpPr/>
          <p:nvPr/>
        </p:nvSpPr>
        <p:spPr>
          <a:xfrm>
            <a:off x="2405365" y="3911547"/>
            <a:ext cx="4543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4" name="Freeform 6954"/>
          <p:cNvSpPr/>
          <p:nvPr/>
        </p:nvSpPr>
        <p:spPr>
          <a:xfrm>
            <a:off x="2464609" y="3911319"/>
            <a:ext cx="47829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5" name="Freeform 6955"/>
          <p:cNvSpPr/>
          <p:nvPr/>
        </p:nvSpPr>
        <p:spPr>
          <a:xfrm>
            <a:off x="2515749" y="3897831"/>
            <a:ext cx="3470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6" name="Freeform 6956"/>
          <p:cNvSpPr/>
          <p:nvPr/>
        </p:nvSpPr>
        <p:spPr>
          <a:xfrm>
            <a:off x="2589948" y="3885487"/>
            <a:ext cx="54107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7" name="Freeform 6957"/>
          <p:cNvSpPr/>
          <p:nvPr/>
        </p:nvSpPr>
        <p:spPr>
          <a:xfrm>
            <a:off x="2659466" y="3911547"/>
            <a:ext cx="3036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8" name="Freeform 6958"/>
          <p:cNvSpPr/>
          <p:nvPr/>
        </p:nvSpPr>
        <p:spPr>
          <a:xfrm>
            <a:off x="2690629" y="3912919"/>
            <a:ext cx="51710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9" name="Freeform 6959"/>
          <p:cNvSpPr/>
          <p:nvPr/>
        </p:nvSpPr>
        <p:spPr>
          <a:xfrm>
            <a:off x="2749303" y="3911547"/>
            <a:ext cx="4543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0" name="Freeform 6960"/>
          <p:cNvSpPr/>
          <p:nvPr/>
        </p:nvSpPr>
        <p:spPr>
          <a:xfrm>
            <a:off x="2810717" y="3911547"/>
            <a:ext cx="4634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1" name="Freeform 6961"/>
          <p:cNvSpPr/>
          <p:nvPr/>
        </p:nvSpPr>
        <p:spPr>
          <a:xfrm>
            <a:off x="2904435" y="3885487"/>
            <a:ext cx="45888" cy="80924"/>
          </a:xfrm>
          <a:custGeom>
            <a:avLst/>
            <a:gdLst/>
            <a:ahLst/>
            <a:cxnLst/>
            <a:rect l="0" t="0" r="0" b="0"/>
            <a:pathLst>
              <a:path w="5105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5105400" y="8991600"/>
                </a:lnTo>
                <a:lnTo>
                  <a:pt x="51054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2" name="Freeform 6962"/>
          <p:cNvSpPr/>
          <p:nvPr/>
        </p:nvSpPr>
        <p:spPr>
          <a:xfrm>
            <a:off x="2958771" y="3886858"/>
            <a:ext cx="1095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3" name="Freeform 6963"/>
          <p:cNvSpPr/>
          <p:nvPr/>
        </p:nvSpPr>
        <p:spPr>
          <a:xfrm>
            <a:off x="2987880" y="3880000"/>
            <a:ext cx="753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4" name="Freeform 6964"/>
          <p:cNvSpPr/>
          <p:nvPr/>
        </p:nvSpPr>
        <p:spPr>
          <a:xfrm>
            <a:off x="3015276" y="3880000"/>
            <a:ext cx="753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5" name="Freeform 6965"/>
          <p:cNvSpPr/>
          <p:nvPr/>
        </p:nvSpPr>
        <p:spPr>
          <a:xfrm>
            <a:off x="3038220" y="3911547"/>
            <a:ext cx="5250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6" name="Freeform 6966"/>
          <p:cNvSpPr/>
          <p:nvPr/>
        </p:nvSpPr>
        <p:spPr>
          <a:xfrm>
            <a:off x="3098036" y="3912919"/>
            <a:ext cx="51710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7" name="Freeform 6967"/>
          <p:cNvSpPr/>
          <p:nvPr/>
        </p:nvSpPr>
        <p:spPr>
          <a:xfrm>
            <a:off x="3148137" y="3955553"/>
            <a:ext cx="16894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8" name="Freeform 6968"/>
          <p:cNvSpPr/>
          <p:nvPr/>
        </p:nvSpPr>
        <p:spPr>
          <a:xfrm>
            <a:off x="694029" y="403240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9" name="Freeform 6969"/>
          <p:cNvSpPr/>
          <p:nvPr/>
        </p:nvSpPr>
        <p:spPr>
          <a:xfrm>
            <a:off x="754837" y="40639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0" name="Freeform 6970"/>
          <p:cNvSpPr/>
          <p:nvPr/>
        </p:nvSpPr>
        <p:spPr>
          <a:xfrm>
            <a:off x="818387" y="40639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1" name="Freeform 6971"/>
          <p:cNvSpPr/>
          <p:nvPr/>
        </p:nvSpPr>
        <p:spPr>
          <a:xfrm>
            <a:off x="876795" y="403240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2" name="Freeform 6972"/>
          <p:cNvSpPr/>
          <p:nvPr/>
        </p:nvSpPr>
        <p:spPr>
          <a:xfrm>
            <a:off x="979322" y="40639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3" name="Freeform 6973"/>
          <p:cNvSpPr/>
          <p:nvPr/>
        </p:nvSpPr>
        <p:spPr>
          <a:xfrm>
            <a:off x="1043216" y="403102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4" name="Freeform 6974"/>
          <p:cNvSpPr/>
          <p:nvPr/>
        </p:nvSpPr>
        <p:spPr>
          <a:xfrm>
            <a:off x="1118196" y="4037887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5" name="Freeform 6975"/>
          <p:cNvSpPr/>
          <p:nvPr/>
        </p:nvSpPr>
        <p:spPr>
          <a:xfrm>
            <a:off x="1217180" y="406531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6" name="Freeform 6976"/>
          <p:cNvSpPr/>
          <p:nvPr/>
        </p:nvSpPr>
        <p:spPr>
          <a:xfrm>
            <a:off x="1276273" y="406394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7" name="Freeform 6977"/>
          <p:cNvSpPr/>
          <p:nvPr/>
        </p:nvSpPr>
        <p:spPr>
          <a:xfrm>
            <a:off x="1329423" y="403925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8" name="Freeform 6978"/>
          <p:cNvSpPr/>
          <p:nvPr/>
        </p:nvSpPr>
        <p:spPr>
          <a:xfrm>
            <a:off x="1354112" y="406371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9" name="Freeform 6979"/>
          <p:cNvSpPr/>
          <p:nvPr/>
        </p:nvSpPr>
        <p:spPr>
          <a:xfrm>
            <a:off x="1409204" y="40639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0" name="Freeform 6980"/>
          <p:cNvSpPr/>
          <p:nvPr/>
        </p:nvSpPr>
        <p:spPr>
          <a:xfrm>
            <a:off x="1472984" y="403240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1" name="Freeform 6981"/>
          <p:cNvSpPr/>
          <p:nvPr/>
        </p:nvSpPr>
        <p:spPr>
          <a:xfrm>
            <a:off x="1523847" y="4037887"/>
            <a:ext cx="62407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2" name="Freeform 6982"/>
          <p:cNvSpPr/>
          <p:nvPr/>
        </p:nvSpPr>
        <p:spPr>
          <a:xfrm>
            <a:off x="1596085" y="403240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3" name="Freeform 6983"/>
          <p:cNvSpPr/>
          <p:nvPr/>
        </p:nvSpPr>
        <p:spPr>
          <a:xfrm>
            <a:off x="1656892" y="40639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4" name="Freeform 6984"/>
          <p:cNvSpPr/>
          <p:nvPr/>
        </p:nvSpPr>
        <p:spPr>
          <a:xfrm>
            <a:off x="1720443" y="40639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5" name="Freeform 6985"/>
          <p:cNvSpPr/>
          <p:nvPr/>
        </p:nvSpPr>
        <p:spPr>
          <a:xfrm>
            <a:off x="1775879" y="40502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6" name="Freeform 6986"/>
          <p:cNvSpPr/>
          <p:nvPr/>
        </p:nvSpPr>
        <p:spPr>
          <a:xfrm>
            <a:off x="1820798" y="40639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7" name="Freeform 6987"/>
          <p:cNvSpPr/>
          <p:nvPr/>
        </p:nvSpPr>
        <p:spPr>
          <a:xfrm>
            <a:off x="1853591" y="40639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8" name="Freeform 6988"/>
          <p:cNvSpPr/>
          <p:nvPr/>
        </p:nvSpPr>
        <p:spPr>
          <a:xfrm>
            <a:off x="1921371" y="4064747"/>
            <a:ext cx="12344" cy="54749"/>
          </a:xfrm>
          <a:custGeom>
            <a:avLst/>
            <a:gdLst/>
            <a:ahLst/>
            <a:cxnLst/>
            <a:rect l="0" t="0" r="0" b="0"/>
            <a:pathLst>
              <a:path w="1371600" h="60833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  <a:moveTo>
                  <a:pt x="1371600" y="5397500"/>
                </a:moveTo>
                <a:cubicBezTo>
                  <a:pt x="1371600" y="5041900"/>
                  <a:pt x="1092200" y="4711700"/>
                  <a:pt x="685800" y="4711700"/>
                </a:cubicBezTo>
                <a:cubicBezTo>
                  <a:pt x="279400" y="4711700"/>
                  <a:pt x="0" y="5041900"/>
                  <a:pt x="0" y="5397500"/>
                </a:cubicBezTo>
                <a:cubicBezTo>
                  <a:pt x="0" y="5753100"/>
                  <a:pt x="279400" y="6083300"/>
                  <a:pt x="685800" y="6083300"/>
                </a:cubicBezTo>
                <a:cubicBezTo>
                  <a:pt x="1092200" y="6083300"/>
                  <a:pt x="1371600" y="5753100"/>
                  <a:pt x="1371600" y="5397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9" name="Freeform 6989">
            <a:hlinkClick r:id="rId5"/>
          </p:cNvPr>
          <p:cNvSpPr/>
          <p:nvPr/>
        </p:nvSpPr>
        <p:spPr>
          <a:xfrm>
            <a:off x="1981493" y="4032400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0" name="Freeform 6990">
            <a:hlinkClick r:id="rId5"/>
          </p:cNvPr>
          <p:cNvSpPr/>
          <p:nvPr/>
        </p:nvSpPr>
        <p:spPr>
          <a:xfrm>
            <a:off x="2009839" y="403582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1" name="Freeform 6991">
            <a:hlinkClick r:id="rId5"/>
          </p:cNvPr>
          <p:cNvSpPr/>
          <p:nvPr/>
        </p:nvSpPr>
        <p:spPr>
          <a:xfrm>
            <a:off x="2040929" y="4032400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2" name="Freeform 6992">
            <a:hlinkClick r:id="rId5"/>
          </p:cNvPr>
          <p:cNvSpPr/>
          <p:nvPr/>
        </p:nvSpPr>
        <p:spPr>
          <a:xfrm>
            <a:off x="2070647" y="4032400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3" name="Freeform 6993">
            <a:hlinkClick r:id="rId5"/>
          </p:cNvPr>
          <p:cNvSpPr/>
          <p:nvPr/>
        </p:nvSpPr>
        <p:spPr>
          <a:xfrm>
            <a:off x="2098422" y="406189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4" name="Freeform 6994">
            <a:hlinkClick r:id="rId5"/>
          </p:cNvPr>
          <p:cNvSpPr/>
          <p:nvPr/>
        </p:nvSpPr>
        <p:spPr>
          <a:xfrm>
            <a:off x="2160030" y="4063261"/>
            <a:ext cx="62865" cy="82981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5" name="Freeform 6995">
            <a:hlinkClick r:id="rId5"/>
          </p:cNvPr>
          <p:cNvSpPr/>
          <p:nvPr/>
        </p:nvSpPr>
        <p:spPr>
          <a:xfrm>
            <a:off x="2226895" y="4035829"/>
            <a:ext cx="84124" cy="85039"/>
          </a:xfrm>
          <a:custGeom>
            <a:avLst/>
            <a:gdLst/>
            <a:ahLst/>
            <a:cxnLst/>
            <a:rect l="0" t="0" r="0" b="0"/>
            <a:pathLst>
              <a:path w="9347200" h="9448800">
                <a:moveTo>
                  <a:pt x="5626100" y="4597400"/>
                </a:moveTo>
                <a:cubicBezTo>
                  <a:pt x="5626100" y="5295900"/>
                  <a:pt x="5359400" y="6134100"/>
                  <a:pt x="4292600" y="6134100"/>
                </a:cubicBezTo>
                <a:cubicBezTo>
                  <a:pt x="3581400" y="6134100"/>
                  <a:pt x="3416300" y="5537200"/>
                  <a:pt x="3416300" y="5003800"/>
                </a:cubicBezTo>
                <a:cubicBezTo>
                  <a:pt x="3416300" y="4127500"/>
                  <a:pt x="3911600" y="3429000"/>
                  <a:pt x="4686300" y="3429000"/>
                </a:cubicBezTo>
                <a:cubicBezTo>
                  <a:pt x="5321300" y="3429000"/>
                  <a:pt x="5626100" y="3924300"/>
                  <a:pt x="5626100" y="4597400"/>
                </a:cubicBezTo>
                <a:close/>
                <a:moveTo>
                  <a:pt x="7277100" y="2438400"/>
                </a:moveTo>
                <a:lnTo>
                  <a:pt x="6083300" y="2438400"/>
                </a:lnTo>
                <a:lnTo>
                  <a:pt x="5981700" y="3009900"/>
                </a:lnTo>
                <a:lnTo>
                  <a:pt x="5956300" y="3009900"/>
                </a:lnTo>
                <a:cubicBezTo>
                  <a:pt x="5702300" y="2489200"/>
                  <a:pt x="5257800" y="2286000"/>
                  <a:pt x="4584700" y="2286000"/>
                </a:cubicBezTo>
                <a:cubicBezTo>
                  <a:pt x="3009900" y="2286000"/>
                  <a:pt x="2044700" y="3657600"/>
                  <a:pt x="2044700" y="5143500"/>
                </a:cubicBezTo>
                <a:cubicBezTo>
                  <a:pt x="2044700" y="6400800"/>
                  <a:pt x="2781300" y="7277100"/>
                  <a:pt x="3873500" y="7277100"/>
                </a:cubicBezTo>
                <a:cubicBezTo>
                  <a:pt x="4673600" y="7277100"/>
                  <a:pt x="5168900" y="6934200"/>
                  <a:pt x="5499100" y="6591300"/>
                </a:cubicBezTo>
                <a:lnTo>
                  <a:pt x="5524500" y="6591300"/>
                </a:lnTo>
                <a:cubicBezTo>
                  <a:pt x="5537200" y="6921500"/>
                  <a:pt x="5816600" y="7277100"/>
                  <a:pt x="6527800" y="7277100"/>
                </a:cubicBezTo>
                <a:cubicBezTo>
                  <a:pt x="7289800" y="7277100"/>
                  <a:pt x="9347200" y="6883400"/>
                  <a:pt x="9347200" y="4178300"/>
                </a:cubicBezTo>
                <a:cubicBezTo>
                  <a:pt x="9347200" y="1485900"/>
                  <a:pt x="7086600" y="0"/>
                  <a:pt x="4851400" y="0"/>
                </a:cubicBezTo>
                <a:cubicBezTo>
                  <a:pt x="2171700" y="0"/>
                  <a:pt x="0" y="2032000"/>
                  <a:pt x="0" y="4737100"/>
                </a:cubicBezTo>
                <a:cubicBezTo>
                  <a:pt x="0" y="7493000"/>
                  <a:pt x="2222500" y="9448800"/>
                  <a:pt x="4927600" y="9448800"/>
                </a:cubicBezTo>
                <a:cubicBezTo>
                  <a:pt x="6477000" y="9448800"/>
                  <a:pt x="7924800" y="8775700"/>
                  <a:pt x="8826500" y="7531100"/>
                </a:cubicBezTo>
                <a:lnTo>
                  <a:pt x="7429500" y="7531100"/>
                </a:lnTo>
                <a:cubicBezTo>
                  <a:pt x="6807200" y="8026400"/>
                  <a:pt x="5981700" y="8305800"/>
                  <a:pt x="5029200" y="8305800"/>
                </a:cubicBezTo>
                <a:cubicBezTo>
                  <a:pt x="2882900" y="8305800"/>
                  <a:pt x="1295400" y="6959600"/>
                  <a:pt x="1295400" y="4737100"/>
                </a:cubicBezTo>
                <a:cubicBezTo>
                  <a:pt x="1295400" y="2654300"/>
                  <a:pt x="2705100" y="1143000"/>
                  <a:pt x="4813300" y="1143000"/>
                </a:cubicBezTo>
                <a:cubicBezTo>
                  <a:pt x="6743700" y="1143000"/>
                  <a:pt x="8128000" y="2209800"/>
                  <a:pt x="8128000" y="4241800"/>
                </a:cubicBezTo>
                <a:cubicBezTo>
                  <a:pt x="8128000" y="5562600"/>
                  <a:pt x="7569200" y="6134100"/>
                  <a:pt x="7035800" y="6134100"/>
                </a:cubicBezTo>
                <a:cubicBezTo>
                  <a:pt x="6769100" y="6134100"/>
                  <a:pt x="6692900" y="5969000"/>
                  <a:pt x="6692900" y="5778500"/>
                </a:cubicBezTo>
                <a:cubicBezTo>
                  <a:pt x="6692900" y="5537200"/>
                  <a:pt x="6756400" y="5181600"/>
                  <a:pt x="6807200" y="4940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6" name="Freeform 6996">
            <a:hlinkClick r:id="rId5"/>
          </p:cNvPr>
          <p:cNvSpPr/>
          <p:nvPr/>
        </p:nvSpPr>
        <p:spPr>
          <a:xfrm>
            <a:off x="2319021" y="4061890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7" name="Freeform 6997">
            <a:hlinkClick r:id="rId5"/>
          </p:cNvPr>
          <p:cNvSpPr/>
          <p:nvPr/>
        </p:nvSpPr>
        <p:spPr>
          <a:xfrm>
            <a:off x="2375828" y="406326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8" name="Freeform 6998">
            <a:hlinkClick r:id="rId5"/>
          </p:cNvPr>
          <p:cNvSpPr/>
          <p:nvPr/>
        </p:nvSpPr>
        <p:spPr>
          <a:xfrm>
            <a:off x="2438693" y="406189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9" name="Freeform 6999">
            <a:hlinkClick r:id="rId5"/>
          </p:cNvPr>
          <p:cNvSpPr/>
          <p:nvPr/>
        </p:nvSpPr>
        <p:spPr>
          <a:xfrm>
            <a:off x="2503158" y="4098466"/>
            <a:ext cx="21031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0" name="Freeform 7000">
            <a:hlinkClick r:id="rId5"/>
          </p:cNvPr>
          <p:cNvSpPr/>
          <p:nvPr/>
        </p:nvSpPr>
        <p:spPr>
          <a:xfrm>
            <a:off x="2534934" y="406189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1" name="Freeform 7001">
            <a:hlinkClick r:id="rId5"/>
          </p:cNvPr>
          <p:cNvSpPr/>
          <p:nvPr/>
        </p:nvSpPr>
        <p:spPr>
          <a:xfrm>
            <a:off x="2600199" y="403240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2" name="Freeform 7002">
            <a:hlinkClick r:id="rId5"/>
          </p:cNvPr>
          <p:cNvSpPr/>
          <p:nvPr/>
        </p:nvSpPr>
        <p:spPr>
          <a:xfrm>
            <a:off x="2674265" y="406326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03" name="Picture 7003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2756" y="-14989"/>
            <a:ext cx="5057375" cy="7801524"/>
          </a:xfrm>
          <a:prstGeom prst="rect">
            <a:avLst/>
          </a:prstGeom>
          <a:noFill/>
        </p:spPr>
      </p:pic>
      <p:pic>
        <p:nvPicPr>
          <p:cNvPr id="7004" name="Picture 7004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873529" y="4006012"/>
            <a:ext cx="3168370" cy="3309721"/>
          </a:xfrm>
          <a:prstGeom prst="rect">
            <a:avLst/>
          </a:prstGeom>
          <a:noFill/>
        </p:spPr>
      </p:pic>
      <p:sp>
        <p:nvSpPr>
          <p:cNvPr id="7005" name="Freeform 7005"/>
          <p:cNvSpPr/>
          <p:nvPr/>
        </p:nvSpPr>
        <p:spPr>
          <a:xfrm>
            <a:off x="1873707" y="4712234"/>
            <a:ext cx="114300" cy="2260600"/>
          </a:xfrm>
          <a:custGeom>
            <a:avLst/>
            <a:gdLst/>
            <a:ahLst/>
            <a:cxnLst/>
            <a:rect l="0" t="0" r="0" b="0"/>
            <a:pathLst>
              <a:path w="114300" h="2260600">
                <a:moveTo>
                  <a:pt x="0" y="2260600"/>
                </a:moveTo>
                <a:lnTo>
                  <a:pt x="114300" y="2260600"/>
                </a:lnTo>
                <a:lnTo>
                  <a:pt x="114300" y="0"/>
                </a:lnTo>
                <a:lnTo>
                  <a:pt x="0" y="0"/>
                </a:lnTo>
                <a:lnTo>
                  <a:pt x="0" y="22606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6" name="Freeform 7006"/>
          <p:cNvSpPr/>
          <p:nvPr/>
        </p:nvSpPr>
        <p:spPr>
          <a:xfrm>
            <a:off x="3035245" y="4165368"/>
            <a:ext cx="342010" cy="342036"/>
          </a:xfrm>
          <a:custGeom>
            <a:avLst/>
            <a:gdLst/>
            <a:ahLst/>
            <a:cxnLst/>
            <a:rect l="0" t="0" r="0" b="0"/>
            <a:pathLst>
              <a:path w="342010" h="342036">
                <a:moveTo>
                  <a:pt x="171005" y="342036"/>
                </a:moveTo>
                <a:cubicBezTo>
                  <a:pt x="265442" y="342036"/>
                  <a:pt x="342010" y="265468"/>
                  <a:pt x="342010" y="171018"/>
                </a:cubicBezTo>
                <a:cubicBezTo>
                  <a:pt x="342010" y="76568"/>
                  <a:pt x="265442" y="0"/>
                  <a:pt x="171005" y="0"/>
                </a:cubicBezTo>
                <a:cubicBezTo>
                  <a:pt x="76556" y="0"/>
                  <a:pt x="0" y="76568"/>
                  <a:pt x="0" y="171018"/>
                </a:cubicBezTo>
                <a:cubicBezTo>
                  <a:pt x="0" y="265468"/>
                  <a:pt x="76556" y="342036"/>
                  <a:pt x="171005" y="342036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007" name="Picture 7007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48970" y="4194092"/>
            <a:ext cx="314553" cy="419925"/>
          </a:xfrm>
          <a:prstGeom prst="rect">
            <a:avLst/>
          </a:prstGeom>
          <a:noFill/>
        </p:spPr>
      </p:pic>
      <p:sp>
        <p:nvSpPr>
          <p:cNvPr id="7008" name="Freeform 7008"/>
          <p:cNvSpPr/>
          <p:nvPr/>
        </p:nvSpPr>
        <p:spPr>
          <a:xfrm>
            <a:off x="2974936" y="4341513"/>
            <a:ext cx="57835" cy="24942"/>
          </a:xfrm>
          <a:custGeom>
            <a:avLst/>
            <a:gdLst/>
            <a:ahLst/>
            <a:cxnLst/>
            <a:rect l="0" t="0" r="0" b="0"/>
            <a:pathLst>
              <a:path w="57835" h="24942">
                <a:moveTo>
                  <a:pt x="57835" y="12471"/>
                </a:moveTo>
                <a:cubicBezTo>
                  <a:pt x="57835" y="5588"/>
                  <a:pt x="53517" y="0"/>
                  <a:pt x="48184" y="0"/>
                </a:cubicBezTo>
                <a:lnTo>
                  <a:pt x="9639" y="0"/>
                </a:lnTo>
                <a:cubicBezTo>
                  <a:pt x="4330" y="0"/>
                  <a:pt x="0" y="5588"/>
                  <a:pt x="0" y="12471"/>
                </a:cubicBezTo>
                <a:cubicBezTo>
                  <a:pt x="0" y="19354"/>
                  <a:pt x="4330" y="24942"/>
                  <a:pt x="9639" y="24942"/>
                </a:cubicBezTo>
                <a:lnTo>
                  <a:pt x="48184" y="24942"/>
                </a:lnTo>
                <a:cubicBezTo>
                  <a:pt x="53517" y="24942"/>
                  <a:pt x="57835" y="19354"/>
                  <a:pt x="57835" y="12471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9" name="Freeform 7009"/>
          <p:cNvSpPr/>
          <p:nvPr/>
        </p:nvSpPr>
        <p:spPr>
          <a:xfrm>
            <a:off x="3379734" y="4341508"/>
            <a:ext cx="57809" cy="24955"/>
          </a:xfrm>
          <a:custGeom>
            <a:avLst/>
            <a:gdLst/>
            <a:ahLst/>
            <a:cxnLst/>
            <a:rect l="0" t="0" r="0" b="0"/>
            <a:pathLst>
              <a:path w="57809" h="24955">
                <a:moveTo>
                  <a:pt x="48183" y="0"/>
                </a:moveTo>
                <a:lnTo>
                  <a:pt x="9639" y="0"/>
                </a:lnTo>
                <a:cubicBezTo>
                  <a:pt x="4305" y="0"/>
                  <a:pt x="0" y="5587"/>
                  <a:pt x="0" y="12471"/>
                </a:cubicBezTo>
                <a:cubicBezTo>
                  <a:pt x="0" y="19367"/>
                  <a:pt x="4305" y="24955"/>
                  <a:pt x="9639" y="24955"/>
                </a:cubicBezTo>
                <a:lnTo>
                  <a:pt x="48183" y="24955"/>
                </a:lnTo>
                <a:cubicBezTo>
                  <a:pt x="53504" y="24955"/>
                  <a:pt x="57809" y="19367"/>
                  <a:pt x="57809" y="12471"/>
                </a:cubicBezTo>
                <a:cubicBezTo>
                  <a:pt x="57809" y="5587"/>
                  <a:pt x="53504" y="0"/>
                  <a:pt x="48183" y="0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0" name="Freeform 7010"/>
          <p:cNvSpPr/>
          <p:nvPr/>
        </p:nvSpPr>
        <p:spPr>
          <a:xfrm>
            <a:off x="3196612" y="4120194"/>
            <a:ext cx="24942" cy="57734"/>
          </a:xfrm>
          <a:custGeom>
            <a:avLst/>
            <a:gdLst/>
            <a:ahLst/>
            <a:cxnLst/>
            <a:rect l="0" t="0" r="0" b="0"/>
            <a:pathLst>
              <a:path w="24942" h="57734">
                <a:moveTo>
                  <a:pt x="12471" y="57734"/>
                </a:moveTo>
                <a:cubicBezTo>
                  <a:pt x="19354" y="57734"/>
                  <a:pt x="24942" y="53429"/>
                  <a:pt x="24942" y="48121"/>
                </a:cubicBezTo>
                <a:lnTo>
                  <a:pt x="24942" y="9627"/>
                </a:lnTo>
                <a:cubicBezTo>
                  <a:pt x="24942" y="4306"/>
                  <a:pt x="19354" y="0"/>
                  <a:pt x="12471" y="0"/>
                </a:cubicBezTo>
                <a:cubicBezTo>
                  <a:pt x="5588" y="0"/>
                  <a:pt x="0" y="4306"/>
                  <a:pt x="0" y="9627"/>
                </a:cubicBezTo>
                <a:lnTo>
                  <a:pt x="0" y="48121"/>
                </a:lnTo>
                <a:cubicBezTo>
                  <a:pt x="0" y="53429"/>
                  <a:pt x="5588" y="57734"/>
                  <a:pt x="12471" y="57734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1" name="Freeform 7011"/>
          <p:cNvSpPr/>
          <p:nvPr/>
        </p:nvSpPr>
        <p:spPr>
          <a:xfrm>
            <a:off x="3003270" y="4431540"/>
            <a:ext cx="55409" cy="39864"/>
          </a:xfrm>
          <a:custGeom>
            <a:avLst/>
            <a:gdLst/>
            <a:ahLst/>
            <a:cxnLst/>
            <a:rect l="0" t="0" r="0" b="0"/>
            <a:pathLst>
              <a:path w="55409" h="39864">
                <a:moveTo>
                  <a:pt x="39573" y="2666"/>
                </a:moveTo>
                <a:lnTo>
                  <a:pt x="6185" y="21919"/>
                </a:lnTo>
                <a:cubicBezTo>
                  <a:pt x="1575" y="24573"/>
                  <a:pt x="0" y="30466"/>
                  <a:pt x="2655" y="35050"/>
                </a:cubicBezTo>
                <a:cubicBezTo>
                  <a:pt x="4445" y="38149"/>
                  <a:pt x="7684" y="39864"/>
                  <a:pt x="11011" y="39864"/>
                </a:cubicBezTo>
                <a:cubicBezTo>
                  <a:pt x="12650" y="39864"/>
                  <a:pt x="14313" y="39457"/>
                  <a:pt x="15824" y="38581"/>
                </a:cubicBezTo>
                <a:lnTo>
                  <a:pt x="49224" y="19328"/>
                </a:lnTo>
                <a:cubicBezTo>
                  <a:pt x="53822" y="16674"/>
                  <a:pt x="55409" y="10793"/>
                  <a:pt x="52730" y="6183"/>
                </a:cubicBezTo>
                <a:cubicBezTo>
                  <a:pt x="50075" y="1600"/>
                  <a:pt x="44170" y="0"/>
                  <a:pt x="39573" y="2666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2" name="Freeform 7012"/>
          <p:cNvSpPr/>
          <p:nvPr/>
        </p:nvSpPr>
        <p:spPr>
          <a:xfrm>
            <a:off x="3353834" y="4229462"/>
            <a:ext cx="55383" cy="39878"/>
          </a:xfrm>
          <a:custGeom>
            <a:avLst/>
            <a:gdLst/>
            <a:ahLst/>
            <a:cxnLst/>
            <a:rect l="0" t="0" r="0" b="0"/>
            <a:pathLst>
              <a:path w="55383" h="39878">
                <a:moveTo>
                  <a:pt x="11010" y="39878"/>
                </a:moveTo>
                <a:cubicBezTo>
                  <a:pt x="12635" y="39878"/>
                  <a:pt x="14299" y="39472"/>
                  <a:pt x="15810" y="38596"/>
                </a:cubicBezTo>
                <a:lnTo>
                  <a:pt x="49198" y="19343"/>
                </a:lnTo>
                <a:cubicBezTo>
                  <a:pt x="53821" y="16688"/>
                  <a:pt x="55383" y="10796"/>
                  <a:pt x="52729" y="6211"/>
                </a:cubicBezTo>
                <a:cubicBezTo>
                  <a:pt x="50062" y="1601"/>
                  <a:pt x="44156" y="0"/>
                  <a:pt x="39572" y="2680"/>
                </a:cubicBezTo>
                <a:lnTo>
                  <a:pt x="6185" y="21921"/>
                </a:lnTo>
                <a:cubicBezTo>
                  <a:pt x="1562" y="24588"/>
                  <a:pt x="0" y="30468"/>
                  <a:pt x="2654" y="35065"/>
                </a:cubicBezTo>
                <a:cubicBezTo>
                  <a:pt x="4432" y="38151"/>
                  <a:pt x="7670" y="39878"/>
                  <a:pt x="11010" y="39878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3" name="Freeform 7013"/>
          <p:cNvSpPr/>
          <p:nvPr/>
        </p:nvSpPr>
        <p:spPr>
          <a:xfrm>
            <a:off x="3084398" y="4148473"/>
            <a:ext cx="41287" cy="53949"/>
          </a:xfrm>
          <a:custGeom>
            <a:avLst/>
            <a:gdLst/>
            <a:ahLst/>
            <a:cxnLst/>
            <a:rect l="0" t="0" r="0" b="0"/>
            <a:pathLst>
              <a:path w="41287" h="53949">
                <a:moveTo>
                  <a:pt x="21945" y="49136"/>
                </a:moveTo>
                <a:cubicBezTo>
                  <a:pt x="23735" y="52222"/>
                  <a:pt x="26974" y="53949"/>
                  <a:pt x="30301" y="53949"/>
                </a:cubicBezTo>
                <a:cubicBezTo>
                  <a:pt x="31939" y="53949"/>
                  <a:pt x="33590" y="53530"/>
                  <a:pt x="35102" y="52653"/>
                </a:cubicBezTo>
                <a:cubicBezTo>
                  <a:pt x="39712" y="49999"/>
                  <a:pt x="41287" y="44107"/>
                  <a:pt x="38632" y="39523"/>
                </a:cubicBezTo>
                <a:lnTo>
                  <a:pt x="19355" y="6185"/>
                </a:lnTo>
                <a:cubicBezTo>
                  <a:pt x="16688" y="1575"/>
                  <a:pt x="10795" y="0"/>
                  <a:pt x="6197" y="2667"/>
                </a:cubicBezTo>
                <a:cubicBezTo>
                  <a:pt x="1575" y="5321"/>
                  <a:pt x="0" y="11214"/>
                  <a:pt x="2667" y="15799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4" name="Freeform 7014"/>
          <p:cNvSpPr/>
          <p:nvPr/>
        </p:nvSpPr>
        <p:spPr>
          <a:xfrm>
            <a:off x="3286808" y="4148467"/>
            <a:ext cx="41286" cy="53948"/>
          </a:xfrm>
          <a:custGeom>
            <a:avLst/>
            <a:gdLst/>
            <a:ahLst/>
            <a:cxnLst/>
            <a:rect l="0" t="0" r="0" b="0"/>
            <a:pathLst>
              <a:path w="41286" h="53948">
                <a:moveTo>
                  <a:pt x="6184" y="52666"/>
                </a:moveTo>
                <a:cubicBezTo>
                  <a:pt x="7695" y="53542"/>
                  <a:pt x="9359" y="53948"/>
                  <a:pt x="10984" y="53948"/>
                </a:cubicBezTo>
                <a:cubicBezTo>
                  <a:pt x="14324" y="53948"/>
                  <a:pt x="17563" y="52235"/>
                  <a:pt x="19341" y="49149"/>
                </a:cubicBezTo>
                <a:lnTo>
                  <a:pt x="38619" y="15811"/>
                </a:lnTo>
                <a:cubicBezTo>
                  <a:pt x="41286" y="11214"/>
                  <a:pt x="39712" y="5321"/>
                  <a:pt x="35101" y="2667"/>
                </a:cubicBezTo>
                <a:cubicBezTo>
                  <a:pt x="30479" y="0"/>
                  <a:pt x="24599" y="1587"/>
                  <a:pt x="21919" y="6197"/>
                </a:cubicBezTo>
                <a:lnTo>
                  <a:pt x="2654" y="39522"/>
                </a:lnTo>
                <a:cubicBezTo>
                  <a:pt x="0" y="44119"/>
                  <a:pt x="1562" y="50012"/>
                  <a:pt x="6184" y="52666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5" name="Freeform 7015"/>
          <p:cNvSpPr/>
          <p:nvPr/>
        </p:nvSpPr>
        <p:spPr>
          <a:xfrm>
            <a:off x="3003274" y="4229477"/>
            <a:ext cx="55396" cy="39864"/>
          </a:xfrm>
          <a:custGeom>
            <a:avLst/>
            <a:gdLst/>
            <a:ahLst/>
            <a:cxnLst/>
            <a:rect l="0" t="0" r="0" b="0"/>
            <a:pathLst>
              <a:path w="55396" h="39864">
                <a:moveTo>
                  <a:pt x="49212" y="21907"/>
                </a:moveTo>
                <a:lnTo>
                  <a:pt x="15824" y="2654"/>
                </a:lnTo>
                <a:cubicBezTo>
                  <a:pt x="11201" y="0"/>
                  <a:pt x="5321" y="1587"/>
                  <a:pt x="2654" y="6185"/>
                </a:cubicBezTo>
                <a:cubicBezTo>
                  <a:pt x="0" y="10795"/>
                  <a:pt x="1575" y="16662"/>
                  <a:pt x="6185" y="19342"/>
                </a:cubicBezTo>
                <a:lnTo>
                  <a:pt x="39561" y="38569"/>
                </a:lnTo>
                <a:cubicBezTo>
                  <a:pt x="41085" y="39445"/>
                  <a:pt x="42748" y="39864"/>
                  <a:pt x="44387" y="39864"/>
                </a:cubicBezTo>
                <a:cubicBezTo>
                  <a:pt x="47714" y="39864"/>
                  <a:pt x="50951" y="38137"/>
                  <a:pt x="52729" y="35051"/>
                </a:cubicBezTo>
                <a:cubicBezTo>
                  <a:pt x="55396" y="30454"/>
                  <a:pt x="53822" y="24561"/>
                  <a:pt x="49212" y="2190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6" name="Freeform 7016"/>
          <p:cNvSpPr/>
          <p:nvPr/>
        </p:nvSpPr>
        <p:spPr>
          <a:xfrm>
            <a:off x="3353832" y="4431546"/>
            <a:ext cx="55383" cy="39864"/>
          </a:xfrm>
          <a:custGeom>
            <a:avLst/>
            <a:gdLst/>
            <a:ahLst/>
            <a:cxnLst/>
            <a:rect l="0" t="0" r="0" b="0"/>
            <a:pathLst>
              <a:path w="55383" h="39864">
                <a:moveTo>
                  <a:pt x="49199" y="21907"/>
                </a:moveTo>
                <a:lnTo>
                  <a:pt x="15824" y="2654"/>
                </a:lnTo>
                <a:cubicBezTo>
                  <a:pt x="11214" y="0"/>
                  <a:pt x="5321" y="1587"/>
                  <a:pt x="2654" y="6185"/>
                </a:cubicBezTo>
                <a:cubicBezTo>
                  <a:pt x="0" y="10795"/>
                  <a:pt x="1574" y="16662"/>
                  <a:pt x="6185" y="19342"/>
                </a:cubicBezTo>
                <a:lnTo>
                  <a:pt x="39573" y="38569"/>
                </a:lnTo>
                <a:cubicBezTo>
                  <a:pt x="41084" y="39445"/>
                  <a:pt x="42748" y="39864"/>
                  <a:pt x="44374" y="39864"/>
                </a:cubicBezTo>
                <a:cubicBezTo>
                  <a:pt x="47701" y="39864"/>
                  <a:pt x="50951" y="38137"/>
                  <a:pt x="52729" y="35051"/>
                </a:cubicBezTo>
                <a:cubicBezTo>
                  <a:pt x="55383" y="30454"/>
                  <a:pt x="53821" y="24561"/>
                  <a:pt x="49199" y="2190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017" name="Picture 7017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87533" y="4232593"/>
            <a:ext cx="237429" cy="237070"/>
          </a:xfrm>
          <a:prstGeom prst="rect">
            <a:avLst/>
          </a:prstGeom>
          <a:noFill/>
        </p:spPr>
      </p:pic>
      <p:sp>
        <p:nvSpPr>
          <p:cNvPr id="7018" name="Freeform 7018"/>
          <p:cNvSpPr/>
          <p:nvPr/>
        </p:nvSpPr>
        <p:spPr>
          <a:xfrm>
            <a:off x="3186972" y="4331884"/>
            <a:ext cx="38556" cy="38493"/>
          </a:xfrm>
          <a:custGeom>
            <a:avLst/>
            <a:gdLst/>
            <a:ahLst/>
            <a:cxnLst/>
            <a:rect l="0" t="0" r="0" b="0"/>
            <a:pathLst>
              <a:path w="38556" h="38493">
                <a:moveTo>
                  <a:pt x="19278" y="0"/>
                </a:moveTo>
                <a:cubicBezTo>
                  <a:pt x="8649" y="0"/>
                  <a:pt x="0" y="8636"/>
                  <a:pt x="0" y="19253"/>
                </a:cubicBezTo>
                <a:cubicBezTo>
                  <a:pt x="0" y="29857"/>
                  <a:pt x="8649" y="38493"/>
                  <a:pt x="19278" y="38493"/>
                </a:cubicBezTo>
                <a:cubicBezTo>
                  <a:pt x="29907" y="38493"/>
                  <a:pt x="38556" y="29857"/>
                  <a:pt x="38556" y="19253"/>
                </a:cubicBezTo>
                <a:cubicBezTo>
                  <a:pt x="38556" y="8636"/>
                  <a:pt x="29907" y="0"/>
                  <a:pt x="19278" y="0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9" name="Freeform 7019"/>
          <p:cNvSpPr/>
          <p:nvPr/>
        </p:nvSpPr>
        <p:spPr>
          <a:xfrm>
            <a:off x="3158062" y="4495468"/>
            <a:ext cx="96367" cy="57720"/>
          </a:xfrm>
          <a:custGeom>
            <a:avLst/>
            <a:gdLst/>
            <a:ahLst/>
            <a:cxnLst/>
            <a:rect l="0" t="0" r="0" b="0"/>
            <a:pathLst>
              <a:path w="96367" h="57720">
                <a:moveTo>
                  <a:pt x="0" y="48107"/>
                </a:moveTo>
                <a:cubicBezTo>
                  <a:pt x="0" y="53402"/>
                  <a:pt x="4330" y="57720"/>
                  <a:pt x="9626" y="57720"/>
                </a:cubicBezTo>
                <a:lnTo>
                  <a:pt x="86728" y="57720"/>
                </a:lnTo>
                <a:cubicBezTo>
                  <a:pt x="92049" y="57720"/>
                  <a:pt x="96367" y="53402"/>
                  <a:pt x="96367" y="48107"/>
                </a:cubicBezTo>
                <a:lnTo>
                  <a:pt x="96367" y="0"/>
                </a:lnTo>
                <a:lnTo>
                  <a:pt x="0" y="0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020" name="Picture 7020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60700" y="4216400"/>
            <a:ext cx="279400" cy="279400"/>
          </a:xfrm>
          <a:prstGeom prst="rect">
            <a:avLst/>
          </a:prstGeom>
          <a:noFill/>
        </p:spPr>
      </p:pic>
      <p:sp>
        <p:nvSpPr>
          <p:cNvPr id="7021" name="Freeform 7021"/>
          <p:cNvSpPr/>
          <p:nvPr/>
        </p:nvSpPr>
        <p:spPr>
          <a:xfrm>
            <a:off x="3189651" y="4572450"/>
            <a:ext cx="33196" cy="9613"/>
          </a:xfrm>
          <a:custGeom>
            <a:avLst/>
            <a:gdLst/>
            <a:ahLst/>
            <a:cxnLst/>
            <a:rect l="0" t="0" r="0" b="0"/>
            <a:pathLst>
              <a:path w="33196" h="9613">
                <a:moveTo>
                  <a:pt x="16598" y="9613"/>
                </a:moveTo>
                <a:cubicBezTo>
                  <a:pt x="23697" y="9613"/>
                  <a:pt x="29844" y="5727"/>
                  <a:pt x="33196" y="0"/>
                </a:cubicBezTo>
                <a:lnTo>
                  <a:pt x="0" y="0"/>
                </a:lnTo>
                <a:cubicBezTo>
                  <a:pt x="3352" y="5727"/>
                  <a:pt x="9499" y="9613"/>
                  <a:pt x="16598" y="9613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2" name="Rectangle 7022"/>
          <p:cNvSpPr/>
          <p:nvPr/>
        </p:nvSpPr>
        <p:spPr>
          <a:xfrm>
            <a:off x="4686300" y="7390832"/>
            <a:ext cx="112979" cy="147278"/>
          </a:xfrm>
          <a:prstGeom prst="rect">
            <a:avLst/>
          </a:prstGeom>
        </p:spPr>
      </p:sp>
      <p:sp>
        <p:nvSpPr>
          <p:cNvPr id="7023" name="Freeform 7023"/>
          <p:cNvSpPr/>
          <p:nvPr/>
        </p:nvSpPr>
        <p:spPr>
          <a:xfrm>
            <a:off x="4696866" y="7436917"/>
            <a:ext cx="24790" cy="71932"/>
          </a:xfrm>
          <a:custGeom>
            <a:avLst/>
            <a:gdLst/>
            <a:ahLst/>
            <a:cxnLst/>
            <a:rect l="0" t="0" r="0" b="0"/>
            <a:pathLst>
              <a:path w="3098800" h="8991600">
                <a:moveTo>
                  <a:pt x="3098800" y="0"/>
                </a:moveTo>
                <a:lnTo>
                  <a:pt x="2286000" y="0"/>
                </a:lnTo>
                <a:lnTo>
                  <a:pt x="0" y="1879600"/>
                </a:lnTo>
                <a:lnTo>
                  <a:pt x="571500" y="2565400"/>
                </a:lnTo>
                <a:lnTo>
                  <a:pt x="2184400" y="1143000"/>
                </a:lnTo>
                <a:lnTo>
                  <a:pt x="2184400" y="8991600"/>
                </a:lnTo>
                <a:lnTo>
                  <a:pt x="3098800" y="899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4" name="Freeform 7024"/>
          <p:cNvSpPr/>
          <p:nvPr/>
        </p:nvSpPr>
        <p:spPr>
          <a:xfrm>
            <a:off x="4747666" y="7436917"/>
            <a:ext cx="44907" cy="73152"/>
          </a:xfrm>
          <a:custGeom>
            <a:avLst/>
            <a:gdLst/>
            <a:ahLst/>
            <a:cxnLst/>
            <a:rect l="0" t="0" r="0" b="0"/>
            <a:pathLst>
              <a:path w="5613400" h="9144000">
                <a:moveTo>
                  <a:pt x="5295900" y="0"/>
                </a:moveTo>
                <a:lnTo>
                  <a:pt x="711200" y="0"/>
                </a:lnTo>
                <a:lnTo>
                  <a:pt x="622300" y="4660900"/>
                </a:lnTo>
                <a:cubicBezTo>
                  <a:pt x="1193800" y="4356100"/>
                  <a:pt x="1841500" y="4165600"/>
                  <a:pt x="2489200" y="4165600"/>
                </a:cubicBezTo>
                <a:cubicBezTo>
                  <a:pt x="3771900" y="4165600"/>
                  <a:pt x="4699000" y="5029200"/>
                  <a:pt x="4699000" y="6299200"/>
                </a:cubicBezTo>
                <a:cubicBezTo>
                  <a:pt x="4699000" y="7416800"/>
                  <a:pt x="3810000" y="8305800"/>
                  <a:pt x="2667000" y="8305800"/>
                </a:cubicBezTo>
                <a:cubicBezTo>
                  <a:pt x="1879600" y="8305800"/>
                  <a:pt x="1244600" y="7848600"/>
                  <a:pt x="901700" y="7150100"/>
                </a:cubicBezTo>
                <a:lnTo>
                  <a:pt x="0" y="7543800"/>
                </a:lnTo>
                <a:cubicBezTo>
                  <a:pt x="482600" y="8585200"/>
                  <a:pt x="1460500" y="9144000"/>
                  <a:pt x="2590800" y="9144000"/>
                </a:cubicBezTo>
                <a:cubicBezTo>
                  <a:pt x="4318000" y="9144000"/>
                  <a:pt x="5613400" y="7950200"/>
                  <a:pt x="5613400" y="6210300"/>
                </a:cubicBezTo>
                <a:cubicBezTo>
                  <a:pt x="5613400" y="4559300"/>
                  <a:pt x="4457700" y="3327400"/>
                  <a:pt x="2768600" y="3327400"/>
                </a:cubicBezTo>
                <a:cubicBezTo>
                  <a:pt x="2362200" y="3327400"/>
                  <a:pt x="1943100" y="3390900"/>
                  <a:pt x="1562100" y="3543300"/>
                </a:cubicBezTo>
                <a:lnTo>
                  <a:pt x="1612900" y="838200"/>
                </a:lnTo>
                <a:lnTo>
                  <a:pt x="5295900" y="838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5" name="Rectangle 7025"/>
          <p:cNvSpPr/>
          <p:nvPr/>
        </p:nvSpPr>
        <p:spPr>
          <a:xfrm>
            <a:off x="2213195" y="4307149"/>
            <a:ext cx="775969" cy="323036"/>
          </a:xfrm>
          <a:prstGeom prst="rect">
            <a:avLst/>
          </a:prstGeom>
        </p:spPr>
      </p:sp>
      <p:sp>
        <p:nvSpPr>
          <p:cNvPr id="7026" name="Freeform 7026"/>
          <p:cNvSpPr/>
          <p:nvPr/>
        </p:nvSpPr>
        <p:spPr>
          <a:xfrm>
            <a:off x="2222339" y="4368820"/>
            <a:ext cx="67564" cy="89916"/>
          </a:xfrm>
          <a:custGeom>
            <a:avLst/>
            <a:gdLst/>
            <a:ahLst/>
            <a:cxnLst/>
            <a:rect l="0" t="0" r="0" b="0"/>
            <a:pathLst>
              <a:path w="67564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486400"/>
                </a:lnTo>
                <a:lnTo>
                  <a:pt x="3429000" y="5486400"/>
                </a:lnTo>
                <a:cubicBezTo>
                  <a:pt x="5321300" y="5486400"/>
                  <a:pt x="6756400" y="4838700"/>
                  <a:pt x="6756400" y="2730500"/>
                </a:cubicBezTo>
                <a:cubicBezTo>
                  <a:pt x="6756400" y="596900"/>
                  <a:pt x="5207000" y="0"/>
                  <a:pt x="33401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2997200" y="1676400"/>
                </a:lnTo>
                <a:cubicBezTo>
                  <a:pt x="3759200" y="1676400"/>
                  <a:pt x="4699000" y="1803400"/>
                  <a:pt x="4699000" y="2730500"/>
                </a:cubicBezTo>
                <a:cubicBezTo>
                  <a:pt x="4699000" y="3568700"/>
                  <a:pt x="4000500" y="3810000"/>
                  <a:pt x="3302000" y="3810000"/>
                </a:cubicBezTo>
                <a:lnTo>
                  <a:pt x="1981200" y="3810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7" name="Freeform 7027"/>
          <p:cNvSpPr/>
          <p:nvPr/>
        </p:nvSpPr>
        <p:spPr>
          <a:xfrm>
            <a:off x="2302349" y="4368820"/>
            <a:ext cx="72136" cy="89916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8" name="Freeform 7028"/>
          <p:cNvSpPr/>
          <p:nvPr/>
        </p:nvSpPr>
        <p:spPr>
          <a:xfrm>
            <a:off x="2379819" y="4366534"/>
            <a:ext cx="97028" cy="94488"/>
          </a:xfrm>
          <a:custGeom>
            <a:avLst/>
            <a:gdLst/>
            <a:ahLst/>
            <a:cxnLst/>
            <a:rect l="0" t="0" r="0" b="0"/>
            <a:pathLst>
              <a:path w="9702800" h="9448800">
                <a:moveTo>
                  <a:pt x="0" y="4724400"/>
                </a:moveTo>
                <a:cubicBezTo>
                  <a:pt x="0" y="7607300"/>
                  <a:pt x="2044700" y="9448800"/>
                  <a:pt x="4851400" y="9448800"/>
                </a:cubicBezTo>
                <a:cubicBezTo>
                  <a:pt x="7658100" y="9448800"/>
                  <a:pt x="9702800" y="7607300"/>
                  <a:pt x="9702800" y="4724400"/>
                </a:cubicBezTo>
                <a:cubicBezTo>
                  <a:pt x="9702800" y="1841500"/>
                  <a:pt x="76581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lose/>
                <a:moveTo>
                  <a:pt x="2057400" y="4724400"/>
                </a:moveTo>
                <a:cubicBezTo>
                  <a:pt x="2057400" y="3048000"/>
                  <a:pt x="3162300" y="1828800"/>
                  <a:pt x="4851400" y="1828800"/>
                </a:cubicBezTo>
                <a:cubicBezTo>
                  <a:pt x="6540500" y="1828800"/>
                  <a:pt x="7645400" y="3048000"/>
                  <a:pt x="7645400" y="4724400"/>
                </a:cubicBezTo>
                <a:cubicBezTo>
                  <a:pt x="7645400" y="6400800"/>
                  <a:pt x="65405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9" name="Freeform 7029"/>
          <p:cNvSpPr/>
          <p:nvPr/>
        </p:nvSpPr>
        <p:spPr>
          <a:xfrm>
            <a:off x="2485483" y="4366534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0" name="Freeform 7030"/>
          <p:cNvSpPr/>
          <p:nvPr/>
        </p:nvSpPr>
        <p:spPr>
          <a:xfrm>
            <a:off x="2589115" y="4368820"/>
            <a:ext cx="72136" cy="89916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1" name="Freeform 7031"/>
          <p:cNvSpPr/>
          <p:nvPr/>
        </p:nvSpPr>
        <p:spPr>
          <a:xfrm>
            <a:off x="2662140" y="4368820"/>
            <a:ext cx="94361" cy="89916"/>
          </a:xfrm>
          <a:custGeom>
            <a:avLst/>
            <a:gdLst/>
            <a:ahLst/>
            <a:cxnLst/>
            <a:rect l="0" t="0" r="0" b="0"/>
            <a:pathLst>
              <a:path w="9436100" h="8991600">
                <a:moveTo>
                  <a:pt x="0" y="8991600"/>
                </a:moveTo>
                <a:lnTo>
                  <a:pt x="2184400" y="8991600"/>
                </a:lnTo>
                <a:lnTo>
                  <a:pt x="2933700" y="7086600"/>
                </a:lnTo>
                <a:lnTo>
                  <a:pt x="6426200" y="7086600"/>
                </a:lnTo>
                <a:lnTo>
                  <a:pt x="7200900" y="8991600"/>
                </a:lnTo>
                <a:lnTo>
                  <a:pt x="9436100" y="8991600"/>
                </a:lnTo>
                <a:lnTo>
                  <a:pt x="5524500" y="0"/>
                </a:lnTo>
                <a:lnTo>
                  <a:pt x="3886200" y="0"/>
                </a:lnTo>
                <a:close/>
                <a:moveTo>
                  <a:pt x="5753100" y="5410200"/>
                </a:moveTo>
                <a:lnTo>
                  <a:pt x="3556000" y="5410200"/>
                </a:lnTo>
                <a:lnTo>
                  <a:pt x="4648200" y="2616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2" name="Freeform 7032"/>
          <p:cNvSpPr/>
          <p:nvPr/>
        </p:nvSpPr>
        <p:spPr>
          <a:xfrm>
            <a:off x="2765518" y="4368820"/>
            <a:ext cx="101600" cy="89916"/>
          </a:xfrm>
          <a:custGeom>
            <a:avLst/>
            <a:gdLst/>
            <a:ahLst/>
            <a:cxnLst/>
            <a:rect l="0" t="0" r="0" b="0"/>
            <a:pathLst>
              <a:path w="101600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2095500"/>
                </a:lnTo>
                <a:lnTo>
                  <a:pt x="2006600" y="2095500"/>
                </a:lnTo>
                <a:lnTo>
                  <a:pt x="4279900" y="8991600"/>
                </a:lnTo>
                <a:lnTo>
                  <a:pt x="5791200" y="8991600"/>
                </a:lnTo>
                <a:lnTo>
                  <a:pt x="8153400" y="2095500"/>
                </a:lnTo>
                <a:lnTo>
                  <a:pt x="8178800" y="2095500"/>
                </a:lnTo>
                <a:lnTo>
                  <a:pt x="8178800" y="8991600"/>
                </a:lnTo>
                <a:lnTo>
                  <a:pt x="10160000" y="8991600"/>
                </a:lnTo>
                <a:lnTo>
                  <a:pt x="10160000" y="0"/>
                </a:lnTo>
                <a:lnTo>
                  <a:pt x="7175500" y="0"/>
                </a:lnTo>
                <a:lnTo>
                  <a:pt x="5092700" y="5867400"/>
                </a:lnTo>
                <a:lnTo>
                  <a:pt x="5067300" y="5867400"/>
                </a:lnTo>
                <a:lnTo>
                  <a:pt x="2997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3" name="Freeform 7033"/>
          <p:cNvSpPr/>
          <p:nvPr/>
        </p:nvSpPr>
        <p:spPr>
          <a:xfrm>
            <a:off x="2222339" y="4508520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4" name="Freeform 7034"/>
          <p:cNvSpPr/>
          <p:nvPr/>
        </p:nvSpPr>
        <p:spPr>
          <a:xfrm>
            <a:off x="2318478" y="4508520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5" name="Freeform 7035"/>
          <p:cNvSpPr/>
          <p:nvPr/>
        </p:nvSpPr>
        <p:spPr>
          <a:xfrm>
            <a:off x="2351498" y="4506234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6" name="Freeform 7036"/>
          <p:cNvSpPr/>
          <p:nvPr/>
        </p:nvSpPr>
        <p:spPr>
          <a:xfrm>
            <a:off x="2455130" y="4508520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7" name="Freeform 7037"/>
          <p:cNvSpPr/>
          <p:nvPr/>
        </p:nvSpPr>
        <p:spPr>
          <a:xfrm>
            <a:off x="2552285" y="4508520"/>
            <a:ext cx="56515" cy="89916"/>
          </a:xfrm>
          <a:custGeom>
            <a:avLst/>
            <a:gdLst/>
            <a:ahLst/>
            <a:cxnLst/>
            <a:rect l="0" t="0" r="0" b="0"/>
            <a:pathLst>
              <a:path w="5651500" h="8991600">
                <a:moveTo>
                  <a:pt x="0" y="8991600"/>
                </a:moveTo>
                <a:lnTo>
                  <a:pt x="5651500" y="8991600"/>
                </a:lnTo>
                <a:lnTo>
                  <a:pt x="5651500" y="7162800"/>
                </a:lnTo>
                <a:lnTo>
                  <a:pt x="1981200" y="716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8" name="Freeform 7038"/>
          <p:cNvSpPr/>
          <p:nvPr/>
        </p:nvSpPr>
        <p:spPr>
          <a:xfrm>
            <a:off x="2619468" y="4508520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9" name="Freeform 7039"/>
          <p:cNvSpPr/>
          <p:nvPr/>
        </p:nvSpPr>
        <p:spPr>
          <a:xfrm>
            <a:off x="2652488" y="4506234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0" name="Freeform 7040"/>
          <p:cNvSpPr/>
          <p:nvPr/>
        </p:nvSpPr>
        <p:spPr>
          <a:xfrm>
            <a:off x="2756120" y="4508520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1" name="Freeform 7041"/>
          <p:cNvSpPr/>
          <p:nvPr/>
        </p:nvSpPr>
        <p:spPr>
          <a:xfrm>
            <a:off x="2844258" y="4508520"/>
            <a:ext cx="71120" cy="89916"/>
          </a:xfrm>
          <a:custGeom>
            <a:avLst/>
            <a:gdLst/>
            <a:ahLst/>
            <a:cxnLst/>
            <a:rect l="0" t="0" r="0" b="0"/>
            <a:pathLst>
              <a:path w="7112000" h="8991600">
                <a:moveTo>
                  <a:pt x="2565400" y="8991600"/>
                </a:moveTo>
                <a:lnTo>
                  <a:pt x="4546600" y="8991600"/>
                </a:lnTo>
                <a:lnTo>
                  <a:pt x="4546600" y="1752600"/>
                </a:lnTo>
                <a:lnTo>
                  <a:pt x="7112000" y="1752600"/>
                </a:lnTo>
                <a:lnTo>
                  <a:pt x="7112000" y="0"/>
                </a:lnTo>
                <a:lnTo>
                  <a:pt x="0" y="0"/>
                </a:lnTo>
                <a:lnTo>
                  <a:pt x="0" y="1752600"/>
                </a:lnTo>
                <a:lnTo>
                  <a:pt x="2565400" y="17526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2" name="Freeform 7042"/>
          <p:cNvSpPr/>
          <p:nvPr/>
        </p:nvSpPr>
        <p:spPr>
          <a:xfrm>
            <a:off x="2918680" y="4506234"/>
            <a:ext cx="64897" cy="94488"/>
          </a:xfrm>
          <a:custGeom>
            <a:avLst/>
            <a:gdLst/>
            <a:ahLst/>
            <a:cxnLst/>
            <a:rect l="0" t="0" r="0" b="0"/>
            <a:pathLst>
              <a:path w="6489700" h="9448800">
                <a:moveTo>
                  <a:pt x="6477000" y="939800"/>
                </a:moveTo>
                <a:cubicBezTo>
                  <a:pt x="5715000" y="266700"/>
                  <a:pt x="4737100" y="0"/>
                  <a:pt x="3721100" y="0"/>
                </a:cubicBezTo>
                <a:cubicBezTo>
                  <a:pt x="1955800" y="0"/>
                  <a:pt x="292100" y="1003300"/>
                  <a:pt x="292100" y="2921000"/>
                </a:cubicBezTo>
                <a:cubicBezTo>
                  <a:pt x="292100" y="5918200"/>
                  <a:pt x="4508500" y="5029200"/>
                  <a:pt x="4508500" y="6680200"/>
                </a:cubicBezTo>
                <a:cubicBezTo>
                  <a:pt x="4508500" y="7315200"/>
                  <a:pt x="3784600" y="7620000"/>
                  <a:pt x="3136900" y="7620000"/>
                </a:cubicBezTo>
                <a:cubicBezTo>
                  <a:pt x="2476500" y="7620000"/>
                  <a:pt x="1816100" y="7302500"/>
                  <a:pt x="1409700" y="6769100"/>
                </a:cubicBezTo>
                <a:lnTo>
                  <a:pt x="0" y="8318500"/>
                </a:lnTo>
                <a:cubicBezTo>
                  <a:pt x="850900" y="9105900"/>
                  <a:pt x="1866900" y="9448800"/>
                  <a:pt x="3022600" y="9448800"/>
                </a:cubicBezTo>
                <a:cubicBezTo>
                  <a:pt x="4876800" y="9448800"/>
                  <a:pt x="6489700" y="8496300"/>
                  <a:pt x="6489700" y="6489700"/>
                </a:cubicBezTo>
                <a:cubicBezTo>
                  <a:pt x="6489700" y="3340100"/>
                  <a:pt x="2349500" y="4394200"/>
                  <a:pt x="2349500" y="2755900"/>
                </a:cubicBezTo>
                <a:cubicBezTo>
                  <a:pt x="2349500" y="2082800"/>
                  <a:pt x="3124200" y="1828800"/>
                  <a:pt x="3683000" y="1828800"/>
                </a:cubicBezTo>
                <a:cubicBezTo>
                  <a:pt x="4165600" y="1828800"/>
                  <a:pt x="4800600" y="2019300"/>
                  <a:pt x="5118100" y="24257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3" name="Rectangle 7043"/>
          <p:cNvSpPr/>
          <p:nvPr/>
        </p:nvSpPr>
        <p:spPr>
          <a:xfrm>
            <a:off x="2213195" y="4675215"/>
            <a:ext cx="2304733" cy="470412"/>
          </a:xfrm>
          <a:prstGeom prst="rect">
            <a:avLst/>
          </a:prstGeom>
        </p:spPr>
      </p:sp>
      <p:sp>
        <p:nvSpPr>
          <p:cNvPr id="7044" name="Freeform 7044"/>
          <p:cNvSpPr/>
          <p:nvPr/>
        </p:nvSpPr>
        <p:spPr>
          <a:xfrm>
            <a:off x="2221539" y="4747292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5" name="Freeform 7045"/>
          <p:cNvSpPr/>
          <p:nvPr/>
        </p:nvSpPr>
        <p:spPr>
          <a:xfrm>
            <a:off x="2338468" y="4727061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6" name="Freeform 7046"/>
          <p:cNvSpPr/>
          <p:nvPr/>
        </p:nvSpPr>
        <p:spPr>
          <a:xfrm>
            <a:off x="2398590" y="475312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7" name="Freeform 7047"/>
          <p:cNvSpPr/>
          <p:nvPr/>
        </p:nvSpPr>
        <p:spPr>
          <a:xfrm>
            <a:off x="2465227" y="475312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8" name="Freeform 7048"/>
          <p:cNvSpPr/>
          <p:nvPr/>
        </p:nvSpPr>
        <p:spPr>
          <a:xfrm>
            <a:off x="2496202" y="4720203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9" name="Freeform 7049"/>
          <p:cNvSpPr/>
          <p:nvPr/>
        </p:nvSpPr>
        <p:spPr>
          <a:xfrm>
            <a:off x="2533921" y="475312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0" name="Freeform 7050"/>
          <p:cNvSpPr/>
          <p:nvPr/>
        </p:nvSpPr>
        <p:spPr>
          <a:xfrm>
            <a:off x="2604787" y="475312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1" name="Freeform 7051"/>
          <p:cNvSpPr/>
          <p:nvPr/>
        </p:nvSpPr>
        <p:spPr>
          <a:xfrm>
            <a:off x="2643866" y="4753122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2" name="Freeform 7052"/>
          <p:cNvSpPr/>
          <p:nvPr/>
        </p:nvSpPr>
        <p:spPr>
          <a:xfrm>
            <a:off x="2739078" y="475312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3" name="Freeform 7053"/>
          <p:cNvSpPr/>
          <p:nvPr/>
        </p:nvSpPr>
        <p:spPr>
          <a:xfrm>
            <a:off x="2800572" y="475312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4" name="Freeform 7054"/>
          <p:cNvSpPr/>
          <p:nvPr/>
        </p:nvSpPr>
        <p:spPr>
          <a:xfrm>
            <a:off x="2861951" y="475289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5" name="Freeform 7055"/>
          <p:cNvSpPr/>
          <p:nvPr/>
        </p:nvSpPr>
        <p:spPr>
          <a:xfrm>
            <a:off x="2917043" y="475312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6" name="Freeform 7056"/>
          <p:cNvSpPr/>
          <p:nvPr/>
        </p:nvSpPr>
        <p:spPr>
          <a:xfrm>
            <a:off x="3012370" y="4725004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7" name="Freeform 7057"/>
          <p:cNvSpPr/>
          <p:nvPr/>
        </p:nvSpPr>
        <p:spPr>
          <a:xfrm>
            <a:off x="3110439" y="475312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8" name="Freeform 7058"/>
          <p:cNvSpPr/>
          <p:nvPr/>
        </p:nvSpPr>
        <p:spPr>
          <a:xfrm>
            <a:off x="3180276" y="475312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9" name="Freeform 7059"/>
          <p:cNvSpPr/>
          <p:nvPr/>
        </p:nvSpPr>
        <p:spPr>
          <a:xfrm>
            <a:off x="3247370" y="475312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0" name="Freeform 7060"/>
          <p:cNvSpPr/>
          <p:nvPr/>
        </p:nvSpPr>
        <p:spPr>
          <a:xfrm>
            <a:off x="3318237" y="475312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1" name="Freeform 7061"/>
          <p:cNvSpPr/>
          <p:nvPr/>
        </p:nvSpPr>
        <p:spPr>
          <a:xfrm>
            <a:off x="3349212" y="473940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2" name="Freeform 7062"/>
          <p:cNvSpPr/>
          <p:nvPr/>
        </p:nvSpPr>
        <p:spPr>
          <a:xfrm>
            <a:off x="3393789" y="475449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3" name="Freeform 7063"/>
          <p:cNvSpPr/>
          <p:nvPr/>
        </p:nvSpPr>
        <p:spPr>
          <a:xfrm>
            <a:off x="3456768" y="475312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4" name="Freeform 7064"/>
          <p:cNvSpPr/>
          <p:nvPr/>
        </p:nvSpPr>
        <p:spPr>
          <a:xfrm>
            <a:off x="3520890" y="472843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5" name="Freeform 7065"/>
          <p:cNvSpPr/>
          <p:nvPr/>
        </p:nvSpPr>
        <p:spPr>
          <a:xfrm>
            <a:off x="3541693" y="473940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6" name="Freeform 7066"/>
          <p:cNvSpPr/>
          <p:nvPr/>
        </p:nvSpPr>
        <p:spPr>
          <a:xfrm>
            <a:off x="3586270" y="472843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7" name="Freeform 7067"/>
          <p:cNvSpPr/>
          <p:nvPr/>
        </p:nvSpPr>
        <p:spPr>
          <a:xfrm>
            <a:off x="3610959" y="475312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8" name="Freeform 7068"/>
          <p:cNvSpPr/>
          <p:nvPr/>
        </p:nvSpPr>
        <p:spPr>
          <a:xfrm>
            <a:off x="3672795" y="475312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9" name="Freeform 7069"/>
          <p:cNvSpPr/>
          <p:nvPr/>
        </p:nvSpPr>
        <p:spPr>
          <a:xfrm>
            <a:off x="3727430" y="4753922"/>
            <a:ext cx="12344" cy="54749"/>
          </a:xfrm>
          <a:custGeom>
            <a:avLst/>
            <a:gdLst/>
            <a:ahLst/>
            <a:cxnLst/>
            <a:rect l="0" t="0" r="0" b="0"/>
            <a:pathLst>
              <a:path w="1371600" h="60833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  <a:moveTo>
                  <a:pt x="1371600" y="5397500"/>
                </a:moveTo>
                <a:cubicBezTo>
                  <a:pt x="1371600" y="5041900"/>
                  <a:pt x="1092200" y="4711700"/>
                  <a:pt x="685800" y="4711700"/>
                </a:cubicBezTo>
                <a:cubicBezTo>
                  <a:pt x="279400" y="4711700"/>
                  <a:pt x="0" y="5041900"/>
                  <a:pt x="0" y="5397500"/>
                </a:cubicBezTo>
                <a:cubicBezTo>
                  <a:pt x="0" y="5753100"/>
                  <a:pt x="279400" y="6083300"/>
                  <a:pt x="685800" y="6083300"/>
                </a:cubicBezTo>
                <a:cubicBezTo>
                  <a:pt x="1092200" y="6083300"/>
                  <a:pt x="1371600" y="5753100"/>
                  <a:pt x="1371600" y="5397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0" name="Freeform 7070"/>
          <p:cNvSpPr/>
          <p:nvPr/>
        </p:nvSpPr>
        <p:spPr>
          <a:xfrm>
            <a:off x="3788352" y="4725004"/>
            <a:ext cx="59664" cy="85039"/>
          </a:xfrm>
          <a:custGeom>
            <a:avLst/>
            <a:gdLst/>
            <a:ahLst/>
            <a:cxnLst/>
            <a:rect l="0" t="0" r="0" b="0"/>
            <a:pathLst>
              <a:path w="6629400" h="9448800">
                <a:moveTo>
                  <a:pt x="6629400" y="1092200"/>
                </a:moveTo>
                <a:cubicBezTo>
                  <a:pt x="6032500" y="279400"/>
                  <a:pt x="5257800" y="0"/>
                  <a:pt x="4241800" y="0"/>
                </a:cubicBezTo>
                <a:cubicBezTo>
                  <a:pt x="2781300" y="0"/>
                  <a:pt x="1219200" y="812800"/>
                  <a:pt x="977900" y="2552700"/>
                </a:cubicBezTo>
                <a:cubicBezTo>
                  <a:pt x="508000" y="5842000"/>
                  <a:pt x="5321300" y="4432300"/>
                  <a:pt x="4965700" y="6972300"/>
                </a:cubicBezTo>
                <a:cubicBezTo>
                  <a:pt x="4813300" y="8026400"/>
                  <a:pt x="3708400" y="8610600"/>
                  <a:pt x="2806700" y="8610600"/>
                </a:cubicBezTo>
                <a:cubicBezTo>
                  <a:pt x="1866900" y="8610600"/>
                  <a:pt x="1206500" y="8178800"/>
                  <a:pt x="914400" y="7518400"/>
                </a:cubicBezTo>
                <a:lnTo>
                  <a:pt x="0" y="8115300"/>
                </a:lnTo>
                <a:cubicBezTo>
                  <a:pt x="558800" y="9055100"/>
                  <a:pt x="1549400" y="9448800"/>
                  <a:pt x="2641600" y="9448800"/>
                </a:cubicBezTo>
                <a:cubicBezTo>
                  <a:pt x="4064000" y="9448800"/>
                  <a:pt x="5740400" y="8483600"/>
                  <a:pt x="5969000" y="6845300"/>
                </a:cubicBezTo>
                <a:cubicBezTo>
                  <a:pt x="6426200" y="3606800"/>
                  <a:pt x="1638300" y="4889500"/>
                  <a:pt x="1981200" y="2463800"/>
                </a:cubicBezTo>
                <a:cubicBezTo>
                  <a:pt x="2133600" y="1333500"/>
                  <a:pt x="3187700" y="838200"/>
                  <a:pt x="4127500" y="838200"/>
                </a:cubicBezTo>
                <a:cubicBezTo>
                  <a:pt x="4889500" y="838200"/>
                  <a:pt x="5435600" y="1130300"/>
                  <a:pt x="57404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1" name="Freeform 7071"/>
          <p:cNvSpPr/>
          <p:nvPr/>
        </p:nvSpPr>
        <p:spPr>
          <a:xfrm>
            <a:off x="3854760" y="4728433"/>
            <a:ext cx="20116" cy="79552"/>
          </a:xfrm>
          <a:custGeom>
            <a:avLst/>
            <a:gdLst/>
            <a:ahLst/>
            <a:cxnLst/>
            <a:rect l="0" t="0" r="0" b="0"/>
            <a:pathLst>
              <a:path w="2235200" h="8839200">
                <a:moveTo>
                  <a:pt x="1676400" y="2895600"/>
                </a:moveTo>
                <a:lnTo>
                  <a:pt x="838200" y="2895600"/>
                </a:lnTo>
                <a:lnTo>
                  <a:pt x="0" y="8839200"/>
                </a:lnTo>
                <a:lnTo>
                  <a:pt x="838200" y="8839200"/>
                </a:lnTo>
                <a:close/>
                <a:moveTo>
                  <a:pt x="2184400" y="609600"/>
                </a:moveTo>
                <a:cubicBezTo>
                  <a:pt x="2235200" y="254000"/>
                  <a:pt x="1968500" y="0"/>
                  <a:pt x="1663700" y="0"/>
                </a:cubicBezTo>
                <a:cubicBezTo>
                  <a:pt x="1358900" y="0"/>
                  <a:pt x="1016000" y="254000"/>
                  <a:pt x="965200" y="609600"/>
                </a:cubicBezTo>
                <a:cubicBezTo>
                  <a:pt x="914400" y="965200"/>
                  <a:pt x="1181100" y="1219200"/>
                  <a:pt x="1485900" y="1219200"/>
                </a:cubicBezTo>
                <a:cubicBezTo>
                  <a:pt x="1790700" y="1219200"/>
                  <a:pt x="2133600" y="965200"/>
                  <a:pt x="21844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2" name="Freeform 7072"/>
          <p:cNvSpPr/>
          <p:nvPr/>
        </p:nvSpPr>
        <p:spPr>
          <a:xfrm>
            <a:off x="3872248" y="4754493"/>
            <a:ext cx="58864" cy="53492"/>
          </a:xfrm>
          <a:custGeom>
            <a:avLst/>
            <a:gdLst/>
            <a:ahLst/>
            <a:cxnLst/>
            <a:rect l="0" t="0" r="0" b="0"/>
            <a:pathLst>
              <a:path w="6540500" h="5943600">
                <a:moveTo>
                  <a:pt x="0" y="5943600"/>
                </a:moveTo>
                <a:lnTo>
                  <a:pt x="1066800" y="5943600"/>
                </a:lnTo>
                <a:lnTo>
                  <a:pt x="33528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4076700" y="2768600"/>
                </a:lnTo>
                <a:lnTo>
                  <a:pt x="6540500" y="0"/>
                </a:lnTo>
                <a:lnTo>
                  <a:pt x="5499100" y="0"/>
                </a:lnTo>
                <a:lnTo>
                  <a:pt x="3606800" y="2222500"/>
                </a:lnTo>
                <a:lnTo>
                  <a:pt x="2273300" y="0"/>
                </a:lnTo>
                <a:lnTo>
                  <a:pt x="1130300" y="0"/>
                </a:lnTo>
                <a:lnTo>
                  <a:pt x="28956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3" name="Freeform 7073"/>
          <p:cNvSpPr/>
          <p:nvPr/>
        </p:nvSpPr>
        <p:spPr>
          <a:xfrm>
            <a:off x="3967346" y="4753122"/>
            <a:ext cx="86410" cy="54864"/>
          </a:xfrm>
          <a:custGeom>
            <a:avLst/>
            <a:gdLst/>
            <a:ahLst/>
            <a:cxnLst/>
            <a:rect l="0" t="0" r="0" b="0"/>
            <a:pathLst>
              <a:path w="9601200" h="6096000">
                <a:moveTo>
                  <a:pt x="0" y="6096000"/>
                </a:move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060700" y="762000"/>
                  <a:pt x="3263900" y="762000"/>
                </a:cubicBezTo>
                <a:cubicBezTo>
                  <a:pt x="4419600" y="762000"/>
                  <a:pt x="4673600" y="1422400"/>
                  <a:pt x="4495800" y="2628900"/>
                </a:cubicBezTo>
                <a:lnTo>
                  <a:pt x="4013200" y="6096000"/>
                </a:lnTo>
                <a:lnTo>
                  <a:pt x="4851400" y="6096000"/>
                </a:lnTo>
                <a:lnTo>
                  <a:pt x="5295900" y="2933700"/>
                </a:lnTo>
                <a:cubicBezTo>
                  <a:pt x="5448300" y="1828800"/>
                  <a:pt x="6032500" y="762000"/>
                  <a:pt x="7277100" y="762000"/>
                </a:cubicBezTo>
                <a:cubicBezTo>
                  <a:pt x="8432800" y="762000"/>
                  <a:pt x="8686800" y="1422400"/>
                  <a:pt x="8509000" y="2628900"/>
                </a:cubicBezTo>
                <a:lnTo>
                  <a:pt x="8026400" y="6096000"/>
                </a:lnTo>
                <a:lnTo>
                  <a:pt x="8864600" y="6096000"/>
                </a:lnTo>
                <a:lnTo>
                  <a:pt x="9398000" y="2324100"/>
                </a:lnTo>
                <a:cubicBezTo>
                  <a:pt x="9601200" y="850900"/>
                  <a:pt x="8991600" y="0"/>
                  <a:pt x="7480300" y="0"/>
                </a:cubicBezTo>
                <a:cubicBezTo>
                  <a:pt x="6680200" y="0"/>
                  <a:pt x="5803900" y="469900"/>
                  <a:pt x="5359400" y="1231900"/>
                </a:cubicBezTo>
                <a:cubicBezTo>
                  <a:pt x="5105400" y="215900"/>
                  <a:pt x="4279900" y="0"/>
                  <a:pt x="3632200" y="0"/>
                </a:cubicBezTo>
                <a:cubicBezTo>
                  <a:pt x="2921000" y="0"/>
                  <a:pt x="2070100" y="368300"/>
                  <a:pt x="1574800" y="1054100"/>
                </a:cubicBezTo>
                <a:lnTo>
                  <a:pt x="1549400" y="1054100"/>
                </a:lnTo>
                <a:lnTo>
                  <a:pt x="1676400" y="152400"/>
                </a:lnTo>
                <a:lnTo>
                  <a:pt x="774700" y="152400"/>
                </a:lnTo>
                <a:cubicBezTo>
                  <a:pt x="736600" y="596900"/>
                  <a:pt x="711200" y="1028700"/>
                  <a:pt x="6477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4" name="Freeform 7074"/>
          <p:cNvSpPr/>
          <p:nvPr/>
        </p:nvSpPr>
        <p:spPr>
          <a:xfrm>
            <a:off x="4062558" y="4753122"/>
            <a:ext cx="50863" cy="56235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5" name="Freeform 7075"/>
          <p:cNvSpPr/>
          <p:nvPr/>
        </p:nvSpPr>
        <p:spPr>
          <a:xfrm>
            <a:off x="4125766" y="4728433"/>
            <a:ext cx="20116" cy="79552"/>
          </a:xfrm>
          <a:custGeom>
            <a:avLst/>
            <a:gdLst/>
            <a:ahLst/>
            <a:cxnLst/>
            <a:rect l="0" t="0" r="0" b="0"/>
            <a:pathLst>
              <a:path w="2235200" h="8839200">
                <a:moveTo>
                  <a:pt x="1676400" y="2895600"/>
                </a:moveTo>
                <a:lnTo>
                  <a:pt x="838200" y="2895600"/>
                </a:lnTo>
                <a:lnTo>
                  <a:pt x="0" y="8839200"/>
                </a:lnTo>
                <a:lnTo>
                  <a:pt x="838200" y="8839200"/>
                </a:lnTo>
                <a:close/>
                <a:moveTo>
                  <a:pt x="2184400" y="609600"/>
                </a:moveTo>
                <a:cubicBezTo>
                  <a:pt x="2235200" y="254000"/>
                  <a:pt x="1968500" y="0"/>
                  <a:pt x="1663700" y="0"/>
                </a:cubicBezTo>
                <a:cubicBezTo>
                  <a:pt x="1358900" y="0"/>
                  <a:pt x="1016000" y="254000"/>
                  <a:pt x="965200" y="609600"/>
                </a:cubicBezTo>
                <a:cubicBezTo>
                  <a:pt x="914400" y="965200"/>
                  <a:pt x="1181100" y="1219200"/>
                  <a:pt x="1485900" y="1219200"/>
                </a:cubicBezTo>
                <a:cubicBezTo>
                  <a:pt x="1790700" y="1219200"/>
                  <a:pt x="2133600" y="965200"/>
                  <a:pt x="21844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6" name="Freeform 7076"/>
          <p:cNvSpPr/>
          <p:nvPr/>
        </p:nvSpPr>
        <p:spPr>
          <a:xfrm>
            <a:off x="4151483" y="4753122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774700" y="152400"/>
                </a:moveTo>
                <a:cubicBezTo>
                  <a:pt x="736600" y="584200"/>
                  <a:pt x="698500" y="1143000"/>
                  <a:pt x="647700" y="1460500"/>
                </a:cubicBezTo>
                <a:lnTo>
                  <a:pt x="0" y="6096000"/>
                </a:ln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213100" y="762000"/>
                  <a:pt x="3390900" y="762000"/>
                </a:cubicBezTo>
                <a:cubicBezTo>
                  <a:pt x="4635500" y="762000"/>
                  <a:pt x="4902200" y="1485900"/>
                  <a:pt x="4711700" y="2806700"/>
                </a:cubicBezTo>
                <a:lnTo>
                  <a:pt x="4254500" y="6096000"/>
                </a:lnTo>
                <a:lnTo>
                  <a:pt x="5092700" y="6096000"/>
                </a:lnTo>
                <a:lnTo>
                  <a:pt x="5626100" y="2324100"/>
                </a:lnTo>
                <a:cubicBezTo>
                  <a:pt x="5829300" y="850900"/>
                  <a:pt x="5219700" y="0"/>
                  <a:pt x="3708400" y="0"/>
                </a:cubicBezTo>
                <a:cubicBezTo>
                  <a:pt x="2921000" y="0"/>
                  <a:pt x="2019300" y="457200"/>
                  <a:pt x="1562100" y="1104900"/>
                </a:cubicBezTo>
                <a:lnTo>
                  <a:pt x="1536700" y="1104900"/>
                </a:lnTo>
                <a:cubicBezTo>
                  <a:pt x="1587500" y="787400"/>
                  <a:pt x="1625600" y="469900"/>
                  <a:pt x="16383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7" name="Freeform 7077"/>
          <p:cNvSpPr/>
          <p:nvPr/>
        </p:nvSpPr>
        <p:spPr>
          <a:xfrm>
            <a:off x="4211834" y="4753122"/>
            <a:ext cx="44691" cy="56235"/>
          </a:xfrm>
          <a:custGeom>
            <a:avLst/>
            <a:gdLst/>
            <a:ahLst/>
            <a:cxnLst/>
            <a:rect l="0" t="0" r="0" b="0"/>
            <a:pathLst>
              <a:path w="4965700" h="6248400">
                <a:moveTo>
                  <a:pt x="4965700" y="1066800"/>
                </a:moveTo>
                <a:cubicBezTo>
                  <a:pt x="4686300" y="292100"/>
                  <a:pt x="3949700" y="0"/>
                  <a:pt x="3124200" y="0"/>
                </a:cubicBezTo>
                <a:cubicBezTo>
                  <a:pt x="2006600" y="0"/>
                  <a:pt x="850900" y="558800"/>
                  <a:pt x="685800" y="1790700"/>
                </a:cubicBezTo>
                <a:cubicBezTo>
                  <a:pt x="520700" y="2921000"/>
                  <a:pt x="1587500" y="3251200"/>
                  <a:pt x="1981200" y="3352800"/>
                </a:cubicBezTo>
                <a:lnTo>
                  <a:pt x="2768600" y="3543300"/>
                </a:lnTo>
                <a:cubicBezTo>
                  <a:pt x="3378200" y="3695700"/>
                  <a:pt x="3848100" y="3898900"/>
                  <a:pt x="3771900" y="4495800"/>
                </a:cubicBezTo>
                <a:cubicBezTo>
                  <a:pt x="3670300" y="5181600"/>
                  <a:pt x="2921000" y="5486400"/>
                  <a:pt x="2235200" y="5486400"/>
                </a:cubicBezTo>
                <a:cubicBezTo>
                  <a:pt x="1536700" y="5486400"/>
                  <a:pt x="1066800" y="5130800"/>
                  <a:pt x="800100" y="4597400"/>
                </a:cubicBezTo>
                <a:lnTo>
                  <a:pt x="0" y="5092700"/>
                </a:lnTo>
                <a:cubicBezTo>
                  <a:pt x="444500" y="5930900"/>
                  <a:pt x="1219200" y="6248400"/>
                  <a:pt x="2120900" y="6248400"/>
                </a:cubicBezTo>
                <a:cubicBezTo>
                  <a:pt x="3276600" y="6248400"/>
                  <a:pt x="4508500" y="5715000"/>
                  <a:pt x="4699000" y="4419600"/>
                </a:cubicBezTo>
                <a:cubicBezTo>
                  <a:pt x="4813300" y="3581400"/>
                  <a:pt x="4267200" y="2984500"/>
                  <a:pt x="3479800" y="2794000"/>
                </a:cubicBezTo>
                <a:lnTo>
                  <a:pt x="2654300" y="2590800"/>
                </a:lnTo>
                <a:cubicBezTo>
                  <a:pt x="1905000" y="2413000"/>
                  <a:pt x="1536700" y="2209800"/>
                  <a:pt x="1612900" y="1651000"/>
                </a:cubicBezTo>
                <a:cubicBezTo>
                  <a:pt x="1701800" y="1016000"/>
                  <a:pt x="2387600" y="762000"/>
                  <a:pt x="2971800" y="762000"/>
                </a:cubicBezTo>
                <a:cubicBezTo>
                  <a:pt x="3581400" y="762000"/>
                  <a:pt x="3962400" y="1079500"/>
                  <a:pt x="41402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8" name="Freeform 7078"/>
          <p:cNvSpPr/>
          <p:nvPr/>
        </p:nvSpPr>
        <p:spPr>
          <a:xfrm>
            <a:off x="4263612" y="4739406"/>
            <a:ext cx="35318" cy="69951"/>
          </a:xfrm>
          <a:custGeom>
            <a:avLst/>
            <a:gdLst/>
            <a:ahLst/>
            <a:cxnLst/>
            <a:rect l="0" t="0" r="0" b="0"/>
            <a:pathLst>
              <a:path w="3924300" h="7772400">
                <a:moveTo>
                  <a:pt x="3924300" y="1676400"/>
                </a:moveTo>
                <a:lnTo>
                  <a:pt x="2209800" y="1676400"/>
                </a:lnTo>
                <a:lnTo>
                  <a:pt x="2438400" y="0"/>
                </a:lnTo>
                <a:lnTo>
                  <a:pt x="1600200" y="0"/>
                </a:lnTo>
                <a:lnTo>
                  <a:pt x="1371600" y="1676400"/>
                </a:lnTo>
                <a:lnTo>
                  <a:pt x="11430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736600" y="6184900"/>
                </a:lnTo>
                <a:cubicBezTo>
                  <a:pt x="546100" y="7493000"/>
                  <a:pt x="1346200" y="7772400"/>
                  <a:pt x="1981200" y="7772400"/>
                </a:cubicBezTo>
                <a:cubicBezTo>
                  <a:pt x="2400300" y="7772400"/>
                  <a:pt x="2819400" y="7696200"/>
                  <a:pt x="3149600" y="7556500"/>
                </a:cubicBezTo>
                <a:lnTo>
                  <a:pt x="3213100" y="6781800"/>
                </a:lnTo>
                <a:cubicBezTo>
                  <a:pt x="2946400" y="6921500"/>
                  <a:pt x="2616200" y="7010400"/>
                  <a:pt x="2324100" y="7010400"/>
                </a:cubicBezTo>
                <a:cubicBezTo>
                  <a:pt x="1803400" y="7010400"/>
                  <a:pt x="1485900" y="6832600"/>
                  <a:pt x="16129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9" name="Freeform 7079"/>
          <p:cNvSpPr/>
          <p:nvPr/>
        </p:nvSpPr>
        <p:spPr>
          <a:xfrm>
            <a:off x="4299502" y="4753122"/>
            <a:ext cx="50863" cy="56235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0" name="Freeform 7080"/>
          <p:cNvSpPr/>
          <p:nvPr/>
        </p:nvSpPr>
        <p:spPr>
          <a:xfrm>
            <a:off x="4357109" y="4753122"/>
            <a:ext cx="64350" cy="82296"/>
          </a:xfrm>
          <a:custGeom>
            <a:avLst/>
            <a:gdLst/>
            <a:ahLst/>
            <a:cxnLst/>
            <a:rect l="0" t="0" r="0" b="0"/>
            <a:pathLst>
              <a:path w="7150100" h="9144000">
                <a:moveTo>
                  <a:pt x="0" y="7950200"/>
                </a:moveTo>
                <a:cubicBezTo>
                  <a:pt x="647700" y="8763000"/>
                  <a:pt x="1511300" y="9144000"/>
                  <a:pt x="2692400" y="9144000"/>
                </a:cubicBezTo>
                <a:cubicBezTo>
                  <a:pt x="5359400" y="9144000"/>
                  <a:pt x="6134100" y="7340600"/>
                  <a:pt x="6324600" y="6045200"/>
                </a:cubicBezTo>
                <a:lnTo>
                  <a:pt x="7150100" y="152400"/>
                </a:lnTo>
                <a:lnTo>
                  <a:pt x="6311900" y="152400"/>
                </a:lnTo>
                <a:lnTo>
                  <a:pt x="6172200" y="1143000"/>
                </a:lnTo>
                <a:lnTo>
                  <a:pt x="6146800" y="1143000"/>
                </a:lnTo>
                <a:cubicBezTo>
                  <a:pt x="5588000" y="215900"/>
                  <a:pt x="4711700" y="0"/>
                  <a:pt x="4000500" y="0"/>
                </a:cubicBezTo>
                <a:cubicBezTo>
                  <a:pt x="2247900" y="0"/>
                  <a:pt x="800100" y="1346200"/>
                  <a:pt x="546100" y="3073400"/>
                </a:cubicBezTo>
                <a:cubicBezTo>
                  <a:pt x="304800" y="4813300"/>
                  <a:pt x="1511300" y="6096000"/>
                  <a:pt x="3225800" y="6096000"/>
                </a:cubicBezTo>
                <a:cubicBezTo>
                  <a:pt x="4089400" y="6096000"/>
                  <a:pt x="4965700" y="5778500"/>
                  <a:pt x="5600700" y="4978400"/>
                </a:cubicBezTo>
                <a:lnTo>
                  <a:pt x="5626100" y="4978400"/>
                </a:lnTo>
                <a:lnTo>
                  <a:pt x="5486400" y="6045200"/>
                </a:lnTo>
                <a:cubicBezTo>
                  <a:pt x="5295900" y="7327900"/>
                  <a:pt x="4546600" y="8382000"/>
                  <a:pt x="2844800" y="8382000"/>
                </a:cubicBezTo>
                <a:cubicBezTo>
                  <a:pt x="1892300" y="8382000"/>
                  <a:pt x="1117600" y="7950200"/>
                  <a:pt x="723900" y="7289800"/>
                </a:cubicBezTo>
                <a:close/>
                <a:moveTo>
                  <a:pt x="1473200" y="3048000"/>
                </a:moveTo>
                <a:cubicBezTo>
                  <a:pt x="1651000" y="1803400"/>
                  <a:pt x="2755900" y="762000"/>
                  <a:pt x="4000500" y="762000"/>
                </a:cubicBezTo>
                <a:cubicBezTo>
                  <a:pt x="5397500" y="762000"/>
                  <a:pt x="6108700" y="1803400"/>
                  <a:pt x="5930900" y="3048000"/>
                </a:cubicBezTo>
                <a:cubicBezTo>
                  <a:pt x="5791200" y="4419600"/>
                  <a:pt x="4572000" y="5334000"/>
                  <a:pt x="3352800" y="5334000"/>
                </a:cubicBezTo>
                <a:cubicBezTo>
                  <a:pt x="2108200" y="5334000"/>
                  <a:pt x="1295400" y="4292600"/>
                  <a:pt x="14732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1" name="Freeform 7081"/>
          <p:cNvSpPr/>
          <p:nvPr/>
        </p:nvSpPr>
        <p:spPr>
          <a:xfrm>
            <a:off x="4429575" y="4753122"/>
            <a:ext cx="57150" cy="56235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2" name="Freeform 7082"/>
          <p:cNvSpPr/>
          <p:nvPr/>
        </p:nvSpPr>
        <p:spPr>
          <a:xfrm>
            <a:off x="2331153" y="4905484"/>
            <a:ext cx="67665" cy="87782"/>
          </a:xfrm>
          <a:custGeom>
            <a:avLst/>
            <a:gdLst/>
            <a:ahLst/>
            <a:cxnLst/>
            <a:rect l="0" t="0" r="0" b="0"/>
            <a:pathLst>
              <a:path w="7518400" h="9753600">
                <a:moveTo>
                  <a:pt x="0" y="9753600"/>
                </a:moveTo>
                <a:lnTo>
                  <a:pt x="838200" y="9753600"/>
                </a:lnTo>
                <a:lnTo>
                  <a:pt x="1485900" y="5105400"/>
                </a:lnTo>
                <a:lnTo>
                  <a:pt x="1511300" y="5105400"/>
                </a:lnTo>
                <a:cubicBezTo>
                  <a:pt x="1943100" y="5905500"/>
                  <a:pt x="2870200" y="6248400"/>
                  <a:pt x="3657600" y="6248400"/>
                </a:cubicBezTo>
                <a:cubicBezTo>
                  <a:pt x="5511800" y="6248400"/>
                  <a:pt x="7010400" y="4914900"/>
                  <a:pt x="7264400" y="3124200"/>
                </a:cubicBezTo>
                <a:cubicBezTo>
                  <a:pt x="7518400" y="1333500"/>
                  <a:pt x="6388100" y="0"/>
                  <a:pt x="4533900" y="0"/>
                </a:cubicBezTo>
                <a:cubicBezTo>
                  <a:pt x="3746500" y="0"/>
                  <a:pt x="2730500" y="342900"/>
                  <a:pt x="2070100" y="1143000"/>
                </a:cubicBezTo>
                <a:lnTo>
                  <a:pt x="2044700" y="1143000"/>
                </a:lnTo>
                <a:lnTo>
                  <a:pt x="2184400" y="152400"/>
                </a:lnTo>
                <a:lnTo>
                  <a:pt x="1346200" y="152400"/>
                </a:lnTo>
                <a:close/>
                <a:moveTo>
                  <a:pt x="6350000" y="3124200"/>
                </a:moveTo>
                <a:cubicBezTo>
                  <a:pt x="6159500" y="4457700"/>
                  <a:pt x="5156200" y="5486400"/>
                  <a:pt x="3771900" y="5486400"/>
                </a:cubicBezTo>
                <a:cubicBezTo>
                  <a:pt x="2400300" y="5486400"/>
                  <a:pt x="1536700" y="4457700"/>
                  <a:pt x="1727200" y="3124200"/>
                </a:cubicBezTo>
                <a:cubicBezTo>
                  <a:pt x="1917700" y="1790700"/>
                  <a:pt x="3060700" y="762000"/>
                  <a:pt x="4432300" y="762000"/>
                </a:cubicBezTo>
                <a:cubicBezTo>
                  <a:pt x="5816600" y="762000"/>
                  <a:pt x="6540500" y="1790700"/>
                  <a:pt x="63500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3" name="Freeform 7083"/>
          <p:cNvSpPr/>
          <p:nvPr/>
        </p:nvSpPr>
        <p:spPr>
          <a:xfrm>
            <a:off x="2406362" y="4905484"/>
            <a:ext cx="37604" cy="54864"/>
          </a:xfrm>
          <a:custGeom>
            <a:avLst/>
            <a:gdLst/>
            <a:ahLst/>
            <a:cxnLst/>
            <a:rect l="0" t="0" r="0" b="0"/>
            <a:pathLst>
              <a:path w="4178300" h="6096000">
                <a:moveTo>
                  <a:pt x="0" y="6096000"/>
                </a:moveTo>
                <a:lnTo>
                  <a:pt x="838200" y="6096000"/>
                </a:lnTo>
                <a:lnTo>
                  <a:pt x="1308100" y="2743200"/>
                </a:lnTo>
                <a:cubicBezTo>
                  <a:pt x="1422400" y="1943100"/>
                  <a:pt x="2146300" y="838200"/>
                  <a:pt x="3416300" y="838200"/>
                </a:cubicBezTo>
                <a:cubicBezTo>
                  <a:pt x="3644900" y="838200"/>
                  <a:pt x="3797300" y="863600"/>
                  <a:pt x="3886200" y="901700"/>
                </a:cubicBezTo>
                <a:lnTo>
                  <a:pt x="4178300" y="76200"/>
                </a:lnTo>
                <a:cubicBezTo>
                  <a:pt x="4000500" y="25400"/>
                  <a:pt x="3797300" y="0"/>
                  <a:pt x="3556000" y="0"/>
                </a:cubicBezTo>
                <a:cubicBezTo>
                  <a:pt x="2514600" y="0"/>
                  <a:pt x="1816100" y="622300"/>
                  <a:pt x="1485900" y="1257300"/>
                </a:cubicBezTo>
                <a:lnTo>
                  <a:pt x="1460500" y="1257300"/>
                </a:lnTo>
                <a:lnTo>
                  <a:pt x="1612900" y="152400"/>
                </a:lnTo>
                <a:lnTo>
                  <a:pt x="787400" y="152400"/>
                </a:lnTo>
                <a:cubicBezTo>
                  <a:pt x="685800" y="1016000"/>
                  <a:pt x="647700" y="1473200"/>
                  <a:pt x="5715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4" name="Freeform 7084"/>
          <p:cNvSpPr/>
          <p:nvPr/>
        </p:nvSpPr>
        <p:spPr>
          <a:xfrm>
            <a:off x="2440195" y="4905484"/>
            <a:ext cx="61379" cy="56235"/>
          </a:xfrm>
          <a:custGeom>
            <a:avLst/>
            <a:gdLst/>
            <a:ahLst/>
            <a:cxnLst/>
            <a:rect l="0" t="0" r="0" b="0"/>
            <a:pathLst>
              <a:path w="6819900" h="6248400">
                <a:moveTo>
                  <a:pt x="6565900" y="3124200"/>
                </a:moveTo>
                <a:cubicBezTo>
                  <a:pt x="6819900" y="1333500"/>
                  <a:pt x="5689600" y="0"/>
                  <a:pt x="38354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959100" y="6248400"/>
                </a:cubicBezTo>
                <a:cubicBezTo>
                  <a:pt x="4813300" y="6248400"/>
                  <a:pt x="6311900" y="4914900"/>
                  <a:pt x="6565900" y="3124200"/>
                </a:cubicBezTo>
                <a:close/>
                <a:moveTo>
                  <a:pt x="5651500" y="3124200"/>
                </a:moveTo>
                <a:cubicBezTo>
                  <a:pt x="5461000" y="4457700"/>
                  <a:pt x="4457700" y="5486400"/>
                  <a:pt x="3073400" y="5486400"/>
                </a:cubicBezTo>
                <a:cubicBezTo>
                  <a:pt x="1701800" y="5486400"/>
                  <a:pt x="977900" y="4457700"/>
                  <a:pt x="1168400" y="3124200"/>
                </a:cubicBezTo>
                <a:cubicBezTo>
                  <a:pt x="1358900" y="1790700"/>
                  <a:pt x="2362200" y="762000"/>
                  <a:pt x="3733800" y="762000"/>
                </a:cubicBezTo>
                <a:cubicBezTo>
                  <a:pt x="5118100" y="762000"/>
                  <a:pt x="5842000" y="1790700"/>
                  <a:pt x="5651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5" name="Freeform 7085"/>
          <p:cNvSpPr/>
          <p:nvPr/>
        </p:nvSpPr>
        <p:spPr>
          <a:xfrm>
            <a:off x="2507061" y="4873937"/>
            <a:ext cx="67665" cy="87782"/>
          </a:xfrm>
          <a:custGeom>
            <a:avLst/>
            <a:gdLst/>
            <a:ahLst/>
            <a:cxnLst/>
            <a:rect l="0" t="0" r="0" b="0"/>
            <a:pathLst>
              <a:path w="7518400" h="9753600">
                <a:moveTo>
                  <a:pt x="7518400" y="0"/>
                </a:moveTo>
                <a:lnTo>
                  <a:pt x="6680200" y="0"/>
                </a:lnTo>
                <a:lnTo>
                  <a:pt x="6032500" y="4648200"/>
                </a:lnTo>
                <a:lnTo>
                  <a:pt x="6007100" y="4648200"/>
                </a:lnTo>
                <a:cubicBezTo>
                  <a:pt x="5575300" y="3848100"/>
                  <a:pt x="4635500" y="3505200"/>
                  <a:pt x="3848100" y="3505200"/>
                </a:cubicBezTo>
                <a:cubicBezTo>
                  <a:pt x="1993900" y="3505200"/>
                  <a:pt x="508000" y="4838700"/>
                  <a:pt x="254000" y="6629400"/>
                </a:cubicBezTo>
                <a:cubicBezTo>
                  <a:pt x="0" y="8420100"/>
                  <a:pt x="1117600" y="9753600"/>
                  <a:pt x="2971800" y="9753600"/>
                </a:cubicBezTo>
                <a:cubicBezTo>
                  <a:pt x="3759200" y="9753600"/>
                  <a:pt x="4787900" y="9410700"/>
                  <a:pt x="5448300" y="8610600"/>
                </a:cubicBezTo>
                <a:lnTo>
                  <a:pt x="5473700" y="8610600"/>
                </a:lnTo>
                <a:lnTo>
                  <a:pt x="5334000" y="9601200"/>
                </a:lnTo>
                <a:lnTo>
                  <a:pt x="6172200" y="9601200"/>
                </a:lnTo>
                <a:close/>
                <a:moveTo>
                  <a:pt x="1168400" y="6629400"/>
                </a:moveTo>
                <a:cubicBezTo>
                  <a:pt x="1358900" y="5295900"/>
                  <a:pt x="2362200" y="4267200"/>
                  <a:pt x="3746500" y="4267200"/>
                </a:cubicBezTo>
                <a:cubicBezTo>
                  <a:pt x="5118100" y="4267200"/>
                  <a:pt x="5981700" y="5295900"/>
                  <a:pt x="5791200" y="6629400"/>
                </a:cubicBezTo>
                <a:cubicBezTo>
                  <a:pt x="5600700" y="7962900"/>
                  <a:pt x="4457700" y="8991600"/>
                  <a:pt x="3086100" y="8991600"/>
                </a:cubicBezTo>
                <a:cubicBezTo>
                  <a:pt x="1701800" y="8991600"/>
                  <a:pt x="977900" y="7962900"/>
                  <a:pt x="1168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6" name="Freeform 7086"/>
          <p:cNvSpPr/>
          <p:nvPr/>
        </p:nvSpPr>
        <p:spPr>
          <a:xfrm>
            <a:off x="2579984" y="4906855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5054600" y="5943600"/>
                </a:moveTo>
                <a:cubicBezTo>
                  <a:pt x="5092700" y="5511800"/>
                  <a:pt x="5130800" y="4953000"/>
                  <a:pt x="5168900" y="4635500"/>
                </a:cubicBezTo>
                <a:lnTo>
                  <a:pt x="5829300" y="0"/>
                </a:lnTo>
                <a:lnTo>
                  <a:pt x="4991100" y="0"/>
                </a:lnTo>
                <a:lnTo>
                  <a:pt x="4559300" y="3048000"/>
                </a:lnTo>
                <a:cubicBezTo>
                  <a:pt x="4254500" y="5219700"/>
                  <a:pt x="2616200" y="5334000"/>
                  <a:pt x="2438400" y="5334000"/>
                </a:cubicBezTo>
                <a:cubicBezTo>
                  <a:pt x="1193800" y="5334000"/>
                  <a:pt x="927100" y="4610100"/>
                  <a:pt x="1104900" y="3289300"/>
                </a:cubicBezTo>
                <a:lnTo>
                  <a:pt x="1574800" y="0"/>
                </a:lnTo>
                <a:lnTo>
                  <a:pt x="736600" y="0"/>
                </a:lnTo>
                <a:lnTo>
                  <a:pt x="203200" y="3771900"/>
                </a:lnTo>
                <a:cubicBezTo>
                  <a:pt x="0" y="5245100"/>
                  <a:pt x="596900" y="6096000"/>
                  <a:pt x="2108200" y="6096000"/>
                </a:cubicBezTo>
                <a:cubicBezTo>
                  <a:pt x="2895600" y="6096000"/>
                  <a:pt x="3797300" y="5638800"/>
                  <a:pt x="4267200" y="4991100"/>
                </a:cubicBezTo>
                <a:lnTo>
                  <a:pt x="4292600" y="4991100"/>
                </a:lnTo>
                <a:cubicBezTo>
                  <a:pt x="4241800" y="5308600"/>
                  <a:pt x="4203700" y="5626100"/>
                  <a:pt x="41910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7" name="Freeform 7087"/>
          <p:cNvSpPr/>
          <p:nvPr/>
        </p:nvSpPr>
        <p:spPr>
          <a:xfrm>
            <a:off x="2641363" y="4905255"/>
            <a:ext cx="52806" cy="56692"/>
          </a:xfrm>
          <a:custGeom>
            <a:avLst/>
            <a:gdLst/>
            <a:ahLst/>
            <a:cxnLst/>
            <a:rect l="0" t="0" r="0" b="0"/>
            <a:pathLst>
              <a:path w="5867400" h="6299200">
                <a:moveTo>
                  <a:pt x="5867400" y="1054100"/>
                </a:moveTo>
                <a:cubicBezTo>
                  <a:pt x="5384800" y="368300"/>
                  <a:pt x="4635500" y="38100"/>
                  <a:pt x="3835400" y="25400"/>
                </a:cubicBezTo>
                <a:cubicBezTo>
                  <a:pt x="1905000" y="0"/>
                  <a:pt x="508000" y="1358900"/>
                  <a:pt x="254000" y="3149600"/>
                </a:cubicBezTo>
                <a:cubicBezTo>
                  <a:pt x="0" y="4940300"/>
                  <a:pt x="1016000" y="6299200"/>
                  <a:pt x="2959100" y="6273800"/>
                </a:cubicBezTo>
                <a:cubicBezTo>
                  <a:pt x="3759200" y="6261100"/>
                  <a:pt x="4597400" y="5930900"/>
                  <a:pt x="5283200" y="5245100"/>
                </a:cubicBezTo>
                <a:lnTo>
                  <a:pt x="4660900" y="4724400"/>
                </a:lnTo>
                <a:cubicBezTo>
                  <a:pt x="4330700" y="5156200"/>
                  <a:pt x="3733800" y="5511800"/>
                  <a:pt x="3073400" y="5511800"/>
                </a:cubicBezTo>
                <a:cubicBezTo>
                  <a:pt x="1676400" y="5537200"/>
                  <a:pt x="977900" y="4508500"/>
                  <a:pt x="1168400" y="3149600"/>
                </a:cubicBezTo>
                <a:cubicBezTo>
                  <a:pt x="1358900" y="1790700"/>
                  <a:pt x="2349500" y="762000"/>
                  <a:pt x="3733800" y="787400"/>
                </a:cubicBezTo>
                <a:cubicBezTo>
                  <a:pt x="4394200" y="787400"/>
                  <a:pt x="4889500" y="1143000"/>
                  <a:pt x="51054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8" name="Freeform 7088"/>
          <p:cNvSpPr/>
          <p:nvPr/>
        </p:nvSpPr>
        <p:spPr>
          <a:xfrm>
            <a:off x="2697599" y="4891768"/>
            <a:ext cx="35318" cy="69951"/>
          </a:xfrm>
          <a:custGeom>
            <a:avLst/>
            <a:gdLst/>
            <a:ahLst/>
            <a:cxnLst/>
            <a:rect l="0" t="0" r="0" b="0"/>
            <a:pathLst>
              <a:path w="3924300" h="7772400">
                <a:moveTo>
                  <a:pt x="3924300" y="1676400"/>
                </a:moveTo>
                <a:lnTo>
                  <a:pt x="2209800" y="1676400"/>
                </a:lnTo>
                <a:lnTo>
                  <a:pt x="2438400" y="0"/>
                </a:lnTo>
                <a:lnTo>
                  <a:pt x="1600200" y="0"/>
                </a:lnTo>
                <a:lnTo>
                  <a:pt x="1371600" y="1676400"/>
                </a:lnTo>
                <a:lnTo>
                  <a:pt x="11430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736600" y="6184900"/>
                </a:lnTo>
                <a:cubicBezTo>
                  <a:pt x="546100" y="7493000"/>
                  <a:pt x="1346200" y="7772400"/>
                  <a:pt x="1981200" y="7772400"/>
                </a:cubicBezTo>
                <a:cubicBezTo>
                  <a:pt x="2400300" y="7772400"/>
                  <a:pt x="2819400" y="7696200"/>
                  <a:pt x="3149600" y="7556500"/>
                </a:cubicBezTo>
                <a:lnTo>
                  <a:pt x="3213100" y="6781800"/>
                </a:lnTo>
                <a:cubicBezTo>
                  <a:pt x="2946400" y="6921500"/>
                  <a:pt x="2616200" y="7010400"/>
                  <a:pt x="2324100" y="7010400"/>
                </a:cubicBezTo>
                <a:cubicBezTo>
                  <a:pt x="1803400" y="7010400"/>
                  <a:pt x="1485900" y="6832600"/>
                  <a:pt x="16129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9" name="Freeform 7089"/>
          <p:cNvSpPr/>
          <p:nvPr/>
        </p:nvSpPr>
        <p:spPr>
          <a:xfrm>
            <a:off x="2737375" y="4880795"/>
            <a:ext cx="20116" cy="79552"/>
          </a:xfrm>
          <a:custGeom>
            <a:avLst/>
            <a:gdLst/>
            <a:ahLst/>
            <a:cxnLst/>
            <a:rect l="0" t="0" r="0" b="0"/>
            <a:pathLst>
              <a:path w="2235200" h="8839200">
                <a:moveTo>
                  <a:pt x="1676400" y="2895600"/>
                </a:moveTo>
                <a:lnTo>
                  <a:pt x="838200" y="2895600"/>
                </a:lnTo>
                <a:lnTo>
                  <a:pt x="0" y="8839200"/>
                </a:lnTo>
                <a:lnTo>
                  <a:pt x="838200" y="8839200"/>
                </a:lnTo>
                <a:close/>
                <a:moveTo>
                  <a:pt x="2184400" y="609600"/>
                </a:moveTo>
                <a:cubicBezTo>
                  <a:pt x="2235200" y="254000"/>
                  <a:pt x="1968500" y="0"/>
                  <a:pt x="1663700" y="0"/>
                </a:cubicBezTo>
                <a:cubicBezTo>
                  <a:pt x="1358900" y="0"/>
                  <a:pt x="1016000" y="254000"/>
                  <a:pt x="965200" y="609600"/>
                </a:cubicBezTo>
                <a:cubicBezTo>
                  <a:pt x="914400" y="965200"/>
                  <a:pt x="1181100" y="1219200"/>
                  <a:pt x="1485900" y="1219200"/>
                </a:cubicBezTo>
                <a:cubicBezTo>
                  <a:pt x="1790700" y="1219200"/>
                  <a:pt x="2133600" y="965200"/>
                  <a:pt x="21844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0" name="Freeform 7090"/>
          <p:cNvSpPr/>
          <p:nvPr/>
        </p:nvSpPr>
        <p:spPr>
          <a:xfrm>
            <a:off x="2761835" y="4905484"/>
            <a:ext cx="61379" cy="56235"/>
          </a:xfrm>
          <a:custGeom>
            <a:avLst/>
            <a:gdLst/>
            <a:ahLst/>
            <a:cxnLst/>
            <a:rect l="0" t="0" r="0" b="0"/>
            <a:pathLst>
              <a:path w="6819900" h="6248400">
                <a:moveTo>
                  <a:pt x="6565900" y="3124200"/>
                </a:moveTo>
                <a:cubicBezTo>
                  <a:pt x="6819900" y="1333500"/>
                  <a:pt x="5689600" y="0"/>
                  <a:pt x="38354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959100" y="6248400"/>
                </a:cubicBezTo>
                <a:cubicBezTo>
                  <a:pt x="4813300" y="6248400"/>
                  <a:pt x="6311900" y="4914900"/>
                  <a:pt x="6565900" y="3124200"/>
                </a:cubicBezTo>
                <a:close/>
                <a:moveTo>
                  <a:pt x="5651500" y="3124200"/>
                </a:moveTo>
                <a:cubicBezTo>
                  <a:pt x="5461000" y="4457700"/>
                  <a:pt x="4457700" y="5486400"/>
                  <a:pt x="3073400" y="5486400"/>
                </a:cubicBezTo>
                <a:cubicBezTo>
                  <a:pt x="1701800" y="5486400"/>
                  <a:pt x="977900" y="4457700"/>
                  <a:pt x="1168400" y="3124200"/>
                </a:cubicBezTo>
                <a:cubicBezTo>
                  <a:pt x="1358900" y="1790700"/>
                  <a:pt x="2362200" y="762000"/>
                  <a:pt x="3733800" y="762000"/>
                </a:cubicBezTo>
                <a:cubicBezTo>
                  <a:pt x="5118100" y="762000"/>
                  <a:pt x="5842000" y="1790700"/>
                  <a:pt x="5651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1" name="Freeform 7091"/>
          <p:cNvSpPr/>
          <p:nvPr/>
        </p:nvSpPr>
        <p:spPr>
          <a:xfrm>
            <a:off x="2830873" y="4905484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774700" y="152400"/>
                </a:moveTo>
                <a:cubicBezTo>
                  <a:pt x="736600" y="584200"/>
                  <a:pt x="698500" y="1143000"/>
                  <a:pt x="647700" y="1460500"/>
                </a:cubicBezTo>
                <a:lnTo>
                  <a:pt x="0" y="6096000"/>
                </a:ln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213100" y="762000"/>
                  <a:pt x="3390900" y="762000"/>
                </a:cubicBezTo>
                <a:cubicBezTo>
                  <a:pt x="4635500" y="762000"/>
                  <a:pt x="4902200" y="1485900"/>
                  <a:pt x="4711700" y="2806700"/>
                </a:cubicBezTo>
                <a:lnTo>
                  <a:pt x="4254500" y="6096000"/>
                </a:lnTo>
                <a:lnTo>
                  <a:pt x="5092700" y="6096000"/>
                </a:lnTo>
                <a:lnTo>
                  <a:pt x="5626100" y="2324100"/>
                </a:lnTo>
                <a:cubicBezTo>
                  <a:pt x="5829300" y="850900"/>
                  <a:pt x="5219700" y="0"/>
                  <a:pt x="3708400" y="0"/>
                </a:cubicBezTo>
                <a:cubicBezTo>
                  <a:pt x="2921000" y="0"/>
                  <a:pt x="2019300" y="457200"/>
                  <a:pt x="1562100" y="1104900"/>
                </a:cubicBezTo>
                <a:lnTo>
                  <a:pt x="1536700" y="1104900"/>
                </a:lnTo>
                <a:cubicBezTo>
                  <a:pt x="1587500" y="787400"/>
                  <a:pt x="1625600" y="469900"/>
                  <a:pt x="16383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2" name="Freeform 7092"/>
          <p:cNvSpPr/>
          <p:nvPr/>
        </p:nvSpPr>
        <p:spPr>
          <a:xfrm>
            <a:off x="2891223" y="4905484"/>
            <a:ext cx="44691" cy="56235"/>
          </a:xfrm>
          <a:custGeom>
            <a:avLst/>
            <a:gdLst/>
            <a:ahLst/>
            <a:cxnLst/>
            <a:rect l="0" t="0" r="0" b="0"/>
            <a:pathLst>
              <a:path w="4965700" h="6248400">
                <a:moveTo>
                  <a:pt x="4965700" y="1066800"/>
                </a:moveTo>
                <a:cubicBezTo>
                  <a:pt x="4686300" y="292100"/>
                  <a:pt x="3949700" y="0"/>
                  <a:pt x="3124200" y="0"/>
                </a:cubicBezTo>
                <a:cubicBezTo>
                  <a:pt x="2006600" y="0"/>
                  <a:pt x="850900" y="558800"/>
                  <a:pt x="685800" y="1790700"/>
                </a:cubicBezTo>
                <a:cubicBezTo>
                  <a:pt x="520700" y="2921000"/>
                  <a:pt x="1587500" y="3251200"/>
                  <a:pt x="1981200" y="3352800"/>
                </a:cubicBezTo>
                <a:lnTo>
                  <a:pt x="2768600" y="3543300"/>
                </a:lnTo>
                <a:cubicBezTo>
                  <a:pt x="3378200" y="3695700"/>
                  <a:pt x="3848100" y="3898900"/>
                  <a:pt x="3771900" y="4495800"/>
                </a:cubicBezTo>
                <a:cubicBezTo>
                  <a:pt x="3670300" y="5181600"/>
                  <a:pt x="2921000" y="5486400"/>
                  <a:pt x="2235200" y="5486400"/>
                </a:cubicBezTo>
                <a:cubicBezTo>
                  <a:pt x="1536700" y="5486400"/>
                  <a:pt x="1066800" y="5130800"/>
                  <a:pt x="800100" y="4597400"/>
                </a:cubicBezTo>
                <a:lnTo>
                  <a:pt x="0" y="5092700"/>
                </a:lnTo>
                <a:cubicBezTo>
                  <a:pt x="444500" y="5930900"/>
                  <a:pt x="1219200" y="6248400"/>
                  <a:pt x="2120900" y="6248400"/>
                </a:cubicBezTo>
                <a:cubicBezTo>
                  <a:pt x="3276600" y="6248400"/>
                  <a:pt x="4508500" y="5715000"/>
                  <a:pt x="4699000" y="4419600"/>
                </a:cubicBezTo>
                <a:cubicBezTo>
                  <a:pt x="4813300" y="3581400"/>
                  <a:pt x="4267200" y="2984500"/>
                  <a:pt x="3479800" y="2794000"/>
                </a:cubicBezTo>
                <a:lnTo>
                  <a:pt x="2654300" y="2590800"/>
                </a:lnTo>
                <a:cubicBezTo>
                  <a:pt x="1905000" y="2413000"/>
                  <a:pt x="1536700" y="2209800"/>
                  <a:pt x="1612900" y="1651000"/>
                </a:cubicBezTo>
                <a:cubicBezTo>
                  <a:pt x="1701800" y="1016000"/>
                  <a:pt x="2387600" y="762000"/>
                  <a:pt x="2971800" y="762000"/>
                </a:cubicBezTo>
                <a:cubicBezTo>
                  <a:pt x="3581400" y="762000"/>
                  <a:pt x="3962400" y="1079500"/>
                  <a:pt x="41402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3" name="Freeform 7093"/>
          <p:cNvSpPr/>
          <p:nvPr/>
        </p:nvSpPr>
        <p:spPr>
          <a:xfrm>
            <a:off x="2972719" y="4905484"/>
            <a:ext cx="50863" cy="56235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4" name="Freeform 7094"/>
          <p:cNvSpPr/>
          <p:nvPr/>
        </p:nvSpPr>
        <p:spPr>
          <a:xfrm>
            <a:off x="3057072" y="4906855"/>
            <a:ext cx="61836" cy="80924"/>
          </a:xfrm>
          <a:custGeom>
            <a:avLst/>
            <a:gdLst/>
            <a:ahLst/>
            <a:cxnLst/>
            <a:rect l="0" t="0" r="0" b="0"/>
            <a:pathLst>
              <a:path w="6870700" h="8991600">
                <a:moveTo>
                  <a:pt x="2171700" y="0"/>
                </a:moveTo>
                <a:lnTo>
                  <a:pt x="1117600" y="0"/>
                </a:lnTo>
                <a:lnTo>
                  <a:pt x="2705100" y="6019800"/>
                </a:lnTo>
                <a:lnTo>
                  <a:pt x="2120900" y="7162800"/>
                </a:lnTo>
                <a:cubicBezTo>
                  <a:pt x="1765300" y="7835900"/>
                  <a:pt x="1409700" y="8229600"/>
                  <a:pt x="825500" y="8229600"/>
                </a:cubicBezTo>
                <a:cubicBezTo>
                  <a:pt x="596900" y="8229600"/>
                  <a:pt x="381000" y="8191500"/>
                  <a:pt x="203200" y="8089900"/>
                </a:cubicBezTo>
                <a:lnTo>
                  <a:pt x="0" y="8902700"/>
                </a:lnTo>
                <a:cubicBezTo>
                  <a:pt x="241300" y="8978900"/>
                  <a:pt x="508000" y="8991600"/>
                  <a:pt x="762000" y="8991600"/>
                </a:cubicBezTo>
                <a:cubicBezTo>
                  <a:pt x="1790700" y="8991600"/>
                  <a:pt x="2362200" y="8407400"/>
                  <a:pt x="2844800" y="7493000"/>
                </a:cubicBezTo>
                <a:lnTo>
                  <a:pt x="6870700" y="0"/>
                </a:lnTo>
                <a:lnTo>
                  <a:pt x="5854700" y="0"/>
                </a:lnTo>
                <a:lnTo>
                  <a:pt x="33401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5" name="Freeform 7095"/>
          <p:cNvSpPr/>
          <p:nvPr/>
        </p:nvSpPr>
        <p:spPr>
          <a:xfrm>
            <a:off x="3119823" y="4905484"/>
            <a:ext cx="57150" cy="56235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6" name="Freeform 7096"/>
          <p:cNvSpPr/>
          <p:nvPr/>
        </p:nvSpPr>
        <p:spPr>
          <a:xfrm>
            <a:off x="3182459" y="4905484"/>
            <a:ext cx="50863" cy="56235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7" name="Freeform 7097"/>
          <p:cNvSpPr/>
          <p:nvPr/>
        </p:nvSpPr>
        <p:spPr>
          <a:xfrm>
            <a:off x="3244753" y="4905484"/>
            <a:ext cx="37604" cy="54864"/>
          </a:xfrm>
          <a:custGeom>
            <a:avLst/>
            <a:gdLst/>
            <a:ahLst/>
            <a:cxnLst/>
            <a:rect l="0" t="0" r="0" b="0"/>
            <a:pathLst>
              <a:path w="4178300" h="6096000">
                <a:moveTo>
                  <a:pt x="0" y="6096000"/>
                </a:moveTo>
                <a:lnTo>
                  <a:pt x="838200" y="6096000"/>
                </a:lnTo>
                <a:lnTo>
                  <a:pt x="1308100" y="2743200"/>
                </a:lnTo>
                <a:cubicBezTo>
                  <a:pt x="1422400" y="1943100"/>
                  <a:pt x="2146300" y="838200"/>
                  <a:pt x="3416300" y="838200"/>
                </a:cubicBezTo>
                <a:cubicBezTo>
                  <a:pt x="3644900" y="838200"/>
                  <a:pt x="3797300" y="863600"/>
                  <a:pt x="3886200" y="901700"/>
                </a:cubicBezTo>
                <a:lnTo>
                  <a:pt x="4178300" y="76200"/>
                </a:lnTo>
                <a:cubicBezTo>
                  <a:pt x="4000500" y="25400"/>
                  <a:pt x="3797300" y="0"/>
                  <a:pt x="3556000" y="0"/>
                </a:cubicBezTo>
                <a:cubicBezTo>
                  <a:pt x="2514600" y="0"/>
                  <a:pt x="1816100" y="622300"/>
                  <a:pt x="1485900" y="1257300"/>
                </a:cubicBezTo>
                <a:lnTo>
                  <a:pt x="1460500" y="1257300"/>
                </a:lnTo>
                <a:lnTo>
                  <a:pt x="1612900" y="152400"/>
                </a:lnTo>
                <a:lnTo>
                  <a:pt x="787400" y="152400"/>
                </a:lnTo>
                <a:cubicBezTo>
                  <a:pt x="685800" y="1016000"/>
                  <a:pt x="647700" y="1473200"/>
                  <a:pt x="5715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8" name="Freeform 7098"/>
          <p:cNvSpPr/>
          <p:nvPr/>
        </p:nvSpPr>
        <p:spPr>
          <a:xfrm>
            <a:off x="3268299" y="4949489"/>
            <a:ext cx="20688" cy="26860"/>
          </a:xfrm>
          <a:custGeom>
            <a:avLst/>
            <a:gdLst/>
            <a:ahLst/>
            <a:cxnLst/>
            <a:rect l="0" t="0" r="0" b="0"/>
            <a:pathLst>
              <a:path w="2298700" h="2984500">
                <a:moveTo>
                  <a:pt x="2298700" y="0"/>
                </a:moveTo>
                <a:lnTo>
                  <a:pt x="12700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9" name="Freeform 7099"/>
          <p:cNvSpPr/>
          <p:nvPr/>
        </p:nvSpPr>
        <p:spPr>
          <a:xfrm>
            <a:off x="3335736" y="4905484"/>
            <a:ext cx="37604" cy="54864"/>
          </a:xfrm>
          <a:custGeom>
            <a:avLst/>
            <a:gdLst/>
            <a:ahLst/>
            <a:cxnLst/>
            <a:rect l="0" t="0" r="0" b="0"/>
            <a:pathLst>
              <a:path w="4178300" h="6096000">
                <a:moveTo>
                  <a:pt x="0" y="6096000"/>
                </a:moveTo>
                <a:lnTo>
                  <a:pt x="838200" y="6096000"/>
                </a:lnTo>
                <a:lnTo>
                  <a:pt x="1308100" y="2743200"/>
                </a:lnTo>
                <a:cubicBezTo>
                  <a:pt x="1422400" y="1943100"/>
                  <a:pt x="2146300" y="838200"/>
                  <a:pt x="3416300" y="838200"/>
                </a:cubicBezTo>
                <a:cubicBezTo>
                  <a:pt x="3644900" y="838200"/>
                  <a:pt x="3797300" y="863600"/>
                  <a:pt x="3886200" y="901700"/>
                </a:cubicBezTo>
                <a:lnTo>
                  <a:pt x="4178300" y="76200"/>
                </a:lnTo>
                <a:cubicBezTo>
                  <a:pt x="4000500" y="25400"/>
                  <a:pt x="3797300" y="0"/>
                  <a:pt x="3556000" y="0"/>
                </a:cubicBezTo>
                <a:cubicBezTo>
                  <a:pt x="2514600" y="0"/>
                  <a:pt x="1816100" y="622300"/>
                  <a:pt x="1485900" y="1257300"/>
                </a:cubicBezTo>
                <a:lnTo>
                  <a:pt x="1460500" y="1257300"/>
                </a:lnTo>
                <a:lnTo>
                  <a:pt x="1612900" y="152400"/>
                </a:lnTo>
                <a:lnTo>
                  <a:pt x="787400" y="152400"/>
                </a:lnTo>
                <a:cubicBezTo>
                  <a:pt x="685800" y="1016000"/>
                  <a:pt x="647700" y="1473200"/>
                  <a:pt x="5715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0" name="Freeform 7100"/>
          <p:cNvSpPr/>
          <p:nvPr/>
        </p:nvSpPr>
        <p:spPr>
          <a:xfrm>
            <a:off x="3369568" y="4905484"/>
            <a:ext cx="57150" cy="56235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1" name="Freeform 7101"/>
          <p:cNvSpPr/>
          <p:nvPr/>
        </p:nvSpPr>
        <p:spPr>
          <a:xfrm>
            <a:off x="3435291" y="4906855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209800" y="5003800"/>
                </a:lnTo>
                <a:lnTo>
                  <a:pt x="21844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1574800" y="5943600"/>
                </a:lnTo>
                <a:lnTo>
                  <a:pt x="25146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2" name="Freeform 7102"/>
          <p:cNvSpPr/>
          <p:nvPr/>
        </p:nvSpPr>
        <p:spPr>
          <a:xfrm>
            <a:off x="3490384" y="4906855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5054600" y="5943600"/>
                </a:moveTo>
                <a:cubicBezTo>
                  <a:pt x="5092700" y="5511800"/>
                  <a:pt x="5130800" y="4953000"/>
                  <a:pt x="5168900" y="4635500"/>
                </a:cubicBezTo>
                <a:lnTo>
                  <a:pt x="5829300" y="0"/>
                </a:lnTo>
                <a:lnTo>
                  <a:pt x="4991100" y="0"/>
                </a:lnTo>
                <a:lnTo>
                  <a:pt x="4559300" y="3048000"/>
                </a:lnTo>
                <a:cubicBezTo>
                  <a:pt x="4254500" y="5219700"/>
                  <a:pt x="2616200" y="5334000"/>
                  <a:pt x="2438400" y="5334000"/>
                </a:cubicBezTo>
                <a:cubicBezTo>
                  <a:pt x="1193800" y="5334000"/>
                  <a:pt x="927100" y="4610100"/>
                  <a:pt x="1104900" y="3289300"/>
                </a:cubicBezTo>
                <a:lnTo>
                  <a:pt x="1574800" y="0"/>
                </a:lnTo>
                <a:lnTo>
                  <a:pt x="736600" y="0"/>
                </a:lnTo>
                <a:lnTo>
                  <a:pt x="203200" y="3771900"/>
                </a:lnTo>
                <a:cubicBezTo>
                  <a:pt x="0" y="5245100"/>
                  <a:pt x="596900" y="6096000"/>
                  <a:pt x="2108200" y="6096000"/>
                </a:cubicBezTo>
                <a:cubicBezTo>
                  <a:pt x="2895600" y="6096000"/>
                  <a:pt x="3797300" y="5638800"/>
                  <a:pt x="4267200" y="4991100"/>
                </a:cubicBezTo>
                <a:lnTo>
                  <a:pt x="4292600" y="4991100"/>
                </a:lnTo>
                <a:cubicBezTo>
                  <a:pt x="4241800" y="5308600"/>
                  <a:pt x="4203700" y="5626100"/>
                  <a:pt x="41910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3" name="Freeform 7103"/>
          <p:cNvSpPr/>
          <p:nvPr/>
        </p:nvSpPr>
        <p:spPr>
          <a:xfrm>
            <a:off x="3551763" y="4905484"/>
            <a:ext cx="57150" cy="56235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4" name="Freeform 7104"/>
          <p:cNvSpPr/>
          <p:nvPr/>
        </p:nvSpPr>
        <p:spPr>
          <a:xfrm>
            <a:off x="3643774" y="4905484"/>
            <a:ext cx="67665" cy="87782"/>
          </a:xfrm>
          <a:custGeom>
            <a:avLst/>
            <a:gdLst/>
            <a:ahLst/>
            <a:cxnLst/>
            <a:rect l="0" t="0" r="0" b="0"/>
            <a:pathLst>
              <a:path w="7518400" h="9753600">
                <a:moveTo>
                  <a:pt x="0" y="9753600"/>
                </a:moveTo>
                <a:lnTo>
                  <a:pt x="838200" y="9753600"/>
                </a:lnTo>
                <a:lnTo>
                  <a:pt x="1485900" y="5105400"/>
                </a:lnTo>
                <a:lnTo>
                  <a:pt x="1511300" y="5105400"/>
                </a:lnTo>
                <a:cubicBezTo>
                  <a:pt x="1943100" y="5905500"/>
                  <a:pt x="2870200" y="6248400"/>
                  <a:pt x="3657600" y="6248400"/>
                </a:cubicBezTo>
                <a:cubicBezTo>
                  <a:pt x="5511800" y="6248400"/>
                  <a:pt x="7010400" y="4914900"/>
                  <a:pt x="7264400" y="3124200"/>
                </a:cubicBezTo>
                <a:cubicBezTo>
                  <a:pt x="7518400" y="1333500"/>
                  <a:pt x="6388100" y="0"/>
                  <a:pt x="4533900" y="0"/>
                </a:cubicBezTo>
                <a:cubicBezTo>
                  <a:pt x="3746500" y="0"/>
                  <a:pt x="2730500" y="342900"/>
                  <a:pt x="2070100" y="1143000"/>
                </a:cubicBezTo>
                <a:lnTo>
                  <a:pt x="2044700" y="1143000"/>
                </a:lnTo>
                <a:lnTo>
                  <a:pt x="2184400" y="152400"/>
                </a:lnTo>
                <a:lnTo>
                  <a:pt x="1346200" y="152400"/>
                </a:lnTo>
                <a:close/>
                <a:moveTo>
                  <a:pt x="6350000" y="3124200"/>
                </a:moveTo>
                <a:cubicBezTo>
                  <a:pt x="6159500" y="4457700"/>
                  <a:pt x="5156200" y="5486400"/>
                  <a:pt x="3771900" y="5486400"/>
                </a:cubicBezTo>
                <a:cubicBezTo>
                  <a:pt x="2400300" y="5486400"/>
                  <a:pt x="1536700" y="4457700"/>
                  <a:pt x="1727200" y="3124200"/>
                </a:cubicBezTo>
                <a:cubicBezTo>
                  <a:pt x="1917700" y="1790700"/>
                  <a:pt x="3060700" y="762000"/>
                  <a:pt x="4432300" y="762000"/>
                </a:cubicBezTo>
                <a:cubicBezTo>
                  <a:pt x="5816600" y="762000"/>
                  <a:pt x="6540500" y="1790700"/>
                  <a:pt x="63500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5" name="Freeform 7105"/>
          <p:cNvSpPr/>
          <p:nvPr/>
        </p:nvSpPr>
        <p:spPr>
          <a:xfrm>
            <a:off x="3716926" y="4905484"/>
            <a:ext cx="57150" cy="56235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6" name="Freeform 7106"/>
          <p:cNvSpPr/>
          <p:nvPr/>
        </p:nvSpPr>
        <p:spPr>
          <a:xfrm>
            <a:off x="3782535" y="4905484"/>
            <a:ext cx="37604" cy="54864"/>
          </a:xfrm>
          <a:custGeom>
            <a:avLst/>
            <a:gdLst/>
            <a:ahLst/>
            <a:cxnLst/>
            <a:rect l="0" t="0" r="0" b="0"/>
            <a:pathLst>
              <a:path w="4178300" h="6096000">
                <a:moveTo>
                  <a:pt x="0" y="6096000"/>
                </a:moveTo>
                <a:lnTo>
                  <a:pt x="838200" y="6096000"/>
                </a:lnTo>
                <a:lnTo>
                  <a:pt x="1308100" y="2743200"/>
                </a:lnTo>
                <a:cubicBezTo>
                  <a:pt x="1422400" y="1943100"/>
                  <a:pt x="2146300" y="838200"/>
                  <a:pt x="3416300" y="838200"/>
                </a:cubicBezTo>
                <a:cubicBezTo>
                  <a:pt x="3644900" y="838200"/>
                  <a:pt x="3797300" y="863600"/>
                  <a:pt x="3886200" y="901700"/>
                </a:cubicBezTo>
                <a:lnTo>
                  <a:pt x="4178300" y="76200"/>
                </a:lnTo>
                <a:cubicBezTo>
                  <a:pt x="4000500" y="25400"/>
                  <a:pt x="3797300" y="0"/>
                  <a:pt x="3556000" y="0"/>
                </a:cubicBezTo>
                <a:cubicBezTo>
                  <a:pt x="2514600" y="0"/>
                  <a:pt x="1816100" y="622300"/>
                  <a:pt x="1485900" y="1257300"/>
                </a:cubicBezTo>
                <a:lnTo>
                  <a:pt x="1460500" y="1257300"/>
                </a:lnTo>
                <a:lnTo>
                  <a:pt x="1612900" y="152400"/>
                </a:lnTo>
                <a:lnTo>
                  <a:pt x="787400" y="152400"/>
                </a:lnTo>
                <a:cubicBezTo>
                  <a:pt x="685800" y="1016000"/>
                  <a:pt x="647700" y="1473200"/>
                  <a:pt x="5715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7" name="Freeform 7107"/>
          <p:cNvSpPr/>
          <p:nvPr/>
        </p:nvSpPr>
        <p:spPr>
          <a:xfrm>
            <a:off x="3819568" y="4872565"/>
            <a:ext cx="41490" cy="87782"/>
          </a:xfrm>
          <a:custGeom>
            <a:avLst/>
            <a:gdLst/>
            <a:ahLst/>
            <a:cxnLst/>
            <a:rect l="0" t="0" r="0" b="0"/>
            <a:pathLst>
              <a:path w="4610100" h="9753600">
                <a:moveTo>
                  <a:pt x="3619500" y="3810000"/>
                </a:moveTo>
                <a:lnTo>
                  <a:pt x="2209800" y="3810000"/>
                </a:lnTo>
                <a:lnTo>
                  <a:pt x="2425700" y="2286000"/>
                </a:lnTo>
                <a:cubicBezTo>
                  <a:pt x="2540000" y="1422400"/>
                  <a:pt x="2794000" y="762000"/>
                  <a:pt x="3721100" y="762000"/>
                </a:cubicBezTo>
                <a:cubicBezTo>
                  <a:pt x="3937000" y="762000"/>
                  <a:pt x="4152900" y="800100"/>
                  <a:pt x="4356100" y="850900"/>
                </a:cubicBezTo>
                <a:lnTo>
                  <a:pt x="4610100" y="88900"/>
                </a:lnTo>
                <a:cubicBezTo>
                  <a:pt x="4381500" y="38100"/>
                  <a:pt x="4140200" y="0"/>
                  <a:pt x="3898900" y="0"/>
                </a:cubicBezTo>
                <a:cubicBezTo>
                  <a:pt x="2692400" y="0"/>
                  <a:pt x="1816100" y="609600"/>
                  <a:pt x="1600200" y="2184400"/>
                </a:cubicBezTo>
                <a:lnTo>
                  <a:pt x="1371600" y="3810000"/>
                </a:lnTo>
                <a:lnTo>
                  <a:pt x="11430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533400" y="9753600"/>
                </a:lnTo>
                <a:lnTo>
                  <a:pt x="13716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8" name="Freeform 7108"/>
          <p:cNvSpPr/>
          <p:nvPr/>
        </p:nvSpPr>
        <p:spPr>
          <a:xfrm>
            <a:off x="3852258" y="4905484"/>
            <a:ext cx="61379" cy="56235"/>
          </a:xfrm>
          <a:custGeom>
            <a:avLst/>
            <a:gdLst/>
            <a:ahLst/>
            <a:cxnLst/>
            <a:rect l="0" t="0" r="0" b="0"/>
            <a:pathLst>
              <a:path w="6819900" h="6248400">
                <a:moveTo>
                  <a:pt x="6565900" y="3124200"/>
                </a:moveTo>
                <a:cubicBezTo>
                  <a:pt x="6819900" y="1333500"/>
                  <a:pt x="5689600" y="0"/>
                  <a:pt x="38354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959100" y="6248400"/>
                </a:cubicBezTo>
                <a:cubicBezTo>
                  <a:pt x="4813300" y="6248400"/>
                  <a:pt x="6311900" y="4914900"/>
                  <a:pt x="6565900" y="3124200"/>
                </a:cubicBezTo>
                <a:close/>
                <a:moveTo>
                  <a:pt x="5651500" y="3124200"/>
                </a:moveTo>
                <a:cubicBezTo>
                  <a:pt x="5461000" y="4457700"/>
                  <a:pt x="4457700" y="5486400"/>
                  <a:pt x="3073400" y="5486400"/>
                </a:cubicBezTo>
                <a:cubicBezTo>
                  <a:pt x="1701800" y="5486400"/>
                  <a:pt x="977900" y="4457700"/>
                  <a:pt x="1168400" y="3124200"/>
                </a:cubicBezTo>
                <a:cubicBezTo>
                  <a:pt x="1358900" y="1790700"/>
                  <a:pt x="2362200" y="762000"/>
                  <a:pt x="3733800" y="762000"/>
                </a:cubicBezTo>
                <a:cubicBezTo>
                  <a:pt x="5118100" y="762000"/>
                  <a:pt x="5842000" y="1790700"/>
                  <a:pt x="5651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9" name="Freeform 7109"/>
          <p:cNvSpPr/>
          <p:nvPr/>
        </p:nvSpPr>
        <p:spPr>
          <a:xfrm>
            <a:off x="3922095" y="4905484"/>
            <a:ext cx="37604" cy="54864"/>
          </a:xfrm>
          <a:custGeom>
            <a:avLst/>
            <a:gdLst/>
            <a:ahLst/>
            <a:cxnLst/>
            <a:rect l="0" t="0" r="0" b="0"/>
            <a:pathLst>
              <a:path w="4178300" h="6096000">
                <a:moveTo>
                  <a:pt x="0" y="6096000"/>
                </a:moveTo>
                <a:lnTo>
                  <a:pt x="838200" y="6096000"/>
                </a:lnTo>
                <a:lnTo>
                  <a:pt x="1308100" y="2743200"/>
                </a:lnTo>
                <a:cubicBezTo>
                  <a:pt x="1422400" y="1943100"/>
                  <a:pt x="2146300" y="838200"/>
                  <a:pt x="3416300" y="838200"/>
                </a:cubicBezTo>
                <a:cubicBezTo>
                  <a:pt x="3644900" y="838200"/>
                  <a:pt x="3797300" y="863600"/>
                  <a:pt x="3886200" y="901700"/>
                </a:cubicBezTo>
                <a:lnTo>
                  <a:pt x="4178300" y="76200"/>
                </a:lnTo>
                <a:cubicBezTo>
                  <a:pt x="4000500" y="25400"/>
                  <a:pt x="3797300" y="0"/>
                  <a:pt x="3556000" y="0"/>
                </a:cubicBezTo>
                <a:cubicBezTo>
                  <a:pt x="2514600" y="0"/>
                  <a:pt x="1816100" y="622300"/>
                  <a:pt x="1485900" y="1257300"/>
                </a:cubicBezTo>
                <a:lnTo>
                  <a:pt x="1460500" y="1257300"/>
                </a:lnTo>
                <a:lnTo>
                  <a:pt x="1612900" y="152400"/>
                </a:lnTo>
                <a:lnTo>
                  <a:pt x="787400" y="152400"/>
                </a:lnTo>
                <a:cubicBezTo>
                  <a:pt x="685800" y="1016000"/>
                  <a:pt x="647700" y="1473200"/>
                  <a:pt x="5715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0" name="Freeform 7110"/>
          <p:cNvSpPr/>
          <p:nvPr/>
        </p:nvSpPr>
        <p:spPr>
          <a:xfrm>
            <a:off x="3961288" y="4905484"/>
            <a:ext cx="86410" cy="54864"/>
          </a:xfrm>
          <a:custGeom>
            <a:avLst/>
            <a:gdLst/>
            <a:ahLst/>
            <a:cxnLst/>
            <a:rect l="0" t="0" r="0" b="0"/>
            <a:pathLst>
              <a:path w="9601200" h="6096000">
                <a:moveTo>
                  <a:pt x="0" y="6096000"/>
                </a:move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060700" y="762000"/>
                  <a:pt x="3263900" y="762000"/>
                </a:cubicBezTo>
                <a:cubicBezTo>
                  <a:pt x="4419600" y="762000"/>
                  <a:pt x="4673600" y="1422400"/>
                  <a:pt x="4495800" y="2628900"/>
                </a:cubicBezTo>
                <a:lnTo>
                  <a:pt x="4013200" y="6096000"/>
                </a:lnTo>
                <a:lnTo>
                  <a:pt x="4851400" y="6096000"/>
                </a:lnTo>
                <a:lnTo>
                  <a:pt x="5295900" y="2933700"/>
                </a:lnTo>
                <a:cubicBezTo>
                  <a:pt x="5448300" y="1828800"/>
                  <a:pt x="6032500" y="762000"/>
                  <a:pt x="7277100" y="762000"/>
                </a:cubicBezTo>
                <a:cubicBezTo>
                  <a:pt x="8432800" y="762000"/>
                  <a:pt x="8686800" y="1422400"/>
                  <a:pt x="8509000" y="2628900"/>
                </a:cubicBezTo>
                <a:lnTo>
                  <a:pt x="8026400" y="6096000"/>
                </a:lnTo>
                <a:lnTo>
                  <a:pt x="8864600" y="6096000"/>
                </a:lnTo>
                <a:lnTo>
                  <a:pt x="9398000" y="2324100"/>
                </a:lnTo>
                <a:cubicBezTo>
                  <a:pt x="9601200" y="850900"/>
                  <a:pt x="8991600" y="0"/>
                  <a:pt x="7480300" y="0"/>
                </a:cubicBezTo>
                <a:cubicBezTo>
                  <a:pt x="6680200" y="0"/>
                  <a:pt x="5803900" y="469900"/>
                  <a:pt x="5359400" y="1231900"/>
                </a:cubicBezTo>
                <a:cubicBezTo>
                  <a:pt x="5105400" y="215900"/>
                  <a:pt x="4279900" y="0"/>
                  <a:pt x="3632200" y="0"/>
                </a:cubicBezTo>
                <a:cubicBezTo>
                  <a:pt x="2921000" y="0"/>
                  <a:pt x="2070100" y="368300"/>
                  <a:pt x="1574800" y="1054100"/>
                </a:cubicBezTo>
                <a:lnTo>
                  <a:pt x="1549400" y="1054100"/>
                </a:lnTo>
                <a:lnTo>
                  <a:pt x="1676400" y="152400"/>
                </a:lnTo>
                <a:lnTo>
                  <a:pt x="774700" y="152400"/>
                </a:lnTo>
                <a:cubicBezTo>
                  <a:pt x="736600" y="596900"/>
                  <a:pt x="711200" y="1028700"/>
                  <a:pt x="6477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1" name="Freeform 7111"/>
          <p:cNvSpPr/>
          <p:nvPr/>
        </p:nvSpPr>
        <p:spPr>
          <a:xfrm>
            <a:off x="4056500" y="4905484"/>
            <a:ext cx="50863" cy="56235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2" name="Freeform 7112"/>
          <p:cNvSpPr/>
          <p:nvPr/>
        </p:nvSpPr>
        <p:spPr>
          <a:xfrm>
            <a:off x="4117994" y="4905484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774700" y="152400"/>
                </a:moveTo>
                <a:cubicBezTo>
                  <a:pt x="736600" y="584200"/>
                  <a:pt x="698500" y="1143000"/>
                  <a:pt x="647700" y="1460500"/>
                </a:cubicBezTo>
                <a:lnTo>
                  <a:pt x="0" y="6096000"/>
                </a:ln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213100" y="762000"/>
                  <a:pt x="3390900" y="762000"/>
                </a:cubicBezTo>
                <a:cubicBezTo>
                  <a:pt x="4635500" y="762000"/>
                  <a:pt x="4902200" y="1485900"/>
                  <a:pt x="4711700" y="2806700"/>
                </a:cubicBezTo>
                <a:lnTo>
                  <a:pt x="4254500" y="6096000"/>
                </a:lnTo>
                <a:lnTo>
                  <a:pt x="5092700" y="6096000"/>
                </a:lnTo>
                <a:lnTo>
                  <a:pt x="5626100" y="2324100"/>
                </a:lnTo>
                <a:cubicBezTo>
                  <a:pt x="5829300" y="850900"/>
                  <a:pt x="5219700" y="0"/>
                  <a:pt x="3708400" y="0"/>
                </a:cubicBezTo>
                <a:cubicBezTo>
                  <a:pt x="2921000" y="0"/>
                  <a:pt x="2019300" y="457200"/>
                  <a:pt x="1562100" y="1104900"/>
                </a:cubicBezTo>
                <a:lnTo>
                  <a:pt x="1536700" y="1104900"/>
                </a:lnTo>
                <a:cubicBezTo>
                  <a:pt x="1587500" y="787400"/>
                  <a:pt x="1625600" y="469900"/>
                  <a:pt x="16383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3" name="Freeform 7113"/>
          <p:cNvSpPr/>
          <p:nvPr/>
        </p:nvSpPr>
        <p:spPr>
          <a:xfrm>
            <a:off x="4180287" y="4905255"/>
            <a:ext cx="52806" cy="56692"/>
          </a:xfrm>
          <a:custGeom>
            <a:avLst/>
            <a:gdLst/>
            <a:ahLst/>
            <a:cxnLst/>
            <a:rect l="0" t="0" r="0" b="0"/>
            <a:pathLst>
              <a:path w="5867400" h="6299200">
                <a:moveTo>
                  <a:pt x="5867400" y="1054100"/>
                </a:moveTo>
                <a:cubicBezTo>
                  <a:pt x="5384800" y="368300"/>
                  <a:pt x="4635500" y="38100"/>
                  <a:pt x="3835400" y="25400"/>
                </a:cubicBezTo>
                <a:cubicBezTo>
                  <a:pt x="1905000" y="0"/>
                  <a:pt x="508000" y="1358900"/>
                  <a:pt x="254000" y="3149600"/>
                </a:cubicBezTo>
                <a:cubicBezTo>
                  <a:pt x="0" y="4940300"/>
                  <a:pt x="1016000" y="6299200"/>
                  <a:pt x="2959100" y="6273800"/>
                </a:cubicBezTo>
                <a:cubicBezTo>
                  <a:pt x="3759200" y="6261100"/>
                  <a:pt x="4597400" y="5930900"/>
                  <a:pt x="5283200" y="5245100"/>
                </a:cubicBezTo>
                <a:lnTo>
                  <a:pt x="4660900" y="4724400"/>
                </a:lnTo>
                <a:cubicBezTo>
                  <a:pt x="4330700" y="5156200"/>
                  <a:pt x="3733800" y="5511800"/>
                  <a:pt x="3073400" y="5511800"/>
                </a:cubicBezTo>
                <a:cubicBezTo>
                  <a:pt x="1676400" y="5537200"/>
                  <a:pt x="977900" y="4508500"/>
                  <a:pt x="1168400" y="3149600"/>
                </a:cubicBezTo>
                <a:cubicBezTo>
                  <a:pt x="1358900" y="1790700"/>
                  <a:pt x="2349500" y="762000"/>
                  <a:pt x="3733800" y="787400"/>
                </a:cubicBezTo>
                <a:cubicBezTo>
                  <a:pt x="4394200" y="787400"/>
                  <a:pt x="4889500" y="1143000"/>
                  <a:pt x="51054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4" name="Freeform 7114"/>
          <p:cNvSpPr/>
          <p:nvPr/>
        </p:nvSpPr>
        <p:spPr>
          <a:xfrm>
            <a:off x="4235380" y="4905484"/>
            <a:ext cx="57150" cy="56235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5" name="Freeform 7115"/>
          <p:cNvSpPr/>
          <p:nvPr/>
        </p:nvSpPr>
        <p:spPr>
          <a:xfrm>
            <a:off x="4296988" y="4905484"/>
            <a:ext cx="44691" cy="56235"/>
          </a:xfrm>
          <a:custGeom>
            <a:avLst/>
            <a:gdLst/>
            <a:ahLst/>
            <a:cxnLst/>
            <a:rect l="0" t="0" r="0" b="0"/>
            <a:pathLst>
              <a:path w="4965700" h="6248400">
                <a:moveTo>
                  <a:pt x="4965700" y="1066800"/>
                </a:moveTo>
                <a:cubicBezTo>
                  <a:pt x="4686300" y="292100"/>
                  <a:pt x="3949700" y="0"/>
                  <a:pt x="3124200" y="0"/>
                </a:cubicBezTo>
                <a:cubicBezTo>
                  <a:pt x="2006600" y="0"/>
                  <a:pt x="850900" y="558800"/>
                  <a:pt x="685800" y="1790700"/>
                </a:cubicBezTo>
                <a:cubicBezTo>
                  <a:pt x="520700" y="2921000"/>
                  <a:pt x="1587500" y="3251200"/>
                  <a:pt x="1981200" y="3352800"/>
                </a:cubicBezTo>
                <a:lnTo>
                  <a:pt x="2768600" y="3543300"/>
                </a:lnTo>
                <a:cubicBezTo>
                  <a:pt x="3378200" y="3695700"/>
                  <a:pt x="3848100" y="3898900"/>
                  <a:pt x="3771900" y="4495800"/>
                </a:cubicBezTo>
                <a:cubicBezTo>
                  <a:pt x="3670300" y="5181600"/>
                  <a:pt x="2921000" y="5486400"/>
                  <a:pt x="2235200" y="5486400"/>
                </a:cubicBezTo>
                <a:cubicBezTo>
                  <a:pt x="1536700" y="5486400"/>
                  <a:pt x="1066800" y="5130800"/>
                  <a:pt x="800100" y="4597400"/>
                </a:cubicBezTo>
                <a:lnTo>
                  <a:pt x="0" y="5092700"/>
                </a:lnTo>
                <a:cubicBezTo>
                  <a:pt x="444500" y="5930900"/>
                  <a:pt x="1219200" y="6248400"/>
                  <a:pt x="2120900" y="6248400"/>
                </a:cubicBezTo>
                <a:cubicBezTo>
                  <a:pt x="3276600" y="6248400"/>
                  <a:pt x="4508500" y="5715000"/>
                  <a:pt x="4699000" y="4419600"/>
                </a:cubicBezTo>
                <a:cubicBezTo>
                  <a:pt x="4813300" y="3581400"/>
                  <a:pt x="4267200" y="2984500"/>
                  <a:pt x="3479800" y="2794000"/>
                </a:cubicBezTo>
                <a:lnTo>
                  <a:pt x="2654300" y="2590800"/>
                </a:lnTo>
                <a:cubicBezTo>
                  <a:pt x="1905000" y="2413000"/>
                  <a:pt x="1536700" y="2209800"/>
                  <a:pt x="1612900" y="1651000"/>
                </a:cubicBezTo>
                <a:cubicBezTo>
                  <a:pt x="1701800" y="1016000"/>
                  <a:pt x="2387600" y="762000"/>
                  <a:pt x="2971800" y="762000"/>
                </a:cubicBezTo>
                <a:cubicBezTo>
                  <a:pt x="3581400" y="762000"/>
                  <a:pt x="3962400" y="1079500"/>
                  <a:pt x="41402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6" name="Freeform 7116"/>
          <p:cNvSpPr/>
          <p:nvPr/>
        </p:nvSpPr>
        <p:spPr>
          <a:xfrm>
            <a:off x="4378484" y="4905484"/>
            <a:ext cx="50863" cy="56235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7" name="Freeform 7117"/>
          <p:cNvSpPr/>
          <p:nvPr/>
        </p:nvSpPr>
        <p:spPr>
          <a:xfrm>
            <a:off x="4439863" y="4891768"/>
            <a:ext cx="35318" cy="69951"/>
          </a:xfrm>
          <a:custGeom>
            <a:avLst/>
            <a:gdLst/>
            <a:ahLst/>
            <a:cxnLst/>
            <a:rect l="0" t="0" r="0" b="0"/>
            <a:pathLst>
              <a:path w="3924300" h="7772400">
                <a:moveTo>
                  <a:pt x="3924300" y="1676400"/>
                </a:moveTo>
                <a:lnTo>
                  <a:pt x="2209800" y="1676400"/>
                </a:lnTo>
                <a:lnTo>
                  <a:pt x="2438400" y="0"/>
                </a:lnTo>
                <a:lnTo>
                  <a:pt x="1600200" y="0"/>
                </a:lnTo>
                <a:lnTo>
                  <a:pt x="1371600" y="1676400"/>
                </a:lnTo>
                <a:lnTo>
                  <a:pt x="11430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736600" y="6184900"/>
                </a:lnTo>
                <a:cubicBezTo>
                  <a:pt x="546100" y="7493000"/>
                  <a:pt x="1346200" y="7772400"/>
                  <a:pt x="1981200" y="7772400"/>
                </a:cubicBezTo>
                <a:cubicBezTo>
                  <a:pt x="2400300" y="7772400"/>
                  <a:pt x="2819400" y="7696200"/>
                  <a:pt x="3149600" y="7556500"/>
                </a:cubicBezTo>
                <a:lnTo>
                  <a:pt x="3213100" y="6781800"/>
                </a:lnTo>
                <a:cubicBezTo>
                  <a:pt x="2946400" y="6921500"/>
                  <a:pt x="2616200" y="7010400"/>
                  <a:pt x="2324100" y="7010400"/>
                </a:cubicBezTo>
                <a:cubicBezTo>
                  <a:pt x="1803400" y="7010400"/>
                  <a:pt x="1485900" y="6832600"/>
                  <a:pt x="16129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8" name="Freeform 7118"/>
          <p:cNvSpPr/>
          <p:nvPr/>
        </p:nvSpPr>
        <p:spPr>
          <a:xfrm>
            <a:off x="2336639" y="5059217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209800" y="5003800"/>
                </a:lnTo>
                <a:lnTo>
                  <a:pt x="21844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1574800" y="5943600"/>
                </a:lnTo>
                <a:lnTo>
                  <a:pt x="25146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9" name="Freeform 7119"/>
          <p:cNvSpPr/>
          <p:nvPr/>
        </p:nvSpPr>
        <p:spPr>
          <a:xfrm>
            <a:off x="2389560" y="5057845"/>
            <a:ext cx="57150" cy="56235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0" name="Freeform 7120"/>
          <p:cNvSpPr/>
          <p:nvPr/>
        </p:nvSpPr>
        <p:spPr>
          <a:xfrm>
            <a:off x="2454368" y="5057845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774700" y="152400"/>
                </a:moveTo>
                <a:cubicBezTo>
                  <a:pt x="736600" y="584200"/>
                  <a:pt x="698500" y="1143000"/>
                  <a:pt x="647700" y="1460500"/>
                </a:cubicBezTo>
                <a:lnTo>
                  <a:pt x="0" y="6096000"/>
                </a:ln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213100" y="762000"/>
                  <a:pt x="3390900" y="762000"/>
                </a:cubicBezTo>
                <a:cubicBezTo>
                  <a:pt x="4635500" y="762000"/>
                  <a:pt x="4902200" y="1485900"/>
                  <a:pt x="4711700" y="2806700"/>
                </a:cubicBezTo>
                <a:lnTo>
                  <a:pt x="4254500" y="6096000"/>
                </a:lnTo>
                <a:lnTo>
                  <a:pt x="5092700" y="6096000"/>
                </a:lnTo>
                <a:lnTo>
                  <a:pt x="5626100" y="2324100"/>
                </a:lnTo>
                <a:cubicBezTo>
                  <a:pt x="5829300" y="850900"/>
                  <a:pt x="5219700" y="0"/>
                  <a:pt x="3708400" y="0"/>
                </a:cubicBezTo>
                <a:cubicBezTo>
                  <a:pt x="2921000" y="0"/>
                  <a:pt x="2019300" y="457200"/>
                  <a:pt x="1562100" y="1104900"/>
                </a:cubicBezTo>
                <a:lnTo>
                  <a:pt x="1536700" y="1104900"/>
                </a:lnTo>
                <a:cubicBezTo>
                  <a:pt x="1587500" y="787400"/>
                  <a:pt x="1625600" y="469900"/>
                  <a:pt x="16383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1" name="Freeform 7121"/>
          <p:cNvSpPr/>
          <p:nvPr/>
        </p:nvSpPr>
        <p:spPr>
          <a:xfrm>
            <a:off x="2518834" y="5059217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5054600" y="5943600"/>
                </a:moveTo>
                <a:cubicBezTo>
                  <a:pt x="5092700" y="5511800"/>
                  <a:pt x="5130800" y="4953000"/>
                  <a:pt x="5168900" y="4635500"/>
                </a:cubicBezTo>
                <a:lnTo>
                  <a:pt x="5829300" y="0"/>
                </a:lnTo>
                <a:lnTo>
                  <a:pt x="4991100" y="0"/>
                </a:lnTo>
                <a:lnTo>
                  <a:pt x="4559300" y="3048000"/>
                </a:lnTo>
                <a:cubicBezTo>
                  <a:pt x="4254500" y="5219700"/>
                  <a:pt x="2616200" y="5334000"/>
                  <a:pt x="2438400" y="5334000"/>
                </a:cubicBezTo>
                <a:cubicBezTo>
                  <a:pt x="1193800" y="5334000"/>
                  <a:pt x="927100" y="4610100"/>
                  <a:pt x="1104900" y="3289300"/>
                </a:cubicBezTo>
                <a:lnTo>
                  <a:pt x="1574800" y="0"/>
                </a:lnTo>
                <a:lnTo>
                  <a:pt x="736600" y="0"/>
                </a:lnTo>
                <a:lnTo>
                  <a:pt x="203200" y="3771900"/>
                </a:lnTo>
                <a:cubicBezTo>
                  <a:pt x="0" y="5245100"/>
                  <a:pt x="596900" y="6096000"/>
                  <a:pt x="2108200" y="6096000"/>
                </a:cubicBezTo>
                <a:cubicBezTo>
                  <a:pt x="2895600" y="6096000"/>
                  <a:pt x="3797300" y="5638800"/>
                  <a:pt x="4267200" y="4991100"/>
                </a:cubicBezTo>
                <a:lnTo>
                  <a:pt x="4292600" y="4991100"/>
                </a:lnTo>
                <a:cubicBezTo>
                  <a:pt x="4241800" y="5308600"/>
                  <a:pt x="4203700" y="5626100"/>
                  <a:pt x="41910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2" name="Freeform 7122"/>
          <p:cNvSpPr/>
          <p:nvPr/>
        </p:nvSpPr>
        <p:spPr>
          <a:xfrm>
            <a:off x="2580213" y="5057845"/>
            <a:ext cx="57150" cy="56235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3" name="Freeform 7123"/>
          <p:cNvSpPr/>
          <p:nvPr/>
        </p:nvSpPr>
        <p:spPr>
          <a:xfrm>
            <a:off x="2641820" y="5057845"/>
            <a:ext cx="44691" cy="56235"/>
          </a:xfrm>
          <a:custGeom>
            <a:avLst/>
            <a:gdLst/>
            <a:ahLst/>
            <a:cxnLst/>
            <a:rect l="0" t="0" r="0" b="0"/>
            <a:pathLst>
              <a:path w="4965700" h="6248400">
                <a:moveTo>
                  <a:pt x="4965700" y="1066800"/>
                </a:moveTo>
                <a:cubicBezTo>
                  <a:pt x="4686300" y="292100"/>
                  <a:pt x="3949700" y="0"/>
                  <a:pt x="3124200" y="0"/>
                </a:cubicBezTo>
                <a:cubicBezTo>
                  <a:pt x="2006600" y="0"/>
                  <a:pt x="850900" y="558800"/>
                  <a:pt x="685800" y="1790700"/>
                </a:cubicBezTo>
                <a:cubicBezTo>
                  <a:pt x="520700" y="2921000"/>
                  <a:pt x="1587500" y="3251200"/>
                  <a:pt x="1981200" y="3352800"/>
                </a:cubicBezTo>
                <a:lnTo>
                  <a:pt x="2768600" y="3543300"/>
                </a:lnTo>
                <a:cubicBezTo>
                  <a:pt x="3378200" y="3695700"/>
                  <a:pt x="3848100" y="3898900"/>
                  <a:pt x="3771900" y="4495800"/>
                </a:cubicBezTo>
                <a:cubicBezTo>
                  <a:pt x="3670300" y="5181600"/>
                  <a:pt x="2921000" y="5486400"/>
                  <a:pt x="2235200" y="5486400"/>
                </a:cubicBezTo>
                <a:cubicBezTo>
                  <a:pt x="1536700" y="5486400"/>
                  <a:pt x="1066800" y="5130800"/>
                  <a:pt x="800100" y="4597400"/>
                </a:cubicBezTo>
                <a:lnTo>
                  <a:pt x="0" y="5092700"/>
                </a:lnTo>
                <a:cubicBezTo>
                  <a:pt x="444500" y="5930900"/>
                  <a:pt x="1219200" y="6248400"/>
                  <a:pt x="2120900" y="6248400"/>
                </a:cubicBezTo>
                <a:cubicBezTo>
                  <a:pt x="3276600" y="6248400"/>
                  <a:pt x="4508500" y="5715000"/>
                  <a:pt x="4699000" y="4419600"/>
                </a:cubicBezTo>
                <a:cubicBezTo>
                  <a:pt x="4813300" y="3581400"/>
                  <a:pt x="4267200" y="2984500"/>
                  <a:pt x="3479800" y="2794000"/>
                </a:cubicBezTo>
                <a:lnTo>
                  <a:pt x="2654300" y="2590800"/>
                </a:lnTo>
                <a:cubicBezTo>
                  <a:pt x="1905000" y="2413000"/>
                  <a:pt x="1536700" y="2209800"/>
                  <a:pt x="1612900" y="1651000"/>
                </a:cubicBezTo>
                <a:cubicBezTo>
                  <a:pt x="1701800" y="1016000"/>
                  <a:pt x="2387600" y="762000"/>
                  <a:pt x="2971800" y="762000"/>
                </a:cubicBezTo>
                <a:cubicBezTo>
                  <a:pt x="3581400" y="762000"/>
                  <a:pt x="3962400" y="1079500"/>
                  <a:pt x="41402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4" name="Freeform 7124"/>
          <p:cNvSpPr/>
          <p:nvPr/>
        </p:nvSpPr>
        <p:spPr>
          <a:xfrm>
            <a:off x="2722288" y="5057845"/>
            <a:ext cx="44691" cy="56235"/>
          </a:xfrm>
          <a:custGeom>
            <a:avLst/>
            <a:gdLst/>
            <a:ahLst/>
            <a:cxnLst/>
            <a:rect l="0" t="0" r="0" b="0"/>
            <a:pathLst>
              <a:path w="4965700" h="6248400">
                <a:moveTo>
                  <a:pt x="4965700" y="1066800"/>
                </a:moveTo>
                <a:cubicBezTo>
                  <a:pt x="4686300" y="292100"/>
                  <a:pt x="3949700" y="0"/>
                  <a:pt x="3124200" y="0"/>
                </a:cubicBezTo>
                <a:cubicBezTo>
                  <a:pt x="2006600" y="0"/>
                  <a:pt x="850900" y="558800"/>
                  <a:pt x="685800" y="1790700"/>
                </a:cubicBezTo>
                <a:cubicBezTo>
                  <a:pt x="520700" y="2921000"/>
                  <a:pt x="1587500" y="3251200"/>
                  <a:pt x="1981200" y="3352800"/>
                </a:cubicBezTo>
                <a:lnTo>
                  <a:pt x="2768600" y="3543300"/>
                </a:lnTo>
                <a:cubicBezTo>
                  <a:pt x="3378200" y="3695700"/>
                  <a:pt x="3848100" y="3898900"/>
                  <a:pt x="3771900" y="4495800"/>
                </a:cubicBezTo>
                <a:cubicBezTo>
                  <a:pt x="3670300" y="5181600"/>
                  <a:pt x="2921000" y="5486400"/>
                  <a:pt x="2235200" y="5486400"/>
                </a:cubicBezTo>
                <a:cubicBezTo>
                  <a:pt x="1536700" y="5486400"/>
                  <a:pt x="1066800" y="5130800"/>
                  <a:pt x="800100" y="4597400"/>
                </a:cubicBezTo>
                <a:lnTo>
                  <a:pt x="0" y="5092700"/>
                </a:lnTo>
                <a:cubicBezTo>
                  <a:pt x="444500" y="5930900"/>
                  <a:pt x="1219200" y="6248400"/>
                  <a:pt x="2120900" y="6248400"/>
                </a:cubicBezTo>
                <a:cubicBezTo>
                  <a:pt x="3276600" y="6248400"/>
                  <a:pt x="4508500" y="5715000"/>
                  <a:pt x="4699000" y="4419600"/>
                </a:cubicBezTo>
                <a:cubicBezTo>
                  <a:pt x="4813300" y="3581400"/>
                  <a:pt x="4267200" y="2984500"/>
                  <a:pt x="3479800" y="2794000"/>
                </a:cubicBezTo>
                <a:lnTo>
                  <a:pt x="2654300" y="2590800"/>
                </a:lnTo>
                <a:cubicBezTo>
                  <a:pt x="1905000" y="2413000"/>
                  <a:pt x="1536700" y="2209800"/>
                  <a:pt x="1612900" y="1651000"/>
                </a:cubicBezTo>
                <a:cubicBezTo>
                  <a:pt x="1701800" y="1016000"/>
                  <a:pt x="2387600" y="762000"/>
                  <a:pt x="2971800" y="762000"/>
                </a:cubicBezTo>
                <a:cubicBezTo>
                  <a:pt x="3581400" y="762000"/>
                  <a:pt x="3962400" y="1079500"/>
                  <a:pt x="41402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5" name="Freeform 7125"/>
          <p:cNvSpPr/>
          <p:nvPr/>
        </p:nvSpPr>
        <p:spPr>
          <a:xfrm>
            <a:off x="2775094" y="5059217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5054600" y="5943600"/>
                </a:moveTo>
                <a:cubicBezTo>
                  <a:pt x="5092700" y="5511800"/>
                  <a:pt x="5130800" y="4953000"/>
                  <a:pt x="5168900" y="4635500"/>
                </a:cubicBezTo>
                <a:lnTo>
                  <a:pt x="5829300" y="0"/>
                </a:lnTo>
                <a:lnTo>
                  <a:pt x="4991100" y="0"/>
                </a:lnTo>
                <a:lnTo>
                  <a:pt x="4559300" y="3048000"/>
                </a:lnTo>
                <a:cubicBezTo>
                  <a:pt x="4254500" y="5219700"/>
                  <a:pt x="2616200" y="5334000"/>
                  <a:pt x="2438400" y="5334000"/>
                </a:cubicBezTo>
                <a:cubicBezTo>
                  <a:pt x="1193800" y="5334000"/>
                  <a:pt x="927100" y="4610100"/>
                  <a:pt x="1104900" y="3289300"/>
                </a:cubicBezTo>
                <a:lnTo>
                  <a:pt x="1574800" y="0"/>
                </a:lnTo>
                <a:lnTo>
                  <a:pt x="736600" y="0"/>
                </a:lnTo>
                <a:lnTo>
                  <a:pt x="203200" y="3771900"/>
                </a:lnTo>
                <a:cubicBezTo>
                  <a:pt x="0" y="5245100"/>
                  <a:pt x="596900" y="6096000"/>
                  <a:pt x="2108200" y="6096000"/>
                </a:cubicBezTo>
                <a:cubicBezTo>
                  <a:pt x="2895600" y="6096000"/>
                  <a:pt x="3797300" y="5638800"/>
                  <a:pt x="4267200" y="4991100"/>
                </a:cubicBezTo>
                <a:lnTo>
                  <a:pt x="4292600" y="4991100"/>
                </a:lnTo>
                <a:cubicBezTo>
                  <a:pt x="4241800" y="5308600"/>
                  <a:pt x="4203700" y="5626100"/>
                  <a:pt x="41910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6" name="Freeform 7126"/>
          <p:cNvSpPr/>
          <p:nvPr/>
        </p:nvSpPr>
        <p:spPr>
          <a:xfrm>
            <a:off x="2836473" y="5057617"/>
            <a:ext cx="52806" cy="56692"/>
          </a:xfrm>
          <a:custGeom>
            <a:avLst/>
            <a:gdLst/>
            <a:ahLst/>
            <a:cxnLst/>
            <a:rect l="0" t="0" r="0" b="0"/>
            <a:pathLst>
              <a:path w="5867400" h="6299200">
                <a:moveTo>
                  <a:pt x="5867400" y="1054100"/>
                </a:moveTo>
                <a:cubicBezTo>
                  <a:pt x="5384800" y="368300"/>
                  <a:pt x="4635500" y="38100"/>
                  <a:pt x="3835400" y="25400"/>
                </a:cubicBezTo>
                <a:cubicBezTo>
                  <a:pt x="1905000" y="0"/>
                  <a:pt x="508000" y="1358900"/>
                  <a:pt x="254000" y="3149600"/>
                </a:cubicBezTo>
                <a:cubicBezTo>
                  <a:pt x="0" y="4940300"/>
                  <a:pt x="1016000" y="6299200"/>
                  <a:pt x="2959100" y="6273800"/>
                </a:cubicBezTo>
                <a:cubicBezTo>
                  <a:pt x="3759200" y="6261100"/>
                  <a:pt x="4597400" y="5930900"/>
                  <a:pt x="5283200" y="5245100"/>
                </a:cubicBezTo>
                <a:lnTo>
                  <a:pt x="4660900" y="4724400"/>
                </a:lnTo>
                <a:cubicBezTo>
                  <a:pt x="4330700" y="5156200"/>
                  <a:pt x="3733800" y="5511800"/>
                  <a:pt x="3073400" y="5511800"/>
                </a:cubicBezTo>
                <a:cubicBezTo>
                  <a:pt x="1676400" y="5537200"/>
                  <a:pt x="977900" y="4508500"/>
                  <a:pt x="1168400" y="3149600"/>
                </a:cubicBezTo>
                <a:cubicBezTo>
                  <a:pt x="1358900" y="1790700"/>
                  <a:pt x="2349500" y="762000"/>
                  <a:pt x="3733800" y="787400"/>
                </a:cubicBezTo>
                <a:cubicBezTo>
                  <a:pt x="4394200" y="787400"/>
                  <a:pt x="4889500" y="1143000"/>
                  <a:pt x="51054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7" name="Freeform 7127"/>
          <p:cNvSpPr/>
          <p:nvPr/>
        </p:nvSpPr>
        <p:spPr>
          <a:xfrm>
            <a:off x="2892823" y="5026299"/>
            <a:ext cx="52463" cy="86410"/>
          </a:xfrm>
          <a:custGeom>
            <a:avLst/>
            <a:gdLst/>
            <a:ahLst/>
            <a:cxnLst/>
            <a:rect l="0" t="0" r="0" b="0"/>
            <a:pathLst>
              <a:path w="5829300" h="9601200">
                <a:moveTo>
                  <a:pt x="0" y="9601200"/>
                </a:moveTo>
                <a:lnTo>
                  <a:pt x="838200" y="9601200"/>
                </a:lnTo>
                <a:lnTo>
                  <a:pt x="1270000" y="6553200"/>
                </a:lnTo>
                <a:cubicBezTo>
                  <a:pt x="1574800" y="4381500"/>
                  <a:pt x="3213100" y="4267200"/>
                  <a:pt x="3390900" y="4267200"/>
                </a:cubicBezTo>
                <a:cubicBezTo>
                  <a:pt x="4635500" y="4267200"/>
                  <a:pt x="4902200" y="4991100"/>
                  <a:pt x="47117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626100" y="5829300"/>
                </a:lnTo>
                <a:cubicBezTo>
                  <a:pt x="5829300" y="4356100"/>
                  <a:pt x="5219700" y="3505200"/>
                  <a:pt x="3708400" y="3505200"/>
                </a:cubicBezTo>
                <a:cubicBezTo>
                  <a:pt x="2921000" y="3505200"/>
                  <a:pt x="2019300" y="3962400"/>
                  <a:pt x="1562100" y="4610100"/>
                </a:cubicBezTo>
                <a:lnTo>
                  <a:pt x="1536700" y="4610100"/>
                </a:lnTo>
                <a:lnTo>
                  <a:pt x="2184400" y="0"/>
                </a:lnTo>
                <a:lnTo>
                  <a:pt x="13462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8" name="Freeform 7128"/>
          <p:cNvSpPr/>
          <p:nvPr/>
        </p:nvSpPr>
        <p:spPr>
          <a:xfrm>
            <a:off x="2985978" y="5057845"/>
            <a:ext cx="50863" cy="56235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9" name="Freeform 7129"/>
          <p:cNvSpPr/>
          <p:nvPr/>
        </p:nvSpPr>
        <p:spPr>
          <a:xfrm>
            <a:off x="3044271" y="5057845"/>
            <a:ext cx="44691" cy="56235"/>
          </a:xfrm>
          <a:custGeom>
            <a:avLst/>
            <a:gdLst/>
            <a:ahLst/>
            <a:cxnLst/>
            <a:rect l="0" t="0" r="0" b="0"/>
            <a:pathLst>
              <a:path w="4965700" h="6248400">
                <a:moveTo>
                  <a:pt x="4965700" y="1066800"/>
                </a:moveTo>
                <a:cubicBezTo>
                  <a:pt x="4686300" y="292100"/>
                  <a:pt x="3949700" y="0"/>
                  <a:pt x="3124200" y="0"/>
                </a:cubicBezTo>
                <a:cubicBezTo>
                  <a:pt x="2006600" y="0"/>
                  <a:pt x="850900" y="558800"/>
                  <a:pt x="685800" y="1790700"/>
                </a:cubicBezTo>
                <a:cubicBezTo>
                  <a:pt x="520700" y="2921000"/>
                  <a:pt x="1587500" y="3251200"/>
                  <a:pt x="1981200" y="3352800"/>
                </a:cubicBezTo>
                <a:lnTo>
                  <a:pt x="2768600" y="3543300"/>
                </a:lnTo>
                <a:cubicBezTo>
                  <a:pt x="3378200" y="3695700"/>
                  <a:pt x="3848100" y="3898900"/>
                  <a:pt x="3771900" y="4495800"/>
                </a:cubicBezTo>
                <a:cubicBezTo>
                  <a:pt x="3670300" y="5181600"/>
                  <a:pt x="2921000" y="5486400"/>
                  <a:pt x="2235200" y="5486400"/>
                </a:cubicBezTo>
                <a:cubicBezTo>
                  <a:pt x="1536700" y="5486400"/>
                  <a:pt x="1066800" y="5130800"/>
                  <a:pt x="800100" y="4597400"/>
                </a:cubicBezTo>
                <a:lnTo>
                  <a:pt x="0" y="5092700"/>
                </a:lnTo>
                <a:cubicBezTo>
                  <a:pt x="444500" y="5930900"/>
                  <a:pt x="1219200" y="6248400"/>
                  <a:pt x="2120900" y="6248400"/>
                </a:cubicBezTo>
                <a:cubicBezTo>
                  <a:pt x="3276600" y="6248400"/>
                  <a:pt x="4508500" y="5715000"/>
                  <a:pt x="4699000" y="4419600"/>
                </a:cubicBezTo>
                <a:cubicBezTo>
                  <a:pt x="4813300" y="3581400"/>
                  <a:pt x="4267200" y="2984500"/>
                  <a:pt x="3479800" y="2794000"/>
                </a:cubicBezTo>
                <a:lnTo>
                  <a:pt x="2654300" y="2590800"/>
                </a:lnTo>
                <a:cubicBezTo>
                  <a:pt x="1905000" y="2413000"/>
                  <a:pt x="1536700" y="2209800"/>
                  <a:pt x="1612900" y="1651000"/>
                </a:cubicBezTo>
                <a:cubicBezTo>
                  <a:pt x="1701800" y="1016000"/>
                  <a:pt x="2387600" y="762000"/>
                  <a:pt x="2971800" y="762000"/>
                </a:cubicBezTo>
                <a:cubicBezTo>
                  <a:pt x="3581400" y="762000"/>
                  <a:pt x="3962400" y="1079500"/>
                  <a:pt x="41402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0" name="Freeform 7130"/>
          <p:cNvSpPr/>
          <p:nvPr/>
        </p:nvSpPr>
        <p:spPr>
          <a:xfrm>
            <a:off x="3127824" y="5044129"/>
            <a:ext cx="35318" cy="69951"/>
          </a:xfrm>
          <a:custGeom>
            <a:avLst/>
            <a:gdLst/>
            <a:ahLst/>
            <a:cxnLst/>
            <a:rect l="0" t="0" r="0" b="0"/>
            <a:pathLst>
              <a:path w="3924300" h="7772400">
                <a:moveTo>
                  <a:pt x="3924300" y="1676400"/>
                </a:moveTo>
                <a:lnTo>
                  <a:pt x="2209800" y="1676400"/>
                </a:lnTo>
                <a:lnTo>
                  <a:pt x="2438400" y="0"/>
                </a:lnTo>
                <a:lnTo>
                  <a:pt x="1600200" y="0"/>
                </a:lnTo>
                <a:lnTo>
                  <a:pt x="1371600" y="1676400"/>
                </a:lnTo>
                <a:lnTo>
                  <a:pt x="11430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736600" y="6184900"/>
                </a:lnTo>
                <a:cubicBezTo>
                  <a:pt x="546100" y="7493000"/>
                  <a:pt x="1346200" y="7772400"/>
                  <a:pt x="1981200" y="7772400"/>
                </a:cubicBezTo>
                <a:cubicBezTo>
                  <a:pt x="2400300" y="7772400"/>
                  <a:pt x="2819400" y="7696200"/>
                  <a:pt x="3149600" y="7556500"/>
                </a:cubicBezTo>
                <a:lnTo>
                  <a:pt x="3213100" y="6781800"/>
                </a:lnTo>
                <a:cubicBezTo>
                  <a:pt x="2946400" y="6921500"/>
                  <a:pt x="2616200" y="7010400"/>
                  <a:pt x="2324100" y="7010400"/>
                </a:cubicBezTo>
                <a:cubicBezTo>
                  <a:pt x="1803400" y="7010400"/>
                  <a:pt x="1485900" y="6832600"/>
                  <a:pt x="16129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1" name="Freeform 7131"/>
          <p:cNvSpPr/>
          <p:nvPr/>
        </p:nvSpPr>
        <p:spPr>
          <a:xfrm>
            <a:off x="3165886" y="5026299"/>
            <a:ext cx="52463" cy="86410"/>
          </a:xfrm>
          <a:custGeom>
            <a:avLst/>
            <a:gdLst/>
            <a:ahLst/>
            <a:cxnLst/>
            <a:rect l="0" t="0" r="0" b="0"/>
            <a:pathLst>
              <a:path w="5829300" h="9601200">
                <a:moveTo>
                  <a:pt x="0" y="9601200"/>
                </a:moveTo>
                <a:lnTo>
                  <a:pt x="838200" y="9601200"/>
                </a:lnTo>
                <a:lnTo>
                  <a:pt x="1270000" y="6553200"/>
                </a:lnTo>
                <a:cubicBezTo>
                  <a:pt x="1574800" y="4381500"/>
                  <a:pt x="3213100" y="4267200"/>
                  <a:pt x="3390900" y="4267200"/>
                </a:cubicBezTo>
                <a:cubicBezTo>
                  <a:pt x="4635500" y="4267200"/>
                  <a:pt x="4902200" y="4991100"/>
                  <a:pt x="47117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626100" y="5829300"/>
                </a:lnTo>
                <a:cubicBezTo>
                  <a:pt x="5829300" y="4356100"/>
                  <a:pt x="5219700" y="3505200"/>
                  <a:pt x="3708400" y="3505200"/>
                </a:cubicBezTo>
                <a:cubicBezTo>
                  <a:pt x="2921000" y="3505200"/>
                  <a:pt x="2019300" y="3962400"/>
                  <a:pt x="1562100" y="4610100"/>
                </a:cubicBezTo>
                <a:lnTo>
                  <a:pt x="1536700" y="4610100"/>
                </a:lnTo>
                <a:lnTo>
                  <a:pt x="2184400" y="0"/>
                </a:lnTo>
                <a:lnTo>
                  <a:pt x="13462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2" name="Freeform 7132"/>
          <p:cNvSpPr/>
          <p:nvPr/>
        </p:nvSpPr>
        <p:spPr>
          <a:xfrm>
            <a:off x="3228179" y="5057845"/>
            <a:ext cx="57150" cy="56235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3" name="Freeform 7133"/>
          <p:cNvSpPr/>
          <p:nvPr/>
        </p:nvSpPr>
        <p:spPr>
          <a:xfrm>
            <a:off x="3327506" y="5031785"/>
            <a:ext cx="70637" cy="80924"/>
          </a:xfrm>
          <a:custGeom>
            <a:avLst/>
            <a:gdLst/>
            <a:ahLst/>
            <a:cxnLst/>
            <a:rect l="0" t="0" r="0" b="0"/>
            <a:pathLst>
              <a:path w="7848600" h="8991600">
                <a:moveTo>
                  <a:pt x="2184400" y="0"/>
                </a:moveTo>
                <a:lnTo>
                  <a:pt x="127000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1562100" y="4356100"/>
                </a:lnTo>
                <a:lnTo>
                  <a:pt x="1714500" y="4356100"/>
                </a:lnTo>
                <a:lnTo>
                  <a:pt x="5486400" y="8991600"/>
                </a:lnTo>
                <a:lnTo>
                  <a:pt x="6832600" y="8991600"/>
                </a:lnTo>
                <a:lnTo>
                  <a:pt x="2730500" y="4076700"/>
                </a:lnTo>
                <a:lnTo>
                  <a:pt x="7848600" y="0"/>
                </a:lnTo>
                <a:lnTo>
                  <a:pt x="6540500" y="0"/>
                </a:lnTo>
                <a:lnTo>
                  <a:pt x="1752600" y="3898900"/>
                </a:lnTo>
                <a:lnTo>
                  <a:pt x="1625600" y="3898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4" name="Freeform 7134"/>
          <p:cNvSpPr/>
          <p:nvPr/>
        </p:nvSpPr>
        <p:spPr>
          <a:xfrm>
            <a:off x="3395515" y="5057845"/>
            <a:ext cx="57150" cy="56235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5" name="Freeform 7135"/>
          <p:cNvSpPr/>
          <p:nvPr/>
        </p:nvSpPr>
        <p:spPr>
          <a:xfrm>
            <a:off x="3460323" y="5057845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774700" y="152400"/>
                </a:moveTo>
                <a:cubicBezTo>
                  <a:pt x="736600" y="584200"/>
                  <a:pt x="698500" y="1143000"/>
                  <a:pt x="647700" y="1460500"/>
                </a:cubicBezTo>
                <a:lnTo>
                  <a:pt x="0" y="6096000"/>
                </a:ln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213100" y="762000"/>
                  <a:pt x="3390900" y="762000"/>
                </a:cubicBezTo>
                <a:cubicBezTo>
                  <a:pt x="4635500" y="762000"/>
                  <a:pt x="4902200" y="1485900"/>
                  <a:pt x="4711700" y="2806700"/>
                </a:cubicBezTo>
                <a:lnTo>
                  <a:pt x="4254500" y="6096000"/>
                </a:lnTo>
                <a:lnTo>
                  <a:pt x="5092700" y="6096000"/>
                </a:lnTo>
                <a:lnTo>
                  <a:pt x="5626100" y="2324100"/>
                </a:lnTo>
                <a:cubicBezTo>
                  <a:pt x="5829300" y="850900"/>
                  <a:pt x="5219700" y="0"/>
                  <a:pt x="3708400" y="0"/>
                </a:cubicBezTo>
                <a:cubicBezTo>
                  <a:pt x="2921000" y="0"/>
                  <a:pt x="2019300" y="457200"/>
                  <a:pt x="1562100" y="1104900"/>
                </a:cubicBezTo>
                <a:lnTo>
                  <a:pt x="1536700" y="1104900"/>
                </a:lnTo>
                <a:cubicBezTo>
                  <a:pt x="1587500" y="787400"/>
                  <a:pt x="1625600" y="469900"/>
                  <a:pt x="16383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6" name="Freeform 7136"/>
          <p:cNvSpPr/>
          <p:nvPr/>
        </p:nvSpPr>
        <p:spPr>
          <a:xfrm>
            <a:off x="3523873" y="5057845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774700" y="152400"/>
                </a:moveTo>
                <a:cubicBezTo>
                  <a:pt x="736600" y="584200"/>
                  <a:pt x="698500" y="1143000"/>
                  <a:pt x="647700" y="1460500"/>
                </a:cubicBezTo>
                <a:lnTo>
                  <a:pt x="0" y="6096000"/>
                </a:ln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213100" y="762000"/>
                  <a:pt x="3390900" y="762000"/>
                </a:cubicBezTo>
                <a:cubicBezTo>
                  <a:pt x="4635500" y="762000"/>
                  <a:pt x="4902200" y="1485900"/>
                  <a:pt x="4711700" y="2806700"/>
                </a:cubicBezTo>
                <a:lnTo>
                  <a:pt x="4254500" y="6096000"/>
                </a:lnTo>
                <a:lnTo>
                  <a:pt x="5092700" y="6096000"/>
                </a:lnTo>
                <a:lnTo>
                  <a:pt x="5626100" y="2324100"/>
                </a:lnTo>
                <a:cubicBezTo>
                  <a:pt x="5829300" y="850900"/>
                  <a:pt x="5219700" y="0"/>
                  <a:pt x="3708400" y="0"/>
                </a:cubicBezTo>
                <a:cubicBezTo>
                  <a:pt x="2921000" y="0"/>
                  <a:pt x="2019300" y="457200"/>
                  <a:pt x="1562100" y="1104900"/>
                </a:cubicBezTo>
                <a:lnTo>
                  <a:pt x="1536700" y="1104900"/>
                </a:lnTo>
                <a:cubicBezTo>
                  <a:pt x="1587500" y="787400"/>
                  <a:pt x="1625600" y="469900"/>
                  <a:pt x="16383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7" name="Freeform 7137"/>
          <p:cNvSpPr/>
          <p:nvPr/>
        </p:nvSpPr>
        <p:spPr>
          <a:xfrm>
            <a:off x="3586167" y="5057845"/>
            <a:ext cx="57150" cy="56235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8" name="Freeform 7138"/>
          <p:cNvSpPr/>
          <p:nvPr/>
        </p:nvSpPr>
        <p:spPr>
          <a:xfrm>
            <a:off x="3648803" y="5026299"/>
            <a:ext cx="67665" cy="87782"/>
          </a:xfrm>
          <a:custGeom>
            <a:avLst/>
            <a:gdLst/>
            <a:ahLst/>
            <a:cxnLst/>
            <a:rect l="0" t="0" r="0" b="0"/>
            <a:pathLst>
              <a:path w="7518400" h="9753600">
                <a:moveTo>
                  <a:pt x="7518400" y="0"/>
                </a:moveTo>
                <a:lnTo>
                  <a:pt x="6680200" y="0"/>
                </a:lnTo>
                <a:lnTo>
                  <a:pt x="6032500" y="4648200"/>
                </a:lnTo>
                <a:lnTo>
                  <a:pt x="6007100" y="4648200"/>
                </a:lnTo>
                <a:cubicBezTo>
                  <a:pt x="5575300" y="3848100"/>
                  <a:pt x="4635500" y="3505200"/>
                  <a:pt x="3848100" y="3505200"/>
                </a:cubicBezTo>
                <a:cubicBezTo>
                  <a:pt x="1993900" y="3505200"/>
                  <a:pt x="508000" y="4838700"/>
                  <a:pt x="254000" y="6629400"/>
                </a:cubicBezTo>
                <a:cubicBezTo>
                  <a:pt x="0" y="8420100"/>
                  <a:pt x="1117600" y="9753600"/>
                  <a:pt x="2971800" y="9753600"/>
                </a:cubicBezTo>
                <a:cubicBezTo>
                  <a:pt x="3759200" y="9753600"/>
                  <a:pt x="4787900" y="9410700"/>
                  <a:pt x="5448300" y="8610600"/>
                </a:cubicBezTo>
                <a:lnTo>
                  <a:pt x="5473700" y="8610600"/>
                </a:lnTo>
                <a:lnTo>
                  <a:pt x="5334000" y="9601200"/>
                </a:lnTo>
                <a:lnTo>
                  <a:pt x="6172200" y="9601200"/>
                </a:lnTo>
                <a:close/>
                <a:moveTo>
                  <a:pt x="1168400" y="6629400"/>
                </a:moveTo>
                <a:cubicBezTo>
                  <a:pt x="1358900" y="5295900"/>
                  <a:pt x="2362200" y="4267200"/>
                  <a:pt x="3746500" y="4267200"/>
                </a:cubicBezTo>
                <a:cubicBezTo>
                  <a:pt x="5118100" y="4267200"/>
                  <a:pt x="5981700" y="5295900"/>
                  <a:pt x="5791200" y="6629400"/>
                </a:cubicBezTo>
                <a:cubicBezTo>
                  <a:pt x="5600700" y="7962900"/>
                  <a:pt x="4457700" y="8991600"/>
                  <a:pt x="3086100" y="8991600"/>
                </a:cubicBezTo>
                <a:cubicBezTo>
                  <a:pt x="1701800" y="8991600"/>
                  <a:pt x="977900" y="7962900"/>
                  <a:pt x="1168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9" name="Freeform 7139"/>
          <p:cNvSpPr/>
          <p:nvPr/>
        </p:nvSpPr>
        <p:spPr>
          <a:xfrm>
            <a:off x="3711897" y="5059217"/>
            <a:ext cx="61836" cy="80924"/>
          </a:xfrm>
          <a:custGeom>
            <a:avLst/>
            <a:gdLst/>
            <a:ahLst/>
            <a:cxnLst/>
            <a:rect l="0" t="0" r="0" b="0"/>
            <a:pathLst>
              <a:path w="6870700" h="8991600">
                <a:moveTo>
                  <a:pt x="2171700" y="0"/>
                </a:moveTo>
                <a:lnTo>
                  <a:pt x="1117600" y="0"/>
                </a:lnTo>
                <a:lnTo>
                  <a:pt x="2705100" y="6019800"/>
                </a:lnTo>
                <a:lnTo>
                  <a:pt x="2120900" y="7162800"/>
                </a:lnTo>
                <a:cubicBezTo>
                  <a:pt x="1765300" y="7835900"/>
                  <a:pt x="1409700" y="8229600"/>
                  <a:pt x="825500" y="8229600"/>
                </a:cubicBezTo>
                <a:cubicBezTo>
                  <a:pt x="596900" y="8229600"/>
                  <a:pt x="381000" y="8191500"/>
                  <a:pt x="203200" y="8089900"/>
                </a:cubicBezTo>
                <a:lnTo>
                  <a:pt x="0" y="8902700"/>
                </a:lnTo>
                <a:cubicBezTo>
                  <a:pt x="241300" y="8978900"/>
                  <a:pt x="508000" y="8991600"/>
                  <a:pt x="762000" y="8991600"/>
                </a:cubicBezTo>
                <a:cubicBezTo>
                  <a:pt x="1790700" y="8991600"/>
                  <a:pt x="2362200" y="8407400"/>
                  <a:pt x="2844800" y="7493000"/>
                </a:cubicBezTo>
                <a:lnTo>
                  <a:pt x="6870700" y="0"/>
                </a:lnTo>
                <a:lnTo>
                  <a:pt x="5854700" y="0"/>
                </a:lnTo>
                <a:lnTo>
                  <a:pt x="33401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0" name="Freeform 7140"/>
          <p:cNvSpPr/>
          <p:nvPr/>
        </p:nvSpPr>
        <p:spPr>
          <a:xfrm>
            <a:off x="3807223" y="5029728"/>
            <a:ext cx="77724" cy="85039"/>
          </a:xfrm>
          <a:custGeom>
            <a:avLst/>
            <a:gdLst/>
            <a:ahLst/>
            <a:cxnLst/>
            <a:rect l="0" t="0" r="0" b="0"/>
            <a:pathLst>
              <a:path w="8636000" h="9448800">
                <a:moveTo>
                  <a:pt x="7289800" y="7264400"/>
                </a:moveTo>
                <a:cubicBezTo>
                  <a:pt x="6464300" y="8305800"/>
                  <a:pt x="5461000" y="8610600"/>
                  <a:pt x="4521200" y="8610600"/>
                </a:cubicBezTo>
                <a:cubicBezTo>
                  <a:pt x="2209800" y="8610600"/>
                  <a:pt x="1079500" y="6794500"/>
                  <a:pt x="1371600" y="4724400"/>
                </a:cubicBezTo>
                <a:cubicBezTo>
                  <a:pt x="1663700" y="2654300"/>
                  <a:pt x="3302000" y="838200"/>
                  <a:pt x="5613400" y="838200"/>
                </a:cubicBezTo>
                <a:cubicBezTo>
                  <a:pt x="6565900" y="838200"/>
                  <a:pt x="7480300" y="1435100"/>
                  <a:pt x="7759700" y="2019300"/>
                </a:cubicBezTo>
                <a:lnTo>
                  <a:pt x="8636000" y="1422400"/>
                </a:lnTo>
                <a:cubicBezTo>
                  <a:pt x="7988300" y="419100"/>
                  <a:pt x="6845300" y="0"/>
                  <a:pt x="5727700" y="0"/>
                </a:cubicBezTo>
                <a:cubicBezTo>
                  <a:pt x="3048000" y="0"/>
                  <a:pt x="762000" y="1993900"/>
                  <a:pt x="381000" y="4724400"/>
                </a:cubicBezTo>
                <a:cubicBezTo>
                  <a:pt x="0" y="7454900"/>
                  <a:pt x="1714500" y="9448800"/>
                  <a:pt x="4394200" y="9448800"/>
                </a:cubicBezTo>
                <a:cubicBezTo>
                  <a:pt x="5880100" y="9448800"/>
                  <a:pt x="7226300" y="8724900"/>
                  <a:pt x="79629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1" name="Freeform 7141"/>
          <p:cNvSpPr/>
          <p:nvPr/>
        </p:nvSpPr>
        <p:spPr>
          <a:xfrm>
            <a:off x="3886890" y="5057845"/>
            <a:ext cx="57150" cy="56235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2" name="Freeform 7142"/>
          <p:cNvSpPr/>
          <p:nvPr/>
        </p:nvSpPr>
        <p:spPr>
          <a:xfrm>
            <a:off x="3951698" y="5057845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774700" y="152400"/>
                </a:moveTo>
                <a:cubicBezTo>
                  <a:pt x="736600" y="584200"/>
                  <a:pt x="698500" y="1143000"/>
                  <a:pt x="647700" y="1460500"/>
                </a:cubicBezTo>
                <a:lnTo>
                  <a:pt x="0" y="6096000"/>
                </a:ln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213100" y="762000"/>
                  <a:pt x="3390900" y="762000"/>
                </a:cubicBezTo>
                <a:cubicBezTo>
                  <a:pt x="4635500" y="762000"/>
                  <a:pt x="4902200" y="1485900"/>
                  <a:pt x="4711700" y="2806700"/>
                </a:cubicBezTo>
                <a:lnTo>
                  <a:pt x="4254500" y="6096000"/>
                </a:lnTo>
                <a:lnTo>
                  <a:pt x="5092700" y="6096000"/>
                </a:lnTo>
                <a:lnTo>
                  <a:pt x="5626100" y="2324100"/>
                </a:lnTo>
                <a:cubicBezTo>
                  <a:pt x="5829300" y="850900"/>
                  <a:pt x="5219700" y="0"/>
                  <a:pt x="3708400" y="0"/>
                </a:cubicBezTo>
                <a:cubicBezTo>
                  <a:pt x="2921000" y="0"/>
                  <a:pt x="2019300" y="457200"/>
                  <a:pt x="1562100" y="1104900"/>
                </a:cubicBezTo>
                <a:lnTo>
                  <a:pt x="1536700" y="1104900"/>
                </a:lnTo>
                <a:cubicBezTo>
                  <a:pt x="1587500" y="787400"/>
                  <a:pt x="1625600" y="469900"/>
                  <a:pt x="16383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3" name="Freeform 7143"/>
          <p:cNvSpPr/>
          <p:nvPr/>
        </p:nvSpPr>
        <p:spPr>
          <a:xfrm>
            <a:off x="4015135" y="5044129"/>
            <a:ext cx="35318" cy="69951"/>
          </a:xfrm>
          <a:custGeom>
            <a:avLst/>
            <a:gdLst/>
            <a:ahLst/>
            <a:cxnLst/>
            <a:rect l="0" t="0" r="0" b="0"/>
            <a:pathLst>
              <a:path w="3924300" h="7772400">
                <a:moveTo>
                  <a:pt x="3924300" y="1676400"/>
                </a:moveTo>
                <a:lnTo>
                  <a:pt x="2209800" y="1676400"/>
                </a:lnTo>
                <a:lnTo>
                  <a:pt x="2438400" y="0"/>
                </a:lnTo>
                <a:lnTo>
                  <a:pt x="1600200" y="0"/>
                </a:lnTo>
                <a:lnTo>
                  <a:pt x="1371600" y="1676400"/>
                </a:lnTo>
                <a:lnTo>
                  <a:pt x="11430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736600" y="6184900"/>
                </a:lnTo>
                <a:cubicBezTo>
                  <a:pt x="546100" y="7493000"/>
                  <a:pt x="1346200" y="7772400"/>
                  <a:pt x="1981200" y="7772400"/>
                </a:cubicBezTo>
                <a:cubicBezTo>
                  <a:pt x="2400300" y="7772400"/>
                  <a:pt x="2819400" y="7696200"/>
                  <a:pt x="3149600" y="7556500"/>
                </a:cubicBezTo>
                <a:lnTo>
                  <a:pt x="3213100" y="6781800"/>
                </a:lnTo>
                <a:cubicBezTo>
                  <a:pt x="2946400" y="6921500"/>
                  <a:pt x="2616200" y="7010400"/>
                  <a:pt x="2324100" y="7010400"/>
                </a:cubicBezTo>
                <a:cubicBezTo>
                  <a:pt x="1803400" y="7010400"/>
                  <a:pt x="1485900" y="6832600"/>
                  <a:pt x="16129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4" name="Freeform 7144"/>
          <p:cNvSpPr/>
          <p:nvPr/>
        </p:nvSpPr>
        <p:spPr>
          <a:xfrm>
            <a:off x="4051940" y="5057845"/>
            <a:ext cx="57150" cy="56235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5" name="Freeform 7145"/>
          <p:cNvSpPr/>
          <p:nvPr/>
        </p:nvSpPr>
        <p:spPr>
          <a:xfrm>
            <a:off x="4117547" y="5057845"/>
            <a:ext cx="37604" cy="54864"/>
          </a:xfrm>
          <a:custGeom>
            <a:avLst/>
            <a:gdLst/>
            <a:ahLst/>
            <a:cxnLst/>
            <a:rect l="0" t="0" r="0" b="0"/>
            <a:pathLst>
              <a:path w="4178300" h="6096000">
                <a:moveTo>
                  <a:pt x="0" y="6096000"/>
                </a:moveTo>
                <a:lnTo>
                  <a:pt x="838200" y="6096000"/>
                </a:lnTo>
                <a:lnTo>
                  <a:pt x="1308100" y="2743200"/>
                </a:lnTo>
                <a:cubicBezTo>
                  <a:pt x="1422400" y="1943100"/>
                  <a:pt x="2146300" y="838200"/>
                  <a:pt x="3416300" y="838200"/>
                </a:cubicBezTo>
                <a:cubicBezTo>
                  <a:pt x="3644900" y="838200"/>
                  <a:pt x="3797300" y="863600"/>
                  <a:pt x="3886200" y="901700"/>
                </a:cubicBezTo>
                <a:lnTo>
                  <a:pt x="4178300" y="76200"/>
                </a:lnTo>
                <a:cubicBezTo>
                  <a:pt x="4000500" y="25400"/>
                  <a:pt x="3797300" y="0"/>
                  <a:pt x="3556000" y="0"/>
                </a:cubicBezTo>
                <a:cubicBezTo>
                  <a:pt x="2514600" y="0"/>
                  <a:pt x="1816100" y="622300"/>
                  <a:pt x="1485900" y="1257300"/>
                </a:cubicBezTo>
                <a:lnTo>
                  <a:pt x="1460500" y="1257300"/>
                </a:lnTo>
                <a:lnTo>
                  <a:pt x="1612900" y="152400"/>
                </a:lnTo>
                <a:lnTo>
                  <a:pt x="787400" y="152400"/>
                </a:lnTo>
                <a:cubicBezTo>
                  <a:pt x="685800" y="1016000"/>
                  <a:pt x="647700" y="1473200"/>
                  <a:pt x="5715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6" name="Freeform 7146"/>
          <p:cNvSpPr/>
          <p:nvPr/>
        </p:nvSpPr>
        <p:spPr>
          <a:xfrm>
            <a:off x="4184299" y="5057845"/>
            <a:ext cx="50863" cy="56235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7" name="Freeform 7147"/>
          <p:cNvSpPr/>
          <p:nvPr/>
        </p:nvSpPr>
        <p:spPr>
          <a:xfrm>
            <a:off x="4245792" y="5057845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774700" y="152400"/>
                </a:moveTo>
                <a:cubicBezTo>
                  <a:pt x="736600" y="584200"/>
                  <a:pt x="698500" y="1143000"/>
                  <a:pt x="647700" y="1460500"/>
                </a:cubicBezTo>
                <a:lnTo>
                  <a:pt x="0" y="6096000"/>
                </a:ln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213100" y="762000"/>
                  <a:pt x="3390900" y="762000"/>
                </a:cubicBezTo>
                <a:cubicBezTo>
                  <a:pt x="4635500" y="762000"/>
                  <a:pt x="4902200" y="1485900"/>
                  <a:pt x="4711700" y="2806700"/>
                </a:cubicBezTo>
                <a:lnTo>
                  <a:pt x="4254500" y="6096000"/>
                </a:lnTo>
                <a:lnTo>
                  <a:pt x="5092700" y="6096000"/>
                </a:lnTo>
                <a:lnTo>
                  <a:pt x="5626100" y="2324100"/>
                </a:lnTo>
                <a:cubicBezTo>
                  <a:pt x="5829300" y="850900"/>
                  <a:pt x="5219700" y="0"/>
                  <a:pt x="3708400" y="0"/>
                </a:cubicBezTo>
                <a:cubicBezTo>
                  <a:pt x="2921000" y="0"/>
                  <a:pt x="2019300" y="457200"/>
                  <a:pt x="1562100" y="1104900"/>
                </a:cubicBezTo>
                <a:lnTo>
                  <a:pt x="1536700" y="1104900"/>
                </a:lnTo>
                <a:cubicBezTo>
                  <a:pt x="1587500" y="787400"/>
                  <a:pt x="1625600" y="469900"/>
                  <a:pt x="16383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8" name="Freeform 7148"/>
          <p:cNvSpPr/>
          <p:nvPr/>
        </p:nvSpPr>
        <p:spPr>
          <a:xfrm>
            <a:off x="4307172" y="5026299"/>
            <a:ext cx="67665" cy="87782"/>
          </a:xfrm>
          <a:custGeom>
            <a:avLst/>
            <a:gdLst/>
            <a:ahLst/>
            <a:cxnLst/>
            <a:rect l="0" t="0" r="0" b="0"/>
            <a:pathLst>
              <a:path w="7518400" h="9753600">
                <a:moveTo>
                  <a:pt x="7518400" y="0"/>
                </a:moveTo>
                <a:lnTo>
                  <a:pt x="6680200" y="0"/>
                </a:lnTo>
                <a:lnTo>
                  <a:pt x="6032500" y="4648200"/>
                </a:lnTo>
                <a:lnTo>
                  <a:pt x="6007100" y="4648200"/>
                </a:lnTo>
                <a:cubicBezTo>
                  <a:pt x="5575300" y="3848100"/>
                  <a:pt x="4635500" y="3505200"/>
                  <a:pt x="3848100" y="3505200"/>
                </a:cubicBezTo>
                <a:cubicBezTo>
                  <a:pt x="1993900" y="3505200"/>
                  <a:pt x="508000" y="4838700"/>
                  <a:pt x="254000" y="6629400"/>
                </a:cubicBezTo>
                <a:cubicBezTo>
                  <a:pt x="0" y="8420100"/>
                  <a:pt x="1117600" y="9753600"/>
                  <a:pt x="2971800" y="9753600"/>
                </a:cubicBezTo>
                <a:cubicBezTo>
                  <a:pt x="3759200" y="9753600"/>
                  <a:pt x="4787900" y="9410700"/>
                  <a:pt x="5448300" y="8610600"/>
                </a:cubicBezTo>
                <a:lnTo>
                  <a:pt x="5473700" y="8610600"/>
                </a:lnTo>
                <a:lnTo>
                  <a:pt x="5334000" y="9601200"/>
                </a:lnTo>
                <a:lnTo>
                  <a:pt x="6172200" y="9601200"/>
                </a:lnTo>
                <a:close/>
                <a:moveTo>
                  <a:pt x="1168400" y="6629400"/>
                </a:moveTo>
                <a:cubicBezTo>
                  <a:pt x="1358900" y="5295900"/>
                  <a:pt x="2362200" y="4267200"/>
                  <a:pt x="3746500" y="4267200"/>
                </a:cubicBezTo>
                <a:cubicBezTo>
                  <a:pt x="5118100" y="4267200"/>
                  <a:pt x="5981700" y="5295900"/>
                  <a:pt x="5791200" y="6629400"/>
                </a:cubicBezTo>
                <a:cubicBezTo>
                  <a:pt x="5600700" y="7962900"/>
                  <a:pt x="4457700" y="8991600"/>
                  <a:pt x="3086100" y="8991600"/>
                </a:cubicBezTo>
                <a:cubicBezTo>
                  <a:pt x="1701800" y="8991600"/>
                  <a:pt x="977900" y="7962900"/>
                  <a:pt x="1168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9" name="Rectangle 7149"/>
          <p:cNvSpPr/>
          <p:nvPr/>
        </p:nvSpPr>
        <p:spPr>
          <a:xfrm>
            <a:off x="2327495" y="5132300"/>
            <a:ext cx="2298435" cy="622774"/>
          </a:xfrm>
          <a:prstGeom prst="rect">
            <a:avLst/>
          </a:prstGeom>
        </p:spPr>
      </p:sp>
      <p:sp>
        <p:nvSpPr>
          <p:cNvPr id="7150" name="Freeform 7150"/>
          <p:cNvSpPr/>
          <p:nvPr/>
        </p:nvSpPr>
        <p:spPr>
          <a:xfrm>
            <a:off x="2327495" y="5184147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387600" y="6629400"/>
                </a:moveTo>
                <a:lnTo>
                  <a:pt x="69850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6070600" y="0"/>
                </a:lnTo>
                <a:lnTo>
                  <a:pt x="518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5473700" y="1066800"/>
                </a:moveTo>
                <a:lnTo>
                  <a:pt x="6743700" y="5791200"/>
                </a:lnTo>
                <a:lnTo>
                  <a:pt x="28448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1" name="Freeform 7151"/>
          <p:cNvSpPr/>
          <p:nvPr/>
        </p:nvSpPr>
        <p:spPr>
          <a:xfrm>
            <a:off x="2414935" y="5210207"/>
            <a:ext cx="37604" cy="54864"/>
          </a:xfrm>
          <a:custGeom>
            <a:avLst/>
            <a:gdLst/>
            <a:ahLst/>
            <a:cxnLst/>
            <a:rect l="0" t="0" r="0" b="0"/>
            <a:pathLst>
              <a:path w="4178300" h="6096000">
                <a:moveTo>
                  <a:pt x="0" y="6096000"/>
                </a:moveTo>
                <a:lnTo>
                  <a:pt x="838200" y="6096000"/>
                </a:lnTo>
                <a:lnTo>
                  <a:pt x="1308100" y="2743200"/>
                </a:lnTo>
                <a:cubicBezTo>
                  <a:pt x="1422400" y="1943100"/>
                  <a:pt x="2146300" y="838200"/>
                  <a:pt x="3416300" y="838200"/>
                </a:cubicBezTo>
                <a:cubicBezTo>
                  <a:pt x="3644900" y="838200"/>
                  <a:pt x="3797300" y="863600"/>
                  <a:pt x="3886200" y="901700"/>
                </a:cubicBezTo>
                <a:lnTo>
                  <a:pt x="4178300" y="76200"/>
                </a:lnTo>
                <a:cubicBezTo>
                  <a:pt x="4000500" y="25400"/>
                  <a:pt x="3797300" y="0"/>
                  <a:pt x="3556000" y="0"/>
                </a:cubicBezTo>
                <a:cubicBezTo>
                  <a:pt x="2514600" y="0"/>
                  <a:pt x="1816100" y="622300"/>
                  <a:pt x="1485900" y="1257300"/>
                </a:cubicBezTo>
                <a:lnTo>
                  <a:pt x="1460500" y="1257300"/>
                </a:lnTo>
                <a:lnTo>
                  <a:pt x="1612900" y="152400"/>
                </a:lnTo>
                <a:lnTo>
                  <a:pt x="787400" y="152400"/>
                </a:lnTo>
                <a:cubicBezTo>
                  <a:pt x="685800" y="1016000"/>
                  <a:pt x="647700" y="1473200"/>
                  <a:pt x="5715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2" name="Freeform 7152"/>
          <p:cNvSpPr/>
          <p:nvPr/>
        </p:nvSpPr>
        <p:spPr>
          <a:xfrm>
            <a:off x="2448768" y="5210207"/>
            <a:ext cx="57150" cy="56235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3" name="Freeform 7153"/>
          <p:cNvSpPr/>
          <p:nvPr/>
        </p:nvSpPr>
        <p:spPr>
          <a:xfrm>
            <a:off x="2513576" y="5210207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774700" y="152400"/>
                </a:moveTo>
                <a:cubicBezTo>
                  <a:pt x="736600" y="584200"/>
                  <a:pt x="698500" y="1143000"/>
                  <a:pt x="647700" y="1460500"/>
                </a:cubicBezTo>
                <a:lnTo>
                  <a:pt x="0" y="6096000"/>
                </a:ln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213100" y="762000"/>
                  <a:pt x="3390900" y="762000"/>
                </a:cubicBezTo>
                <a:cubicBezTo>
                  <a:pt x="4635500" y="762000"/>
                  <a:pt x="4902200" y="1485900"/>
                  <a:pt x="4711700" y="2806700"/>
                </a:cubicBezTo>
                <a:lnTo>
                  <a:pt x="4254500" y="6096000"/>
                </a:lnTo>
                <a:lnTo>
                  <a:pt x="5092700" y="6096000"/>
                </a:lnTo>
                <a:lnTo>
                  <a:pt x="5626100" y="2324100"/>
                </a:lnTo>
                <a:cubicBezTo>
                  <a:pt x="5829300" y="850900"/>
                  <a:pt x="5219700" y="0"/>
                  <a:pt x="3708400" y="0"/>
                </a:cubicBezTo>
                <a:cubicBezTo>
                  <a:pt x="2921000" y="0"/>
                  <a:pt x="2019300" y="457200"/>
                  <a:pt x="1562100" y="1104900"/>
                </a:cubicBezTo>
                <a:lnTo>
                  <a:pt x="1536700" y="1104900"/>
                </a:lnTo>
                <a:cubicBezTo>
                  <a:pt x="1587500" y="787400"/>
                  <a:pt x="1625600" y="469900"/>
                  <a:pt x="16383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4" name="Freeform 7154"/>
          <p:cNvSpPr/>
          <p:nvPr/>
        </p:nvSpPr>
        <p:spPr>
          <a:xfrm>
            <a:off x="2574955" y="5210207"/>
            <a:ext cx="50863" cy="56235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5" name="Freeform 7155"/>
          <p:cNvSpPr/>
          <p:nvPr/>
        </p:nvSpPr>
        <p:spPr>
          <a:xfrm>
            <a:off x="2667081" y="5182089"/>
            <a:ext cx="59664" cy="85039"/>
          </a:xfrm>
          <a:custGeom>
            <a:avLst/>
            <a:gdLst/>
            <a:ahLst/>
            <a:cxnLst/>
            <a:rect l="0" t="0" r="0" b="0"/>
            <a:pathLst>
              <a:path w="6629400" h="9448800">
                <a:moveTo>
                  <a:pt x="6629400" y="1092200"/>
                </a:moveTo>
                <a:cubicBezTo>
                  <a:pt x="6032500" y="279400"/>
                  <a:pt x="5257800" y="0"/>
                  <a:pt x="4241800" y="0"/>
                </a:cubicBezTo>
                <a:cubicBezTo>
                  <a:pt x="2781300" y="0"/>
                  <a:pt x="1219200" y="812800"/>
                  <a:pt x="977900" y="2552700"/>
                </a:cubicBezTo>
                <a:cubicBezTo>
                  <a:pt x="508000" y="5842000"/>
                  <a:pt x="5321300" y="4432300"/>
                  <a:pt x="4965700" y="6972300"/>
                </a:cubicBezTo>
                <a:cubicBezTo>
                  <a:pt x="4813300" y="8026400"/>
                  <a:pt x="3708400" y="8610600"/>
                  <a:pt x="2806700" y="8610600"/>
                </a:cubicBezTo>
                <a:cubicBezTo>
                  <a:pt x="1866900" y="8610600"/>
                  <a:pt x="1206500" y="8178800"/>
                  <a:pt x="914400" y="7518400"/>
                </a:cubicBezTo>
                <a:lnTo>
                  <a:pt x="0" y="8115300"/>
                </a:lnTo>
                <a:cubicBezTo>
                  <a:pt x="558800" y="9055100"/>
                  <a:pt x="1549400" y="9448800"/>
                  <a:pt x="2641600" y="9448800"/>
                </a:cubicBezTo>
                <a:cubicBezTo>
                  <a:pt x="4064000" y="9448800"/>
                  <a:pt x="5740400" y="8483600"/>
                  <a:pt x="5969000" y="6845300"/>
                </a:cubicBezTo>
                <a:cubicBezTo>
                  <a:pt x="6426200" y="3606800"/>
                  <a:pt x="1638300" y="4889500"/>
                  <a:pt x="1981200" y="2463800"/>
                </a:cubicBezTo>
                <a:cubicBezTo>
                  <a:pt x="2133600" y="1333500"/>
                  <a:pt x="3187700" y="838200"/>
                  <a:pt x="4127500" y="838200"/>
                </a:cubicBezTo>
                <a:cubicBezTo>
                  <a:pt x="4889500" y="838200"/>
                  <a:pt x="5435600" y="1130300"/>
                  <a:pt x="57404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6" name="Freeform 7156"/>
          <p:cNvSpPr/>
          <p:nvPr/>
        </p:nvSpPr>
        <p:spPr>
          <a:xfrm>
            <a:off x="2731660" y="5196491"/>
            <a:ext cx="35318" cy="69951"/>
          </a:xfrm>
          <a:custGeom>
            <a:avLst/>
            <a:gdLst/>
            <a:ahLst/>
            <a:cxnLst/>
            <a:rect l="0" t="0" r="0" b="0"/>
            <a:pathLst>
              <a:path w="3924300" h="7772400">
                <a:moveTo>
                  <a:pt x="3924300" y="1676400"/>
                </a:moveTo>
                <a:lnTo>
                  <a:pt x="2209800" y="1676400"/>
                </a:lnTo>
                <a:lnTo>
                  <a:pt x="2438400" y="0"/>
                </a:lnTo>
                <a:lnTo>
                  <a:pt x="1600200" y="0"/>
                </a:lnTo>
                <a:lnTo>
                  <a:pt x="1371600" y="1676400"/>
                </a:lnTo>
                <a:lnTo>
                  <a:pt x="11430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736600" y="6184900"/>
                </a:lnTo>
                <a:cubicBezTo>
                  <a:pt x="546100" y="7493000"/>
                  <a:pt x="1346200" y="7772400"/>
                  <a:pt x="1981200" y="7772400"/>
                </a:cubicBezTo>
                <a:cubicBezTo>
                  <a:pt x="2400300" y="7772400"/>
                  <a:pt x="2819400" y="7696200"/>
                  <a:pt x="3149600" y="7556500"/>
                </a:cubicBezTo>
                <a:lnTo>
                  <a:pt x="3213100" y="6781800"/>
                </a:lnTo>
                <a:cubicBezTo>
                  <a:pt x="2946400" y="6921500"/>
                  <a:pt x="2616200" y="7010400"/>
                  <a:pt x="2324100" y="7010400"/>
                </a:cubicBezTo>
                <a:cubicBezTo>
                  <a:pt x="1803400" y="7010400"/>
                  <a:pt x="1485900" y="6832600"/>
                  <a:pt x="16129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7" name="Freeform 7157"/>
          <p:cNvSpPr/>
          <p:nvPr/>
        </p:nvSpPr>
        <p:spPr>
          <a:xfrm>
            <a:off x="2767550" y="5210207"/>
            <a:ext cx="50863" cy="56235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8" name="Freeform 7158"/>
          <p:cNvSpPr/>
          <p:nvPr/>
        </p:nvSpPr>
        <p:spPr>
          <a:xfrm>
            <a:off x="2825158" y="5210207"/>
            <a:ext cx="64350" cy="82296"/>
          </a:xfrm>
          <a:custGeom>
            <a:avLst/>
            <a:gdLst/>
            <a:ahLst/>
            <a:cxnLst/>
            <a:rect l="0" t="0" r="0" b="0"/>
            <a:pathLst>
              <a:path w="7150100" h="9144000">
                <a:moveTo>
                  <a:pt x="0" y="7950200"/>
                </a:moveTo>
                <a:cubicBezTo>
                  <a:pt x="647700" y="8763000"/>
                  <a:pt x="1511300" y="9144000"/>
                  <a:pt x="2692400" y="9144000"/>
                </a:cubicBezTo>
                <a:cubicBezTo>
                  <a:pt x="5359400" y="9144000"/>
                  <a:pt x="6134100" y="7340600"/>
                  <a:pt x="6324600" y="6045200"/>
                </a:cubicBezTo>
                <a:lnTo>
                  <a:pt x="7150100" y="152400"/>
                </a:lnTo>
                <a:lnTo>
                  <a:pt x="6311900" y="152400"/>
                </a:lnTo>
                <a:lnTo>
                  <a:pt x="6172200" y="1143000"/>
                </a:lnTo>
                <a:lnTo>
                  <a:pt x="6146800" y="1143000"/>
                </a:lnTo>
                <a:cubicBezTo>
                  <a:pt x="5588000" y="215900"/>
                  <a:pt x="4711700" y="0"/>
                  <a:pt x="4000500" y="0"/>
                </a:cubicBezTo>
                <a:cubicBezTo>
                  <a:pt x="2247900" y="0"/>
                  <a:pt x="800100" y="1346200"/>
                  <a:pt x="546100" y="3073400"/>
                </a:cubicBezTo>
                <a:cubicBezTo>
                  <a:pt x="304800" y="4813300"/>
                  <a:pt x="1511300" y="6096000"/>
                  <a:pt x="3225800" y="6096000"/>
                </a:cubicBezTo>
                <a:cubicBezTo>
                  <a:pt x="4089400" y="6096000"/>
                  <a:pt x="4965700" y="5778500"/>
                  <a:pt x="5600700" y="4978400"/>
                </a:cubicBezTo>
                <a:lnTo>
                  <a:pt x="5626100" y="4978400"/>
                </a:lnTo>
                <a:lnTo>
                  <a:pt x="5486400" y="6045200"/>
                </a:lnTo>
                <a:cubicBezTo>
                  <a:pt x="5295900" y="7327900"/>
                  <a:pt x="4546600" y="8382000"/>
                  <a:pt x="2844800" y="8382000"/>
                </a:cubicBezTo>
                <a:cubicBezTo>
                  <a:pt x="1892300" y="8382000"/>
                  <a:pt x="1117600" y="7950200"/>
                  <a:pt x="723900" y="7289800"/>
                </a:cubicBezTo>
                <a:close/>
                <a:moveTo>
                  <a:pt x="1473200" y="3048000"/>
                </a:moveTo>
                <a:cubicBezTo>
                  <a:pt x="1651000" y="1803400"/>
                  <a:pt x="2755900" y="762000"/>
                  <a:pt x="4000500" y="762000"/>
                </a:cubicBezTo>
                <a:cubicBezTo>
                  <a:pt x="5397500" y="762000"/>
                  <a:pt x="6108700" y="1803400"/>
                  <a:pt x="5930900" y="3048000"/>
                </a:cubicBezTo>
                <a:cubicBezTo>
                  <a:pt x="5791200" y="4419600"/>
                  <a:pt x="4572000" y="5334000"/>
                  <a:pt x="3352800" y="5334000"/>
                </a:cubicBezTo>
                <a:cubicBezTo>
                  <a:pt x="2108200" y="5334000"/>
                  <a:pt x="1295400" y="4292600"/>
                  <a:pt x="14732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9" name="Freeform 7159"/>
          <p:cNvSpPr/>
          <p:nvPr/>
        </p:nvSpPr>
        <p:spPr>
          <a:xfrm>
            <a:off x="2897624" y="5210207"/>
            <a:ext cx="57150" cy="56235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0" name="Freeform 7160"/>
          <p:cNvSpPr/>
          <p:nvPr/>
        </p:nvSpPr>
        <p:spPr>
          <a:xfrm>
            <a:off x="2959346" y="5254213"/>
            <a:ext cx="20688" cy="26860"/>
          </a:xfrm>
          <a:custGeom>
            <a:avLst/>
            <a:gdLst/>
            <a:ahLst/>
            <a:cxnLst/>
            <a:rect l="0" t="0" r="0" b="0"/>
            <a:pathLst>
              <a:path w="2298700" h="2984500">
                <a:moveTo>
                  <a:pt x="2298700" y="0"/>
                </a:moveTo>
                <a:lnTo>
                  <a:pt x="12700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1" name="Freeform 7161"/>
          <p:cNvSpPr/>
          <p:nvPr/>
        </p:nvSpPr>
        <p:spPr>
          <a:xfrm>
            <a:off x="3024725" y="5210207"/>
            <a:ext cx="61379" cy="56235"/>
          </a:xfrm>
          <a:custGeom>
            <a:avLst/>
            <a:gdLst/>
            <a:ahLst/>
            <a:cxnLst/>
            <a:rect l="0" t="0" r="0" b="0"/>
            <a:pathLst>
              <a:path w="6819900" h="6248400">
                <a:moveTo>
                  <a:pt x="6565900" y="3124200"/>
                </a:moveTo>
                <a:cubicBezTo>
                  <a:pt x="6819900" y="1333500"/>
                  <a:pt x="5689600" y="0"/>
                  <a:pt x="38354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959100" y="6248400"/>
                </a:cubicBezTo>
                <a:cubicBezTo>
                  <a:pt x="4813300" y="6248400"/>
                  <a:pt x="6311900" y="4914900"/>
                  <a:pt x="6565900" y="3124200"/>
                </a:cubicBezTo>
                <a:close/>
                <a:moveTo>
                  <a:pt x="5651500" y="3124200"/>
                </a:moveTo>
                <a:cubicBezTo>
                  <a:pt x="5461000" y="4457700"/>
                  <a:pt x="4457700" y="5486400"/>
                  <a:pt x="3073400" y="5486400"/>
                </a:cubicBezTo>
                <a:cubicBezTo>
                  <a:pt x="1701800" y="5486400"/>
                  <a:pt x="977900" y="4457700"/>
                  <a:pt x="1168400" y="3124200"/>
                </a:cubicBezTo>
                <a:cubicBezTo>
                  <a:pt x="1358900" y="1790700"/>
                  <a:pt x="2362200" y="762000"/>
                  <a:pt x="3733800" y="762000"/>
                </a:cubicBezTo>
                <a:cubicBezTo>
                  <a:pt x="5118100" y="762000"/>
                  <a:pt x="5842000" y="1790700"/>
                  <a:pt x="5651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2" name="Freeform 7162"/>
          <p:cNvSpPr/>
          <p:nvPr/>
        </p:nvSpPr>
        <p:spPr>
          <a:xfrm>
            <a:off x="3093763" y="5210207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774700" y="152400"/>
                </a:moveTo>
                <a:cubicBezTo>
                  <a:pt x="736600" y="584200"/>
                  <a:pt x="698500" y="1143000"/>
                  <a:pt x="647700" y="1460500"/>
                </a:cubicBezTo>
                <a:lnTo>
                  <a:pt x="0" y="6096000"/>
                </a:ln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213100" y="762000"/>
                  <a:pt x="3390900" y="762000"/>
                </a:cubicBezTo>
                <a:cubicBezTo>
                  <a:pt x="4635500" y="762000"/>
                  <a:pt x="4902200" y="1485900"/>
                  <a:pt x="4711700" y="2806700"/>
                </a:cubicBezTo>
                <a:lnTo>
                  <a:pt x="4254500" y="6096000"/>
                </a:lnTo>
                <a:lnTo>
                  <a:pt x="5092700" y="6096000"/>
                </a:lnTo>
                <a:lnTo>
                  <a:pt x="5626100" y="2324100"/>
                </a:lnTo>
                <a:cubicBezTo>
                  <a:pt x="5829300" y="850900"/>
                  <a:pt x="5219700" y="0"/>
                  <a:pt x="3708400" y="0"/>
                </a:cubicBezTo>
                <a:cubicBezTo>
                  <a:pt x="2921000" y="0"/>
                  <a:pt x="2019300" y="457200"/>
                  <a:pt x="1562100" y="1104900"/>
                </a:cubicBezTo>
                <a:lnTo>
                  <a:pt x="1536700" y="1104900"/>
                </a:lnTo>
                <a:cubicBezTo>
                  <a:pt x="1587500" y="787400"/>
                  <a:pt x="1625600" y="469900"/>
                  <a:pt x="16383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3" name="Freeform 7163"/>
          <p:cNvSpPr/>
          <p:nvPr/>
        </p:nvSpPr>
        <p:spPr>
          <a:xfrm>
            <a:off x="3156742" y="5233867"/>
            <a:ext cx="30403" cy="7543"/>
          </a:xfrm>
          <a:custGeom>
            <a:avLst/>
            <a:gdLst/>
            <a:ahLst/>
            <a:cxnLst/>
            <a:rect l="0" t="0" r="0" b="0"/>
            <a:pathLst>
              <a:path w="3378200" h="838200">
                <a:moveTo>
                  <a:pt x="3378200" y="0"/>
                </a:moveTo>
                <a:lnTo>
                  <a:pt x="11430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4" name="Freeform 7164"/>
          <p:cNvSpPr/>
          <p:nvPr/>
        </p:nvSpPr>
        <p:spPr>
          <a:xfrm>
            <a:off x="3194118" y="5209979"/>
            <a:ext cx="52806" cy="56692"/>
          </a:xfrm>
          <a:custGeom>
            <a:avLst/>
            <a:gdLst/>
            <a:ahLst/>
            <a:cxnLst/>
            <a:rect l="0" t="0" r="0" b="0"/>
            <a:pathLst>
              <a:path w="5867400" h="6299200">
                <a:moveTo>
                  <a:pt x="5867400" y="1054100"/>
                </a:moveTo>
                <a:cubicBezTo>
                  <a:pt x="5384800" y="368300"/>
                  <a:pt x="4635500" y="38100"/>
                  <a:pt x="3835400" y="25400"/>
                </a:cubicBezTo>
                <a:cubicBezTo>
                  <a:pt x="1905000" y="0"/>
                  <a:pt x="508000" y="1358900"/>
                  <a:pt x="254000" y="3149600"/>
                </a:cubicBezTo>
                <a:cubicBezTo>
                  <a:pt x="0" y="4940300"/>
                  <a:pt x="1016000" y="6299200"/>
                  <a:pt x="2959100" y="6273800"/>
                </a:cubicBezTo>
                <a:cubicBezTo>
                  <a:pt x="3759200" y="6261100"/>
                  <a:pt x="4597400" y="5930900"/>
                  <a:pt x="5283200" y="5245100"/>
                </a:cubicBezTo>
                <a:lnTo>
                  <a:pt x="4660900" y="4724400"/>
                </a:lnTo>
                <a:cubicBezTo>
                  <a:pt x="4330700" y="5156200"/>
                  <a:pt x="3733800" y="5511800"/>
                  <a:pt x="3073400" y="5511800"/>
                </a:cubicBezTo>
                <a:cubicBezTo>
                  <a:pt x="1676400" y="5537200"/>
                  <a:pt x="977900" y="4508500"/>
                  <a:pt x="1168400" y="3149600"/>
                </a:cubicBezTo>
                <a:cubicBezTo>
                  <a:pt x="1358900" y="1790700"/>
                  <a:pt x="2349500" y="762000"/>
                  <a:pt x="3733800" y="787400"/>
                </a:cubicBezTo>
                <a:cubicBezTo>
                  <a:pt x="4394200" y="787400"/>
                  <a:pt x="4889500" y="1143000"/>
                  <a:pt x="51054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5" name="Freeform 7165"/>
          <p:cNvSpPr/>
          <p:nvPr/>
        </p:nvSpPr>
        <p:spPr>
          <a:xfrm>
            <a:off x="3248296" y="5210207"/>
            <a:ext cx="50863" cy="56235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6" name="Freeform 7166"/>
          <p:cNvSpPr/>
          <p:nvPr/>
        </p:nvSpPr>
        <p:spPr>
          <a:xfrm>
            <a:off x="3309790" y="5210207"/>
            <a:ext cx="86410" cy="54864"/>
          </a:xfrm>
          <a:custGeom>
            <a:avLst/>
            <a:gdLst/>
            <a:ahLst/>
            <a:cxnLst/>
            <a:rect l="0" t="0" r="0" b="0"/>
            <a:pathLst>
              <a:path w="9601200" h="6096000">
                <a:moveTo>
                  <a:pt x="0" y="6096000"/>
                </a:move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060700" y="762000"/>
                  <a:pt x="3263900" y="762000"/>
                </a:cubicBezTo>
                <a:cubicBezTo>
                  <a:pt x="4419600" y="762000"/>
                  <a:pt x="4673600" y="1422400"/>
                  <a:pt x="4495800" y="2628900"/>
                </a:cubicBezTo>
                <a:lnTo>
                  <a:pt x="4013200" y="6096000"/>
                </a:lnTo>
                <a:lnTo>
                  <a:pt x="4851400" y="6096000"/>
                </a:lnTo>
                <a:lnTo>
                  <a:pt x="5295900" y="2933700"/>
                </a:lnTo>
                <a:cubicBezTo>
                  <a:pt x="5448300" y="1828800"/>
                  <a:pt x="6032500" y="762000"/>
                  <a:pt x="7277100" y="762000"/>
                </a:cubicBezTo>
                <a:cubicBezTo>
                  <a:pt x="8432800" y="762000"/>
                  <a:pt x="8686800" y="1422400"/>
                  <a:pt x="8509000" y="2628900"/>
                </a:cubicBezTo>
                <a:lnTo>
                  <a:pt x="8026400" y="6096000"/>
                </a:lnTo>
                <a:lnTo>
                  <a:pt x="8864600" y="6096000"/>
                </a:lnTo>
                <a:lnTo>
                  <a:pt x="9398000" y="2324100"/>
                </a:lnTo>
                <a:cubicBezTo>
                  <a:pt x="9601200" y="850900"/>
                  <a:pt x="8991600" y="0"/>
                  <a:pt x="7480300" y="0"/>
                </a:cubicBezTo>
                <a:cubicBezTo>
                  <a:pt x="6680200" y="0"/>
                  <a:pt x="5803900" y="469900"/>
                  <a:pt x="5359400" y="1231900"/>
                </a:cubicBezTo>
                <a:cubicBezTo>
                  <a:pt x="5105400" y="215900"/>
                  <a:pt x="4279900" y="0"/>
                  <a:pt x="3632200" y="0"/>
                </a:cubicBezTo>
                <a:cubicBezTo>
                  <a:pt x="2921000" y="0"/>
                  <a:pt x="2070100" y="368300"/>
                  <a:pt x="1574800" y="1054100"/>
                </a:cubicBezTo>
                <a:lnTo>
                  <a:pt x="1549400" y="1054100"/>
                </a:lnTo>
                <a:lnTo>
                  <a:pt x="1676400" y="152400"/>
                </a:lnTo>
                <a:lnTo>
                  <a:pt x="774700" y="152400"/>
                </a:lnTo>
                <a:cubicBezTo>
                  <a:pt x="736600" y="596900"/>
                  <a:pt x="711200" y="1028700"/>
                  <a:pt x="6477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7" name="Freeform 7167"/>
          <p:cNvSpPr/>
          <p:nvPr/>
        </p:nvSpPr>
        <p:spPr>
          <a:xfrm>
            <a:off x="3402601" y="5210207"/>
            <a:ext cx="67665" cy="87782"/>
          </a:xfrm>
          <a:custGeom>
            <a:avLst/>
            <a:gdLst/>
            <a:ahLst/>
            <a:cxnLst/>
            <a:rect l="0" t="0" r="0" b="0"/>
            <a:pathLst>
              <a:path w="7518400" h="9753600">
                <a:moveTo>
                  <a:pt x="0" y="9753600"/>
                </a:moveTo>
                <a:lnTo>
                  <a:pt x="838200" y="9753600"/>
                </a:lnTo>
                <a:lnTo>
                  <a:pt x="1485900" y="5105400"/>
                </a:lnTo>
                <a:lnTo>
                  <a:pt x="1511300" y="5105400"/>
                </a:lnTo>
                <a:cubicBezTo>
                  <a:pt x="1943100" y="5905500"/>
                  <a:pt x="2870200" y="6248400"/>
                  <a:pt x="3657600" y="6248400"/>
                </a:cubicBezTo>
                <a:cubicBezTo>
                  <a:pt x="5511800" y="6248400"/>
                  <a:pt x="7010400" y="4914900"/>
                  <a:pt x="7264400" y="3124200"/>
                </a:cubicBezTo>
                <a:cubicBezTo>
                  <a:pt x="7518400" y="1333500"/>
                  <a:pt x="6388100" y="0"/>
                  <a:pt x="4533900" y="0"/>
                </a:cubicBezTo>
                <a:cubicBezTo>
                  <a:pt x="3746500" y="0"/>
                  <a:pt x="2730500" y="342900"/>
                  <a:pt x="2070100" y="1143000"/>
                </a:cubicBezTo>
                <a:lnTo>
                  <a:pt x="2044700" y="1143000"/>
                </a:lnTo>
                <a:lnTo>
                  <a:pt x="2184400" y="152400"/>
                </a:lnTo>
                <a:lnTo>
                  <a:pt x="1346200" y="152400"/>
                </a:lnTo>
                <a:close/>
                <a:moveTo>
                  <a:pt x="6350000" y="3124200"/>
                </a:moveTo>
                <a:cubicBezTo>
                  <a:pt x="6159500" y="4457700"/>
                  <a:pt x="5156200" y="5486400"/>
                  <a:pt x="3771900" y="5486400"/>
                </a:cubicBezTo>
                <a:cubicBezTo>
                  <a:pt x="2400300" y="5486400"/>
                  <a:pt x="1536700" y="4457700"/>
                  <a:pt x="1727200" y="3124200"/>
                </a:cubicBezTo>
                <a:cubicBezTo>
                  <a:pt x="1917700" y="1790700"/>
                  <a:pt x="3060700" y="762000"/>
                  <a:pt x="4432300" y="762000"/>
                </a:cubicBezTo>
                <a:cubicBezTo>
                  <a:pt x="5816600" y="762000"/>
                  <a:pt x="6540500" y="1790700"/>
                  <a:pt x="63500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8" name="Freeform 7168"/>
          <p:cNvSpPr/>
          <p:nvPr/>
        </p:nvSpPr>
        <p:spPr>
          <a:xfrm>
            <a:off x="3477925" y="5211579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5054600" y="5943600"/>
                </a:moveTo>
                <a:cubicBezTo>
                  <a:pt x="5092700" y="5511800"/>
                  <a:pt x="5130800" y="4953000"/>
                  <a:pt x="5168900" y="4635500"/>
                </a:cubicBezTo>
                <a:lnTo>
                  <a:pt x="5829300" y="0"/>
                </a:lnTo>
                <a:lnTo>
                  <a:pt x="4991100" y="0"/>
                </a:lnTo>
                <a:lnTo>
                  <a:pt x="4559300" y="3048000"/>
                </a:lnTo>
                <a:cubicBezTo>
                  <a:pt x="4254500" y="5219700"/>
                  <a:pt x="2616200" y="5334000"/>
                  <a:pt x="2438400" y="5334000"/>
                </a:cubicBezTo>
                <a:cubicBezTo>
                  <a:pt x="1193800" y="5334000"/>
                  <a:pt x="927100" y="4610100"/>
                  <a:pt x="1104900" y="3289300"/>
                </a:cubicBezTo>
                <a:lnTo>
                  <a:pt x="1574800" y="0"/>
                </a:lnTo>
                <a:lnTo>
                  <a:pt x="736600" y="0"/>
                </a:lnTo>
                <a:lnTo>
                  <a:pt x="203200" y="3771900"/>
                </a:lnTo>
                <a:cubicBezTo>
                  <a:pt x="0" y="5245100"/>
                  <a:pt x="596900" y="6096000"/>
                  <a:pt x="2108200" y="6096000"/>
                </a:cubicBezTo>
                <a:cubicBezTo>
                  <a:pt x="2895600" y="6096000"/>
                  <a:pt x="3797300" y="5638800"/>
                  <a:pt x="4267200" y="4991100"/>
                </a:cubicBezTo>
                <a:lnTo>
                  <a:pt x="4292600" y="4991100"/>
                </a:lnTo>
                <a:cubicBezTo>
                  <a:pt x="4241800" y="5308600"/>
                  <a:pt x="4203700" y="5626100"/>
                  <a:pt x="41910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9" name="Freeform 7169"/>
          <p:cNvSpPr/>
          <p:nvPr/>
        </p:nvSpPr>
        <p:spPr>
          <a:xfrm>
            <a:off x="3537361" y="5210207"/>
            <a:ext cx="44691" cy="56235"/>
          </a:xfrm>
          <a:custGeom>
            <a:avLst/>
            <a:gdLst/>
            <a:ahLst/>
            <a:cxnLst/>
            <a:rect l="0" t="0" r="0" b="0"/>
            <a:pathLst>
              <a:path w="4965700" h="6248400">
                <a:moveTo>
                  <a:pt x="4965700" y="1066800"/>
                </a:moveTo>
                <a:cubicBezTo>
                  <a:pt x="4686300" y="292100"/>
                  <a:pt x="3949700" y="0"/>
                  <a:pt x="3124200" y="0"/>
                </a:cubicBezTo>
                <a:cubicBezTo>
                  <a:pt x="2006600" y="0"/>
                  <a:pt x="850900" y="558800"/>
                  <a:pt x="685800" y="1790700"/>
                </a:cubicBezTo>
                <a:cubicBezTo>
                  <a:pt x="520700" y="2921000"/>
                  <a:pt x="1587500" y="3251200"/>
                  <a:pt x="1981200" y="3352800"/>
                </a:cubicBezTo>
                <a:lnTo>
                  <a:pt x="2768600" y="3543300"/>
                </a:lnTo>
                <a:cubicBezTo>
                  <a:pt x="3378200" y="3695700"/>
                  <a:pt x="3848100" y="3898900"/>
                  <a:pt x="3771900" y="4495800"/>
                </a:cubicBezTo>
                <a:cubicBezTo>
                  <a:pt x="3670300" y="5181600"/>
                  <a:pt x="2921000" y="5486400"/>
                  <a:pt x="2235200" y="5486400"/>
                </a:cubicBezTo>
                <a:cubicBezTo>
                  <a:pt x="1536700" y="5486400"/>
                  <a:pt x="1066800" y="5130800"/>
                  <a:pt x="800100" y="4597400"/>
                </a:cubicBezTo>
                <a:lnTo>
                  <a:pt x="0" y="5092700"/>
                </a:lnTo>
                <a:cubicBezTo>
                  <a:pt x="444500" y="5930900"/>
                  <a:pt x="1219200" y="6248400"/>
                  <a:pt x="2120900" y="6248400"/>
                </a:cubicBezTo>
                <a:cubicBezTo>
                  <a:pt x="3276600" y="6248400"/>
                  <a:pt x="4508500" y="5715000"/>
                  <a:pt x="4699000" y="4419600"/>
                </a:cubicBezTo>
                <a:cubicBezTo>
                  <a:pt x="4813300" y="3581400"/>
                  <a:pt x="4267200" y="2984500"/>
                  <a:pt x="3479800" y="2794000"/>
                </a:cubicBezTo>
                <a:lnTo>
                  <a:pt x="2654300" y="2590800"/>
                </a:lnTo>
                <a:cubicBezTo>
                  <a:pt x="1905000" y="2413000"/>
                  <a:pt x="1536700" y="2209800"/>
                  <a:pt x="1612900" y="1651000"/>
                </a:cubicBezTo>
                <a:cubicBezTo>
                  <a:pt x="1701800" y="1016000"/>
                  <a:pt x="2387600" y="762000"/>
                  <a:pt x="2971800" y="762000"/>
                </a:cubicBezTo>
                <a:cubicBezTo>
                  <a:pt x="3581400" y="762000"/>
                  <a:pt x="3962400" y="1079500"/>
                  <a:pt x="41402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0" name="Freeform 7170"/>
          <p:cNvSpPr/>
          <p:nvPr/>
        </p:nvSpPr>
        <p:spPr>
          <a:xfrm>
            <a:off x="3621029" y="5210207"/>
            <a:ext cx="86410" cy="54864"/>
          </a:xfrm>
          <a:custGeom>
            <a:avLst/>
            <a:gdLst/>
            <a:ahLst/>
            <a:cxnLst/>
            <a:rect l="0" t="0" r="0" b="0"/>
            <a:pathLst>
              <a:path w="9601200" h="6096000">
                <a:moveTo>
                  <a:pt x="0" y="6096000"/>
                </a:move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060700" y="762000"/>
                  <a:pt x="3263900" y="762000"/>
                </a:cubicBezTo>
                <a:cubicBezTo>
                  <a:pt x="4419600" y="762000"/>
                  <a:pt x="4673600" y="1422400"/>
                  <a:pt x="4495800" y="2628900"/>
                </a:cubicBezTo>
                <a:lnTo>
                  <a:pt x="4013200" y="6096000"/>
                </a:lnTo>
                <a:lnTo>
                  <a:pt x="4851400" y="6096000"/>
                </a:lnTo>
                <a:lnTo>
                  <a:pt x="5295900" y="2933700"/>
                </a:lnTo>
                <a:cubicBezTo>
                  <a:pt x="5448300" y="1828800"/>
                  <a:pt x="6032500" y="762000"/>
                  <a:pt x="7277100" y="762000"/>
                </a:cubicBezTo>
                <a:cubicBezTo>
                  <a:pt x="8432800" y="762000"/>
                  <a:pt x="8686800" y="1422400"/>
                  <a:pt x="8509000" y="2628900"/>
                </a:cubicBezTo>
                <a:lnTo>
                  <a:pt x="8026400" y="6096000"/>
                </a:lnTo>
                <a:lnTo>
                  <a:pt x="8864600" y="6096000"/>
                </a:lnTo>
                <a:lnTo>
                  <a:pt x="9398000" y="2324100"/>
                </a:lnTo>
                <a:cubicBezTo>
                  <a:pt x="9601200" y="850900"/>
                  <a:pt x="8991600" y="0"/>
                  <a:pt x="7480300" y="0"/>
                </a:cubicBezTo>
                <a:cubicBezTo>
                  <a:pt x="6680200" y="0"/>
                  <a:pt x="5803900" y="469900"/>
                  <a:pt x="5359400" y="1231900"/>
                </a:cubicBezTo>
                <a:cubicBezTo>
                  <a:pt x="5105400" y="215900"/>
                  <a:pt x="4279900" y="0"/>
                  <a:pt x="3632200" y="0"/>
                </a:cubicBezTo>
                <a:cubicBezTo>
                  <a:pt x="2921000" y="0"/>
                  <a:pt x="2070100" y="368300"/>
                  <a:pt x="1574800" y="1054100"/>
                </a:cubicBezTo>
                <a:lnTo>
                  <a:pt x="1549400" y="1054100"/>
                </a:lnTo>
                <a:lnTo>
                  <a:pt x="1676400" y="152400"/>
                </a:lnTo>
                <a:lnTo>
                  <a:pt x="774700" y="152400"/>
                </a:lnTo>
                <a:cubicBezTo>
                  <a:pt x="736600" y="596900"/>
                  <a:pt x="711200" y="1028700"/>
                  <a:pt x="6477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1" name="Freeform 7171"/>
          <p:cNvSpPr/>
          <p:nvPr/>
        </p:nvSpPr>
        <p:spPr>
          <a:xfrm>
            <a:off x="3716240" y="5210207"/>
            <a:ext cx="50863" cy="56235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2" name="Freeform 7172"/>
          <p:cNvSpPr/>
          <p:nvPr/>
        </p:nvSpPr>
        <p:spPr>
          <a:xfrm>
            <a:off x="3774533" y="5210207"/>
            <a:ext cx="44691" cy="56235"/>
          </a:xfrm>
          <a:custGeom>
            <a:avLst/>
            <a:gdLst/>
            <a:ahLst/>
            <a:cxnLst/>
            <a:rect l="0" t="0" r="0" b="0"/>
            <a:pathLst>
              <a:path w="4965700" h="6248400">
                <a:moveTo>
                  <a:pt x="4965700" y="1066800"/>
                </a:moveTo>
                <a:cubicBezTo>
                  <a:pt x="4686300" y="292100"/>
                  <a:pt x="3949700" y="0"/>
                  <a:pt x="3124200" y="0"/>
                </a:cubicBezTo>
                <a:cubicBezTo>
                  <a:pt x="2006600" y="0"/>
                  <a:pt x="850900" y="558800"/>
                  <a:pt x="685800" y="1790700"/>
                </a:cubicBezTo>
                <a:cubicBezTo>
                  <a:pt x="520700" y="2921000"/>
                  <a:pt x="1587500" y="3251200"/>
                  <a:pt x="1981200" y="3352800"/>
                </a:cubicBezTo>
                <a:lnTo>
                  <a:pt x="2768600" y="3543300"/>
                </a:lnTo>
                <a:cubicBezTo>
                  <a:pt x="3378200" y="3695700"/>
                  <a:pt x="3848100" y="3898900"/>
                  <a:pt x="3771900" y="4495800"/>
                </a:cubicBezTo>
                <a:cubicBezTo>
                  <a:pt x="3670300" y="5181600"/>
                  <a:pt x="2921000" y="5486400"/>
                  <a:pt x="2235200" y="5486400"/>
                </a:cubicBezTo>
                <a:cubicBezTo>
                  <a:pt x="1536700" y="5486400"/>
                  <a:pt x="1066800" y="5130800"/>
                  <a:pt x="800100" y="4597400"/>
                </a:cubicBezTo>
                <a:lnTo>
                  <a:pt x="0" y="5092700"/>
                </a:lnTo>
                <a:cubicBezTo>
                  <a:pt x="444500" y="5930900"/>
                  <a:pt x="1219200" y="6248400"/>
                  <a:pt x="2120900" y="6248400"/>
                </a:cubicBezTo>
                <a:cubicBezTo>
                  <a:pt x="3276600" y="6248400"/>
                  <a:pt x="4508500" y="5715000"/>
                  <a:pt x="4699000" y="4419600"/>
                </a:cubicBezTo>
                <a:cubicBezTo>
                  <a:pt x="4813300" y="3581400"/>
                  <a:pt x="4267200" y="2984500"/>
                  <a:pt x="3479800" y="2794000"/>
                </a:cubicBezTo>
                <a:lnTo>
                  <a:pt x="2654300" y="2590800"/>
                </a:lnTo>
                <a:cubicBezTo>
                  <a:pt x="1905000" y="2413000"/>
                  <a:pt x="1536700" y="2209800"/>
                  <a:pt x="1612900" y="1651000"/>
                </a:cubicBezTo>
                <a:cubicBezTo>
                  <a:pt x="1701800" y="1016000"/>
                  <a:pt x="2387600" y="762000"/>
                  <a:pt x="2971800" y="762000"/>
                </a:cubicBezTo>
                <a:cubicBezTo>
                  <a:pt x="3581400" y="762000"/>
                  <a:pt x="3962400" y="1079500"/>
                  <a:pt x="41402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3" name="Freeform 7173"/>
          <p:cNvSpPr/>
          <p:nvPr/>
        </p:nvSpPr>
        <p:spPr>
          <a:xfrm>
            <a:off x="3826311" y="5196491"/>
            <a:ext cx="35318" cy="69951"/>
          </a:xfrm>
          <a:custGeom>
            <a:avLst/>
            <a:gdLst/>
            <a:ahLst/>
            <a:cxnLst/>
            <a:rect l="0" t="0" r="0" b="0"/>
            <a:pathLst>
              <a:path w="3924300" h="7772400">
                <a:moveTo>
                  <a:pt x="3924300" y="1676400"/>
                </a:moveTo>
                <a:lnTo>
                  <a:pt x="2209800" y="1676400"/>
                </a:lnTo>
                <a:lnTo>
                  <a:pt x="2438400" y="0"/>
                </a:lnTo>
                <a:lnTo>
                  <a:pt x="1600200" y="0"/>
                </a:lnTo>
                <a:lnTo>
                  <a:pt x="1371600" y="1676400"/>
                </a:lnTo>
                <a:lnTo>
                  <a:pt x="11430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736600" y="6184900"/>
                </a:lnTo>
                <a:cubicBezTo>
                  <a:pt x="546100" y="7493000"/>
                  <a:pt x="1346200" y="7772400"/>
                  <a:pt x="1981200" y="7772400"/>
                </a:cubicBezTo>
                <a:cubicBezTo>
                  <a:pt x="2400300" y="7772400"/>
                  <a:pt x="2819400" y="7696200"/>
                  <a:pt x="3149600" y="7556500"/>
                </a:cubicBezTo>
                <a:lnTo>
                  <a:pt x="3213100" y="6781800"/>
                </a:lnTo>
                <a:cubicBezTo>
                  <a:pt x="2946400" y="6921500"/>
                  <a:pt x="2616200" y="7010400"/>
                  <a:pt x="2324100" y="7010400"/>
                </a:cubicBezTo>
                <a:cubicBezTo>
                  <a:pt x="1803400" y="7010400"/>
                  <a:pt x="1485900" y="6832600"/>
                  <a:pt x="16129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4" name="Freeform 7174"/>
          <p:cNvSpPr/>
          <p:nvPr/>
        </p:nvSpPr>
        <p:spPr>
          <a:xfrm>
            <a:off x="3863116" y="5210207"/>
            <a:ext cx="57150" cy="56235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5" name="Freeform 7175"/>
          <p:cNvSpPr/>
          <p:nvPr/>
        </p:nvSpPr>
        <p:spPr>
          <a:xfrm>
            <a:off x="3928724" y="5210207"/>
            <a:ext cx="37604" cy="54864"/>
          </a:xfrm>
          <a:custGeom>
            <a:avLst/>
            <a:gdLst/>
            <a:ahLst/>
            <a:cxnLst/>
            <a:rect l="0" t="0" r="0" b="0"/>
            <a:pathLst>
              <a:path w="4178300" h="6096000">
                <a:moveTo>
                  <a:pt x="0" y="6096000"/>
                </a:moveTo>
                <a:lnTo>
                  <a:pt x="838200" y="6096000"/>
                </a:lnTo>
                <a:lnTo>
                  <a:pt x="1308100" y="2743200"/>
                </a:lnTo>
                <a:cubicBezTo>
                  <a:pt x="1422400" y="1943100"/>
                  <a:pt x="2146300" y="838200"/>
                  <a:pt x="3416300" y="838200"/>
                </a:cubicBezTo>
                <a:cubicBezTo>
                  <a:pt x="3644900" y="838200"/>
                  <a:pt x="3797300" y="863600"/>
                  <a:pt x="3886200" y="901700"/>
                </a:cubicBezTo>
                <a:lnTo>
                  <a:pt x="4178300" y="76200"/>
                </a:lnTo>
                <a:cubicBezTo>
                  <a:pt x="4000500" y="25400"/>
                  <a:pt x="3797300" y="0"/>
                  <a:pt x="3556000" y="0"/>
                </a:cubicBezTo>
                <a:cubicBezTo>
                  <a:pt x="2514600" y="0"/>
                  <a:pt x="1816100" y="622300"/>
                  <a:pt x="1485900" y="1257300"/>
                </a:cubicBezTo>
                <a:lnTo>
                  <a:pt x="1460500" y="1257300"/>
                </a:lnTo>
                <a:lnTo>
                  <a:pt x="1612900" y="152400"/>
                </a:lnTo>
                <a:lnTo>
                  <a:pt x="787400" y="152400"/>
                </a:lnTo>
                <a:cubicBezTo>
                  <a:pt x="685800" y="1016000"/>
                  <a:pt x="647700" y="1473200"/>
                  <a:pt x="5715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6" name="Freeform 7176"/>
          <p:cNvSpPr/>
          <p:nvPr/>
        </p:nvSpPr>
        <p:spPr>
          <a:xfrm>
            <a:off x="3996390" y="5209979"/>
            <a:ext cx="52806" cy="56692"/>
          </a:xfrm>
          <a:custGeom>
            <a:avLst/>
            <a:gdLst/>
            <a:ahLst/>
            <a:cxnLst/>
            <a:rect l="0" t="0" r="0" b="0"/>
            <a:pathLst>
              <a:path w="5867400" h="6299200">
                <a:moveTo>
                  <a:pt x="5867400" y="1054100"/>
                </a:moveTo>
                <a:cubicBezTo>
                  <a:pt x="5384800" y="368300"/>
                  <a:pt x="4635500" y="38100"/>
                  <a:pt x="3835400" y="25400"/>
                </a:cubicBezTo>
                <a:cubicBezTo>
                  <a:pt x="1905000" y="0"/>
                  <a:pt x="508000" y="1358900"/>
                  <a:pt x="254000" y="3149600"/>
                </a:cubicBezTo>
                <a:cubicBezTo>
                  <a:pt x="0" y="4940300"/>
                  <a:pt x="1016000" y="6299200"/>
                  <a:pt x="2959100" y="6273800"/>
                </a:cubicBezTo>
                <a:cubicBezTo>
                  <a:pt x="3759200" y="6261100"/>
                  <a:pt x="4597400" y="5930900"/>
                  <a:pt x="5283200" y="5245100"/>
                </a:cubicBezTo>
                <a:lnTo>
                  <a:pt x="4660900" y="4724400"/>
                </a:lnTo>
                <a:cubicBezTo>
                  <a:pt x="4330700" y="5156200"/>
                  <a:pt x="3733800" y="5511800"/>
                  <a:pt x="3073400" y="5511800"/>
                </a:cubicBezTo>
                <a:cubicBezTo>
                  <a:pt x="1676400" y="5537200"/>
                  <a:pt x="977900" y="4508500"/>
                  <a:pt x="1168400" y="3149600"/>
                </a:cubicBezTo>
                <a:cubicBezTo>
                  <a:pt x="1358900" y="1790700"/>
                  <a:pt x="2349500" y="762000"/>
                  <a:pt x="3733800" y="787400"/>
                </a:cubicBezTo>
                <a:cubicBezTo>
                  <a:pt x="4394200" y="787400"/>
                  <a:pt x="4889500" y="1143000"/>
                  <a:pt x="51054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7" name="Freeform 7177"/>
          <p:cNvSpPr/>
          <p:nvPr/>
        </p:nvSpPr>
        <p:spPr>
          <a:xfrm>
            <a:off x="4054454" y="5178660"/>
            <a:ext cx="19659" cy="86410"/>
          </a:xfrm>
          <a:custGeom>
            <a:avLst/>
            <a:gdLst/>
            <a:ahLst/>
            <a:cxnLst/>
            <a:rect l="0" t="0" r="0" b="0"/>
            <a:pathLst>
              <a:path w="2184400" h="9601200">
                <a:moveTo>
                  <a:pt x="2184400" y="0"/>
                </a:moveTo>
                <a:lnTo>
                  <a:pt x="134620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8" name="Freeform 7178"/>
          <p:cNvSpPr/>
          <p:nvPr/>
        </p:nvSpPr>
        <p:spPr>
          <a:xfrm>
            <a:off x="4078000" y="5210207"/>
            <a:ext cx="50863" cy="56235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9" name="Freeform 7179"/>
          <p:cNvSpPr/>
          <p:nvPr/>
        </p:nvSpPr>
        <p:spPr>
          <a:xfrm>
            <a:off x="4136293" y="5210207"/>
            <a:ext cx="44691" cy="56235"/>
          </a:xfrm>
          <a:custGeom>
            <a:avLst/>
            <a:gdLst/>
            <a:ahLst/>
            <a:cxnLst/>
            <a:rect l="0" t="0" r="0" b="0"/>
            <a:pathLst>
              <a:path w="4965700" h="6248400">
                <a:moveTo>
                  <a:pt x="4965700" y="1066800"/>
                </a:moveTo>
                <a:cubicBezTo>
                  <a:pt x="4686300" y="292100"/>
                  <a:pt x="3949700" y="0"/>
                  <a:pt x="3124200" y="0"/>
                </a:cubicBezTo>
                <a:cubicBezTo>
                  <a:pt x="2006600" y="0"/>
                  <a:pt x="850900" y="558800"/>
                  <a:pt x="685800" y="1790700"/>
                </a:cubicBezTo>
                <a:cubicBezTo>
                  <a:pt x="520700" y="2921000"/>
                  <a:pt x="1587500" y="3251200"/>
                  <a:pt x="1981200" y="3352800"/>
                </a:cubicBezTo>
                <a:lnTo>
                  <a:pt x="2768600" y="3543300"/>
                </a:lnTo>
                <a:cubicBezTo>
                  <a:pt x="3378200" y="3695700"/>
                  <a:pt x="3848100" y="3898900"/>
                  <a:pt x="3771900" y="4495800"/>
                </a:cubicBezTo>
                <a:cubicBezTo>
                  <a:pt x="3670300" y="5181600"/>
                  <a:pt x="2921000" y="5486400"/>
                  <a:pt x="2235200" y="5486400"/>
                </a:cubicBezTo>
                <a:cubicBezTo>
                  <a:pt x="1536700" y="5486400"/>
                  <a:pt x="1066800" y="5130800"/>
                  <a:pt x="800100" y="4597400"/>
                </a:cubicBezTo>
                <a:lnTo>
                  <a:pt x="0" y="5092700"/>
                </a:lnTo>
                <a:cubicBezTo>
                  <a:pt x="444500" y="5930900"/>
                  <a:pt x="1219200" y="6248400"/>
                  <a:pt x="2120900" y="6248400"/>
                </a:cubicBezTo>
                <a:cubicBezTo>
                  <a:pt x="3276600" y="6248400"/>
                  <a:pt x="4508500" y="5715000"/>
                  <a:pt x="4699000" y="4419600"/>
                </a:cubicBezTo>
                <a:cubicBezTo>
                  <a:pt x="4813300" y="3581400"/>
                  <a:pt x="4267200" y="2984500"/>
                  <a:pt x="3479800" y="2794000"/>
                </a:cubicBezTo>
                <a:lnTo>
                  <a:pt x="2654300" y="2590800"/>
                </a:lnTo>
                <a:cubicBezTo>
                  <a:pt x="1905000" y="2413000"/>
                  <a:pt x="1536700" y="2209800"/>
                  <a:pt x="1612900" y="1651000"/>
                </a:cubicBezTo>
                <a:cubicBezTo>
                  <a:pt x="1701800" y="1016000"/>
                  <a:pt x="2387600" y="762000"/>
                  <a:pt x="2971800" y="762000"/>
                </a:cubicBezTo>
                <a:cubicBezTo>
                  <a:pt x="3581400" y="762000"/>
                  <a:pt x="3962400" y="1079500"/>
                  <a:pt x="41402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0" name="Freeform 7180"/>
          <p:cNvSpPr/>
          <p:nvPr/>
        </p:nvSpPr>
        <p:spPr>
          <a:xfrm>
            <a:off x="4184985" y="5210207"/>
            <a:ext cx="44691" cy="56235"/>
          </a:xfrm>
          <a:custGeom>
            <a:avLst/>
            <a:gdLst/>
            <a:ahLst/>
            <a:cxnLst/>
            <a:rect l="0" t="0" r="0" b="0"/>
            <a:pathLst>
              <a:path w="4965700" h="6248400">
                <a:moveTo>
                  <a:pt x="4965700" y="1066800"/>
                </a:moveTo>
                <a:cubicBezTo>
                  <a:pt x="4686300" y="292100"/>
                  <a:pt x="3949700" y="0"/>
                  <a:pt x="3124200" y="0"/>
                </a:cubicBezTo>
                <a:cubicBezTo>
                  <a:pt x="2006600" y="0"/>
                  <a:pt x="850900" y="558800"/>
                  <a:pt x="685800" y="1790700"/>
                </a:cubicBezTo>
                <a:cubicBezTo>
                  <a:pt x="520700" y="2921000"/>
                  <a:pt x="1587500" y="3251200"/>
                  <a:pt x="1981200" y="3352800"/>
                </a:cubicBezTo>
                <a:lnTo>
                  <a:pt x="2768600" y="3543300"/>
                </a:lnTo>
                <a:cubicBezTo>
                  <a:pt x="3378200" y="3695700"/>
                  <a:pt x="3848100" y="3898900"/>
                  <a:pt x="3771900" y="4495800"/>
                </a:cubicBezTo>
                <a:cubicBezTo>
                  <a:pt x="3670300" y="5181600"/>
                  <a:pt x="2921000" y="5486400"/>
                  <a:pt x="2235200" y="5486400"/>
                </a:cubicBezTo>
                <a:cubicBezTo>
                  <a:pt x="1536700" y="5486400"/>
                  <a:pt x="1066800" y="5130800"/>
                  <a:pt x="800100" y="4597400"/>
                </a:cubicBezTo>
                <a:lnTo>
                  <a:pt x="0" y="5092700"/>
                </a:lnTo>
                <a:cubicBezTo>
                  <a:pt x="444500" y="5930900"/>
                  <a:pt x="1219200" y="6248400"/>
                  <a:pt x="2120900" y="6248400"/>
                </a:cubicBezTo>
                <a:cubicBezTo>
                  <a:pt x="3276600" y="6248400"/>
                  <a:pt x="4508500" y="5715000"/>
                  <a:pt x="4699000" y="4419600"/>
                </a:cubicBezTo>
                <a:cubicBezTo>
                  <a:pt x="4813300" y="3581400"/>
                  <a:pt x="4267200" y="2984500"/>
                  <a:pt x="3479800" y="2794000"/>
                </a:cubicBezTo>
                <a:lnTo>
                  <a:pt x="2654300" y="2590800"/>
                </a:lnTo>
                <a:cubicBezTo>
                  <a:pt x="1905000" y="2413000"/>
                  <a:pt x="1536700" y="2209800"/>
                  <a:pt x="1612900" y="1651000"/>
                </a:cubicBezTo>
                <a:cubicBezTo>
                  <a:pt x="1701800" y="1016000"/>
                  <a:pt x="2387600" y="762000"/>
                  <a:pt x="2971800" y="762000"/>
                </a:cubicBezTo>
                <a:cubicBezTo>
                  <a:pt x="3581400" y="762000"/>
                  <a:pt x="3962400" y="1079500"/>
                  <a:pt x="41402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1" name="Freeform 7181"/>
          <p:cNvSpPr/>
          <p:nvPr/>
        </p:nvSpPr>
        <p:spPr>
          <a:xfrm>
            <a:off x="4235620" y="5210207"/>
            <a:ext cx="57150" cy="56235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2" name="Freeform 7182"/>
          <p:cNvSpPr/>
          <p:nvPr/>
        </p:nvSpPr>
        <p:spPr>
          <a:xfrm>
            <a:off x="4297227" y="5210207"/>
            <a:ext cx="44691" cy="56235"/>
          </a:xfrm>
          <a:custGeom>
            <a:avLst/>
            <a:gdLst/>
            <a:ahLst/>
            <a:cxnLst/>
            <a:rect l="0" t="0" r="0" b="0"/>
            <a:pathLst>
              <a:path w="4965700" h="6248400">
                <a:moveTo>
                  <a:pt x="4965700" y="1066800"/>
                </a:moveTo>
                <a:cubicBezTo>
                  <a:pt x="4686300" y="292100"/>
                  <a:pt x="3949700" y="0"/>
                  <a:pt x="3124200" y="0"/>
                </a:cubicBezTo>
                <a:cubicBezTo>
                  <a:pt x="2006600" y="0"/>
                  <a:pt x="850900" y="558800"/>
                  <a:pt x="685800" y="1790700"/>
                </a:cubicBezTo>
                <a:cubicBezTo>
                  <a:pt x="520700" y="2921000"/>
                  <a:pt x="1587500" y="3251200"/>
                  <a:pt x="1981200" y="3352800"/>
                </a:cubicBezTo>
                <a:lnTo>
                  <a:pt x="2768600" y="3543300"/>
                </a:lnTo>
                <a:cubicBezTo>
                  <a:pt x="3378200" y="3695700"/>
                  <a:pt x="3848100" y="3898900"/>
                  <a:pt x="3771900" y="4495800"/>
                </a:cubicBezTo>
                <a:cubicBezTo>
                  <a:pt x="3670300" y="5181600"/>
                  <a:pt x="2921000" y="5486400"/>
                  <a:pt x="2235200" y="5486400"/>
                </a:cubicBezTo>
                <a:cubicBezTo>
                  <a:pt x="1536700" y="5486400"/>
                  <a:pt x="1066800" y="5130800"/>
                  <a:pt x="800100" y="4597400"/>
                </a:cubicBezTo>
                <a:lnTo>
                  <a:pt x="0" y="5092700"/>
                </a:lnTo>
                <a:cubicBezTo>
                  <a:pt x="444500" y="5930900"/>
                  <a:pt x="1219200" y="6248400"/>
                  <a:pt x="2120900" y="6248400"/>
                </a:cubicBezTo>
                <a:cubicBezTo>
                  <a:pt x="3276600" y="6248400"/>
                  <a:pt x="4508500" y="5715000"/>
                  <a:pt x="4699000" y="4419600"/>
                </a:cubicBezTo>
                <a:cubicBezTo>
                  <a:pt x="4813300" y="3581400"/>
                  <a:pt x="4267200" y="2984500"/>
                  <a:pt x="3479800" y="2794000"/>
                </a:cubicBezTo>
                <a:lnTo>
                  <a:pt x="2654300" y="2590800"/>
                </a:lnTo>
                <a:cubicBezTo>
                  <a:pt x="1905000" y="2413000"/>
                  <a:pt x="1536700" y="2209800"/>
                  <a:pt x="1612900" y="1651000"/>
                </a:cubicBezTo>
                <a:cubicBezTo>
                  <a:pt x="1701800" y="1016000"/>
                  <a:pt x="2387600" y="762000"/>
                  <a:pt x="2971800" y="762000"/>
                </a:cubicBezTo>
                <a:cubicBezTo>
                  <a:pt x="3581400" y="762000"/>
                  <a:pt x="3962400" y="1079500"/>
                  <a:pt x="41402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3" name="Freeform 7183"/>
          <p:cNvSpPr/>
          <p:nvPr/>
        </p:nvSpPr>
        <p:spPr>
          <a:xfrm>
            <a:off x="4346033" y="5254213"/>
            <a:ext cx="20688" cy="26860"/>
          </a:xfrm>
          <a:custGeom>
            <a:avLst/>
            <a:gdLst/>
            <a:ahLst/>
            <a:cxnLst/>
            <a:rect l="0" t="0" r="0" b="0"/>
            <a:pathLst>
              <a:path w="2298700" h="2984500">
                <a:moveTo>
                  <a:pt x="2298700" y="0"/>
                </a:moveTo>
                <a:lnTo>
                  <a:pt x="12700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4" name="Freeform 7184"/>
          <p:cNvSpPr/>
          <p:nvPr/>
        </p:nvSpPr>
        <p:spPr>
          <a:xfrm>
            <a:off x="2335725" y="5362569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774700" y="152400"/>
                </a:moveTo>
                <a:cubicBezTo>
                  <a:pt x="736600" y="584200"/>
                  <a:pt x="698500" y="1143000"/>
                  <a:pt x="647700" y="1460500"/>
                </a:cubicBezTo>
                <a:lnTo>
                  <a:pt x="0" y="6096000"/>
                </a:ln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213100" y="762000"/>
                  <a:pt x="3390900" y="762000"/>
                </a:cubicBezTo>
                <a:cubicBezTo>
                  <a:pt x="4635500" y="762000"/>
                  <a:pt x="4902200" y="1485900"/>
                  <a:pt x="4711700" y="2806700"/>
                </a:cubicBezTo>
                <a:lnTo>
                  <a:pt x="4254500" y="6096000"/>
                </a:lnTo>
                <a:lnTo>
                  <a:pt x="5092700" y="6096000"/>
                </a:lnTo>
                <a:lnTo>
                  <a:pt x="5626100" y="2324100"/>
                </a:lnTo>
                <a:cubicBezTo>
                  <a:pt x="5829300" y="850900"/>
                  <a:pt x="5219700" y="0"/>
                  <a:pt x="3708400" y="0"/>
                </a:cubicBezTo>
                <a:cubicBezTo>
                  <a:pt x="2921000" y="0"/>
                  <a:pt x="2019300" y="457200"/>
                  <a:pt x="1562100" y="1104900"/>
                </a:cubicBezTo>
                <a:lnTo>
                  <a:pt x="1536700" y="1104900"/>
                </a:lnTo>
                <a:cubicBezTo>
                  <a:pt x="1587500" y="787400"/>
                  <a:pt x="1625600" y="469900"/>
                  <a:pt x="16383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5" name="Freeform 7185"/>
          <p:cNvSpPr/>
          <p:nvPr/>
        </p:nvSpPr>
        <p:spPr>
          <a:xfrm>
            <a:off x="2398018" y="5362569"/>
            <a:ext cx="57150" cy="56235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6" name="Freeform 7186"/>
          <p:cNvSpPr/>
          <p:nvPr/>
        </p:nvSpPr>
        <p:spPr>
          <a:xfrm>
            <a:off x="2463741" y="5363941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041400" y="5943600"/>
                </a:lnTo>
                <a:lnTo>
                  <a:pt x="1981200" y="5943600"/>
                </a:lnTo>
                <a:lnTo>
                  <a:pt x="4241800" y="1066800"/>
                </a:lnTo>
                <a:lnTo>
                  <a:pt x="4267200" y="1066800"/>
                </a:lnTo>
                <a:lnTo>
                  <a:pt x="5156200" y="5943600"/>
                </a:lnTo>
                <a:lnTo>
                  <a:pt x="60960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5765800" y="4826000"/>
                </a:lnTo>
                <a:lnTo>
                  <a:pt x="57404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1701800" y="4826000"/>
                </a:lnTo>
                <a:lnTo>
                  <a:pt x="16764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7" name="Freeform 7187"/>
          <p:cNvSpPr/>
          <p:nvPr/>
        </p:nvSpPr>
        <p:spPr>
          <a:xfrm>
            <a:off x="2544780" y="5386229"/>
            <a:ext cx="30403" cy="7543"/>
          </a:xfrm>
          <a:custGeom>
            <a:avLst/>
            <a:gdLst/>
            <a:ahLst/>
            <a:cxnLst/>
            <a:rect l="0" t="0" r="0" b="0"/>
            <a:pathLst>
              <a:path w="3378200" h="838200">
                <a:moveTo>
                  <a:pt x="3378200" y="0"/>
                </a:moveTo>
                <a:lnTo>
                  <a:pt x="11430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8" name="Freeform 7188"/>
          <p:cNvSpPr/>
          <p:nvPr/>
        </p:nvSpPr>
        <p:spPr>
          <a:xfrm>
            <a:off x="2584328" y="5363941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041400" y="5943600"/>
                </a:lnTo>
                <a:lnTo>
                  <a:pt x="1981200" y="5943600"/>
                </a:lnTo>
                <a:lnTo>
                  <a:pt x="4241800" y="1066800"/>
                </a:lnTo>
                <a:lnTo>
                  <a:pt x="4267200" y="1066800"/>
                </a:lnTo>
                <a:lnTo>
                  <a:pt x="5156200" y="5943600"/>
                </a:lnTo>
                <a:lnTo>
                  <a:pt x="60960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5765800" y="4826000"/>
                </a:lnTo>
                <a:lnTo>
                  <a:pt x="57404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1701800" y="4826000"/>
                </a:lnTo>
                <a:lnTo>
                  <a:pt x="16764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9" name="Freeform 7189"/>
          <p:cNvSpPr/>
          <p:nvPr/>
        </p:nvSpPr>
        <p:spPr>
          <a:xfrm>
            <a:off x="2664681" y="5362569"/>
            <a:ext cx="61379" cy="56235"/>
          </a:xfrm>
          <a:custGeom>
            <a:avLst/>
            <a:gdLst/>
            <a:ahLst/>
            <a:cxnLst/>
            <a:rect l="0" t="0" r="0" b="0"/>
            <a:pathLst>
              <a:path w="6819900" h="6248400">
                <a:moveTo>
                  <a:pt x="6565900" y="3124200"/>
                </a:moveTo>
                <a:cubicBezTo>
                  <a:pt x="6819900" y="1333500"/>
                  <a:pt x="5689600" y="0"/>
                  <a:pt x="38354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959100" y="6248400"/>
                </a:cubicBezTo>
                <a:cubicBezTo>
                  <a:pt x="4813300" y="6248400"/>
                  <a:pt x="6311900" y="4914900"/>
                  <a:pt x="6565900" y="3124200"/>
                </a:cubicBezTo>
                <a:close/>
                <a:moveTo>
                  <a:pt x="5651500" y="3124200"/>
                </a:moveTo>
                <a:cubicBezTo>
                  <a:pt x="5461000" y="4457700"/>
                  <a:pt x="4457700" y="5486400"/>
                  <a:pt x="3073400" y="5486400"/>
                </a:cubicBezTo>
                <a:cubicBezTo>
                  <a:pt x="1701800" y="5486400"/>
                  <a:pt x="977900" y="4457700"/>
                  <a:pt x="1168400" y="3124200"/>
                </a:cubicBezTo>
                <a:cubicBezTo>
                  <a:pt x="1358900" y="1790700"/>
                  <a:pt x="2362200" y="762000"/>
                  <a:pt x="3733800" y="762000"/>
                </a:cubicBezTo>
                <a:cubicBezTo>
                  <a:pt x="5118100" y="762000"/>
                  <a:pt x="5842000" y="1790700"/>
                  <a:pt x="5651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0" name="Freeform 7190"/>
          <p:cNvSpPr/>
          <p:nvPr/>
        </p:nvSpPr>
        <p:spPr>
          <a:xfrm>
            <a:off x="2734518" y="5362569"/>
            <a:ext cx="37604" cy="54864"/>
          </a:xfrm>
          <a:custGeom>
            <a:avLst/>
            <a:gdLst/>
            <a:ahLst/>
            <a:cxnLst/>
            <a:rect l="0" t="0" r="0" b="0"/>
            <a:pathLst>
              <a:path w="4178300" h="6096000">
                <a:moveTo>
                  <a:pt x="0" y="6096000"/>
                </a:moveTo>
                <a:lnTo>
                  <a:pt x="838200" y="6096000"/>
                </a:lnTo>
                <a:lnTo>
                  <a:pt x="1308100" y="2743200"/>
                </a:lnTo>
                <a:cubicBezTo>
                  <a:pt x="1422400" y="1943100"/>
                  <a:pt x="2146300" y="838200"/>
                  <a:pt x="3416300" y="838200"/>
                </a:cubicBezTo>
                <a:cubicBezTo>
                  <a:pt x="3644900" y="838200"/>
                  <a:pt x="3797300" y="863600"/>
                  <a:pt x="3886200" y="901700"/>
                </a:cubicBezTo>
                <a:lnTo>
                  <a:pt x="4178300" y="76200"/>
                </a:lnTo>
                <a:cubicBezTo>
                  <a:pt x="4000500" y="25400"/>
                  <a:pt x="3797300" y="0"/>
                  <a:pt x="3556000" y="0"/>
                </a:cubicBezTo>
                <a:cubicBezTo>
                  <a:pt x="2514600" y="0"/>
                  <a:pt x="1816100" y="622300"/>
                  <a:pt x="1485900" y="1257300"/>
                </a:cubicBezTo>
                <a:lnTo>
                  <a:pt x="1460500" y="1257300"/>
                </a:lnTo>
                <a:lnTo>
                  <a:pt x="1612900" y="152400"/>
                </a:lnTo>
                <a:lnTo>
                  <a:pt x="787400" y="152400"/>
                </a:lnTo>
                <a:cubicBezTo>
                  <a:pt x="685800" y="1016000"/>
                  <a:pt x="647700" y="1473200"/>
                  <a:pt x="5715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1" name="Freeform 7191"/>
          <p:cNvSpPr/>
          <p:nvPr/>
        </p:nvSpPr>
        <p:spPr>
          <a:xfrm>
            <a:off x="2771665" y="5331022"/>
            <a:ext cx="51663" cy="86410"/>
          </a:xfrm>
          <a:custGeom>
            <a:avLst/>
            <a:gdLst/>
            <a:ahLst/>
            <a:cxnLst/>
            <a:rect l="0" t="0" r="0" b="0"/>
            <a:pathLst>
              <a:path w="5740400" h="9601200">
                <a:moveTo>
                  <a:pt x="2184400" y="0"/>
                </a:moveTo>
                <a:lnTo>
                  <a:pt x="134620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12827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2400300" y="6375400"/>
                </a:lnTo>
                <a:lnTo>
                  <a:pt x="5740400" y="3657600"/>
                </a:lnTo>
                <a:lnTo>
                  <a:pt x="4483100" y="3657600"/>
                </a:lnTo>
                <a:lnTo>
                  <a:pt x="12954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2" name="Freeform 7192"/>
          <p:cNvSpPr/>
          <p:nvPr/>
        </p:nvSpPr>
        <p:spPr>
          <a:xfrm>
            <a:off x="2823557" y="5362569"/>
            <a:ext cx="44691" cy="56235"/>
          </a:xfrm>
          <a:custGeom>
            <a:avLst/>
            <a:gdLst/>
            <a:ahLst/>
            <a:cxnLst/>
            <a:rect l="0" t="0" r="0" b="0"/>
            <a:pathLst>
              <a:path w="4965700" h="6248400">
                <a:moveTo>
                  <a:pt x="4965700" y="1066800"/>
                </a:moveTo>
                <a:cubicBezTo>
                  <a:pt x="4686300" y="292100"/>
                  <a:pt x="3949700" y="0"/>
                  <a:pt x="3124200" y="0"/>
                </a:cubicBezTo>
                <a:cubicBezTo>
                  <a:pt x="2006600" y="0"/>
                  <a:pt x="850900" y="558800"/>
                  <a:pt x="685800" y="1790700"/>
                </a:cubicBezTo>
                <a:cubicBezTo>
                  <a:pt x="520700" y="2921000"/>
                  <a:pt x="1587500" y="3251200"/>
                  <a:pt x="1981200" y="3352800"/>
                </a:cubicBezTo>
                <a:lnTo>
                  <a:pt x="2768600" y="3543300"/>
                </a:lnTo>
                <a:cubicBezTo>
                  <a:pt x="3378200" y="3695700"/>
                  <a:pt x="3848100" y="3898900"/>
                  <a:pt x="3771900" y="4495800"/>
                </a:cubicBezTo>
                <a:cubicBezTo>
                  <a:pt x="3670300" y="5181600"/>
                  <a:pt x="2921000" y="5486400"/>
                  <a:pt x="2235200" y="5486400"/>
                </a:cubicBezTo>
                <a:cubicBezTo>
                  <a:pt x="1536700" y="5486400"/>
                  <a:pt x="1066800" y="5130800"/>
                  <a:pt x="800100" y="4597400"/>
                </a:cubicBezTo>
                <a:lnTo>
                  <a:pt x="0" y="5092700"/>
                </a:lnTo>
                <a:cubicBezTo>
                  <a:pt x="444500" y="5930900"/>
                  <a:pt x="1219200" y="6248400"/>
                  <a:pt x="2120900" y="6248400"/>
                </a:cubicBezTo>
                <a:cubicBezTo>
                  <a:pt x="3276600" y="6248400"/>
                  <a:pt x="4508500" y="5715000"/>
                  <a:pt x="4699000" y="4419600"/>
                </a:cubicBezTo>
                <a:cubicBezTo>
                  <a:pt x="4813300" y="3581400"/>
                  <a:pt x="4267200" y="2984500"/>
                  <a:pt x="3479800" y="2794000"/>
                </a:cubicBezTo>
                <a:lnTo>
                  <a:pt x="2654300" y="2590800"/>
                </a:lnTo>
                <a:cubicBezTo>
                  <a:pt x="1905000" y="2413000"/>
                  <a:pt x="1536700" y="2209800"/>
                  <a:pt x="1612900" y="1651000"/>
                </a:cubicBezTo>
                <a:cubicBezTo>
                  <a:pt x="1701800" y="1016000"/>
                  <a:pt x="2387600" y="762000"/>
                  <a:pt x="2971800" y="762000"/>
                </a:cubicBezTo>
                <a:cubicBezTo>
                  <a:pt x="3581400" y="762000"/>
                  <a:pt x="3962400" y="1079500"/>
                  <a:pt x="41402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3" name="Freeform 7193"/>
          <p:cNvSpPr/>
          <p:nvPr/>
        </p:nvSpPr>
        <p:spPr>
          <a:xfrm>
            <a:off x="2908139" y="5363941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041400" y="5943600"/>
                </a:lnTo>
                <a:lnTo>
                  <a:pt x="1981200" y="5943600"/>
                </a:lnTo>
                <a:lnTo>
                  <a:pt x="4241800" y="1066800"/>
                </a:lnTo>
                <a:lnTo>
                  <a:pt x="4267200" y="1066800"/>
                </a:lnTo>
                <a:lnTo>
                  <a:pt x="5156200" y="5943600"/>
                </a:lnTo>
                <a:lnTo>
                  <a:pt x="60960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5765800" y="4826000"/>
                </a:lnTo>
                <a:lnTo>
                  <a:pt x="57404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1701800" y="4826000"/>
                </a:lnTo>
                <a:lnTo>
                  <a:pt x="16764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4" name="Freeform 7194"/>
          <p:cNvSpPr/>
          <p:nvPr/>
        </p:nvSpPr>
        <p:spPr>
          <a:xfrm>
            <a:off x="2988492" y="5362569"/>
            <a:ext cx="61379" cy="56235"/>
          </a:xfrm>
          <a:custGeom>
            <a:avLst/>
            <a:gdLst/>
            <a:ahLst/>
            <a:cxnLst/>
            <a:rect l="0" t="0" r="0" b="0"/>
            <a:pathLst>
              <a:path w="6819900" h="6248400">
                <a:moveTo>
                  <a:pt x="6565900" y="3124200"/>
                </a:moveTo>
                <a:cubicBezTo>
                  <a:pt x="6819900" y="1333500"/>
                  <a:pt x="5689600" y="0"/>
                  <a:pt x="38354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959100" y="6248400"/>
                </a:cubicBezTo>
                <a:cubicBezTo>
                  <a:pt x="4813300" y="6248400"/>
                  <a:pt x="6311900" y="4914900"/>
                  <a:pt x="6565900" y="3124200"/>
                </a:cubicBezTo>
                <a:close/>
                <a:moveTo>
                  <a:pt x="5651500" y="3124200"/>
                </a:moveTo>
                <a:cubicBezTo>
                  <a:pt x="5461000" y="4457700"/>
                  <a:pt x="4457700" y="5486400"/>
                  <a:pt x="3073400" y="5486400"/>
                </a:cubicBezTo>
                <a:cubicBezTo>
                  <a:pt x="1701800" y="5486400"/>
                  <a:pt x="977900" y="4457700"/>
                  <a:pt x="1168400" y="3124200"/>
                </a:cubicBezTo>
                <a:cubicBezTo>
                  <a:pt x="1358900" y="1790700"/>
                  <a:pt x="2362200" y="762000"/>
                  <a:pt x="3733800" y="762000"/>
                </a:cubicBezTo>
                <a:cubicBezTo>
                  <a:pt x="5118100" y="762000"/>
                  <a:pt x="5842000" y="1790700"/>
                  <a:pt x="5651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5" name="Freeform 7195"/>
          <p:cNvSpPr/>
          <p:nvPr/>
        </p:nvSpPr>
        <p:spPr>
          <a:xfrm>
            <a:off x="3058330" y="5362569"/>
            <a:ext cx="37604" cy="54864"/>
          </a:xfrm>
          <a:custGeom>
            <a:avLst/>
            <a:gdLst/>
            <a:ahLst/>
            <a:cxnLst/>
            <a:rect l="0" t="0" r="0" b="0"/>
            <a:pathLst>
              <a:path w="4178300" h="6096000">
                <a:moveTo>
                  <a:pt x="0" y="6096000"/>
                </a:moveTo>
                <a:lnTo>
                  <a:pt x="838200" y="6096000"/>
                </a:lnTo>
                <a:lnTo>
                  <a:pt x="1308100" y="2743200"/>
                </a:lnTo>
                <a:cubicBezTo>
                  <a:pt x="1422400" y="1943100"/>
                  <a:pt x="2146300" y="838200"/>
                  <a:pt x="3416300" y="838200"/>
                </a:cubicBezTo>
                <a:cubicBezTo>
                  <a:pt x="3644900" y="838200"/>
                  <a:pt x="3797300" y="863600"/>
                  <a:pt x="3886200" y="901700"/>
                </a:cubicBezTo>
                <a:lnTo>
                  <a:pt x="4178300" y="76200"/>
                </a:lnTo>
                <a:cubicBezTo>
                  <a:pt x="4000500" y="25400"/>
                  <a:pt x="3797300" y="0"/>
                  <a:pt x="3556000" y="0"/>
                </a:cubicBezTo>
                <a:cubicBezTo>
                  <a:pt x="2514600" y="0"/>
                  <a:pt x="1816100" y="622300"/>
                  <a:pt x="1485900" y="1257300"/>
                </a:cubicBezTo>
                <a:lnTo>
                  <a:pt x="1460500" y="1257300"/>
                </a:lnTo>
                <a:lnTo>
                  <a:pt x="1612900" y="152400"/>
                </a:lnTo>
                <a:lnTo>
                  <a:pt x="787400" y="152400"/>
                </a:lnTo>
                <a:cubicBezTo>
                  <a:pt x="685800" y="1016000"/>
                  <a:pt x="647700" y="1473200"/>
                  <a:pt x="5715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6" name="Freeform 7196"/>
          <p:cNvSpPr/>
          <p:nvPr/>
        </p:nvSpPr>
        <p:spPr>
          <a:xfrm>
            <a:off x="3095477" y="5331022"/>
            <a:ext cx="51663" cy="86410"/>
          </a:xfrm>
          <a:custGeom>
            <a:avLst/>
            <a:gdLst/>
            <a:ahLst/>
            <a:cxnLst/>
            <a:rect l="0" t="0" r="0" b="0"/>
            <a:pathLst>
              <a:path w="5740400" h="9601200">
                <a:moveTo>
                  <a:pt x="2184400" y="0"/>
                </a:moveTo>
                <a:lnTo>
                  <a:pt x="134620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12827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2400300" y="6375400"/>
                </a:lnTo>
                <a:lnTo>
                  <a:pt x="5740400" y="3657600"/>
                </a:lnTo>
                <a:lnTo>
                  <a:pt x="4483100" y="3657600"/>
                </a:lnTo>
                <a:lnTo>
                  <a:pt x="12954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7" name="Freeform 7197"/>
          <p:cNvSpPr/>
          <p:nvPr/>
        </p:nvSpPr>
        <p:spPr>
          <a:xfrm>
            <a:off x="3147369" y="5362569"/>
            <a:ext cx="44691" cy="56235"/>
          </a:xfrm>
          <a:custGeom>
            <a:avLst/>
            <a:gdLst/>
            <a:ahLst/>
            <a:cxnLst/>
            <a:rect l="0" t="0" r="0" b="0"/>
            <a:pathLst>
              <a:path w="4965700" h="6248400">
                <a:moveTo>
                  <a:pt x="4965700" y="1066800"/>
                </a:moveTo>
                <a:cubicBezTo>
                  <a:pt x="4686300" y="292100"/>
                  <a:pt x="3949700" y="0"/>
                  <a:pt x="3124200" y="0"/>
                </a:cubicBezTo>
                <a:cubicBezTo>
                  <a:pt x="2006600" y="0"/>
                  <a:pt x="850900" y="558800"/>
                  <a:pt x="685800" y="1790700"/>
                </a:cubicBezTo>
                <a:cubicBezTo>
                  <a:pt x="520700" y="2921000"/>
                  <a:pt x="1587500" y="3251200"/>
                  <a:pt x="1981200" y="3352800"/>
                </a:cubicBezTo>
                <a:lnTo>
                  <a:pt x="2768600" y="3543300"/>
                </a:lnTo>
                <a:cubicBezTo>
                  <a:pt x="3378200" y="3695700"/>
                  <a:pt x="3848100" y="3898900"/>
                  <a:pt x="3771900" y="4495800"/>
                </a:cubicBezTo>
                <a:cubicBezTo>
                  <a:pt x="3670300" y="5181600"/>
                  <a:pt x="2921000" y="5486400"/>
                  <a:pt x="2235200" y="5486400"/>
                </a:cubicBezTo>
                <a:cubicBezTo>
                  <a:pt x="1536700" y="5486400"/>
                  <a:pt x="1066800" y="5130800"/>
                  <a:pt x="800100" y="4597400"/>
                </a:cubicBezTo>
                <a:lnTo>
                  <a:pt x="0" y="5092700"/>
                </a:lnTo>
                <a:cubicBezTo>
                  <a:pt x="444500" y="5930900"/>
                  <a:pt x="1219200" y="6248400"/>
                  <a:pt x="2120900" y="6248400"/>
                </a:cubicBezTo>
                <a:cubicBezTo>
                  <a:pt x="3276600" y="6248400"/>
                  <a:pt x="4508500" y="5715000"/>
                  <a:pt x="4699000" y="4419600"/>
                </a:cubicBezTo>
                <a:cubicBezTo>
                  <a:pt x="4813300" y="3581400"/>
                  <a:pt x="4267200" y="2984500"/>
                  <a:pt x="3479800" y="2794000"/>
                </a:cubicBezTo>
                <a:lnTo>
                  <a:pt x="2654300" y="2590800"/>
                </a:lnTo>
                <a:cubicBezTo>
                  <a:pt x="1905000" y="2413000"/>
                  <a:pt x="1536700" y="2209800"/>
                  <a:pt x="1612900" y="1651000"/>
                </a:cubicBezTo>
                <a:cubicBezTo>
                  <a:pt x="1701800" y="1016000"/>
                  <a:pt x="2387600" y="762000"/>
                  <a:pt x="2971800" y="762000"/>
                </a:cubicBezTo>
                <a:cubicBezTo>
                  <a:pt x="3581400" y="762000"/>
                  <a:pt x="3962400" y="1079500"/>
                  <a:pt x="41402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8" name="Freeform 7198"/>
          <p:cNvSpPr/>
          <p:nvPr/>
        </p:nvSpPr>
        <p:spPr>
          <a:xfrm>
            <a:off x="3199261" y="5331022"/>
            <a:ext cx="52463" cy="86410"/>
          </a:xfrm>
          <a:custGeom>
            <a:avLst/>
            <a:gdLst/>
            <a:ahLst/>
            <a:cxnLst/>
            <a:rect l="0" t="0" r="0" b="0"/>
            <a:pathLst>
              <a:path w="5829300" h="9601200">
                <a:moveTo>
                  <a:pt x="0" y="9601200"/>
                </a:moveTo>
                <a:lnTo>
                  <a:pt x="838200" y="9601200"/>
                </a:lnTo>
                <a:lnTo>
                  <a:pt x="1270000" y="6553200"/>
                </a:lnTo>
                <a:cubicBezTo>
                  <a:pt x="1574800" y="4381500"/>
                  <a:pt x="3213100" y="4267200"/>
                  <a:pt x="3390900" y="4267200"/>
                </a:cubicBezTo>
                <a:cubicBezTo>
                  <a:pt x="4635500" y="4267200"/>
                  <a:pt x="4902200" y="4991100"/>
                  <a:pt x="47117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626100" y="5829300"/>
                </a:lnTo>
                <a:cubicBezTo>
                  <a:pt x="5829300" y="4356100"/>
                  <a:pt x="5219700" y="3505200"/>
                  <a:pt x="3708400" y="3505200"/>
                </a:cubicBezTo>
                <a:cubicBezTo>
                  <a:pt x="2921000" y="3505200"/>
                  <a:pt x="2019300" y="3962400"/>
                  <a:pt x="1562100" y="4610100"/>
                </a:cubicBezTo>
                <a:lnTo>
                  <a:pt x="1536700" y="4610100"/>
                </a:lnTo>
                <a:lnTo>
                  <a:pt x="2184400" y="0"/>
                </a:lnTo>
                <a:lnTo>
                  <a:pt x="13462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9" name="Freeform 7199"/>
          <p:cNvSpPr/>
          <p:nvPr/>
        </p:nvSpPr>
        <p:spPr>
          <a:xfrm>
            <a:off x="3261555" y="5362569"/>
            <a:ext cx="61379" cy="56235"/>
          </a:xfrm>
          <a:custGeom>
            <a:avLst/>
            <a:gdLst/>
            <a:ahLst/>
            <a:cxnLst/>
            <a:rect l="0" t="0" r="0" b="0"/>
            <a:pathLst>
              <a:path w="6819900" h="6248400">
                <a:moveTo>
                  <a:pt x="6565900" y="3124200"/>
                </a:moveTo>
                <a:cubicBezTo>
                  <a:pt x="6819900" y="1333500"/>
                  <a:pt x="5689600" y="0"/>
                  <a:pt x="38354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959100" y="6248400"/>
                </a:cubicBezTo>
                <a:cubicBezTo>
                  <a:pt x="4813300" y="6248400"/>
                  <a:pt x="6311900" y="4914900"/>
                  <a:pt x="6565900" y="3124200"/>
                </a:cubicBezTo>
                <a:close/>
                <a:moveTo>
                  <a:pt x="5651500" y="3124200"/>
                </a:moveTo>
                <a:cubicBezTo>
                  <a:pt x="5461000" y="4457700"/>
                  <a:pt x="4457700" y="5486400"/>
                  <a:pt x="3073400" y="5486400"/>
                </a:cubicBezTo>
                <a:cubicBezTo>
                  <a:pt x="1701800" y="5486400"/>
                  <a:pt x="977900" y="4457700"/>
                  <a:pt x="1168400" y="3124200"/>
                </a:cubicBezTo>
                <a:cubicBezTo>
                  <a:pt x="1358900" y="1790700"/>
                  <a:pt x="2362200" y="762000"/>
                  <a:pt x="3733800" y="762000"/>
                </a:cubicBezTo>
                <a:cubicBezTo>
                  <a:pt x="5118100" y="762000"/>
                  <a:pt x="5842000" y="1790700"/>
                  <a:pt x="5651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0" name="Freeform 7200"/>
          <p:cNvSpPr/>
          <p:nvPr/>
        </p:nvSpPr>
        <p:spPr>
          <a:xfrm>
            <a:off x="3326020" y="5362569"/>
            <a:ext cx="67665" cy="87782"/>
          </a:xfrm>
          <a:custGeom>
            <a:avLst/>
            <a:gdLst/>
            <a:ahLst/>
            <a:cxnLst/>
            <a:rect l="0" t="0" r="0" b="0"/>
            <a:pathLst>
              <a:path w="7518400" h="9753600">
                <a:moveTo>
                  <a:pt x="0" y="9753600"/>
                </a:moveTo>
                <a:lnTo>
                  <a:pt x="838200" y="9753600"/>
                </a:lnTo>
                <a:lnTo>
                  <a:pt x="1485900" y="5105400"/>
                </a:lnTo>
                <a:lnTo>
                  <a:pt x="1511300" y="5105400"/>
                </a:lnTo>
                <a:cubicBezTo>
                  <a:pt x="1943100" y="5905500"/>
                  <a:pt x="2870200" y="6248400"/>
                  <a:pt x="3657600" y="6248400"/>
                </a:cubicBezTo>
                <a:cubicBezTo>
                  <a:pt x="5511800" y="6248400"/>
                  <a:pt x="7010400" y="4914900"/>
                  <a:pt x="7264400" y="3124200"/>
                </a:cubicBezTo>
                <a:cubicBezTo>
                  <a:pt x="7518400" y="1333500"/>
                  <a:pt x="6388100" y="0"/>
                  <a:pt x="4533900" y="0"/>
                </a:cubicBezTo>
                <a:cubicBezTo>
                  <a:pt x="3746500" y="0"/>
                  <a:pt x="2730500" y="342900"/>
                  <a:pt x="2070100" y="1143000"/>
                </a:cubicBezTo>
                <a:lnTo>
                  <a:pt x="2044700" y="1143000"/>
                </a:lnTo>
                <a:lnTo>
                  <a:pt x="2184400" y="152400"/>
                </a:lnTo>
                <a:lnTo>
                  <a:pt x="1346200" y="152400"/>
                </a:lnTo>
                <a:close/>
                <a:moveTo>
                  <a:pt x="6350000" y="3124200"/>
                </a:moveTo>
                <a:cubicBezTo>
                  <a:pt x="6159500" y="4457700"/>
                  <a:pt x="5156200" y="5486400"/>
                  <a:pt x="3771900" y="5486400"/>
                </a:cubicBezTo>
                <a:cubicBezTo>
                  <a:pt x="2400300" y="5486400"/>
                  <a:pt x="1536700" y="4457700"/>
                  <a:pt x="1727200" y="3124200"/>
                </a:cubicBezTo>
                <a:cubicBezTo>
                  <a:pt x="1917700" y="1790700"/>
                  <a:pt x="3060700" y="762000"/>
                  <a:pt x="4432300" y="762000"/>
                </a:cubicBezTo>
                <a:cubicBezTo>
                  <a:pt x="5816600" y="762000"/>
                  <a:pt x="6540500" y="1790700"/>
                  <a:pt x="63500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1" name="Freeform 7201"/>
          <p:cNvSpPr/>
          <p:nvPr/>
        </p:nvSpPr>
        <p:spPr>
          <a:xfrm>
            <a:off x="3397229" y="5362569"/>
            <a:ext cx="44691" cy="56235"/>
          </a:xfrm>
          <a:custGeom>
            <a:avLst/>
            <a:gdLst/>
            <a:ahLst/>
            <a:cxnLst/>
            <a:rect l="0" t="0" r="0" b="0"/>
            <a:pathLst>
              <a:path w="4965700" h="6248400">
                <a:moveTo>
                  <a:pt x="4965700" y="1066800"/>
                </a:moveTo>
                <a:cubicBezTo>
                  <a:pt x="4686300" y="292100"/>
                  <a:pt x="3949700" y="0"/>
                  <a:pt x="3124200" y="0"/>
                </a:cubicBezTo>
                <a:cubicBezTo>
                  <a:pt x="2006600" y="0"/>
                  <a:pt x="850900" y="558800"/>
                  <a:pt x="685800" y="1790700"/>
                </a:cubicBezTo>
                <a:cubicBezTo>
                  <a:pt x="520700" y="2921000"/>
                  <a:pt x="1587500" y="3251200"/>
                  <a:pt x="1981200" y="3352800"/>
                </a:cubicBezTo>
                <a:lnTo>
                  <a:pt x="2768600" y="3543300"/>
                </a:lnTo>
                <a:cubicBezTo>
                  <a:pt x="3378200" y="3695700"/>
                  <a:pt x="3848100" y="3898900"/>
                  <a:pt x="3771900" y="4495800"/>
                </a:cubicBezTo>
                <a:cubicBezTo>
                  <a:pt x="3670300" y="5181600"/>
                  <a:pt x="2921000" y="5486400"/>
                  <a:pt x="2235200" y="5486400"/>
                </a:cubicBezTo>
                <a:cubicBezTo>
                  <a:pt x="1536700" y="5486400"/>
                  <a:pt x="1066800" y="5130800"/>
                  <a:pt x="800100" y="4597400"/>
                </a:cubicBezTo>
                <a:lnTo>
                  <a:pt x="0" y="5092700"/>
                </a:lnTo>
                <a:cubicBezTo>
                  <a:pt x="444500" y="5930900"/>
                  <a:pt x="1219200" y="6248400"/>
                  <a:pt x="2120900" y="6248400"/>
                </a:cubicBezTo>
                <a:cubicBezTo>
                  <a:pt x="3276600" y="6248400"/>
                  <a:pt x="4508500" y="5715000"/>
                  <a:pt x="4699000" y="4419600"/>
                </a:cubicBezTo>
                <a:cubicBezTo>
                  <a:pt x="4813300" y="3581400"/>
                  <a:pt x="4267200" y="2984500"/>
                  <a:pt x="3479800" y="2794000"/>
                </a:cubicBezTo>
                <a:lnTo>
                  <a:pt x="2654300" y="2590800"/>
                </a:lnTo>
                <a:cubicBezTo>
                  <a:pt x="1905000" y="2413000"/>
                  <a:pt x="1536700" y="2209800"/>
                  <a:pt x="1612900" y="1651000"/>
                </a:cubicBezTo>
                <a:cubicBezTo>
                  <a:pt x="1701800" y="1016000"/>
                  <a:pt x="2387600" y="762000"/>
                  <a:pt x="2971800" y="762000"/>
                </a:cubicBezTo>
                <a:cubicBezTo>
                  <a:pt x="3581400" y="762000"/>
                  <a:pt x="3962400" y="1079500"/>
                  <a:pt x="41402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2" name="Freeform 7202"/>
          <p:cNvSpPr/>
          <p:nvPr/>
        </p:nvSpPr>
        <p:spPr>
          <a:xfrm>
            <a:off x="3446035" y="5406575"/>
            <a:ext cx="20688" cy="26860"/>
          </a:xfrm>
          <a:custGeom>
            <a:avLst/>
            <a:gdLst/>
            <a:ahLst/>
            <a:cxnLst/>
            <a:rect l="0" t="0" r="0" b="0"/>
            <a:pathLst>
              <a:path w="2298700" h="2984500">
                <a:moveTo>
                  <a:pt x="2298700" y="0"/>
                </a:moveTo>
                <a:lnTo>
                  <a:pt x="12700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3" name="Freeform 7203"/>
          <p:cNvSpPr/>
          <p:nvPr/>
        </p:nvSpPr>
        <p:spPr>
          <a:xfrm>
            <a:off x="3509472" y="5362569"/>
            <a:ext cx="44691" cy="56235"/>
          </a:xfrm>
          <a:custGeom>
            <a:avLst/>
            <a:gdLst/>
            <a:ahLst/>
            <a:cxnLst/>
            <a:rect l="0" t="0" r="0" b="0"/>
            <a:pathLst>
              <a:path w="4965700" h="6248400">
                <a:moveTo>
                  <a:pt x="4965700" y="1066800"/>
                </a:moveTo>
                <a:cubicBezTo>
                  <a:pt x="4686300" y="292100"/>
                  <a:pt x="3949700" y="0"/>
                  <a:pt x="3124200" y="0"/>
                </a:cubicBezTo>
                <a:cubicBezTo>
                  <a:pt x="2006600" y="0"/>
                  <a:pt x="850900" y="558800"/>
                  <a:pt x="685800" y="1790700"/>
                </a:cubicBezTo>
                <a:cubicBezTo>
                  <a:pt x="520700" y="2921000"/>
                  <a:pt x="1587500" y="3251200"/>
                  <a:pt x="1981200" y="3352800"/>
                </a:cubicBezTo>
                <a:lnTo>
                  <a:pt x="2768600" y="3543300"/>
                </a:lnTo>
                <a:cubicBezTo>
                  <a:pt x="3378200" y="3695700"/>
                  <a:pt x="3848100" y="3898900"/>
                  <a:pt x="3771900" y="4495800"/>
                </a:cubicBezTo>
                <a:cubicBezTo>
                  <a:pt x="3670300" y="5181600"/>
                  <a:pt x="2921000" y="5486400"/>
                  <a:pt x="2235200" y="5486400"/>
                </a:cubicBezTo>
                <a:cubicBezTo>
                  <a:pt x="1536700" y="5486400"/>
                  <a:pt x="1066800" y="5130800"/>
                  <a:pt x="800100" y="4597400"/>
                </a:cubicBezTo>
                <a:lnTo>
                  <a:pt x="0" y="5092700"/>
                </a:lnTo>
                <a:cubicBezTo>
                  <a:pt x="444500" y="5930900"/>
                  <a:pt x="1219200" y="6248400"/>
                  <a:pt x="2120900" y="6248400"/>
                </a:cubicBezTo>
                <a:cubicBezTo>
                  <a:pt x="3276600" y="6248400"/>
                  <a:pt x="4508500" y="5715000"/>
                  <a:pt x="4699000" y="4419600"/>
                </a:cubicBezTo>
                <a:cubicBezTo>
                  <a:pt x="4813300" y="3581400"/>
                  <a:pt x="4267200" y="2984500"/>
                  <a:pt x="3479800" y="2794000"/>
                </a:cubicBezTo>
                <a:lnTo>
                  <a:pt x="2654300" y="2590800"/>
                </a:lnTo>
                <a:cubicBezTo>
                  <a:pt x="1905000" y="2413000"/>
                  <a:pt x="1536700" y="2209800"/>
                  <a:pt x="1612900" y="1651000"/>
                </a:cubicBezTo>
                <a:cubicBezTo>
                  <a:pt x="1701800" y="1016000"/>
                  <a:pt x="2387600" y="762000"/>
                  <a:pt x="2971800" y="762000"/>
                </a:cubicBezTo>
                <a:cubicBezTo>
                  <a:pt x="3581400" y="762000"/>
                  <a:pt x="3962400" y="1079500"/>
                  <a:pt x="41402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4" name="Freeform 7204"/>
          <p:cNvSpPr/>
          <p:nvPr/>
        </p:nvSpPr>
        <p:spPr>
          <a:xfrm>
            <a:off x="3561249" y="5348853"/>
            <a:ext cx="35318" cy="69951"/>
          </a:xfrm>
          <a:custGeom>
            <a:avLst/>
            <a:gdLst/>
            <a:ahLst/>
            <a:cxnLst/>
            <a:rect l="0" t="0" r="0" b="0"/>
            <a:pathLst>
              <a:path w="3924300" h="7772400">
                <a:moveTo>
                  <a:pt x="3924300" y="1676400"/>
                </a:moveTo>
                <a:lnTo>
                  <a:pt x="2209800" y="1676400"/>
                </a:lnTo>
                <a:lnTo>
                  <a:pt x="2438400" y="0"/>
                </a:lnTo>
                <a:lnTo>
                  <a:pt x="1600200" y="0"/>
                </a:lnTo>
                <a:lnTo>
                  <a:pt x="1371600" y="1676400"/>
                </a:lnTo>
                <a:lnTo>
                  <a:pt x="11430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736600" y="6184900"/>
                </a:lnTo>
                <a:cubicBezTo>
                  <a:pt x="546100" y="7493000"/>
                  <a:pt x="1346200" y="7772400"/>
                  <a:pt x="1981200" y="7772400"/>
                </a:cubicBezTo>
                <a:cubicBezTo>
                  <a:pt x="2400300" y="7772400"/>
                  <a:pt x="2819400" y="7696200"/>
                  <a:pt x="3149600" y="7556500"/>
                </a:cubicBezTo>
                <a:lnTo>
                  <a:pt x="3213100" y="6781800"/>
                </a:lnTo>
                <a:cubicBezTo>
                  <a:pt x="2946400" y="6921500"/>
                  <a:pt x="2616200" y="7010400"/>
                  <a:pt x="2324100" y="7010400"/>
                </a:cubicBezTo>
                <a:cubicBezTo>
                  <a:pt x="1803400" y="7010400"/>
                  <a:pt x="1485900" y="6832600"/>
                  <a:pt x="16129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5" name="Freeform 7205"/>
          <p:cNvSpPr/>
          <p:nvPr/>
        </p:nvSpPr>
        <p:spPr>
          <a:xfrm>
            <a:off x="3600226" y="5363941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5054600" y="5943600"/>
                </a:moveTo>
                <a:cubicBezTo>
                  <a:pt x="5092700" y="5511800"/>
                  <a:pt x="5130800" y="4953000"/>
                  <a:pt x="5168900" y="4635500"/>
                </a:cubicBezTo>
                <a:lnTo>
                  <a:pt x="5829300" y="0"/>
                </a:lnTo>
                <a:lnTo>
                  <a:pt x="4991100" y="0"/>
                </a:lnTo>
                <a:lnTo>
                  <a:pt x="4559300" y="3048000"/>
                </a:lnTo>
                <a:cubicBezTo>
                  <a:pt x="4254500" y="5219700"/>
                  <a:pt x="2616200" y="5334000"/>
                  <a:pt x="2438400" y="5334000"/>
                </a:cubicBezTo>
                <a:cubicBezTo>
                  <a:pt x="1193800" y="5334000"/>
                  <a:pt x="927100" y="4610100"/>
                  <a:pt x="1104900" y="3289300"/>
                </a:cubicBezTo>
                <a:lnTo>
                  <a:pt x="1574800" y="0"/>
                </a:lnTo>
                <a:lnTo>
                  <a:pt x="736600" y="0"/>
                </a:lnTo>
                <a:lnTo>
                  <a:pt x="203200" y="3771900"/>
                </a:lnTo>
                <a:cubicBezTo>
                  <a:pt x="0" y="5245100"/>
                  <a:pt x="596900" y="6096000"/>
                  <a:pt x="2108200" y="6096000"/>
                </a:cubicBezTo>
                <a:cubicBezTo>
                  <a:pt x="2895600" y="6096000"/>
                  <a:pt x="3797300" y="5638800"/>
                  <a:pt x="4267200" y="4991100"/>
                </a:cubicBezTo>
                <a:lnTo>
                  <a:pt x="4292600" y="4991100"/>
                </a:lnTo>
                <a:cubicBezTo>
                  <a:pt x="4241800" y="5308600"/>
                  <a:pt x="4203700" y="5626100"/>
                  <a:pt x="41910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6" name="Freeform 7206"/>
          <p:cNvSpPr/>
          <p:nvPr/>
        </p:nvSpPr>
        <p:spPr>
          <a:xfrm>
            <a:off x="3660691" y="5331022"/>
            <a:ext cx="67665" cy="87782"/>
          </a:xfrm>
          <a:custGeom>
            <a:avLst/>
            <a:gdLst/>
            <a:ahLst/>
            <a:cxnLst/>
            <a:rect l="0" t="0" r="0" b="0"/>
            <a:pathLst>
              <a:path w="7518400" h="9753600">
                <a:moveTo>
                  <a:pt x="7518400" y="0"/>
                </a:moveTo>
                <a:lnTo>
                  <a:pt x="6680200" y="0"/>
                </a:lnTo>
                <a:lnTo>
                  <a:pt x="6032500" y="4648200"/>
                </a:lnTo>
                <a:lnTo>
                  <a:pt x="6007100" y="4648200"/>
                </a:lnTo>
                <a:cubicBezTo>
                  <a:pt x="5575300" y="3848100"/>
                  <a:pt x="4635500" y="3505200"/>
                  <a:pt x="3848100" y="3505200"/>
                </a:cubicBezTo>
                <a:cubicBezTo>
                  <a:pt x="1993900" y="3505200"/>
                  <a:pt x="508000" y="4838700"/>
                  <a:pt x="254000" y="6629400"/>
                </a:cubicBezTo>
                <a:cubicBezTo>
                  <a:pt x="0" y="8420100"/>
                  <a:pt x="1117600" y="9753600"/>
                  <a:pt x="2971800" y="9753600"/>
                </a:cubicBezTo>
                <a:cubicBezTo>
                  <a:pt x="3759200" y="9753600"/>
                  <a:pt x="4787900" y="9410700"/>
                  <a:pt x="5448300" y="8610600"/>
                </a:cubicBezTo>
                <a:lnTo>
                  <a:pt x="5473700" y="8610600"/>
                </a:lnTo>
                <a:lnTo>
                  <a:pt x="5334000" y="9601200"/>
                </a:lnTo>
                <a:lnTo>
                  <a:pt x="6172200" y="9601200"/>
                </a:lnTo>
                <a:close/>
                <a:moveTo>
                  <a:pt x="1168400" y="6629400"/>
                </a:moveTo>
                <a:cubicBezTo>
                  <a:pt x="1358900" y="5295900"/>
                  <a:pt x="2362200" y="4267200"/>
                  <a:pt x="3746500" y="4267200"/>
                </a:cubicBezTo>
                <a:cubicBezTo>
                  <a:pt x="5118100" y="4267200"/>
                  <a:pt x="5981700" y="5295900"/>
                  <a:pt x="5791200" y="6629400"/>
                </a:cubicBezTo>
                <a:cubicBezTo>
                  <a:pt x="5600700" y="7962900"/>
                  <a:pt x="4457700" y="8991600"/>
                  <a:pt x="3086100" y="8991600"/>
                </a:cubicBezTo>
                <a:cubicBezTo>
                  <a:pt x="1701800" y="8991600"/>
                  <a:pt x="977900" y="7962900"/>
                  <a:pt x="1168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7" name="Freeform 7207"/>
          <p:cNvSpPr/>
          <p:nvPr/>
        </p:nvSpPr>
        <p:spPr>
          <a:xfrm>
            <a:off x="3731442" y="5362569"/>
            <a:ext cx="57150" cy="56235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8" name="Freeform 7208"/>
          <p:cNvSpPr/>
          <p:nvPr/>
        </p:nvSpPr>
        <p:spPr>
          <a:xfrm>
            <a:off x="3796251" y="5362569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774700" y="152400"/>
                </a:moveTo>
                <a:cubicBezTo>
                  <a:pt x="736600" y="584200"/>
                  <a:pt x="698500" y="1143000"/>
                  <a:pt x="647700" y="1460500"/>
                </a:cubicBezTo>
                <a:lnTo>
                  <a:pt x="0" y="6096000"/>
                </a:ln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213100" y="762000"/>
                  <a:pt x="3390900" y="762000"/>
                </a:cubicBezTo>
                <a:cubicBezTo>
                  <a:pt x="4635500" y="762000"/>
                  <a:pt x="4902200" y="1485900"/>
                  <a:pt x="4711700" y="2806700"/>
                </a:cubicBezTo>
                <a:lnTo>
                  <a:pt x="4254500" y="6096000"/>
                </a:lnTo>
                <a:lnTo>
                  <a:pt x="5092700" y="6096000"/>
                </a:lnTo>
                <a:lnTo>
                  <a:pt x="5626100" y="2324100"/>
                </a:lnTo>
                <a:cubicBezTo>
                  <a:pt x="5829300" y="850900"/>
                  <a:pt x="5219700" y="0"/>
                  <a:pt x="3708400" y="0"/>
                </a:cubicBezTo>
                <a:cubicBezTo>
                  <a:pt x="2921000" y="0"/>
                  <a:pt x="2019300" y="457200"/>
                  <a:pt x="1562100" y="1104900"/>
                </a:cubicBezTo>
                <a:lnTo>
                  <a:pt x="1536700" y="1104900"/>
                </a:lnTo>
                <a:cubicBezTo>
                  <a:pt x="1587500" y="787400"/>
                  <a:pt x="1625600" y="469900"/>
                  <a:pt x="16383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9" name="Freeform 7209"/>
          <p:cNvSpPr/>
          <p:nvPr/>
        </p:nvSpPr>
        <p:spPr>
          <a:xfrm>
            <a:off x="3859687" y="5348853"/>
            <a:ext cx="35318" cy="69951"/>
          </a:xfrm>
          <a:custGeom>
            <a:avLst/>
            <a:gdLst/>
            <a:ahLst/>
            <a:cxnLst/>
            <a:rect l="0" t="0" r="0" b="0"/>
            <a:pathLst>
              <a:path w="3924300" h="7772400">
                <a:moveTo>
                  <a:pt x="3924300" y="1676400"/>
                </a:moveTo>
                <a:lnTo>
                  <a:pt x="2209800" y="1676400"/>
                </a:lnTo>
                <a:lnTo>
                  <a:pt x="2438400" y="0"/>
                </a:lnTo>
                <a:lnTo>
                  <a:pt x="1600200" y="0"/>
                </a:lnTo>
                <a:lnTo>
                  <a:pt x="1371600" y="1676400"/>
                </a:lnTo>
                <a:lnTo>
                  <a:pt x="11430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736600" y="6184900"/>
                </a:lnTo>
                <a:cubicBezTo>
                  <a:pt x="546100" y="7493000"/>
                  <a:pt x="1346200" y="7772400"/>
                  <a:pt x="1981200" y="7772400"/>
                </a:cubicBezTo>
                <a:cubicBezTo>
                  <a:pt x="2400300" y="7772400"/>
                  <a:pt x="2819400" y="7696200"/>
                  <a:pt x="3149600" y="7556500"/>
                </a:cubicBezTo>
                <a:lnTo>
                  <a:pt x="3213100" y="6781800"/>
                </a:lnTo>
                <a:cubicBezTo>
                  <a:pt x="2946400" y="6921500"/>
                  <a:pt x="2616200" y="7010400"/>
                  <a:pt x="2324100" y="7010400"/>
                </a:cubicBezTo>
                <a:cubicBezTo>
                  <a:pt x="1803400" y="7010400"/>
                  <a:pt x="1485900" y="6832600"/>
                  <a:pt x="16129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0" name="Freeform 7210"/>
          <p:cNvSpPr/>
          <p:nvPr/>
        </p:nvSpPr>
        <p:spPr>
          <a:xfrm>
            <a:off x="3897178" y="5386229"/>
            <a:ext cx="30403" cy="7543"/>
          </a:xfrm>
          <a:custGeom>
            <a:avLst/>
            <a:gdLst/>
            <a:ahLst/>
            <a:cxnLst/>
            <a:rect l="0" t="0" r="0" b="0"/>
            <a:pathLst>
              <a:path w="3378200" h="838200">
                <a:moveTo>
                  <a:pt x="3378200" y="0"/>
                </a:moveTo>
                <a:lnTo>
                  <a:pt x="11430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1" name="Freeform 7211"/>
          <p:cNvSpPr/>
          <p:nvPr/>
        </p:nvSpPr>
        <p:spPr>
          <a:xfrm>
            <a:off x="3936611" y="5362569"/>
            <a:ext cx="37604" cy="54864"/>
          </a:xfrm>
          <a:custGeom>
            <a:avLst/>
            <a:gdLst/>
            <a:ahLst/>
            <a:cxnLst/>
            <a:rect l="0" t="0" r="0" b="0"/>
            <a:pathLst>
              <a:path w="4178300" h="6096000">
                <a:moveTo>
                  <a:pt x="0" y="6096000"/>
                </a:moveTo>
                <a:lnTo>
                  <a:pt x="838200" y="6096000"/>
                </a:lnTo>
                <a:lnTo>
                  <a:pt x="1308100" y="2743200"/>
                </a:lnTo>
                <a:cubicBezTo>
                  <a:pt x="1422400" y="1943100"/>
                  <a:pt x="2146300" y="838200"/>
                  <a:pt x="3416300" y="838200"/>
                </a:cubicBezTo>
                <a:cubicBezTo>
                  <a:pt x="3644900" y="838200"/>
                  <a:pt x="3797300" y="863600"/>
                  <a:pt x="3886200" y="901700"/>
                </a:cubicBezTo>
                <a:lnTo>
                  <a:pt x="4178300" y="76200"/>
                </a:lnTo>
                <a:cubicBezTo>
                  <a:pt x="4000500" y="25400"/>
                  <a:pt x="3797300" y="0"/>
                  <a:pt x="3556000" y="0"/>
                </a:cubicBezTo>
                <a:cubicBezTo>
                  <a:pt x="2514600" y="0"/>
                  <a:pt x="1816100" y="622300"/>
                  <a:pt x="1485900" y="1257300"/>
                </a:cubicBezTo>
                <a:lnTo>
                  <a:pt x="1460500" y="1257300"/>
                </a:lnTo>
                <a:lnTo>
                  <a:pt x="1612900" y="152400"/>
                </a:lnTo>
                <a:lnTo>
                  <a:pt x="787400" y="152400"/>
                </a:lnTo>
                <a:cubicBezTo>
                  <a:pt x="685800" y="1016000"/>
                  <a:pt x="647700" y="1473200"/>
                  <a:pt x="5715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2" name="Freeform 7212"/>
          <p:cNvSpPr/>
          <p:nvPr/>
        </p:nvSpPr>
        <p:spPr>
          <a:xfrm>
            <a:off x="3974673" y="5363941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5054600" y="5943600"/>
                </a:moveTo>
                <a:cubicBezTo>
                  <a:pt x="5092700" y="5511800"/>
                  <a:pt x="5130800" y="4953000"/>
                  <a:pt x="5168900" y="4635500"/>
                </a:cubicBezTo>
                <a:lnTo>
                  <a:pt x="5829300" y="0"/>
                </a:lnTo>
                <a:lnTo>
                  <a:pt x="4991100" y="0"/>
                </a:lnTo>
                <a:lnTo>
                  <a:pt x="4559300" y="3048000"/>
                </a:lnTo>
                <a:cubicBezTo>
                  <a:pt x="4254500" y="5219700"/>
                  <a:pt x="2616200" y="5334000"/>
                  <a:pt x="2438400" y="5334000"/>
                </a:cubicBezTo>
                <a:cubicBezTo>
                  <a:pt x="1193800" y="5334000"/>
                  <a:pt x="927100" y="4610100"/>
                  <a:pt x="1104900" y="3289300"/>
                </a:cubicBezTo>
                <a:lnTo>
                  <a:pt x="1574800" y="0"/>
                </a:lnTo>
                <a:lnTo>
                  <a:pt x="736600" y="0"/>
                </a:lnTo>
                <a:lnTo>
                  <a:pt x="203200" y="3771900"/>
                </a:lnTo>
                <a:cubicBezTo>
                  <a:pt x="0" y="5245100"/>
                  <a:pt x="596900" y="6096000"/>
                  <a:pt x="2108200" y="6096000"/>
                </a:cubicBezTo>
                <a:cubicBezTo>
                  <a:pt x="2895600" y="6096000"/>
                  <a:pt x="3797300" y="5638800"/>
                  <a:pt x="4267200" y="4991100"/>
                </a:cubicBezTo>
                <a:lnTo>
                  <a:pt x="4292600" y="4991100"/>
                </a:lnTo>
                <a:cubicBezTo>
                  <a:pt x="4241800" y="5308600"/>
                  <a:pt x="4203700" y="5626100"/>
                  <a:pt x="41910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3" name="Freeform 7213"/>
          <p:cNvSpPr/>
          <p:nvPr/>
        </p:nvSpPr>
        <p:spPr>
          <a:xfrm>
            <a:off x="4037309" y="5362569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774700" y="152400"/>
                </a:moveTo>
                <a:cubicBezTo>
                  <a:pt x="736600" y="584200"/>
                  <a:pt x="698500" y="1143000"/>
                  <a:pt x="647700" y="1460500"/>
                </a:cubicBezTo>
                <a:lnTo>
                  <a:pt x="0" y="6096000"/>
                </a:ln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213100" y="762000"/>
                  <a:pt x="3390900" y="762000"/>
                </a:cubicBezTo>
                <a:cubicBezTo>
                  <a:pt x="4635500" y="762000"/>
                  <a:pt x="4902200" y="1485900"/>
                  <a:pt x="4711700" y="2806700"/>
                </a:cubicBezTo>
                <a:lnTo>
                  <a:pt x="4254500" y="6096000"/>
                </a:lnTo>
                <a:lnTo>
                  <a:pt x="5092700" y="6096000"/>
                </a:lnTo>
                <a:lnTo>
                  <a:pt x="5626100" y="2324100"/>
                </a:lnTo>
                <a:cubicBezTo>
                  <a:pt x="5829300" y="850900"/>
                  <a:pt x="5219700" y="0"/>
                  <a:pt x="3708400" y="0"/>
                </a:cubicBezTo>
                <a:cubicBezTo>
                  <a:pt x="2921000" y="0"/>
                  <a:pt x="2019300" y="457200"/>
                  <a:pt x="1562100" y="1104900"/>
                </a:cubicBezTo>
                <a:lnTo>
                  <a:pt x="1536700" y="1104900"/>
                </a:lnTo>
                <a:cubicBezTo>
                  <a:pt x="1587500" y="787400"/>
                  <a:pt x="1625600" y="469900"/>
                  <a:pt x="16383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4" name="Freeform 7214"/>
          <p:cNvSpPr/>
          <p:nvPr/>
        </p:nvSpPr>
        <p:spPr>
          <a:xfrm>
            <a:off x="2331153" y="5514931"/>
            <a:ext cx="67665" cy="87782"/>
          </a:xfrm>
          <a:custGeom>
            <a:avLst/>
            <a:gdLst/>
            <a:ahLst/>
            <a:cxnLst/>
            <a:rect l="0" t="0" r="0" b="0"/>
            <a:pathLst>
              <a:path w="7518400" h="9753600">
                <a:moveTo>
                  <a:pt x="0" y="9753600"/>
                </a:moveTo>
                <a:lnTo>
                  <a:pt x="838200" y="9753600"/>
                </a:lnTo>
                <a:lnTo>
                  <a:pt x="1485900" y="5105400"/>
                </a:lnTo>
                <a:lnTo>
                  <a:pt x="1511300" y="5105400"/>
                </a:lnTo>
                <a:cubicBezTo>
                  <a:pt x="1943100" y="5905500"/>
                  <a:pt x="2870200" y="6248400"/>
                  <a:pt x="3657600" y="6248400"/>
                </a:cubicBezTo>
                <a:cubicBezTo>
                  <a:pt x="5511800" y="6248400"/>
                  <a:pt x="7010400" y="4914900"/>
                  <a:pt x="7264400" y="3124200"/>
                </a:cubicBezTo>
                <a:cubicBezTo>
                  <a:pt x="7518400" y="1333500"/>
                  <a:pt x="6388100" y="0"/>
                  <a:pt x="4533900" y="0"/>
                </a:cubicBezTo>
                <a:cubicBezTo>
                  <a:pt x="3746500" y="0"/>
                  <a:pt x="2730500" y="342900"/>
                  <a:pt x="2070100" y="1143000"/>
                </a:cubicBezTo>
                <a:lnTo>
                  <a:pt x="2044700" y="1143000"/>
                </a:lnTo>
                <a:lnTo>
                  <a:pt x="2184400" y="152400"/>
                </a:lnTo>
                <a:lnTo>
                  <a:pt x="1346200" y="152400"/>
                </a:lnTo>
                <a:close/>
                <a:moveTo>
                  <a:pt x="6350000" y="3124200"/>
                </a:moveTo>
                <a:cubicBezTo>
                  <a:pt x="6159500" y="4457700"/>
                  <a:pt x="5156200" y="5486400"/>
                  <a:pt x="3771900" y="5486400"/>
                </a:cubicBezTo>
                <a:cubicBezTo>
                  <a:pt x="2400300" y="5486400"/>
                  <a:pt x="1536700" y="4457700"/>
                  <a:pt x="1727200" y="3124200"/>
                </a:cubicBezTo>
                <a:cubicBezTo>
                  <a:pt x="1917700" y="1790700"/>
                  <a:pt x="3060700" y="762000"/>
                  <a:pt x="4432300" y="762000"/>
                </a:cubicBezTo>
                <a:cubicBezTo>
                  <a:pt x="5816600" y="762000"/>
                  <a:pt x="6540500" y="1790700"/>
                  <a:pt x="63500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5" name="Freeform 7215"/>
          <p:cNvSpPr/>
          <p:nvPr/>
        </p:nvSpPr>
        <p:spPr>
          <a:xfrm>
            <a:off x="2406362" y="5514931"/>
            <a:ext cx="37604" cy="54864"/>
          </a:xfrm>
          <a:custGeom>
            <a:avLst/>
            <a:gdLst/>
            <a:ahLst/>
            <a:cxnLst/>
            <a:rect l="0" t="0" r="0" b="0"/>
            <a:pathLst>
              <a:path w="4178300" h="6096000">
                <a:moveTo>
                  <a:pt x="0" y="6096000"/>
                </a:moveTo>
                <a:lnTo>
                  <a:pt x="838200" y="6096000"/>
                </a:lnTo>
                <a:lnTo>
                  <a:pt x="1308100" y="2743200"/>
                </a:lnTo>
                <a:cubicBezTo>
                  <a:pt x="1422400" y="1943100"/>
                  <a:pt x="2146300" y="838200"/>
                  <a:pt x="3416300" y="838200"/>
                </a:cubicBezTo>
                <a:cubicBezTo>
                  <a:pt x="3644900" y="838200"/>
                  <a:pt x="3797300" y="863600"/>
                  <a:pt x="3886200" y="901700"/>
                </a:cubicBezTo>
                <a:lnTo>
                  <a:pt x="4178300" y="76200"/>
                </a:lnTo>
                <a:cubicBezTo>
                  <a:pt x="4000500" y="25400"/>
                  <a:pt x="3797300" y="0"/>
                  <a:pt x="3556000" y="0"/>
                </a:cubicBezTo>
                <a:cubicBezTo>
                  <a:pt x="2514600" y="0"/>
                  <a:pt x="1816100" y="622300"/>
                  <a:pt x="1485900" y="1257300"/>
                </a:cubicBezTo>
                <a:lnTo>
                  <a:pt x="1460500" y="1257300"/>
                </a:lnTo>
                <a:lnTo>
                  <a:pt x="1612900" y="152400"/>
                </a:lnTo>
                <a:lnTo>
                  <a:pt x="787400" y="152400"/>
                </a:lnTo>
                <a:cubicBezTo>
                  <a:pt x="685800" y="1016000"/>
                  <a:pt x="647700" y="1473200"/>
                  <a:pt x="5715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6" name="Freeform 7216"/>
          <p:cNvSpPr/>
          <p:nvPr/>
        </p:nvSpPr>
        <p:spPr>
          <a:xfrm>
            <a:off x="2440195" y="5514931"/>
            <a:ext cx="61379" cy="56235"/>
          </a:xfrm>
          <a:custGeom>
            <a:avLst/>
            <a:gdLst/>
            <a:ahLst/>
            <a:cxnLst/>
            <a:rect l="0" t="0" r="0" b="0"/>
            <a:pathLst>
              <a:path w="6819900" h="6248400">
                <a:moveTo>
                  <a:pt x="6565900" y="3124200"/>
                </a:moveTo>
                <a:cubicBezTo>
                  <a:pt x="6819900" y="1333500"/>
                  <a:pt x="5689600" y="0"/>
                  <a:pt x="38354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959100" y="6248400"/>
                </a:cubicBezTo>
                <a:cubicBezTo>
                  <a:pt x="4813300" y="6248400"/>
                  <a:pt x="6311900" y="4914900"/>
                  <a:pt x="6565900" y="3124200"/>
                </a:cubicBezTo>
                <a:close/>
                <a:moveTo>
                  <a:pt x="5651500" y="3124200"/>
                </a:moveTo>
                <a:cubicBezTo>
                  <a:pt x="5461000" y="4457700"/>
                  <a:pt x="4457700" y="5486400"/>
                  <a:pt x="3073400" y="5486400"/>
                </a:cubicBezTo>
                <a:cubicBezTo>
                  <a:pt x="1701800" y="5486400"/>
                  <a:pt x="977900" y="4457700"/>
                  <a:pt x="1168400" y="3124200"/>
                </a:cubicBezTo>
                <a:cubicBezTo>
                  <a:pt x="1358900" y="1790700"/>
                  <a:pt x="2362200" y="762000"/>
                  <a:pt x="3733800" y="762000"/>
                </a:cubicBezTo>
                <a:cubicBezTo>
                  <a:pt x="5118100" y="762000"/>
                  <a:pt x="5842000" y="1790700"/>
                  <a:pt x="5651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7" name="Freeform 7217"/>
          <p:cNvSpPr/>
          <p:nvPr/>
        </p:nvSpPr>
        <p:spPr>
          <a:xfrm>
            <a:off x="2507061" y="5483384"/>
            <a:ext cx="67665" cy="87782"/>
          </a:xfrm>
          <a:custGeom>
            <a:avLst/>
            <a:gdLst/>
            <a:ahLst/>
            <a:cxnLst/>
            <a:rect l="0" t="0" r="0" b="0"/>
            <a:pathLst>
              <a:path w="7518400" h="9753600">
                <a:moveTo>
                  <a:pt x="7518400" y="0"/>
                </a:moveTo>
                <a:lnTo>
                  <a:pt x="6680200" y="0"/>
                </a:lnTo>
                <a:lnTo>
                  <a:pt x="6032500" y="4648200"/>
                </a:lnTo>
                <a:lnTo>
                  <a:pt x="6007100" y="4648200"/>
                </a:lnTo>
                <a:cubicBezTo>
                  <a:pt x="5575300" y="3848100"/>
                  <a:pt x="4635500" y="3505200"/>
                  <a:pt x="3848100" y="3505200"/>
                </a:cubicBezTo>
                <a:cubicBezTo>
                  <a:pt x="1993900" y="3505200"/>
                  <a:pt x="508000" y="4838700"/>
                  <a:pt x="254000" y="6629400"/>
                </a:cubicBezTo>
                <a:cubicBezTo>
                  <a:pt x="0" y="8420100"/>
                  <a:pt x="1117600" y="9753600"/>
                  <a:pt x="2971800" y="9753600"/>
                </a:cubicBezTo>
                <a:cubicBezTo>
                  <a:pt x="3759200" y="9753600"/>
                  <a:pt x="4787900" y="9410700"/>
                  <a:pt x="5448300" y="8610600"/>
                </a:cubicBezTo>
                <a:lnTo>
                  <a:pt x="5473700" y="8610600"/>
                </a:lnTo>
                <a:lnTo>
                  <a:pt x="5334000" y="9601200"/>
                </a:lnTo>
                <a:lnTo>
                  <a:pt x="6172200" y="9601200"/>
                </a:lnTo>
                <a:close/>
                <a:moveTo>
                  <a:pt x="1168400" y="6629400"/>
                </a:moveTo>
                <a:cubicBezTo>
                  <a:pt x="1358900" y="5295900"/>
                  <a:pt x="2362200" y="4267200"/>
                  <a:pt x="3746500" y="4267200"/>
                </a:cubicBezTo>
                <a:cubicBezTo>
                  <a:pt x="5118100" y="4267200"/>
                  <a:pt x="5981700" y="5295900"/>
                  <a:pt x="5791200" y="6629400"/>
                </a:cubicBezTo>
                <a:cubicBezTo>
                  <a:pt x="5600700" y="7962900"/>
                  <a:pt x="4457700" y="8991600"/>
                  <a:pt x="3086100" y="8991600"/>
                </a:cubicBezTo>
                <a:cubicBezTo>
                  <a:pt x="1701800" y="8991600"/>
                  <a:pt x="977900" y="7962900"/>
                  <a:pt x="1168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8" name="Freeform 7218"/>
          <p:cNvSpPr/>
          <p:nvPr/>
        </p:nvSpPr>
        <p:spPr>
          <a:xfrm>
            <a:off x="2579984" y="5516303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5054600" y="5943600"/>
                </a:moveTo>
                <a:cubicBezTo>
                  <a:pt x="5092700" y="5511800"/>
                  <a:pt x="5130800" y="4953000"/>
                  <a:pt x="5168900" y="4635500"/>
                </a:cubicBezTo>
                <a:lnTo>
                  <a:pt x="5829300" y="0"/>
                </a:lnTo>
                <a:lnTo>
                  <a:pt x="4991100" y="0"/>
                </a:lnTo>
                <a:lnTo>
                  <a:pt x="4559300" y="3048000"/>
                </a:lnTo>
                <a:cubicBezTo>
                  <a:pt x="4254500" y="5219700"/>
                  <a:pt x="2616200" y="5334000"/>
                  <a:pt x="2438400" y="5334000"/>
                </a:cubicBezTo>
                <a:cubicBezTo>
                  <a:pt x="1193800" y="5334000"/>
                  <a:pt x="927100" y="4610100"/>
                  <a:pt x="1104900" y="3289300"/>
                </a:cubicBezTo>
                <a:lnTo>
                  <a:pt x="1574800" y="0"/>
                </a:lnTo>
                <a:lnTo>
                  <a:pt x="736600" y="0"/>
                </a:lnTo>
                <a:lnTo>
                  <a:pt x="203200" y="3771900"/>
                </a:lnTo>
                <a:cubicBezTo>
                  <a:pt x="0" y="5245100"/>
                  <a:pt x="596900" y="6096000"/>
                  <a:pt x="2108200" y="6096000"/>
                </a:cubicBezTo>
                <a:cubicBezTo>
                  <a:pt x="2895600" y="6096000"/>
                  <a:pt x="3797300" y="5638800"/>
                  <a:pt x="4267200" y="4991100"/>
                </a:cubicBezTo>
                <a:lnTo>
                  <a:pt x="4292600" y="4991100"/>
                </a:lnTo>
                <a:cubicBezTo>
                  <a:pt x="4241800" y="5308600"/>
                  <a:pt x="4203700" y="5626100"/>
                  <a:pt x="41910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9" name="Freeform 7219"/>
          <p:cNvSpPr/>
          <p:nvPr/>
        </p:nvSpPr>
        <p:spPr>
          <a:xfrm>
            <a:off x="2641363" y="5514702"/>
            <a:ext cx="52806" cy="56692"/>
          </a:xfrm>
          <a:custGeom>
            <a:avLst/>
            <a:gdLst/>
            <a:ahLst/>
            <a:cxnLst/>
            <a:rect l="0" t="0" r="0" b="0"/>
            <a:pathLst>
              <a:path w="5867400" h="6299200">
                <a:moveTo>
                  <a:pt x="5867400" y="1054100"/>
                </a:moveTo>
                <a:cubicBezTo>
                  <a:pt x="5384800" y="368300"/>
                  <a:pt x="4635500" y="38100"/>
                  <a:pt x="3835400" y="25400"/>
                </a:cubicBezTo>
                <a:cubicBezTo>
                  <a:pt x="1905000" y="0"/>
                  <a:pt x="508000" y="1358900"/>
                  <a:pt x="254000" y="3149600"/>
                </a:cubicBezTo>
                <a:cubicBezTo>
                  <a:pt x="0" y="4940300"/>
                  <a:pt x="1016000" y="6299200"/>
                  <a:pt x="2959100" y="6273800"/>
                </a:cubicBezTo>
                <a:cubicBezTo>
                  <a:pt x="3759200" y="6261100"/>
                  <a:pt x="4597400" y="5930900"/>
                  <a:pt x="5283200" y="5245100"/>
                </a:cubicBezTo>
                <a:lnTo>
                  <a:pt x="4660900" y="4724400"/>
                </a:lnTo>
                <a:cubicBezTo>
                  <a:pt x="4330700" y="5156200"/>
                  <a:pt x="3733800" y="5511800"/>
                  <a:pt x="3073400" y="5511800"/>
                </a:cubicBezTo>
                <a:cubicBezTo>
                  <a:pt x="1676400" y="5537200"/>
                  <a:pt x="977900" y="4508500"/>
                  <a:pt x="1168400" y="3149600"/>
                </a:cubicBezTo>
                <a:cubicBezTo>
                  <a:pt x="1358900" y="1790700"/>
                  <a:pt x="2349500" y="762000"/>
                  <a:pt x="3733800" y="787400"/>
                </a:cubicBezTo>
                <a:cubicBezTo>
                  <a:pt x="4394200" y="787400"/>
                  <a:pt x="4889500" y="1143000"/>
                  <a:pt x="51054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0" name="Freeform 7220"/>
          <p:cNvSpPr/>
          <p:nvPr/>
        </p:nvSpPr>
        <p:spPr>
          <a:xfrm>
            <a:off x="2697599" y="5501215"/>
            <a:ext cx="35318" cy="69951"/>
          </a:xfrm>
          <a:custGeom>
            <a:avLst/>
            <a:gdLst/>
            <a:ahLst/>
            <a:cxnLst/>
            <a:rect l="0" t="0" r="0" b="0"/>
            <a:pathLst>
              <a:path w="3924300" h="7772400">
                <a:moveTo>
                  <a:pt x="3924300" y="1676400"/>
                </a:moveTo>
                <a:lnTo>
                  <a:pt x="2209800" y="1676400"/>
                </a:lnTo>
                <a:lnTo>
                  <a:pt x="2438400" y="0"/>
                </a:lnTo>
                <a:lnTo>
                  <a:pt x="1600200" y="0"/>
                </a:lnTo>
                <a:lnTo>
                  <a:pt x="1371600" y="1676400"/>
                </a:lnTo>
                <a:lnTo>
                  <a:pt x="11430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736600" y="6184900"/>
                </a:lnTo>
                <a:cubicBezTo>
                  <a:pt x="546100" y="7493000"/>
                  <a:pt x="1346200" y="7772400"/>
                  <a:pt x="1981200" y="7772400"/>
                </a:cubicBezTo>
                <a:cubicBezTo>
                  <a:pt x="2400300" y="7772400"/>
                  <a:pt x="2819400" y="7696200"/>
                  <a:pt x="3149600" y="7556500"/>
                </a:cubicBezTo>
                <a:lnTo>
                  <a:pt x="3213100" y="6781800"/>
                </a:lnTo>
                <a:cubicBezTo>
                  <a:pt x="2946400" y="6921500"/>
                  <a:pt x="2616200" y="7010400"/>
                  <a:pt x="2324100" y="7010400"/>
                </a:cubicBezTo>
                <a:cubicBezTo>
                  <a:pt x="1803400" y="7010400"/>
                  <a:pt x="1485900" y="6832600"/>
                  <a:pt x="16129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1" name="Freeform 7221"/>
          <p:cNvSpPr/>
          <p:nvPr/>
        </p:nvSpPr>
        <p:spPr>
          <a:xfrm>
            <a:off x="2737375" y="5490242"/>
            <a:ext cx="20116" cy="79552"/>
          </a:xfrm>
          <a:custGeom>
            <a:avLst/>
            <a:gdLst/>
            <a:ahLst/>
            <a:cxnLst/>
            <a:rect l="0" t="0" r="0" b="0"/>
            <a:pathLst>
              <a:path w="2235200" h="8839200">
                <a:moveTo>
                  <a:pt x="1676400" y="2895600"/>
                </a:moveTo>
                <a:lnTo>
                  <a:pt x="838200" y="2895600"/>
                </a:lnTo>
                <a:lnTo>
                  <a:pt x="0" y="8839200"/>
                </a:lnTo>
                <a:lnTo>
                  <a:pt x="838200" y="8839200"/>
                </a:lnTo>
                <a:close/>
                <a:moveTo>
                  <a:pt x="2184400" y="609600"/>
                </a:moveTo>
                <a:cubicBezTo>
                  <a:pt x="2235200" y="254000"/>
                  <a:pt x="1968500" y="0"/>
                  <a:pt x="1663700" y="0"/>
                </a:cubicBezTo>
                <a:cubicBezTo>
                  <a:pt x="1358900" y="0"/>
                  <a:pt x="1016000" y="254000"/>
                  <a:pt x="965200" y="609600"/>
                </a:cubicBezTo>
                <a:cubicBezTo>
                  <a:pt x="914400" y="965200"/>
                  <a:pt x="1181100" y="1219200"/>
                  <a:pt x="1485900" y="1219200"/>
                </a:cubicBezTo>
                <a:cubicBezTo>
                  <a:pt x="1790700" y="1219200"/>
                  <a:pt x="2133600" y="965200"/>
                  <a:pt x="21844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2" name="Freeform 7222"/>
          <p:cNvSpPr/>
          <p:nvPr/>
        </p:nvSpPr>
        <p:spPr>
          <a:xfrm>
            <a:off x="2761835" y="5514931"/>
            <a:ext cx="61379" cy="56235"/>
          </a:xfrm>
          <a:custGeom>
            <a:avLst/>
            <a:gdLst/>
            <a:ahLst/>
            <a:cxnLst/>
            <a:rect l="0" t="0" r="0" b="0"/>
            <a:pathLst>
              <a:path w="6819900" h="6248400">
                <a:moveTo>
                  <a:pt x="6565900" y="3124200"/>
                </a:moveTo>
                <a:cubicBezTo>
                  <a:pt x="6819900" y="1333500"/>
                  <a:pt x="5689600" y="0"/>
                  <a:pt x="38354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959100" y="6248400"/>
                </a:cubicBezTo>
                <a:cubicBezTo>
                  <a:pt x="4813300" y="6248400"/>
                  <a:pt x="6311900" y="4914900"/>
                  <a:pt x="6565900" y="3124200"/>
                </a:cubicBezTo>
                <a:close/>
                <a:moveTo>
                  <a:pt x="5651500" y="3124200"/>
                </a:moveTo>
                <a:cubicBezTo>
                  <a:pt x="5461000" y="4457700"/>
                  <a:pt x="4457700" y="5486400"/>
                  <a:pt x="3073400" y="5486400"/>
                </a:cubicBezTo>
                <a:cubicBezTo>
                  <a:pt x="1701800" y="5486400"/>
                  <a:pt x="977900" y="4457700"/>
                  <a:pt x="1168400" y="3124200"/>
                </a:cubicBezTo>
                <a:cubicBezTo>
                  <a:pt x="1358900" y="1790700"/>
                  <a:pt x="2362200" y="762000"/>
                  <a:pt x="3733800" y="762000"/>
                </a:cubicBezTo>
                <a:cubicBezTo>
                  <a:pt x="5118100" y="762000"/>
                  <a:pt x="5842000" y="1790700"/>
                  <a:pt x="5651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3" name="Freeform 7223"/>
          <p:cNvSpPr/>
          <p:nvPr/>
        </p:nvSpPr>
        <p:spPr>
          <a:xfrm>
            <a:off x="2830873" y="5514931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774700" y="152400"/>
                </a:moveTo>
                <a:cubicBezTo>
                  <a:pt x="736600" y="584200"/>
                  <a:pt x="698500" y="1143000"/>
                  <a:pt x="647700" y="1460500"/>
                </a:cubicBezTo>
                <a:lnTo>
                  <a:pt x="0" y="6096000"/>
                </a:ln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213100" y="762000"/>
                  <a:pt x="3390900" y="762000"/>
                </a:cubicBezTo>
                <a:cubicBezTo>
                  <a:pt x="4635500" y="762000"/>
                  <a:pt x="4902200" y="1485900"/>
                  <a:pt x="4711700" y="2806700"/>
                </a:cubicBezTo>
                <a:lnTo>
                  <a:pt x="4254500" y="6096000"/>
                </a:lnTo>
                <a:lnTo>
                  <a:pt x="5092700" y="6096000"/>
                </a:lnTo>
                <a:lnTo>
                  <a:pt x="5626100" y="2324100"/>
                </a:lnTo>
                <a:cubicBezTo>
                  <a:pt x="5829300" y="850900"/>
                  <a:pt x="5219700" y="0"/>
                  <a:pt x="3708400" y="0"/>
                </a:cubicBezTo>
                <a:cubicBezTo>
                  <a:pt x="2921000" y="0"/>
                  <a:pt x="2019300" y="457200"/>
                  <a:pt x="1562100" y="1104900"/>
                </a:cubicBezTo>
                <a:lnTo>
                  <a:pt x="1536700" y="1104900"/>
                </a:lnTo>
                <a:cubicBezTo>
                  <a:pt x="1587500" y="787400"/>
                  <a:pt x="1625600" y="469900"/>
                  <a:pt x="16383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4" name="Freeform 7224"/>
          <p:cNvSpPr/>
          <p:nvPr/>
        </p:nvSpPr>
        <p:spPr>
          <a:xfrm>
            <a:off x="2891223" y="5514931"/>
            <a:ext cx="44691" cy="56235"/>
          </a:xfrm>
          <a:custGeom>
            <a:avLst/>
            <a:gdLst/>
            <a:ahLst/>
            <a:cxnLst/>
            <a:rect l="0" t="0" r="0" b="0"/>
            <a:pathLst>
              <a:path w="4965700" h="6248400">
                <a:moveTo>
                  <a:pt x="4965700" y="1066800"/>
                </a:moveTo>
                <a:cubicBezTo>
                  <a:pt x="4686300" y="292100"/>
                  <a:pt x="3949700" y="0"/>
                  <a:pt x="3124200" y="0"/>
                </a:cubicBezTo>
                <a:cubicBezTo>
                  <a:pt x="2006600" y="0"/>
                  <a:pt x="850900" y="558800"/>
                  <a:pt x="685800" y="1790700"/>
                </a:cubicBezTo>
                <a:cubicBezTo>
                  <a:pt x="520700" y="2921000"/>
                  <a:pt x="1587500" y="3251200"/>
                  <a:pt x="1981200" y="3352800"/>
                </a:cubicBezTo>
                <a:lnTo>
                  <a:pt x="2768600" y="3543300"/>
                </a:lnTo>
                <a:cubicBezTo>
                  <a:pt x="3378200" y="3695700"/>
                  <a:pt x="3848100" y="3898900"/>
                  <a:pt x="3771900" y="4495800"/>
                </a:cubicBezTo>
                <a:cubicBezTo>
                  <a:pt x="3670300" y="5181600"/>
                  <a:pt x="2921000" y="5486400"/>
                  <a:pt x="2235200" y="5486400"/>
                </a:cubicBezTo>
                <a:cubicBezTo>
                  <a:pt x="1536700" y="5486400"/>
                  <a:pt x="1066800" y="5130800"/>
                  <a:pt x="800100" y="4597400"/>
                </a:cubicBezTo>
                <a:lnTo>
                  <a:pt x="0" y="5092700"/>
                </a:lnTo>
                <a:cubicBezTo>
                  <a:pt x="444500" y="5930900"/>
                  <a:pt x="1219200" y="6248400"/>
                  <a:pt x="2120900" y="6248400"/>
                </a:cubicBezTo>
                <a:cubicBezTo>
                  <a:pt x="3276600" y="6248400"/>
                  <a:pt x="4508500" y="5715000"/>
                  <a:pt x="4699000" y="4419600"/>
                </a:cubicBezTo>
                <a:cubicBezTo>
                  <a:pt x="4813300" y="3581400"/>
                  <a:pt x="4267200" y="2984500"/>
                  <a:pt x="3479800" y="2794000"/>
                </a:cubicBezTo>
                <a:lnTo>
                  <a:pt x="2654300" y="2590800"/>
                </a:lnTo>
                <a:cubicBezTo>
                  <a:pt x="1905000" y="2413000"/>
                  <a:pt x="1536700" y="2209800"/>
                  <a:pt x="1612900" y="1651000"/>
                </a:cubicBezTo>
                <a:cubicBezTo>
                  <a:pt x="1701800" y="1016000"/>
                  <a:pt x="2387600" y="762000"/>
                  <a:pt x="2971800" y="762000"/>
                </a:cubicBezTo>
                <a:cubicBezTo>
                  <a:pt x="3581400" y="762000"/>
                  <a:pt x="3962400" y="1079500"/>
                  <a:pt x="41402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5" name="Freeform 7225"/>
          <p:cNvSpPr/>
          <p:nvPr/>
        </p:nvSpPr>
        <p:spPr>
          <a:xfrm>
            <a:off x="2940029" y="5558937"/>
            <a:ext cx="20688" cy="26860"/>
          </a:xfrm>
          <a:custGeom>
            <a:avLst/>
            <a:gdLst/>
            <a:ahLst/>
            <a:cxnLst/>
            <a:rect l="0" t="0" r="0" b="0"/>
            <a:pathLst>
              <a:path w="2298700" h="2984500">
                <a:moveTo>
                  <a:pt x="2298700" y="0"/>
                </a:moveTo>
                <a:lnTo>
                  <a:pt x="12700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6" name="Freeform 7226"/>
          <p:cNvSpPr/>
          <p:nvPr/>
        </p:nvSpPr>
        <p:spPr>
          <a:xfrm>
            <a:off x="3004494" y="5514931"/>
            <a:ext cx="50863" cy="56235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7" name="Freeform 7227"/>
          <p:cNvSpPr/>
          <p:nvPr/>
        </p:nvSpPr>
        <p:spPr>
          <a:xfrm>
            <a:off x="3065988" y="5514931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774700" y="152400"/>
                </a:moveTo>
                <a:cubicBezTo>
                  <a:pt x="736600" y="584200"/>
                  <a:pt x="698500" y="1143000"/>
                  <a:pt x="647700" y="1460500"/>
                </a:cubicBezTo>
                <a:lnTo>
                  <a:pt x="0" y="6096000"/>
                </a:ln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213100" y="762000"/>
                  <a:pt x="3390900" y="762000"/>
                </a:cubicBezTo>
                <a:cubicBezTo>
                  <a:pt x="4635500" y="762000"/>
                  <a:pt x="4902200" y="1485900"/>
                  <a:pt x="4711700" y="2806700"/>
                </a:cubicBezTo>
                <a:lnTo>
                  <a:pt x="4254500" y="6096000"/>
                </a:lnTo>
                <a:lnTo>
                  <a:pt x="5092700" y="6096000"/>
                </a:lnTo>
                <a:lnTo>
                  <a:pt x="5626100" y="2324100"/>
                </a:lnTo>
                <a:cubicBezTo>
                  <a:pt x="5829300" y="850900"/>
                  <a:pt x="5219700" y="0"/>
                  <a:pt x="3708400" y="0"/>
                </a:cubicBezTo>
                <a:cubicBezTo>
                  <a:pt x="2921000" y="0"/>
                  <a:pt x="2019300" y="457200"/>
                  <a:pt x="1562100" y="1104900"/>
                </a:cubicBezTo>
                <a:lnTo>
                  <a:pt x="1536700" y="1104900"/>
                </a:lnTo>
                <a:cubicBezTo>
                  <a:pt x="1587500" y="787400"/>
                  <a:pt x="1625600" y="469900"/>
                  <a:pt x="16383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8" name="Freeform 7228"/>
          <p:cNvSpPr/>
          <p:nvPr/>
        </p:nvSpPr>
        <p:spPr>
          <a:xfrm>
            <a:off x="3127367" y="5483384"/>
            <a:ext cx="67665" cy="87782"/>
          </a:xfrm>
          <a:custGeom>
            <a:avLst/>
            <a:gdLst/>
            <a:ahLst/>
            <a:cxnLst/>
            <a:rect l="0" t="0" r="0" b="0"/>
            <a:pathLst>
              <a:path w="7518400" h="9753600">
                <a:moveTo>
                  <a:pt x="7518400" y="0"/>
                </a:moveTo>
                <a:lnTo>
                  <a:pt x="6680200" y="0"/>
                </a:lnTo>
                <a:lnTo>
                  <a:pt x="6032500" y="4648200"/>
                </a:lnTo>
                <a:lnTo>
                  <a:pt x="6007100" y="4648200"/>
                </a:lnTo>
                <a:cubicBezTo>
                  <a:pt x="5575300" y="3848100"/>
                  <a:pt x="4635500" y="3505200"/>
                  <a:pt x="3848100" y="3505200"/>
                </a:cubicBezTo>
                <a:cubicBezTo>
                  <a:pt x="1993900" y="3505200"/>
                  <a:pt x="508000" y="4838700"/>
                  <a:pt x="254000" y="6629400"/>
                </a:cubicBezTo>
                <a:cubicBezTo>
                  <a:pt x="0" y="8420100"/>
                  <a:pt x="1117600" y="9753600"/>
                  <a:pt x="2971800" y="9753600"/>
                </a:cubicBezTo>
                <a:cubicBezTo>
                  <a:pt x="3759200" y="9753600"/>
                  <a:pt x="4787900" y="9410700"/>
                  <a:pt x="5448300" y="8610600"/>
                </a:cubicBezTo>
                <a:lnTo>
                  <a:pt x="5473700" y="8610600"/>
                </a:lnTo>
                <a:lnTo>
                  <a:pt x="5334000" y="9601200"/>
                </a:lnTo>
                <a:lnTo>
                  <a:pt x="6172200" y="9601200"/>
                </a:lnTo>
                <a:close/>
                <a:moveTo>
                  <a:pt x="1168400" y="6629400"/>
                </a:moveTo>
                <a:cubicBezTo>
                  <a:pt x="1358900" y="5295900"/>
                  <a:pt x="2362200" y="4267200"/>
                  <a:pt x="3746500" y="4267200"/>
                </a:cubicBezTo>
                <a:cubicBezTo>
                  <a:pt x="5118100" y="4267200"/>
                  <a:pt x="5981700" y="5295900"/>
                  <a:pt x="5791200" y="6629400"/>
                </a:cubicBezTo>
                <a:cubicBezTo>
                  <a:pt x="5600700" y="7962900"/>
                  <a:pt x="4457700" y="8991600"/>
                  <a:pt x="3086100" y="8991600"/>
                </a:cubicBezTo>
                <a:cubicBezTo>
                  <a:pt x="1701800" y="8991600"/>
                  <a:pt x="977900" y="7962900"/>
                  <a:pt x="1168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9" name="Freeform 7229"/>
          <p:cNvSpPr/>
          <p:nvPr/>
        </p:nvSpPr>
        <p:spPr>
          <a:xfrm>
            <a:off x="3227951" y="5514931"/>
            <a:ext cx="44691" cy="56235"/>
          </a:xfrm>
          <a:custGeom>
            <a:avLst/>
            <a:gdLst/>
            <a:ahLst/>
            <a:cxnLst/>
            <a:rect l="0" t="0" r="0" b="0"/>
            <a:pathLst>
              <a:path w="4965700" h="6248400">
                <a:moveTo>
                  <a:pt x="4965700" y="1066800"/>
                </a:moveTo>
                <a:cubicBezTo>
                  <a:pt x="4686300" y="292100"/>
                  <a:pt x="3949700" y="0"/>
                  <a:pt x="3124200" y="0"/>
                </a:cubicBezTo>
                <a:cubicBezTo>
                  <a:pt x="2006600" y="0"/>
                  <a:pt x="850900" y="558800"/>
                  <a:pt x="685800" y="1790700"/>
                </a:cubicBezTo>
                <a:cubicBezTo>
                  <a:pt x="520700" y="2921000"/>
                  <a:pt x="1587500" y="3251200"/>
                  <a:pt x="1981200" y="3352800"/>
                </a:cubicBezTo>
                <a:lnTo>
                  <a:pt x="2768600" y="3543300"/>
                </a:lnTo>
                <a:cubicBezTo>
                  <a:pt x="3378200" y="3695700"/>
                  <a:pt x="3848100" y="3898900"/>
                  <a:pt x="3771900" y="4495800"/>
                </a:cubicBezTo>
                <a:cubicBezTo>
                  <a:pt x="3670300" y="5181600"/>
                  <a:pt x="2921000" y="5486400"/>
                  <a:pt x="2235200" y="5486400"/>
                </a:cubicBezTo>
                <a:cubicBezTo>
                  <a:pt x="1536700" y="5486400"/>
                  <a:pt x="1066800" y="5130800"/>
                  <a:pt x="800100" y="4597400"/>
                </a:cubicBezTo>
                <a:lnTo>
                  <a:pt x="0" y="5092700"/>
                </a:lnTo>
                <a:cubicBezTo>
                  <a:pt x="444500" y="5930900"/>
                  <a:pt x="1219200" y="6248400"/>
                  <a:pt x="2120900" y="6248400"/>
                </a:cubicBezTo>
                <a:cubicBezTo>
                  <a:pt x="3276600" y="6248400"/>
                  <a:pt x="4508500" y="5715000"/>
                  <a:pt x="4699000" y="4419600"/>
                </a:cubicBezTo>
                <a:cubicBezTo>
                  <a:pt x="4813300" y="3581400"/>
                  <a:pt x="4267200" y="2984500"/>
                  <a:pt x="3479800" y="2794000"/>
                </a:cubicBezTo>
                <a:lnTo>
                  <a:pt x="2654300" y="2590800"/>
                </a:lnTo>
                <a:cubicBezTo>
                  <a:pt x="1905000" y="2413000"/>
                  <a:pt x="1536700" y="2209800"/>
                  <a:pt x="1612900" y="1651000"/>
                </a:cubicBezTo>
                <a:cubicBezTo>
                  <a:pt x="1701800" y="1016000"/>
                  <a:pt x="2387600" y="762000"/>
                  <a:pt x="2971800" y="762000"/>
                </a:cubicBezTo>
                <a:cubicBezTo>
                  <a:pt x="3581400" y="762000"/>
                  <a:pt x="3962400" y="1079500"/>
                  <a:pt x="41402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0" name="Freeform 7230"/>
          <p:cNvSpPr/>
          <p:nvPr/>
        </p:nvSpPr>
        <p:spPr>
          <a:xfrm>
            <a:off x="3279843" y="5483384"/>
            <a:ext cx="52463" cy="86410"/>
          </a:xfrm>
          <a:custGeom>
            <a:avLst/>
            <a:gdLst/>
            <a:ahLst/>
            <a:cxnLst/>
            <a:rect l="0" t="0" r="0" b="0"/>
            <a:pathLst>
              <a:path w="5829300" h="9601200">
                <a:moveTo>
                  <a:pt x="0" y="9601200"/>
                </a:moveTo>
                <a:lnTo>
                  <a:pt x="838200" y="9601200"/>
                </a:lnTo>
                <a:lnTo>
                  <a:pt x="1270000" y="6553200"/>
                </a:lnTo>
                <a:cubicBezTo>
                  <a:pt x="1574800" y="4381500"/>
                  <a:pt x="3213100" y="4267200"/>
                  <a:pt x="3390900" y="4267200"/>
                </a:cubicBezTo>
                <a:cubicBezTo>
                  <a:pt x="4635500" y="4267200"/>
                  <a:pt x="4902200" y="4991100"/>
                  <a:pt x="47117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626100" y="5829300"/>
                </a:lnTo>
                <a:cubicBezTo>
                  <a:pt x="5829300" y="4356100"/>
                  <a:pt x="5219700" y="3505200"/>
                  <a:pt x="3708400" y="3505200"/>
                </a:cubicBezTo>
                <a:cubicBezTo>
                  <a:pt x="2921000" y="3505200"/>
                  <a:pt x="2019300" y="3962400"/>
                  <a:pt x="1562100" y="4610100"/>
                </a:cubicBezTo>
                <a:lnTo>
                  <a:pt x="1536700" y="4610100"/>
                </a:lnTo>
                <a:lnTo>
                  <a:pt x="2184400" y="0"/>
                </a:lnTo>
                <a:lnTo>
                  <a:pt x="13462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1" name="Freeform 7231"/>
          <p:cNvSpPr/>
          <p:nvPr/>
        </p:nvSpPr>
        <p:spPr>
          <a:xfrm>
            <a:off x="3342136" y="5514931"/>
            <a:ext cx="61379" cy="56235"/>
          </a:xfrm>
          <a:custGeom>
            <a:avLst/>
            <a:gdLst/>
            <a:ahLst/>
            <a:cxnLst/>
            <a:rect l="0" t="0" r="0" b="0"/>
            <a:pathLst>
              <a:path w="6819900" h="6248400">
                <a:moveTo>
                  <a:pt x="6565900" y="3124200"/>
                </a:moveTo>
                <a:cubicBezTo>
                  <a:pt x="6819900" y="1333500"/>
                  <a:pt x="5689600" y="0"/>
                  <a:pt x="38354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959100" y="6248400"/>
                </a:cubicBezTo>
                <a:cubicBezTo>
                  <a:pt x="4813300" y="6248400"/>
                  <a:pt x="6311900" y="4914900"/>
                  <a:pt x="6565900" y="3124200"/>
                </a:cubicBezTo>
                <a:close/>
                <a:moveTo>
                  <a:pt x="5651500" y="3124200"/>
                </a:moveTo>
                <a:cubicBezTo>
                  <a:pt x="5461000" y="4457700"/>
                  <a:pt x="4457700" y="5486400"/>
                  <a:pt x="3073400" y="5486400"/>
                </a:cubicBezTo>
                <a:cubicBezTo>
                  <a:pt x="1701800" y="5486400"/>
                  <a:pt x="977900" y="4457700"/>
                  <a:pt x="1168400" y="3124200"/>
                </a:cubicBezTo>
                <a:cubicBezTo>
                  <a:pt x="1358900" y="1790700"/>
                  <a:pt x="2362200" y="762000"/>
                  <a:pt x="3733800" y="762000"/>
                </a:cubicBezTo>
                <a:cubicBezTo>
                  <a:pt x="5118100" y="762000"/>
                  <a:pt x="5842000" y="1790700"/>
                  <a:pt x="5651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2" name="Freeform 7232"/>
          <p:cNvSpPr/>
          <p:nvPr/>
        </p:nvSpPr>
        <p:spPr>
          <a:xfrm>
            <a:off x="3412088" y="5516303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041400" y="5943600"/>
                </a:lnTo>
                <a:lnTo>
                  <a:pt x="1981200" y="5943600"/>
                </a:lnTo>
                <a:lnTo>
                  <a:pt x="4241800" y="1066800"/>
                </a:lnTo>
                <a:lnTo>
                  <a:pt x="4267200" y="1066800"/>
                </a:lnTo>
                <a:lnTo>
                  <a:pt x="5156200" y="5943600"/>
                </a:lnTo>
                <a:lnTo>
                  <a:pt x="60960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5765800" y="4826000"/>
                </a:lnTo>
                <a:lnTo>
                  <a:pt x="57404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1701800" y="4826000"/>
                </a:lnTo>
                <a:lnTo>
                  <a:pt x="16764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3" name="Freeform 7233"/>
          <p:cNvSpPr/>
          <p:nvPr/>
        </p:nvSpPr>
        <p:spPr>
          <a:xfrm>
            <a:off x="3492441" y="5514702"/>
            <a:ext cx="52806" cy="56692"/>
          </a:xfrm>
          <a:custGeom>
            <a:avLst/>
            <a:gdLst/>
            <a:ahLst/>
            <a:cxnLst/>
            <a:rect l="0" t="0" r="0" b="0"/>
            <a:pathLst>
              <a:path w="5867400" h="6299200">
                <a:moveTo>
                  <a:pt x="5867400" y="1054100"/>
                </a:moveTo>
                <a:cubicBezTo>
                  <a:pt x="5384800" y="368300"/>
                  <a:pt x="4635500" y="38100"/>
                  <a:pt x="3835400" y="25400"/>
                </a:cubicBezTo>
                <a:cubicBezTo>
                  <a:pt x="1905000" y="0"/>
                  <a:pt x="508000" y="1358900"/>
                  <a:pt x="254000" y="3149600"/>
                </a:cubicBezTo>
                <a:cubicBezTo>
                  <a:pt x="0" y="4940300"/>
                  <a:pt x="1016000" y="6299200"/>
                  <a:pt x="2959100" y="6273800"/>
                </a:cubicBezTo>
                <a:cubicBezTo>
                  <a:pt x="3759200" y="6261100"/>
                  <a:pt x="4597400" y="5930900"/>
                  <a:pt x="5283200" y="5245100"/>
                </a:cubicBezTo>
                <a:lnTo>
                  <a:pt x="4660900" y="4724400"/>
                </a:lnTo>
                <a:cubicBezTo>
                  <a:pt x="4330700" y="5156200"/>
                  <a:pt x="3733800" y="5511800"/>
                  <a:pt x="3073400" y="5511800"/>
                </a:cubicBezTo>
                <a:cubicBezTo>
                  <a:pt x="1676400" y="5537200"/>
                  <a:pt x="977900" y="4508500"/>
                  <a:pt x="1168400" y="3149600"/>
                </a:cubicBezTo>
                <a:cubicBezTo>
                  <a:pt x="1358900" y="1790700"/>
                  <a:pt x="2349500" y="762000"/>
                  <a:pt x="3733800" y="787400"/>
                </a:cubicBezTo>
                <a:cubicBezTo>
                  <a:pt x="4394200" y="787400"/>
                  <a:pt x="4889500" y="1143000"/>
                  <a:pt x="51054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4" name="Freeform 7234"/>
          <p:cNvSpPr/>
          <p:nvPr/>
        </p:nvSpPr>
        <p:spPr>
          <a:xfrm>
            <a:off x="3546619" y="5514931"/>
            <a:ext cx="50863" cy="56235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5" name="Freeform 7235"/>
          <p:cNvSpPr/>
          <p:nvPr/>
        </p:nvSpPr>
        <p:spPr>
          <a:xfrm>
            <a:off x="3604912" y="5514931"/>
            <a:ext cx="44691" cy="56235"/>
          </a:xfrm>
          <a:custGeom>
            <a:avLst/>
            <a:gdLst/>
            <a:ahLst/>
            <a:cxnLst/>
            <a:rect l="0" t="0" r="0" b="0"/>
            <a:pathLst>
              <a:path w="4965700" h="6248400">
                <a:moveTo>
                  <a:pt x="4965700" y="1066800"/>
                </a:moveTo>
                <a:cubicBezTo>
                  <a:pt x="4686300" y="292100"/>
                  <a:pt x="3949700" y="0"/>
                  <a:pt x="3124200" y="0"/>
                </a:cubicBezTo>
                <a:cubicBezTo>
                  <a:pt x="2006600" y="0"/>
                  <a:pt x="850900" y="558800"/>
                  <a:pt x="685800" y="1790700"/>
                </a:cubicBezTo>
                <a:cubicBezTo>
                  <a:pt x="520700" y="2921000"/>
                  <a:pt x="1587500" y="3251200"/>
                  <a:pt x="1981200" y="3352800"/>
                </a:cubicBezTo>
                <a:lnTo>
                  <a:pt x="2768600" y="3543300"/>
                </a:lnTo>
                <a:cubicBezTo>
                  <a:pt x="3378200" y="3695700"/>
                  <a:pt x="3848100" y="3898900"/>
                  <a:pt x="3771900" y="4495800"/>
                </a:cubicBezTo>
                <a:cubicBezTo>
                  <a:pt x="3670300" y="5181600"/>
                  <a:pt x="2921000" y="5486400"/>
                  <a:pt x="2235200" y="5486400"/>
                </a:cubicBezTo>
                <a:cubicBezTo>
                  <a:pt x="1536700" y="5486400"/>
                  <a:pt x="1066800" y="5130800"/>
                  <a:pt x="800100" y="4597400"/>
                </a:cubicBezTo>
                <a:lnTo>
                  <a:pt x="0" y="5092700"/>
                </a:lnTo>
                <a:cubicBezTo>
                  <a:pt x="444500" y="5930900"/>
                  <a:pt x="1219200" y="6248400"/>
                  <a:pt x="2120900" y="6248400"/>
                </a:cubicBezTo>
                <a:cubicBezTo>
                  <a:pt x="3276600" y="6248400"/>
                  <a:pt x="4508500" y="5715000"/>
                  <a:pt x="4699000" y="4419600"/>
                </a:cubicBezTo>
                <a:cubicBezTo>
                  <a:pt x="4813300" y="3581400"/>
                  <a:pt x="4267200" y="2984500"/>
                  <a:pt x="3479800" y="2794000"/>
                </a:cubicBezTo>
                <a:lnTo>
                  <a:pt x="2654300" y="2590800"/>
                </a:lnTo>
                <a:cubicBezTo>
                  <a:pt x="1905000" y="2413000"/>
                  <a:pt x="1536700" y="2209800"/>
                  <a:pt x="1612900" y="1651000"/>
                </a:cubicBezTo>
                <a:cubicBezTo>
                  <a:pt x="1701800" y="1016000"/>
                  <a:pt x="2387600" y="762000"/>
                  <a:pt x="2971800" y="762000"/>
                </a:cubicBezTo>
                <a:cubicBezTo>
                  <a:pt x="3581400" y="762000"/>
                  <a:pt x="3962400" y="1079500"/>
                  <a:pt x="41402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6" name="Freeform 7236"/>
          <p:cNvSpPr/>
          <p:nvPr/>
        </p:nvSpPr>
        <p:spPr>
          <a:xfrm>
            <a:off x="3655547" y="5514931"/>
            <a:ext cx="57150" cy="56235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7" name="Freeform 7237"/>
          <p:cNvSpPr/>
          <p:nvPr/>
        </p:nvSpPr>
        <p:spPr>
          <a:xfrm>
            <a:off x="3717155" y="5514931"/>
            <a:ext cx="44691" cy="56235"/>
          </a:xfrm>
          <a:custGeom>
            <a:avLst/>
            <a:gdLst/>
            <a:ahLst/>
            <a:cxnLst/>
            <a:rect l="0" t="0" r="0" b="0"/>
            <a:pathLst>
              <a:path w="4965700" h="6248400">
                <a:moveTo>
                  <a:pt x="4965700" y="1066800"/>
                </a:moveTo>
                <a:cubicBezTo>
                  <a:pt x="4686300" y="292100"/>
                  <a:pt x="3949700" y="0"/>
                  <a:pt x="3124200" y="0"/>
                </a:cubicBezTo>
                <a:cubicBezTo>
                  <a:pt x="2006600" y="0"/>
                  <a:pt x="850900" y="558800"/>
                  <a:pt x="685800" y="1790700"/>
                </a:cubicBezTo>
                <a:cubicBezTo>
                  <a:pt x="520700" y="2921000"/>
                  <a:pt x="1587500" y="3251200"/>
                  <a:pt x="1981200" y="3352800"/>
                </a:cubicBezTo>
                <a:lnTo>
                  <a:pt x="2768600" y="3543300"/>
                </a:lnTo>
                <a:cubicBezTo>
                  <a:pt x="3378200" y="3695700"/>
                  <a:pt x="3848100" y="3898900"/>
                  <a:pt x="3771900" y="4495800"/>
                </a:cubicBezTo>
                <a:cubicBezTo>
                  <a:pt x="3670300" y="5181600"/>
                  <a:pt x="2921000" y="5486400"/>
                  <a:pt x="2235200" y="5486400"/>
                </a:cubicBezTo>
                <a:cubicBezTo>
                  <a:pt x="1536700" y="5486400"/>
                  <a:pt x="1066800" y="5130800"/>
                  <a:pt x="800100" y="4597400"/>
                </a:cubicBezTo>
                <a:lnTo>
                  <a:pt x="0" y="5092700"/>
                </a:lnTo>
                <a:cubicBezTo>
                  <a:pt x="444500" y="5930900"/>
                  <a:pt x="1219200" y="6248400"/>
                  <a:pt x="2120900" y="6248400"/>
                </a:cubicBezTo>
                <a:cubicBezTo>
                  <a:pt x="3276600" y="6248400"/>
                  <a:pt x="4508500" y="5715000"/>
                  <a:pt x="4699000" y="4419600"/>
                </a:cubicBezTo>
                <a:cubicBezTo>
                  <a:pt x="4813300" y="3581400"/>
                  <a:pt x="4267200" y="2984500"/>
                  <a:pt x="3479800" y="2794000"/>
                </a:cubicBezTo>
                <a:lnTo>
                  <a:pt x="2654300" y="2590800"/>
                </a:lnTo>
                <a:cubicBezTo>
                  <a:pt x="1905000" y="2413000"/>
                  <a:pt x="1536700" y="2209800"/>
                  <a:pt x="1612900" y="1651000"/>
                </a:cubicBezTo>
                <a:cubicBezTo>
                  <a:pt x="1701800" y="1016000"/>
                  <a:pt x="2387600" y="762000"/>
                  <a:pt x="2971800" y="762000"/>
                </a:cubicBezTo>
                <a:cubicBezTo>
                  <a:pt x="3581400" y="762000"/>
                  <a:pt x="3962400" y="1079500"/>
                  <a:pt x="41402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8" name="Freeform 7238"/>
          <p:cNvSpPr/>
          <p:nvPr/>
        </p:nvSpPr>
        <p:spPr>
          <a:xfrm>
            <a:off x="3802537" y="5490242"/>
            <a:ext cx="20116" cy="79552"/>
          </a:xfrm>
          <a:custGeom>
            <a:avLst/>
            <a:gdLst/>
            <a:ahLst/>
            <a:cxnLst/>
            <a:rect l="0" t="0" r="0" b="0"/>
            <a:pathLst>
              <a:path w="2235200" h="8839200">
                <a:moveTo>
                  <a:pt x="1676400" y="2895600"/>
                </a:moveTo>
                <a:lnTo>
                  <a:pt x="838200" y="2895600"/>
                </a:lnTo>
                <a:lnTo>
                  <a:pt x="0" y="8839200"/>
                </a:lnTo>
                <a:lnTo>
                  <a:pt x="838200" y="8839200"/>
                </a:lnTo>
                <a:close/>
                <a:moveTo>
                  <a:pt x="2184400" y="609600"/>
                </a:moveTo>
                <a:cubicBezTo>
                  <a:pt x="2235200" y="254000"/>
                  <a:pt x="1968500" y="0"/>
                  <a:pt x="1663700" y="0"/>
                </a:cubicBezTo>
                <a:cubicBezTo>
                  <a:pt x="1358900" y="0"/>
                  <a:pt x="1016000" y="254000"/>
                  <a:pt x="965200" y="609600"/>
                </a:cubicBezTo>
                <a:cubicBezTo>
                  <a:pt x="914400" y="965200"/>
                  <a:pt x="1181100" y="1219200"/>
                  <a:pt x="1485900" y="1219200"/>
                </a:cubicBezTo>
                <a:cubicBezTo>
                  <a:pt x="1790700" y="1219200"/>
                  <a:pt x="2133600" y="965200"/>
                  <a:pt x="21844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9" name="Freeform 7239"/>
          <p:cNvSpPr/>
          <p:nvPr/>
        </p:nvSpPr>
        <p:spPr>
          <a:xfrm>
            <a:off x="3828254" y="5514931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774700" y="152400"/>
                </a:moveTo>
                <a:cubicBezTo>
                  <a:pt x="736600" y="584200"/>
                  <a:pt x="698500" y="1143000"/>
                  <a:pt x="647700" y="1460500"/>
                </a:cubicBezTo>
                <a:lnTo>
                  <a:pt x="0" y="6096000"/>
                </a:ln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213100" y="762000"/>
                  <a:pt x="3390900" y="762000"/>
                </a:cubicBezTo>
                <a:cubicBezTo>
                  <a:pt x="4635500" y="762000"/>
                  <a:pt x="4902200" y="1485900"/>
                  <a:pt x="4711700" y="2806700"/>
                </a:cubicBezTo>
                <a:lnTo>
                  <a:pt x="4254500" y="6096000"/>
                </a:lnTo>
                <a:lnTo>
                  <a:pt x="5092700" y="6096000"/>
                </a:lnTo>
                <a:lnTo>
                  <a:pt x="5626100" y="2324100"/>
                </a:lnTo>
                <a:cubicBezTo>
                  <a:pt x="5829300" y="850900"/>
                  <a:pt x="5219700" y="0"/>
                  <a:pt x="3708400" y="0"/>
                </a:cubicBezTo>
                <a:cubicBezTo>
                  <a:pt x="2921000" y="0"/>
                  <a:pt x="2019300" y="457200"/>
                  <a:pt x="1562100" y="1104900"/>
                </a:cubicBezTo>
                <a:lnTo>
                  <a:pt x="1536700" y="1104900"/>
                </a:lnTo>
                <a:cubicBezTo>
                  <a:pt x="1587500" y="787400"/>
                  <a:pt x="1625600" y="469900"/>
                  <a:pt x="16383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0" name="Freeform 7240"/>
          <p:cNvSpPr/>
          <p:nvPr/>
        </p:nvSpPr>
        <p:spPr>
          <a:xfrm>
            <a:off x="3926324" y="5488871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413000" y="0"/>
                </a:moveTo>
                <a:lnTo>
                  <a:pt x="127000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1993900" y="1295400"/>
                </a:lnTo>
                <a:lnTo>
                  <a:pt x="2019300" y="1295400"/>
                </a:lnTo>
                <a:lnTo>
                  <a:pt x="6299200" y="8991600"/>
                </a:lnTo>
                <a:lnTo>
                  <a:pt x="7442200" y="8991600"/>
                </a:lnTo>
                <a:lnTo>
                  <a:pt x="8712200" y="0"/>
                </a:lnTo>
                <a:lnTo>
                  <a:pt x="7797800" y="0"/>
                </a:lnTo>
                <a:lnTo>
                  <a:pt x="6718300" y="7620000"/>
                </a:lnTo>
                <a:lnTo>
                  <a:pt x="66929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1" name="Freeform 7241"/>
          <p:cNvSpPr/>
          <p:nvPr/>
        </p:nvSpPr>
        <p:spPr>
          <a:xfrm>
            <a:off x="4014335" y="5558136"/>
            <a:ext cx="13258" cy="12344"/>
          </a:xfrm>
          <a:custGeom>
            <a:avLst/>
            <a:gdLst/>
            <a:ahLst/>
            <a:cxnLst/>
            <a:rect l="0" t="0" r="0" b="0"/>
            <a:pathLst>
              <a:path w="1473200" h="1371600">
                <a:moveTo>
                  <a:pt x="1422400" y="685800"/>
                </a:moveTo>
                <a:cubicBezTo>
                  <a:pt x="1473200" y="330200"/>
                  <a:pt x="1231900" y="0"/>
                  <a:pt x="825500" y="0"/>
                </a:cubicBezTo>
                <a:cubicBezTo>
                  <a:pt x="419100" y="0"/>
                  <a:pt x="101600" y="330200"/>
                  <a:pt x="50800" y="685800"/>
                </a:cubicBezTo>
                <a:cubicBezTo>
                  <a:pt x="0" y="1041400"/>
                  <a:pt x="228600" y="1371600"/>
                  <a:pt x="635000" y="1371600"/>
                </a:cubicBezTo>
                <a:cubicBezTo>
                  <a:pt x="1041400" y="1371600"/>
                  <a:pt x="1371600" y="1041400"/>
                  <a:pt x="14224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2" name="Freeform 7242"/>
          <p:cNvSpPr/>
          <p:nvPr/>
        </p:nvSpPr>
        <p:spPr>
          <a:xfrm>
            <a:off x="4045881" y="5488871"/>
            <a:ext cx="68808" cy="80924"/>
          </a:xfrm>
          <a:custGeom>
            <a:avLst/>
            <a:gdLst/>
            <a:ahLst/>
            <a:cxnLst/>
            <a:rect l="0" t="0" r="0" b="0"/>
            <a:pathLst>
              <a:path w="7645400" h="8991600">
                <a:moveTo>
                  <a:pt x="3556000" y="5118100"/>
                </a:moveTo>
                <a:lnTo>
                  <a:pt x="7645400" y="0"/>
                </a:lnTo>
                <a:lnTo>
                  <a:pt x="6502400" y="0"/>
                </a:lnTo>
                <a:lnTo>
                  <a:pt x="3225800" y="4241800"/>
                </a:lnTo>
                <a:lnTo>
                  <a:pt x="1143000" y="0"/>
                </a:lnTo>
                <a:lnTo>
                  <a:pt x="0" y="0"/>
                </a:lnTo>
                <a:lnTo>
                  <a:pt x="2641600" y="5118100"/>
                </a:lnTo>
                <a:lnTo>
                  <a:pt x="2095500" y="8991600"/>
                </a:lnTo>
                <a:lnTo>
                  <a:pt x="30099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3" name="Freeform 7243"/>
          <p:cNvSpPr/>
          <p:nvPr/>
        </p:nvSpPr>
        <p:spPr>
          <a:xfrm>
            <a:off x="4100380" y="5558136"/>
            <a:ext cx="13258" cy="12344"/>
          </a:xfrm>
          <a:custGeom>
            <a:avLst/>
            <a:gdLst/>
            <a:ahLst/>
            <a:cxnLst/>
            <a:rect l="0" t="0" r="0" b="0"/>
            <a:pathLst>
              <a:path w="1473200" h="1371600">
                <a:moveTo>
                  <a:pt x="1422400" y="685800"/>
                </a:moveTo>
                <a:cubicBezTo>
                  <a:pt x="1473200" y="330200"/>
                  <a:pt x="1231900" y="0"/>
                  <a:pt x="825500" y="0"/>
                </a:cubicBezTo>
                <a:cubicBezTo>
                  <a:pt x="419100" y="0"/>
                  <a:pt x="101600" y="330200"/>
                  <a:pt x="50800" y="685800"/>
                </a:cubicBezTo>
                <a:cubicBezTo>
                  <a:pt x="0" y="1041400"/>
                  <a:pt x="228600" y="1371600"/>
                  <a:pt x="635000" y="1371600"/>
                </a:cubicBezTo>
                <a:cubicBezTo>
                  <a:pt x="1041400" y="1371600"/>
                  <a:pt x="1371600" y="1041400"/>
                  <a:pt x="14224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4" name="Freeform 7244"/>
          <p:cNvSpPr/>
          <p:nvPr/>
        </p:nvSpPr>
        <p:spPr>
          <a:xfrm>
            <a:off x="4129869" y="5486813"/>
            <a:ext cx="77724" cy="85039"/>
          </a:xfrm>
          <a:custGeom>
            <a:avLst/>
            <a:gdLst/>
            <a:ahLst/>
            <a:cxnLst/>
            <a:rect l="0" t="0" r="0" b="0"/>
            <a:pathLst>
              <a:path w="8636000" h="9448800">
                <a:moveTo>
                  <a:pt x="7289800" y="7264400"/>
                </a:moveTo>
                <a:cubicBezTo>
                  <a:pt x="6464300" y="8305800"/>
                  <a:pt x="5461000" y="8610600"/>
                  <a:pt x="4521200" y="8610600"/>
                </a:cubicBezTo>
                <a:cubicBezTo>
                  <a:pt x="2209800" y="8610600"/>
                  <a:pt x="1079500" y="6794500"/>
                  <a:pt x="1371600" y="4724400"/>
                </a:cubicBezTo>
                <a:cubicBezTo>
                  <a:pt x="1663700" y="2654300"/>
                  <a:pt x="3302000" y="838200"/>
                  <a:pt x="5613400" y="838200"/>
                </a:cubicBezTo>
                <a:cubicBezTo>
                  <a:pt x="6565900" y="838200"/>
                  <a:pt x="7480300" y="1435100"/>
                  <a:pt x="7759700" y="2019300"/>
                </a:cubicBezTo>
                <a:lnTo>
                  <a:pt x="8636000" y="1422400"/>
                </a:lnTo>
                <a:cubicBezTo>
                  <a:pt x="7988300" y="419100"/>
                  <a:pt x="6845300" y="0"/>
                  <a:pt x="5727700" y="0"/>
                </a:cubicBezTo>
                <a:cubicBezTo>
                  <a:pt x="3048000" y="0"/>
                  <a:pt x="762000" y="1993900"/>
                  <a:pt x="381000" y="4724400"/>
                </a:cubicBezTo>
                <a:cubicBezTo>
                  <a:pt x="0" y="7454900"/>
                  <a:pt x="1714500" y="9448800"/>
                  <a:pt x="4394200" y="9448800"/>
                </a:cubicBezTo>
                <a:cubicBezTo>
                  <a:pt x="5880100" y="9448800"/>
                  <a:pt x="7226300" y="8724900"/>
                  <a:pt x="79629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5" name="Freeform 7245"/>
          <p:cNvSpPr/>
          <p:nvPr/>
        </p:nvSpPr>
        <p:spPr>
          <a:xfrm>
            <a:off x="4212622" y="5558136"/>
            <a:ext cx="13258" cy="12344"/>
          </a:xfrm>
          <a:custGeom>
            <a:avLst/>
            <a:gdLst/>
            <a:ahLst/>
            <a:cxnLst/>
            <a:rect l="0" t="0" r="0" b="0"/>
            <a:pathLst>
              <a:path w="1473200" h="1371600">
                <a:moveTo>
                  <a:pt x="1422400" y="685800"/>
                </a:moveTo>
                <a:cubicBezTo>
                  <a:pt x="1473200" y="330200"/>
                  <a:pt x="1231900" y="0"/>
                  <a:pt x="825500" y="0"/>
                </a:cubicBezTo>
                <a:cubicBezTo>
                  <a:pt x="419100" y="0"/>
                  <a:pt x="101600" y="330200"/>
                  <a:pt x="50800" y="685800"/>
                </a:cubicBezTo>
                <a:cubicBezTo>
                  <a:pt x="0" y="1041400"/>
                  <a:pt x="228600" y="1371600"/>
                  <a:pt x="635000" y="1371600"/>
                </a:cubicBezTo>
                <a:cubicBezTo>
                  <a:pt x="1041400" y="1371600"/>
                  <a:pt x="1371600" y="1041400"/>
                  <a:pt x="14224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6" name="Freeform 7246"/>
          <p:cNvSpPr/>
          <p:nvPr/>
        </p:nvSpPr>
        <p:spPr>
          <a:xfrm>
            <a:off x="4272173" y="5514931"/>
            <a:ext cx="50863" cy="56235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7" name="Freeform 7247"/>
          <p:cNvSpPr/>
          <p:nvPr/>
        </p:nvSpPr>
        <p:spPr>
          <a:xfrm>
            <a:off x="4333666" y="5514931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774700" y="152400"/>
                </a:moveTo>
                <a:cubicBezTo>
                  <a:pt x="736600" y="584200"/>
                  <a:pt x="698500" y="1143000"/>
                  <a:pt x="647700" y="1460500"/>
                </a:cubicBezTo>
                <a:lnTo>
                  <a:pt x="0" y="6096000"/>
                </a:ln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213100" y="762000"/>
                  <a:pt x="3390900" y="762000"/>
                </a:cubicBezTo>
                <a:cubicBezTo>
                  <a:pt x="4635500" y="762000"/>
                  <a:pt x="4902200" y="1485900"/>
                  <a:pt x="4711700" y="2806700"/>
                </a:cubicBezTo>
                <a:lnTo>
                  <a:pt x="4254500" y="6096000"/>
                </a:lnTo>
                <a:lnTo>
                  <a:pt x="5092700" y="6096000"/>
                </a:lnTo>
                <a:lnTo>
                  <a:pt x="5626100" y="2324100"/>
                </a:lnTo>
                <a:cubicBezTo>
                  <a:pt x="5829300" y="850900"/>
                  <a:pt x="5219700" y="0"/>
                  <a:pt x="3708400" y="0"/>
                </a:cubicBezTo>
                <a:cubicBezTo>
                  <a:pt x="2921000" y="0"/>
                  <a:pt x="2019300" y="457200"/>
                  <a:pt x="1562100" y="1104900"/>
                </a:cubicBezTo>
                <a:lnTo>
                  <a:pt x="1536700" y="1104900"/>
                </a:lnTo>
                <a:cubicBezTo>
                  <a:pt x="1587500" y="787400"/>
                  <a:pt x="1625600" y="469900"/>
                  <a:pt x="16383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8" name="Freeform 7248"/>
          <p:cNvSpPr/>
          <p:nvPr/>
        </p:nvSpPr>
        <p:spPr>
          <a:xfrm>
            <a:off x="4395045" y="5483384"/>
            <a:ext cx="67665" cy="87782"/>
          </a:xfrm>
          <a:custGeom>
            <a:avLst/>
            <a:gdLst/>
            <a:ahLst/>
            <a:cxnLst/>
            <a:rect l="0" t="0" r="0" b="0"/>
            <a:pathLst>
              <a:path w="7518400" h="9753600">
                <a:moveTo>
                  <a:pt x="7518400" y="0"/>
                </a:moveTo>
                <a:lnTo>
                  <a:pt x="6680200" y="0"/>
                </a:lnTo>
                <a:lnTo>
                  <a:pt x="6032500" y="4648200"/>
                </a:lnTo>
                <a:lnTo>
                  <a:pt x="6007100" y="4648200"/>
                </a:lnTo>
                <a:cubicBezTo>
                  <a:pt x="5575300" y="3848100"/>
                  <a:pt x="4635500" y="3505200"/>
                  <a:pt x="3848100" y="3505200"/>
                </a:cubicBezTo>
                <a:cubicBezTo>
                  <a:pt x="1993900" y="3505200"/>
                  <a:pt x="508000" y="4838700"/>
                  <a:pt x="254000" y="6629400"/>
                </a:cubicBezTo>
                <a:cubicBezTo>
                  <a:pt x="0" y="8420100"/>
                  <a:pt x="1117600" y="9753600"/>
                  <a:pt x="2971800" y="9753600"/>
                </a:cubicBezTo>
                <a:cubicBezTo>
                  <a:pt x="3759200" y="9753600"/>
                  <a:pt x="4787900" y="9410700"/>
                  <a:pt x="5448300" y="8610600"/>
                </a:cubicBezTo>
                <a:lnTo>
                  <a:pt x="5473700" y="8610600"/>
                </a:lnTo>
                <a:lnTo>
                  <a:pt x="5334000" y="9601200"/>
                </a:lnTo>
                <a:lnTo>
                  <a:pt x="6172200" y="9601200"/>
                </a:lnTo>
                <a:close/>
                <a:moveTo>
                  <a:pt x="1168400" y="6629400"/>
                </a:moveTo>
                <a:cubicBezTo>
                  <a:pt x="1358900" y="5295900"/>
                  <a:pt x="2362200" y="4267200"/>
                  <a:pt x="3746500" y="4267200"/>
                </a:cubicBezTo>
                <a:cubicBezTo>
                  <a:pt x="5118100" y="4267200"/>
                  <a:pt x="5981700" y="5295900"/>
                  <a:pt x="5791200" y="6629400"/>
                </a:cubicBezTo>
                <a:cubicBezTo>
                  <a:pt x="5600700" y="7962900"/>
                  <a:pt x="4457700" y="8991600"/>
                  <a:pt x="3086100" y="8991600"/>
                </a:cubicBezTo>
                <a:cubicBezTo>
                  <a:pt x="1701800" y="8991600"/>
                  <a:pt x="977900" y="7962900"/>
                  <a:pt x="1168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9" name="Freeform 7249"/>
          <p:cNvSpPr/>
          <p:nvPr/>
        </p:nvSpPr>
        <p:spPr>
          <a:xfrm>
            <a:off x="2337325" y="5641232"/>
            <a:ext cx="78867" cy="80924"/>
          </a:xfrm>
          <a:custGeom>
            <a:avLst/>
            <a:gdLst/>
            <a:ahLst/>
            <a:cxnLst/>
            <a:rect l="0" t="0" r="0" b="0"/>
            <a:pathLst>
              <a:path w="87630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924800" y="7493000"/>
                  <a:pt x="8343900" y="4495800"/>
                </a:cubicBezTo>
                <a:cubicBezTo>
                  <a:pt x="8763000" y="1498600"/>
                  <a:pt x="6502400" y="0"/>
                  <a:pt x="4254500" y="0"/>
                </a:cubicBezTo>
                <a:lnTo>
                  <a:pt x="1270000" y="0"/>
                </a:lnTo>
                <a:close/>
                <a:moveTo>
                  <a:pt x="2057400" y="838200"/>
                </a:moveTo>
                <a:lnTo>
                  <a:pt x="3835400" y="838200"/>
                </a:lnTo>
                <a:cubicBezTo>
                  <a:pt x="6578600" y="838200"/>
                  <a:pt x="7607300" y="2641600"/>
                  <a:pt x="7353300" y="4495800"/>
                </a:cubicBezTo>
                <a:cubicBezTo>
                  <a:pt x="7086600" y="6350000"/>
                  <a:pt x="5549900" y="8153400"/>
                  <a:pt x="2806700" y="8153400"/>
                </a:cubicBezTo>
                <a:lnTo>
                  <a:pt x="10287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0" name="Freeform 7250"/>
          <p:cNvSpPr/>
          <p:nvPr/>
        </p:nvSpPr>
        <p:spPr>
          <a:xfrm>
            <a:off x="2422250" y="5710498"/>
            <a:ext cx="13258" cy="12344"/>
          </a:xfrm>
          <a:custGeom>
            <a:avLst/>
            <a:gdLst/>
            <a:ahLst/>
            <a:cxnLst/>
            <a:rect l="0" t="0" r="0" b="0"/>
            <a:pathLst>
              <a:path w="1473200" h="1371600">
                <a:moveTo>
                  <a:pt x="1422400" y="685800"/>
                </a:moveTo>
                <a:cubicBezTo>
                  <a:pt x="1473200" y="330200"/>
                  <a:pt x="1231900" y="0"/>
                  <a:pt x="825500" y="0"/>
                </a:cubicBezTo>
                <a:cubicBezTo>
                  <a:pt x="419100" y="0"/>
                  <a:pt x="101600" y="330200"/>
                  <a:pt x="50800" y="685800"/>
                </a:cubicBezTo>
                <a:cubicBezTo>
                  <a:pt x="0" y="1041400"/>
                  <a:pt x="228600" y="1371600"/>
                  <a:pt x="635000" y="1371600"/>
                </a:cubicBezTo>
                <a:cubicBezTo>
                  <a:pt x="1041400" y="1371600"/>
                  <a:pt x="1371600" y="1041400"/>
                  <a:pt x="14224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1" name="Freeform 7251"/>
          <p:cNvSpPr/>
          <p:nvPr/>
        </p:nvSpPr>
        <p:spPr>
          <a:xfrm>
            <a:off x="2451740" y="5639175"/>
            <a:ext cx="77724" cy="85039"/>
          </a:xfrm>
          <a:custGeom>
            <a:avLst/>
            <a:gdLst/>
            <a:ahLst/>
            <a:cxnLst/>
            <a:rect l="0" t="0" r="0" b="0"/>
            <a:pathLst>
              <a:path w="8636000" h="9448800">
                <a:moveTo>
                  <a:pt x="7289800" y="7264400"/>
                </a:moveTo>
                <a:cubicBezTo>
                  <a:pt x="6464300" y="8305800"/>
                  <a:pt x="5461000" y="8610600"/>
                  <a:pt x="4521200" y="8610600"/>
                </a:cubicBezTo>
                <a:cubicBezTo>
                  <a:pt x="2209800" y="8610600"/>
                  <a:pt x="1079500" y="6794500"/>
                  <a:pt x="1371600" y="4724400"/>
                </a:cubicBezTo>
                <a:cubicBezTo>
                  <a:pt x="1663700" y="2654300"/>
                  <a:pt x="3302000" y="838200"/>
                  <a:pt x="5613400" y="838200"/>
                </a:cubicBezTo>
                <a:cubicBezTo>
                  <a:pt x="6565900" y="838200"/>
                  <a:pt x="7480300" y="1435100"/>
                  <a:pt x="7759700" y="2019300"/>
                </a:cubicBezTo>
                <a:lnTo>
                  <a:pt x="8636000" y="1422400"/>
                </a:lnTo>
                <a:cubicBezTo>
                  <a:pt x="7988300" y="419100"/>
                  <a:pt x="6845300" y="0"/>
                  <a:pt x="5727700" y="0"/>
                </a:cubicBezTo>
                <a:cubicBezTo>
                  <a:pt x="3048000" y="0"/>
                  <a:pt x="762000" y="1993900"/>
                  <a:pt x="381000" y="4724400"/>
                </a:cubicBezTo>
                <a:cubicBezTo>
                  <a:pt x="0" y="7454900"/>
                  <a:pt x="1714500" y="9448800"/>
                  <a:pt x="4394200" y="9448800"/>
                </a:cubicBezTo>
                <a:cubicBezTo>
                  <a:pt x="5880100" y="9448800"/>
                  <a:pt x="7226300" y="8724900"/>
                  <a:pt x="79629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2" name="Freeform 7252"/>
          <p:cNvSpPr/>
          <p:nvPr/>
        </p:nvSpPr>
        <p:spPr>
          <a:xfrm>
            <a:off x="2534493" y="5710498"/>
            <a:ext cx="13258" cy="12344"/>
          </a:xfrm>
          <a:custGeom>
            <a:avLst/>
            <a:gdLst/>
            <a:ahLst/>
            <a:cxnLst/>
            <a:rect l="0" t="0" r="0" b="0"/>
            <a:pathLst>
              <a:path w="1473200" h="1371600">
                <a:moveTo>
                  <a:pt x="1422400" y="685800"/>
                </a:moveTo>
                <a:cubicBezTo>
                  <a:pt x="1473200" y="330200"/>
                  <a:pt x="1231900" y="0"/>
                  <a:pt x="825500" y="0"/>
                </a:cubicBezTo>
                <a:cubicBezTo>
                  <a:pt x="419100" y="0"/>
                  <a:pt x="101600" y="330200"/>
                  <a:pt x="50800" y="685800"/>
                </a:cubicBezTo>
                <a:cubicBezTo>
                  <a:pt x="0" y="1041400"/>
                  <a:pt x="228600" y="1371600"/>
                  <a:pt x="635000" y="1371600"/>
                </a:cubicBezTo>
                <a:cubicBezTo>
                  <a:pt x="1041400" y="1371600"/>
                  <a:pt x="1371600" y="1041400"/>
                  <a:pt x="14224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3" name="Freeform 7253"/>
          <p:cNvSpPr/>
          <p:nvPr/>
        </p:nvSpPr>
        <p:spPr>
          <a:xfrm>
            <a:off x="2596100" y="5634374"/>
            <a:ext cx="41490" cy="87782"/>
          </a:xfrm>
          <a:custGeom>
            <a:avLst/>
            <a:gdLst/>
            <a:ahLst/>
            <a:cxnLst/>
            <a:rect l="0" t="0" r="0" b="0"/>
            <a:pathLst>
              <a:path w="4610100" h="9753600">
                <a:moveTo>
                  <a:pt x="3619500" y="3810000"/>
                </a:moveTo>
                <a:lnTo>
                  <a:pt x="2209800" y="3810000"/>
                </a:lnTo>
                <a:lnTo>
                  <a:pt x="2425700" y="2286000"/>
                </a:lnTo>
                <a:cubicBezTo>
                  <a:pt x="2540000" y="1422400"/>
                  <a:pt x="2794000" y="762000"/>
                  <a:pt x="3721100" y="762000"/>
                </a:cubicBezTo>
                <a:cubicBezTo>
                  <a:pt x="3937000" y="762000"/>
                  <a:pt x="4152900" y="800100"/>
                  <a:pt x="4356100" y="850900"/>
                </a:cubicBezTo>
                <a:lnTo>
                  <a:pt x="4610100" y="88900"/>
                </a:lnTo>
                <a:cubicBezTo>
                  <a:pt x="4381500" y="38100"/>
                  <a:pt x="4140200" y="0"/>
                  <a:pt x="3898900" y="0"/>
                </a:cubicBezTo>
                <a:cubicBezTo>
                  <a:pt x="2692400" y="0"/>
                  <a:pt x="1816100" y="609600"/>
                  <a:pt x="1600200" y="2184400"/>
                </a:cubicBezTo>
                <a:lnTo>
                  <a:pt x="1371600" y="3810000"/>
                </a:lnTo>
                <a:lnTo>
                  <a:pt x="11430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533400" y="9753600"/>
                </a:lnTo>
                <a:lnTo>
                  <a:pt x="13716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4" name="Freeform 7254"/>
          <p:cNvSpPr/>
          <p:nvPr/>
        </p:nvSpPr>
        <p:spPr>
          <a:xfrm>
            <a:off x="2628790" y="5667293"/>
            <a:ext cx="61379" cy="56235"/>
          </a:xfrm>
          <a:custGeom>
            <a:avLst/>
            <a:gdLst/>
            <a:ahLst/>
            <a:cxnLst/>
            <a:rect l="0" t="0" r="0" b="0"/>
            <a:pathLst>
              <a:path w="6819900" h="6248400">
                <a:moveTo>
                  <a:pt x="6565900" y="3124200"/>
                </a:moveTo>
                <a:cubicBezTo>
                  <a:pt x="6819900" y="1333500"/>
                  <a:pt x="5689600" y="0"/>
                  <a:pt x="38354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959100" y="6248400"/>
                </a:cubicBezTo>
                <a:cubicBezTo>
                  <a:pt x="4813300" y="6248400"/>
                  <a:pt x="6311900" y="4914900"/>
                  <a:pt x="6565900" y="3124200"/>
                </a:cubicBezTo>
                <a:close/>
                <a:moveTo>
                  <a:pt x="5651500" y="3124200"/>
                </a:moveTo>
                <a:cubicBezTo>
                  <a:pt x="5461000" y="4457700"/>
                  <a:pt x="4457700" y="5486400"/>
                  <a:pt x="3073400" y="5486400"/>
                </a:cubicBezTo>
                <a:cubicBezTo>
                  <a:pt x="1701800" y="5486400"/>
                  <a:pt x="977900" y="4457700"/>
                  <a:pt x="1168400" y="3124200"/>
                </a:cubicBezTo>
                <a:cubicBezTo>
                  <a:pt x="1358900" y="1790700"/>
                  <a:pt x="2362200" y="762000"/>
                  <a:pt x="3733800" y="762000"/>
                </a:cubicBezTo>
                <a:cubicBezTo>
                  <a:pt x="5118100" y="762000"/>
                  <a:pt x="5842000" y="1790700"/>
                  <a:pt x="5651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5" name="Freeform 7255"/>
          <p:cNvSpPr/>
          <p:nvPr/>
        </p:nvSpPr>
        <p:spPr>
          <a:xfrm>
            <a:off x="2698627" y="5667293"/>
            <a:ext cx="37604" cy="54864"/>
          </a:xfrm>
          <a:custGeom>
            <a:avLst/>
            <a:gdLst/>
            <a:ahLst/>
            <a:cxnLst/>
            <a:rect l="0" t="0" r="0" b="0"/>
            <a:pathLst>
              <a:path w="4178300" h="6096000">
                <a:moveTo>
                  <a:pt x="0" y="6096000"/>
                </a:moveTo>
                <a:lnTo>
                  <a:pt x="838200" y="6096000"/>
                </a:lnTo>
                <a:lnTo>
                  <a:pt x="1308100" y="2743200"/>
                </a:lnTo>
                <a:cubicBezTo>
                  <a:pt x="1422400" y="1943100"/>
                  <a:pt x="2146300" y="838200"/>
                  <a:pt x="3416300" y="838200"/>
                </a:cubicBezTo>
                <a:cubicBezTo>
                  <a:pt x="3644900" y="838200"/>
                  <a:pt x="3797300" y="863600"/>
                  <a:pt x="3886200" y="901700"/>
                </a:cubicBezTo>
                <a:lnTo>
                  <a:pt x="4178300" y="76200"/>
                </a:lnTo>
                <a:cubicBezTo>
                  <a:pt x="4000500" y="25400"/>
                  <a:pt x="3797300" y="0"/>
                  <a:pt x="3556000" y="0"/>
                </a:cubicBezTo>
                <a:cubicBezTo>
                  <a:pt x="2514600" y="0"/>
                  <a:pt x="1816100" y="622300"/>
                  <a:pt x="1485900" y="1257300"/>
                </a:cubicBezTo>
                <a:lnTo>
                  <a:pt x="1460500" y="1257300"/>
                </a:lnTo>
                <a:lnTo>
                  <a:pt x="1612900" y="152400"/>
                </a:lnTo>
                <a:lnTo>
                  <a:pt x="787400" y="152400"/>
                </a:lnTo>
                <a:cubicBezTo>
                  <a:pt x="685800" y="1016000"/>
                  <a:pt x="647700" y="1473200"/>
                  <a:pt x="5715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6" name="Freeform 7256"/>
          <p:cNvSpPr/>
          <p:nvPr/>
        </p:nvSpPr>
        <p:spPr>
          <a:xfrm>
            <a:off x="2767436" y="5653577"/>
            <a:ext cx="35318" cy="69951"/>
          </a:xfrm>
          <a:custGeom>
            <a:avLst/>
            <a:gdLst/>
            <a:ahLst/>
            <a:cxnLst/>
            <a:rect l="0" t="0" r="0" b="0"/>
            <a:pathLst>
              <a:path w="3924300" h="7772400">
                <a:moveTo>
                  <a:pt x="3924300" y="1676400"/>
                </a:moveTo>
                <a:lnTo>
                  <a:pt x="2209800" y="1676400"/>
                </a:lnTo>
                <a:lnTo>
                  <a:pt x="2438400" y="0"/>
                </a:lnTo>
                <a:lnTo>
                  <a:pt x="1600200" y="0"/>
                </a:lnTo>
                <a:lnTo>
                  <a:pt x="1371600" y="1676400"/>
                </a:lnTo>
                <a:lnTo>
                  <a:pt x="11430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736600" y="6184900"/>
                </a:lnTo>
                <a:cubicBezTo>
                  <a:pt x="546100" y="7493000"/>
                  <a:pt x="1346200" y="7772400"/>
                  <a:pt x="1981200" y="7772400"/>
                </a:cubicBezTo>
                <a:cubicBezTo>
                  <a:pt x="2400300" y="7772400"/>
                  <a:pt x="2819400" y="7696200"/>
                  <a:pt x="3149600" y="7556500"/>
                </a:cubicBezTo>
                <a:lnTo>
                  <a:pt x="3213100" y="6781800"/>
                </a:lnTo>
                <a:cubicBezTo>
                  <a:pt x="2946400" y="6921500"/>
                  <a:pt x="2616200" y="7010400"/>
                  <a:pt x="2324100" y="7010400"/>
                </a:cubicBezTo>
                <a:cubicBezTo>
                  <a:pt x="1803400" y="7010400"/>
                  <a:pt x="1485900" y="6832600"/>
                  <a:pt x="16129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7" name="Freeform 7257"/>
          <p:cNvSpPr/>
          <p:nvPr/>
        </p:nvSpPr>
        <p:spPr>
          <a:xfrm>
            <a:off x="2803326" y="5667293"/>
            <a:ext cx="50863" cy="56235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8" name="Freeform 7258"/>
          <p:cNvSpPr/>
          <p:nvPr/>
        </p:nvSpPr>
        <p:spPr>
          <a:xfrm>
            <a:off x="2866534" y="5635746"/>
            <a:ext cx="19659" cy="86410"/>
          </a:xfrm>
          <a:custGeom>
            <a:avLst/>
            <a:gdLst/>
            <a:ahLst/>
            <a:cxnLst/>
            <a:rect l="0" t="0" r="0" b="0"/>
            <a:pathLst>
              <a:path w="2184400" h="9601200">
                <a:moveTo>
                  <a:pt x="2184400" y="0"/>
                </a:moveTo>
                <a:lnTo>
                  <a:pt x="134620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9" name="Freeform 7259"/>
          <p:cNvSpPr/>
          <p:nvPr/>
        </p:nvSpPr>
        <p:spPr>
          <a:xfrm>
            <a:off x="2890994" y="5667293"/>
            <a:ext cx="57150" cy="56235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0" name="Freeform 7260"/>
          <p:cNvSpPr/>
          <p:nvPr/>
        </p:nvSpPr>
        <p:spPr>
          <a:xfrm>
            <a:off x="2955802" y="5667293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774700" y="152400"/>
                </a:moveTo>
                <a:cubicBezTo>
                  <a:pt x="736600" y="584200"/>
                  <a:pt x="698500" y="1143000"/>
                  <a:pt x="647700" y="1460500"/>
                </a:cubicBezTo>
                <a:lnTo>
                  <a:pt x="0" y="6096000"/>
                </a:ln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213100" y="762000"/>
                  <a:pt x="3390900" y="762000"/>
                </a:cubicBezTo>
                <a:cubicBezTo>
                  <a:pt x="4635500" y="762000"/>
                  <a:pt x="4902200" y="1485900"/>
                  <a:pt x="4711700" y="2806700"/>
                </a:cubicBezTo>
                <a:lnTo>
                  <a:pt x="4254500" y="6096000"/>
                </a:lnTo>
                <a:lnTo>
                  <a:pt x="5092700" y="6096000"/>
                </a:lnTo>
                <a:lnTo>
                  <a:pt x="5626100" y="2324100"/>
                </a:lnTo>
                <a:cubicBezTo>
                  <a:pt x="5829300" y="850900"/>
                  <a:pt x="5219700" y="0"/>
                  <a:pt x="3708400" y="0"/>
                </a:cubicBezTo>
                <a:cubicBezTo>
                  <a:pt x="2921000" y="0"/>
                  <a:pt x="2019300" y="457200"/>
                  <a:pt x="1562100" y="1104900"/>
                </a:cubicBezTo>
                <a:lnTo>
                  <a:pt x="1536700" y="1104900"/>
                </a:lnTo>
                <a:cubicBezTo>
                  <a:pt x="1587500" y="787400"/>
                  <a:pt x="1625600" y="469900"/>
                  <a:pt x="16383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1" name="Freeform 7261"/>
          <p:cNvSpPr/>
          <p:nvPr/>
        </p:nvSpPr>
        <p:spPr>
          <a:xfrm>
            <a:off x="3019239" y="5653577"/>
            <a:ext cx="35318" cy="69951"/>
          </a:xfrm>
          <a:custGeom>
            <a:avLst/>
            <a:gdLst/>
            <a:ahLst/>
            <a:cxnLst/>
            <a:rect l="0" t="0" r="0" b="0"/>
            <a:pathLst>
              <a:path w="3924300" h="7772400">
                <a:moveTo>
                  <a:pt x="3924300" y="1676400"/>
                </a:moveTo>
                <a:lnTo>
                  <a:pt x="2209800" y="1676400"/>
                </a:lnTo>
                <a:lnTo>
                  <a:pt x="2438400" y="0"/>
                </a:lnTo>
                <a:lnTo>
                  <a:pt x="1600200" y="0"/>
                </a:lnTo>
                <a:lnTo>
                  <a:pt x="1371600" y="1676400"/>
                </a:lnTo>
                <a:lnTo>
                  <a:pt x="11430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736600" y="6184900"/>
                </a:lnTo>
                <a:cubicBezTo>
                  <a:pt x="546100" y="7493000"/>
                  <a:pt x="1346200" y="7772400"/>
                  <a:pt x="1981200" y="7772400"/>
                </a:cubicBezTo>
                <a:cubicBezTo>
                  <a:pt x="2400300" y="7772400"/>
                  <a:pt x="2819400" y="7696200"/>
                  <a:pt x="3149600" y="7556500"/>
                </a:cubicBezTo>
                <a:lnTo>
                  <a:pt x="3213100" y="6781800"/>
                </a:lnTo>
                <a:cubicBezTo>
                  <a:pt x="2946400" y="6921500"/>
                  <a:pt x="2616200" y="7010400"/>
                  <a:pt x="2324100" y="7010400"/>
                </a:cubicBezTo>
                <a:cubicBezTo>
                  <a:pt x="1803400" y="7010400"/>
                  <a:pt x="1485900" y="6832600"/>
                  <a:pt x="16129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2" name="Freeform 7262"/>
          <p:cNvSpPr/>
          <p:nvPr/>
        </p:nvSpPr>
        <p:spPr>
          <a:xfrm>
            <a:off x="3086905" y="5667293"/>
            <a:ext cx="50863" cy="56235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3" name="Freeform 7263"/>
          <p:cNvSpPr/>
          <p:nvPr/>
        </p:nvSpPr>
        <p:spPr>
          <a:xfrm>
            <a:off x="3144512" y="5667293"/>
            <a:ext cx="64350" cy="82296"/>
          </a:xfrm>
          <a:custGeom>
            <a:avLst/>
            <a:gdLst/>
            <a:ahLst/>
            <a:cxnLst/>
            <a:rect l="0" t="0" r="0" b="0"/>
            <a:pathLst>
              <a:path w="7150100" h="9144000">
                <a:moveTo>
                  <a:pt x="0" y="7950200"/>
                </a:moveTo>
                <a:cubicBezTo>
                  <a:pt x="647700" y="8763000"/>
                  <a:pt x="1511300" y="9144000"/>
                  <a:pt x="2692400" y="9144000"/>
                </a:cubicBezTo>
                <a:cubicBezTo>
                  <a:pt x="5359400" y="9144000"/>
                  <a:pt x="6134100" y="7340600"/>
                  <a:pt x="6324600" y="6045200"/>
                </a:cubicBezTo>
                <a:lnTo>
                  <a:pt x="7150100" y="152400"/>
                </a:lnTo>
                <a:lnTo>
                  <a:pt x="6311900" y="152400"/>
                </a:lnTo>
                <a:lnTo>
                  <a:pt x="6172200" y="1143000"/>
                </a:lnTo>
                <a:lnTo>
                  <a:pt x="6146800" y="1143000"/>
                </a:lnTo>
                <a:cubicBezTo>
                  <a:pt x="5588000" y="215900"/>
                  <a:pt x="4711700" y="0"/>
                  <a:pt x="4000500" y="0"/>
                </a:cubicBezTo>
                <a:cubicBezTo>
                  <a:pt x="2247900" y="0"/>
                  <a:pt x="800100" y="1346200"/>
                  <a:pt x="546100" y="3073400"/>
                </a:cubicBezTo>
                <a:cubicBezTo>
                  <a:pt x="304800" y="4813300"/>
                  <a:pt x="1511300" y="6096000"/>
                  <a:pt x="3225800" y="6096000"/>
                </a:cubicBezTo>
                <a:cubicBezTo>
                  <a:pt x="4089400" y="6096000"/>
                  <a:pt x="4965700" y="5778500"/>
                  <a:pt x="5600700" y="4978400"/>
                </a:cubicBezTo>
                <a:lnTo>
                  <a:pt x="5626100" y="4978400"/>
                </a:lnTo>
                <a:lnTo>
                  <a:pt x="5486400" y="6045200"/>
                </a:lnTo>
                <a:cubicBezTo>
                  <a:pt x="5295900" y="7327900"/>
                  <a:pt x="4546600" y="8382000"/>
                  <a:pt x="2844800" y="8382000"/>
                </a:cubicBezTo>
                <a:cubicBezTo>
                  <a:pt x="1892300" y="8382000"/>
                  <a:pt x="1117600" y="7950200"/>
                  <a:pt x="723900" y="7289800"/>
                </a:cubicBezTo>
                <a:close/>
                <a:moveTo>
                  <a:pt x="1473200" y="3048000"/>
                </a:moveTo>
                <a:cubicBezTo>
                  <a:pt x="1651000" y="1803400"/>
                  <a:pt x="2755900" y="762000"/>
                  <a:pt x="4000500" y="762000"/>
                </a:cubicBezTo>
                <a:cubicBezTo>
                  <a:pt x="5397500" y="762000"/>
                  <a:pt x="6108700" y="1803400"/>
                  <a:pt x="5930900" y="3048000"/>
                </a:cubicBezTo>
                <a:cubicBezTo>
                  <a:pt x="5791200" y="4419600"/>
                  <a:pt x="4572000" y="5334000"/>
                  <a:pt x="3352800" y="5334000"/>
                </a:cubicBezTo>
                <a:cubicBezTo>
                  <a:pt x="2108200" y="5334000"/>
                  <a:pt x="1295400" y="4292600"/>
                  <a:pt x="14732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4" name="Freeform 7264"/>
          <p:cNvSpPr/>
          <p:nvPr/>
        </p:nvSpPr>
        <p:spPr>
          <a:xfrm>
            <a:off x="3216978" y="5667293"/>
            <a:ext cx="57150" cy="56235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5" name="Freeform 7265"/>
          <p:cNvSpPr/>
          <p:nvPr/>
        </p:nvSpPr>
        <p:spPr>
          <a:xfrm>
            <a:off x="3281786" y="5667293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774700" y="152400"/>
                </a:moveTo>
                <a:cubicBezTo>
                  <a:pt x="736600" y="584200"/>
                  <a:pt x="698500" y="1143000"/>
                  <a:pt x="647700" y="1460500"/>
                </a:cubicBezTo>
                <a:lnTo>
                  <a:pt x="0" y="6096000"/>
                </a:ln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213100" y="762000"/>
                  <a:pt x="3390900" y="762000"/>
                </a:cubicBezTo>
                <a:cubicBezTo>
                  <a:pt x="4635500" y="762000"/>
                  <a:pt x="4902200" y="1485900"/>
                  <a:pt x="4711700" y="2806700"/>
                </a:cubicBezTo>
                <a:lnTo>
                  <a:pt x="4254500" y="6096000"/>
                </a:lnTo>
                <a:lnTo>
                  <a:pt x="5092700" y="6096000"/>
                </a:lnTo>
                <a:lnTo>
                  <a:pt x="5626100" y="2324100"/>
                </a:lnTo>
                <a:cubicBezTo>
                  <a:pt x="5829300" y="850900"/>
                  <a:pt x="5219700" y="0"/>
                  <a:pt x="3708400" y="0"/>
                </a:cubicBezTo>
                <a:cubicBezTo>
                  <a:pt x="2921000" y="0"/>
                  <a:pt x="2019300" y="457200"/>
                  <a:pt x="1562100" y="1104900"/>
                </a:cubicBezTo>
                <a:lnTo>
                  <a:pt x="1536700" y="1104900"/>
                </a:lnTo>
                <a:cubicBezTo>
                  <a:pt x="1587500" y="787400"/>
                  <a:pt x="1625600" y="469900"/>
                  <a:pt x="16383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6" name="Freeform 7266"/>
          <p:cNvSpPr/>
          <p:nvPr/>
        </p:nvSpPr>
        <p:spPr>
          <a:xfrm>
            <a:off x="3344080" y="5667064"/>
            <a:ext cx="52806" cy="56692"/>
          </a:xfrm>
          <a:custGeom>
            <a:avLst/>
            <a:gdLst/>
            <a:ahLst/>
            <a:cxnLst/>
            <a:rect l="0" t="0" r="0" b="0"/>
            <a:pathLst>
              <a:path w="5867400" h="6299200">
                <a:moveTo>
                  <a:pt x="5867400" y="1054100"/>
                </a:moveTo>
                <a:cubicBezTo>
                  <a:pt x="5384800" y="368300"/>
                  <a:pt x="4635500" y="38100"/>
                  <a:pt x="3835400" y="25400"/>
                </a:cubicBezTo>
                <a:cubicBezTo>
                  <a:pt x="1905000" y="0"/>
                  <a:pt x="508000" y="1358900"/>
                  <a:pt x="254000" y="3149600"/>
                </a:cubicBezTo>
                <a:cubicBezTo>
                  <a:pt x="0" y="4940300"/>
                  <a:pt x="1016000" y="6299200"/>
                  <a:pt x="2959100" y="6273800"/>
                </a:cubicBezTo>
                <a:cubicBezTo>
                  <a:pt x="3759200" y="6261100"/>
                  <a:pt x="4597400" y="5930900"/>
                  <a:pt x="5283200" y="5245100"/>
                </a:cubicBezTo>
                <a:lnTo>
                  <a:pt x="4660900" y="4724400"/>
                </a:lnTo>
                <a:cubicBezTo>
                  <a:pt x="4330700" y="5156200"/>
                  <a:pt x="3733800" y="5511800"/>
                  <a:pt x="3073400" y="5511800"/>
                </a:cubicBezTo>
                <a:cubicBezTo>
                  <a:pt x="1676400" y="5537200"/>
                  <a:pt x="977900" y="4508500"/>
                  <a:pt x="1168400" y="3149600"/>
                </a:cubicBezTo>
                <a:cubicBezTo>
                  <a:pt x="1358900" y="1790700"/>
                  <a:pt x="2349500" y="762000"/>
                  <a:pt x="3733800" y="787400"/>
                </a:cubicBezTo>
                <a:cubicBezTo>
                  <a:pt x="4394200" y="787400"/>
                  <a:pt x="4889500" y="1143000"/>
                  <a:pt x="51054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7" name="Freeform 7267"/>
          <p:cNvSpPr/>
          <p:nvPr/>
        </p:nvSpPr>
        <p:spPr>
          <a:xfrm>
            <a:off x="3402144" y="5642604"/>
            <a:ext cx="20116" cy="79552"/>
          </a:xfrm>
          <a:custGeom>
            <a:avLst/>
            <a:gdLst/>
            <a:ahLst/>
            <a:cxnLst/>
            <a:rect l="0" t="0" r="0" b="0"/>
            <a:pathLst>
              <a:path w="2235200" h="8839200">
                <a:moveTo>
                  <a:pt x="1676400" y="2895600"/>
                </a:moveTo>
                <a:lnTo>
                  <a:pt x="838200" y="2895600"/>
                </a:lnTo>
                <a:lnTo>
                  <a:pt x="0" y="8839200"/>
                </a:lnTo>
                <a:lnTo>
                  <a:pt x="838200" y="8839200"/>
                </a:lnTo>
                <a:close/>
                <a:moveTo>
                  <a:pt x="2184400" y="609600"/>
                </a:moveTo>
                <a:cubicBezTo>
                  <a:pt x="2235200" y="254000"/>
                  <a:pt x="1968500" y="0"/>
                  <a:pt x="1663700" y="0"/>
                </a:cubicBezTo>
                <a:cubicBezTo>
                  <a:pt x="1358900" y="0"/>
                  <a:pt x="1016000" y="254000"/>
                  <a:pt x="965200" y="609600"/>
                </a:cubicBezTo>
                <a:cubicBezTo>
                  <a:pt x="914400" y="965200"/>
                  <a:pt x="1181100" y="1219200"/>
                  <a:pt x="1485900" y="1219200"/>
                </a:cubicBezTo>
                <a:cubicBezTo>
                  <a:pt x="1790700" y="1219200"/>
                  <a:pt x="2133600" y="965200"/>
                  <a:pt x="21844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8" name="Freeform 7268"/>
          <p:cNvSpPr/>
          <p:nvPr/>
        </p:nvSpPr>
        <p:spPr>
          <a:xfrm>
            <a:off x="3426604" y="5667293"/>
            <a:ext cx="57150" cy="56235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9" name="Freeform 7269"/>
          <p:cNvSpPr/>
          <p:nvPr/>
        </p:nvSpPr>
        <p:spPr>
          <a:xfrm>
            <a:off x="3488212" y="5667293"/>
            <a:ext cx="44691" cy="56235"/>
          </a:xfrm>
          <a:custGeom>
            <a:avLst/>
            <a:gdLst/>
            <a:ahLst/>
            <a:cxnLst/>
            <a:rect l="0" t="0" r="0" b="0"/>
            <a:pathLst>
              <a:path w="4965700" h="6248400">
                <a:moveTo>
                  <a:pt x="4965700" y="1066800"/>
                </a:moveTo>
                <a:cubicBezTo>
                  <a:pt x="4686300" y="292100"/>
                  <a:pt x="3949700" y="0"/>
                  <a:pt x="3124200" y="0"/>
                </a:cubicBezTo>
                <a:cubicBezTo>
                  <a:pt x="2006600" y="0"/>
                  <a:pt x="850900" y="558800"/>
                  <a:pt x="685800" y="1790700"/>
                </a:cubicBezTo>
                <a:cubicBezTo>
                  <a:pt x="520700" y="2921000"/>
                  <a:pt x="1587500" y="3251200"/>
                  <a:pt x="1981200" y="3352800"/>
                </a:cubicBezTo>
                <a:lnTo>
                  <a:pt x="2768600" y="3543300"/>
                </a:lnTo>
                <a:cubicBezTo>
                  <a:pt x="3378200" y="3695700"/>
                  <a:pt x="3848100" y="3898900"/>
                  <a:pt x="3771900" y="4495800"/>
                </a:cubicBezTo>
                <a:cubicBezTo>
                  <a:pt x="3670300" y="5181600"/>
                  <a:pt x="2921000" y="5486400"/>
                  <a:pt x="2235200" y="5486400"/>
                </a:cubicBezTo>
                <a:cubicBezTo>
                  <a:pt x="1536700" y="5486400"/>
                  <a:pt x="1066800" y="5130800"/>
                  <a:pt x="800100" y="4597400"/>
                </a:cubicBezTo>
                <a:lnTo>
                  <a:pt x="0" y="5092700"/>
                </a:lnTo>
                <a:cubicBezTo>
                  <a:pt x="444500" y="5930900"/>
                  <a:pt x="1219200" y="6248400"/>
                  <a:pt x="2120900" y="6248400"/>
                </a:cubicBezTo>
                <a:cubicBezTo>
                  <a:pt x="3276600" y="6248400"/>
                  <a:pt x="4508500" y="5715000"/>
                  <a:pt x="4699000" y="4419600"/>
                </a:cubicBezTo>
                <a:cubicBezTo>
                  <a:pt x="4813300" y="3581400"/>
                  <a:pt x="4267200" y="2984500"/>
                  <a:pt x="3479800" y="2794000"/>
                </a:cubicBezTo>
                <a:lnTo>
                  <a:pt x="2654300" y="2590800"/>
                </a:lnTo>
                <a:cubicBezTo>
                  <a:pt x="1905000" y="2413000"/>
                  <a:pt x="1536700" y="2209800"/>
                  <a:pt x="1612900" y="1651000"/>
                </a:cubicBezTo>
                <a:cubicBezTo>
                  <a:pt x="1701800" y="1016000"/>
                  <a:pt x="2387600" y="762000"/>
                  <a:pt x="2971800" y="762000"/>
                </a:cubicBezTo>
                <a:cubicBezTo>
                  <a:pt x="3581400" y="762000"/>
                  <a:pt x="3962400" y="1079500"/>
                  <a:pt x="41402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0" name="Freeform 7270"/>
          <p:cNvSpPr/>
          <p:nvPr/>
        </p:nvSpPr>
        <p:spPr>
          <a:xfrm>
            <a:off x="3569708" y="5667293"/>
            <a:ext cx="50863" cy="56235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1" name="Freeform 7271"/>
          <p:cNvSpPr/>
          <p:nvPr/>
        </p:nvSpPr>
        <p:spPr>
          <a:xfrm>
            <a:off x="3631201" y="5667293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774700" y="152400"/>
                </a:moveTo>
                <a:cubicBezTo>
                  <a:pt x="736600" y="584200"/>
                  <a:pt x="698500" y="1143000"/>
                  <a:pt x="647700" y="1460500"/>
                </a:cubicBezTo>
                <a:lnTo>
                  <a:pt x="0" y="6096000"/>
                </a:ln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213100" y="762000"/>
                  <a:pt x="3390900" y="762000"/>
                </a:cubicBezTo>
                <a:cubicBezTo>
                  <a:pt x="4635500" y="762000"/>
                  <a:pt x="4902200" y="1485900"/>
                  <a:pt x="4711700" y="2806700"/>
                </a:cubicBezTo>
                <a:lnTo>
                  <a:pt x="4254500" y="6096000"/>
                </a:lnTo>
                <a:lnTo>
                  <a:pt x="5092700" y="6096000"/>
                </a:lnTo>
                <a:lnTo>
                  <a:pt x="5626100" y="2324100"/>
                </a:lnTo>
                <a:cubicBezTo>
                  <a:pt x="5829300" y="850900"/>
                  <a:pt x="5219700" y="0"/>
                  <a:pt x="3708400" y="0"/>
                </a:cubicBezTo>
                <a:cubicBezTo>
                  <a:pt x="2921000" y="0"/>
                  <a:pt x="2019300" y="457200"/>
                  <a:pt x="1562100" y="1104900"/>
                </a:cubicBezTo>
                <a:lnTo>
                  <a:pt x="1536700" y="1104900"/>
                </a:lnTo>
                <a:cubicBezTo>
                  <a:pt x="1587500" y="787400"/>
                  <a:pt x="1625600" y="469900"/>
                  <a:pt x="16383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2" name="Freeform 7272"/>
          <p:cNvSpPr/>
          <p:nvPr/>
        </p:nvSpPr>
        <p:spPr>
          <a:xfrm>
            <a:off x="3692580" y="5635746"/>
            <a:ext cx="67665" cy="87782"/>
          </a:xfrm>
          <a:custGeom>
            <a:avLst/>
            <a:gdLst/>
            <a:ahLst/>
            <a:cxnLst/>
            <a:rect l="0" t="0" r="0" b="0"/>
            <a:pathLst>
              <a:path w="7518400" h="9753600">
                <a:moveTo>
                  <a:pt x="7518400" y="0"/>
                </a:moveTo>
                <a:lnTo>
                  <a:pt x="6680200" y="0"/>
                </a:lnTo>
                <a:lnTo>
                  <a:pt x="6032500" y="4648200"/>
                </a:lnTo>
                <a:lnTo>
                  <a:pt x="6007100" y="4648200"/>
                </a:lnTo>
                <a:cubicBezTo>
                  <a:pt x="5575300" y="3848100"/>
                  <a:pt x="4635500" y="3505200"/>
                  <a:pt x="3848100" y="3505200"/>
                </a:cubicBezTo>
                <a:cubicBezTo>
                  <a:pt x="1993900" y="3505200"/>
                  <a:pt x="508000" y="4838700"/>
                  <a:pt x="254000" y="6629400"/>
                </a:cubicBezTo>
                <a:cubicBezTo>
                  <a:pt x="0" y="8420100"/>
                  <a:pt x="1117600" y="9753600"/>
                  <a:pt x="2971800" y="9753600"/>
                </a:cubicBezTo>
                <a:cubicBezTo>
                  <a:pt x="3759200" y="9753600"/>
                  <a:pt x="4787900" y="9410700"/>
                  <a:pt x="5448300" y="8610600"/>
                </a:cubicBezTo>
                <a:lnTo>
                  <a:pt x="5473700" y="8610600"/>
                </a:lnTo>
                <a:lnTo>
                  <a:pt x="5334000" y="9601200"/>
                </a:lnTo>
                <a:lnTo>
                  <a:pt x="6172200" y="9601200"/>
                </a:lnTo>
                <a:close/>
                <a:moveTo>
                  <a:pt x="1168400" y="6629400"/>
                </a:moveTo>
                <a:cubicBezTo>
                  <a:pt x="1358900" y="5295900"/>
                  <a:pt x="2362200" y="4267200"/>
                  <a:pt x="3746500" y="4267200"/>
                </a:cubicBezTo>
                <a:cubicBezTo>
                  <a:pt x="5118100" y="4267200"/>
                  <a:pt x="5981700" y="5295900"/>
                  <a:pt x="5791200" y="6629400"/>
                </a:cubicBezTo>
                <a:cubicBezTo>
                  <a:pt x="5600700" y="7962900"/>
                  <a:pt x="4457700" y="8991600"/>
                  <a:pt x="3086100" y="8991600"/>
                </a:cubicBezTo>
                <a:cubicBezTo>
                  <a:pt x="1701800" y="8991600"/>
                  <a:pt x="977900" y="7962900"/>
                  <a:pt x="1168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3" name="Freeform 7273"/>
          <p:cNvSpPr/>
          <p:nvPr/>
        </p:nvSpPr>
        <p:spPr>
          <a:xfrm>
            <a:off x="3795107" y="5667064"/>
            <a:ext cx="52806" cy="56692"/>
          </a:xfrm>
          <a:custGeom>
            <a:avLst/>
            <a:gdLst/>
            <a:ahLst/>
            <a:cxnLst/>
            <a:rect l="0" t="0" r="0" b="0"/>
            <a:pathLst>
              <a:path w="5867400" h="6299200">
                <a:moveTo>
                  <a:pt x="5867400" y="1054100"/>
                </a:moveTo>
                <a:cubicBezTo>
                  <a:pt x="5384800" y="368300"/>
                  <a:pt x="4635500" y="38100"/>
                  <a:pt x="3835400" y="25400"/>
                </a:cubicBezTo>
                <a:cubicBezTo>
                  <a:pt x="1905000" y="0"/>
                  <a:pt x="508000" y="1358900"/>
                  <a:pt x="254000" y="3149600"/>
                </a:cubicBezTo>
                <a:cubicBezTo>
                  <a:pt x="0" y="4940300"/>
                  <a:pt x="1016000" y="6299200"/>
                  <a:pt x="2959100" y="6273800"/>
                </a:cubicBezTo>
                <a:cubicBezTo>
                  <a:pt x="3759200" y="6261100"/>
                  <a:pt x="4597400" y="5930900"/>
                  <a:pt x="5283200" y="5245100"/>
                </a:cubicBezTo>
                <a:lnTo>
                  <a:pt x="4660900" y="4724400"/>
                </a:lnTo>
                <a:cubicBezTo>
                  <a:pt x="4330700" y="5156200"/>
                  <a:pt x="3733800" y="5511800"/>
                  <a:pt x="3073400" y="5511800"/>
                </a:cubicBezTo>
                <a:cubicBezTo>
                  <a:pt x="1676400" y="5537200"/>
                  <a:pt x="977900" y="4508500"/>
                  <a:pt x="1168400" y="3149600"/>
                </a:cubicBezTo>
                <a:cubicBezTo>
                  <a:pt x="1358900" y="1790700"/>
                  <a:pt x="2349500" y="762000"/>
                  <a:pt x="3733800" y="787400"/>
                </a:cubicBezTo>
                <a:cubicBezTo>
                  <a:pt x="4394200" y="787400"/>
                  <a:pt x="4889500" y="1143000"/>
                  <a:pt x="51054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4" name="Freeform 7274"/>
          <p:cNvSpPr/>
          <p:nvPr/>
        </p:nvSpPr>
        <p:spPr>
          <a:xfrm>
            <a:off x="3849286" y="5667293"/>
            <a:ext cx="50863" cy="56235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5" name="Freeform 7275"/>
          <p:cNvSpPr/>
          <p:nvPr/>
        </p:nvSpPr>
        <p:spPr>
          <a:xfrm>
            <a:off x="3907578" y="5667293"/>
            <a:ext cx="44691" cy="56235"/>
          </a:xfrm>
          <a:custGeom>
            <a:avLst/>
            <a:gdLst/>
            <a:ahLst/>
            <a:cxnLst/>
            <a:rect l="0" t="0" r="0" b="0"/>
            <a:pathLst>
              <a:path w="4965700" h="6248400">
                <a:moveTo>
                  <a:pt x="4965700" y="1066800"/>
                </a:moveTo>
                <a:cubicBezTo>
                  <a:pt x="4686300" y="292100"/>
                  <a:pt x="3949700" y="0"/>
                  <a:pt x="3124200" y="0"/>
                </a:cubicBezTo>
                <a:cubicBezTo>
                  <a:pt x="2006600" y="0"/>
                  <a:pt x="850900" y="558800"/>
                  <a:pt x="685800" y="1790700"/>
                </a:cubicBezTo>
                <a:cubicBezTo>
                  <a:pt x="520700" y="2921000"/>
                  <a:pt x="1587500" y="3251200"/>
                  <a:pt x="1981200" y="3352800"/>
                </a:cubicBezTo>
                <a:lnTo>
                  <a:pt x="2768600" y="3543300"/>
                </a:lnTo>
                <a:cubicBezTo>
                  <a:pt x="3378200" y="3695700"/>
                  <a:pt x="3848100" y="3898900"/>
                  <a:pt x="3771900" y="4495800"/>
                </a:cubicBezTo>
                <a:cubicBezTo>
                  <a:pt x="3670300" y="5181600"/>
                  <a:pt x="2921000" y="5486400"/>
                  <a:pt x="2235200" y="5486400"/>
                </a:cubicBezTo>
                <a:cubicBezTo>
                  <a:pt x="1536700" y="5486400"/>
                  <a:pt x="1066800" y="5130800"/>
                  <a:pt x="800100" y="4597400"/>
                </a:cubicBezTo>
                <a:lnTo>
                  <a:pt x="0" y="5092700"/>
                </a:lnTo>
                <a:cubicBezTo>
                  <a:pt x="444500" y="5930900"/>
                  <a:pt x="1219200" y="6248400"/>
                  <a:pt x="2120900" y="6248400"/>
                </a:cubicBezTo>
                <a:cubicBezTo>
                  <a:pt x="3276600" y="6248400"/>
                  <a:pt x="4508500" y="5715000"/>
                  <a:pt x="4699000" y="4419600"/>
                </a:cubicBezTo>
                <a:cubicBezTo>
                  <a:pt x="4813300" y="3581400"/>
                  <a:pt x="4267200" y="2984500"/>
                  <a:pt x="3479800" y="2794000"/>
                </a:cubicBezTo>
                <a:lnTo>
                  <a:pt x="2654300" y="2590800"/>
                </a:lnTo>
                <a:cubicBezTo>
                  <a:pt x="1905000" y="2413000"/>
                  <a:pt x="1536700" y="2209800"/>
                  <a:pt x="1612900" y="1651000"/>
                </a:cubicBezTo>
                <a:cubicBezTo>
                  <a:pt x="1701800" y="1016000"/>
                  <a:pt x="2387600" y="762000"/>
                  <a:pt x="2971800" y="762000"/>
                </a:cubicBezTo>
                <a:cubicBezTo>
                  <a:pt x="3581400" y="762000"/>
                  <a:pt x="3962400" y="1079500"/>
                  <a:pt x="41402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6" name="Freeform 7276"/>
          <p:cNvSpPr/>
          <p:nvPr/>
        </p:nvSpPr>
        <p:spPr>
          <a:xfrm>
            <a:off x="3959357" y="5653577"/>
            <a:ext cx="35318" cy="69951"/>
          </a:xfrm>
          <a:custGeom>
            <a:avLst/>
            <a:gdLst/>
            <a:ahLst/>
            <a:cxnLst/>
            <a:rect l="0" t="0" r="0" b="0"/>
            <a:pathLst>
              <a:path w="3924300" h="7772400">
                <a:moveTo>
                  <a:pt x="3924300" y="1676400"/>
                </a:moveTo>
                <a:lnTo>
                  <a:pt x="2209800" y="1676400"/>
                </a:lnTo>
                <a:lnTo>
                  <a:pt x="2438400" y="0"/>
                </a:lnTo>
                <a:lnTo>
                  <a:pt x="1600200" y="0"/>
                </a:lnTo>
                <a:lnTo>
                  <a:pt x="1371600" y="1676400"/>
                </a:lnTo>
                <a:lnTo>
                  <a:pt x="11430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736600" y="6184900"/>
                </a:lnTo>
                <a:cubicBezTo>
                  <a:pt x="546100" y="7493000"/>
                  <a:pt x="1346200" y="7772400"/>
                  <a:pt x="1981200" y="7772400"/>
                </a:cubicBezTo>
                <a:cubicBezTo>
                  <a:pt x="2400300" y="7772400"/>
                  <a:pt x="2819400" y="7696200"/>
                  <a:pt x="3149600" y="7556500"/>
                </a:cubicBezTo>
                <a:lnTo>
                  <a:pt x="3213100" y="6781800"/>
                </a:lnTo>
                <a:cubicBezTo>
                  <a:pt x="2946400" y="6921500"/>
                  <a:pt x="2616200" y="7010400"/>
                  <a:pt x="2324100" y="7010400"/>
                </a:cubicBezTo>
                <a:cubicBezTo>
                  <a:pt x="1803400" y="7010400"/>
                  <a:pt x="1485900" y="6832600"/>
                  <a:pt x="16129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7" name="Freeform 7277"/>
          <p:cNvSpPr/>
          <p:nvPr/>
        </p:nvSpPr>
        <p:spPr>
          <a:xfrm>
            <a:off x="3999133" y="5642604"/>
            <a:ext cx="20116" cy="79552"/>
          </a:xfrm>
          <a:custGeom>
            <a:avLst/>
            <a:gdLst/>
            <a:ahLst/>
            <a:cxnLst/>
            <a:rect l="0" t="0" r="0" b="0"/>
            <a:pathLst>
              <a:path w="2235200" h="8839200">
                <a:moveTo>
                  <a:pt x="1676400" y="2895600"/>
                </a:moveTo>
                <a:lnTo>
                  <a:pt x="838200" y="2895600"/>
                </a:lnTo>
                <a:lnTo>
                  <a:pt x="0" y="8839200"/>
                </a:lnTo>
                <a:lnTo>
                  <a:pt x="838200" y="8839200"/>
                </a:lnTo>
                <a:close/>
                <a:moveTo>
                  <a:pt x="2184400" y="609600"/>
                </a:moveTo>
                <a:cubicBezTo>
                  <a:pt x="2235200" y="254000"/>
                  <a:pt x="1968500" y="0"/>
                  <a:pt x="1663700" y="0"/>
                </a:cubicBezTo>
                <a:cubicBezTo>
                  <a:pt x="1358900" y="0"/>
                  <a:pt x="1016000" y="254000"/>
                  <a:pt x="965200" y="609600"/>
                </a:cubicBezTo>
                <a:cubicBezTo>
                  <a:pt x="914400" y="965200"/>
                  <a:pt x="1181100" y="1219200"/>
                  <a:pt x="1485900" y="1219200"/>
                </a:cubicBezTo>
                <a:cubicBezTo>
                  <a:pt x="1790700" y="1219200"/>
                  <a:pt x="2133600" y="965200"/>
                  <a:pt x="21844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8" name="Freeform 7278"/>
          <p:cNvSpPr/>
          <p:nvPr/>
        </p:nvSpPr>
        <p:spPr>
          <a:xfrm>
            <a:off x="4024851" y="5667293"/>
            <a:ext cx="52463" cy="54864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774700" y="152400"/>
                </a:moveTo>
                <a:cubicBezTo>
                  <a:pt x="736600" y="584200"/>
                  <a:pt x="698500" y="1143000"/>
                  <a:pt x="647700" y="1460500"/>
                </a:cubicBezTo>
                <a:lnTo>
                  <a:pt x="0" y="6096000"/>
                </a:ln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213100" y="762000"/>
                  <a:pt x="3390900" y="762000"/>
                </a:cubicBezTo>
                <a:cubicBezTo>
                  <a:pt x="4635500" y="762000"/>
                  <a:pt x="4902200" y="1485900"/>
                  <a:pt x="4711700" y="2806700"/>
                </a:cubicBezTo>
                <a:lnTo>
                  <a:pt x="4254500" y="6096000"/>
                </a:lnTo>
                <a:lnTo>
                  <a:pt x="5092700" y="6096000"/>
                </a:lnTo>
                <a:lnTo>
                  <a:pt x="5626100" y="2324100"/>
                </a:lnTo>
                <a:cubicBezTo>
                  <a:pt x="5829300" y="850900"/>
                  <a:pt x="5219700" y="0"/>
                  <a:pt x="3708400" y="0"/>
                </a:cubicBezTo>
                <a:cubicBezTo>
                  <a:pt x="2921000" y="0"/>
                  <a:pt x="2019300" y="457200"/>
                  <a:pt x="1562100" y="1104900"/>
                </a:cubicBezTo>
                <a:lnTo>
                  <a:pt x="1536700" y="1104900"/>
                </a:lnTo>
                <a:cubicBezTo>
                  <a:pt x="1587500" y="787400"/>
                  <a:pt x="1625600" y="469900"/>
                  <a:pt x="16383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9" name="Freeform 7279"/>
          <p:cNvSpPr/>
          <p:nvPr/>
        </p:nvSpPr>
        <p:spPr>
          <a:xfrm>
            <a:off x="4084515" y="5667293"/>
            <a:ext cx="64350" cy="82296"/>
          </a:xfrm>
          <a:custGeom>
            <a:avLst/>
            <a:gdLst/>
            <a:ahLst/>
            <a:cxnLst/>
            <a:rect l="0" t="0" r="0" b="0"/>
            <a:pathLst>
              <a:path w="7150100" h="9144000">
                <a:moveTo>
                  <a:pt x="0" y="7950200"/>
                </a:moveTo>
                <a:cubicBezTo>
                  <a:pt x="647700" y="8763000"/>
                  <a:pt x="1511300" y="9144000"/>
                  <a:pt x="2692400" y="9144000"/>
                </a:cubicBezTo>
                <a:cubicBezTo>
                  <a:pt x="5359400" y="9144000"/>
                  <a:pt x="6134100" y="7340600"/>
                  <a:pt x="6324600" y="6045200"/>
                </a:cubicBezTo>
                <a:lnTo>
                  <a:pt x="7150100" y="152400"/>
                </a:lnTo>
                <a:lnTo>
                  <a:pt x="6311900" y="152400"/>
                </a:lnTo>
                <a:lnTo>
                  <a:pt x="6172200" y="1143000"/>
                </a:lnTo>
                <a:lnTo>
                  <a:pt x="6146800" y="1143000"/>
                </a:lnTo>
                <a:cubicBezTo>
                  <a:pt x="5588000" y="215900"/>
                  <a:pt x="4711700" y="0"/>
                  <a:pt x="4000500" y="0"/>
                </a:cubicBezTo>
                <a:cubicBezTo>
                  <a:pt x="2247900" y="0"/>
                  <a:pt x="800100" y="1346200"/>
                  <a:pt x="546100" y="3073400"/>
                </a:cubicBezTo>
                <a:cubicBezTo>
                  <a:pt x="304800" y="4813300"/>
                  <a:pt x="1511300" y="6096000"/>
                  <a:pt x="3225800" y="6096000"/>
                </a:cubicBezTo>
                <a:cubicBezTo>
                  <a:pt x="4089400" y="6096000"/>
                  <a:pt x="4965700" y="5778500"/>
                  <a:pt x="5600700" y="4978400"/>
                </a:cubicBezTo>
                <a:lnTo>
                  <a:pt x="5626100" y="4978400"/>
                </a:lnTo>
                <a:lnTo>
                  <a:pt x="5486400" y="6045200"/>
                </a:lnTo>
                <a:cubicBezTo>
                  <a:pt x="5295900" y="7327900"/>
                  <a:pt x="4546600" y="8382000"/>
                  <a:pt x="2844800" y="8382000"/>
                </a:cubicBezTo>
                <a:cubicBezTo>
                  <a:pt x="1892300" y="8382000"/>
                  <a:pt x="1117600" y="7950200"/>
                  <a:pt x="723900" y="7289800"/>
                </a:cubicBezTo>
                <a:close/>
                <a:moveTo>
                  <a:pt x="1473200" y="3048000"/>
                </a:moveTo>
                <a:cubicBezTo>
                  <a:pt x="1651000" y="1803400"/>
                  <a:pt x="2755900" y="762000"/>
                  <a:pt x="4000500" y="762000"/>
                </a:cubicBezTo>
                <a:cubicBezTo>
                  <a:pt x="5397500" y="762000"/>
                  <a:pt x="6108700" y="1803400"/>
                  <a:pt x="5930900" y="3048000"/>
                </a:cubicBezTo>
                <a:cubicBezTo>
                  <a:pt x="5791200" y="4419600"/>
                  <a:pt x="4572000" y="5334000"/>
                  <a:pt x="3352800" y="5334000"/>
                </a:cubicBezTo>
                <a:cubicBezTo>
                  <a:pt x="2108200" y="5334000"/>
                  <a:pt x="1295400" y="4292600"/>
                  <a:pt x="14732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0" name="Freeform 7280"/>
          <p:cNvSpPr/>
          <p:nvPr/>
        </p:nvSpPr>
        <p:spPr>
          <a:xfrm>
            <a:off x="4187842" y="5635746"/>
            <a:ext cx="67665" cy="87782"/>
          </a:xfrm>
          <a:custGeom>
            <a:avLst/>
            <a:gdLst/>
            <a:ahLst/>
            <a:cxnLst/>
            <a:rect l="0" t="0" r="0" b="0"/>
            <a:pathLst>
              <a:path w="7518400" h="9753600">
                <a:moveTo>
                  <a:pt x="7518400" y="0"/>
                </a:moveTo>
                <a:lnTo>
                  <a:pt x="6680200" y="0"/>
                </a:lnTo>
                <a:lnTo>
                  <a:pt x="6032500" y="4648200"/>
                </a:lnTo>
                <a:lnTo>
                  <a:pt x="6007100" y="4648200"/>
                </a:lnTo>
                <a:cubicBezTo>
                  <a:pt x="5575300" y="3848100"/>
                  <a:pt x="4635500" y="3505200"/>
                  <a:pt x="3848100" y="3505200"/>
                </a:cubicBezTo>
                <a:cubicBezTo>
                  <a:pt x="1993900" y="3505200"/>
                  <a:pt x="508000" y="4838700"/>
                  <a:pt x="254000" y="6629400"/>
                </a:cubicBezTo>
                <a:cubicBezTo>
                  <a:pt x="0" y="8420100"/>
                  <a:pt x="1117600" y="9753600"/>
                  <a:pt x="2971800" y="9753600"/>
                </a:cubicBezTo>
                <a:cubicBezTo>
                  <a:pt x="3759200" y="9753600"/>
                  <a:pt x="4787900" y="9410700"/>
                  <a:pt x="5448300" y="8610600"/>
                </a:cubicBezTo>
                <a:lnTo>
                  <a:pt x="5473700" y="8610600"/>
                </a:lnTo>
                <a:lnTo>
                  <a:pt x="5334000" y="9601200"/>
                </a:lnTo>
                <a:lnTo>
                  <a:pt x="6172200" y="9601200"/>
                </a:lnTo>
                <a:close/>
                <a:moveTo>
                  <a:pt x="1168400" y="6629400"/>
                </a:moveTo>
                <a:cubicBezTo>
                  <a:pt x="1358900" y="5295900"/>
                  <a:pt x="2362200" y="4267200"/>
                  <a:pt x="3746500" y="4267200"/>
                </a:cubicBezTo>
                <a:cubicBezTo>
                  <a:pt x="5118100" y="4267200"/>
                  <a:pt x="5981700" y="5295900"/>
                  <a:pt x="5791200" y="6629400"/>
                </a:cubicBezTo>
                <a:cubicBezTo>
                  <a:pt x="5600700" y="7962900"/>
                  <a:pt x="4457700" y="8991600"/>
                  <a:pt x="3086100" y="8991600"/>
                </a:cubicBezTo>
                <a:cubicBezTo>
                  <a:pt x="1701800" y="8991600"/>
                  <a:pt x="977900" y="7962900"/>
                  <a:pt x="1168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1" name="Freeform 7281"/>
          <p:cNvSpPr/>
          <p:nvPr/>
        </p:nvSpPr>
        <p:spPr>
          <a:xfrm>
            <a:off x="4261565" y="5642604"/>
            <a:ext cx="20116" cy="79552"/>
          </a:xfrm>
          <a:custGeom>
            <a:avLst/>
            <a:gdLst/>
            <a:ahLst/>
            <a:cxnLst/>
            <a:rect l="0" t="0" r="0" b="0"/>
            <a:pathLst>
              <a:path w="2235200" h="8839200">
                <a:moveTo>
                  <a:pt x="1676400" y="2895600"/>
                </a:moveTo>
                <a:lnTo>
                  <a:pt x="838200" y="2895600"/>
                </a:lnTo>
                <a:lnTo>
                  <a:pt x="0" y="8839200"/>
                </a:lnTo>
                <a:lnTo>
                  <a:pt x="838200" y="8839200"/>
                </a:lnTo>
                <a:close/>
                <a:moveTo>
                  <a:pt x="2184400" y="609600"/>
                </a:moveTo>
                <a:cubicBezTo>
                  <a:pt x="2235200" y="254000"/>
                  <a:pt x="1968500" y="0"/>
                  <a:pt x="1663700" y="0"/>
                </a:cubicBezTo>
                <a:cubicBezTo>
                  <a:pt x="1358900" y="0"/>
                  <a:pt x="1016000" y="254000"/>
                  <a:pt x="965200" y="609600"/>
                </a:cubicBezTo>
                <a:cubicBezTo>
                  <a:pt x="914400" y="965200"/>
                  <a:pt x="1181100" y="1219200"/>
                  <a:pt x="1485900" y="1219200"/>
                </a:cubicBezTo>
                <a:cubicBezTo>
                  <a:pt x="1790700" y="1219200"/>
                  <a:pt x="2133600" y="965200"/>
                  <a:pt x="21844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2" name="Freeform 7282"/>
          <p:cNvSpPr/>
          <p:nvPr/>
        </p:nvSpPr>
        <p:spPr>
          <a:xfrm>
            <a:off x="4288084" y="5667293"/>
            <a:ext cx="37604" cy="54864"/>
          </a:xfrm>
          <a:custGeom>
            <a:avLst/>
            <a:gdLst/>
            <a:ahLst/>
            <a:cxnLst/>
            <a:rect l="0" t="0" r="0" b="0"/>
            <a:pathLst>
              <a:path w="4178300" h="6096000">
                <a:moveTo>
                  <a:pt x="0" y="6096000"/>
                </a:moveTo>
                <a:lnTo>
                  <a:pt x="838200" y="6096000"/>
                </a:lnTo>
                <a:lnTo>
                  <a:pt x="1308100" y="2743200"/>
                </a:lnTo>
                <a:cubicBezTo>
                  <a:pt x="1422400" y="1943100"/>
                  <a:pt x="2146300" y="838200"/>
                  <a:pt x="3416300" y="838200"/>
                </a:cubicBezTo>
                <a:cubicBezTo>
                  <a:pt x="3644900" y="838200"/>
                  <a:pt x="3797300" y="863600"/>
                  <a:pt x="3886200" y="901700"/>
                </a:cubicBezTo>
                <a:lnTo>
                  <a:pt x="4178300" y="76200"/>
                </a:lnTo>
                <a:cubicBezTo>
                  <a:pt x="4000500" y="25400"/>
                  <a:pt x="3797300" y="0"/>
                  <a:pt x="3556000" y="0"/>
                </a:cubicBezTo>
                <a:cubicBezTo>
                  <a:pt x="2514600" y="0"/>
                  <a:pt x="1816100" y="622300"/>
                  <a:pt x="1485900" y="1257300"/>
                </a:cubicBezTo>
                <a:lnTo>
                  <a:pt x="1460500" y="1257300"/>
                </a:lnTo>
                <a:lnTo>
                  <a:pt x="1612900" y="152400"/>
                </a:lnTo>
                <a:lnTo>
                  <a:pt x="787400" y="152400"/>
                </a:lnTo>
                <a:cubicBezTo>
                  <a:pt x="685800" y="1016000"/>
                  <a:pt x="647700" y="1473200"/>
                  <a:pt x="5715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3" name="Freeform 7283"/>
          <p:cNvSpPr/>
          <p:nvPr/>
        </p:nvSpPr>
        <p:spPr>
          <a:xfrm>
            <a:off x="4321893" y="5667293"/>
            <a:ext cx="57150" cy="56235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4" name="Freeform 7284"/>
          <p:cNvSpPr/>
          <p:nvPr/>
        </p:nvSpPr>
        <p:spPr>
          <a:xfrm>
            <a:off x="4385444" y="5667064"/>
            <a:ext cx="52806" cy="56692"/>
          </a:xfrm>
          <a:custGeom>
            <a:avLst/>
            <a:gdLst/>
            <a:ahLst/>
            <a:cxnLst/>
            <a:rect l="0" t="0" r="0" b="0"/>
            <a:pathLst>
              <a:path w="5867400" h="6299200">
                <a:moveTo>
                  <a:pt x="5867400" y="1054100"/>
                </a:moveTo>
                <a:cubicBezTo>
                  <a:pt x="5384800" y="368300"/>
                  <a:pt x="4635500" y="38100"/>
                  <a:pt x="3835400" y="25400"/>
                </a:cubicBezTo>
                <a:cubicBezTo>
                  <a:pt x="1905000" y="0"/>
                  <a:pt x="508000" y="1358900"/>
                  <a:pt x="254000" y="3149600"/>
                </a:cubicBezTo>
                <a:cubicBezTo>
                  <a:pt x="0" y="4940300"/>
                  <a:pt x="1016000" y="6299200"/>
                  <a:pt x="2959100" y="6273800"/>
                </a:cubicBezTo>
                <a:cubicBezTo>
                  <a:pt x="3759200" y="6261100"/>
                  <a:pt x="4597400" y="5930900"/>
                  <a:pt x="5283200" y="5245100"/>
                </a:cubicBezTo>
                <a:lnTo>
                  <a:pt x="4660900" y="4724400"/>
                </a:lnTo>
                <a:cubicBezTo>
                  <a:pt x="4330700" y="5156200"/>
                  <a:pt x="3733800" y="5511800"/>
                  <a:pt x="3073400" y="5511800"/>
                </a:cubicBezTo>
                <a:cubicBezTo>
                  <a:pt x="1676400" y="5537200"/>
                  <a:pt x="977900" y="4508500"/>
                  <a:pt x="1168400" y="3149600"/>
                </a:cubicBezTo>
                <a:cubicBezTo>
                  <a:pt x="1358900" y="1790700"/>
                  <a:pt x="2349500" y="762000"/>
                  <a:pt x="3733800" y="787400"/>
                </a:cubicBezTo>
                <a:cubicBezTo>
                  <a:pt x="4394200" y="787400"/>
                  <a:pt x="4889500" y="1143000"/>
                  <a:pt x="51054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5" name="Freeform 7285"/>
          <p:cNvSpPr/>
          <p:nvPr/>
        </p:nvSpPr>
        <p:spPr>
          <a:xfrm>
            <a:off x="4441680" y="5653577"/>
            <a:ext cx="35318" cy="69951"/>
          </a:xfrm>
          <a:custGeom>
            <a:avLst/>
            <a:gdLst/>
            <a:ahLst/>
            <a:cxnLst/>
            <a:rect l="0" t="0" r="0" b="0"/>
            <a:pathLst>
              <a:path w="3924300" h="7772400">
                <a:moveTo>
                  <a:pt x="3924300" y="1676400"/>
                </a:moveTo>
                <a:lnTo>
                  <a:pt x="2209800" y="1676400"/>
                </a:lnTo>
                <a:lnTo>
                  <a:pt x="2438400" y="0"/>
                </a:lnTo>
                <a:lnTo>
                  <a:pt x="1600200" y="0"/>
                </a:lnTo>
                <a:lnTo>
                  <a:pt x="1371600" y="1676400"/>
                </a:lnTo>
                <a:lnTo>
                  <a:pt x="11430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736600" y="6184900"/>
                </a:lnTo>
                <a:cubicBezTo>
                  <a:pt x="546100" y="7493000"/>
                  <a:pt x="1346200" y="7772400"/>
                  <a:pt x="1981200" y="7772400"/>
                </a:cubicBezTo>
                <a:cubicBezTo>
                  <a:pt x="2400300" y="7772400"/>
                  <a:pt x="2819400" y="7696200"/>
                  <a:pt x="3149600" y="7556500"/>
                </a:cubicBezTo>
                <a:lnTo>
                  <a:pt x="3213100" y="6781800"/>
                </a:lnTo>
                <a:cubicBezTo>
                  <a:pt x="2946400" y="6921500"/>
                  <a:pt x="2616200" y="7010400"/>
                  <a:pt x="2324100" y="7010400"/>
                </a:cubicBezTo>
                <a:cubicBezTo>
                  <a:pt x="1803400" y="7010400"/>
                  <a:pt x="1485900" y="6832600"/>
                  <a:pt x="16129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6" name="Freeform 7286"/>
          <p:cNvSpPr/>
          <p:nvPr/>
        </p:nvSpPr>
        <p:spPr>
          <a:xfrm>
            <a:off x="4478484" y="5667293"/>
            <a:ext cx="61379" cy="56235"/>
          </a:xfrm>
          <a:custGeom>
            <a:avLst/>
            <a:gdLst/>
            <a:ahLst/>
            <a:cxnLst/>
            <a:rect l="0" t="0" r="0" b="0"/>
            <a:pathLst>
              <a:path w="6819900" h="6248400">
                <a:moveTo>
                  <a:pt x="6565900" y="3124200"/>
                </a:moveTo>
                <a:cubicBezTo>
                  <a:pt x="6819900" y="1333500"/>
                  <a:pt x="5689600" y="0"/>
                  <a:pt x="38354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959100" y="6248400"/>
                </a:cubicBezTo>
                <a:cubicBezTo>
                  <a:pt x="4813300" y="6248400"/>
                  <a:pt x="6311900" y="4914900"/>
                  <a:pt x="6565900" y="3124200"/>
                </a:cubicBezTo>
                <a:close/>
                <a:moveTo>
                  <a:pt x="5651500" y="3124200"/>
                </a:moveTo>
                <a:cubicBezTo>
                  <a:pt x="5461000" y="4457700"/>
                  <a:pt x="4457700" y="5486400"/>
                  <a:pt x="3073400" y="5486400"/>
                </a:cubicBezTo>
                <a:cubicBezTo>
                  <a:pt x="1701800" y="5486400"/>
                  <a:pt x="977900" y="4457700"/>
                  <a:pt x="1168400" y="3124200"/>
                </a:cubicBezTo>
                <a:cubicBezTo>
                  <a:pt x="1358900" y="1790700"/>
                  <a:pt x="2362200" y="762000"/>
                  <a:pt x="3733800" y="762000"/>
                </a:cubicBezTo>
                <a:cubicBezTo>
                  <a:pt x="5118100" y="762000"/>
                  <a:pt x="5842000" y="1790700"/>
                  <a:pt x="5651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7" name="Freeform 7287"/>
          <p:cNvSpPr/>
          <p:nvPr/>
        </p:nvSpPr>
        <p:spPr>
          <a:xfrm>
            <a:off x="4548322" y="5667293"/>
            <a:ext cx="37604" cy="54864"/>
          </a:xfrm>
          <a:custGeom>
            <a:avLst/>
            <a:gdLst/>
            <a:ahLst/>
            <a:cxnLst/>
            <a:rect l="0" t="0" r="0" b="0"/>
            <a:pathLst>
              <a:path w="4178300" h="6096000">
                <a:moveTo>
                  <a:pt x="0" y="6096000"/>
                </a:moveTo>
                <a:lnTo>
                  <a:pt x="838200" y="6096000"/>
                </a:lnTo>
                <a:lnTo>
                  <a:pt x="1308100" y="2743200"/>
                </a:lnTo>
                <a:cubicBezTo>
                  <a:pt x="1422400" y="1943100"/>
                  <a:pt x="2146300" y="838200"/>
                  <a:pt x="3416300" y="838200"/>
                </a:cubicBezTo>
                <a:cubicBezTo>
                  <a:pt x="3644900" y="838200"/>
                  <a:pt x="3797300" y="863600"/>
                  <a:pt x="3886200" y="901700"/>
                </a:cubicBezTo>
                <a:lnTo>
                  <a:pt x="4178300" y="76200"/>
                </a:lnTo>
                <a:cubicBezTo>
                  <a:pt x="4000500" y="25400"/>
                  <a:pt x="3797300" y="0"/>
                  <a:pt x="3556000" y="0"/>
                </a:cubicBezTo>
                <a:cubicBezTo>
                  <a:pt x="2514600" y="0"/>
                  <a:pt x="1816100" y="622300"/>
                  <a:pt x="1485900" y="1257300"/>
                </a:cubicBezTo>
                <a:lnTo>
                  <a:pt x="1460500" y="1257300"/>
                </a:lnTo>
                <a:lnTo>
                  <a:pt x="1612900" y="152400"/>
                </a:lnTo>
                <a:lnTo>
                  <a:pt x="787400" y="152400"/>
                </a:lnTo>
                <a:cubicBezTo>
                  <a:pt x="685800" y="1016000"/>
                  <a:pt x="647700" y="1473200"/>
                  <a:pt x="5715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8" name="Freeform 7288"/>
          <p:cNvSpPr/>
          <p:nvPr/>
        </p:nvSpPr>
        <p:spPr>
          <a:xfrm>
            <a:off x="4582269" y="5667293"/>
            <a:ext cx="44691" cy="56235"/>
          </a:xfrm>
          <a:custGeom>
            <a:avLst/>
            <a:gdLst/>
            <a:ahLst/>
            <a:cxnLst/>
            <a:rect l="0" t="0" r="0" b="0"/>
            <a:pathLst>
              <a:path w="4965700" h="6248400">
                <a:moveTo>
                  <a:pt x="4965700" y="1066800"/>
                </a:moveTo>
                <a:cubicBezTo>
                  <a:pt x="4686300" y="292100"/>
                  <a:pt x="3949700" y="0"/>
                  <a:pt x="3124200" y="0"/>
                </a:cubicBezTo>
                <a:cubicBezTo>
                  <a:pt x="2006600" y="0"/>
                  <a:pt x="850900" y="558800"/>
                  <a:pt x="685800" y="1790700"/>
                </a:cubicBezTo>
                <a:cubicBezTo>
                  <a:pt x="520700" y="2921000"/>
                  <a:pt x="1587500" y="3251200"/>
                  <a:pt x="1981200" y="3352800"/>
                </a:cubicBezTo>
                <a:lnTo>
                  <a:pt x="2768600" y="3543300"/>
                </a:lnTo>
                <a:cubicBezTo>
                  <a:pt x="3378200" y="3695700"/>
                  <a:pt x="3848100" y="3898900"/>
                  <a:pt x="3771900" y="4495800"/>
                </a:cubicBezTo>
                <a:cubicBezTo>
                  <a:pt x="3670300" y="5181600"/>
                  <a:pt x="2921000" y="5486400"/>
                  <a:pt x="2235200" y="5486400"/>
                </a:cubicBezTo>
                <a:cubicBezTo>
                  <a:pt x="1536700" y="5486400"/>
                  <a:pt x="1066800" y="5130800"/>
                  <a:pt x="800100" y="4597400"/>
                </a:cubicBezTo>
                <a:lnTo>
                  <a:pt x="0" y="5092700"/>
                </a:lnTo>
                <a:cubicBezTo>
                  <a:pt x="444500" y="5930900"/>
                  <a:pt x="1219200" y="6248400"/>
                  <a:pt x="2120900" y="6248400"/>
                </a:cubicBezTo>
                <a:cubicBezTo>
                  <a:pt x="3276600" y="6248400"/>
                  <a:pt x="4508500" y="5715000"/>
                  <a:pt x="4699000" y="4419600"/>
                </a:cubicBezTo>
                <a:cubicBezTo>
                  <a:pt x="4813300" y="3581400"/>
                  <a:pt x="4267200" y="2984500"/>
                  <a:pt x="3479800" y="2794000"/>
                </a:cubicBezTo>
                <a:lnTo>
                  <a:pt x="2654300" y="2590800"/>
                </a:lnTo>
                <a:cubicBezTo>
                  <a:pt x="1905000" y="2413000"/>
                  <a:pt x="1536700" y="2209800"/>
                  <a:pt x="1612900" y="1651000"/>
                </a:cubicBezTo>
                <a:cubicBezTo>
                  <a:pt x="1701800" y="1016000"/>
                  <a:pt x="2387600" y="762000"/>
                  <a:pt x="2971800" y="762000"/>
                </a:cubicBezTo>
                <a:cubicBezTo>
                  <a:pt x="3581400" y="762000"/>
                  <a:pt x="3962400" y="1079500"/>
                  <a:pt x="41402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9" name="Rectangle 7289"/>
          <p:cNvSpPr/>
          <p:nvPr/>
        </p:nvSpPr>
        <p:spPr>
          <a:xfrm>
            <a:off x="2213195" y="5798898"/>
            <a:ext cx="2237536" cy="318278"/>
          </a:xfrm>
          <a:prstGeom prst="rect">
            <a:avLst/>
          </a:prstGeom>
        </p:spPr>
      </p:sp>
      <p:sp>
        <p:nvSpPr>
          <p:cNvPr id="7290" name="Freeform 7290"/>
          <p:cNvSpPr/>
          <p:nvPr/>
        </p:nvSpPr>
        <p:spPr>
          <a:xfrm>
            <a:off x="2221539" y="5870976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1" name="Freeform 7291"/>
          <p:cNvSpPr/>
          <p:nvPr/>
        </p:nvSpPr>
        <p:spPr>
          <a:xfrm>
            <a:off x="2337325" y="5850973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2" name="Freeform 7292"/>
          <p:cNvSpPr/>
          <p:nvPr/>
        </p:nvSpPr>
        <p:spPr>
          <a:xfrm>
            <a:off x="2417678" y="587703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3" name="Freeform 7293"/>
          <p:cNvSpPr/>
          <p:nvPr/>
        </p:nvSpPr>
        <p:spPr>
          <a:xfrm>
            <a:off x="2479171" y="587703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4" name="Freeform 7294"/>
          <p:cNvSpPr/>
          <p:nvPr/>
        </p:nvSpPr>
        <p:spPr>
          <a:xfrm>
            <a:off x="2540551" y="587680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5" name="Freeform 7295"/>
          <p:cNvSpPr/>
          <p:nvPr/>
        </p:nvSpPr>
        <p:spPr>
          <a:xfrm>
            <a:off x="2595643" y="587703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6" name="Freeform 7296"/>
          <p:cNvSpPr/>
          <p:nvPr/>
        </p:nvSpPr>
        <p:spPr>
          <a:xfrm>
            <a:off x="2690969" y="587680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7" name="Freeform 7297"/>
          <p:cNvSpPr/>
          <p:nvPr/>
        </p:nvSpPr>
        <p:spPr>
          <a:xfrm>
            <a:off x="2746062" y="587703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8" name="Freeform 7298"/>
          <p:cNvSpPr/>
          <p:nvPr/>
        </p:nvSpPr>
        <p:spPr>
          <a:xfrm>
            <a:off x="2816585" y="587840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9" name="Freeform 7299"/>
          <p:cNvSpPr/>
          <p:nvPr/>
        </p:nvSpPr>
        <p:spPr>
          <a:xfrm>
            <a:off x="2880479" y="587703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0" name="Freeform 7300"/>
          <p:cNvSpPr/>
          <p:nvPr/>
        </p:nvSpPr>
        <p:spPr>
          <a:xfrm>
            <a:off x="2913626" y="587703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1" name="Freeform 7301"/>
          <p:cNvSpPr/>
          <p:nvPr/>
        </p:nvSpPr>
        <p:spPr>
          <a:xfrm>
            <a:off x="2964032" y="587703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2" name="Freeform 7302"/>
          <p:cNvSpPr/>
          <p:nvPr/>
        </p:nvSpPr>
        <p:spPr>
          <a:xfrm>
            <a:off x="3025868" y="587703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3" name="Freeform 7303"/>
          <p:cNvSpPr/>
          <p:nvPr/>
        </p:nvSpPr>
        <p:spPr>
          <a:xfrm>
            <a:off x="3108050" y="587703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4" name="Freeform 7304"/>
          <p:cNvSpPr/>
          <p:nvPr/>
        </p:nvSpPr>
        <p:spPr>
          <a:xfrm>
            <a:off x="3171944" y="5844115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5" name="Freeform 7305"/>
          <p:cNvSpPr/>
          <p:nvPr/>
        </p:nvSpPr>
        <p:spPr>
          <a:xfrm>
            <a:off x="3203719" y="5844115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6" name="Freeform 7306"/>
          <p:cNvSpPr/>
          <p:nvPr/>
        </p:nvSpPr>
        <p:spPr>
          <a:xfrm>
            <a:off x="3241438" y="587703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7" name="Freeform 7307"/>
          <p:cNvSpPr/>
          <p:nvPr/>
        </p:nvSpPr>
        <p:spPr>
          <a:xfrm>
            <a:off x="3308075" y="587703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8" name="Freeform 7308"/>
          <p:cNvSpPr/>
          <p:nvPr/>
        </p:nvSpPr>
        <p:spPr>
          <a:xfrm>
            <a:off x="3340879" y="587703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9" name="Freeform 7309"/>
          <p:cNvSpPr/>
          <p:nvPr/>
        </p:nvSpPr>
        <p:spPr>
          <a:xfrm>
            <a:off x="3403516" y="584548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0" name="Freeform 7310"/>
          <p:cNvSpPr/>
          <p:nvPr/>
        </p:nvSpPr>
        <p:spPr>
          <a:xfrm>
            <a:off x="3508786" y="585234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1" name="Freeform 7311"/>
          <p:cNvSpPr/>
          <p:nvPr/>
        </p:nvSpPr>
        <p:spPr>
          <a:xfrm>
            <a:off x="3535647" y="587703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2" name="Freeform 7312"/>
          <p:cNvSpPr/>
          <p:nvPr/>
        </p:nvSpPr>
        <p:spPr>
          <a:xfrm>
            <a:off x="3631544" y="584548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3" name="Freeform 7313"/>
          <p:cNvSpPr/>
          <p:nvPr/>
        </p:nvSpPr>
        <p:spPr>
          <a:xfrm>
            <a:off x="3698638" y="587703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4" name="Freeform 7314"/>
          <p:cNvSpPr/>
          <p:nvPr/>
        </p:nvSpPr>
        <p:spPr>
          <a:xfrm>
            <a:off x="3762418" y="5845487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5" name="Freeform 7315"/>
          <p:cNvSpPr/>
          <p:nvPr/>
        </p:nvSpPr>
        <p:spPr>
          <a:xfrm>
            <a:off x="3789850" y="5845487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6" name="Freeform 7316"/>
          <p:cNvSpPr/>
          <p:nvPr/>
        </p:nvSpPr>
        <p:spPr>
          <a:xfrm>
            <a:off x="3812824" y="587703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7" name="Freeform 7317"/>
          <p:cNvSpPr/>
          <p:nvPr/>
        </p:nvSpPr>
        <p:spPr>
          <a:xfrm>
            <a:off x="3872489" y="586331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8" name="Freeform 7318"/>
          <p:cNvSpPr/>
          <p:nvPr/>
        </p:nvSpPr>
        <p:spPr>
          <a:xfrm>
            <a:off x="3916266" y="5921039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9" name="Freeform 7319"/>
          <p:cNvSpPr/>
          <p:nvPr/>
        </p:nvSpPr>
        <p:spPr>
          <a:xfrm>
            <a:off x="3973987" y="586331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0" name="Freeform 7320"/>
          <p:cNvSpPr/>
          <p:nvPr/>
        </p:nvSpPr>
        <p:spPr>
          <a:xfrm>
            <a:off x="4015821" y="587703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1" name="Freeform 7321"/>
          <p:cNvSpPr/>
          <p:nvPr/>
        </p:nvSpPr>
        <p:spPr>
          <a:xfrm>
            <a:off x="4077885" y="587703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2" name="Freeform 7322"/>
          <p:cNvSpPr/>
          <p:nvPr/>
        </p:nvSpPr>
        <p:spPr>
          <a:xfrm>
            <a:off x="4146923" y="5921039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3" name="Freeform 7323"/>
          <p:cNvSpPr/>
          <p:nvPr/>
        </p:nvSpPr>
        <p:spPr>
          <a:xfrm>
            <a:off x="4199501" y="5852345"/>
            <a:ext cx="22745" cy="106984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4" name="Freeform 7324"/>
          <p:cNvSpPr/>
          <p:nvPr/>
        </p:nvSpPr>
        <p:spPr>
          <a:xfrm>
            <a:off x="4235963" y="587703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5" name="Freeform 7325"/>
          <p:cNvSpPr/>
          <p:nvPr/>
        </p:nvSpPr>
        <p:spPr>
          <a:xfrm>
            <a:off x="4292427" y="5878405"/>
            <a:ext cx="43434" cy="53492"/>
          </a:xfrm>
          <a:custGeom>
            <a:avLst/>
            <a:gdLst/>
            <a:ahLst/>
            <a:cxnLst/>
            <a:rect l="0" t="0" r="0" b="0"/>
            <a:pathLst>
              <a:path w="4826000" h="5943600">
                <a:moveTo>
                  <a:pt x="4699000" y="0"/>
                </a:moveTo>
                <a:lnTo>
                  <a:pt x="177800" y="0"/>
                </a:lnTo>
                <a:lnTo>
                  <a:pt x="177800" y="762000"/>
                </a:lnTo>
                <a:lnTo>
                  <a:pt x="3479800" y="762000"/>
                </a:lnTo>
                <a:lnTo>
                  <a:pt x="0" y="5334000"/>
                </a:lnTo>
                <a:lnTo>
                  <a:pt x="0" y="5943600"/>
                </a:lnTo>
                <a:lnTo>
                  <a:pt x="4826000" y="5943600"/>
                </a:lnTo>
                <a:lnTo>
                  <a:pt x="4826000" y="5181600"/>
                </a:lnTo>
                <a:lnTo>
                  <a:pt x="1219200" y="5181600"/>
                </a:lnTo>
                <a:lnTo>
                  <a:pt x="4699000" y="609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6" name="Freeform 7326"/>
          <p:cNvSpPr/>
          <p:nvPr/>
        </p:nvSpPr>
        <p:spPr>
          <a:xfrm>
            <a:off x="4341119" y="5878405"/>
            <a:ext cx="43434" cy="53492"/>
          </a:xfrm>
          <a:custGeom>
            <a:avLst/>
            <a:gdLst/>
            <a:ahLst/>
            <a:cxnLst/>
            <a:rect l="0" t="0" r="0" b="0"/>
            <a:pathLst>
              <a:path w="4826000" h="5943600">
                <a:moveTo>
                  <a:pt x="4699000" y="0"/>
                </a:moveTo>
                <a:lnTo>
                  <a:pt x="177800" y="0"/>
                </a:lnTo>
                <a:lnTo>
                  <a:pt x="177800" y="762000"/>
                </a:lnTo>
                <a:lnTo>
                  <a:pt x="3479800" y="762000"/>
                </a:lnTo>
                <a:lnTo>
                  <a:pt x="0" y="5334000"/>
                </a:lnTo>
                <a:lnTo>
                  <a:pt x="0" y="5943600"/>
                </a:lnTo>
                <a:lnTo>
                  <a:pt x="4826000" y="5943600"/>
                </a:lnTo>
                <a:lnTo>
                  <a:pt x="4826000" y="5181600"/>
                </a:lnTo>
                <a:lnTo>
                  <a:pt x="1219200" y="5181600"/>
                </a:lnTo>
                <a:lnTo>
                  <a:pt x="4699000" y="609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7" name="Freeform 7327"/>
          <p:cNvSpPr/>
          <p:nvPr/>
        </p:nvSpPr>
        <p:spPr>
          <a:xfrm>
            <a:off x="4394611" y="5921039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8" name="Freeform 7328"/>
          <p:cNvSpPr/>
          <p:nvPr/>
        </p:nvSpPr>
        <p:spPr>
          <a:xfrm>
            <a:off x="2335154" y="602939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9" name="Freeform 7329"/>
          <p:cNvSpPr/>
          <p:nvPr/>
        </p:nvSpPr>
        <p:spPr>
          <a:xfrm>
            <a:off x="2430365" y="602939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0" name="Freeform 7330"/>
          <p:cNvSpPr/>
          <p:nvPr/>
        </p:nvSpPr>
        <p:spPr>
          <a:xfrm>
            <a:off x="2497231" y="599784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1" name="Freeform 7331"/>
          <p:cNvSpPr/>
          <p:nvPr/>
        </p:nvSpPr>
        <p:spPr>
          <a:xfrm>
            <a:off x="2567983" y="602939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2" name="Freeform 7332"/>
          <p:cNvSpPr/>
          <p:nvPr/>
        </p:nvSpPr>
        <p:spPr>
          <a:xfrm>
            <a:off x="2634619" y="602939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3" name="Freeform 7333"/>
          <p:cNvSpPr/>
          <p:nvPr/>
        </p:nvSpPr>
        <p:spPr>
          <a:xfrm>
            <a:off x="2673710" y="602939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4" name="Freeform 7334"/>
          <p:cNvSpPr/>
          <p:nvPr/>
        </p:nvSpPr>
        <p:spPr>
          <a:xfrm>
            <a:off x="2737032" y="6073401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5" name="Freeform 7335"/>
          <p:cNvSpPr/>
          <p:nvPr/>
        </p:nvSpPr>
        <p:spPr>
          <a:xfrm>
            <a:off x="2798640" y="602939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6" name="Freeform 7336"/>
          <p:cNvSpPr/>
          <p:nvPr/>
        </p:nvSpPr>
        <p:spPr>
          <a:xfrm>
            <a:off x="2860133" y="602939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7" name="Freeform 7337"/>
          <p:cNvSpPr/>
          <p:nvPr/>
        </p:nvSpPr>
        <p:spPr>
          <a:xfrm>
            <a:off x="2920598" y="599784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8" name="Freeform 7338"/>
          <p:cNvSpPr/>
          <p:nvPr/>
        </p:nvSpPr>
        <p:spPr>
          <a:xfrm>
            <a:off x="3019239" y="601567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9" name="Freeform 7339"/>
          <p:cNvSpPr/>
          <p:nvPr/>
        </p:nvSpPr>
        <p:spPr>
          <a:xfrm>
            <a:off x="3063816" y="5997849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0" name="Freeform 7340"/>
          <p:cNvSpPr/>
          <p:nvPr/>
        </p:nvSpPr>
        <p:spPr>
          <a:xfrm>
            <a:off x="3124624" y="602939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1" name="Freeform 7341"/>
          <p:cNvSpPr/>
          <p:nvPr/>
        </p:nvSpPr>
        <p:spPr>
          <a:xfrm>
            <a:off x="3188174" y="602939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2" name="Freeform 7342"/>
          <p:cNvSpPr/>
          <p:nvPr/>
        </p:nvSpPr>
        <p:spPr>
          <a:xfrm>
            <a:off x="3243610" y="601567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3" name="Freeform 7343"/>
          <p:cNvSpPr/>
          <p:nvPr/>
        </p:nvSpPr>
        <p:spPr>
          <a:xfrm>
            <a:off x="3288530" y="602939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4" name="Freeform 7344"/>
          <p:cNvSpPr/>
          <p:nvPr/>
        </p:nvSpPr>
        <p:spPr>
          <a:xfrm>
            <a:off x="3321334" y="602939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5" name="Freeform 7345"/>
          <p:cNvSpPr/>
          <p:nvPr/>
        </p:nvSpPr>
        <p:spPr>
          <a:xfrm>
            <a:off x="3415746" y="599784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6" name="Freeform 7346"/>
          <p:cNvSpPr/>
          <p:nvPr/>
        </p:nvSpPr>
        <p:spPr>
          <a:xfrm>
            <a:off x="3486497" y="602939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7" name="Freeform 7347"/>
          <p:cNvSpPr/>
          <p:nvPr/>
        </p:nvSpPr>
        <p:spPr>
          <a:xfrm>
            <a:off x="3547991" y="602939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8" name="Freeform 7348"/>
          <p:cNvSpPr/>
          <p:nvPr/>
        </p:nvSpPr>
        <p:spPr>
          <a:xfrm>
            <a:off x="3609370" y="6029167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9" name="Freeform 7349"/>
          <p:cNvSpPr/>
          <p:nvPr/>
        </p:nvSpPr>
        <p:spPr>
          <a:xfrm>
            <a:off x="3664463" y="602939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0" name="Rectangle 7350"/>
          <p:cNvSpPr/>
          <p:nvPr/>
        </p:nvSpPr>
        <p:spPr>
          <a:xfrm>
            <a:off x="2213195" y="6161000"/>
            <a:ext cx="2127454" cy="470526"/>
          </a:xfrm>
          <a:prstGeom prst="rect">
            <a:avLst/>
          </a:prstGeom>
        </p:spPr>
      </p:sp>
      <p:sp>
        <p:nvSpPr>
          <p:cNvPr id="7351" name="Freeform 7351"/>
          <p:cNvSpPr/>
          <p:nvPr/>
        </p:nvSpPr>
        <p:spPr>
          <a:xfrm>
            <a:off x="2221539" y="6233078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2" name="Freeform 7352"/>
          <p:cNvSpPr/>
          <p:nvPr/>
        </p:nvSpPr>
        <p:spPr>
          <a:xfrm>
            <a:off x="2338468" y="6212961"/>
            <a:ext cx="48806" cy="80924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3" name="Freeform 7353"/>
          <p:cNvSpPr/>
          <p:nvPr/>
        </p:nvSpPr>
        <p:spPr>
          <a:xfrm>
            <a:off x="2396533" y="623902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4" name="Freeform 7354"/>
          <p:cNvSpPr/>
          <p:nvPr/>
        </p:nvSpPr>
        <p:spPr>
          <a:xfrm>
            <a:off x="2455854" y="623879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5" name="Freeform 7355"/>
          <p:cNvSpPr/>
          <p:nvPr/>
        </p:nvSpPr>
        <p:spPr>
          <a:xfrm>
            <a:off x="2513690" y="624039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6" name="Freeform 7356"/>
          <p:cNvSpPr/>
          <p:nvPr/>
        </p:nvSpPr>
        <p:spPr>
          <a:xfrm>
            <a:off x="2578955" y="6207475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7" name="Freeform 7357"/>
          <p:cNvSpPr/>
          <p:nvPr/>
        </p:nvSpPr>
        <p:spPr>
          <a:xfrm>
            <a:off x="2598044" y="622530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8" name="Freeform 7358"/>
          <p:cNvSpPr/>
          <p:nvPr/>
        </p:nvSpPr>
        <p:spPr>
          <a:xfrm>
            <a:off x="2636220" y="6240393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9" name="Freeform 7359"/>
          <p:cNvSpPr/>
          <p:nvPr/>
        </p:nvSpPr>
        <p:spPr>
          <a:xfrm>
            <a:off x="2726745" y="623902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0" name="Freeform 7360"/>
          <p:cNvSpPr/>
          <p:nvPr/>
        </p:nvSpPr>
        <p:spPr>
          <a:xfrm>
            <a:off x="2788239" y="623902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1" name="Freeform 7361"/>
          <p:cNvSpPr/>
          <p:nvPr/>
        </p:nvSpPr>
        <p:spPr>
          <a:xfrm>
            <a:off x="2848703" y="620747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2" name="Freeform 7362"/>
          <p:cNvSpPr/>
          <p:nvPr/>
        </p:nvSpPr>
        <p:spPr>
          <a:xfrm>
            <a:off x="2951231" y="623902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3" name="Freeform 7363"/>
          <p:cNvSpPr/>
          <p:nvPr/>
        </p:nvSpPr>
        <p:spPr>
          <a:xfrm>
            <a:off x="3015010" y="6207475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4" name="Freeform 7364"/>
          <p:cNvSpPr/>
          <p:nvPr/>
        </p:nvSpPr>
        <p:spPr>
          <a:xfrm>
            <a:off x="3040727" y="624039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5" name="Freeform 7365"/>
          <p:cNvSpPr/>
          <p:nvPr/>
        </p:nvSpPr>
        <p:spPr>
          <a:xfrm>
            <a:off x="3103707" y="6239022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6" name="Freeform 7366"/>
          <p:cNvSpPr/>
          <p:nvPr/>
        </p:nvSpPr>
        <p:spPr>
          <a:xfrm>
            <a:off x="3201090" y="623902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7" name="Freeform 7367"/>
          <p:cNvSpPr/>
          <p:nvPr/>
        </p:nvSpPr>
        <p:spPr>
          <a:xfrm>
            <a:off x="3265212" y="621433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8" name="Freeform 7368"/>
          <p:cNvSpPr/>
          <p:nvPr/>
        </p:nvSpPr>
        <p:spPr>
          <a:xfrm>
            <a:off x="3324420" y="6207475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9" name="Freeform 7369"/>
          <p:cNvSpPr/>
          <p:nvPr/>
        </p:nvSpPr>
        <p:spPr>
          <a:xfrm>
            <a:off x="3385228" y="623902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0" name="Freeform 7370"/>
          <p:cNvSpPr/>
          <p:nvPr/>
        </p:nvSpPr>
        <p:spPr>
          <a:xfrm>
            <a:off x="3440663" y="6240393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1" name="Freeform 7371"/>
          <p:cNvSpPr/>
          <p:nvPr/>
        </p:nvSpPr>
        <p:spPr>
          <a:xfrm>
            <a:off x="3499642" y="623902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2" name="Freeform 7372"/>
          <p:cNvSpPr/>
          <p:nvPr/>
        </p:nvSpPr>
        <p:spPr>
          <a:xfrm>
            <a:off x="3598054" y="623902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3" name="Freeform 7373"/>
          <p:cNvSpPr/>
          <p:nvPr/>
        </p:nvSpPr>
        <p:spPr>
          <a:xfrm>
            <a:off x="3630858" y="623902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4" name="Freeform 7374"/>
          <p:cNvSpPr/>
          <p:nvPr/>
        </p:nvSpPr>
        <p:spPr>
          <a:xfrm>
            <a:off x="3694409" y="623879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5" name="Freeform 7375"/>
          <p:cNvSpPr/>
          <p:nvPr/>
        </p:nvSpPr>
        <p:spPr>
          <a:xfrm>
            <a:off x="3749502" y="623902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6" name="Freeform 7376"/>
          <p:cNvSpPr/>
          <p:nvPr/>
        </p:nvSpPr>
        <p:spPr>
          <a:xfrm>
            <a:off x="3815796" y="621433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7" name="Freeform 7377"/>
          <p:cNvSpPr/>
          <p:nvPr/>
        </p:nvSpPr>
        <p:spPr>
          <a:xfrm>
            <a:off x="3836598" y="6240393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8" name="Freeform 7378"/>
          <p:cNvSpPr/>
          <p:nvPr/>
        </p:nvSpPr>
        <p:spPr>
          <a:xfrm>
            <a:off x="3895577" y="623902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9" name="Freeform 7379"/>
          <p:cNvSpPr/>
          <p:nvPr/>
        </p:nvSpPr>
        <p:spPr>
          <a:xfrm>
            <a:off x="3958214" y="620747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0" name="Freeform 7380"/>
          <p:cNvSpPr/>
          <p:nvPr/>
        </p:nvSpPr>
        <p:spPr>
          <a:xfrm>
            <a:off x="4060741" y="6212961"/>
            <a:ext cx="50520" cy="82296"/>
          </a:xfrm>
          <a:custGeom>
            <a:avLst/>
            <a:gdLst/>
            <a:ahLst/>
            <a:cxnLst/>
            <a:rect l="0" t="0" r="0" b="0"/>
            <a:pathLst>
              <a:path w="5613400" h="9144000">
                <a:moveTo>
                  <a:pt x="5295900" y="0"/>
                </a:moveTo>
                <a:lnTo>
                  <a:pt x="711200" y="0"/>
                </a:lnTo>
                <a:lnTo>
                  <a:pt x="622300" y="4660900"/>
                </a:lnTo>
                <a:cubicBezTo>
                  <a:pt x="1193800" y="4356100"/>
                  <a:pt x="1841500" y="4165600"/>
                  <a:pt x="2489200" y="4165600"/>
                </a:cubicBezTo>
                <a:cubicBezTo>
                  <a:pt x="3771900" y="4165600"/>
                  <a:pt x="4699000" y="5029200"/>
                  <a:pt x="4699000" y="6299200"/>
                </a:cubicBezTo>
                <a:cubicBezTo>
                  <a:pt x="4699000" y="7416800"/>
                  <a:pt x="3810000" y="8305800"/>
                  <a:pt x="2667000" y="8305800"/>
                </a:cubicBezTo>
                <a:cubicBezTo>
                  <a:pt x="1879600" y="8305800"/>
                  <a:pt x="1244600" y="7848600"/>
                  <a:pt x="901700" y="7150100"/>
                </a:cubicBezTo>
                <a:lnTo>
                  <a:pt x="0" y="7543800"/>
                </a:lnTo>
                <a:cubicBezTo>
                  <a:pt x="482600" y="8585200"/>
                  <a:pt x="1460500" y="9144000"/>
                  <a:pt x="2590800" y="9144000"/>
                </a:cubicBezTo>
                <a:cubicBezTo>
                  <a:pt x="4318000" y="9144000"/>
                  <a:pt x="5613400" y="7950200"/>
                  <a:pt x="5613400" y="6210300"/>
                </a:cubicBezTo>
                <a:cubicBezTo>
                  <a:pt x="5613400" y="4559300"/>
                  <a:pt x="4457700" y="3327400"/>
                  <a:pt x="2768600" y="3327400"/>
                </a:cubicBezTo>
                <a:cubicBezTo>
                  <a:pt x="2362200" y="3327400"/>
                  <a:pt x="1943100" y="3390900"/>
                  <a:pt x="1562100" y="3543300"/>
                </a:cubicBezTo>
                <a:lnTo>
                  <a:pt x="1612900" y="838200"/>
                </a:lnTo>
                <a:lnTo>
                  <a:pt x="5295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1" name="Freeform 7381"/>
          <p:cNvSpPr/>
          <p:nvPr/>
        </p:nvSpPr>
        <p:spPr>
          <a:xfrm>
            <a:off x="4123148" y="6211590"/>
            <a:ext cx="54864" cy="83667"/>
          </a:xfrm>
          <a:custGeom>
            <a:avLst/>
            <a:gdLst/>
            <a:ahLst/>
            <a:cxnLst/>
            <a:rect l="0" t="0" r="0" b="0"/>
            <a:pathLst>
              <a:path w="6096000" h="9296400">
                <a:moveTo>
                  <a:pt x="3048000" y="0"/>
                </a:moveTo>
                <a:cubicBezTo>
                  <a:pt x="469900" y="0"/>
                  <a:pt x="0" y="2654300"/>
                  <a:pt x="0" y="4648200"/>
                </a:cubicBezTo>
                <a:cubicBezTo>
                  <a:pt x="0" y="6642100"/>
                  <a:pt x="469900" y="9296400"/>
                  <a:pt x="3048000" y="9296400"/>
                </a:cubicBezTo>
                <a:cubicBezTo>
                  <a:pt x="5626100" y="9296400"/>
                  <a:pt x="6096000" y="6642100"/>
                  <a:pt x="6096000" y="4648200"/>
                </a:cubicBezTo>
                <a:cubicBezTo>
                  <a:pt x="6096000" y="2654300"/>
                  <a:pt x="5626100" y="0"/>
                  <a:pt x="3048000" y="0"/>
                </a:cubicBezTo>
                <a:close/>
                <a:moveTo>
                  <a:pt x="3048000" y="838200"/>
                </a:moveTo>
                <a:cubicBezTo>
                  <a:pt x="5003800" y="838200"/>
                  <a:pt x="5181600" y="3225800"/>
                  <a:pt x="5181600" y="4648200"/>
                </a:cubicBezTo>
                <a:cubicBezTo>
                  <a:pt x="5181600" y="6070600"/>
                  <a:pt x="5003800" y="8458200"/>
                  <a:pt x="3048000" y="8458200"/>
                </a:cubicBezTo>
                <a:cubicBezTo>
                  <a:pt x="1092200" y="8458200"/>
                  <a:pt x="914400" y="6070600"/>
                  <a:pt x="914400" y="4648200"/>
                </a:cubicBezTo>
                <a:cubicBezTo>
                  <a:pt x="914400" y="3225800"/>
                  <a:pt x="1092200" y="838200"/>
                  <a:pt x="304800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2" name="Freeform 7382"/>
          <p:cNvSpPr/>
          <p:nvPr/>
        </p:nvSpPr>
        <p:spPr>
          <a:xfrm>
            <a:off x="4191271" y="6230106"/>
            <a:ext cx="58293" cy="58293"/>
          </a:xfrm>
          <a:custGeom>
            <a:avLst/>
            <a:gdLst/>
            <a:ahLst/>
            <a:cxnLst/>
            <a:rect l="0" t="0" r="0" b="0"/>
            <a:pathLst>
              <a:path w="6477000" h="6477000">
                <a:moveTo>
                  <a:pt x="3619500" y="0"/>
                </a:moveTo>
                <a:lnTo>
                  <a:pt x="2857500" y="0"/>
                </a:lnTo>
                <a:lnTo>
                  <a:pt x="2857500" y="2857500"/>
                </a:lnTo>
                <a:lnTo>
                  <a:pt x="0" y="2857500"/>
                </a:lnTo>
                <a:lnTo>
                  <a:pt x="0" y="3619500"/>
                </a:lnTo>
                <a:lnTo>
                  <a:pt x="2857500" y="3619500"/>
                </a:lnTo>
                <a:lnTo>
                  <a:pt x="2857500" y="6477000"/>
                </a:lnTo>
                <a:lnTo>
                  <a:pt x="3619500" y="6477000"/>
                </a:lnTo>
                <a:lnTo>
                  <a:pt x="3619500" y="3619500"/>
                </a:lnTo>
                <a:lnTo>
                  <a:pt x="6477000" y="3619500"/>
                </a:lnTo>
                <a:lnTo>
                  <a:pt x="6477000" y="2857500"/>
                </a:lnTo>
                <a:lnTo>
                  <a:pt x="3619500" y="2857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3" name="Freeform 7383"/>
          <p:cNvSpPr/>
          <p:nvPr/>
        </p:nvSpPr>
        <p:spPr>
          <a:xfrm>
            <a:off x="2329096" y="637766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4" name="Freeform 7384"/>
          <p:cNvSpPr/>
          <p:nvPr/>
        </p:nvSpPr>
        <p:spPr>
          <a:xfrm>
            <a:off x="2373673" y="6359837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5" name="Freeform 7385"/>
          <p:cNvSpPr/>
          <p:nvPr/>
        </p:nvSpPr>
        <p:spPr>
          <a:xfrm>
            <a:off x="2434480" y="63913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6" name="Freeform 7386"/>
          <p:cNvSpPr/>
          <p:nvPr/>
        </p:nvSpPr>
        <p:spPr>
          <a:xfrm>
            <a:off x="2498031" y="639138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7" name="Freeform 7387"/>
          <p:cNvSpPr/>
          <p:nvPr/>
        </p:nvSpPr>
        <p:spPr>
          <a:xfrm>
            <a:off x="2553466" y="637766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8" name="Freeform 7388"/>
          <p:cNvSpPr/>
          <p:nvPr/>
        </p:nvSpPr>
        <p:spPr>
          <a:xfrm>
            <a:off x="2598386" y="639138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9" name="Freeform 7389"/>
          <p:cNvSpPr/>
          <p:nvPr/>
        </p:nvSpPr>
        <p:spPr>
          <a:xfrm>
            <a:off x="2631191" y="63913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0" name="Freeform 7390"/>
          <p:cNvSpPr/>
          <p:nvPr/>
        </p:nvSpPr>
        <p:spPr>
          <a:xfrm>
            <a:off x="2729260" y="6359837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1" name="Freeform 7391"/>
          <p:cNvSpPr/>
          <p:nvPr/>
        </p:nvSpPr>
        <p:spPr>
          <a:xfrm>
            <a:off x="2790067" y="639138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2" name="Freeform 7392"/>
          <p:cNvSpPr/>
          <p:nvPr/>
        </p:nvSpPr>
        <p:spPr>
          <a:xfrm>
            <a:off x="2860019" y="639138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3" name="Freeform 7393"/>
          <p:cNvSpPr/>
          <p:nvPr/>
        </p:nvSpPr>
        <p:spPr>
          <a:xfrm>
            <a:off x="2921398" y="639138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4" name="Freeform 7394"/>
          <p:cNvSpPr/>
          <p:nvPr/>
        </p:nvSpPr>
        <p:spPr>
          <a:xfrm>
            <a:off x="2992264" y="639138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5" name="Freeform 7395"/>
          <p:cNvSpPr/>
          <p:nvPr/>
        </p:nvSpPr>
        <p:spPr>
          <a:xfrm>
            <a:off x="3025411" y="639138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6" name="Freeform 7396"/>
          <p:cNvSpPr/>
          <p:nvPr/>
        </p:nvSpPr>
        <p:spPr>
          <a:xfrm>
            <a:off x="3077761" y="6435389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7" name="Freeform 7397"/>
          <p:cNvSpPr/>
          <p:nvPr/>
        </p:nvSpPr>
        <p:spPr>
          <a:xfrm>
            <a:off x="3142111" y="636669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8" name="Freeform 7398"/>
          <p:cNvSpPr/>
          <p:nvPr/>
        </p:nvSpPr>
        <p:spPr>
          <a:xfrm>
            <a:off x="3168972" y="639138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9" name="Freeform 7399"/>
          <p:cNvSpPr/>
          <p:nvPr/>
        </p:nvSpPr>
        <p:spPr>
          <a:xfrm>
            <a:off x="3230351" y="639115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0" name="Freeform 7400"/>
          <p:cNvSpPr/>
          <p:nvPr/>
        </p:nvSpPr>
        <p:spPr>
          <a:xfrm>
            <a:off x="3289902" y="6359837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1" name="Freeform 7401"/>
          <p:cNvSpPr/>
          <p:nvPr/>
        </p:nvSpPr>
        <p:spPr>
          <a:xfrm>
            <a:off x="3315619" y="639275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2" name="Freeform 7402"/>
          <p:cNvSpPr/>
          <p:nvPr/>
        </p:nvSpPr>
        <p:spPr>
          <a:xfrm>
            <a:off x="3375512" y="635983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3" name="Freeform 7403"/>
          <p:cNvSpPr/>
          <p:nvPr/>
        </p:nvSpPr>
        <p:spPr>
          <a:xfrm>
            <a:off x="3449007" y="636669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4" name="Freeform 7404"/>
          <p:cNvSpPr/>
          <p:nvPr/>
        </p:nvSpPr>
        <p:spPr>
          <a:xfrm>
            <a:off x="3475868" y="639138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5" name="Freeform 7405"/>
          <p:cNvSpPr/>
          <p:nvPr/>
        </p:nvSpPr>
        <p:spPr>
          <a:xfrm>
            <a:off x="3537247" y="6391383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6" name="Freeform 7406"/>
          <p:cNvSpPr/>
          <p:nvPr/>
        </p:nvSpPr>
        <p:spPr>
          <a:xfrm>
            <a:off x="3634973" y="6365323"/>
            <a:ext cx="62407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7" name="Freeform 7407"/>
          <p:cNvSpPr/>
          <p:nvPr/>
        </p:nvSpPr>
        <p:spPr>
          <a:xfrm>
            <a:off x="3691780" y="639138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8" name="Freeform 7408"/>
          <p:cNvSpPr/>
          <p:nvPr/>
        </p:nvSpPr>
        <p:spPr>
          <a:xfrm>
            <a:off x="3761732" y="639138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9" name="Freeform 7409"/>
          <p:cNvSpPr/>
          <p:nvPr/>
        </p:nvSpPr>
        <p:spPr>
          <a:xfrm>
            <a:off x="3819453" y="6392755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0" name="Freeform 7410"/>
          <p:cNvSpPr/>
          <p:nvPr/>
        </p:nvSpPr>
        <p:spPr>
          <a:xfrm>
            <a:off x="3904493" y="6365323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1" name="Freeform 7411"/>
          <p:cNvSpPr/>
          <p:nvPr/>
        </p:nvSpPr>
        <p:spPr>
          <a:xfrm>
            <a:off x="3982434" y="6392755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2" name="Freeform 7412"/>
          <p:cNvSpPr/>
          <p:nvPr/>
        </p:nvSpPr>
        <p:spPr>
          <a:xfrm>
            <a:off x="4068844" y="639138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3" name="Freeform 7413"/>
          <p:cNvSpPr/>
          <p:nvPr/>
        </p:nvSpPr>
        <p:spPr>
          <a:xfrm>
            <a:off x="4131252" y="639138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4" name="Freeform 7414"/>
          <p:cNvSpPr/>
          <p:nvPr/>
        </p:nvSpPr>
        <p:spPr>
          <a:xfrm>
            <a:off x="4163142" y="635983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5" name="Freeform 7415"/>
          <p:cNvSpPr/>
          <p:nvPr/>
        </p:nvSpPr>
        <p:spPr>
          <a:xfrm>
            <a:off x="4232179" y="639138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6" name="Freeform 7416"/>
          <p:cNvSpPr/>
          <p:nvPr/>
        </p:nvSpPr>
        <p:spPr>
          <a:xfrm>
            <a:off x="2332982" y="654374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7" name="Freeform 7417"/>
          <p:cNvSpPr/>
          <p:nvPr/>
        </p:nvSpPr>
        <p:spPr>
          <a:xfrm>
            <a:off x="2394475" y="654374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8" name="Freeform 7418"/>
          <p:cNvSpPr/>
          <p:nvPr/>
        </p:nvSpPr>
        <p:spPr>
          <a:xfrm>
            <a:off x="2454940" y="651219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9" name="Freeform 7419"/>
          <p:cNvSpPr/>
          <p:nvPr/>
        </p:nvSpPr>
        <p:spPr>
          <a:xfrm>
            <a:off x="2562953" y="6517685"/>
            <a:ext cx="60579" cy="80924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0" name="Freeform 7420"/>
          <p:cNvSpPr/>
          <p:nvPr/>
        </p:nvSpPr>
        <p:spPr>
          <a:xfrm>
            <a:off x="2639992" y="654374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1" name="Freeform 7421"/>
          <p:cNvSpPr/>
          <p:nvPr/>
        </p:nvSpPr>
        <p:spPr>
          <a:xfrm>
            <a:off x="2708000" y="6512199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2" name="Freeform 7422"/>
          <p:cNvSpPr/>
          <p:nvPr/>
        </p:nvSpPr>
        <p:spPr>
          <a:xfrm>
            <a:off x="2730974" y="654374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3" name="Freeform 7423"/>
          <p:cNvSpPr/>
          <p:nvPr/>
        </p:nvSpPr>
        <p:spPr>
          <a:xfrm>
            <a:off x="2796697" y="654374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4" name="Freeform 7424"/>
          <p:cNvSpPr/>
          <p:nvPr/>
        </p:nvSpPr>
        <p:spPr>
          <a:xfrm>
            <a:off x="2895338" y="6517685"/>
            <a:ext cx="60579" cy="80924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5" name="Freeform 7425"/>
          <p:cNvSpPr/>
          <p:nvPr/>
        </p:nvSpPr>
        <p:spPr>
          <a:xfrm>
            <a:off x="2972376" y="654374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6" name="Freeform 7426"/>
          <p:cNvSpPr/>
          <p:nvPr/>
        </p:nvSpPr>
        <p:spPr>
          <a:xfrm>
            <a:off x="3028040" y="6545117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7" name="Freeform 7427"/>
          <p:cNvSpPr/>
          <p:nvPr/>
        </p:nvSpPr>
        <p:spPr>
          <a:xfrm>
            <a:off x="3086790" y="654374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8" name="Freeform 7428"/>
          <p:cNvSpPr/>
          <p:nvPr/>
        </p:nvSpPr>
        <p:spPr>
          <a:xfrm>
            <a:off x="3148627" y="654374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9" name="Freeform 7429"/>
          <p:cNvSpPr/>
          <p:nvPr/>
        </p:nvSpPr>
        <p:spPr>
          <a:xfrm>
            <a:off x="3225322" y="6517685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0" name="Freeform 7430"/>
          <p:cNvSpPr/>
          <p:nvPr/>
        </p:nvSpPr>
        <p:spPr>
          <a:xfrm>
            <a:off x="3303263" y="6545117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1" name="Freeform 7431"/>
          <p:cNvSpPr/>
          <p:nvPr/>
        </p:nvSpPr>
        <p:spPr>
          <a:xfrm>
            <a:off x="3389674" y="654374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2" name="Freeform 7432"/>
          <p:cNvSpPr/>
          <p:nvPr/>
        </p:nvSpPr>
        <p:spPr>
          <a:xfrm>
            <a:off x="3452082" y="654374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3" name="Freeform 7433"/>
          <p:cNvSpPr/>
          <p:nvPr/>
        </p:nvSpPr>
        <p:spPr>
          <a:xfrm>
            <a:off x="3483972" y="651219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4" name="Freeform 7434"/>
          <p:cNvSpPr/>
          <p:nvPr/>
        </p:nvSpPr>
        <p:spPr>
          <a:xfrm>
            <a:off x="3553009" y="654374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5" name="Rectangle 7435"/>
          <p:cNvSpPr/>
          <p:nvPr/>
        </p:nvSpPr>
        <p:spPr>
          <a:xfrm>
            <a:off x="2213195" y="6675350"/>
            <a:ext cx="2124722" cy="318164"/>
          </a:xfrm>
          <a:prstGeom prst="rect">
            <a:avLst/>
          </a:prstGeom>
        </p:spPr>
      </p:sp>
      <p:sp>
        <p:nvSpPr>
          <p:cNvPr id="7436" name="Freeform 7436"/>
          <p:cNvSpPr/>
          <p:nvPr/>
        </p:nvSpPr>
        <p:spPr>
          <a:xfrm>
            <a:off x="2221539" y="6747428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7" name="Freeform 7437"/>
          <p:cNvSpPr/>
          <p:nvPr/>
        </p:nvSpPr>
        <p:spPr>
          <a:xfrm>
            <a:off x="2332982" y="6725254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8" name="Freeform 7438"/>
          <p:cNvSpPr/>
          <p:nvPr/>
        </p:nvSpPr>
        <p:spPr>
          <a:xfrm>
            <a:off x="2431051" y="672182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9" name="Freeform 7439"/>
          <p:cNvSpPr/>
          <p:nvPr/>
        </p:nvSpPr>
        <p:spPr>
          <a:xfrm>
            <a:off x="2494259" y="673965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0" name="Freeform 7440"/>
          <p:cNvSpPr/>
          <p:nvPr/>
        </p:nvSpPr>
        <p:spPr>
          <a:xfrm>
            <a:off x="2536093" y="675337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1" name="Freeform 7441"/>
          <p:cNvSpPr/>
          <p:nvPr/>
        </p:nvSpPr>
        <p:spPr>
          <a:xfrm>
            <a:off x="2598158" y="672868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2" name="Freeform 7442"/>
          <p:cNvSpPr/>
          <p:nvPr/>
        </p:nvSpPr>
        <p:spPr>
          <a:xfrm>
            <a:off x="2625018" y="675337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3" name="Freeform 7443"/>
          <p:cNvSpPr/>
          <p:nvPr/>
        </p:nvSpPr>
        <p:spPr>
          <a:xfrm>
            <a:off x="2714515" y="6754743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4" name="Freeform 7444"/>
          <p:cNvSpPr/>
          <p:nvPr/>
        </p:nvSpPr>
        <p:spPr>
          <a:xfrm>
            <a:off x="2773265" y="675337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5" name="Freeform 7445"/>
          <p:cNvSpPr/>
          <p:nvPr/>
        </p:nvSpPr>
        <p:spPr>
          <a:xfrm>
            <a:off x="2843789" y="675474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6" name="Freeform 7446"/>
          <p:cNvSpPr/>
          <p:nvPr/>
        </p:nvSpPr>
        <p:spPr>
          <a:xfrm>
            <a:off x="2907682" y="675337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7" name="Freeform 7447"/>
          <p:cNvSpPr/>
          <p:nvPr/>
        </p:nvSpPr>
        <p:spPr>
          <a:xfrm>
            <a:off x="2970433" y="673965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8" name="Freeform 7448"/>
          <p:cNvSpPr/>
          <p:nvPr/>
        </p:nvSpPr>
        <p:spPr>
          <a:xfrm>
            <a:off x="3012267" y="675337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9" name="Freeform 7449"/>
          <p:cNvSpPr/>
          <p:nvPr/>
        </p:nvSpPr>
        <p:spPr>
          <a:xfrm>
            <a:off x="3075817" y="675337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0" name="Freeform 7450"/>
          <p:cNvSpPr/>
          <p:nvPr/>
        </p:nvSpPr>
        <p:spPr>
          <a:xfrm>
            <a:off x="3135139" y="675314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1" name="Freeform 7451"/>
          <p:cNvSpPr/>
          <p:nvPr/>
        </p:nvSpPr>
        <p:spPr>
          <a:xfrm>
            <a:off x="3192975" y="6721825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2" name="Freeform 7452"/>
          <p:cNvSpPr/>
          <p:nvPr/>
        </p:nvSpPr>
        <p:spPr>
          <a:xfrm>
            <a:off x="3256526" y="672868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3" name="Freeform 7453"/>
          <p:cNvSpPr/>
          <p:nvPr/>
        </p:nvSpPr>
        <p:spPr>
          <a:xfrm>
            <a:off x="3283386" y="675337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4" name="Freeform 7454"/>
          <p:cNvSpPr/>
          <p:nvPr/>
        </p:nvSpPr>
        <p:spPr>
          <a:xfrm>
            <a:off x="3344765" y="6753372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5" name="Freeform 7455"/>
          <p:cNvSpPr/>
          <p:nvPr/>
        </p:nvSpPr>
        <p:spPr>
          <a:xfrm>
            <a:off x="3446378" y="675314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6" name="Freeform 7456"/>
          <p:cNvSpPr/>
          <p:nvPr/>
        </p:nvSpPr>
        <p:spPr>
          <a:xfrm>
            <a:off x="3501471" y="675337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7" name="Freeform 7457"/>
          <p:cNvSpPr/>
          <p:nvPr/>
        </p:nvSpPr>
        <p:spPr>
          <a:xfrm>
            <a:off x="3568107" y="675337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8" name="Freeform 7458"/>
          <p:cNvSpPr/>
          <p:nvPr/>
        </p:nvSpPr>
        <p:spPr>
          <a:xfrm>
            <a:off x="3599083" y="673965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9" name="Freeform 7459"/>
          <p:cNvSpPr/>
          <p:nvPr/>
        </p:nvSpPr>
        <p:spPr>
          <a:xfrm>
            <a:off x="3643660" y="672868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0" name="Freeform 7460"/>
          <p:cNvSpPr/>
          <p:nvPr/>
        </p:nvSpPr>
        <p:spPr>
          <a:xfrm>
            <a:off x="3664463" y="6720453"/>
            <a:ext cx="51549" cy="87782"/>
          </a:xfrm>
          <a:custGeom>
            <a:avLst/>
            <a:gdLst/>
            <a:ahLst/>
            <a:cxnLst/>
            <a:rect l="0" t="0" r="0" b="0"/>
            <a:pathLst>
              <a:path w="57277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  <a:moveTo>
                  <a:pt x="5537200" y="3810000"/>
                </a:moveTo>
                <a:lnTo>
                  <a:pt x="4699000" y="3810000"/>
                </a:lnTo>
                <a:lnTo>
                  <a:pt x="4699000" y="9753600"/>
                </a:lnTo>
                <a:lnTo>
                  <a:pt x="5537200" y="9753600"/>
                </a:lnTo>
                <a:close/>
                <a:moveTo>
                  <a:pt x="5727700" y="1524000"/>
                </a:moveTo>
                <a:cubicBezTo>
                  <a:pt x="5727700" y="1168400"/>
                  <a:pt x="5422900" y="914400"/>
                  <a:pt x="5118100" y="914400"/>
                </a:cubicBezTo>
                <a:cubicBezTo>
                  <a:pt x="4813300" y="914400"/>
                  <a:pt x="4508500" y="1168400"/>
                  <a:pt x="4508500" y="1524000"/>
                </a:cubicBezTo>
                <a:cubicBezTo>
                  <a:pt x="4508500" y="1879600"/>
                  <a:pt x="4813300" y="2133600"/>
                  <a:pt x="5118100" y="2133600"/>
                </a:cubicBezTo>
                <a:cubicBezTo>
                  <a:pt x="5422900" y="2133600"/>
                  <a:pt x="5727700" y="1879600"/>
                  <a:pt x="5727700" y="1524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1" name="Freeform 7461"/>
          <p:cNvSpPr/>
          <p:nvPr/>
        </p:nvSpPr>
        <p:spPr>
          <a:xfrm>
            <a:off x="3729728" y="675314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2" name="Freeform 7462"/>
          <p:cNvSpPr/>
          <p:nvPr/>
        </p:nvSpPr>
        <p:spPr>
          <a:xfrm>
            <a:off x="3784820" y="675337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3" name="Freeform 7463"/>
          <p:cNvSpPr/>
          <p:nvPr/>
        </p:nvSpPr>
        <p:spPr>
          <a:xfrm>
            <a:off x="3840256" y="673965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4" name="Freeform 7464"/>
          <p:cNvSpPr/>
          <p:nvPr/>
        </p:nvSpPr>
        <p:spPr>
          <a:xfrm>
            <a:off x="3882090" y="675337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5" name="Freeform 7465"/>
          <p:cNvSpPr/>
          <p:nvPr/>
        </p:nvSpPr>
        <p:spPr>
          <a:xfrm>
            <a:off x="3973530" y="6754743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6" name="Freeform 7466"/>
          <p:cNvSpPr/>
          <p:nvPr/>
        </p:nvSpPr>
        <p:spPr>
          <a:xfrm>
            <a:off x="4062684" y="672868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7" name="Freeform 7467"/>
          <p:cNvSpPr/>
          <p:nvPr/>
        </p:nvSpPr>
        <p:spPr>
          <a:xfrm>
            <a:off x="4083486" y="673965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8" name="Freeform 7468"/>
          <p:cNvSpPr/>
          <p:nvPr/>
        </p:nvSpPr>
        <p:spPr>
          <a:xfrm>
            <a:off x="4128063" y="6721825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9" name="Freeform 7469"/>
          <p:cNvSpPr/>
          <p:nvPr/>
        </p:nvSpPr>
        <p:spPr>
          <a:xfrm>
            <a:off x="4191614" y="672868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0" name="Freeform 7470"/>
          <p:cNvSpPr/>
          <p:nvPr/>
        </p:nvSpPr>
        <p:spPr>
          <a:xfrm>
            <a:off x="4218475" y="675337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1" name="Freeform 7471"/>
          <p:cNvSpPr/>
          <p:nvPr/>
        </p:nvSpPr>
        <p:spPr>
          <a:xfrm>
            <a:off x="2332982" y="690573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2" name="Freeform 7472"/>
          <p:cNvSpPr/>
          <p:nvPr/>
        </p:nvSpPr>
        <p:spPr>
          <a:xfrm>
            <a:off x="2402933" y="690573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3" name="Freeform 7473"/>
          <p:cNvSpPr/>
          <p:nvPr/>
        </p:nvSpPr>
        <p:spPr>
          <a:xfrm>
            <a:off x="2464313" y="690573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4" name="Freeform 7474"/>
          <p:cNvSpPr/>
          <p:nvPr/>
        </p:nvSpPr>
        <p:spPr>
          <a:xfrm>
            <a:off x="2559639" y="690573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5" name="Freeform 7475"/>
          <p:cNvSpPr/>
          <p:nvPr/>
        </p:nvSpPr>
        <p:spPr>
          <a:xfrm>
            <a:off x="2618046" y="687418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6" name="Freeform 7476"/>
          <p:cNvSpPr/>
          <p:nvPr/>
        </p:nvSpPr>
        <p:spPr>
          <a:xfrm>
            <a:off x="2687883" y="687418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7" name="Freeform 7477"/>
          <p:cNvSpPr/>
          <p:nvPr/>
        </p:nvSpPr>
        <p:spPr>
          <a:xfrm>
            <a:off x="2761378" y="688104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8" name="Freeform 7478"/>
          <p:cNvSpPr/>
          <p:nvPr/>
        </p:nvSpPr>
        <p:spPr>
          <a:xfrm>
            <a:off x="2782181" y="689201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9" name="Freeform 7479"/>
          <p:cNvSpPr/>
          <p:nvPr/>
        </p:nvSpPr>
        <p:spPr>
          <a:xfrm>
            <a:off x="2826758" y="688104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0" name="Freeform 7480"/>
          <p:cNvSpPr/>
          <p:nvPr/>
        </p:nvSpPr>
        <p:spPr>
          <a:xfrm>
            <a:off x="2851447" y="690573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1" name="Freeform 7481"/>
          <p:cNvSpPr/>
          <p:nvPr/>
        </p:nvSpPr>
        <p:spPr>
          <a:xfrm>
            <a:off x="2921398" y="690573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2" name="Freeform 7482"/>
          <p:cNvSpPr/>
          <p:nvPr/>
        </p:nvSpPr>
        <p:spPr>
          <a:xfrm>
            <a:off x="2982777" y="690573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3" name="Freeform 7483"/>
          <p:cNvSpPr/>
          <p:nvPr/>
        </p:nvSpPr>
        <p:spPr>
          <a:xfrm>
            <a:off x="3046557" y="6874187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4" name="Freeform 7484"/>
          <p:cNvSpPr/>
          <p:nvPr/>
        </p:nvSpPr>
        <p:spPr>
          <a:xfrm>
            <a:off x="3101306" y="690573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5" name="Freeform 7485"/>
          <p:cNvSpPr/>
          <p:nvPr/>
        </p:nvSpPr>
        <p:spPr>
          <a:xfrm>
            <a:off x="3160628" y="690550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6" name="Freeform 7486"/>
          <p:cNvSpPr/>
          <p:nvPr/>
        </p:nvSpPr>
        <p:spPr>
          <a:xfrm>
            <a:off x="3215721" y="690573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7" name="Freeform 7487"/>
          <p:cNvSpPr/>
          <p:nvPr/>
        </p:nvSpPr>
        <p:spPr>
          <a:xfrm>
            <a:off x="3274128" y="687418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8" name="Freeform 7488"/>
          <p:cNvSpPr/>
          <p:nvPr/>
        </p:nvSpPr>
        <p:spPr>
          <a:xfrm>
            <a:off x="3344880" y="690573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9" name="Freeform 7489"/>
          <p:cNvSpPr/>
          <p:nvPr/>
        </p:nvSpPr>
        <p:spPr>
          <a:xfrm>
            <a:off x="3410602" y="690573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0" name="Freeform 7490"/>
          <p:cNvSpPr/>
          <p:nvPr/>
        </p:nvSpPr>
        <p:spPr>
          <a:xfrm>
            <a:off x="3508557" y="688104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1" name="Freeform 7491"/>
          <p:cNvSpPr/>
          <p:nvPr/>
        </p:nvSpPr>
        <p:spPr>
          <a:xfrm>
            <a:off x="3533246" y="690550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2" name="Freeform 7492"/>
          <p:cNvSpPr/>
          <p:nvPr/>
        </p:nvSpPr>
        <p:spPr>
          <a:xfrm>
            <a:off x="3616457" y="6907105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3" name="Freeform 7493"/>
          <p:cNvSpPr/>
          <p:nvPr/>
        </p:nvSpPr>
        <p:spPr>
          <a:xfrm>
            <a:off x="3675207" y="690573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4" name="Freeform 7494"/>
          <p:cNvSpPr/>
          <p:nvPr/>
        </p:nvSpPr>
        <p:spPr>
          <a:xfrm>
            <a:off x="3738757" y="690573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5" name="Freeform 7495"/>
          <p:cNvSpPr/>
          <p:nvPr/>
        </p:nvSpPr>
        <p:spPr>
          <a:xfrm>
            <a:off x="3801165" y="690573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9" name="Picture 169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4287" y="-13515"/>
            <a:ext cx="5057775" cy="4726304"/>
          </a:xfrm>
          <a:prstGeom prst="rect">
            <a:avLst/>
          </a:prstGeom>
          <a:noFill/>
        </p:spPr>
      </p:pic>
      <p:pic>
        <p:nvPicPr>
          <p:cNvPr id="170" name="Picture 170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24319" y="5063713"/>
            <a:ext cx="2817691" cy="1805051"/>
          </a:xfrm>
          <a:prstGeom prst="rect">
            <a:avLst/>
          </a:prstGeom>
          <a:noFill/>
        </p:spPr>
      </p:pic>
      <p:sp>
        <p:nvSpPr>
          <p:cNvPr id="171" name="Freeform 171"/>
          <p:cNvSpPr/>
          <p:nvPr/>
        </p:nvSpPr>
        <p:spPr>
          <a:xfrm>
            <a:off x="2699307" y="5566200"/>
            <a:ext cx="326922" cy="341007"/>
          </a:xfrm>
          <a:custGeom>
            <a:avLst/>
            <a:gdLst/>
            <a:ahLst/>
            <a:cxnLst/>
            <a:rect l="0" t="0" r="0" b="0"/>
            <a:pathLst>
              <a:path w="326922" h="341007">
                <a:moveTo>
                  <a:pt x="163461" y="0"/>
                </a:moveTo>
                <a:lnTo>
                  <a:pt x="213968" y="112255"/>
                </a:lnTo>
                <a:lnTo>
                  <a:pt x="326922" y="130251"/>
                </a:lnTo>
                <a:lnTo>
                  <a:pt x="245185" y="217627"/>
                </a:lnTo>
                <a:lnTo>
                  <a:pt x="264489" y="341007"/>
                </a:lnTo>
                <a:lnTo>
                  <a:pt x="163461" y="282765"/>
                </a:lnTo>
                <a:lnTo>
                  <a:pt x="62433" y="341007"/>
                </a:lnTo>
                <a:lnTo>
                  <a:pt x="81737" y="217627"/>
                </a:lnTo>
                <a:lnTo>
                  <a:pt x="0" y="130251"/>
                </a:lnTo>
                <a:lnTo>
                  <a:pt x="112954" y="112255"/>
                </a:ln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" name="Freeform 172"/>
          <p:cNvSpPr/>
          <p:nvPr/>
        </p:nvSpPr>
        <p:spPr>
          <a:xfrm>
            <a:off x="2699307" y="5566200"/>
            <a:ext cx="326922" cy="341007"/>
          </a:xfrm>
          <a:custGeom>
            <a:avLst/>
            <a:gdLst/>
            <a:ahLst/>
            <a:cxnLst/>
            <a:rect l="0" t="0" r="0" b="0"/>
            <a:pathLst>
              <a:path w="326922" h="341007">
                <a:moveTo>
                  <a:pt x="163461" y="0"/>
                </a:moveTo>
                <a:lnTo>
                  <a:pt x="213968" y="112255"/>
                </a:lnTo>
                <a:lnTo>
                  <a:pt x="326922" y="130251"/>
                </a:lnTo>
                <a:lnTo>
                  <a:pt x="245185" y="217627"/>
                </a:lnTo>
                <a:lnTo>
                  <a:pt x="264489" y="341007"/>
                </a:lnTo>
                <a:lnTo>
                  <a:pt x="163461" y="282765"/>
                </a:lnTo>
                <a:lnTo>
                  <a:pt x="62433" y="341007"/>
                </a:lnTo>
                <a:lnTo>
                  <a:pt x="81737" y="217627"/>
                </a:lnTo>
                <a:lnTo>
                  <a:pt x="0" y="130251"/>
                </a:lnTo>
                <a:lnTo>
                  <a:pt x="112954" y="112255"/>
                </a:lnTo>
                <a:lnTo>
                  <a:pt x="163461" y="0"/>
                </a:lnTo>
                <a:close/>
              </a:path>
            </a:pathLst>
          </a:custGeom>
          <a:noFill/>
          <a:ln w="38100" cap="flat" cmpd="sng">
            <a:solidFill>
              <a:srgbClr val="FFFFFF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" name="Freeform 173"/>
          <p:cNvSpPr/>
          <p:nvPr/>
        </p:nvSpPr>
        <p:spPr>
          <a:xfrm>
            <a:off x="3371403" y="5165955"/>
            <a:ext cx="0" cy="2113305"/>
          </a:xfrm>
          <a:custGeom>
            <a:avLst/>
            <a:gdLst/>
            <a:ahLst/>
            <a:cxnLst/>
            <a:rect l="0" t="0" r="0" b="0"/>
            <a:pathLst>
              <a:path h="2113305">
                <a:moveTo>
                  <a:pt x="0" y="0"/>
                </a:moveTo>
                <a:lnTo>
                  <a:pt x="0" y="2113305"/>
                </a:lnTo>
              </a:path>
            </a:pathLst>
          </a:custGeom>
          <a:noFill/>
          <a:ln w="25400" cap="rnd" cmpd="sng">
            <a:solidFill>
              <a:srgbClr val="9FA1A1">
                <a:alpha val="100000"/>
              </a:srgbClr>
            </a:solidFill>
            <a:custDash>
              <a:ds d="0" sp="302550"/>
            </a:custDash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" name="Freeform 174"/>
          <p:cNvSpPr/>
          <p:nvPr/>
        </p:nvSpPr>
        <p:spPr>
          <a:xfrm>
            <a:off x="3371403" y="5089108"/>
            <a:ext cx="0" cy="2228570"/>
          </a:xfrm>
          <a:custGeom>
            <a:avLst/>
            <a:gdLst/>
            <a:ahLst/>
            <a:cxnLst/>
            <a:rect l="0" t="0" r="0" b="0"/>
            <a:pathLst>
              <a:path h="2228570">
                <a:moveTo>
                  <a:pt x="0" y="0"/>
                </a:moveTo>
                <a:lnTo>
                  <a:pt x="0" y="0"/>
                </a:lnTo>
                <a:moveTo>
                  <a:pt x="0" y="2228570"/>
                </a:moveTo>
                <a:lnTo>
                  <a:pt x="0" y="2228570"/>
                </a:lnTo>
              </a:path>
            </a:pathLst>
          </a:custGeom>
          <a:noFill/>
          <a:ln w="25400" cap="rnd" cmpd="sng">
            <a:solidFill>
              <a:srgbClr val="9FA1A1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75" name="Picture 175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535895" y="5005819"/>
            <a:ext cx="813498" cy="621360"/>
          </a:xfrm>
          <a:prstGeom prst="rect">
            <a:avLst/>
          </a:prstGeom>
          <a:noFill/>
        </p:spPr>
      </p:pic>
      <p:sp>
        <p:nvSpPr>
          <p:cNvPr id="176" name="Rectangle 176"/>
          <p:cNvSpPr/>
          <p:nvPr/>
        </p:nvSpPr>
        <p:spPr>
          <a:xfrm>
            <a:off x="342900" y="6804422"/>
            <a:ext cx="226695" cy="580643"/>
          </a:xfrm>
          <a:prstGeom prst="rect">
            <a:avLst/>
          </a:prstGeom>
        </p:spPr>
      </p:sp>
      <p:sp>
        <p:nvSpPr>
          <p:cNvPr id="177" name="Freeform 177"/>
          <p:cNvSpPr/>
          <p:nvPr/>
        </p:nvSpPr>
        <p:spPr>
          <a:xfrm>
            <a:off x="344424" y="7041023"/>
            <a:ext cx="224028" cy="259080"/>
          </a:xfrm>
          <a:custGeom>
            <a:avLst/>
            <a:gdLst/>
            <a:ahLst/>
            <a:cxnLst/>
            <a:rect l="0" t="0" r="0" b="0"/>
            <a:pathLst>
              <a:path w="7467600" h="8636000">
                <a:moveTo>
                  <a:pt x="1104900" y="8636000"/>
                </a:moveTo>
                <a:lnTo>
                  <a:pt x="2997200" y="8636000"/>
                </a:lnTo>
                <a:lnTo>
                  <a:pt x="3695700" y="2552700"/>
                </a:lnTo>
                <a:lnTo>
                  <a:pt x="3721100" y="2552700"/>
                </a:lnTo>
                <a:lnTo>
                  <a:pt x="4406900" y="8636000"/>
                </a:lnTo>
                <a:lnTo>
                  <a:pt x="6362700" y="8636000"/>
                </a:lnTo>
                <a:lnTo>
                  <a:pt x="7467600" y="0"/>
                </a:lnTo>
                <a:lnTo>
                  <a:pt x="6108700" y="0"/>
                </a:lnTo>
                <a:lnTo>
                  <a:pt x="5346700" y="6705600"/>
                </a:lnTo>
                <a:lnTo>
                  <a:pt x="5321300" y="6705600"/>
                </a:lnTo>
                <a:lnTo>
                  <a:pt x="4521200" y="0"/>
                </a:lnTo>
                <a:lnTo>
                  <a:pt x="3035300" y="0"/>
                </a:lnTo>
                <a:lnTo>
                  <a:pt x="2222500" y="6705600"/>
                </a:lnTo>
                <a:lnTo>
                  <a:pt x="2209800" y="67056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" name="Rectangle 178"/>
          <p:cNvSpPr/>
          <p:nvPr/>
        </p:nvSpPr>
        <p:spPr>
          <a:xfrm>
            <a:off x="365417" y="6771408"/>
            <a:ext cx="889533" cy="257311"/>
          </a:xfrm>
          <a:prstGeom prst="rect">
            <a:avLst/>
          </a:prstGeom>
        </p:spPr>
      </p:sp>
      <p:sp>
        <p:nvSpPr>
          <p:cNvPr id="179" name="Freeform 179"/>
          <p:cNvSpPr/>
          <p:nvPr/>
        </p:nvSpPr>
        <p:spPr>
          <a:xfrm>
            <a:off x="381596" y="6852698"/>
            <a:ext cx="74853" cy="125882"/>
          </a:xfrm>
          <a:custGeom>
            <a:avLst/>
            <a:gdLst/>
            <a:ahLst/>
            <a:cxnLst/>
            <a:rect l="0" t="0" r="0" b="0"/>
            <a:pathLst>
              <a:path w="5346700" h="8991600">
                <a:moveTo>
                  <a:pt x="0" y="8991600"/>
                </a:moveTo>
                <a:lnTo>
                  <a:pt x="5346700" y="8991600"/>
                </a:lnTo>
                <a:lnTo>
                  <a:pt x="5346700" y="7848600"/>
                </a:lnTo>
                <a:lnTo>
                  <a:pt x="1219200" y="7848600"/>
                </a:lnTo>
                <a:lnTo>
                  <a:pt x="1219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" name="Freeform 180"/>
          <p:cNvSpPr/>
          <p:nvPr/>
        </p:nvSpPr>
        <p:spPr>
          <a:xfrm>
            <a:off x="465696" y="6892170"/>
            <a:ext cx="89611" cy="88544"/>
          </a:xfrm>
          <a:custGeom>
            <a:avLst/>
            <a:gdLst/>
            <a:ahLst/>
            <a:cxnLst/>
            <a:rect l="0" t="0" r="0" b="0"/>
            <a:pathLst>
              <a:path w="6400800" h="6324600">
                <a:moveTo>
                  <a:pt x="1219200" y="3162300"/>
                </a:moveTo>
                <a:cubicBezTo>
                  <a:pt x="1219200" y="1943100"/>
                  <a:pt x="1981200" y="1066800"/>
                  <a:pt x="3200400" y="1066800"/>
                </a:cubicBezTo>
                <a:cubicBezTo>
                  <a:pt x="4419600" y="1066800"/>
                  <a:pt x="5181600" y="1943100"/>
                  <a:pt x="5181600" y="3162300"/>
                </a:cubicBezTo>
                <a:cubicBezTo>
                  <a:pt x="5181600" y="4381500"/>
                  <a:pt x="4419600" y="5257800"/>
                  <a:pt x="3200400" y="5257800"/>
                </a:cubicBezTo>
                <a:cubicBezTo>
                  <a:pt x="1981200" y="5257800"/>
                  <a:pt x="1219200" y="4381500"/>
                  <a:pt x="1219200" y="3162300"/>
                </a:cubicBezTo>
                <a:close/>
                <a:moveTo>
                  <a:pt x="0" y="3162300"/>
                </a:moveTo>
                <a:cubicBezTo>
                  <a:pt x="0" y="4914900"/>
                  <a:pt x="1409700" y="6324600"/>
                  <a:pt x="3200400" y="6324600"/>
                </a:cubicBezTo>
                <a:cubicBezTo>
                  <a:pt x="4991100" y="6324600"/>
                  <a:pt x="6400800" y="4914900"/>
                  <a:pt x="6400800" y="3162300"/>
                </a:cubicBezTo>
                <a:cubicBezTo>
                  <a:pt x="6400800" y="1409700"/>
                  <a:pt x="4991100" y="0"/>
                  <a:pt x="3200400" y="0"/>
                </a:cubicBezTo>
                <a:cubicBezTo>
                  <a:pt x="1409700" y="0"/>
                  <a:pt x="0" y="1409700"/>
                  <a:pt x="0" y="3162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" name="Freeform 181"/>
          <p:cNvSpPr/>
          <p:nvPr/>
        </p:nvSpPr>
        <p:spPr>
          <a:xfrm>
            <a:off x="571309" y="6892348"/>
            <a:ext cx="76454" cy="88366"/>
          </a:xfrm>
          <a:custGeom>
            <a:avLst/>
            <a:gdLst/>
            <a:ahLst/>
            <a:cxnLst/>
            <a:rect l="0" t="0" r="0" b="0"/>
            <a:pathLst>
              <a:path w="5461000" h="6311900">
                <a:moveTo>
                  <a:pt x="5461000" y="952500"/>
                </a:moveTo>
                <a:cubicBezTo>
                  <a:pt x="4864100" y="304800"/>
                  <a:pt x="4025900" y="0"/>
                  <a:pt x="3149600" y="0"/>
                </a:cubicBezTo>
                <a:cubicBezTo>
                  <a:pt x="1270000" y="0"/>
                  <a:pt x="0" y="1320800"/>
                  <a:pt x="0" y="3175000"/>
                </a:cubicBezTo>
                <a:cubicBezTo>
                  <a:pt x="0" y="5029200"/>
                  <a:pt x="1295400" y="6311900"/>
                  <a:pt x="3149600" y="6311900"/>
                </a:cubicBezTo>
                <a:cubicBezTo>
                  <a:pt x="4025900" y="6311900"/>
                  <a:pt x="4838700" y="6045200"/>
                  <a:pt x="5435600" y="5384800"/>
                </a:cubicBezTo>
                <a:lnTo>
                  <a:pt x="4622800" y="4572000"/>
                </a:lnTo>
                <a:cubicBezTo>
                  <a:pt x="4241800" y="5016500"/>
                  <a:pt x="3797300" y="5245100"/>
                  <a:pt x="3162300" y="5245100"/>
                </a:cubicBezTo>
                <a:cubicBezTo>
                  <a:pt x="1981200" y="5245100"/>
                  <a:pt x="1219200" y="4330700"/>
                  <a:pt x="1219200" y="3200400"/>
                </a:cubicBezTo>
                <a:cubicBezTo>
                  <a:pt x="1219200" y="2070100"/>
                  <a:pt x="1854200" y="1066800"/>
                  <a:pt x="3098800" y="1066800"/>
                </a:cubicBezTo>
                <a:cubicBezTo>
                  <a:pt x="3733800" y="1066800"/>
                  <a:pt x="4178300" y="1295400"/>
                  <a:pt x="4597400" y="1739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" name="Freeform 182"/>
          <p:cNvSpPr/>
          <p:nvPr/>
        </p:nvSpPr>
        <p:spPr>
          <a:xfrm>
            <a:off x="657009" y="6892170"/>
            <a:ext cx="73787" cy="88544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" name="Freeform 183"/>
          <p:cNvSpPr/>
          <p:nvPr/>
        </p:nvSpPr>
        <p:spPr>
          <a:xfrm>
            <a:off x="741108" y="6870656"/>
            <a:ext cx="57962" cy="110058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" name="Freeform 184"/>
          <p:cNvSpPr/>
          <p:nvPr/>
        </p:nvSpPr>
        <p:spPr>
          <a:xfrm>
            <a:off x="814184" y="6892170"/>
            <a:ext cx="84632" cy="88544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" name="Freeform 185"/>
          <p:cNvSpPr/>
          <p:nvPr/>
        </p:nvSpPr>
        <p:spPr>
          <a:xfrm>
            <a:off x="913930" y="6844164"/>
            <a:ext cx="88544" cy="136550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6324600" y="0"/>
                </a:moveTo>
                <a:lnTo>
                  <a:pt x="5181600" y="0"/>
                </a:lnTo>
                <a:lnTo>
                  <a:pt x="5181600" y="4445000"/>
                </a:lnTo>
                <a:lnTo>
                  <a:pt x="5156200" y="4445000"/>
                </a:lnTo>
                <a:cubicBezTo>
                  <a:pt x="4749800" y="3822700"/>
                  <a:pt x="3924300" y="3429000"/>
                  <a:pt x="3060700" y="3429000"/>
                </a:cubicBezTo>
                <a:cubicBezTo>
                  <a:pt x="1206500" y="3429000"/>
                  <a:pt x="0" y="4787900"/>
                  <a:pt x="0" y="6591300"/>
                </a:cubicBezTo>
                <a:cubicBezTo>
                  <a:pt x="0" y="8369300"/>
                  <a:pt x="1193800" y="9753600"/>
                  <a:pt x="3060700" y="9753600"/>
                </a:cubicBezTo>
                <a:cubicBezTo>
                  <a:pt x="3873500" y="9753600"/>
                  <a:pt x="4711700" y="9385300"/>
                  <a:pt x="5156200" y="8737600"/>
                </a:cubicBezTo>
                <a:lnTo>
                  <a:pt x="5181600" y="8737600"/>
                </a:lnTo>
                <a:lnTo>
                  <a:pt x="5181600" y="9601200"/>
                </a:lnTo>
                <a:lnTo>
                  <a:pt x="6324600" y="9601200"/>
                </a:lnTo>
                <a:close/>
                <a:moveTo>
                  <a:pt x="3200400" y="8686800"/>
                </a:moveTo>
                <a:cubicBezTo>
                  <a:pt x="1981200" y="8686800"/>
                  <a:pt x="1219200" y="7810500"/>
                  <a:pt x="1219200" y="6591300"/>
                </a:cubicBezTo>
                <a:cubicBezTo>
                  <a:pt x="1219200" y="5372100"/>
                  <a:pt x="1981200" y="4495800"/>
                  <a:pt x="3200400" y="4495800"/>
                </a:cubicBezTo>
                <a:cubicBezTo>
                  <a:pt x="4419600" y="4495800"/>
                  <a:pt x="5181600" y="5372100"/>
                  <a:pt x="5181600" y="6591300"/>
                </a:cubicBezTo>
                <a:cubicBezTo>
                  <a:pt x="5181600" y="7810500"/>
                  <a:pt x="4419600" y="8686800"/>
                  <a:pt x="3200400" y="868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" name="Freeform 186"/>
          <p:cNvSpPr/>
          <p:nvPr/>
        </p:nvSpPr>
        <p:spPr>
          <a:xfrm>
            <a:off x="1073594" y="6852343"/>
            <a:ext cx="23469" cy="126238"/>
          </a:xfrm>
          <a:custGeom>
            <a:avLst/>
            <a:gdLst/>
            <a:ahLst/>
            <a:cxnLst/>
            <a:rect l="0" t="0" r="0" b="0"/>
            <a:pathLst>
              <a:path w="1676400" h="9017000">
                <a:moveTo>
                  <a:pt x="266700" y="9017000"/>
                </a:moveTo>
                <a:lnTo>
                  <a:pt x="1409700" y="9017000"/>
                </a:lnTo>
                <a:lnTo>
                  <a:pt x="1409700" y="2997200"/>
                </a:lnTo>
                <a:lnTo>
                  <a:pt x="266700" y="2997200"/>
                </a:lnTo>
                <a:close/>
                <a:moveTo>
                  <a:pt x="0" y="838200"/>
                </a:moveTo>
                <a:cubicBezTo>
                  <a:pt x="0" y="1295400"/>
                  <a:pt x="381000" y="1676400"/>
                  <a:pt x="838200" y="1676400"/>
                </a:cubicBezTo>
                <a:cubicBezTo>
                  <a:pt x="1295400" y="1676400"/>
                  <a:pt x="1676400" y="1295400"/>
                  <a:pt x="1676400" y="838200"/>
                </a:cubicBezTo>
                <a:cubicBezTo>
                  <a:pt x="1676400" y="381000"/>
                  <a:pt x="1295400" y="0"/>
                  <a:pt x="838200" y="0"/>
                </a:cubicBezTo>
                <a:cubicBezTo>
                  <a:pt x="381000" y="0"/>
                  <a:pt x="0" y="381000"/>
                  <a:pt x="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" name="Freeform 187"/>
          <p:cNvSpPr/>
          <p:nvPr/>
        </p:nvSpPr>
        <p:spPr>
          <a:xfrm>
            <a:off x="1118755" y="6892170"/>
            <a:ext cx="74676" cy="86410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73400"/>
                </a:lnTo>
                <a:cubicBezTo>
                  <a:pt x="1143000" y="1676400"/>
                  <a:pt x="1866900" y="1066800"/>
                  <a:pt x="2819400" y="1066800"/>
                </a:cubicBezTo>
                <a:cubicBezTo>
                  <a:pt x="3543300" y="1066800"/>
                  <a:pt x="4191000" y="1485900"/>
                  <a:pt x="4191000" y="2616200"/>
                </a:cubicBezTo>
                <a:lnTo>
                  <a:pt x="4191000" y="6172200"/>
                </a:lnTo>
                <a:lnTo>
                  <a:pt x="5334000" y="6172200"/>
                </a:lnTo>
                <a:lnTo>
                  <a:pt x="5334000" y="2298700"/>
                </a:lnTo>
                <a:cubicBezTo>
                  <a:pt x="5334000" y="698500"/>
                  <a:pt x="4318000" y="0"/>
                  <a:pt x="31496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" name="Rectangle 188"/>
          <p:cNvSpPr/>
          <p:nvPr/>
        </p:nvSpPr>
        <p:spPr>
          <a:xfrm>
            <a:off x="571500" y="6639195"/>
            <a:ext cx="2306985" cy="775596"/>
          </a:xfrm>
          <a:prstGeom prst="rect">
            <a:avLst/>
          </a:prstGeom>
        </p:spPr>
      </p:sp>
      <p:sp>
        <p:nvSpPr>
          <p:cNvPr id="189" name="Freeform 189"/>
          <p:cNvSpPr/>
          <p:nvPr/>
        </p:nvSpPr>
        <p:spPr>
          <a:xfrm>
            <a:off x="571500" y="7040261"/>
            <a:ext cx="152781" cy="25984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" name="Freeform 190"/>
          <p:cNvSpPr/>
          <p:nvPr/>
        </p:nvSpPr>
        <p:spPr>
          <a:xfrm>
            <a:off x="737996" y="7035689"/>
            <a:ext cx="134112" cy="269748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" name="Freeform 191"/>
          <p:cNvSpPr/>
          <p:nvPr/>
        </p:nvSpPr>
        <p:spPr>
          <a:xfrm>
            <a:off x="909065" y="7041023"/>
            <a:ext cx="140208" cy="25908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3200400" y="0"/>
                </a:moveTo>
                <a:lnTo>
                  <a:pt x="3200400" y="3594100"/>
                </a:lnTo>
                <a:lnTo>
                  <a:pt x="1473200" y="3594100"/>
                </a:lnTo>
                <a:lnTo>
                  <a:pt x="1473200" y="0"/>
                </a:ln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lnTo>
                  <a:pt x="1473200" y="4978400"/>
                </a:lnTo>
                <a:lnTo>
                  <a:pt x="3200400" y="4978400"/>
                </a:lnTo>
                <a:lnTo>
                  <a:pt x="3200400" y="8636000"/>
                </a:lnTo>
                <a:lnTo>
                  <a:pt x="4673600" y="8636000"/>
                </a:lnTo>
                <a:lnTo>
                  <a:pt x="46736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" name="Freeform 192"/>
          <p:cNvSpPr/>
          <p:nvPr/>
        </p:nvSpPr>
        <p:spPr>
          <a:xfrm>
            <a:off x="1095374" y="7041023"/>
            <a:ext cx="44196" cy="25908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" name="Freeform 193"/>
          <p:cNvSpPr/>
          <p:nvPr/>
        </p:nvSpPr>
        <p:spPr>
          <a:xfrm>
            <a:off x="1185671" y="7041023"/>
            <a:ext cx="140208" cy="25908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" name="Freeform 194"/>
          <p:cNvSpPr/>
          <p:nvPr/>
        </p:nvSpPr>
        <p:spPr>
          <a:xfrm>
            <a:off x="1368552" y="7035689"/>
            <a:ext cx="134493" cy="269748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4406900"/>
                </a:lnTo>
                <a:lnTo>
                  <a:pt x="2235200" y="4406900"/>
                </a:lnTo>
                <a:lnTo>
                  <a:pt x="2235200" y="5664200"/>
                </a:lnTo>
                <a:lnTo>
                  <a:pt x="3098800" y="56642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" name="Freeform 195"/>
          <p:cNvSpPr/>
          <p:nvPr/>
        </p:nvSpPr>
        <p:spPr>
          <a:xfrm>
            <a:off x="1528191" y="7041023"/>
            <a:ext cx="135255" cy="25908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" name="Freeform 196"/>
          <p:cNvSpPr/>
          <p:nvPr/>
        </p:nvSpPr>
        <p:spPr>
          <a:xfrm>
            <a:off x="1692020" y="7035689"/>
            <a:ext cx="140208" cy="269748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" name="Freeform 197"/>
          <p:cNvSpPr/>
          <p:nvPr/>
        </p:nvSpPr>
        <p:spPr>
          <a:xfrm>
            <a:off x="1875281" y="7041023"/>
            <a:ext cx="140208" cy="25908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" name="Freeform 198"/>
          <p:cNvSpPr/>
          <p:nvPr/>
        </p:nvSpPr>
        <p:spPr>
          <a:xfrm>
            <a:off x="2056637" y="7243715"/>
            <a:ext cx="51435" cy="112395"/>
          </a:xfrm>
          <a:custGeom>
            <a:avLst/>
            <a:gdLst/>
            <a:ahLst/>
            <a:cxnLst/>
            <a:rect l="0" t="0" r="0" b="0"/>
            <a:pathLst>
              <a:path w="1714500" h="3746500">
                <a:moveTo>
                  <a:pt x="0" y="3746500"/>
                </a:moveTo>
                <a:cubicBezTo>
                  <a:pt x="1168400" y="3746500"/>
                  <a:pt x="1714500" y="3238500"/>
                  <a:pt x="1714500" y="2032000"/>
                </a:cubicBezTo>
                <a:lnTo>
                  <a:pt x="1714500" y="0"/>
                </a:lnTo>
                <a:lnTo>
                  <a:pt x="25400" y="0"/>
                </a:lnTo>
                <a:lnTo>
                  <a:pt x="25400" y="1879600"/>
                </a:lnTo>
                <a:lnTo>
                  <a:pt x="863600" y="1879600"/>
                </a:lnTo>
                <a:lnTo>
                  <a:pt x="863600" y="2095500"/>
                </a:lnTo>
                <a:cubicBezTo>
                  <a:pt x="863600" y="2679700"/>
                  <a:pt x="774700" y="2882900"/>
                  <a:pt x="88900" y="2882900"/>
                </a:cubicBezTo>
                <a:lnTo>
                  <a:pt x="0" y="28829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" name="Freeform 199"/>
          <p:cNvSpPr/>
          <p:nvPr/>
        </p:nvSpPr>
        <p:spPr>
          <a:xfrm>
            <a:off x="2225705" y="6956067"/>
            <a:ext cx="186944" cy="34544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5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" name="Freeform 200"/>
          <p:cNvSpPr/>
          <p:nvPr/>
        </p:nvSpPr>
        <p:spPr>
          <a:xfrm>
            <a:off x="2455829" y="7226323"/>
            <a:ext cx="67564" cy="75184"/>
          </a:xfrm>
          <a:custGeom>
            <a:avLst/>
            <a:gdLst/>
            <a:ahLst/>
            <a:cxnLst/>
            <a:rect l="0" t="0" r="0" b="0"/>
            <a:pathLst>
              <a:path w="1689100" h="1879600">
                <a:moveTo>
                  <a:pt x="0" y="0"/>
                </a:moveTo>
                <a:lnTo>
                  <a:pt x="0" y="1879600"/>
                </a:lnTo>
                <a:lnTo>
                  <a:pt x="1689100" y="1879600"/>
                </a:lnTo>
                <a:lnTo>
                  <a:pt x="16891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5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" name="Freeform 201"/>
          <p:cNvSpPr/>
          <p:nvPr/>
        </p:nvSpPr>
        <p:spPr>
          <a:xfrm>
            <a:off x="2568605" y="6948955"/>
            <a:ext cx="179324" cy="359664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5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" name="Freeform 202"/>
          <p:cNvSpPr/>
          <p:nvPr/>
        </p:nvSpPr>
        <p:spPr>
          <a:xfrm>
            <a:off x="2793141" y="7226323"/>
            <a:ext cx="67564" cy="75184"/>
          </a:xfrm>
          <a:custGeom>
            <a:avLst/>
            <a:gdLst/>
            <a:ahLst/>
            <a:cxnLst/>
            <a:rect l="0" t="0" r="0" b="0"/>
            <a:pathLst>
              <a:path w="1689100" h="1879600">
                <a:moveTo>
                  <a:pt x="0" y="0"/>
                </a:moveTo>
                <a:lnTo>
                  <a:pt x="0" y="1879600"/>
                </a:lnTo>
                <a:lnTo>
                  <a:pt x="1689100" y="1879600"/>
                </a:lnTo>
                <a:lnTo>
                  <a:pt x="16891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5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" name="Rectangle 203"/>
          <p:cNvSpPr/>
          <p:nvPr/>
        </p:nvSpPr>
        <p:spPr>
          <a:xfrm>
            <a:off x="3688502" y="5235117"/>
            <a:ext cx="727468" cy="996599"/>
          </a:xfrm>
          <a:prstGeom prst="rect">
            <a:avLst/>
          </a:prstGeom>
        </p:spPr>
      </p:sp>
      <p:sp>
        <p:nvSpPr>
          <p:cNvPr id="204" name="Freeform 204"/>
          <p:cNvSpPr/>
          <p:nvPr/>
        </p:nvSpPr>
        <p:spPr>
          <a:xfrm>
            <a:off x="3702815" y="5621565"/>
            <a:ext cx="179844" cy="423164"/>
          </a:xfrm>
          <a:custGeom>
            <a:avLst/>
            <a:gdLst/>
            <a:ahLst/>
            <a:cxnLst/>
            <a:rect l="0" t="0" r="0" b="0"/>
            <a:pathLst>
              <a:path w="3670300" h="8636000">
                <a:moveTo>
                  <a:pt x="2565400" y="7239000"/>
                </a:moveTo>
                <a:lnTo>
                  <a:pt x="2565400" y="0"/>
                </a:lnTo>
                <a:lnTo>
                  <a:pt x="1397000" y="0"/>
                </a:lnTo>
                <a:lnTo>
                  <a:pt x="0" y="355600"/>
                </a:lnTo>
                <a:lnTo>
                  <a:pt x="0" y="1803400"/>
                </a:lnTo>
                <a:lnTo>
                  <a:pt x="1092200" y="1485900"/>
                </a:lnTo>
                <a:lnTo>
                  <a:pt x="1092200" y="7239000"/>
                </a:lnTo>
                <a:lnTo>
                  <a:pt x="0" y="7239000"/>
                </a:lnTo>
                <a:lnTo>
                  <a:pt x="0" y="8636000"/>
                </a:lnTo>
                <a:lnTo>
                  <a:pt x="3670300" y="8636000"/>
                </a:lnTo>
                <a:lnTo>
                  <a:pt x="3670300" y="7239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6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" name="Freeform 205"/>
          <p:cNvSpPr/>
          <p:nvPr/>
        </p:nvSpPr>
        <p:spPr>
          <a:xfrm>
            <a:off x="3926843" y="5621565"/>
            <a:ext cx="224028" cy="431876"/>
          </a:xfrm>
          <a:custGeom>
            <a:avLst/>
            <a:gdLst/>
            <a:ahLst/>
            <a:cxnLst/>
            <a:rect l="0" t="0" r="0" b="0"/>
            <a:pathLst>
              <a:path w="4572000" h="8813800">
                <a:moveTo>
                  <a:pt x="2209800" y="8813800"/>
                </a:moveTo>
                <a:lnTo>
                  <a:pt x="2362200" y="8813800"/>
                </a:lnTo>
                <a:cubicBezTo>
                  <a:pt x="3873500" y="8813800"/>
                  <a:pt x="4572000" y="7937500"/>
                  <a:pt x="4572000" y="6223000"/>
                </a:cubicBezTo>
                <a:lnTo>
                  <a:pt x="4572000" y="5181600"/>
                </a:lnTo>
                <a:cubicBezTo>
                  <a:pt x="4572000" y="3543300"/>
                  <a:pt x="4013200" y="2819400"/>
                  <a:pt x="2882900" y="2819400"/>
                </a:cubicBezTo>
                <a:cubicBezTo>
                  <a:pt x="2095500" y="2819400"/>
                  <a:pt x="1651000" y="3175000"/>
                  <a:pt x="1485900" y="3746500"/>
                </a:cubicBezTo>
                <a:lnTo>
                  <a:pt x="1460500" y="3746500"/>
                </a:lnTo>
                <a:lnTo>
                  <a:pt x="1460500" y="1384300"/>
                </a:lnTo>
                <a:lnTo>
                  <a:pt x="4368800" y="1384300"/>
                </a:lnTo>
                <a:lnTo>
                  <a:pt x="4368800" y="0"/>
                </a:lnTo>
                <a:lnTo>
                  <a:pt x="0" y="0"/>
                </a:lnTo>
                <a:lnTo>
                  <a:pt x="0" y="4787900"/>
                </a:lnTo>
                <a:lnTo>
                  <a:pt x="1473200" y="4787900"/>
                </a:lnTo>
                <a:cubicBezTo>
                  <a:pt x="1562100" y="4343400"/>
                  <a:pt x="1828800" y="4140200"/>
                  <a:pt x="2273300" y="4140200"/>
                </a:cubicBezTo>
                <a:cubicBezTo>
                  <a:pt x="2857500" y="4140200"/>
                  <a:pt x="3098800" y="4495800"/>
                  <a:pt x="3098800" y="5410200"/>
                </a:cubicBezTo>
                <a:lnTo>
                  <a:pt x="3098800" y="6362700"/>
                </a:lnTo>
                <a:cubicBezTo>
                  <a:pt x="3098800" y="7150100"/>
                  <a:pt x="2870200" y="7518400"/>
                  <a:pt x="2298700" y="7518400"/>
                </a:cubicBezTo>
                <a:cubicBezTo>
                  <a:pt x="1714500" y="7518400"/>
                  <a:pt x="1473200" y="7150100"/>
                  <a:pt x="1473200" y="6362700"/>
                </a:cubicBezTo>
                <a:lnTo>
                  <a:pt x="1473200" y="5816600"/>
                </a:lnTo>
                <a:lnTo>
                  <a:pt x="0" y="5816600"/>
                </a:lnTo>
                <a:lnTo>
                  <a:pt x="0" y="6223000"/>
                </a:lnTo>
                <a:cubicBezTo>
                  <a:pt x="0" y="7937500"/>
                  <a:pt x="698500" y="8813800"/>
                  <a:pt x="2209800" y="8813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6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" name="Freeform 206"/>
          <p:cNvSpPr/>
          <p:nvPr/>
        </p:nvSpPr>
        <p:spPr>
          <a:xfrm>
            <a:off x="4204389" y="5736691"/>
            <a:ext cx="191668" cy="190423"/>
          </a:xfrm>
          <a:custGeom>
            <a:avLst/>
            <a:gdLst/>
            <a:ahLst/>
            <a:cxnLst/>
            <a:rect l="0" t="0" r="0" b="0"/>
            <a:pathLst>
              <a:path w="3911600" h="3886200">
                <a:moveTo>
                  <a:pt x="1346200" y="3886200"/>
                </a:moveTo>
                <a:lnTo>
                  <a:pt x="2565400" y="3886200"/>
                </a:lnTo>
                <a:lnTo>
                  <a:pt x="2565400" y="2552700"/>
                </a:lnTo>
                <a:lnTo>
                  <a:pt x="3911600" y="2552700"/>
                </a:lnTo>
                <a:lnTo>
                  <a:pt x="3911600" y="1333500"/>
                </a:lnTo>
                <a:lnTo>
                  <a:pt x="2565400" y="1333500"/>
                </a:lnTo>
                <a:lnTo>
                  <a:pt x="2565400" y="0"/>
                </a:lnTo>
                <a:lnTo>
                  <a:pt x="1346200" y="0"/>
                </a:lnTo>
                <a:lnTo>
                  <a:pt x="1346200" y="1333500"/>
                </a:lnTo>
                <a:lnTo>
                  <a:pt x="0" y="1333500"/>
                </a:lnTo>
                <a:lnTo>
                  <a:pt x="0" y="2552700"/>
                </a:lnTo>
                <a:lnTo>
                  <a:pt x="1346200" y="25527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6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" name="Freeform 207"/>
          <p:cNvSpPr/>
          <p:nvPr/>
        </p:nvSpPr>
        <p:spPr>
          <a:xfrm>
            <a:off x="3697138" y="6135705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5334000" y="0"/>
                </a:moveTo>
                <a:lnTo>
                  <a:pt x="4191000" y="0"/>
                </a:lnTo>
                <a:lnTo>
                  <a:pt x="4191000" y="3098800"/>
                </a:lnTo>
                <a:cubicBezTo>
                  <a:pt x="4191000" y="4495800"/>
                  <a:pt x="3467100" y="5105400"/>
                  <a:pt x="2514600" y="5105400"/>
                </a:cubicBezTo>
                <a:cubicBezTo>
                  <a:pt x="1790700" y="5105400"/>
                  <a:pt x="1143000" y="4686300"/>
                  <a:pt x="1143000" y="3556000"/>
                </a:cubicBezTo>
                <a:lnTo>
                  <a:pt x="1143000" y="0"/>
                </a:lnTo>
                <a:lnTo>
                  <a:pt x="0" y="0"/>
                </a:lnTo>
                <a:lnTo>
                  <a:pt x="0" y="3873500"/>
                </a:lnTo>
                <a:cubicBezTo>
                  <a:pt x="0" y="5473700"/>
                  <a:pt x="1016000" y="6172200"/>
                  <a:pt x="2184400" y="6172200"/>
                </a:cubicBezTo>
                <a:cubicBezTo>
                  <a:pt x="3111500" y="6172200"/>
                  <a:pt x="3873500" y="5727700"/>
                  <a:pt x="4165600" y="5092700"/>
                </a:cubicBezTo>
                <a:lnTo>
                  <a:pt x="4191000" y="5092700"/>
                </a:lnTo>
                <a:lnTo>
                  <a:pt x="4191000" y="6019800"/>
                </a:lnTo>
                <a:lnTo>
                  <a:pt x="5334000" y="6019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" name="Freeform 208"/>
          <p:cNvSpPr/>
          <p:nvPr/>
        </p:nvSpPr>
        <p:spPr>
          <a:xfrm>
            <a:off x="3766480" y="6134181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73400"/>
                </a:lnTo>
                <a:cubicBezTo>
                  <a:pt x="1143000" y="1676400"/>
                  <a:pt x="1866900" y="1066800"/>
                  <a:pt x="2819400" y="1066800"/>
                </a:cubicBezTo>
                <a:cubicBezTo>
                  <a:pt x="3543300" y="1066800"/>
                  <a:pt x="4191000" y="1485900"/>
                  <a:pt x="4191000" y="2616200"/>
                </a:cubicBezTo>
                <a:lnTo>
                  <a:pt x="4191000" y="6172200"/>
                </a:lnTo>
                <a:lnTo>
                  <a:pt x="5334000" y="6172200"/>
                </a:lnTo>
                <a:lnTo>
                  <a:pt x="5334000" y="2298700"/>
                </a:lnTo>
                <a:cubicBezTo>
                  <a:pt x="5334000" y="698500"/>
                  <a:pt x="4318000" y="0"/>
                  <a:pt x="31496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" name="Freeform 209"/>
          <p:cNvSpPr/>
          <p:nvPr/>
        </p:nvSpPr>
        <p:spPr>
          <a:xfrm>
            <a:off x="3832901" y="6099891"/>
            <a:ext cx="63246" cy="9753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6324600" y="0"/>
                </a:moveTo>
                <a:lnTo>
                  <a:pt x="5181600" y="0"/>
                </a:lnTo>
                <a:lnTo>
                  <a:pt x="5181600" y="4445000"/>
                </a:lnTo>
                <a:lnTo>
                  <a:pt x="5156200" y="4445000"/>
                </a:lnTo>
                <a:cubicBezTo>
                  <a:pt x="4749800" y="3822700"/>
                  <a:pt x="3924300" y="3429000"/>
                  <a:pt x="3060700" y="3429000"/>
                </a:cubicBezTo>
                <a:cubicBezTo>
                  <a:pt x="1206500" y="3429000"/>
                  <a:pt x="0" y="4787900"/>
                  <a:pt x="0" y="6591300"/>
                </a:cubicBezTo>
                <a:cubicBezTo>
                  <a:pt x="0" y="8369300"/>
                  <a:pt x="1193800" y="9753600"/>
                  <a:pt x="3060700" y="9753600"/>
                </a:cubicBezTo>
                <a:cubicBezTo>
                  <a:pt x="3873500" y="9753600"/>
                  <a:pt x="4711700" y="9385300"/>
                  <a:pt x="5156200" y="8737600"/>
                </a:cubicBezTo>
                <a:lnTo>
                  <a:pt x="5181600" y="8737600"/>
                </a:lnTo>
                <a:lnTo>
                  <a:pt x="5181600" y="9601200"/>
                </a:lnTo>
                <a:lnTo>
                  <a:pt x="6324600" y="9601200"/>
                </a:lnTo>
                <a:close/>
                <a:moveTo>
                  <a:pt x="3200400" y="8686800"/>
                </a:moveTo>
                <a:cubicBezTo>
                  <a:pt x="1981200" y="8686800"/>
                  <a:pt x="1219200" y="7810500"/>
                  <a:pt x="1219200" y="6591300"/>
                </a:cubicBezTo>
                <a:cubicBezTo>
                  <a:pt x="1219200" y="5372100"/>
                  <a:pt x="1981200" y="4495800"/>
                  <a:pt x="3200400" y="4495800"/>
                </a:cubicBezTo>
                <a:cubicBezTo>
                  <a:pt x="4419600" y="4495800"/>
                  <a:pt x="5181600" y="5372100"/>
                  <a:pt x="5181600" y="6591300"/>
                </a:cubicBezTo>
                <a:cubicBezTo>
                  <a:pt x="5181600" y="7810500"/>
                  <a:pt x="4419600" y="8686800"/>
                  <a:pt x="3200400" y="868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" name="Freeform 210"/>
          <p:cNvSpPr/>
          <p:nvPr/>
        </p:nvSpPr>
        <p:spPr>
          <a:xfrm>
            <a:off x="3908593" y="6134181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" name="Freeform 211"/>
          <p:cNvSpPr/>
          <p:nvPr/>
        </p:nvSpPr>
        <p:spPr>
          <a:xfrm>
            <a:off x="3981491" y="6134181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" name="Freeform 212"/>
          <p:cNvSpPr/>
          <p:nvPr/>
        </p:nvSpPr>
        <p:spPr>
          <a:xfrm>
            <a:off x="4021877" y="6134181"/>
            <a:ext cx="63373" cy="92202"/>
          </a:xfrm>
          <a:custGeom>
            <a:avLst/>
            <a:gdLst/>
            <a:ahLst/>
            <a:cxnLst/>
            <a:rect l="0" t="0" r="0" b="0"/>
            <a:pathLst>
              <a:path w="6337300" h="9220200">
                <a:moveTo>
                  <a:pt x="6337300" y="152400"/>
                </a:moveTo>
                <a:lnTo>
                  <a:pt x="5194300" y="152400"/>
                </a:lnTo>
                <a:lnTo>
                  <a:pt x="5194300" y="1016000"/>
                </a:lnTo>
                <a:lnTo>
                  <a:pt x="5168900" y="1016000"/>
                </a:lnTo>
                <a:cubicBezTo>
                  <a:pt x="4724400" y="368300"/>
                  <a:pt x="3886200" y="0"/>
                  <a:pt x="3073400" y="0"/>
                </a:cubicBezTo>
                <a:cubicBezTo>
                  <a:pt x="1206500" y="0"/>
                  <a:pt x="12700" y="1384300"/>
                  <a:pt x="12700" y="31623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3898900" y="6248400"/>
                  <a:pt x="4724400" y="5905500"/>
                  <a:pt x="5156200" y="5181600"/>
                </a:cubicBezTo>
                <a:lnTo>
                  <a:pt x="5194300" y="5181600"/>
                </a:lnTo>
                <a:lnTo>
                  <a:pt x="5194300" y="6070600"/>
                </a:lnTo>
                <a:cubicBezTo>
                  <a:pt x="5194300" y="7086600"/>
                  <a:pt x="4724400" y="8153400"/>
                  <a:pt x="3022600" y="8153400"/>
                </a:cubicBezTo>
                <a:cubicBezTo>
                  <a:pt x="2146300" y="8153400"/>
                  <a:pt x="1473200" y="7810500"/>
                  <a:pt x="876300" y="7175500"/>
                </a:cubicBezTo>
                <a:lnTo>
                  <a:pt x="101600" y="8140700"/>
                </a:lnTo>
                <a:cubicBezTo>
                  <a:pt x="952500" y="8928100"/>
                  <a:pt x="1905000" y="9220200"/>
                  <a:pt x="3048000" y="9220200"/>
                </a:cubicBezTo>
                <a:cubicBezTo>
                  <a:pt x="5016500" y="9220200"/>
                  <a:pt x="6337300" y="7937500"/>
                  <a:pt x="6337300" y="6121400"/>
                </a:cubicBezTo>
                <a:close/>
                <a:moveTo>
                  <a:pt x="3213100" y="1066800"/>
                </a:moveTo>
                <a:cubicBezTo>
                  <a:pt x="4432300" y="1066800"/>
                  <a:pt x="5194300" y="1943100"/>
                  <a:pt x="5194300" y="3162300"/>
                </a:cubicBezTo>
                <a:cubicBezTo>
                  <a:pt x="5194300" y="4381500"/>
                  <a:pt x="4432300" y="5181600"/>
                  <a:pt x="3213100" y="5181600"/>
                </a:cubicBezTo>
                <a:cubicBezTo>
                  <a:pt x="1993900" y="5181600"/>
                  <a:pt x="1231900" y="4381500"/>
                  <a:pt x="1231900" y="3162300"/>
                </a:cubicBezTo>
                <a:cubicBezTo>
                  <a:pt x="1231900" y="1943100"/>
                  <a:pt x="1993900" y="1066800"/>
                  <a:pt x="3213100" y="106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" name="Freeform 213"/>
          <p:cNvSpPr/>
          <p:nvPr/>
        </p:nvSpPr>
        <p:spPr>
          <a:xfrm>
            <a:off x="4101252" y="6134181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" name="Freeform 214"/>
          <p:cNvSpPr/>
          <p:nvPr/>
        </p:nvSpPr>
        <p:spPr>
          <a:xfrm>
            <a:off x="4144051" y="6134181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" name="Freeform 215"/>
          <p:cNvSpPr/>
          <p:nvPr/>
        </p:nvSpPr>
        <p:spPr>
          <a:xfrm>
            <a:off x="4208694" y="6099891"/>
            <a:ext cx="63246" cy="9753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6324600" y="0"/>
                </a:moveTo>
                <a:lnTo>
                  <a:pt x="5181600" y="0"/>
                </a:lnTo>
                <a:lnTo>
                  <a:pt x="5181600" y="4445000"/>
                </a:lnTo>
                <a:lnTo>
                  <a:pt x="5156200" y="4445000"/>
                </a:lnTo>
                <a:cubicBezTo>
                  <a:pt x="4749800" y="3822700"/>
                  <a:pt x="3924300" y="3429000"/>
                  <a:pt x="3060700" y="3429000"/>
                </a:cubicBezTo>
                <a:cubicBezTo>
                  <a:pt x="1206500" y="3429000"/>
                  <a:pt x="0" y="4787900"/>
                  <a:pt x="0" y="6591300"/>
                </a:cubicBezTo>
                <a:cubicBezTo>
                  <a:pt x="0" y="8369300"/>
                  <a:pt x="1193800" y="9753600"/>
                  <a:pt x="3060700" y="9753600"/>
                </a:cubicBezTo>
                <a:cubicBezTo>
                  <a:pt x="3873500" y="9753600"/>
                  <a:pt x="4711700" y="9385300"/>
                  <a:pt x="5156200" y="8737600"/>
                </a:cubicBezTo>
                <a:lnTo>
                  <a:pt x="5181600" y="8737600"/>
                </a:lnTo>
                <a:lnTo>
                  <a:pt x="5181600" y="9601200"/>
                </a:lnTo>
                <a:lnTo>
                  <a:pt x="6324600" y="9601200"/>
                </a:lnTo>
                <a:close/>
                <a:moveTo>
                  <a:pt x="3200400" y="8686800"/>
                </a:moveTo>
                <a:cubicBezTo>
                  <a:pt x="1981200" y="8686800"/>
                  <a:pt x="1219200" y="7810500"/>
                  <a:pt x="1219200" y="6591300"/>
                </a:cubicBezTo>
                <a:cubicBezTo>
                  <a:pt x="1219200" y="5372100"/>
                  <a:pt x="1981200" y="4495800"/>
                  <a:pt x="3200400" y="4495800"/>
                </a:cubicBezTo>
                <a:cubicBezTo>
                  <a:pt x="4419600" y="4495800"/>
                  <a:pt x="5181600" y="5372100"/>
                  <a:pt x="5181600" y="6591300"/>
                </a:cubicBezTo>
                <a:cubicBezTo>
                  <a:pt x="5181600" y="7810500"/>
                  <a:pt x="4419600" y="8686800"/>
                  <a:pt x="3200400" y="868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" name="Freeform 216"/>
          <p:cNvSpPr/>
          <p:nvPr/>
        </p:nvSpPr>
        <p:spPr>
          <a:xfrm>
            <a:off x="4287942" y="6135705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5334000" y="0"/>
                </a:moveTo>
                <a:lnTo>
                  <a:pt x="4191000" y="0"/>
                </a:lnTo>
                <a:lnTo>
                  <a:pt x="4191000" y="3098800"/>
                </a:lnTo>
                <a:cubicBezTo>
                  <a:pt x="4191000" y="4495800"/>
                  <a:pt x="3467100" y="5105400"/>
                  <a:pt x="2514600" y="5105400"/>
                </a:cubicBezTo>
                <a:cubicBezTo>
                  <a:pt x="1790700" y="5105400"/>
                  <a:pt x="1143000" y="4686300"/>
                  <a:pt x="1143000" y="3556000"/>
                </a:cubicBezTo>
                <a:lnTo>
                  <a:pt x="1143000" y="0"/>
                </a:lnTo>
                <a:lnTo>
                  <a:pt x="0" y="0"/>
                </a:lnTo>
                <a:lnTo>
                  <a:pt x="0" y="3873500"/>
                </a:lnTo>
                <a:cubicBezTo>
                  <a:pt x="0" y="5473700"/>
                  <a:pt x="1016000" y="6172200"/>
                  <a:pt x="2184400" y="6172200"/>
                </a:cubicBezTo>
                <a:cubicBezTo>
                  <a:pt x="3111500" y="6172200"/>
                  <a:pt x="3873500" y="5727700"/>
                  <a:pt x="4165600" y="5092700"/>
                </a:cubicBezTo>
                <a:lnTo>
                  <a:pt x="4191000" y="5092700"/>
                </a:lnTo>
                <a:lnTo>
                  <a:pt x="4191000" y="6019800"/>
                </a:lnTo>
                <a:lnTo>
                  <a:pt x="5334000" y="6019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" name="Freeform 217"/>
          <p:cNvSpPr/>
          <p:nvPr/>
        </p:nvSpPr>
        <p:spPr>
          <a:xfrm>
            <a:off x="4354363" y="6134181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" name="Freeform 218"/>
          <p:cNvSpPr/>
          <p:nvPr/>
        </p:nvSpPr>
        <p:spPr>
          <a:xfrm>
            <a:off x="4413164" y="6118814"/>
            <a:ext cx="41402" cy="78613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" name="Freeform 219"/>
          <p:cNvSpPr/>
          <p:nvPr/>
        </p:nvSpPr>
        <p:spPr>
          <a:xfrm>
            <a:off x="4464091" y="6134181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" name="Rectangle 220"/>
          <p:cNvSpPr/>
          <p:nvPr/>
        </p:nvSpPr>
        <p:spPr>
          <a:xfrm>
            <a:off x="3688502" y="6047922"/>
            <a:ext cx="982091" cy="336193"/>
          </a:xfrm>
          <a:prstGeom prst="rect">
            <a:avLst/>
          </a:prstGeom>
        </p:spPr>
      </p:sp>
      <p:sp>
        <p:nvSpPr>
          <p:cNvPr id="221" name="Freeform 221"/>
          <p:cNvSpPr/>
          <p:nvPr/>
        </p:nvSpPr>
        <p:spPr>
          <a:xfrm>
            <a:off x="3697138" y="6135705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5334000" y="0"/>
                </a:moveTo>
                <a:lnTo>
                  <a:pt x="4191000" y="0"/>
                </a:lnTo>
                <a:lnTo>
                  <a:pt x="4191000" y="3098800"/>
                </a:lnTo>
                <a:cubicBezTo>
                  <a:pt x="4191000" y="4495800"/>
                  <a:pt x="3467100" y="5105400"/>
                  <a:pt x="2514600" y="5105400"/>
                </a:cubicBezTo>
                <a:cubicBezTo>
                  <a:pt x="1790700" y="5105400"/>
                  <a:pt x="1143000" y="4686300"/>
                  <a:pt x="1143000" y="3556000"/>
                </a:cubicBezTo>
                <a:lnTo>
                  <a:pt x="1143000" y="0"/>
                </a:lnTo>
                <a:lnTo>
                  <a:pt x="0" y="0"/>
                </a:lnTo>
                <a:lnTo>
                  <a:pt x="0" y="3873500"/>
                </a:lnTo>
                <a:cubicBezTo>
                  <a:pt x="0" y="5473700"/>
                  <a:pt x="1016000" y="6172200"/>
                  <a:pt x="2184400" y="6172200"/>
                </a:cubicBezTo>
                <a:cubicBezTo>
                  <a:pt x="3111500" y="6172200"/>
                  <a:pt x="3873500" y="5727700"/>
                  <a:pt x="4165600" y="5092700"/>
                </a:cubicBezTo>
                <a:lnTo>
                  <a:pt x="4191000" y="5092700"/>
                </a:lnTo>
                <a:lnTo>
                  <a:pt x="4191000" y="6019800"/>
                </a:lnTo>
                <a:lnTo>
                  <a:pt x="5334000" y="6019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" name="Freeform 222"/>
          <p:cNvSpPr/>
          <p:nvPr/>
        </p:nvSpPr>
        <p:spPr>
          <a:xfrm>
            <a:off x="3766480" y="6134181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73400"/>
                </a:lnTo>
                <a:cubicBezTo>
                  <a:pt x="1143000" y="1676400"/>
                  <a:pt x="1866900" y="1066800"/>
                  <a:pt x="2819400" y="1066800"/>
                </a:cubicBezTo>
                <a:cubicBezTo>
                  <a:pt x="3543300" y="1066800"/>
                  <a:pt x="4191000" y="1485900"/>
                  <a:pt x="4191000" y="2616200"/>
                </a:cubicBezTo>
                <a:lnTo>
                  <a:pt x="4191000" y="6172200"/>
                </a:lnTo>
                <a:lnTo>
                  <a:pt x="5334000" y="6172200"/>
                </a:lnTo>
                <a:lnTo>
                  <a:pt x="5334000" y="2298700"/>
                </a:lnTo>
                <a:cubicBezTo>
                  <a:pt x="5334000" y="698500"/>
                  <a:pt x="4318000" y="0"/>
                  <a:pt x="31496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" name="Freeform 223"/>
          <p:cNvSpPr/>
          <p:nvPr/>
        </p:nvSpPr>
        <p:spPr>
          <a:xfrm>
            <a:off x="3832901" y="6099891"/>
            <a:ext cx="63246" cy="9753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6324600" y="0"/>
                </a:moveTo>
                <a:lnTo>
                  <a:pt x="5181600" y="0"/>
                </a:lnTo>
                <a:lnTo>
                  <a:pt x="5181600" y="4445000"/>
                </a:lnTo>
                <a:lnTo>
                  <a:pt x="5156200" y="4445000"/>
                </a:lnTo>
                <a:cubicBezTo>
                  <a:pt x="4749800" y="3822700"/>
                  <a:pt x="3924300" y="3429000"/>
                  <a:pt x="3060700" y="3429000"/>
                </a:cubicBezTo>
                <a:cubicBezTo>
                  <a:pt x="1206500" y="3429000"/>
                  <a:pt x="0" y="4787900"/>
                  <a:pt x="0" y="6591300"/>
                </a:cubicBezTo>
                <a:cubicBezTo>
                  <a:pt x="0" y="8369300"/>
                  <a:pt x="1193800" y="9753600"/>
                  <a:pt x="3060700" y="9753600"/>
                </a:cubicBezTo>
                <a:cubicBezTo>
                  <a:pt x="3873500" y="9753600"/>
                  <a:pt x="4711700" y="9385300"/>
                  <a:pt x="5156200" y="8737600"/>
                </a:cubicBezTo>
                <a:lnTo>
                  <a:pt x="5181600" y="8737600"/>
                </a:lnTo>
                <a:lnTo>
                  <a:pt x="5181600" y="9601200"/>
                </a:lnTo>
                <a:lnTo>
                  <a:pt x="6324600" y="9601200"/>
                </a:lnTo>
                <a:close/>
                <a:moveTo>
                  <a:pt x="3200400" y="8686800"/>
                </a:moveTo>
                <a:cubicBezTo>
                  <a:pt x="1981200" y="8686800"/>
                  <a:pt x="1219200" y="7810500"/>
                  <a:pt x="1219200" y="6591300"/>
                </a:cubicBezTo>
                <a:cubicBezTo>
                  <a:pt x="1219200" y="5372100"/>
                  <a:pt x="1981200" y="4495800"/>
                  <a:pt x="3200400" y="4495800"/>
                </a:cubicBezTo>
                <a:cubicBezTo>
                  <a:pt x="4419600" y="4495800"/>
                  <a:pt x="5181600" y="5372100"/>
                  <a:pt x="5181600" y="6591300"/>
                </a:cubicBezTo>
                <a:cubicBezTo>
                  <a:pt x="5181600" y="7810500"/>
                  <a:pt x="4419600" y="8686800"/>
                  <a:pt x="3200400" y="868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" name="Freeform 224"/>
          <p:cNvSpPr/>
          <p:nvPr/>
        </p:nvSpPr>
        <p:spPr>
          <a:xfrm>
            <a:off x="3908593" y="6134181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" name="Freeform 225"/>
          <p:cNvSpPr/>
          <p:nvPr/>
        </p:nvSpPr>
        <p:spPr>
          <a:xfrm>
            <a:off x="3981491" y="6134181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" name="Freeform 226"/>
          <p:cNvSpPr/>
          <p:nvPr/>
        </p:nvSpPr>
        <p:spPr>
          <a:xfrm>
            <a:off x="4021877" y="6134181"/>
            <a:ext cx="63373" cy="92202"/>
          </a:xfrm>
          <a:custGeom>
            <a:avLst/>
            <a:gdLst/>
            <a:ahLst/>
            <a:cxnLst/>
            <a:rect l="0" t="0" r="0" b="0"/>
            <a:pathLst>
              <a:path w="6337300" h="9220200">
                <a:moveTo>
                  <a:pt x="6337300" y="152400"/>
                </a:moveTo>
                <a:lnTo>
                  <a:pt x="5194300" y="152400"/>
                </a:lnTo>
                <a:lnTo>
                  <a:pt x="5194300" y="1016000"/>
                </a:lnTo>
                <a:lnTo>
                  <a:pt x="5168900" y="1016000"/>
                </a:lnTo>
                <a:cubicBezTo>
                  <a:pt x="4724400" y="368300"/>
                  <a:pt x="3886200" y="0"/>
                  <a:pt x="3073400" y="0"/>
                </a:cubicBezTo>
                <a:cubicBezTo>
                  <a:pt x="1206500" y="0"/>
                  <a:pt x="12700" y="1384300"/>
                  <a:pt x="12700" y="31623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3898900" y="6248400"/>
                  <a:pt x="4724400" y="5905500"/>
                  <a:pt x="5156200" y="5181600"/>
                </a:cubicBezTo>
                <a:lnTo>
                  <a:pt x="5194300" y="5181600"/>
                </a:lnTo>
                <a:lnTo>
                  <a:pt x="5194300" y="6070600"/>
                </a:lnTo>
                <a:cubicBezTo>
                  <a:pt x="5194300" y="7086600"/>
                  <a:pt x="4724400" y="8153400"/>
                  <a:pt x="3022600" y="8153400"/>
                </a:cubicBezTo>
                <a:cubicBezTo>
                  <a:pt x="2146300" y="8153400"/>
                  <a:pt x="1473200" y="7810500"/>
                  <a:pt x="876300" y="7175500"/>
                </a:cubicBezTo>
                <a:lnTo>
                  <a:pt x="101600" y="8140700"/>
                </a:lnTo>
                <a:cubicBezTo>
                  <a:pt x="952500" y="8928100"/>
                  <a:pt x="1905000" y="9220200"/>
                  <a:pt x="3048000" y="9220200"/>
                </a:cubicBezTo>
                <a:cubicBezTo>
                  <a:pt x="5016500" y="9220200"/>
                  <a:pt x="6337300" y="7937500"/>
                  <a:pt x="6337300" y="6121400"/>
                </a:cubicBezTo>
                <a:close/>
                <a:moveTo>
                  <a:pt x="3213100" y="1066800"/>
                </a:moveTo>
                <a:cubicBezTo>
                  <a:pt x="4432300" y="1066800"/>
                  <a:pt x="5194300" y="1943100"/>
                  <a:pt x="5194300" y="3162300"/>
                </a:cubicBezTo>
                <a:cubicBezTo>
                  <a:pt x="5194300" y="4381500"/>
                  <a:pt x="4432300" y="5181600"/>
                  <a:pt x="3213100" y="5181600"/>
                </a:cubicBezTo>
                <a:cubicBezTo>
                  <a:pt x="1993900" y="5181600"/>
                  <a:pt x="1231900" y="4381500"/>
                  <a:pt x="1231900" y="3162300"/>
                </a:cubicBezTo>
                <a:cubicBezTo>
                  <a:pt x="1231900" y="1943100"/>
                  <a:pt x="1993900" y="1066800"/>
                  <a:pt x="3213100" y="106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" name="Freeform 227"/>
          <p:cNvSpPr/>
          <p:nvPr/>
        </p:nvSpPr>
        <p:spPr>
          <a:xfrm>
            <a:off x="4101252" y="6134181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" name="Freeform 228"/>
          <p:cNvSpPr/>
          <p:nvPr/>
        </p:nvSpPr>
        <p:spPr>
          <a:xfrm>
            <a:off x="4144051" y="6134181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" name="Freeform 229"/>
          <p:cNvSpPr/>
          <p:nvPr/>
        </p:nvSpPr>
        <p:spPr>
          <a:xfrm>
            <a:off x="4208694" y="6099891"/>
            <a:ext cx="63246" cy="9753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6324600" y="0"/>
                </a:moveTo>
                <a:lnTo>
                  <a:pt x="5181600" y="0"/>
                </a:lnTo>
                <a:lnTo>
                  <a:pt x="5181600" y="4445000"/>
                </a:lnTo>
                <a:lnTo>
                  <a:pt x="5156200" y="4445000"/>
                </a:lnTo>
                <a:cubicBezTo>
                  <a:pt x="4749800" y="3822700"/>
                  <a:pt x="3924300" y="3429000"/>
                  <a:pt x="3060700" y="3429000"/>
                </a:cubicBezTo>
                <a:cubicBezTo>
                  <a:pt x="1206500" y="3429000"/>
                  <a:pt x="0" y="4787900"/>
                  <a:pt x="0" y="6591300"/>
                </a:cubicBezTo>
                <a:cubicBezTo>
                  <a:pt x="0" y="8369300"/>
                  <a:pt x="1193800" y="9753600"/>
                  <a:pt x="3060700" y="9753600"/>
                </a:cubicBezTo>
                <a:cubicBezTo>
                  <a:pt x="3873500" y="9753600"/>
                  <a:pt x="4711700" y="9385300"/>
                  <a:pt x="5156200" y="8737600"/>
                </a:cubicBezTo>
                <a:lnTo>
                  <a:pt x="5181600" y="8737600"/>
                </a:lnTo>
                <a:lnTo>
                  <a:pt x="5181600" y="9601200"/>
                </a:lnTo>
                <a:lnTo>
                  <a:pt x="6324600" y="9601200"/>
                </a:lnTo>
                <a:close/>
                <a:moveTo>
                  <a:pt x="3200400" y="8686800"/>
                </a:moveTo>
                <a:cubicBezTo>
                  <a:pt x="1981200" y="8686800"/>
                  <a:pt x="1219200" y="7810500"/>
                  <a:pt x="1219200" y="6591300"/>
                </a:cubicBezTo>
                <a:cubicBezTo>
                  <a:pt x="1219200" y="5372100"/>
                  <a:pt x="1981200" y="4495800"/>
                  <a:pt x="3200400" y="4495800"/>
                </a:cubicBezTo>
                <a:cubicBezTo>
                  <a:pt x="4419600" y="4495800"/>
                  <a:pt x="5181600" y="5372100"/>
                  <a:pt x="5181600" y="6591300"/>
                </a:cubicBezTo>
                <a:cubicBezTo>
                  <a:pt x="5181600" y="7810500"/>
                  <a:pt x="4419600" y="8686800"/>
                  <a:pt x="3200400" y="868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" name="Freeform 230"/>
          <p:cNvSpPr/>
          <p:nvPr/>
        </p:nvSpPr>
        <p:spPr>
          <a:xfrm>
            <a:off x="4287942" y="6135705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5334000" y="0"/>
                </a:moveTo>
                <a:lnTo>
                  <a:pt x="4191000" y="0"/>
                </a:lnTo>
                <a:lnTo>
                  <a:pt x="4191000" y="3098800"/>
                </a:lnTo>
                <a:cubicBezTo>
                  <a:pt x="4191000" y="4495800"/>
                  <a:pt x="3467100" y="5105400"/>
                  <a:pt x="2514600" y="5105400"/>
                </a:cubicBezTo>
                <a:cubicBezTo>
                  <a:pt x="1790700" y="5105400"/>
                  <a:pt x="1143000" y="4686300"/>
                  <a:pt x="1143000" y="3556000"/>
                </a:cubicBezTo>
                <a:lnTo>
                  <a:pt x="1143000" y="0"/>
                </a:lnTo>
                <a:lnTo>
                  <a:pt x="0" y="0"/>
                </a:lnTo>
                <a:lnTo>
                  <a:pt x="0" y="3873500"/>
                </a:lnTo>
                <a:cubicBezTo>
                  <a:pt x="0" y="5473700"/>
                  <a:pt x="1016000" y="6172200"/>
                  <a:pt x="2184400" y="6172200"/>
                </a:cubicBezTo>
                <a:cubicBezTo>
                  <a:pt x="3111500" y="6172200"/>
                  <a:pt x="3873500" y="5727700"/>
                  <a:pt x="4165600" y="5092700"/>
                </a:cubicBezTo>
                <a:lnTo>
                  <a:pt x="4191000" y="5092700"/>
                </a:lnTo>
                <a:lnTo>
                  <a:pt x="4191000" y="6019800"/>
                </a:lnTo>
                <a:lnTo>
                  <a:pt x="5334000" y="6019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" name="Freeform 231"/>
          <p:cNvSpPr/>
          <p:nvPr/>
        </p:nvSpPr>
        <p:spPr>
          <a:xfrm>
            <a:off x="4354363" y="6134181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" name="Freeform 232"/>
          <p:cNvSpPr/>
          <p:nvPr/>
        </p:nvSpPr>
        <p:spPr>
          <a:xfrm>
            <a:off x="4413164" y="6118814"/>
            <a:ext cx="41402" cy="78613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" name="Freeform 233"/>
          <p:cNvSpPr/>
          <p:nvPr/>
        </p:nvSpPr>
        <p:spPr>
          <a:xfrm>
            <a:off x="4464091" y="6134181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" name="Freeform 234"/>
          <p:cNvSpPr/>
          <p:nvPr/>
        </p:nvSpPr>
        <p:spPr>
          <a:xfrm>
            <a:off x="3694217" y="6252291"/>
            <a:ext cx="63246" cy="9753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6324600" y="0"/>
                </a:moveTo>
                <a:lnTo>
                  <a:pt x="5181600" y="0"/>
                </a:lnTo>
                <a:lnTo>
                  <a:pt x="5181600" y="4445000"/>
                </a:lnTo>
                <a:lnTo>
                  <a:pt x="5156200" y="4445000"/>
                </a:lnTo>
                <a:cubicBezTo>
                  <a:pt x="4749800" y="3822700"/>
                  <a:pt x="3924300" y="3429000"/>
                  <a:pt x="3060700" y="3429000"/>
                </a:cubicBezTo>
                <a:cubicBezTo>
                  <a:pt x="1206500" y="3429000"/>
                  <a:pt x="0" y="4787900"/>
                  <a:pt x="0" y="6591300"/>
                </a:cubicBezTo>
                <a:cubicBezTo>
                  <a:pt x="0" y="8369300"/>
                  <a:pt x="1193800" y="9753600"/>
                  <a:pt x="3060700" y="9753600"/>
                </a:cubicBezTo>
                <a:cubicBezTo>
                  <a:pt x="3873500" y="9753600"/>
                  <a:pt x="4711700" y="9385300"/>
                  <a:pt x="5156200" y="8737600"/>
                </a:cubicBezTo>
                <a:lnTo>
                  <a:pt x="5181600" y="8737600"/>
                </a:lnTo>
                <a:lnTo>
                  <a:pt x="5181600" y="9601200"/>
                </a:lnTo>
                <a:lnTo>
                  <a:pt x="6324600" y="9601200"/>
                </a:lnTo>
                <a:close/>
                <a:moveTo>
                  <a:pt x="3200400" y="8686800"/>
                </a:moveTo>
                <a:cubicBezTo>
                  <a:pt x="1981200" y="8686800"/>
                  <a:pt x="1219200" y="7810500"/>
                  <a:pt x="1219200" y="6591300"/>
                </a:cubicBezTo>
                <a:cubicBezTo>
                  <a:pt x="1219200" y="5372100"/>
                  <a:pt x="1981200" y="4495800"/>
                  <a:pt x="3200400" y="4495800"/>
                </a:cubicBezTo>
                <a:cubicBezTo>
                  <a:pt x="4419600" y="4495800"/>
                  <a:pt x="5181600" y="5372100"/>
                  <a:pt x="5181600" y="6591300"/>
                </a:cubicBezTo>
                <a:cubicBezTo>
                  <a:pt x="5181600" y="7810500"/>
                  <a:pt x="4419600" y="8686800"/>
                  <a:pt x="3200400" y="868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" name="Freeform 235"/>
          <p:cNvSpPr/>
          <p:nvPr/>
        </p:nvSpPr>
        <p:spPr>
          <a:xfrm>
            <a:off x="3769909" y="6286581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" name="Freeform 236"/>
          <p:cNvSpPr/>
          <p:nvPr/>
        </p:nvSpPr>
        <p:spPr>
          <a:xfrm>
            <a:off x="3839759" y="6286581"/>
            <a:ext cx="63373" cy="92202"/>
          </a:xfrm>
          <a:custGeom>
            <a:avLst/>
            <a:gdLst/>
            <a:ahLst/>
            <a:cxnLst/>
            <a:rect l="0" t="0" r="0" b="0"/>
            <a:pathLst>
              <a:path w="6337300" h="9220200">
                <a:moveTo>
                  <a:pt x="6337300" y="152400"/>
                </a:moveTo>
                <a:lnTo>
                  <a:pt x="5194300" y="152400"/>
                </a:lnTo>
                <a:lnTo>
                  <a:pt x="5194300" y="1016000"/>
                </a:lnTo>
                <a:lnTo>
                  <a:pt x="5168900" y="1016000"/>
                </a:lnTo>
                <a:cubicBezTo>
                  <a:pt x="4724400" y="368300"/>
                  <a:pt x="3886200" y="0"/>
                  <a:pt x="3073400" y="0"/>
                </a:cubicBezTo>
                <a:cubicBezTo>
                  <a:pt x="1206500" y="0"/>
                  <a:pt x="12700" y="1384300"/>
                  <a:pt x="12700" y="31623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3898900" y="6248400"/>
                  <a:pt x="4724400" y="5905500"/>
                  <a:pt x="5156200" y="5181600"/>
                </a:cubicBezTo>
                <a:lnTo>
                  <a:pt x="5194300" y="5181600"/>
                </a:lnTo>
                <a:lnTo>
                  <a:pt x="5194300" y="6070600"/>
                </a:lnTo>
                <a:cubicBezTo>
                  <a:pt x="5194300" y="7086600"/>
                  <a:pt x="4724400" y="8153400"/>
                  <a:pt x="3022600" y="8153400"/>
                </a:cubicBezTo>
                <a:cubicBezTo>
                  <a:pt x="2146300" y="8153400"/>
                  <a:pt x="1473200" y="7810500"/>
                  <a:pt x="876300" y="7175500"/>
                </a:cubicBezTo>
                <a:lnTo>
                  <a:pt x="101600" y="8140700"/>
                </a:lnTo>
                <a:cubicBezTo>
                  <a:pt x="952500" y="8928100"/>
                  <a:pt x="1905000" y="9220200"/>
                  <a:pt x="3048000" y="9220200"/>
                </a:cubicBezTo>
                <a:cubicBezTo>
                  <a:pt x="5016500" y="9220200"/>
                  <a:pt x="6337300" y="7937500"/>
                  <a:pt x="6337300" y="6121400"/>
                </a:cubicBezTo>
                <a:close/>
                <a:moveTo>
                  <a:pt x="3213100" y="1066800"/>
                </a:moveTo>
                <a:cubicBezTo>
                  <a:pt x="4432300" y="1066800"/>
                  <a:pt x="5194300" y="1943100"/>
                  <a:pt x="5194300" y="3162300"/>
                </a:cubicBezTo>
                <a:cubicBezTo>
                  <a:pt x="5194300" y="4381500"/>
                  <a:pt x="4432300" y="5181600"/>
                  <a:pt x="3213100" y="5181600"/>
                </a:cubicBezTo>
                <a:cubicBezTo>
                  <a:pt x="1993900" y="5181600"/>
                  <a:pt x="1231900" y="4381500"/>
                  <a:pt x="1231900" y="3162300"/>
                </a:cubicBezTo>
                <a:cubicBezTo>
                  <a:pt x="1231900" y="1943100"/>
                  <a:pt x="1993900" y="1066800"/>
                  <a:pt x="3213100" y="106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" name="Freeform 237"/>
          <p:cNvSpPr/>
          <p:nvPr/>
        </p:nvSpPr>
        <p:spPr>
          <a:xfrm>
            <a:off x="3919134" y="6286581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" name="Freeform 238"/>
          <p:cNvSpPr/>
          <p:nvPr/>
        </p:nvSpPr>
        <p:spPr>
          <a:xfrm>
            <a:off x="3959012" y="6286581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" name="Freeform 239"/>
          <p:cNvSpPr/>
          <p:nvPr/>
        </p:nvSpPr>
        <p:spPr>
          <a:xfrm>
            <a:off x="4028354" y="6286581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" name="Freeform 240"/>
          <p:cNvSpPr/>
          <p:nvPr/>
        </p:nvSpPr>
        <p:spPr>
          <a:xfrm>
            <a:off x="4135288" y="6286581"/>
            <a:ext cx="63246" cy="9753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0" y="9753600"/>
                </a:moveTo>
                <a:lnTo>
                  <a:pt x="1143000" y="9753600"/>
                </a:lnTo>
                <a:lnTo>
                  <a:pt x="1143000" y="5308600"/>
                </a:lnTo>
                <a:lnTo>
                  <a:pt x="1168400" y="5308600"/>
                </a:lnTo>
                <a:cubicBezTo>
                  <a:pt x="1574800" y="5930900"/>
                  <a:pt x="2400300" y="6324600"/>
                  <a:pt x="3263900" y="6324600"/>
                </a:cubicBezTo>
                <a:cubicBezTo>
                  <a:pt x="5118100" y="6324600"/>
                  <a:pt x="6324600" y="4965700"/>
                  <a:pt x="6324600" y="3162300"/>
                </a:cubicBezTo>
                <a:cubicBezTo>
                  <a:pt x="6324600" y="1384300"/>
                  <a:pt x="5130800" y="0"/>
                  <a:pt x="3263900" y="0"/>
                </a:cubicBezTo>
                <a:cubicBezTo>
                  <a:pt x="2451100" y="0"/>
                  <a:pt x="1612900" y="368300"/>
                  <a:pt x="1168400" y="1016000"/>
                </a:cubicBezTo>
                <a:lnTo>
                  <a:pt x="1143000" y="1016000"/>
                </a:lnTo>
                <a:lnTo>
                  <a:pt x="1143000" y="152400"/>
                </a:lnTo>
                <a:lnTo>
                  <a:pt x="0" y="152400"/>
                </a:lnTo>
                <a:close/>
                <a:moveTo>
                  <a:pt x="3124200" y="1066800"/>
                </a:moveTo>
                <a:cubicBezTo>
                  <a:pt x="4343400" y="1066800"/>
                  <a:pt x="5105400" y="1943100"/>
                  <a:pt x="5105400" y="3162300"/>
                </a:cubicBezTo>
                <a:cubicBezTo>
                  <a:pt x="5105400" y="4381500"/>
                  <a:pt x="4343400" y="5257800"/>
                  <a:pt x="3124200" y="5257800"/>
                </a:cubicBezTo>
                <a:cubicBezTo>
                  <a:pt x="1905000" y="5257800"/>
                  <a:pt x="1143000" y="4381500"/>
                  <a:pt x="1143000" y="3162300"/>
                </a:cubicBezTo>
                <a:cubicBezTo>
                  <a:pt x="1143000" y="1943100"/>
                  <a:pt x="1905000" y="1066800"/>
                  <a:pt x="3124200" y="106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" name="Freeform 241"/>
          <p:cNvSpPr/>
          <p:nvPr/>
        </p:nvSpPr>
        <p:spPr>
          <a:xfrm>
            <a:off x="4211615" y="6286581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" name="Freeform 242"/>
          <p:cNvSpPr/>
          <p:nvPr/>
        </p:nvSpPr>
        <p:spPr>
          <a:xfrm>
            <a:off x="4252128" y="6286581"/>
            <a:ext cx="64008" cy="63246"/>
          </a:xfrm>
          <a:custGeom>
            <a:avLst/>
            <a:gdLst/>
            <a:ahLst/>
            <a:cxnLst/>
            <a:rect l="0" t="0" r="0" b="0"/>
            <a:pathLst>
              <a:path w="6400800" h="6324600">
                <a:moveTo>
                  <a:pt x="1219200" y="3162300"/>
                </a:moveTo>
                <a:cubicBezTo>
                  <a:pt x="1219200" y="1943100"/>
                  <a:pt x="1981200" y="1066800"/>
                  <a:pt x="3200400" y="1066800"/>
                </a:cubicBezTo>
                <a:cubicBezTo>
                  <a:pt x="4419600" y="1066800"/>
                  <a:pt x="5181600" y="1943100"/>
                  <a:pt x="5181600" y="3162300"/>
                </a:cubicBezTo>
                <a:cubicBezTo>
                  <a:pt x="5181600" y="4381500"/>
                  <a:pt x="4419600" y="5257800"/>
                  <a:pt x="3200400" y="5257800"/>
                </a:cubicBezTo>
                <a:cubicBezTo>
                  <a:pt x="1981200" y="5257800"/>
                  <a:pt x="1219200" y="4381500"/>
                  <a:pt x="1219200" y="3162300"/>
                </a:cubicBezTo>
                <a:close/>
                <a:moveTo>
                  <a:pt x="0" y="3162300"/>
                </a:moveTo>
                <a:cubicBezTo>
                  <a:pt x="0" y="4914900"/>
                  <a:pt x="1409700" y="6324600"/>
                  <a:pt x="3200400" y="6324600"/>
                </a:cubicBezTo>
                <a:cubicBezTo>
                  <a:pt x="4991100" y="6324600"/>
                  <a:pt x="6400800" y="4914900"/>
                  <a:pt x="6400800" y="3162300"/>
                </a:cubicBezTo>
                <a:cubicBezTo>
                  <a:pt x="6400800" y="1409700"/>
                  <a:pt x="4991100" y="0"/>
                  <a:pt x="3200400" y="0"/>
                </a:cubicBezTo>
                <a:cubicBezTo>
                  <a:pt x="1409700" y="0"/>
                  <a:pt x="0" y="1409700"/>
                  <a:pt x="0" y="3162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" name="Freeform 243"/>
          <p:cNvSpPr/>
          <p:nvPr/>
        </p:nvSpPr>
        <p:spPr>
          <a:xfrm>
            <a:off x="4326170" y="6286581"/>
            <a:ext cx="63373" cy="92202"/>
          </a:xfrm>
          <a:custGeom>
            <a:avLst/>
            <a:gdLst/>
            <a:ahLst/>
            <a:cxnLst/>
            <a:rect l="0" t="0" r="0" b="0"/>
            <a:pathLst>
              <a:path w="6337300" h="9220200">
                <a:moveTo>
                  <a:pt x="6337300" y="152400"/>
                </a:moveTo>
                <a:lnTo>
                  <a:pt x="5194300" y="152400"/>
                </a:lnTo>
                <a:lnTo>
                  <a:pt x="5194300" y="1016000"/>
                </a:lnTo>
                <a:lnTo>
                  <a:pt x="5168900" y="1016000"/>
                </a:lnTo>
                <a:cubicBezTo>
                  <a:pt x="4724400" y="368300"/>
                  <a:pt x="3886200" y="0"/>
                  <a:pt x="3073400" y="0"/>
                </a:cubicBezTo>
                <a:cubicBezTo>
                  <a:pt x="1206500" y="0"/>
                  <a:pt x="12700" y="1384300"/>
                  <a:pt x="12700" y="31623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3898900" y="6248400"/>
                  <a:pt x="4724400" y="5905500"/>
                  <a:pt x="5156200" y="5181600"/>
                </a:cubicBezTo>
                <a:lnTo>
                  <a:pt x="5194300" y="5181600"/>
                </a:lnTo>
                <a:lnTo>
                  <a:pt x="5194300" y="6070600"/>
                </a:lnTo>
                <a:cubicBezTo>
                  <a:pt x="5194300" y="7086600"/>
                  <a:pt x="4724400" y="8153400"/>
                  <a:pt x="3022600" y="8153400"/>
                </a:cubicBezTo>
                <a:cubicBezTo>
                  <a:pt x="2146300" y="8153400"/>
                  <a:pt x="1473200" y="7810500"/>
                  <a:pt x="876300" y="7175500"/>
                </a:cubicBezTo>
                <a:lnTo>
                  <a:pt x="101600" y="8140700"/>
                </a:lnTo>
                <a:cubicBezTo>
                  <a:pt x="952500" y="8928100"/>
                  <a:pt x="1905000" y="9220200"/>
                  <a:pt x="3048000" y="9220200"/>
                </a:cubicBezTo>
                <a:cubicBezTo>
                  <a:pt x="5016500" y="9220200"/>
                  <a:pt x="6337300" y="7937500"/>
                  <a:pt x="6337300" y="6121400"/>
                </a:cubicBezTo>
                <a:close/>
                <a:moveTo>
                  <a:pt x="3213100" y="1066800"/>
                </a:moveTo>
                <a:cubicBezTo>
                  <a:pt x="4432300" y="1066800"/>
                  <a:pt x="5194300" y="1943100"/>
                  <a:pt x="5194300" y="3162300"/>
                </a:cubicBezTo>
                <a:cubicBezTo>
                  <a:pt x="5194300" y="4381500"/>
                  <a:pt x="4432300" y="5181600"/>
                  <a:pt x="3213100" y="5181600"/>
                </a:cubicBezTo>
                <a:cubicBezTo>
                  <a:pt x="1993900" y="5181600"/>
                  <a:pt x="1231900" y="4381500"/>
                  <a:pt x="1231900" y="3162300"/>
                </a:cubicBezTo>
                <a:cubicBezTo>
                  <a:pt x="1231900" y="1943100"/>
                  <a:pt x="1993900" y="1066800"/>
                  <a:pt x="3213100" y="106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" name="Freeform 244"/>
          <p:cNvSpPr/>
          <p:nvPr/>
        </p:nvSpPr>
        <p:spPr>
          <a:xfrm>
            <a:off x="4405544" y="6286581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" name="Freeform 245"/>
          <p:cNvSpPr/>
          <p:nvPr/>
        </p:nvSpPr>
        <p:spPr>
          <a:xfrm>
            <a:off x="4448343" y="6286581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" name="Freeform 246"/>
          <p:cNvSpPr/>
          <p:nvPr/>
        </p:nvSpPr>
        <p:spPr>
          <a:xfrm>
            <a:off x="4515907" y="6286581"/>
            <a:ext cx="90932" cy="61722"/>
          </a:xfrm>
          <a:custGeom>
            <a:avLst/>
            <a:gdLst/>
            <a:ahLst/>
            <a:cxnLst/>
            <a:rect l="0" t="0" r="0" b="0"/>
            <a:pathLst>
              <a:path w="90932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48000"/>
                </a:lnTo>
                <a:cubicBezTo>
                  <a:pt x="1143000" y="1689100"/>
                  <a:pt x="1879600" y="1066800"/>
                  <a:pt x="2705100" y="1066800"/>
                </a:cubicBezTo>
                <a:cubicBezTo>
                  <a:pt x="3810000" y="1066800"/>
                  <a:pt x="3975100" y="1879600"/>
                  <a:pt x="3975100" y="3022600"/>
                </a:cubicBezTo>
                <a:lnTo>
                  <a:pt x="3975100" y="6172200"/>
                </a:lnTo>
                <a:lnTo>
                  <a:pt x="5118100" y="6172200"/>
                </a:lnTo>
                <a:lnTo>
                  <a:pt x="5118100" y="2882900"/>
                </a:lnTo>
                <a:cubicBezTo>
                  <a:pt x="5118100" y="1816100"/>
                  <a:pt x="5549900" y="1066800"/>
                  <a:pt x="6654800" y="1066800"/>
                </a:cubicBezTo>
                <a:cubicBezTo>
                  <a:pt x="7759700" y="1066800"/>
                  <a:pt x="7950200" y="1905000"/>
                  <a:pt x="7950200" y="2819400"/>
                </a:cubicBezTo>
                <a:lnTo>
                  <a:pt x="7950200" y="6172200"/>
                </a:lnTo>
                <a:lnTo>
                  <a:pt x="9093200" y="6172200"/>
                </a:lnTo>
                <a:lnTo>
                  <a:pt x="9093200" y="2667000"/>
                </a:lnTo>
                <a:cubicBezTo>
                  <a:pt x="9093200" y="1320800"/>
                  <a:pt x="8661400" y="0"/>
                  <a:pt x="6807200" y="0"/>
                </a:cubicBezTo>
                <a:cubicBezTo>
                  <a:pt x="6083300" y="0"/>
                  <a:pt x="5295900" y="381000"/>
                  <a:pt x="4902200" y="1117600"/>
                </a:cubicBezTo>
                <a:cubicBezTo>
                  <a:pt x="4521200" y="381000"/>
                  <a:pt x="3911600" y="0"/>
                  <a:pt x="3022600" y="0"/>
                </a:cubicBezTo>
                <a:cubicBezTo>
                  <a:pt x="1943100" y="0"/>
                  <a:pt x="1206500" y="736600"/>
                  <a:pt x="1092200" y="1092200"/>
                </a:cubicBezTo>
                <a:lnTo>
                  <a:pt x="1066800" y="1092200"/>
                </a:lnTo>
                <a:lnTo>
                  <a:pt x="1066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" name="Freeform 247"/>
          <p:cNvSpPr/>
          <p:nvPr/>
        </p:nvSpPr>
        <p:spPr>
          <a:xfrm>
            <a:off x="4617761" y="6286581"/>
            <a:ext cx="47625" cy="63246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" name="Rectangle 248"/>
          <p:cNvSpPr/>
          <p:nvPr/>
        </p:nvSpPr>
        <p:spPr>
          <a:xfrm>
            <a:off x="3687740" y="7009058"/>
            <a:ext cx="513334" cy="183793"/>
          </a:xfrm>
          <a:prstGeom prst="rect">
            <a:avLst/>
          </a:prstGeom>
        </p:spPr>
      </p:sp>
      <p:sp>
        <p:nvSpPr>
          <p:cNvPr id="249" name="Freeform 249"/>
          <p:cNvSpPr/>
          <p:nvPr/>
        </p:nvSpPr>
        <p:spPr>
          <a:xfrm>
            <a:off x="3693328" y="7095316"/>
            <a:ext cx="63373" cy="92202"/>
          </a:xfrm>
          <a:custGeom>
            <a:avLst/>
            <a:gdLst/>
            <a:ahLst/>
            <a:cxnLst/>
            <a:rect l="0" t="0" r="0" b="0"/>
            <a:pathLst>
              <a:path w="6337300" h="9220200">
                <a:moveTo>
                  <a:pt x="6337300" y="152400"/>
                </a:moveTo>
                <a:lnTo>
                  <a:pt x="5194300" y="152400"/>
                </a:lnTo>
                <a:lnTo>
                  <a:pt x="5194300" y="1016000"/>
                </a:lnTo>
                <a:lnTo>
                  <a:pt x="5168900" y="1016000"/>
                </a:lnTo>
                <a:cubicBezTo>
                  <a:pt x="4724400" y="368300"/>
                  <a:pt x="3886200" y="0"/>
                  <a:pt x="3073400" y="0"/>
                </a:cubicBezTo>
                <a:cubicBezTo>
                  <a:pt x="1206500" y="0"/>
                  <a:pt x="12700" y="1384300"/>
                  <a:pt x="12700" y="31623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3898900" y="6248400"/>
                  <a:pt x="4724400" y="5905500"/>
                  <a:pt x="5156200" y="5181600"/>
                </a:cubicBezTo>
                <a:lnTo>
                  <a:pt x="5194300" y="5181600"/>
                </a:lnTo>
                <a:lnTo>
                  <a:pt x="5194300" y="6070600"/>
                </a:lnTo>
                <a:cubicBezTo>
                  <a:pt x="5194300" y="7086600"/>
                  <a:pt x="4724400" y="8153400"/>
                  <a:pt x="3022600" y="8153400"/>
                </a:cubicBezTo>
                <a:cubicBezTo>
                  <a:pt x="2146300" y="8153400"/>
                  <a:pt x="1473200" y="7810500"/>
                  <a:pt x="876300" y="7175500"/>
                </a:cubicBezTo>
                <a:lnTo>
                  <a:pt x="101600" y="8140700"/>
                </a:lnTo>
                <a:cubicBezTo>
                  <a:pt x="952500" y="8928100"/>
                  <a:pt x="1905000" y="9220200"/>
                  <a:pt x="3048000" y="9220200"/>
                </a:cubicBezTo>
                <a:cubicBezTo>
                  <a:pt x="5016500" y="9220200"/>
                  <a:pt x="6337300" y="7937500"/>
                  <a:pt x="6337300" y="6121400"/>
                </a:cubicBezTo>
                <a:close/>
                <a:moveTo>
                  <a:pt x="3213100" y="1066800"/>
                </a:moveTo>
                <a:cubicBezTo>
                  <a:pt x="4432300" y="1066800"/>
                  <a:pt x="5194300" y="1943100"/>
                  <a:pt x="5194300" y="3162300"/>
                </a:cubicBezTo>
                <a:cubicBezTo>
                  <a:pt x="5194300" y="4381500"/>
                  <a:pt x="4432300" y="5181600"/>
                  <a:pt x="3213100" y="5181600"/>
                </a:cubicBezTo>
                <a:cubicBezTo>
                  <a:pt x="1993900" y="5181600"/>
                  <a:pt x="1231900" y="4381500"/>
                  <a:pt x="1231900" y="3162300"/>
                </a:cubicBezTo>
                <a:cubicBezTo>
                  <a:pt x="1231900" y="1943100"/>
                  <a:pt x="1993900" y="1066800"/>
                  <a:pt x="3213100" y="106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" name="Freeform 250"/>
          <p:cNvSpPr/>
          <p:nvPr/>
        </p:nvSpPr>
        <p:spPr>
          <a:xfrm>
            <a:off x="3772703" y="7095316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" name="Freeform 251"/>
          <p:cNvSpPr/>
          <p:nvPr/>
        </p:nvSpPr>
        <p:spPr>
          <a:xfrm>
            <a:off x="3815502" y="7095316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" name="Freeform 252"/>
          <p:cNvSpPr/>
          <p:nvPr/>
        </p:nvSpPr>
        <p:spPr>
          <a:xfrm>
            <a:off x="3880145" y="7061026"/>
            <a:ext cx="63246" cy="9753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6324600" y="0"/>
                </a:moveTo>
                <a:lnTo>
                  <a:pt x="5181600" y="0"/>
                </a:lnTo>
                <a:lnTo>
                  <a:pt x="5181600" y="4445000"/>
                </a:lnTo>
                <a:lnTo>
                  <a:pt x="5156200" y="4445000"/>
                </a:lnTo>
                <a:cubicBezTo>
                  <a:pt x="4749800" y="3822700"/>
                  <a:pt x="3924300" y="3429000"/>
                  <a:pt x="3060700" y="3429000"/>
                </a:cubicBezTo>
                <a:cubicBezTo>
                  <a:pt x="1206500" y="3429000"/>
                  <a:pt x="0" y="4787900"/>
                  <a:pt x="0" y="6591300"/>
                </a:cubicBezTo>
                <a:cubicBezTo>
                  <a:pt x="0" y="8369300"/>
                  <a:pt x="1193800" y="9753600"/>
                  <a:pt x="3060700" y="9753600"/>
                </a:cubicBezTo>
                <a:cubicBezTo>
                  <a:pt x="3873500" y="9753600"/>
                  <a:pt x="4711700" y="9385300"/>
                  <a:pt x="5156200" y="8737600"/>
                </a:cubicBezTo>
                <a:lnTo>
                  <a:pt x="5181600" y="8737600"/>
                </a:lnTo>
                <a:lnTo>
                  <a:pt x="5181600" y="9601200"/>
                </a:lnTo>
                <a:lnTo>
                  <a:pt x="6324600" y="9601200"/>
                </a:lnTo>
                <a:close/>
                <a:moveTo>
                  <a:pt x="3200400" y="8686800"/>
                </a:moveTo>
                <a:cubicBezTo>
                  <a:pt x="1981200" y="8686800"/>
                  <a:pt x="1219200" y="7810500"/>
                  <a:pt x="1219200" y="6591300"/>
                </a:cubicBezTo>
                <a:cubicBezTo>
                  <a:pt x="1219200" y="5372100"/>
                  <a:pt x="1981200" y="4495800"/>
                  <a:pt x="3200400" y="4495800"/>
                </a:cubicBezTo>
                <a:cubicBezTo>
                  <a:pt x="4419600" y="4495800"/>
                  <a:pt x="5181600" y="5372100"/>
                  <a:pt x="5181600" y="6591300"/>
                </a:cubicBezTo>
                <a:cubicBezTo>
                  <a:pt x="5181600" y="7810500"/>
                  <a:pt x="4419600" y="8686800"/>
                  <a:pt x="3200400" y="868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" name="Freeform 253"/>
          <p:cNvSpPr/>
          <p:nvPr/>
        </p:nvSpPr>
        <p:spPr>
          <a:xfrm>
            <a:off x="3959393" y="7096840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5334000" y="0"/>
                </a:moveTo>
                <a:lnTo>
                  <a:pt x="4191000" y="0"/>
                </a:lnTo>
                <a:lnTo>
                  <a:pt x="4191000" y="3098800"/>
                </a:lnTo>
                <a:cubicBezTo>
                  <a:pt x="4191000" y="4495800"/>
                  <a:pt x="3467100" y="5105400"/>
                  <a:pt x="2514600" y="5105400"/>
                </a:cubicBezTo>
                <a:cubicBezTo>
                  <a:pt x="1790700" y="5105400"/>
                  <a:pt x="1143000" y="4686300"/>
                  <a:pt x="1143000" y="3556000"/>
                </a:cubicBezTo>
                <a:lnTo>
                  <a:pt x="1143000" y="0"/>
                </a:lnTo>
                <a:lnTo>
                  <a:pt x="0" y="0"/>
                </a:lnTo>
                <a:lnTo>
                  <a:pt x="0" y="3873500"/>
                </a:lnTo>
                <a:cubicBezTo>
                  <a:pt x="0" y="5473700"/>
                  <a:pt x="1016000" y="6172200"/>
                  <a:pt x="2184400" y="6172200"/>
                </a:cubicBezTo>
                <a:cubicBezTo>
                  <a:pt x="3111500" y="6172200"/>
                  <a:pt x="3873500" y="5727700"/>
                  <a:pt x="4165600" y="5092700"/>
                </a:cubicBezTo>
                <a:lnTo>
                  <a:pt x="4191000" y="5092700"/>
                </a:lnTo>
                <a:lnTo>
                  <a:pt x="4191000" y="6019800"/>
                </a:lnTo>
                <a:lnTo>
                  <a:pt x="5334000" y="6019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" name="Freeform 254"/>
          <p:cNvSpPr/>
          <p:nvPr/>
        </p:nvSpPr>
        <p:spPr>
          <a:xfrm>
            <a:off x="4025814" y="7095316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" name="Freeform 255"/>
          <p:cNvSpPr/>
          <p:nvPr/>
        </p:nvSpPr>
        <p:spPr>
          <a:xfrm>
            <a:off x="4084615" y="7079949"/>
            <a:ext cx="41402" cy="78613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" name="Freeform 256"/>
          <p:cNvSpPr/>
          <p:nvPr/>
        </p:nvSpPr>
        <p:spPr>
          <a:xfrm>
            <a:off x="4135542" y="7095316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" name="Rectangle 257"/>
          <p:cNvSpPr/>
          <p:nvPr/>
        </p:nvSpPr>
        <p:spPr>
          <a:xfrm>
            <a:off x="3687880" y="6185991"/>
            <a:ext cx="790943" cy="1006860"/>
          </a:xfrm>
          <a:prstGeom prst="rect">
            <a:avLst/>
          </a:prstGeom>
        </p:spPr>
      </p:sp>
      <p:sp>
        <p:nvSpPr>
          <p:cNvPr id="258" name="Freeform 258"/>
          <p:cNvSpPr/>
          <p:nvPr/>
        </p:nvSpPr>
        <p:spPr>
          <a:xfrm>
            <a:off x="3700326" y="6563728"/>
            <a:ext cx="219049" cy="431876"/>
          </a:xfrm>
          <a:custGeom>
            <a:avLst/>
            <a:gdLst/>
            <a:ahLst/>
            <a:cxnLst/>
            <a:rect l="0" t="0" r="0" b="0"/>
            <a:pathLst>
              <a:path w="4470400" h="8813800">
                <a:moveTo>
                  <a:pt x="0" y="8813800"/>
                </a:moveTo>
                <a:lnTo>
                  <a:pt x="4457700" y="8813800"/>
                </a:lnTo>
                <a:lnTo>
                  <a:pt x="4470400" y="7454900"/>
                </a:lnTo>
                <a:lnTo>
                  <a:pt x="1905000" y="7454900"/>
                </a:lnTo>
                <a:lnTo>
                  <a:pt x="1905000" y="7416800"/>
                </a:lnTo>
                <a:cubicBezTo>
                  <a:pt x="3365500" y="5626100"/>
                  <a:pt x="4432300" y="4254500"/>
                  <a:pt x="4432300" y="2336800"/>
                </a:cubicBezTo>
                <a:cubicBezTo>
                  <a:pt x="4432300" y="850900"/>
                  <a:pt x="3784600" y="0"/>
                  <a:pt x="2311400" y="0"/>
                </a:cubicBezTo>
                <a:lnTo>
                  <a:pt x="2222500" y="0"/>
                </a:lnTo>
                <a:cubicBezTo>
                  <a:pt x="673100" y="0"/>
                  <a:pt x="25400" y="850900"/>
                  <a:pt x="25400" y="2501900"/>
                </a:cubicBezTo>
                <a:lnTo>
                  <a:pt x="25400" y="2921000"/>
                </a:lnTo>
                <a:lnTo>
                  <a:pt x="1397000" y="2921000"/>
                </a:lnTo>
                <a:lnTo>
                  <a:pt x="1397000" y="2362200"/>
                </a:lnTo>
                <a:cubicBezTo>
                  <a:pt x="1397000" y="1587500"/>
                  <a:pt x="1625600" y="1270000"/>
                  <a:pt x="2184400" y="1270000"/>
                </a:cubicBezTo>
                <a:cubicBezTo>
                  <a:pt x="2743200" y="1270000"/>
                  <a:pt x="2946400" y="1574800"/>
                  <a:pt x="2946400" y="2387600"/>
                </a:cubicBezTo>
                <a:cubicBezTo>
                  <a:pt x="2946400" y="3810000"/>
                  <a:pt x="2425700" y="4572000"/>
                  <a:pt x="0" y="7670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6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" name="Freeform 259"/>
          <p:cNvSpPr/>
          <p:nvPr/>
        </p:nvSpPr>
        <p:spPr>
          <a:xfrm>
            <a:off x="3976627" y="6563728"/>
            <a:ext cx="229006" cy="440588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6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" name="Freeform 260"/>
          <p:cNvSpPr/>
          <p:nvPr/>
        </p:nvSpPr>
        <p:spPr>
          <a:xfrm>
            <a:off x="4267241" y="6687565"/>
            <a:ext cx="191668" cy="190423"/>
          </a:xfrm>
          <a:custGeom>
            <a:avLst/>
            <a:gdLst/>
            <a:ahLst/>
            <a:cxnLst/>
            <a:rect l="0" t="0" r="0" b="0"/>
            <a:pathLst>
              <a:path w="3911600" h="3886200">
                <a:moveTo>
                  <a:pt x="1346200" y="3886200"/>
                </a:moveTo>
                <a:lnTo>
                  <a:pt x="2565400" y="3886200"/>
                </a:lnTo>
                <a:lnTo>
                  <a:pt x="2565400" y="2552700"/>
                </a:lnTo>
                <a:lnTo>
                  <a:pt x="3911600" y="2552700"/>
                </a:lnTo>
                <a:lnTo>
                  <a:pt x="3911600" y="1333500"/>
                </a:lnTo>
                <a:lnTo>
                  <a:pt x="2565400" y="1333500"/>
                </a:lnTo>
                <a:lnTo>
                  <a:pt x="2565400" y="0"/>
                </a:lnTo>
                <a:lnTo>
                  <a:pt x="1346200" y="0"/>
                </a:lnTo>
                <a:lnTo>
                  <a:pt x="1346200" y="1333500"/>
                </a:lnTo>
                <a:lnTo>
                  <a:pt x="0" y="1333500"/>
                </a:lnTo>
                <a:lnTo>
                  <a:pt x="0" y="2552700"/>
                </a:lnTo>
                <a:lnTo>
                  <a:pt x="1346200" y="25527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6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" name="Rectangle 261"/>
          <p:cNvSpPr/>
          <p:nvPr/>
        </p:nvSpPr>
        <p:spPr>
          <a:xfrm>
            <a:off x="3687745" y="7161458"/>
            <a:ext cx="982091" cy="183793"/>
          </a:xfrm>
          <a:prstGeom prst="rect">
            <a:avLst/>
          </a:prstGeom>
        </p:spPr>
      </p:sp>
      <p:sp>
        <p:nvSpPr>
          <p:cNvPr id="262" name="Freeform 262"/>
          <p:cNvSpPr/>
          <p:nvPr/>
        </p:nvSpPr>
        <p:spPr>
          <a:xfrm>
            <a:off x="3693460" y="7213426"/>
            <a:ext cx="63246" cy="9753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6324600" y="0"/>
                </a:moveTo>
                <a:lnTo>
                  <a:pt x="5181600" y="0"/>
                </a:lnTo>
                <a:lnTo>
                  <a:pt x="5181600" y="4445000"/>
                </a:lnTo>
                <a:lnTo>
                  <a:pt x="5156200" y="4445000"/>
                </a:lnTo>
                <a:cubicBezTo>
                  <a:pt x="4749800" y="3822700"/>
                  <a:pt x="3924300" y="3429000"/>
                  <a:pt x="3060700" y="3429000"/>
                </a:cubicBezTo>
                <a:cubicBezTo>
                  <a:pt x="1206500" y="3429000"/>
                  <a:pt x="0" y="4787900"/>
                  <a:pt x="0" y="6591300"/>
                </a:cubicBezTo>
                <a:cubicBezTo>
                  <a:pt x="0" y="8369300"/>
                  <a:pt x="1193800" y="9753600"/>
                  <a:pt x="3060700" y="9753600"/>
                </a:cubicBezTo>
                <a:cubicBezTo>
                  <a:pt x="3873500" y="9753600"/>
                  <a:pt x="4711700" y="9385300"/>
                  <a:pt x="5156200" y="8737600"/>
                </a:cubicBezTo>
                <a:lnTo>
                  <a:pt x="5181600" y="8737600"/>
                </a:lnTo>
                <a:lnTo>
                  <a:pt x="5181600" y="9601200"/>
                </a:lnTo>
                <a:lnTo>
                  <a:pt x="6324600" y="9601200"/>
                </a:lnTo>
                <a:close/>
                <a:moveTo>
                  <a:pt x="3200400" y="8686800"/>
                </a:moveTo>
                <a:cubicBezTo>
                  <a:pt x="1981200" y="8686800"/>
                  <a:pt x="1219200" y="7810500"/>
                  <a:pt x="1219200" y="6591300"/>
                </a:cubicBezTo>
                <a:cubicBezTo>
                  <a:pt x="1219200" y="5372100"/>
                  <a:pt x="1981200" y="4495800"/>
                  <a:pt x="3200400" y="4495800"/>
                </a:cubicBezTo>
                <a:cubicBezTo>
                  <a:pt x="4419600" y="4495800"/>
                  <a:pt x="5181600" y="5372100"/>
                  <a:pt x="5181600" y="6591300"/>
                </a:cubicBezTo>
                <a:cubicBezTo>
                  <a:pt x="5181600" y="7810500"/>
                  <a:pt x="4419600" y="8686800"/>
                  <a:pt x="3200400" y="868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" name="Freeform 263"/>
          <p:cNvSpPr/>
          <p:nvPr/>
        </p:nvSpPr>
        <p:spPr>
          <a:xfrm>
            <a:off x="3769152" y="7247716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" name="Freeform 264"/>
          <p:cNvSpPr/>
          <p:nvPr/>
        </p:nvSpPr>
        <p:spPr>
          <a:xfrm>
            <a:off x="3839002" y="7247716"/>
            <a:ext cx="63373" cy="92202"/>
          </a:xfrm>
          <a:custGeom>
            <a:avLst/>
            <a:gdLst/>
            <a:ahLst/>
            <a:cxnLst/>
            <a:rect l="0" t="0" r="0" b="0"/>
            <a:pathLst>
              <a:path w="6337300" h="9220200">
                <a:moveTo>
                  <a:pt x="6337300" y="152400"/>
                </a:moveTo>
                <a:lnTo>
                  <a:pt x="5194300" y="152400"/>
                </a:lnTo>
                <a:lnTo>
                  <a:pt x="5194300" y="1016000"/>
                </a:lnTo>
                <a:lnTo>
                  <a:pt x="5168900" y="1016000"/>
                </a:lnTo>
                <a:cubicBezTo>
                  <a:pt x="4724400" y="368300"/>
                  <a:pt x="3886200" y="0"/>
                  <a:pt x="3073400" y="0"/>
                </a:cubicBezTo>
                <a:cubicBezTo>
                  <a:pt x="1206500" y="0"/>
                  <a:pt x="12700" y="1384300"/>
                  <a:pt x="12700" y="31623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3898900" y="6248400"/>
                  <a:pt x="4724400" y="5905500"/>
                  <a:pt x="5156200" y="5181600"/>
                </a:cubicBezTo>
                <a:lnTo>
                  <a:pt x="5194300" y="5181600"/>
                </a:lnTo>
                <a:lnTo>
                  <a:pt x="5194300" y="6070600"/>
                </a:lnTo>
                <a:cubicBezTo>
                  <a:pt x="5194300" y="7086600"/>
                  <a:pt x="4724400" y="8153400"/>
                  <a:pt x="3022600" y="8153400"/>
                </a:cubicBezTo>
                <a:cubicBezTo>
                  <a:pt x="2146300" y="8153400"/>
                  <a:pt x="1473200" y="7810500"/>
                  <a:pt x="876300" y="7175500"/>
                </a:cubicBezTo>
                <a:lnTo>
                  <a:pt x="101600" y="8140700"/>
                </a:lnTo>
                <a:cubicBezTo>
                  <a:pt x="952500" y="8928100"/>
                  <a:pt x="1905000" y="9220200"/>
                  <a:pt x="3048000" y="9220200"/>
                </a:cubicBezTo>
                <a:cubicBezTo>
                  <a:pt x="5016500" y="9220200"/>
                  <a:pt x="6337300" y="7937500"/>
                  <a:pt x="6337300" y="6121400"/>
                </a:cubicBezTo>
                <a:close/>
                <a:moveTo>
                  <a:pt x="3213100" y="1066800"/>
                </a:moveTo>
                <a:cubicBezTo>
                  <a:pt x="4432300" y="1066800"/>
                  <a:pt x="5194300" y="1943100"/>
                  <a:pt x="5194300" y="3162300"/>
                </a:cubicBezTo>
                <a:cubicBezTo>
                  <a:pt x="5194300" y="4381500"/>
                  <a:pt x="4432300" y="5181600"/>
                  <a:pt x="3213100" y="5181600"/>
                </a:cubicBezTo>
                <a:cubicBezTo>
                  <a:pt x="1993900" y="5181600"/>
                  <a:pt x="1231900" y="4381500"/>
                  <a:pt x="1231900" y="3162300"/>
                </a:cubicBezTo>
                <a:cubicBezTo>
                  <a:pt x="1231900" y="1943100"/>
                  <a:pt x="1993900" y="1066800"/>
                  <a:pt x="3213100" y="106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" name="Freeform 265"/>
          <p:cNvSpPr/>
          <p:nvPr/>
        </p:nvSpPr>
        <p:spPr>
          <a:xfrm>
            <a:off x="3918377" y="7247716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" name="Freeform 266"/>
          <p:cNvSpPr/>
          <p:nvPr/>
        </p:nvSpPr>
        <p:spPr>
          <a:xfrm>
            <a:off x="3958255" y="7247716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" name="Freeform 267"/>
          <p:cNvSpPr/>
          <p:nvPr/>
        </p:nvSpPr>
        <p:spPr>
          <a:xfrm>
            <a:off x="4027597" y="7247716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" name="Freeform 268"/>
          <p:cNvSpPr/>
          <p:nvPr/>
        </p:nvSpPr>
        <p:spPr>
          <a:xfrm>
            <a:off x="4134531" y="7247716"/>
            <a:ext cx="63246" cy="9753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0" y="9753600"/>
                </a:moveTo>
                <a:lnTo>
                  <a:pt x="1143000" y="9753600"/>
                </a:lnTo>
                <a:lnTo>
                  <a:pt x="1143000" y="5308600"/>
                </a:lnTo>
                <a:lnTo>
                  <a:pt x="1168400" y="5308600"/>
                </a:lnTo>
                <a:cubicBezTo>
                  <a:pt x="1574800" y="5930900"/>
                  <a:pt x="2400300" y="6324600"/>
                  <a:pt x="3263900" y="6324600"/>
                </a:cubicBezTo>
                <a:cubicBezTo>
                  <a:pt x="5118100" y="6324600"/>
                  <a:pt x="6324600" y="4965700"/>
                  <a:pt x="6324600" y="3162300"/>
                </a:cubicBezTo>
                <a:cubicBezTo>
                  <a:pt x="6324600" y="1384300"/>
                  <a:pt x="5130800" y="0"/>
                  <a:pt x="3263900" y="0"/>
                </a:cubicBezTo>
                <a:cubicBezTo>
                  <a:pt x="2451100" y="0"/>
                  <a:pt x="1612900" y="368300"/>
                  <a:pt x="1168400" y="1016000"/>
                </a:cubicBezTo>
                <a:lnTo>
                  <a:pt x="1143000" y="1016000"/>
                </a:lnTo>
                <a:lnTo>
                  <a:pt x="1143000" y="152400"/>
                </a:lnTo>
                <a:lnTo>
                  <a:pt x="0" y="152400"/>
                </a:lnTo>
                <a:close/>
                <a:moveTo>
                  <a:pt x="3124200" y="1066800"/>
                </a:moveTo>
                <a:cubicBezTo>
                  <a:pt x="4343400" y="1066800"/>
                  <a:pt x="5105400" y="1943100"/>
                  <a:pt x="5105400" y="3162300"/>
                </a:cubicBezTo>
                <a:cubicBezTo>
                  <a:pt x="5105400" y="4381500"/>
                  <a:pt x="4343400" y="5257800"/>
                  <a:pt x="3124200" y="5257800"/>
                </a:cubicBezTo>
                <a:cubicBezTo>
                  <a:pt x="1905000" y="5257800"/>
                  <a:pt x="1143000" y="4381500"/>
                  <a:pt x="1143000" y="3162300"/>
                </a:cubicBezTo>
                <a:cubicBezTo>
                  <a:pt x="1143000" y="1943100"/>
                  <a:pt x="1905000" y="1066800"/>
                  <a:pt x="3124200" y="106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" name="Freeform 269"/>
          <p:cNvSpPr/>
          <p:nvPr/>
        </p:nvSpPr>
        <p:spPr>
          <a:xfrm>
            <a:off x="4210858" y="7247716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" name="Freeform 270"/>
          <p:cNvSpPr/>
          <p:nvPr/>
        </p:nvSpPr>
        <p:spPr>
          <a:xfrm>
            <a:off x="4251371" y="7247716"/>
            <a:ext cx="64008" cy="63246"/>
          </a:xfrm>
          <a:custGeom>
            <a:avLst/>
            <a:gdLst/>
            <a:ahLst/>
            <a:cxnLst/>
            <a:rect l="0" t="0" r="0" b="0"/>
            <a:pathLst>
              <a:path w="6400800" h="6324600">
                <a:moveTo>
                  <a:pt x="1219200" y="3162300"/>
                </a:moveTo>
                <a:cubicBezTo>
                  <a:pt x="1219200" y="1943100"/>
                  <a:pt x="1981200" y="1066800"/>
                  <a:pt x="3200400" y="1066800"/>
                </a:cubicBezTo>
                <a:cubicBezTo>
                  <a:pt x="4419600" y="1066800"/>
                  <a:pt x="5181600" y="1943100"/>
                  <a:pt x="5181600" y="3162300"/>
                </a:cubicBezTo>
                <a:cubicBezTo>
                  <a:pt x="5181600" y="4381500"/>
                  <a:pt x="4419600" y="5257800"/>
                  <a:pt x="3200400" y="5257800"/>
                </a:cubicBezTo>
                <a:cubicBezTo>
                  <a:pt x="1981200" y="5257800"/>
                  <a:pt x="1219200" y="4381500"/>
                  <a:pt x="1219200" y="3162300"/>
                </a:cubicBezTo>
                <a:close/>
                <a:moveTo>
                  <a:pt x="0" y="3162300"/>
                </a:moveTo>
                <a:cubicBezTo>
                  <a:pt x="0" y="4914900"/>
                  <a:pt x="1409700" y="6324600"/>
                  <a:pt x="3200400" y="6324600"/>
                </a:cubicBezTo>
                <a:cubicBezTo>
                  <a:pt x="4991100" y="6324600"/>
                  <a:pt x="6400800" y="4914900"/>
                  <a:pt x="6400800" y="3162300"/>
                </a:cubicBezTo>
                <a:cubicBezTo>
                  <a:pt x="6400800" y="1409700"/>
                  <a:pt x="4991100" y="0"/>
                  <a:pt x="3200400" y="0"/>
                </a:cubicBezTo>
                <a:cubicBezTo>
                  <a:pt x="1409700" y="0"/>
                  <a:pt x="0" y="1409700"/>
                  <a:pt x="0" y="3162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" name="Freeform 271"/>
          <p:cNvSpPr/>
          <p:nvPr/>
        </p:nvSpPr>
        <p:spPr>
          <a:xfrm>
            <a:off x="4325412" y="7247716"/>
            <a:ext cx="63373" cy="92202"/>
          </a:xfrm>
          <a:custGeom>
            <a:avLst/>
            <a:gdLst/>
            <a:ahLst/>
            <a:cxnLst/>
            <a:rect l="0" t="0" r="0" b="0"/>
            <a:pathLst>
              <a:path w="6337300" h="9220200">
                <a:moveTo>
                  <a:pt x="6337300" y="152400"/>
                </a:moveTo>
                <a:lnTo>
                  <a:pt x="5194300" y="152400"/>
                </a:lnTo>
                <a:lnTo>
                  <a:pt x="5194300" y="1016000"/>
                </a:lnTo>
                <a:lnTo>
                  <a:pt x="5168900" y="1016000"/>
                </a:lnTo>
                <a:cubicBezTo>
                  <a:pt x="4724400" y="368300"/>
                  <a:pt x="3886200" y="0"/>
                  <a:pt x="3073400" y="0"/>
                </a:cubicBezTo>
                <a:cubicBezTo>
                  <a:pt x="1206500" y="0"/>
                  <a:pt x="12700" y="1384300"/>
                  <a:pt x="12700" y="31623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3898900" y="6248400"/>
                  <a:pt x="4724400" y="5905500"/>
                  <a:pt x="5156200" y="5181600"/>
                </a:cubicBezTo>
                <a:lnTo>
                  <a:pt x="5194300" y="5181600"/>
                </a:lnTo>
                <a:lnTo>
                  <a:pt x="5194300" y="6070600"/>
                </a:lnTo>
                <a:cubicBezTo>
                  <a:pt x="5194300" y="7086600"/>
                  <a:pt x="4724400" y="8153400"/>
                  <a:pt x="3022600" y="8153400"/>
                </a:cubicBezTo>
                <a:cubicBezTo>
                  <a:pt x="2146300" y="8153400"/>
                  <a:pt x="1473200" y="7810500"/>
                  <a:pt x="876300" y="7175500"/>
                </a:cubicBezTo>
                <a:lnTo>
                  <a:pt x="101600" y="8140700"/>
                </a:lnTo>
                <a:cubicBezTo>
                  <a:pt x="952500" y="8928100"/>
                  <a:pt x="1905000" y="9220200"/>
                  <a:pt x="3048000" y="9220200"/>
                </a:cubicBezTo>
                <a:cubicBezTo>
                  <a:pt x="5016500" y="9220200"/>
                  <a:pt x="6337300" y="7937500"/>
                  <a:pt x="6337300" y="6121400"/>
                </a:cubicBezTo>
                <a:close/>
                <a:moveTo>
                  <a:pt x="3213100" y="1066800"/>
                </a:moveTo>
                <a:cubicBezTo>
                  <a:pt x="4432300" y="1066800"/>
                  <a:pt x="5194300" y="1943100"/>
                  <a:pt x="5194300" y="3162300"/>
                </a:cubicBezTo>
                <a:cubicBezTo>
                  <a:pt x="5194300" y="4381500"/>
                  <a:pt x="4432300" y="5181600"/>
                  <a:pt x="3213100" y="5181600"/>
                </a:cubicBezTo>
                <a:cubicBezTo>
                  <a:pt x="1993900" y="5181600"/>
                  <a:pt x="1231900" y="4381500"/>
                  <a:pt x="1231900" y="3162300"/>
                </a:cubicBezTo>
                <a:cubicBezTo>
                  <a:pt x="1231900" y="1943100"/>
                  <a:pt x="1993900" y="1066800"/>
                  <a:pt x="3213100" y="106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" name="Freeform 272"/>
          <p:cNvSpPr/>
          <p:nvPr/>
        </p:nvSpPr>
        <p:spPr>
          <a:xfrm>
            <a:off x="4404787" y="7247716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" name="Freeform 273"/>
          <p:cNvSpPr/>
          <p:nvPr/>
        </p:nvSpPr>
        <p:spPr>
          <a:xfrm>
            <a:off x="4447586" y="7247716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" name="Freeform 274"/>
          <p:cNvSpPr/>
          <p:nvPr/>
        </p:nvSpPr>
        <p:spPr>
          <a:xfrm>
            <a:off x="4515150" y="7247716"/>
            <a:ext cx="90932" cy="61722"/>
          </a:xfrm>
          <a:custGeom>
            <a:avLst/>
            <a:gdLst/>
            <a:ahLst/>
            <a:cxnLst/>
            <a:rect l="0" t="0" r="0" b="0"/>
            <a:pathLst>
              <a:path w="90932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48000"/>
                </a:lnTo>
                <a:cubicBezTo>
                  <a:pt x="1143000" y="1689100"/>
                  <a:pt x="1879600" y="1066800"/>
                  <a:pt x="2705100" y="1066800"/>
                </a:cubicBezTo>
                <a:cubicBezTo>
                  <a:pt x="3810000" y="1066800"/>
                  <a:pt x="3975100" y="1879600"/>
                  <a:pt x="3975100" y="3022600"/>
                </a:cubicBezTo>
                <a:lnTo>
                  <a:pt x="3975100" y="6172200"/>
                </a:lnTo>
                <a:lnTo>
                  <a:pt x="5118100" y="6172200"/>
                </a:lnTo>
                <a:lnTo>
                  <a:pt x="5118100" y="2882900"/>
                </a:lnTo>
                <a:cubicBezTo>
                  <a:pt x="5118100" y="1816100"/>
                  <a:pt x="5549900" y="1066800"/>
                  <a:pt x="6654800" y="1066800"/>
                </a:cubicBezTo>
                <a:cubicBezTo>
                  <a:pt x="7759700" y="1066800"/>
                  <a:pt x="7950200" y="1905000"/>
                  <a:pt x="7950200" y="2819400"/>
                </a:cubicBezTo>
                <a:lnTo>
                  <a:pt x="7950200" y="6172200"/>
                </a:lnTo>
                <a:lnTo>
                  <a:pt x="9093200" y="6172200"/>
                </a:lnTo>
                <a:lnTo>
                  <a:pt x="9093200" y="2667000"/>
                </a:lnTo>
                <a:cubicBezTo>
                  <a:pt x="9093200" y="1320800"/>
                  <a:pt x="8661400" y="0"/>
                  <a:pt x="6807200" y="0"/>
                </a:cubicBezTo>
                <a:cubicBezTo>
                  <a:pt x="6083300" y="0"/>
                  <a:pt x="5295900" y="381000"/>
                  <a:pt x="4902200" y="1117600"/>
                </a:cubicBezTo>
                <a:cubicBezTo>
                  <a:pt x="4521200" y="381000"/>
                  <a:pt x="3911600" y="0"/>
                  <a:pt x="3022600" y="0"/>
                </a:cubicBezTo>
                <a:cubicBezTo>
                  <a:pt x="1943100" y="0"/>
                  <a:pt x="1206500" y="736600"/>
                  <a:pt x="1092200" y="1092200"/>
                </a:cubicBezTo>
                <a:lnTo>
                  <a:pt x="1066800" y="1092200"/>
                </a:lnTo>
                <a:lnTo>
                  <a:pt x="1066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" name="Freeform 275"/>
          <p:cNvSpPr/>
          <p:nvPr/>
        </p:nvSpPr>
        <p:spPr>
          <a:xfrm>
            <a:off x="4617004" y="7247716"/>
            <a:ext cx="47625" cy="63246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96" name="Picture 7496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2935" y="-13056"/>
            <a:ext cx="5055685" cy="7800868"/>
          </a:xfrm>
          <a:prstGeom prst="rect">
            <a:avLst/>
          </a:prstGeom>
          <a:noFill/>
        </p:spPr>
      </p:pic>
      <p:pic>
        <p:nvPicPr>
          <p:cNvPr id="7497" name="Picture 7497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42900" y="-12700"/>
            <a:ext cx="3172396" cy="5802871"/>
          </a:xfrm>
          <a:prstGeom prst="rect">
            <a:avLst/>
          </a:prstGeom>
          <a:noFill/>
        </p:spPr>
      </p:pic>
      <p:sp>
        <p:nvSpPr>
          <p:cNvPr id="7498" name="Freeform 7498"/>
          <p:cNvSpPr/>
          <p:nvPr/>
        </p:nvSpPr>
        <p:spPr>
          <a:xfrm>
            <a:off x="0" y="457200"/>
            <a:ext cx="2217420" cy="571500"/>
          </a:xfrm>
          <a:custGeom>
            <a:avLst/>
            <a:gdLst/>
            <a:ahLst/>
            <a:cxnLst/>
            <a:rect l="0" t="0" r="0" b="0"/>
            <a:pathLst>
              <a:path w="2217420" h="571500">
                <a:moveTo>
                  <a:pt x="0" y="571500"/>
                </a:moveTo>
                <a:lnTo>
                  <a:pt x="2217420" y="571500"/>
                </a:lnTo>
                <a:lnTo>
                  <a:pt x="2217420" y="0"/>
                </a:lnTo>
                <a:lnTo>
                  <a:pt x="0" y="0"/>
                </a:lnTo>
                <a:lnTo>
                  <a:pt x="0" y="571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499" name="Picture 7499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704850"/>
            <a:ext cx="2141220" cy="76200"/>
          </a:xfrm>
          <a:prstGeom prst="rect">
            <a:avLst/>
          </a:prstGeom>
          <a:noFill/>
        </p:spPr>
      </p:pic>
      <p:sp>
        <p:nvSpPr>
          <p:cNvPr id="7500" name="Rectangle 7500"/>
          <p:cNvSpPr/>
          <p:nvPr/>
        </p:nvSpPr>
        <p:spPr>
          <a:xfrm>
            <a:off x="229920" y="7390832"/>
            <a:ext cx="112979" cy="147278"/>
          </a:xfrm>
          <a:prstGeom prst="rect">
            <a:avLst/>
          </a:prstGeom>
        </p:spPr>
      </p:sp>
      <p:sp>
        <p:nvSpPr>
          <p:cNvPr id="7501" name="Freeform 7501"/>
          <p:cNvSpPr/>
          <p:nvPr/>
        </p:nvSpPr>
        <p:spPr>
          <a:xfrm>
            <a:off x="240487" y="7436917"/>
            <a:ext cx="24790" cy="71932"/>
          </a:xfrm>
          <a:custGeom>
            <a:avLst/>
            <a:gdLst/>
            <a:ahLst/>
            <a:cxnLst/>
            <a:rect l="0" t="0" r="0" b="0"/>
            <a:pathLst>
              <a:path w="3098800" h="8991600">
                <a:moveTo>
                  <a:pt x="3098800" y="0"/>
                </a:moveTo>
                <a:lnTo>
                  <a:pt x="2286000" y="0"/>
                </a:lnTo>
                <a:lnTo>
                  <a:pt x="0" y="1879600"/>
                </a:lnTo>
                <a:lnTo>
                  <a:pt x="571500" y="2565400"/>
                </a:lnTo>
                <a:lnTo>
                  <a:pt x="2184400" y="1143000"/>
                </a:lnTo>
                <a:lnTo>
                  <a:pt x="2184400" y="8991600"/>
                </a:lnTo>
                <a:lnTo>
                  <a:pt x="3098800" y="899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2" name="Freeform 7502"/>
          <p:cNvSpPr/>
          <p:nvPr/>
        </p:nvSpPr>
        <p:spPr>
          <a:xfrm>
            <a:off x="291287" y="7436917"/>
            <a:ext cx="46736" cy="73152"/>
          </a:xfrm>
          <a:custGeom>
            <a:avLst/>
            <a:gdLst/>
            <a:ahLst/>
            <a:cxnLst/>
            <a:rect l="0" t="0" r="0" b="0"/>
            <a:pathLst>
              <a:path w="5842000" h="9144000">
                <a:moveTo>
                  <a:pt x="4279900" y="0"/>
                </a:moveTo>
                <a:lnTo>
                  <a:pt x="3200400" y="0"/>
                </a:lnTo>
                <a:lnTo>
                  <a:pt x="774700" y="3949700"/>
                </a:lnTo>
                <a:cubicBezTo>
                  <a:pt x="330200" y="4673600"/>
                  <a:pt x="0" y="5372100"/>
                  <a:pt x="0" y="6362700"/>
                </a:cubicBezTo>
                <a:cubicBezTo>
                  <a:pt x="0" y="8013700"/>
                  <a:pt x="1231900" y="9144000"/>
                  <a:pt x="2921000" y="9144000"/>
                </a:cubicBezTo>
                <a:cubicBezTo>
                  <a:pt x="4610100" y="9144000"/>
                  <a:pt x="5842000" y="8013700"/>
                  <a:pt x="5842000" y="6362700"/>
                </a:cubicBezTo>
                <a:cubicBezTo>
                  <a:pt x="5842000" y="4749800"/>
                  <a:pt x="4660900" y="3581400"/>
                  <a:pt x="3098800" y="3581400"/>
                </a:cubicBezTo>
                <a:cubicBezTo>
                  <a:pt x="2692400" y="3581400"/>
                  <a:pt x="2146300" y="3683000"/>
                  <a:pt x="1854200" y="3886200"/>
                </a:cubicBezTo>
                <a:lnTo>
                  <a:pt x="1828800" y="3860800"/>
                </a:lnTo>
                <a:close/>
                <a:moveTo>
                  <a:pt x="914400" y="6362700"/>
                </a:moveTo>
                <a:cubicBezTo>
                  <a:pt x="914400" y="5219700"/>
                  <a:pt x="1739900" y="4419600"/>
                  <a:pt x="2921000" y="4419600"/>
                </a:cubicBezTo>
                <a:cubicBezTo>
                  <a:pt x="4102100" y="4419600"/>
                  <a:pt x="4927600" y="5219700"/>
                  <a:pt x="4927600" y="6362700"/>
                </a:cubicBezTo>
                <a:cubicBezTo>
                  <a:pt x="4927600" y="7505700"/>
                  <a:pt x="4102100" y="8305800"/>
                  <a:pt x="2921000" y="8305800"/>
                </a:cubicBezTo>
                <a:cubicBezTo>
                  <a:pt x="1739900" y="8305800"/>
                  <a:pt x="914400" y="7505700"/>
                  <a:pt x="914400" y="6362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3" name="Rectangle 7503"/>
          <p:cNvSpPr/>
          <p:nvPr/>
        </p:nvSpPr>
        <p:spPr>
          <a:xfrm>
            <a:off x="1655071" y="404672"/>
            <a:ext cx="448055" cy="309676"/>
          </a:xfrm>
          <a:prstGeom prst="rect">
            <a:avLst/>
          </a:prstGeom>
        </p:spPr>
      </p:sp>
      <p:sp>
        <p:nvSpPr>
          <p:cNvPr id="7504" name="Freeform 7504"/>
          <p:cNvSpPr/>
          <p:nvPr/>
        </p:nvSpPr>
        <p:spPr>
          <a:xfrm>
            <a:off x="1664418" y="530859"/>
            <a:ext cx="109321" cy="138176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5" name="Freeform 7505"/>
          <p:cNvSpPr/>
          <p:nvPr/>
        </p:nvSpPr>
        <p:spPr>
          <a:xfrm>
            <a:off x="1797108" y="530859"/>
            <a:ext cx="73355" cy="141020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6" name="Freeform 7506"/>
          <p:cNvSpPr/>
          <p:nvPr/>
        </p:nvSpPr>
        <p:spPr>
          <a:xfrm>
            <a:off x="1888954" y="528014"/>
            <a:ext cx="71526" cy="143865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7" name="Freeform 7507"/>
          <p:cNvSpPr/>
          <p:nvPr/>
        </p:nvSpPr>
        <p:spPr>
          <a:xfrm>
            <a:off x="1980191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8" name="Freeform 7508"/>
          <p:cNvSpPr/>
          <p:nvPr/>
        </p:nvSpPr>
        <p:spPr>
          <a:xfrm>
            <a:off x="2026521" y="528014"/>
            <a:ext cx="71729" cy="143865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9" name="Rectangle 7509"/>
          <p:cNvSpPr/>
          <p:nvPr/>
        </p:nvSpPr>
        <p:spPr>
          <a:xfrm>
            <a:off x="341210" y="780346"/>
            <a:ext cx="1761923" cy="165688"/>
          </a:xfrm>
          <a:prstGeom prst="rect">
            <a:avLst/>
          </a:prstGeom>
        </p:spPr>
      </p:sp>
      <p:sp>
        <p:nvSpPr>
          <p:cNvPr id="7510" name="Freeform 7510"/>
          <p:cNvSpPr/>
          <p:nvPr/>
        </p:nvSpPr>
        <p:spPr>
          <a:xfrm>
            <a:off x="346697" y="830135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1" name="Freeform 7511"/>
          <p:cNvSpPr/>
          <p:nvPr/>
        </p:nvSpPr>
        <p:spPr>
          <a:xfrm>
            <a:off x="444538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2" name="Freeform 7512"/>
          <p:cNvSpPr/>
          <p:nvPr/>
        </p:nvSpPr>
        <p:spPr>
          <a:xfrm>
            <a:off x="476770" y="85802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3" name="Freeform 7513"/>
          <p:cNvSpPr/>
          <p:nvPr/>
        </p:nvSpPr>
        <p:spPr>
          <a:xfrm>
            <a:off x="534035" y="82670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4" name="Freeform 7514"/>
          <p:cNvSpPr/>
          <p:nvPr/>
        </p:nvSpPr>
        <p:spPr>
          <a:xfrm>
            <a:off x="594271" y="85825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5" name="Freeform 7515"/>
          <p:cNvSpPr/>
          <p:nvPr/>
        </p:nvSpPr>
        <p:spPr>
          <a:xfrm>
            <a:off x="655535" y="85825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6" name="Freeform 7516"/>
          <p:cNvSpPr/>
          <p:nvPr/>
        </p:nvSpPr>
        <p:spPr>
          <a:xfrm>
            <a:off x="701484" y="84453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7" name="Freeform 7517"/>
          <p:cNvSpPr/>
          <p:nvPr/>
        </p:nvSpPr>
        <p:spPr>
          <a:xfrm>
            <a:off x="745832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8" name="Freeform 7518"/>
          <p:cNvSpPr/>
          <p:nvPr/>
        </p:nvSpPr>
        <p:spPr>
          <a:xfrm>
            <a:off x="780122" y="85825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9" name="Freeform 7519"/>
          <p:cNvSpPr/>
          <p:nvPr/>
        </p:nvSpPr>
        <p:spPr>
          <a:xfrm>
            <a:off x="843330" y="82670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0" name="Freeform 7520"/>
          <p:cNvSpPr/>
          <p:nvPr/>
        </p:nvSpPr>
        <p:spPr>
          <a:xfrm>
            <a:off x="902423" y="832192"/>
            <a:ext cx="8229" cy="80924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1" name="Freeform 7521"/>
          <p:cNvSpPr/>
          <p:nvPr/>
        </p:nvSpPr>
        <p:spPr>
          <a:xfrm>
            <a:off x="928712" y="85825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2" name="Freeform 7522"/>
          <p:cNvSpPr/>
          <p:nvPr/>
        </p:nvSpPr>
        <p:spPr>
          <a:xfrm>
            <a:off x="987806" y="85825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3" name="Freeform 7523"/>
          <p:cNvSpPr/>
          <p:nvPr/>
        </p:nvSpPr>
        <p:spPr>
          <a:xfrm>
            <a:off x="1033754" y="84453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4" name="Freeform 7524"/>
          <p:cNvSpPr/>
          <p:nvPr/>
        </p:nvSpPr>
        <p:spPr>
          <a:xfrm>
            <a:off x="1078103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5" name="Freeform 7525"/>
          <p:cNvSpPr/>
          <p:nvPr/>
        </p:nvSpPr>
        <p:spPr>
          <a:xfrm>
            <a:off x="1115136" y="85962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6" name="Freeform 7526"/>
          <p:cNvSpPr/>
          <p:nvPr/>
        </p:nvSpPr>
        <p:spPr>
          <a:xfrm>
            <a:off x="1177544" y="85825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7" name="Freeform 7527"/>
          <p:cNvSpPr/>
          <p:nvPr/>
        </p:nvSpPr>
        <p:spPr>
          <a:xfrm>
            <a:off x="1272184" y="85825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8" name="Freeform 7528"/>
          <p:cNvSpPr/>
          <p:nvPr/>
        </p:nvSpPr>
        <p:spPr>
          <a:xfrm>
            <a:off x="1337335" y="85825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9" name="Freeform 7529"/>
          <p:cNvSpPr/>
          <p:nvPr/>
        </p:nvSpPr>
        <p:spPr>
          <a:xfrm>
            <a:off x="1394256" y="84453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0" name="Freeform 7530"/>
          <p:cNvSpPr/>
          <p:nvPr/>
        </p:nvSpPr>
        <p:spPr>
          <a:xfrm>
            <a:off x="1472209" y="832192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1" name="Freeform 7531"/>
          <p:cNvSpPr/>
          <p:nvPr/>
        </p:nvSpPr>
        <p:spPr>
          <a:xfrm>
            <a:off x="1531759" y="85825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2" name="Freeform 7532"/>
          <p:cNvSpPr/>
          <p:nvPr/>
        </p:nvSpPr>
        <p:spPr>
          <a:xfrm>
            <a:off x="1597825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3" name="Freeform 7533"/>
          <p:cNvSpPr/>
          <p:nvPr/>
        </p:nvSpPr>
        <p:spPr>
          <a:xfrm>
            <a:off x="1628229" y="825334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4" name="Freeform 7534"/>
          <p:cNvSpPr/>
          <p:nvPr/>
        </p:nvSpPr>
        <p:spPr>
          <a:xfrm>
            <a:off x="1665376" y="85825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5" name="Freeform 7535"/>
          <p:cNvSpPr/>
          <p:nvPr/>
        </p:nvSpPr>
        <p:spPr>
          <a:xfrm>
            <a:off x="1735670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6" name="Freeform 7536"/>
          <p:cNvSpPr/>
          <p:nvPr/>
        </p:nvSpPr>
        <p:spPr>
          <a:xfrm>
            <a:off x="1774178" y="85825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7" name="Freeform 7537"/>
          <p:cNvSpPr/>
          <p:nvPr/>
        </p:nvSpPr>
        <p:spPr>
          <a:xfrm>
            <a:off x="1868818" y="85825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8" name="Freeform 7538"/>
          <p:cNvSpPr/>
          <p:nvPr/>
        </p:nvSpPr>
        <p:spPr>
          <a:xfrm>
            <a:off x="1929740" y="85825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9" name="Freeform 7539"/>
          <p:cNvSpPr/>
          <p:nvPr/>
        </p:nvSpPr>
        <p:spPr>
          <a:xfrm>
            <a:off x="1990548" y="85802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0" name="Freeform 7540"/>
          <p:cNvSpPr/>
          <p:nvPr/>
        </p:nvSpPr>
        <p:spPr>
          <a:xfrm>
            <a:off x="2045069" y="85825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1" name="Rectangle 7541"/>
          <p:cNvSpPr/>
          <p:nvPr/>
        </p:nvSpPr>
        <p:spPr>
          <a:xfrm>
            <a:off x="685800" y="1316988"/>
            <a:ext cx="1009269" cy="184099"/>
          </a:xfrm>
          <a:prstGeom prst="rect">
            <a:avLst/>
          </a:prstGeom>
        </p:spPr>
      </p:sp>
      <p:sp>
        <p:nvSpPr>
          <p:cNvPr id="7542" name="Freeform 7542"/>
          <p:cNvSpPr/>
          <p:nvPr/>
        </p:nvSpPr>
        <p:spPr>
          <a:xfrm>
            <a:off x="697992" y="1374595"/>
            <a:ext cx="60198" cy="89916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3" name="Freeform 7543"/>
          <p:cNvSpPr/>
          <p:nvPr/>
        </p:nvSpPr>
        <p:spPr>
          <a:xfrm>
            <a:off x="771905" y="1403551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4" name="Freeform 7544"/>
          <p:cNvSpPr/>
          <p:nvPr/>
        </p:nvSpPr>
        <p:spPr>
          <a:xfrm>
            <a:off x="837818" y="1403297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5" name="Freeform 7545"/>
          <p:cNvSpPr/>
          <p:nvPr/>
        </p:nvSpPr>
        <p:spPr>
          <a:xfrm>
            <a:off x="902080" y="1368499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6" name="Freeform 7546"/>
          <p:cNvSpPr/>
          <p:nvPr/>
        </p:nvSpPr>
        <p:spPr>
          <a:xfrm>
            <a:off x="969645" y="1403551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7" name="Freeform 7547"/>
          <p:cNvSpPr/>
          <p:nvPr/>
        </p:nvSpPr>
        <p:spPr>
          <a:xfrm>
            <a:off x="1045210" y="1368499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8" name="Freeform 7548"/>
          <p:cNvSpPr/>
          <p:nvPr/>
        </p:nvSpPr>
        <p:spPr>
          <a:xfrm>
            <a:off x="1070737" y="1403551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9" name="Freeform 7549"/>
          <p:cNvSpPr/>
          <p:nvPr/>
        </p:nvSpPr>
        <p:spPr>
          <a:xfrm>
            <a:off x="1149476" y="1403551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0" name="Freeform 7550"/>
          <p:cNvSpPr/>
          <p:nvPr/>
        </p:nvSpPr>
        <p:spPr>
          <a:xfrm>
            <a:off x="1223518" y="1403551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1" name="Freeform 7551"/>
          <p:cNvSpPr/>
          <p:nvPr/>
        </p:nvSpPr>
        <p:spPr>
          <a:xfrm>
            <a:off x="1294510" y="1366975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2" name="Freeform 7552"/>
          <p:cNvSpPr/>
          <p:nvPr/>
        </p:nvSpPr>
        <p:spPr>
          <a:xfrm>
            <a:off x="1377822" y="1374595"/>
            <a:ext cx="88646" cy="89916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3" name="Freeform 7553"/>
          <p:cNvSpPr/>
          <p:nvPr/>
        </p:nvSpPr>
        <p:spPr>
          <a:xfrm>
            <a:off x="1487805" y="140507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4" name="Freeform 7554"/>
          <p:cNvSpPr/>
          <p:nvPr/>
        </p:nvSpPr>
        <p:spPr>
          <a:xfrm>
            <a:off x="1553463" y="1403551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5" name="Freeform 7555"/>
          <p:cNvSpPr/>
          <p:nvPr/>
        </p:nvSpPr>
        <p:spPr>
          <a:xfrm>
            <a:off x="1612519" y="1376119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6" name="Freeform 7556"/>
          <p:cNvSpPr/>
          <p:nvPr/>
        </p:nvSpPr>
        <p:spPr>
          <a:xfrm>
            <a:off x="1639950" y="1403297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7" name="Rectangle 7557"/>
          <p:cNvSpPr/>
          <p:nvPr/>
        </p:nvSpPr>
        <p:spPr>
          <a:xfrm>
            <a:off x="685800" y="1388057"/>
            <a:ext cx="2224277" cy="641095"/>
          </a:xfrm>
          <a:prstGeom prst="rect">
            <a:avLst/>
          </a:prstGeom>
        </p:spPr>
      </p:sp>
      <p:sp>
        <p:nvSpPr>
          <p:cNvPr id="7558" name="Freeform 7558"/>
          <p:cNvSpPr/>
          <p:nvPr/>
        </p:nvSpPr>
        <p:spPr>
          <a:xfrm>
            <a:off x="695198" y="1542235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9" name="Freeform 7559"/>
          <p:cNvSpPr/>
          <p:nvPr/>
        </p:nvSpPr>
        <p:spPr>
          <a:xfrm>
            <a:off x="812292" y="1545791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0" name="Freeform 7560"/>
          <p:cNvSpPr/>
          <p:nvPr/>
        </p:nvSpPr>
        <p:spPr>
          <a:xfrm>
            <a:off x="922020" y="1542235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1" name="Freeform 7561"/>
          <p:cNvSpPr/>
          <p:nvPr/>
        </p:nvSpPr>
        <p:spPr>
          <a:xfrm>
            <a:off x="1032001" y="1545791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3200400" y="0"/>
                </a:moveTo>
                <a:lnTo>
                  <a:pt x="3200400" y="3594100"/>
                </a:lnTo>
                <a:lnTo>
                  <a:pt x="1473200" y="3594100"/>
                </a:lnTo>
                <a:lnTo>
                  <a:pt x="1473200" y="0"/>
                </a:ln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lnTo>
                  <a:pt x="1473200" y="4978400"/>
                </a:lnTo>
                <a:lnTo>
                  <a:pt x="3200400" y="4978400"/>
                </a:lnTo>
                <a:lnTo>
                  <a:pt x="3200400" y="8636000"/>
                </a:lnTo>
                <a:lnTo>
                  <a:pt x="4673600" y="8636000"/>
                </a:lnTo>
                <a:lnTo>
                  <a:pt x="4673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2" name="Freeform 7562"/>
          <p:cNvSpPr/>
          <p:nvPr/>
        </p:nvSpPr>
        <p:spPr>
          <a:xfrm>
            <a:off x="1151128" y="1545791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3" name="Freeform 7563"/>
          <p:cNvSpPr/>
          <p:nvPr/>
        </p:nvSpPr>
        <p:spPr>
          <a:xfrm>
            <a:off x="1246378" y="1542235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4" name="Freeform 7564"/>
          <p:cNvSpPr/>
          <p:nvPr/>
        </p:nvSpPr>
        <p:spPr>
          <a:xfrm>
            <a:off x="1345692" y="1545791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5" name="Freeform 7565"/>
          <p:cNvSpPr/>
          <p:nvPr/>
        </p:nvSpPr>
        <p:spPr>
          <a:xfrm>
            <a:off x="1452117" y="1545791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6" name="Freeform 7566"/>
          <p:cNvSpPr/>
          <p:nvPr/>
        </p:nvSpPr>
        <p:spPr>
          <a:xfrm>
            <a:off x="1549908" y="1545283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7" name="Freeform 7567"/>
          <p:cNvSpPr/>
          <p:nvPr/>
        </p:nvSpPr>
        <p:spPr>
          <a:xfrm>
            <a:off x="1665986" y="1545791"/>
            <a:ext cx="80264" cy="172720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4013200" y="8636000"/>
                </a:lnTo>
                <a:lnTo>
                  <a:pt x="4013200" y="7239000"/>
                </a:lnTo>
                <a:lnTo>
                  <a:pt x="1473200" y="7239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8" name="Freeform 7568"/>
          <p:cNvSpPr/>
          <p:nvPr/>
        </p:nvSpPr>
        <p:spPr>
          <a:xfrm>
            <a:off x="1804161" y="1545791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9" name="Freeform 7569"/>
          <p:cNvSpPr/>
          <p:nvPr/>
        </p:nvSpPr>
        <p:spPr>
          <a:xfrm>
            <a:off x="1859279" y="1545791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0" name="Freeform 7570"/>
          <p:cNvSpPr/>
          <p:nvPr/>
        </p:nvSpPr>
        <p:spPr>
          <a:xfrm>
            <a:off x="1972056" y="1542235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1" name="Freeform 7571"/>
          <p:cNvSpPr/>
          <p:nvPr/>
        </p:nvSpPr>
        <p:spPr>
          <a:xfrm>
            <a:off x="2071370" y="1545791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2" name="Freeform 7572"/>
          <p:cNvSpPr/>
          <p:nvPr/>
        </p:nvSpPr>
        <p:spPr>
          <a:xfrm>
            <a:off x="2177795" y="1545791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3" name="Freeform 7573"/>
          <p:cNvSpPr/>
          <p:nvPr/>
        </p:nvSpPr>
        <p:spPr>
          <a:xfrm>
            <a:off x="2288286" y="1545791"/>
            <a:ext cx="91694" cy="176276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4" name="Freeform 7574"/>
          <p:cNvSpPr/>
          <p:nvPr/>
        </p:nvSpPr>
        <p:spPr>
          <a:xfrm>
            <a:off x="2404363" y="1545791"/>
            <a:ext cx="136652" cy="172720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5" name="Freeform 7575"/>
          <p:cNvSpPr/>
          <p:nvPr/>
        </p:nvSpPr>
        <p:spPr>
          <a:xfrm>
            <a:off x="2566670" y="1545791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6" name="Freeform 7576"/>
          <p:cNvSpPr/>
          <p:nvPr/>
        </p:nvSpPr>
        <p:spPr>
          <a:xfrm>
            <a:off x="2668269" y="1545791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7" name="Freeform 7577"/>
          <p:cNvSpPr/>
          <p:nvPr/>
        </p:nvSpPr>
        <p:spPr>
          <a:xfrm>
            <a:off x="2777743" y="1545791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8" name="Freeform 7578"/>
          <p:cNvSpPr/>
          <p:nvPr/>
        </p:nvSpPr>
        <p:spPr>
          <a:xfrm>
            <a:off x="697484" y="1799791"/>
            <a:ext cx="91694" cy="172720"/>
          </a:xfrm>
          <a:custGeom>
            <a:avLst/>
            <a:gdLst/>
            <a:ahLst/>
            <a:cxnLst/>
            <a:rect l="0" t="0" r="0" b="0"/>
            <a:pathLst>
              <a:path w="4584700" h="8636000">
                <a:moveTo>
                  <a:pt x="0" y="8636000"/>
                </a:moveTo>
                <a:lnTo>
                  <a:pt x="1473200" y="8636000"/>
                </a:lnTo>
                <a:lnTo>
                  <a:pt x="1473200" y="5448300"/>
                </a:lnTo>
                <a:lnTo>
                  <a:pt x="1968500" y="5448300"/>
                </a:lnTo>
                <a:cubicBezTo>
                  <a:pt x="3810000" y="5448300"/>
                  <a:pt x="4584700" y="4622800"/>
                  <a:pt x="4584700" y="2705100"/>
                </a:cubicBezTo>
                <a:cubicBezTo>
                  <a:pt x="4584700" y="812800"/>
                  <a:pt x="3835400" y="0"/>
                  <a:pt x="2057400" y="0"/>
                </a:cubicBezTo>
                <a:lnTo>
                  <a:pt x="0" y="0"/>
                </a:lnTo>
                <a:close/>
                <a:moveTo>
                  <a:pt x="1473200" y="4140200"/>
                </a:moveTo>
                <a:lnTo>
                  <a:pt x="1473200" y="1358900"/>
                </a:lnTo>
                <a:lnTo>
                  <a:pt x="1955800" y="1358900"/>
                </a:lnTo>
                <a:cubicBezTo>
                  <a:pt x="2781300" y="1358900"/>
                  <a:pt x="3086100" y="1701800"/>
                  <a:pt x="3086100" y="2730500"/>
                </a:cubicBezTo>
                <a:cubicBezTo>
                  <a:pt x="3086100" y="3759200"/>
                  <a:pt x="2781300" y="4140200"/>
                  <a:pt x="1955800" y="4140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9" name="Freeform 7579"/>
          <p:cNvSpPr/>
          <p:nvPr/>
        </p:nvSpPr>
        <p:spPr>
          <a:xfrm>
            <a:off x="805942" y="1799791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0" name="Freeform 7580"/>
          <p:cNvSpPr/>
          <p:nvPr/>
        </p:nvSpPr>
        <p:spPr>
          <a:xfrm>
            <a:off x="907542" y="1799791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1" name="Freeform 7581"/>
          <p:cNvSpPr/>
          <p:nvPr/>
        </p:nvSpPr>
        <p:spPr>
          <a:xfrm>
            <a:off x="1019556" y="1799791"/>
            <a:ext cx="80264" cy="172720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401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47800" y="8636000"/>
                </a:lnTo>
                <a:lnTo>
                  <a:pt x="1447800" y="4940300"/>
                </a:lnTo>
                <a:lnTo>
                  <a:pt x="3733800" y="4940300"/>
                </a:lnTo>
                <a:lnTo>
                  <a:pt x="3733800" y="3581400"/>
                </a:lnTo>
                <a:lnTo>
                  <a:pt x="1447800" y="3581400"/>
                </a:lnTo>
                <a:lnTo>
                  <a:pt x="1447800" y="1384300"/>
                </a:lnTo>
                <a:lnTo>
                  <a:pt x="40132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2" name="Freeform 7582"/>
          <p:cNvSpPr/>
          <p:nvPr/>
        </p:nvSpPr>
        <p:spPr>
          <a:xfrm>
            <a:off x="1116837" y="1796235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3" name="Freeform 7583"/>
          <p:cNvSpPr/>
          <p:nvPr/>
        </p:nvSpPr>
        <p:spPr>
          <a:xfrm>
            <a:off x="1233931" y="1799791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4" name="Freeform 7584"/>
          <p:cNvSpPr/>
          <p:nvPr/>
        </p:nvSpPr>
        <p:spPr>
          <a:xfrm>
            <a:off x="1345945" y="1799791"/>
            <a:ext cx="136652" cy="172720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5" name="Freeform 7585"/>
          <p:cNvSpPr/>
          <p:nvPr/>
        </p:nvSpPr>
        <p:spPr>
          <a:xfrm>
            <a:off x="1492758" y="1799283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6" name="Freeform 7586"/>
          <p:cNvSpPr/>
          <p:nvPr/>
        </p:nvSpPr>
        <p:spPr>
          <a:xfrm>
            <a:off x="1608836" y="1799791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7" name="Freeform 7587"/>
          <p:cNvSpPr/>
          <p:nvPr/>
        </p:nvSpPr>
        <p:spPr>
          <a:xfrm>
            <a:off x="1725675" y="1796235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8" name="Freeform 7588"/>
          <p:cNvSpPr/>
          <p:nvPr/>
        </p:nvSpPr>
        <p:spPr>
          <a:xfrm>
            <a:off x="1835657" y="1799791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9" name="Rectangle 7589"/>
          <p:cNvSpPr/>
          <p:nvPr/>
        </p:nvSpPr>
        <p:spPr>
          <a:xfrm>
            <a:off x="685685" y="2049290"/>
            <a:ext cx="2520600" cy="2908774"/>
          </a:xfrm>
          <a:prstGeom prst="rect">
            <a:avLst/>
          </a:prstGeom>
        </p:spPr>
      </p:sp>
      <p:sp>
        <p:nvSpPr>
          <p:cNvPr id="7590" name="Freeform 7590"/>
          <p:cNvSpPr/>
          <p:nvPr/>
        </p:nvSpPr>
        <p:spPr>
          <a:xfrm>
            <a:off x="696772" y="2101137"/>
            <a:ext cx="8229" cy="80924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1" name="Freeform 7591"/>
          <p:cNvSpPr/>
          <p:nvPr/>
        </p:nvSpPr>
        <p:spPr>
          <a:xfrm>
            <a:off x="723633" y="21271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2" name="Freeform 7592"/>
          <p:cNvSpPr/>
          <p:nvPr/>
        </p:nvSpPr>
        <p:spPr>
          <a:xfrm>
            <a:off x="818159" y="21271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3" name="Freeform 7593"/>
          <p:cNvSpPr/>
          <p:nvPr/>
        </p:nvSpPr>
        <p:spPr>
          <a:xfrm>
            <a:off x="888339" y="21271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4" name="Freeform 7594"/>
          <p:cNvSpPr/>
          <p:nvPr/>
        </p:nvSpPr>
        <p:spPr>
          <a:xfrm>
            <a:off x="925944" y="21025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5" name="Freeform 7595"/>
          <p:cNvSpPr/>
          <p:nvPr/>
        </p:nvSpPr>
        <p:spPr>
          <a:xfrm>
            <a:off x="946746" y="212856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6" name="Freeform 7596"/>
          <p:cNvSpPr/>
          <p:nvPr/>
        </p:nvSpPr>
        <p:spPr>
          <a:xfrm>
            <a:off x="1005725" y="21271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7" name="Freeform 7597"/>
          <p:cNvSpPr/>
          <p:nvPr/>
        </p:nvSpPr>
        <p:spPr>
          <a:xfrm>
            <a:off x="1061161" y="2113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8" name="Freeform 7598"/>
          <p:cNvSpPr/>
          <p:nvPr/>
        </p:nvSpPr>
        <p:spPr>
          <a:xfrm>
            <a:off x="1102994" y="2127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9" name="Freeform 7599"/>
          <p:cNvSpPr/>
          <p:nvPr/>
        </p:nvSpPr>
        <p:spPr>
          <a:xfrm>
            <a:off x="1201407" y="20956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0" name="Freeform 7600"/>
          <p:cNvSpPr/>
          <p:nvPr/>
        </p:nvSpPr>
        <p:spPr>
          <a:xfrm>
            <a:off x="1224381" y="2127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1" name="Freeform 7601"/>
          <p:cNvSpPr/>
          <p:nvPr/>
        </p:nvSpPr>
        <p:spPr>
          <a:xfrm>
            <a:off x="1286217" y="21271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2" name="Freeform 7602"/>
          <p:cNvSpPr/>
          <p:nvPr/>
        </p:nvSpPr>
        <p:spPr>
          <a:xfrm>
            <a:off x="1334909" y="21271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3" name="Freeform 7603"/>
          <p:cNvSpPr/>
          <p:nvPr/>
        </p:nvSpPr>
        <p:spPr>
          <a:xfrm>
            <a:off x="1385315" y="2127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4" name="Freeform 7604"/>
          <p:cNvSpPr/>
          <p:nvPr/>
        </p:nvSpPr>
        <p:spPr>
          <a:xfrm>
            <a:off x="1455267" y="21271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5" name="Freeform 7605"/>
          <p:cNvSpPr/>
          <p:nvPr/>
        </p:nvSpPr>
        <p:spPr>
          <a:xfrm>
            <a:off x="1514932" y="21271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6" name="Freeform 7606"/>
          <p:cNvSpPr/>
          <p:nvPr/>
        </p:nvSpPr>
        <p:spPr>
          <a:xfrm>
            <a:off x="1595742" y="21271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7" name="Freeform 7607"/>
          <p:cNvSpPr/>
          <p:nvPr/>
        </p:nvSpPr>
        <p:spPr>
          <a:xfrm>
            <a:off x="1651177" y="2113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8" name="Freeform 7608"/>
          <p:cNvSpPr/>
          <p:nvPr/>
        </p:nvSpPr>
        <p:spPr>
          <a:xfrm>
            <a:off x="1719529" y="2113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9" name="Freeform 7609"/>
          <p:cNvSpPr/>
          <p:nvPr/>
        </p:nvSpPr>
        <p:spPr>
          <a:xfrm>
            <a:off x="1764106" y="20956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0" name="Freeform 7610"/>
          <p:cNvSpPr/>
          <p:nvPr/>
        </p:nvSpPr>
        <p:spPr>
          <a:xfrm>
            <a:off x="1824913" y="2127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1" name="Freeform 7611"/>
          <p:cNvSpPr/>
          <p:nvPr/>
        </p:nvSpPr>
        <p:spPr>
          <a:xfrm>
            <a:off x="1924354" y="2101137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914400" y="4813300"/>
                </a:moveTo>
                <a:lnTo>
                  <a:pt x="2438400" y="4813300"/>
                </a:lnTo>
                <a:lnTo>
                  <a:pt x="4902200" y="8991600"/>
                </a:lnTo>
                <a:lnTo>
                  <a:pt x="6019800" y="8991600"/>
                </a:lnTo>
                <a:lnTo>
                  <a:pt x="3429000" y="4724400"/>
                </a:lnTo>
                <a:cubicBezTo>
                  <a:pt x="4902200" y="4597400"/>
                  <a:pt x="5727700" y="3644900"/>
                  <a:pt x="5727700" y="2400300"/>
                </a:cubicBezTo>
                <a:cubicBezTo>
                  <a:pt x="5727700" y="787400"/>
                  <a:pt x="4597400" y="0"/>
                  <a:pt x="2768600" y="0"/>
                </a:cubicBez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  <a:moveTo>
                  <a:pt x="914400" y="838200"/>
                </a:moveTo>
                <a:lnTo>
                  <a:pt x="2540000" y="838200"/>
                </a:lnTo>
                <a:cubicBezTo>
                  <a:pt x="4178300" y="838200"/>
                  <a:pt x="4737100" y="1536700"/>
                  <a:pt x="4737100" y="2400300"/>
                </a:cubicBezTo>
                <a:cubicBezTo>
                  <a:pt x="4737100" y="3263900"/>
                  <a:pt x="4178300" y="3975100"/>
                  <a:pt x="25400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2" name="Freeform 7612"/>
          <p:cNvSpPr/>
          <p:nvPr/>
        </p:nvSpPr>
        <p:spPr>
          <a:xfrm>
            <a:off x="1986648" y="2127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3" name="Freeform 7613"/>
          <p:cNvSpPr/>
          <p:nvPr/>
        </p:nvSpPr>
        <p:spPr>
          <a:xfrm>
            <a:off x="2056599" y="212719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4" name="Freeform 7614"/>
          <p:cNvSpPr/>
          <p:nvPr/>
        </p:nvSpPr>
        <p:spPr>
          <a:xfrm>
            <a:off x="2151811" y="2127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5" name="Freeform 7615"/>
          <p:cNvSpPr/>
          <p:nvPr/>
        </p:nvSpPr>
        <p:spPr>
          <a:xfrm>
            <a:off x="2245994" y="2099079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6" name="Freeform 7616"/>
          <p:cNvSpPr/>
          <p:nvPr/>
        </p:nvSpPr>
        <p:spPr>
          <a:xfrm>
            <a:off x="2309317" y="21269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7" name="Freeform 7617"/>
          <p:cNvSpPr/>
          <p:nvPr/>
        </p:nvSpPr>
        <p:spPr>
          <a:xfrm>
            <a:off x="2367152" y="20956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8" name="Freeform 7618"/>
          <p:cNvSpPr/>
          <p:nvPr/>
        </p:nvSpPr>
        <p:spPr>
          <a:xfrm>
            <a:off x="2427960" y="2127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9" name="Freeform 7619"/>
          <p:cNvSpPr/>
          <p:nvPr/>
        </p:nvSpPr>
        <p:spPr>
          <a:xfrm>
            <a:off x="2495740" y="2127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0" name="Freeform 7620"/>
          <p:cNvSpPr/>
          <p:nvPr/>
        </p:nvSpPr>
        <p:spPr>
          <a:xfrm>
            <a:off x="2567978" y="20956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1" name="Freeform 7621"/>
          <p:cNvSpPr/>
          <p:nvPr/>
        </p:nvSpPr>
        <p:spPr>
          <a:xfrm>
            <a:off x="2592895" y="2171203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2" name="Freeform 7622"/>
          <p:cNvSpPr/>
          <p:nvPr/>
        </p:nvSpPr>
        <p:spPr>
          <a:xfrm>
            <a:off x="2653131" y="2099079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3" name="Freeform 7623"/>
          <p:cNvSpPr/>
          <p:nvPr/>
        </p:nvSpPr>
        <p:spPr>
          <a:xfrm>
            <a:off x="2751543" y="21271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4" name="Freeform 7624"/>
          <p:cNvSpPr/>
          <p:nvPr/>
        </p:nvSpPr>
        <p:spPr>
          <a:xfrm>
            <a:off x="2784347" y="21269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5" name="Freeform 7625"/>
          <p:cNvSpPr/>
          <p:nvPr/>
        </p:nvSpPr>
        <p:spPr>
          <a:xfrm>
            <a:off x="2842183" y="20956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6" name="Freeform 7626"/>
          <p:cNvSpPr/>
          <p:nvPr/>
        </p:nvSpPr>
        <p:spPr>
          <a:xfrm>
            <a:off x="2902991" y="2127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7" name="Freeform 7627"/>
          <p:cNvSpPr/>
          <p:nvPr/>
        </p:nvSpPr>
        <p:spPr>
          <a:xfrm>
            <a:off x="2964827" y="21271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8" name="Freeform 7628"/>
          <p:cNvSpPr/>
          <p:nvPr/>
        </p:nvSpPr>
        <p:spPr>
          <a:xfrm>
            <a:off x="3011347" y="2113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9" name="Freeform 7629"/>
          <p:cNvSpPr/>
          <p:nvPr/>
        </p:nvSpPr>
        <p:spPr>
          <a:xfrm>
            <a:off x="3056267" y="21271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0" name="Freeform 7630"/>
          <p:cNvSpPr/>
          <p:nvPr/>
        </p:nvSpPr>
        <p:spPr>
          <a:xfrm>
            <a:off x="3091129" y="21271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1" name="Freeform 7631"/>
          <p:cNvSpPr/>
          <p:nvPr/>
        </p:nvSpPr>
        <p:spPr>
          <a:xfrm>
            <a:off x="3154908" y="20956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2" name="Freeform 7632"/>
          <p:cNvSpPr/>
          <p:nvPr/>
        </p:nvSpPr>
        <p:spPr>
          <a:xfrm>
            <a:off x="695965" y="2253537"/>
            <a:ext cx="7624" cy="80924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3" name="Freeform 7633"/>
          <p:cNvSpPr/>
          <p:nvPr/>
        </p:nvSpPr>
        <p:spPr>
          <a:xfrm>
            <a:off x="720639" y="2279597"/>
            <a:ext cx="4299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4" name="Freeform 7634"/>
          <p:cNvSpPr/>
          <p:nvPr/>
        </p:nvSpPr>
        <p:spPr>
          <a:xfrm>
            <a:off x="775703" y="2279597"/>
            <a:ext cx="38333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5" name="Freeform 7635"/>
          <p:cNvSpPr/>
          <p:nvPr/>
        </p:nvSpPr>
        <p:spPr>
          <a:xfrm>
            <a:off x="818590" y="2265881"/>
            <a:ext cx="32191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6" name="Freeform 7636"/>
          <p:cNvSpPr/>
          <p:nvPr/>
        </p:nvSpPr>
        <p:spPr>
          <a:xfrm>
            <a:off x="859995" y="2279597"/>
            <a:ext cx="2816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7" name="Freeform 7637"/>
          <p:cNvSpPr/>
          <p:nvPr/>
        </p:nvSpPr>
        <p:spPr>
          <a:xfrm>
            <a:off x="894622" y="2280969"/>
            <a:ext cx="4299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8" name="Freeform 7638"/>
          <p:cNvSpPr/>
          <p:nvPr/>
        </p:nvSpPr>
        <p:spPr>
          <a:xfrm>
            <a:off x="952758" y="2279597"/>
            <a:ext cx="74443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9" name="Freeform 7639"/>
          <p:cNvSpPr/>
          <p:nvPr/>
        </p:nvSpPr>
        <p:spPr>
          <a:xfrm>
            <a:off x="1040756" y="2279597"/>
            <a:ext cx="4871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0" name="Freeform 7640"/>
          <p:cNvSpPr/>
          <p:nvPr/>
        </p:nvSpPr>
        <p:spPr>
          <a:xfrm>
            <a:off x="1101433" y="2279597"/>
            <a:ext cx="4299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1" name="Freeform 7641"/>
          <p:cNvSpPr/>
          <p:nvPr/>
        </p:nvSpPr>
        <p:spPr>
          <a:xfrm>
            <a:off x="1154486" y="2265881"/>
            <a:ext cx="32191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2" name="Freeform 7642"/>
          <p:cNvSpPr/>
          <p:nvPr/>
        </p:nvSpPr>
        <p:spPr>
          <a:xfrm>
            <a:off x="1222576" y="2253537"/>
            <a:ext cx="4648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3" name="Freeform 7643"/>
          <p:cNvSpPr/>
          <p:nvPr/>
        </p:nvSpPr>
        <p:spPr>
          <a:xfrm>
            <a:off x="1278064" y="2279597"/>
            <a:ext cx="4871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4" name="Freeform 7644"/>
          <p:cNvSpPr/>
          <p:nvPr/>
        </p:nvSpPr>
        <p:spPr>
          <a:xfrm>
            <a:off x="1339588" y="2279597"/>
            <a:ext cx="2816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5" name="Freeform 7645"/>
          <p:cNvSpPr/>
          <p:nvPr/>
        </p:nvSpPr>
        <p:spPr>
          <a:xfrm>
            <a:off x="1368074" y="2246679"/>
            <a:ext cx="33144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6" name="Freeform 7646"/>
          <p:cNvSpPr/>
          <p:nvPr/>
        </p:nvSpPr>
        <p:spPr>
          <a:xfrm>
            <a:off x="1402807" y="2279597"/>
            <a:ext cx="52629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7" name="Freeform 7647"/>
          <p:cNvSpPr/>
          <p:nvPr/>
        </p:nvSpPr>
        <p:spPr>
          <a:xfrm>
            <a:off x="1468249" y="2279597"/>
            <a:ext cx="2816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8" name="Freeform 7648"/>
          <p:cNvSpPr/>
          <p:nvPr/>
        </p:nvSpPr>
        <p:spPr>
          <a:xfrm>
            <a:off x="1504221" y="2279597"/>
            <a:ext cx="74443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9" name="Freeform 7649"/>
          <p:cNvSpPr/>
          <p:nvPr/>
        </p:nvSpPr>
        <p:spPr>
          <a:xfrm>
            <a:off x="1592219" y="2279597"/>
            <a:ext cx="4214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0" name="Freeform 7650"/>
          <p:cNvSpPr/>
          <p:nvPr/>
        </p:nvSpPr>
        <p:spPr>
          <a:xfrm>
            <a:off x="1648978" y="2279597"/>
            <a:ext cx="4299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1" name="Freeform 7651"/>
          <p:cNvSpPr/>
          <p:nvPr/>
        </p:nvSpPr>
        <p:spPr>
          <a:xfrm>
            <a:off x="1705632" y="2279369"/>
            <a:ext cx="44369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2" name="Freeform 7652"/>
          <p:cNvSpPr/>
          <p:nvPr/>
        </p:nvSpPr>
        <p:spPr>
          <a:xfrm>
            <a:off x="1756461" y="2279597"/>
            <a:ext cx="4871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3" name="Freeform 7653"/>
          <p:cNvSpPr/>
          <p:nvPr/>
        </p:nvSpPr>
        <p:spPr>
          <a:xfrm>
            <a:off x="1841599" y="2279597"/>
            <a:ext cx="74443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4" name="Freeform 7654"/>
          <p:cNvSpPr/>
          <p:nvPr/>
        </p:nvSpPr>
        <p:spPr>
          <a:xfrm>
            <a:off x="1929597" y="2279597"/>
            <a:ext cx="4214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5" name="Freeform 7655"/>
          <p:cNvSpPr/>
          <p:nvPr/>
        </p:nvSpPr>
        <p:spPr>
          <a:xfrm>
            <a:off x="1975979" y="2254908"/>
            <a:ext cx="21072" cy="106984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6" name="Freeform 7656"/>
          <p:cNvSpPr/>
          <p:nvPr/>
        </p:nvSpPr>
        <p:spPr>
          <a:xfrm>
            <a:off x="2009547" y="2279597"/>
            <a:ext cx="52629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7" name="Freeform 7657"/>
          <p:cNvSpPr/>
          <p:nvPr/>
        </p:nvSpPr>
        <p:spPr>
          <a:xfrm>
            <a:off x="2074989" y="2279597"/>
            <a:ext cx="2816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8" name="Freeform 7658"/>
          <p:cNvSpPr/>
          <p:nvPr/>
        </p:nvSpPr>
        <p:spPr>
          <a:xfrm>
            <a:off x="2105487" y="2279597"/>
            <a:ext cx="38333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9" name="Freeform 7659"/>
          <p:cNvSpPr/>
          <p:nvPr/>
        </p:nvSpPr>
        <p:spPr>
          <a:xfrm>
            <a:off x="2172836" y="2280969"/>
            <a:ext cx="73490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0" name="Freeform 7660"/>
          <p:cNvSpPr/>
          <p:nvPr/>
        </p:nvSpPr>
        <p:spPr>
          <a:xfrm>
            <a:off x="2252679" y="2279597"/>
            <a:ext cx="52629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1" name="Freeform 7661"/>
          <p:cNvSpPr/>
          <p:nvPr/>
        </p:nvSpPr>
        <p:spPr>
          <a:xfrm>
            <a:off x="2318122" y="2279597"/>
            <a:ext cx="2816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2" name="Freeform 7662"/>
          <p:cNvSpPr/>
          <p:nvPr/>
        </p:nvSpPr>
        <p:spPr>
          <a:xfrm>
            <a:off x="2352749" y="2248050"/>
            <a:ext cx="43522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3" name="Freeform 7663"/>
          <p:cNvSpPr/>
          <p:nvPr/>
        </p:nvSpPr>
        <p:spPr>
          <a:xfrm>
            <a:off x="2421898" y="2265881"/>
            <a:ext cx="32191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4" name="Freeform 7664"/>
          <p:cNvSpPr/>
          <p:nvPr/>
        </p:nvSpPr>
        <p:spPr>
          <a:xfrm>
            <a:off x="2460443" y="2279597"/>
            <a:ext cx="52629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5" name="Freeform 7665"/>
          <p:cNvSpPr/>
          <p:nvPr/>
        </p:nvSpPr>
        <p:spPr>
          <a:xfrm>
            <a:off x="2519426" y="2280969"/>
            <a:ext cx="73490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6" name="Freeform 7666"/>
          <p:cNvSpPr/>
          <p:nvPr/>
        </p:nvSpPr>
        <p:spPr>
          <a:xfrm>
            <a:off x="2599270" y="2279597"/>
            <a:ext cx="4214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7" name="Freeform 7667"/>
          <p:cNvSpPr/>
          <p:nvPr/>
        </p:nvSpPr>
        <p:spPr>
          <a:xfrm>
            <a:off x="2656876" y="2279597"/>
            <a:ext cx="2816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8" name="Freeform 7668"/>
          <p:cNvSpPr/>
          <p:nvPr/>
        </p:nvSpPr>
        <p:spPr>
          <a:xfrm>
            <a:off x="2686188" y="2248050"/>
            <a:ext cx="5284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9" name="Freeform 7669"/>
          <p:cNvSpPr/>
          <p:nvPr/>
        </p:nvSpPr>
        <p:spPr>
          <a:xfrm>
            <a:off x="2775615" y="2277540"/>
            <a:ext cx="80902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0" name="Freeform 7670"/>
          <p:cNvSpPr/>
          <p:nvPr/>
        </p:nvSpPr>
        <p:spPr>
          <a:xfrm>
            <a:off x="2864990" y="2277540"/>
            <a:ext cx="49452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1" name="Freeform 7671"/>
          <p:cNvSpPr/>
          <p:nvPr/>
        </p:nvSpPr>
        <p:spPr>
          <a:xfrm>
            <a:off x="2921113" y="2277540"/>
            <a:ext cx="43945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2" name="Freeform 7672"/>
          <p:cNvSpPr/>
          <p:nvPr/>
        </p:nvSpPr>
        <p:spPr>
          <a:xfrm>
            <a:off x="2968024" y="2262452"/>
            <a:ext cx="40027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3" name="Freeform 7673"/>
          <p:cNvSpPr/>
          <p:nvPr/>
        </p:nvSpPr>
        <p:spPr>
          <a:xfrm>
            <a:off x="3014300" y="2277540"/>
            <a:ext cx="52735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4" name="Freeform 7674"/>
          <p:cNvSpPr/>
          <p:nvPr/>
        </p:nvSpPr>
        <p:spPr>
          <a:xfrm>
            <a:off x="3076460" y="2277540"/>
            <a:ext cx="36215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5" name="Freeform 7675"/>
          <p:cNvSpPr/>
          <p:nvPr/>
        </p:nvSpPr>
        <p:spPr>
          <a:xfrm>
            <a:off x="3114052" y="2278911"/>
            <a:ext cx="58241" cy="82981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6" name="Freeform 7676"/>
          <p:cNvSpPr/>
          <p:nvPr/>
        </p:nvSpPr>
        <p:spPr>
          <a:xfrm>
            <a:off x="689800" y="242994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7" name="Freeform 7677"/>
          <p:cNvSpPr/>
          <p:nvPr/>
        </p:nvSpPr>
        <p:spPr>
          <a:xfrm>
            <a:off x="756208" y="2399079"/>
            <a:ext cx="43091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8" name="Freeform 7678"/>
          <p:cNvSpPr/>
          <p:nvPr/>
        </p:nvSpPr>
        <p:spPr>
          <a:xfrm>
            <a:off x="830846" y="241485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9" name="Freeform 7679"/>
          <p:cNvSpPr/>
          <p:nvPr/>
        </p:nvSpPr>
        <p:spPr>
          <a:xfrm>
            <a:off x="882738" y="2400450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0" name="Freeform 7680"/>
          <p:cNvSpPr/>
          <p:nvPr/>
        </p:nvSpPr>
        <p:spPr>
          <a:xfrm>
            <a:off x="946632" y="24299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1" name="Freeform 7681"/>
          <p:cNvSpPr/>
          <p:nvPr/>
        </p:nvSpPr>
        <p:spPr>
          <a:xfrm>
            <a:off x="1012812" y="24038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2" name="Freeform 7682"/>
          <p:cNvSpPr/>
          <p:nvPr/>
        </p:nvSpPr>
        <p:spPr>
          <a:xfrm>
            <a:off x="1043673" y="2429940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3" name="Freeform 7683"/>
          <p:cNvSpPr/>
          <p:nvPr/>
        </p:nvSpPr>
        <p:spPr>
          <a:xfrm>
            <a:off x="1121397" y="24038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4" name="Freeform 7684"/>
          <p:cNvSpPr/>
          <p:nvPr/>
        </p:nvSpPr>
        <p:spPr>
          <a:xfrm>
            <a:off x="1152258" y="24299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5" name="Freeform 7685"/>
          <p:cNvSpPr/>
          <p:nvPr/>
        </p:nvSpPr>
        <p:spPr>
          <a:xfrm>
            <a:off x="1214551" y="2429940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6" name="Freeform 7686"/>
          <p:cNvSpPr/>
          <p:nvPr/>
        </p:nvSpPr>
        <p:spPr>
          <a:xfrm>
            <a:off x="1265415" y="241485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7" name="Freeform 7687"/>
          <p:cNvSpPr/>
          <p:nvPr/>
        </p:nvSpPr>
        <p:spPr>
          <a:xfrm>
            <a:off x="1317307" y="2429940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8" name="Freeform 7688"/>
          <p:cNvSpPr/>
          <p:nvPr/>
        </p:nvSpPr>
        <p:spPr>
          <a:xfrm>
            <a:off x="1363827" y="243131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9" name="Freeform 7689"/>
          <p:cNvSpPr/>
          <p:nvPr/>
        </p:nvSpPr>
        <p:spPr>
          <a:xfrm>
            <a:off x="1429435" y="2429940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0" name="Freeform 7690"/>
          <p:cNvSpPr/>
          <p:nvPr/>
        </p:nvSpPr>
        <p:spPr>
          <a:xfrm>
            <a:off x="1527162" y="24299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1" name="Freeform 7691"/>
          <p:cNvSpPr/>
          <p:nvPr/>
        </p:nvSpPr>
        <p:spPr>
          <a:xfrm>
            <a:off x="1594484" y="24299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2" name="Freeform 7692"/>
          <p:cNvSpPr/>
          <p:nvPr/>
        </p:nvSpPr>
        <p:spPr>
          <a:xfrm>
            <a:off x="1654721" y="241485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3" name="Freeform 7693"/>
          <p:cNvSpPr/>
          <p:nvPr/>
        </p:nvSpPr>
        <p:spPr>
          <a:xfrm>
            <a:off x="1732387" y="239907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4" name="Freeform 7694"/>
          <p:cNvSpPr/>
          <p:nvPr/>
        </p:nvSpPr>
        <p:spPr>
          <a:xfrm>
            <a:off x="1770106" y="24319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5" name="Freeform 7695"/>
          <p:cNvSpPr/>
          <p:nvPr/>
        </p:nvSpPr>
        <p:spPr>
          <a:xfrm>
            <a:off x="1840973" y="24319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6" name="Freeform 7696"/>
          <p:cNvSpPr/>
          <p:nvPr/>
        </p:nvSpPr>
        <p:spPr>
          <a:xfrm>
            <a:off x="1908924" y="24004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7" name="Freeform 7697"/>
          <p:cNvSpPr/>
          <p:nvPr/>
        </p:nvSpPr>
        <p:spPr>
          <a:xfrm>
            <a:off x="1976018" y="24319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8" name="Freeform 7698"/>
          <p:cNvSpPr/>
          <p:nvPr/>
        </p:nvSpPr>
        <p:spPr>
          <a:xfrm>
            <a:off x="2039912" y="24182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9" name="Freeform 7699"/>
          <p:cNvSpPr/>
          <p:nvPr/>
        </p:nvSpPr>
        <p:spPr>
          <a:xfrm>
            <a:off x="2084489" y="24004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0" name="Freeform 7700"/>
          <p:cNvSpPr/>
          <p:nvPr/>
        </p:nvSpPr>
        <p:spPr>
          <a:xfrm>
            <a:off x="2172842" y="2429940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1" name="Freeform 7701"/>
          <p:cNvSpPr/>
          <p:nvPr/>
        </p:nvSpPr>
        <p:spPr>
          <a:xfrm>
            <a:off x="2227021" y="242994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2" name="Freeform 7702"/>
          <p:cNvSpPr/>
          <p:nvPr/>
        </p:nvSpPr>
        <p:spPr>
          <a:xfrm>
            <a:off x="2299030" y="2400450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3" name="Freeform 7703"/>
          <p:cNvSpPr/>
          <p:nvPr/>
        </p:nvSpPr>
        <p:spPr>
          <a:xfrm>
            <a:off x="2326462" y="242994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4" name="Freeform 7704"/>
          <p:cNvSpPr/>
          <p:nvPr/>
        </p:nvSpPr>
        <p:spPr>
          <a:xfrm>
            <a:off x="2427846" y="242994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5" name="Freeform 7705"/>
          <p:cNvSpPr/>
          <p:nvPr/>
        </p:nvSpPr>
        <p:spPr>
          <a:xfrm>
            <a:off x="2491968" y="24299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6" name="Freeform 7706"/>
          <p:cNvSpPr/>
          <p:nvPr/>
        </p:nvSpPr>
        <p:spPr>
          <a:xfrm>
            <a:off x="2555519" y="240045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7" name="Freeform 7707"/>
          <p:cNvSpPr/>
          <p:nvPr/>
        </p:nvSpPr>
        <p:spPr>
          <a:xfrm>
            <a:off x="2660218" y="24299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8" name="Freeform 7708"/>
          <p:cNvSpPr/>
          <p:nvPr/>
        </p:nvSpPr>
        <p:spPr>
          <a:xfrm>
            <a:off x="2727540" y="24299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9" name="Freeform 7709"/>
          <p:cNvSpPr/>
          <p:nvPr/>
        </p:nvSpPr>
        <p:spPr>
          <a:xfrm>
            <a:off x="2789834" y="2429940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0" name="Freeform 7710"/>
          <p:cNvSpPr/>
          <p:nvPr/>
        </p:nvSpPr>
        <p:spPr>
          <a:xfrm>
            <a:off x="2844355" y="24299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1" name="Freeform 7711"/>
          <p:cNvSpPr/>
          <p:nvPr/>
        </p:nvSpPr>
        <p:spPr>
          <a:xfrm>
            <a:off x="2911678" y="2429940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2" name="Freeform 7712"/>
          <p:cNvSpPr/>
          <p:nvPr/>
        </p:nvSpPr>
        <p:spPr>
          <a:xfrm>
            <a:off x="3012719" y="240045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3" name="Freeform 7713"/>
          <p:cNvSpPr/>
          <p:nvPr/>
        </p:nvSpPr>
        <p:spPr>
          <a:xfrm>
            <a:off x="3083356" y="2400450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4" name="Freeform 7714"/>
          <p:cNvSpPr/>
          <p:nvPr/>
        </p:nvSpPr>
        <p:spPr>
          <a:xfrm>
            <a:off x="3111131" y="24299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5" name="Freeform 7715"/>
          <p:cNvSpPr/>
          <p:nvPr/>
        </p:nvSpPr>
        <p:spPr>
          <a:xfrm>
            <a:off x="693343" y="2582302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6" name="Freeform 7716"/>
          <p:cNvSpPr/>
          <p:nvPr/>
        </p:nvSpPr>
        <p:spPr>
          <a:xfrm>
            <a:off x="762781" y="2582302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7" name="Freeform 7717"/>
          <p:cNvSpPr/>
          <p:nvPr/>
        </p:nvSpPr>
        <p:spPr>
          <a:xfrm>
            <a:off x="830846" y="2582302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8" name="Freeform 7718"/>
          <p:cNvSpPr/>
          <p:nvPr/>
        </p:nvSpPr>
        <p:spPr>
          <a:xfrm>
            <a:off x="872737" y="2551441"/>
            <a:ext cx="43091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9" name="Freeform 7719"/>
          <p:cNvSpPr/>
          <p:nvPr/>
        </p:nvSpPr>
        <p:spPr>
          <a:xfrm>
            <a:off x="919086" y="2582302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0" name="Freeform 7720"/>
          <p:cNvSpPr/>
          <p:nvPr/>
        </p:nvSpPr>
        <p:spPr>
          <a:xfrm>
            <a:off x="991609" y="2582302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1" name="Freeform 7721"/>
          <p:cNvSpPr/>
          <p:nvPr/>
        </p:nvSpPr>
        <p:spPr>
          <a:xfrm>
            <a:off x="1038872" y="2582302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2" name="Freeform 7722"/>
          <p:cNvSpPr/>
          <p:nvPr/>
        </p:nvSpPr>
        <p:spPr>
          <a:xfrm>
            <a:off x="1136313" y="2582302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3" name="Freeform 7723"/>
          <p:cNvSpPr/>
          <p:nvPr/>
        </p:nvSpPr>
        <p:spPr>
          <a:xfrm>
            <a:off x="1201178" y="2582302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4" name="Freeform 7724"/>
          <p:cNvSpPr/>
          <p:nvPr/>
        </p:nvSpPr>
        <p:spPr>
          <a:xfrm>
            <a:off x="1265815" y="2582302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5" name="Freeform 7725"/>
          <p:cNvSpPr/>
          <p:nvPr/>
        </p:nvSpPr>
        <p:spPr>
          <a:xfrm>
            <a:off x="1321650" y="2582302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6" name="Freeform 7726"/>
          <p:cNvSpPr/>
          <p:nvPr/>
        </p:nvSpPr>
        <p:spPr>
          <a:xfrm>
            <a:off x="1393431" y="2627565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7" name="Freeform 7727"/>
          <p:cNvSpPr/>
          <p:nvPr/>
        </p:nvSpPr>
        <p:spPr>
          <a:xfrm>
            <a:off x="1462125" y="2556241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8" name="Freeform 7728"/>
          <p:cNvSpPr/>
          <p:nvPr/>
        </p:nvSpPr>
        <p:spPr>
          <a:xfrm>
            <a:off x="1560880" y="258573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9" name="Freeform 7729"/>
          <p:cNvSpPr/>
          <p:nvPr/>
        </p:nvSpPr>
        <p:spPr>
          <a:xfrm>
            <a:off x="1625460" y="25843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0" name="Freeform 7730"/>
          <p:cNvSpPr/>
          <p:nvPr/>
        </p:nvSpPr>
        <p:spPr>
          <a:xfrm>
            <a:off x="1699755" y="25843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1" name="Freeform 7731"/>
          <p:cNvSpPr/>
          <p:nvPr/>
        </p:nvSpPr>
        <p:spPr>
          <a:xfrm>
            <a:off x="1746961" y="25706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2" name="Freeform 7732"/>
          <p:cNvSpPr/>
          <p:nvPr/>
        </p:nvSpPr>
        <p:spPr>
          <a:xfrm>
            <a:off x="1792224" y="258573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3" name="Freeform 7733"/>
          <p:cNvSpPr/>
          <p:nvPr/>
        </p:nvSpPr>
        <p:spPr>
          <a:xfrm>
            <a:off x="1852802" y="25528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4" name="Freeform 7734"/>
          <p:cNvSpPr/>
          <p:nvPr/>
        </p:nvSpPr>
        <p:spPr>
          <a:xfrm>
            <a:off x="1924240" y="25843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5" name="Freeform 7735"/>
          <p:cNvSpPr/>
          <p:nvPr/>
        </p:nvSpPr>
        <p:spPr>
          <a:xfrm>
            <a:off x="1990648" y="25843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6" name="Freeform 7736"/>
          <p:cNvSpPr/>
          <p:nvPr/>
        </p:nvSpPr>
        <p:spPr>
          <a:xfrm>
            <a:off x="2048827" y="25706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7" name="Freeform 7737"/>
          <p:cNvSpPr/>
          <p:nvPr/>
        </p:nvSpPr>
        <p:spPr>
          <a:xfrm>
            <a:off x="2089632" y="25843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8" name="Freeform 7738"/>
          <p:cNvSpPr/>
          <p:nvPr/>
        </p:nvSpPr>
        <p:spPr>
          <a:xfrm>
            <a:off x="2179472" y="25843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9" name="Freeform 7739"/>
          <p:cNvSpPr/>
          <p:nvPr/>
        </p:nvSpPr>
        <p:spPr>
          <a:xfrm>
            <a:off x="2226678" y="25706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0" name="Freeform 7740"/>
          <p:cNvSpPr/>
          <p:nvPr/>
        </p:nvSpPr>
        <p:spPr>
          <a:xfrm>
            <a:off x="2271941" y="258573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1" name="Freeform 7741"/>
          <p:cNvSpPr/>
          <p:nvPr/>
        </p:nvSpPr>
        <p:spPr>
          <a:xfrm>
            <a:off x="2332520" y="25528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2" name="Freeform 7742"/>
          <p:cNvSpPr/>
          <p:nvPr/>
        </p:nvSpPr>
        <p:spPr>
          <a:xfrm>
            <a:off x="2400300" y="2585731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3" name="Freeform 7743"/>
          <p:cNvSpPr/>
          <p:nvPr/>
        </p:nvSpPr>
        <p:spPr>
          <a:xfrm>
            <a:off x="2496312" y="2585731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4" name="Freeform 7744"/>
          <p:cNvSpPr/>
          <p:nvPr/>
        </p:nvSpPr>
        <p:spPr>
          <a:xfrm>
            <a:off x="2586151" y="25596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5" name="Freeform 7745"/>
          <p:cNvSpPr/>
          <p:nvPr/>
        </p:nvSpPr>
        <p:spPr>
          <a:xfrm>
            <a:off x="2607640" y="25706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6" name="Freeform 7746"/>
          <p:cNvSpPr/>
          <p:nvPr/>
        </p:nvSpPr>
        <p:spPr>
          <a:xfrm>
            <a:off x="2652903" y="25528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7" name="Freeform 7747"/>
          <p:cNvSpPr/>
          <p:nvPr/>
        </p:nvSpPr>
        <p:spPr>
          <a:xfrm>
            <a:off x="2753144" y="25843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8" name="Freeform 7748"/>
          <p:cNvSpPr/>
          <p:nvPr/>
        </p:nvSpPr>
        <p:spPr>
          <a:xfrm>
            <a:off x="2804236" y="25843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9" name="Freeform 7749"/>
          <p:cNvSpPr/>
          <p:nvPr/>
        </p:nvSpPr>
        <p:spPr>
          <a:xfrm>
            <a:off x="2874873" y="258435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0" name="Freeform 7750"/>
          <p:cNvSpPr/>
          <p:nvPr/>
        </p:nvSpPr>
        <p:spPr>
          <a:xfrm>
            <a:off x="2970771" y="25843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1" name="Freeform 7751"/>
          <p:cNvSpPr/>
          <p:nvPr/>
        </p:nvSpPr>
        <p:spPr>
          <a:xfrm>
            <a:off x="3075470" y="25843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2" name="Freeform 7752"/>
          <p:cNvSpPr/>
          <p:nvPr/>
        </p:nvSpPr>
        <p:spPr>
          <a:xfrm>
            <a:off x="3140049" y="2551441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3" name="Freeform 7753"/>
          <p:cNvSpPr/>
          <p:nvPr/>
        </p:nvSpPr>
        <p:spPr>
          <a:xfrm>
            <a:off x="687285" y="272300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4" name="Freeform 7754"/>
          <p:cNvSpPr/>
          <p:nvPr/>
        </p:nvSpPr>
        <p:spPr>
          <a:xfrm>
            <a:off x="731862" y="2705174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5" name="Freeform 7755"/>
          <p:cNvSpPr/>
          <p:nvPr/>
        </p:nvSpPr>
        <p:spPr>
          <a:xfrm>
            <a:off x="792670" y="27367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6" name="Freeform 7756"/>
          <p:cNvSpPr/>
          <p:nvPr/>
        </p:nvSpPr>
        <p:spPr>
          <a:xfrm>
            <a:off x="897426" y="2736721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7" name="Freeform 7757"/>
          <p:cNvSpPr/>
          <p:nvPr/>
        </p:nvSpPr>
        <p:spPr>
          <a:xfrm>
            <a:off x="992638" y="273672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8" name="Freeform 7758"/>
          <p:cNvSpPr/>
          <p:nvPr/>
        </p:nvSpPr>
        <p:spPr>
          <a:xfrm>
            <a:off x="1058703" y="273672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9" name="Freeform 7759"/>
          <p:cNvSpPr/>
          <p:nvPr/>
        </p:nvSpPr>
        <p:spPr>
          <a:xfrm>
            <a:off x="1105223" y="272300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0" name="Freeform 7760"/>
          <p:cNvSpPr/>
          <p:nvPr/>
        </p:nvSpPr>
        <p:spPr>
          <a:xfrm>
            <a:off x="1183919" y="2734664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1" name="Freeform 7761"/>
          <p:cNvSpPr/>
          <p:nvPr/>
        </p:nvSpPr>
        <p:spPr>
          <a:xfrm>
            <a:off x="1246327" y="2734664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2" name="Freeform 7762"/>
          <p:cNvSpPr/>
          <p:nvPr/>
        </p:nvSpPr>
        <p:spPr>
          <a:xfrm>
            <a:off x="1301419" y="2734664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3" name="Freeform 7763"/>
          <p:cNvSpPr/>
          <p:nvPr/>
        </p:nvSpPr>
        <p:spPr>
          <a:xfrm>
            <a:off x="1356169" y="2734664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4" name="Freeform 7764"/>
          <p:cNvSpPr/>
          <p:nvPr/>
        </p:nvSpPr>
        <p:spPr>
          <a:xfrm>
            <a:off x="1427949" y="2734664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5" name="Freeform 7765"/>
          <p:cNvSpPr/>
          <p:nvPr/>
        </p:nvSpPr>
        <p:spPr>
          <a:xfrm>
            <a:off x="1528991" y="2734664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6" name="Freeform 7766"/>
          <p:cNvSpPr/>
          <p:nvPr/>
        </p:nvSpPr>
        <p:spPr>
          <a:xfrm>
            <a:off x="1599628" y="2705174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7" name="Freeform 7767"/>
          <p:cNvSpPr/>
          <p:nvPr/>
        </p:nvSpPr>
        <p:spPr>
          <a:xfrm>
            <a:off x="1627974" y="2708603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8" name="Freeform 7768"/>
          <p:cNvSpPr/>
          <p:nvPr/>
        </p:nvSpPr>
        <p:spPr>
          <a:xfrm>
            <a:off x="1655521" y="2734664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9" name="Freeform 7769"/>
          <p:cNvSpPr/>
          <p:nvPr/>
        </p:nvSpPr>
        <p:spPr>
          <a:xfrm>
            <a:off x="1711756" y="2705174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0" name="Freeform 7770"/>
          <p:cNvSpPr/>
          <p:nvPr/>
        </p:nvSpPr>
        <p:spPr>
          <a:xfrm>
            <a:off x="1775650" y="2734664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1" name="Freeform 7771"/>
          <p:cNvSpPr/>
          <p:nvPr/>
        </p:nvSpPr>
        <p:spPr>
          <a:xfrm>
            <a:off x="1840915" y="2705174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2" name="Freeform 7772"/>
          <p:cNvSpPr/>
          <p:nvPr/>
        </p:nvSpPr>
        <p:spPr>
          <a:xfrm>
            <a:off x="1955387" y="2708603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3" name="Freeform 7773"/>
          <p:cNvSpPr/>
          <p:nvPr/>
        </p:nvSpPr>
        <p:spPr>
          <a:xfrm>
            <a:off x="1986248" y="2734664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4" name="Freeform 7774"/>
          <p:cNvSpPr/>
          <p:nvPr/>
        </p:nvSpPr>
        <p:spPr>
          <a:xfrm>
            <a:off x="2048541" y="2734664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5" name="Freeform 7775"/>
          <p:cNvSpPr/>
          <p:nvPr/>
        </p:nvSpPr>
        <p:spPr>
          <a:xfrm>
            <a:off x="2099405" y="2719576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6" name="Freeform 7776"/>
          <p:cNvSpPr/>
          <p:nvPr/>
        </p:nvSpPr>
        <p:spPr>
          <a:xfrm>
            <a:off x="2151297" y="2734664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7" name="Freeform 7777"/>
          <p:cNvSpPr/>
          <p:nvPr/>
        </p:nvSpPr>
        <p:spPr>
          <a:xfrm>
            <a:off x="2197817" y="2736035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8" name="Freeform 7778"/>
          <p:cNvSpPr/>
          <p:nvPr/>
        </p:nvSpPr>
        <p:spPr>
          <a:xfrm>
            <a:off x="2261711" y="2734664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9" name="Freeform 7779"/>
          <p:cNvSpPr/>
          <p:nvPr/>
        </p:nvSpPr>
        <p:spPr>
          <a:xfrm>
            <a:off x="2313146" y="2719576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0" name="Freeform 7780"/>
          <p:cNvSpPr/>
          <p:nvPr/>
        </p:nvSpPr>
        <p:spPr>
          <a:xfrm>
            <a:off x="2362980" y="2734664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1" name="Freeform 7781"/>
          <p:cNvSpPr/>
          <p:nvPr/>
        </p:nvSpPr>
        <p:spPr>
          <a:xfrm>
            <a:off x="2434761" y="2734664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2" name="Freeform 7782"/>
          <p:cNvSpPr/>
          <p:nvPr/>
        </p:nvSpPr>
        <p:spPr>
          <a:xfrm>
            <a:off x="2477966" y="2734664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3" name="Freeform 7783"/>
          <p:cNvSpPr/>
          <p:nvPr/>
        </p:nvSpPr>
        <p:spPr>
          <a:xfrm>
            <a:off x="2575407" y="271203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4" name="Freeform 7784"/>
          <p:cNvSpPr/>
          <p:nvPr/>
        </p:nvSpPr>
        <p:spPr>
          <a:xfrm>
            <a:off x="2602268" y="273672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5" name="Freeform 7785"/>
          <p:cNvSpPr/>
          <p:nvPr/>
        </p:nvSpPr>
        <p:spPr>
          <a:xfrm>
            <a:off x="2698794" y="272300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6" name="Freeform 7786"/>
          <p:cNvSpPr/>
          <p:nvPr/>
        </p:nvSpPr>
        <p:spPr>
          <a:xfrm>
            <a:off x="2743371" y="2705174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7" name="Freeform 7787"/>
          <p:cNvSpPr/>
          <p:nvPr/>
        </p:nvSpPr>
        <p:spPr>
          <a:xfrm>
            <a:off x="2804179" y="27367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8" name="Freeform 7788"/>
          <p:cNvSpPr/>
          <p:nvPr/>
        </p:nvSpPr>
        <p:spPr>
          <a:xfrm>
            <a:off x="2911106" y="2710661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9" name="Freeform 7789"/>
          <p:cNvSpPr/>
          <p:nvPr/>
        </p:nvSpPr>
        <p:spPr>
          <a:xfrm>
            <a:off x="2995688" y="2779927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0" name="Freeform 7790"/>
          <p:cNvSpPr/>
          <p:nvPr/>
        </p:nvSpPr>
        <p:spPr>
          <a:xfrm>
            <a:off x="3023234" y="2708603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1" name="Freeform 7791"/>
          <p:cNvSpPr/>
          <p:nvPr/>
        </p:nvSpPr>
        <p:spPr>
          <a:xfrm>
            <a:off x="3107931" y="2779927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2" name="Freeform 7792"/>
          <p:cNvSpPr/>
          <p:nvPr/>
        </p:nvSpPr>
        <p:spPr>
          <a:xfrm>
            <a:off x="3130562" y="2708603"/>
            <a:ext cx="41148" cy="85039"/>
          </a:xfrm>
          <a:custGeom>
            <a:avLst/>
            <a:gdLst/>
            <a:ahLst/>
            <a:cxnLst/>
            <a:rect l="0" t="0" r="0" b="0"/>
            <a:pathLst>
              <a:path w="4572000" h="9448800">
                <a:moveTo>
                  <a:pt x="4572000" y="254000"/>
                </a:moveTo>
                <a:lnTo>
                  <a:pt x="3848100" y="0"/>
                </a:lnTo>
                <a:lnTo>
                  <a:pt x="0" y="9207500"/>
                </a:lnTo>
                <a:lnTo>
                  <a:pt x="736600" y="9448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3" name="Freeform 7793"/>
          <p:cNvSpPr/>
          <p:nvPr/>
        </p:nvSpPr>
        <p:spPr>
          <a:xfrm>
            <a:off x="695836" y="2863137"/>
            <a:ext cx="49553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4" name="Freeform 7794"/>
          <p:cNvSpPr/>
          <p:nvPr/>
        </p:nvSpPr>
        <p:spPr>
          <a:xfrm>
            <a:off x="756366" y="2889197"/>
            <a:ext cx="4160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5" name="Freeform 7795"/>
          <p:cNvSpPr/>
          <p:nvPr/>
        </p:nvSpPr>
        <p:spPr>
          <a:xfrm>
            <a:off x="814387" y="2857650"/>
            <a:ext cx="689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6" name="Freeform 7796"/>
          <p:cNvSpPr/>
          <p:nvPr/>
        </p:nvSpPr>
        <p:spPr>
          <a:xfrm>
            <a:off x="831532" y="2875481"/>
            <a:ext cx="3178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7" name="Freeform 7797"/>
          <p:cNvSpPr/>
          <p:nvPr/>
        </p:nvSpPr>
        <p:spPr>
          <a:xfrm>
            <a:off x="871990" y="2864508"/>
            <a:ext cx="1003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8" name="Freeform 7798"/>
          <p:cNvSpPr/>
          <p:nvPr/>
        </p:nvSpPr>
        <p:spPr>
          <a:xfrm>
            <a:off x="896244" y="2889197"/>
            <a:ext cx="73493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9" name="Freeform 7799"/>
          <p:cNvSpPr/>
          <p:nvPr/>
        </p:nvSpPr>
        <p:spPr>
          <a:xfrm>
            <a:off x="983014" y="2889197"/>
            <a:ext cx="5195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0" name="Freeform 7800"/>
          <p:cNvSpPr/>
          <p:nvPr/>
        </p:nvSpPr>
        <p:spPr>
          <a:xfrm>
            <a:off x="1047517" y="2889197"/>
            <a:ext cx="2780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1" name="Freeform 7801"/>
          <p:cNvSpPr/>
          <p:nvPr/>
        </p:nvSpPr>
        <p:spPr>
          <a:xfrm>
            <a:off x="1077249" y="2889197"/>
            <a:ext cx="4808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2" name="Freeform 7802"/>
          <p:cNvSpPr/>
          <p:nvPr/>
        </p:nvSpPr>
        <p:spPr>
          <a:xfrm>
            <a:off x="1159106" y="2889197"/>
            <a:ext cx="4160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3" name="Freeform 7803"/>
          <p:cNvSpPr/>
          <p:nvPr/>
        </p:nvSpPr>
        <p:spPr>
          <a:xfrm>
            <a:off x="1215872" y="2889197"/>
            <a:ext cx="2780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4" name="Freeform 7804"/>
          <p:cNvSpPr/>
          <p:nvPr/>
        </p:nvSpPr>
        <p:spPr>
          <a:xfrm>
            <a:off x="1245615" y="2889197"/>
            <a:ext cx="4808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5" name="Freeform 7805"/>
          <p:cNvSpPr/>
          <p:nvPr/>
        </p:nvSpPr>
        <p:spPr>
          <a:xfrm>
            <a:off x="1303427" y="2889197"/>
            <a:ext cx="4160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6" name="Freeform 7806"/>
          <p:cNvSpPr/>
          <p:nvPr/>
        </p:nvSpPr>
        <p:spPr>
          <a:xfrm>
            <a:off x="1359148" y="2933203"/>
            <a:ext cx="15472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7" name="Freeform 7807"/>
          <p:cNvSpPr/>
          <p:nvPr/>
        </p:nvSpPr>
        <p:spPr>
          <a:xfrm>
            <a:off x="1412674" y="2864508"/>
            <a:ext cx="1003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8" name="Freeform 7808"/>
          <p:cNvSpPr/>
          <p:nvPr/>
        </p:nvSpPr>
        <p:spPr>
          <a:xfrm>
            <a:off x="1436928" y="2889197"/>
            <a:ext cx="4244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9" name="Freeform 7809"/>
          <p:cNvSpPr/>
          <p:nvPr/>
        </p:nvSpPr>
        <p:spPr>
          <a:xfrm>
            <a:off x="1492753" y="2888969"/>
            <a:ext cx="43803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0" name="Freeform 7810"/>
          <p:cNvSpPr/>
          <p:nvPr/>
        </p:nvSpPr>
        <p:spPr>
          <a:xfrm>
            <a:off x="1546906" y="2857650"/>
            <a:ext cx="689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1" name="Freeform 7811"/>
          <p:cNvSpPr/>
          <p:nvPr/>
        </p:nvSpPr>
        <p:spPr>
          <a:xfrm>
            <a:off x="1570115" y="2890569"/>
            <a:ext cx="4244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2" name="Freeform 7812"/>
          <p:cNvSpPr/>
          <p:nvPr/>
        </p:nvSpPr>
        <p:spPr>
          <a:xfrm>
            <a:off x="1624582" y="2857650"/>
            <a:ext cx="5216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3" name="Freeform 7813"/>
          <p:cNvSpPr/>
          <p:nvPr/>
        </p:nvSpPr>
        <p:spPr>
          <a:xfrm>
            <a:off x="1691489" y="2864508"/>
            <a:ext cx="1003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4" name="Freeform 7814"/>
          <p:cNvSpPr/>
          <p:nvPr/>
        </p:nvSpPr>
        <p:spPr>
          <a:xfrm>
            <a:off x="1715743" y="2889197"/>
            <a:ext cx="4244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5" name="Freeform 7815"/>
          <p:cNvSpPr/>
          <p:nvPr/>
        </p:nvSpPr>
        <p:spPr>
          <a:xfrm>
            <a:off x="1771568" y="2889197"/>
            <a:ext cx="50912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6" name="Freeform 7816"/>
          <p:cNvSpPr/>
          <p:nvPr/>
        </p:nvSpPr>
        <p:spPr>
          <a:xfrm>
            <a:off x="1861684" y="2889197"/>
            <a:ext cx="5216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7" name="Freeform 7817"/>
          <p:cNvSpPr/>
          <p:nvPr/>
        </p:nvSpPr>
        <p:spPr>
          <a:xfrm>
            <a:off x="1922737" y="2889197"/>
            <a:ext cx="4808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8" name="Freeform 7818"/>
          <p:cNvSpPr/>
          <p:nvPr/>
        </p:nvSpPr>
        <p:spPr>
          <a:xfrm>
            <a:off x="1983372" y="2889197"/>
            <a:ext cx="2780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9" name="Freeform 7819"/>
          <p:cNvSpPr/>
          <p:nvPr/>
        </p:nvSpPr>
        <p:spPr>
          <a:xfrm>
            <a:off x="2011389" y="2856279"/>
            <a:ext cx="32721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0" name="Freeform 7820"/>
          <p:cNvSpPr/>
          <p:nvPr/>
        </p:nvSpPr>
        <p:spPr>
          <a:xfrm>
            <a:off x="2045575" y="2889197"/>
            <a:ext cx="5195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1" name="Freeform 7821"/>
          <p:cNvSpPr/>
          <p:nvPr/>
        </p:nvSpPr>
        <p:spPr>
          <a:xfrm>
            <a:off x="2110077" y="2889197"/>
            <a:ext cx="2780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2" name="Freeform 7822"/>
          <p:cNvSpPr/>
          <p:nvPr/>
        </p:nvSpPr>
        <p:spPr>
          <a:xfrm>
            <a:off x="2145559" y="2889197"/>
            <a:ext cx="73493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3" name="Freeform 7823"/>
          <p:cNvSpPr/>
          <p:nvPr/>
        </p:nvSpPr>
        <p:spPr>
          <a:xfrm>
            <a:off x="2232329" y="2889197"/>
            <a:ext cx="4808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4" name="Freeform 7824"/>
          <p:cNvSpPr/>
          <p:nvPr/>
        </p:nvSpPr>
        <p:spPr>
          <a:xfrm>
            <a:off x="2292964" y="2889197"/>
            <a:ext cx="2780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5" name="Freeform 7825"/>
          <p:cNvSpPr/>
          <p:nvPr/>
        </p:nvSpPr>
        <p:spPr>
          <a:xfrm>
            <a:off x="2322968" y="2889197"/>
            <a:ext cx="3784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6" name="Freeform 7826"/>
          <p:cNvSpPr/>
          <p:nvPr/>
        </p:nvSpPr>
        <p:spPr>
          <a:xfrm>
            <a:off x="2389248" y="2890569"/>
            <a:ext cx="72552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7" name="Freeform 7827"/>
          <p:cNvSpPr/>
          <p:nvPr/>
        </p:nvSpPr>
        <p:spPr>
          <a:xfrm>
            <a:off x="2470477" y="2864508"/>
            <a:ext cx="1003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8" name="Freeform 7828"/>
          <p:cNvSpPr/>
          <p:nvPr/>
        </p:nvSpPr>
        <p:spPr>
          <a:xfrm>
            <a:off x="2489191" y="2875481"/>
            <a:ext cx="3178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9" name="Freeform 7829"/>
          <p:cNvSpPr/>
          <p:nvPr/>
        </p:nvSpPr>
        <p:spPr>
          <a:xfrm>
            <a:off x="2529649" y="2857650"/>
            <a:ext cx="41921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0" name="Freeform 7830"/>
          <p:cNvSpPr/>
          <p:nvPr/>
        </p:nvSpPr>
        <p:spPr>
          <a:xfrm>
            <a:off x="2605442" y="2875481"/>
            <a:ext cx="3178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1" name="Freeform 7831"/>
          <p:cNvSpPr/>
          <p:nvPr/>
        </p:nvSpPr>
        <p:spPr>
          <a:xfrm>
            <a:off x="2645900" y="2857650"/>
            <a:ext cx="41921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2" name="Freeform 7832"/>
          <p:cNvSpPr/>
          <p:nvPr/>
        </p:nvSpPr>
        <p:spPr>
          <a:xfrm>
            <a:off x="2701203" y="2889197"/>
            <a:ext cx="4808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3" name="Freeform 7833"/>
          <p:cNvSpPr/>
          <p:nvPr/>
        </p:nvSpPr>
        <p:spPr>
          <a:xfrm>
            <a:off x="2788078" y="2863137"/>
            <a:ext cx="61261" cy="80924"/>
          </a:xfrm>
          <a:custGeom>
            <a:avLst/>
            <a:gdLst/>
            <a:ahLst/>
            <a:cxnLst/>
            <a:rect l="0" t="0" r="0" b="0"/>
            <a:pathLst>
              <a:path w="7442200" h="8991600">
                <a:moveTo>
                  <a:pt x="1143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95400"/>
                </a:lnTo>
                <a:lnTo>
                  <a:pt x="939800" y="1295400"/>
                </a:lnTo>
                <a:lnTo>
                  <a:pt x="6299200" y="8991600"/>
                </a:lnTo>
                <a:lnTo>
                  <a:pt x="7442200" y="8991600"/>
                </a:lnTo>
                <a:lnTo>
                  <a:pt x="7442200" y="0"/>
                </a:lnTo>
                <a:lnTo>
                  <a:pt x="6527800" y="0"/>
                </a:lnTo>
                <a:lnTo>
                  <a:pt x="6527800" y="7620000"/>
                </a:lnTo>
                <a:lnTo>
                  <a:pt x="65024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4" name="Freeform 7834"/>
          <p:cNvSpPr/>
          <p:nvPr/>
        </p:nvSpPr>
        <p:spPr>
          <a:xfrm>
            <a:off x="2864080" y="2889197"/>
            <a:ext cx="4160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5" name="Freeform 7835"/>
          <p:cNvSpPr/>
          <p:nvPr/>
        </p:nvSpPr>
        <p:spPr>
          <a:xfrm>
            <a:off x="2914470" y="2875481"/>
            <a:ext cx="3178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6" name="Freeform 7836"/>
          <p:cNvSpPr/>
          <p:nvPr/>
        </p:nvSpPr>
        <p:spPr>
          <a:xfrm>
            <a:off x="2954928" y="2864508"/>
            <a:ext cx="1003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7" name="Freeform 7837"/>
          <p:cNvSpPr/>
          <p:nvPr/>
        </p:nvSpPr>
        <p:spPr>
          <a:xfrm>
            <a:off x="2977195" y="2889197"/>
            <a:ext cx="5195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8" name="Freeform 7838"/>
          <p:cNvSpPr/>
          <p:nvPr/>
        </p:nvSpPr>
        <p:spPr>
          <a:xfrm>
            <a:off x="3040862" y="2889197"/>
            <a:ext cx="4244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9" name="Freeform 7839"/>
          <p:cNvSpPr/>
          <p:nvPr/>
        </p:nvSpPr>
        <p:spPr>
          <a:xfrm>
            <a:off x="3096688" y="2889197"/>
            <a:ext cx="4160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0" name="Freeform 7840"/>
          <p:cNvSpPr/>
          <p:nvPr/>
        </p:nvSpPr>
        <p:spPr>
          <a:xfrm>
            <a:off x="3154709" y="2857650"/>
            <a:ext cx="689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1" name="Freeform 7841"/>
          <p:cNvSpPr/>
          <p:nvPr/>
        </p:nvSpPr>
        <p:spPr>
          <a:xfrm>
            <a:off x="691515" y="3013479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2" name="Freeform 7842"/>
          <p:cNvSpPr/>
          <p:nvPr/>
        </p:nvSpPr>
        <p:spPr>
          <a:xfrm>
            <a:off x="752894" y="3042969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3" name="Freeform 7843"/>
          <p:cNvSpPr/>
          <p:nvPr/>
        </p:nvSpPr>
        <p:spPr>
          <a:xfrm>
            <a:off x="815530" y="304159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4" name="Freeform 7844"/>
          <p:cNvSpPr/>
          <p:nvPr/>
        </p:nvSpPr>
        <p:spPr>
          <a:xfrm>
            <a:off x="915200" y="30415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5" name="Freeform 7845"/>
          <p:cNvSpPr/>
          <p:nvPr/>
        </p:nvSpPr>
        <p:spPr>
          <a:xfrm>
            <a:off x="986751" y="30100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6" name="Freeform 7846"/>
          <p:cNvSpPr/>
          <p:nvPr/>
        </p:nvSpPr>
        <p:spPr>
          <a:xfrm>
            <a:off x="1049274" y="3041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7" name="Freeform 7847"/>
          <p:cNvSpPr/>
          <p:nvPr/>
        </p:nvSpPr>
        <p:spPr>
          <a:xfrm>
            <a:off x="1120940" y="3041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8" name="Freeform 7848"/>
          <p:cNvSpPr/>
          <p:nvPr/>
        </p:nvSpPr>
        <p:spPr>
          <a:xfrm>
            <a:off x="1180376" y="3042969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9" name="Freeform 7849"/>
          <p:cNvSpPr/>
          <p:nvPr/>
        </p:nvSpPr>
        <p:spPr>
          <a:xfrm>
            <a:off x="1282903" y="3013479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0" name="Freeform 7850"/>
          <p:cNvSpPr/>
          <p:nvPr/>
        </p:nvSpPr>
        <p:spPr>
          <a:xfrm>
            <a:off x="1383030" y="3041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1" name="Freeform 7851"/>
          <p:cNvSpPr/>
          <p:nvPr/>
        </p:nvSpPr>
        <p:spPr>
          <a:xfrm>
            <a:off x="1417560" y="30413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2" name="Freeform 7852"/>
          <p:cNvSpPr/>
          <p:nvPr/>
        </p:nvSpPr>
        <p:spPr>
          <a:xfrm>
            <a:off x="1477110" y="30100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3" name="Freeform 7853"/>
          <p:cNvSpPr/>
          <p:nvPr/>
        </p:nvSpPr>
        <p:spPr>
          <a:xfrm>
            <a:off x="1539632" y="3041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4" name="Freeform 7854"/>
          <p:cNvSpPr/>
          <p:nvPr/>
        </p:nvSpPr>
        <p:spPr>
          <a:xfrm>
            <a:off x="1603183" y="3041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5" name="Freeform 7855"/>
          <p:cNvSpPr/>
          <p:nvPr/>
        </p:nvSpPr>
        <p:spPr>
          <a:xfrm>
            <a:off x="1651417" y="3027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6" name="Freeform 7856"/>
          <p:cNvSpPr/>
          <p:nvPr/>
        </p:nvSpPr>
        <p:spPr>
          <a:xfrm>
            <a:off x="1698052" y="3041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7" name="Freeform 7857"/>
          <p:cNvSpPr/>
          <p:nvPr/>
        </p:nvSpPr>
        <p:spPr>
          <a:xfrm>
            <a:off x="1734628" y="3041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8" name="Freeform 7858"/>
          <p:cNvSpPr/>
          <p:nvPr/>
        </p:nvSpPr>
        <p:spPr>
          <a:xfrm>
            <a:off x="1797607" y="3085603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9" name="Freeform 7859"/>
          <p:cNvSpPr/>
          <p:nvPr/>
        </p:nvSpPr>
        <p:spPr>
          <a:xfrm>
            <a:off x="1867330" y="3027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0" name="Freeform 7860"/>
          <p:cNvSpPr/>
          <p:nvPr/>
        </p:nvSpPr>
        <p:spPr>
          <a:xfrm>
            <a:off x="1913622" y="30100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1" name="Freeform 7861"/>
          <p:cNvSpPr/>
          <p:nvPr/>
        </p:nvSpPr>
        <p:spPr>
          <a:xfrm>
            <a:off x="1976144" y="3041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2" name="Freeform 7862"/>
          <p:cNvSpPr/>
          <p:nvPr/>
        </p:nvSpPr>
        <p:spPr>
          <a:xfrm>
            <a:off x="2088958" y="3015537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3" name="Freeform 7863"/>
          <p:cNvSpPr/>
          <p:nvPr/>
        </p:nvSpPr>
        <p:spPr>
          <a:xfrm>
            <a:off x="2157195" y="3041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4" name="Freeform 7864"/>
          <p:cNvSpPr/>
          <p:nvPr/>
        </p:nvSpPr>
        <p:spPr>
          <a:xfrm>
            <a:off x="2222689" y="30100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5" name="Freeform 7865"/>
          <p:cNvSpPr/>
          <p:nvPr/>
        </p:nvSpPr>
        <p:spPr>
          <a:xfrm>
            <a:off x="2243491" y="3027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6" name="Freeform 7866"/>
          <p:cNvSpPr/>
          <p:nvPr/>
        </p:nvSpPr>
        <p:spPr>
          <a:xfrm>
            <a:off x="2289783" y="30169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7" name="Freeform 7867"/>
          <p:cNvSpPr/>
          <p:nvPr/>
        </p:nvSpPr>
        <p:spPr>
          <a:xfrm>
            <a:off x="2318358" y="304159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8" name="Freeform 7868"/>
          <p:cNvSpPr/>
          <p:nvPr/>
        </p:nvSpPr>
        <p:spPr>
          <a:xfrm>
            <a:off x="2415284" y="3041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9" name="Freeform 7869"/>
          <p:cNvSpPr/>
          <p:nvPr/>
        </p:nvSpPr>
        <p:spPr>
          <a:xfrm>
            <a:off x="2487865" y="3041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0" name="Freeform 7870"/>
          <p:cNvSpPr/>
          <p:nvPr/>
        </p:nvSpPr>
        <p:spPr>
          <a:xfrm>
            <a:off x="2522395" y="3041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1" name="Freeform 7871"/>
          <p:cNvSpPr/>
          <p:nvPr/>
        </p:nvSpPr>
        <p:spPr>
          <a:xfrm>
            <a:off x="2629951" y="3013479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2" name="Freeform 7872"/>
          <p:cNvSpPr/>
          <p:nvPr/>
        </p:nvSpPr>
        <p:spPr>
          <a:xfrm>
            <a:off x="2691330" y="3042969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3" name="Freeform 7873"/>
          <p:cNvSpPr/>
          <p:nvPr/>
        </p:nvSpPr>
        <p:spPr>
          <a:xfrm>
            <a:off x="2753967" y="304159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4" name="Freeform 7874"/>
          <p:cNvSpPr/>
          <p:nvPr/>
        </p:nvSpPr>
        <p:spPr>
          <a:xfrm>
            <a:off x="2853636" y="30415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5" name="Freeform 7875"/>
          <p:cNvSpPr/>
          <p:nvPr/>
        </p:nvSpPr>
        <p:spPr>
          <a:xfrm>
            <a:off x="2925188" y="30100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6" name="Freeform 7876"/>
          <p:cNvSpPr/>
          <p:nvPr/>
        </p:nvSpPr>
        <p:spPr>
          <a:xfrm>
            <a:off x="2987710" y="3041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7" name="Freeform 7877"/>
          <p:cNvSpPr/>
          <p:nvPr/>
        </p:nvSpPr>
        <p:spPr>
          <a:xfrm>
            <a:off x="3059376" y="3041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8" name="Freeform 7878"/>
          <p:cNvSpPr/>
          <p:nvPr/>
        </p:nvSpPr>
        <p:spPr>
          <a:xfrm>
            <a:off x="3118812" y="3042969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9" name="Freeform 7879"/>
          <p:cNvSpPr/>
          <p:nvPr/>
        </p:nvSpPr>
        <p:spPr>
          <a:xfrm>
            <a:off x="691286" y="3165841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0" name="Freeform 7880"/>
          <p:cNvSpPr/>
          <p:nvPr/>
        </p:nvSpPr>
        <p:spPr>
          <a:xfrm>
            <a:off x="790613" y="31939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1" name="Freeform 7881"/>
          <p:cNvSpPr/>
          <p:nvPr/>
        </p:nvSpPr>
        <p:spPr>
          <a:xfrm>
            <a:off x="824297" y="319373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2" name="Freeform 7882"/>
          <p:cNvSpPr/>
          <p:nvPr/>
        </p:nvSpPr>
        <p:spPr>
          <a:xfrm>
            <a:off x="883047" y="31624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3" name="Freeform 7883"/>
          <p:cNvSpPr/>
          <p:nvPr/>
        </p:nvSpPr>
        <p:spPr>
          <a:xfrm>
            <a:off x="944769" y="3193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4" name="Freeform 7884"/>
          <p:cNvSpPr/>
          <p:nvPr/>
        </p:nvSpPr>
        <p:spPr>
          <a:xfrm>
            <a:off x="1007520" y="31939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5" name="Freeform 7885"/>
          <p:cNvSpPr/>
          <p:nvPr/>
        </p:nvSpPr>
        <p:spPr>
          <a:xfrm>
            <a:off x="1054954" y="31802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6" name="Freeform 7886"/>
          <p:cNvSpPr/>
          <p:nvPr/>
        </p:nvSpPr>
        <p:spPr>
          <a:xfrm>
            <a:off x="1100788" y="31939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7" name="Freeform 7887"/>
          <p:cNvSpPr/>
          <p:nvPr/>
        </p:nvSpPr>
        <p:spPr>
          <a:xfrm>
            <a:off x="1136564" y="3193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8" name="Freeform 7888"/>
          <p:cNvSpPr/>
          <p:nvPr/>
        </p:nvSpPr>
        <p:spPr>
          <a:xfrm>
            <a:off x="1198744" y="3237965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9" name="Freeform 7889"/>
          <p:cNvSpPr/>
          <p:nvPr/>
        </p:nvSpPr>
        <p:spPr>
          <a:xfrm>
            <a:off x="1270067" y="3193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0" name="Freeform 7890"/>
          <p:cNvSpPr/>
          <p:nvPr/>
        </p:nvSpPr>
        <p:spPr>
          <a:xfrm>
            <a:off x="1332475" y="31939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1" name="Freeform 7891"/>
          <p:cNvSpPr/>
          <p:nvPr/>
        </p:nvSpPr>
        <p:spPr>
          <a:xfrm>
            <a:off x="1393854" y="31624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2" name="Freeform 7892"/>
          <p:cNvSpPr/>
          <p:nvPr/>
        </p:nvSpPr>
        <p:spPr>
          <a:xfrm>
            <a:off x="1502210" y="31802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3" name="Freeform 7893"/>
          <p:cNvSpPr/>
          <p:nvPr/>
        </p:nvSpPr>
        <p:spPr>
          <a:xfrm>
            <a:off x="1547702" y="31624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4" name="Freeform 7894"/>
          <p:cNvSpPr/>
          <p:nvPr/>
        </p:nvSpPr>
        <p:spPr>
          <a:xfrm>
            <a:off x="1609423" y="3193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5" name="Freeform 7895"/>
          <p:cNvSpPr/>
          <p:nvPr/>
        </p:nvSpPr>
        <p:spPr>
          <a:xfrm>
            <a:off x="1708979" y="3167899"/>
            <a:ext cx="107899" cy="80924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6" name="Freeform 7896"/>
          <p:cNvSpPr/>
          <p:nvPr/>
        </p:nvSpPr>
        <p:spPr>
          <a:xfrm>
            <a:off x="1819027" y="3193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7" name="Freeform 7897"/>
          <p:cNvSpPr/>
          <p:nvPr/>
        </p:nvSpPr>
        <p:spPr>
          <a:xfrm>
            <a:off x="1877548" y="31939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8" name="Freeform 7898"/>
          <p:cNvSpPr/>
          <p:nvPr/>
        </p:nvSpPr>
        <p:spPr>
          <a:xfrm>
            <a:off x="1931612" y="31624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9" name="Freeform 7899"/>
          <p:cNvSpPr/>
          <p:nvPr/>
        </p:nvSpPr>
        <p:spPr>
          <a:xfrm>
            <a:off x="1996078" y="31692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0" name="Freeform 7900"/>
          <p:cNvSpPr/>
          <p:nvPr/>
        </p:nvSpPr>
        <p:spPr>
          <a:xfrm>
            <a:off x="2023852" y="31939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1" name="Freeform 7901"/>
          <p:cNvSpPr/>
          <p:nvPr/>
        </p:nvSpPr>
        <p:spPr>
          <a:xfrm>
            <a:off x="2086146" y="3193959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2" name="Freeform 7902"/>
          <p:cNvSpPr/>
          <p:nvPr/>
        </p:nvSpPr>
        <p:spPr>
          <a:xfrm>
            <a:off x="2153011" y="31802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3" name="Freeform 7903"/>
          <p:cNvSpPr/>
          <p:nvPr/>
        </p:nvSpPr>
        <p:spPr>
          <a:xfrm>
            <a:off x="2195760" y="31939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4" name="Freeform 7904"/>
          <p:cNvSpPr/>
          <p:nvPr/>
        </p:nvSpPr>
        <p:spPr>
          <a:xfrm>
            <a:off x="2266626" y="31939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5" name="Freeform 7905"/>
          <p:cNvSpPr/>
          <p:nvPr/>
        </p:nvSpPr>
        <p:spPr>
          <a:xfrm>
            <a:off x="2374982" y="3167899"/>
            <a:ext cx="66979" cy="80924"/>
          </a:xfrm>
          <a:custGeom>
            <a:avLst/>
            <a:gdLst/>
            <a:ahLst/>
            <a:cxnLst/>
            <a:rect l="0" t="0" r="0" b="0"/>
            <a:pathLst>
              <a:path w="7442200" h="8991600">
                <a:moveTo>
                  <a:pt x="1143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95400"/>
                </a:lnTo>
                <a:lnTo>
                  <a:pt x="939800" y="1295400"/>
                </a:lnTo>
                <a:lnTo>
                  <a:pt x="6299200" y="8991600"/>
                </a:lnTo>
                <a:lnTo>
                  <a:pt x="7442200" y="8991600"/>
                </a:lnTo>
                <a:lnTo>
                  <a:pt x="7442200" y="0"/>
                </a:lnTo>
                <a:lnTo>
                  <a:pt x="6527800" y="0"/>
                </a:lnTo>
                <a:lnTo>
                  <a:pt x="6527800" y="7620000"/>
                </a:lnTo>
                <a:lnTo>
                  <a:pt x="65024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6" name="Freeform 7906"/>
          <p:cNvSpPr/>
          <p:nvPr/>
        </p:nvSpPr>
        <p:spPr>
          <a:xfrm>
            <a:off x="2459336" y="3193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7" name="Freeform 7907"/>
          <p:cNvSpPr/>
          <p:nvPr/>
        </p:nvSpPr>
        <p:spPr>
          <a:xfrm>
            <a:off x="2515685" y="31802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8" name="Freeform 7908"/>
          <p:cNvSpPr/>
          <p:nvPr/>
        </p:nvSpPr>
        <p:spPr>
          <a:xfrm>
            <a:off x="2561177" y="31692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9" name="Freeform 7909"/>
          <p:cNvSpPr/>
          <p:nvPr/>
        </p:nvSpPr>
        <p:spPr>
          <a:xfrm>
            <a:off x="2586780" y="31939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0" name="Freeform 7910"/>
          <p:cNvSpPr/>
          <p:nvPr/>
        </p:nvSpPr>
        <p:spPr>
          <a:xfrm>
            <a:off x="2657646" y="31939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1" name="Freeform 7911"/>
          <p:cNvSpPr/>
          <p:nvPr/>
        </p:nvSpPr>
        <p:spPr>
          <a:xfrm>
            <a:off x="2719940" y="3193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2" name="Freeform 7912"/>
          <p:cNvSpPr/>
          <p:nvPr/>
        </p:nvSpPr>
        <p:spPr>
          <a:xfrm>
            <a:off x="2784633" y="316241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3" name="Freeform 7913"/>
          <p:cNvSpPr/>
          <p:nvPr/>
        </p:nvSpPr>
        <p:spPr>
          <a:xfrm>
            <a:off x="2849098" y="3165841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4" name="Freeform 7914"/>
          <p:cNvSpPr/>
          <p:nvPr/>
        </p:nvSpPr>
        <p:spPr>
          <a:xfrm>
            <a:off x="2948082" y="319395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5" name="Freeform 7915"/>
          <p:cNvSpPr/>
          <p:nvPr/>
        </p:nvSpPr>
        <p:spPr>
          <a:xfrm>
            <a:off x="3016091" y="3193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6" name="Freeform 7916"/>
          <p:cNvSpPr/>
          <p:nvPr/>
        </p:nvSpPr>
        <p:spPr>
          <a:xfrm>
            <a:off x="3083642" y="31939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7" name="Freeform 7917"/>
          <p:cNvSpPr/>
          <p:nvPr/>
        </p:nvSpPr>
        <p:spPr>
          <a:xfrm>
            <a:off x="3119418" y="3193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8" name="Freeform 7918"/>
          <p:cNvSpPr/>
          <p:nvPr/>
        </p:nvSpPr>
        <p:spPr>
          <a:xfrm>
            <a:off x="691002" y="3318279"/>
            <a:ext cx="79986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9" name="Freeform 7919"/>
          <p:cNvSpPr/>
          <p:nvPr/>
        </p:nvSpPr>
        <p:spPr>
          <a:xfrm>
            <a:off x="784157" y="3346397"/>
            <a:ext cx="2882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0" name="Freeform 7920"/>
          <p:cNvSpPr/>
          <p:nvPr/>
        </p:nvSpPr>
        <p:spPr>
          <a:xfrm>
            <a:off x="815101" y="3346169"/>
            <a:ext cx="45412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1" name="Freeform 7921"/>
          <p:cNvSpPr/>
          <p:nvPr/>
        </p:nvSpPr>
        <p:spPr>
          <a:xfrm>
            <a:off x="869780" y="3314850"/>
            <a:ext cx="43461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2" name="Freeform 7922"/>
          <p:cNvSpPr/>
          <p:nvPr/>
        </p:nvSpPr>
        <p:spPr>
          <a:xfrm>
            <a:off x="927266" y="3346397"/>
            <a:ext cx="4985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3" name="Freeform 7923"/>
          <p:cNvSpPr/>
          <p:nvPr/>
        </p:nvSpPr>
        <p:spPr>
          <a:xfrm>
            <a:off x="985739" y="3346397"/>
            <a:ext cx="3923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4" name="Freeform 7924"/>
          <p:cNvSpPr/>
          <p:nvPr/>
        </p:nvSpPr>
        <p:spPr>
          <a:xfrm>
            <a:off x="1029688" y="3332681"/>
            <a:ext cx="3294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5" name="Freeform 7925"/>
          <p:cNvSpPr/>
          <p:nvPr/>
        </p:nvSpPr>
        <p:spPr>
          <a:xfrm>
            <a:off x="1072120" y="3346397"/>
            <a:ext cx="2882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6" name="Freeform 7926"/>
          <p:cNvSpPr/>
          <p:nvPr/>
        </p:nvSpPr>
        <p:spPr>
          <a:xfrm>
            <a:off x="1105014" y="3346397"/>
            <a:ext cx="43136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7" name="Freeform 7927"/>
          <p:cNvSpPr/>
          <p:nvPr/>
        </p:nvSpPr>
        <p:spPr>
          <a:xfrm>
            <a:off x="1165113" y="3389603"/>
            <a:ext cx="11705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8" name="Freeform 7928"/>
          <p:cNvSpPr/>
          <p:nvPr/>
        </p:nvSpPr>
        <p:spPr>
          <a:xfrm>
            <a:off x="1221472" y="3320337"/>
            <a:ext cx="7803" cy="80924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9" name="Freeform 7929"/>
          <p:cNvSpPr/>
          <p:nvPr/>
        </p:nvSpPr>
        <p:spPr>
          <a:xfrm>
            <a:off x="1246779" y="3346397"/>
            <a:ext cx="4400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0" name="Freeform 7930"/>
          <p:cNvSpPr/>
          <p:nvPr/>
        </p:nvSpPr>
        <p:spPr>
          <a:xfrm>
            <a:off x="1330061" y="3346397"/>
            <a:ext cx="43136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1" name="Freeform 7931"/>
          <p:cNvSpPr/>
          <p:nvPr/>
        </p:nvSpPr>
        <p:spPr>
          <a:xfrm>
            <a:off x="1385282" y="3314850"/>
            <a:ext cx="5408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2" name="Freeform 7932"/>
          <p:cNvSpPr/>
          <p:nvPr/>
        </p:nvSpPr>
        <p:spPr>
          <a:xfrm>
            <a:off x="1451331" y="3314850"/>
            <a:ext cx="5408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3" name="Freeform 7933"/>
          <p:cNvSpPr/>
          <p:nvPr/>
        </p:nvSpPr>
        <p:spPr>
          <a:xfrm>
            <a:off x="1520858" y="3321708"/>
            <a:ext cx="1040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4" name="Freeform 7934"/>
          <p:cNvSpPr/>
          <p:nvPr/>
        </p:nvSpPr>
        <p:spPr>
          <a:xfrm>
            <a:off x="1540422" y="3332681"/>
            <a:ext cx="3294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5" name="Freeform 7935"/>
          <p:cNvSpPr/>
          <p:nvPr/>
        </p:nvSpPr>
        <p:spPr>
          <a:xfrm>
            <a:off x="1582528" y="3321708"/>
            <a:ext cx="1040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6" name="Freeform 7936"/>
          <p:cNvSpPr/>
          <p:nvPr/>
        </p:nvSpPr>
        <p:spPr>
          <a:xfrm>
            <a:off x="1605766" y="3346397"/>
            <a:ext cx="53866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7" name="Freeform 7937"/>
          <p:cNvSpPr/>
          <p:nvPr/>
        </p:nvSpPr>
        <p:spPr>
          <a:xfrm>
            <a:off x="1671934" y="3346397"/>
            <a:ext cx="4400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8" name="Freeform 7938"/>
          <p:cNvSpPr/>
          <p:nvPr/>
        </p:nvSpPr>
        <p:spPr>
          <a:xfrm>
            <a:off x="1751487" y="3332681"/>
            <a:ext cx="3294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9" name="Freeform 7939"/>
          <p:cNvSpPr/>
          <p:nvPr/>
        </p:nvSpPr>
        <p:spPr>
          <a:xfrm>
            <a:off x="1790992" y="3346397"/>
            <a:ext cx="53866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0" name="Freeform 7940"/>
          <p:cNvSpPr/>
          <p:nvPr/>
        </p:nvSpPr>
        <p:spPr>
          <a:xfrm>
            <a:off x="1880300" y="3346169"/>
            <a:ext cx="45412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1" name="Freeform 7941"/>
          <p:cNvSpPr/>
          <p:nvPr/>
        </p:nvSpPr>
        <p:spPr>
          <a:xfrm>
            <a:off x="1932378" y="3346397"/>
            <a:ext cx="53866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2" name="Freeform 7942"/>
          <p:cNvSpPr/>
          <p:nvPr/>
        </p:nvSpPr>
        <p:spPr>
          <a:xfrm>
            <a:off x="1998546" y="3346397"/>
            <a:ext cx="76193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3" name="Freeform 7943"/>
          <p:cNvSpPr/>
          <p:nvPr/>
        </p:nvSpPr>
        <p:spPr>
          <a:xfrm>
            <a:off x="2091257" y="3346397"/>
            <a:ext cx="5408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4" name="Freeform 7944"/>
          <p:cNvSpPr/>
          <p:nvPr/>
        </p:nvSpPr>
        <p:spPr>
          <a:xfrm>
            <a:off x="2158942" y="3314850"/>
            <a:ext cx="715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5" name="Freeform 7945"/>
          <p:cNvSpPr/>
          <p:nvPr/>
        </p:nvSpPr>
        <p:spPr>
          <a:xfrm>
            <a:off x="2180564" y="3346397"/>
            <a:ext cx="4985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6" name="Freeform 7946"/>
          <p:cNvSpPr/>
          <p:nvPr/>
        </p:nvSpPr>
        <p:spPr>
          <a:xfrm>
            <a:off x="2236978" y="3332681"/>
            <a:ext cx="3294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7" name="Freeform 7947"/>
          <p:cNvSpPr/>
          <p:nvPr/>
        </p:nvSpPr>
        <p:spPr>
          <a:xfrm>
            <a:off x="2279085" y="3321708"/>
            <a:ext cx="1040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8" name="Freeform 7948"/>
          <p:cNvSpPr/>
          <p:nvPr/>
        </p:nvSpPr>
        <p:spPr>
          <a:xfrm>
            <a:off x="2304381" y="3346397"/>
            <a:ext cx="4400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9" name="Freeform 7949"/>
          <p:cNvSpPr/>
          <p:nvPr/>
        </p:nvSpPr>
        <p:spPr>
          <a:xfrm>
            <a:off x="2362420" y="3346397"/>
            <a:ext cx="52782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0" name="Freeform 7950"/>
          <p:cNvSpPr/>
          <p:nvPr/>
        </p:nvSpPr>
        <p:spPr>
          <a:xfrm>
            <a:off x="2453679" y="3346169"/>
            <a:ext cx="45412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1" name="Freeform 7951"/>
          <p:cNvSpPr/>
          <p:nvPr/>
        </p:nvSpPr>
        <p:spPr>
          <a:xfrm>
            <a:off x="2508358" y="3314850"/>
            <a:ext cx="43461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2" name="Freeform 7952"/>
          <p:cNvSpPr/>
          <p:nvPr/>
        </p:nvSpPr>
        <p:spPr>
          <a:xfrm>
            <a:off x="2565856" y="3346397"/>
            <a:ext cx="43136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3" name="Freeform 7953"/>
          <p:cNvSpPr/>
          <p:nvPr/>
        </p:nvSpPr>
        <p:spPr>
          <a:xfrm>
            <a:off x="2624003" y="3346397"/>
            <a:ext cx="76193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4" name="Freeform 7954"/>
          <p:cNvSpPr/>
          <p:nvPr/>
        </p:nvSpPr>
        <p:spPr>
          <a:xfrm>
            <a:off x="2716725" y="3314850"/>
            <a:ext cx="5408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5" name="Freeform 7955"/>
          <p:cNvSpPr/>
          <p:nvPr/>
        </p:nvSpPr>
        <p:spPr>
          <a:xfrm>
            <a:off x="2780183" y="3346397"/>
            <a:ext cx="4985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6" name="Freeform 7956"/>
          <p:cNvSpPr/>
          <p:nvPr/>
        </p:nvSpPr>
        <p:spPr>
          <a:xfrm>
            <a:off x="2843197" y="3346397"/>
            <a:ext cx="2882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7" name="Freeform 7957"/>
          <p:cNvSpPr/>
          <p:nvPr/>
        </p:nvSpPr>
        <p:spPr>
          <a:xfrm>
            <a:off x="2903350" y="3346397"/>
            <a:ext cx="76193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8" name="Freeform 7958"/>
          <p:cNvSpPr/>
          <p:nvPr/>
        </p:nvSpPr>
        <p:spPr>
          <a:xfrm>
            <a:off x="2996071" y="3347769"/>
            <a:ext cx="4400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9" name="Freeform 7959"/>
          <p:cNvSpPr/>
          <p:nvPr/>
        </p:nvSpPr>
        <p:spPr>
          <a:xfrm>
            <a:off x="3051943" y="3346397"/>
            <a:ext cx="3923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0" name="Freeform 7960"/>
          <p:cNvSpPr/>
          <p:nvPr/>
        </p:nvSpPr>
        <p:spPr>
          <a:xfrm>
            <a:off x="3102178" y="3321708"/>
            <a:ext cx="1040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1" name="Freeform 7961"/>
          <p:cNvSpPr/>
          <p:nvPr/>
        </p:nvSpPr>
        <p:spPr>
          <a:xfrm>
            <a:off x="3125426" y="3346169"/>
            <a:ext cx="45412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2" name="Freeform 7962"/>
          <p:cNvSpPr/>
          <p:nvPr/>
        </p:nvSpPr>
        <p:spPr>
          <a:xfrm>
            <a:off x="693896" y="3498797"/>
            <a:ext cx="5611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3" name="Freeform 7963"/>
          <p:cNvSpPr/>
          <p:nvPr/>
        </p:nvSpPr>
        <p:spPr>
          <a:xfrm>
            <a:off x="759852" y="3498797"/>
            <a:ext cx="5172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4" name="Freeform 7964"/>
          <p:cNvSpPr/>
          <p:nvPr/>
        </p:nvSpPr>
        <p:spPr>
          <a:xfrm>
            <a:off x="825414" y="3498797"/>
            <a:ext cx="2991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5" name="Freeform 7965"/>
          <p:cNvSpPr/>
          <p:nvPr/>
        </p:nvSpPr>
        <p:spPr>
          <a:xfrm>
            <a:off x="855833" y="3465879"/>
            <a:ext cx="35198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6" name="Freeform 7966"/>
          <p:cNvSpPr/>
          <p:nvPr/>
        </p:nvSpPr>
        <p:spPr>
          <a:xfrm>
            <a:off x="892887" y="3498797"/>
            <a:ext cx="5589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7" name="Freeform 7967"/>
          <p:cNvSpPr/>
          <p:nvPr/>
        </p:nvSpPr>
        <p:spPr>
          <a:xfrm>
            <a:off x="962610" y="3498797"/>
            <a:ext cx="2991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8" name="Freeform 7968"/>
          <p:cNvSpPr/>
          <p:nvPr/>
        </p:nvSpPr>
        <p:spPr>
          <a:xfrm>
            <a:off x="1001014" y="3498797"/>
            <a:ext cx="79056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9" name="Freeform 7969"/>
          <p:cNvSpPr/>
          <p:nvPr/>
        </p:nvSpPr>
        <p:spPr>
          <a:xfrm>
            <a:off x="1094633" y="3498797"/>
            <a:ext cx="4475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0" name="Freeform 7970"/>
          <p:cNvSpPr/>
          <p:nvPr/>
        </p:nvSpPr>
        <p:spPr>
          <a:xfrm>
            <a:off x="1155135" y="3498797"/>
            <a:ext cx="4565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1" name="Freeform 7971"/>
          <p:cNvSpPr/>
          <p:nvPr/>
        </p:nvSpPr>
        <p:spPr>
          <a:xfrm>
            <a:off x="1215467" y="3498569"/>
            <a:ext cx="47119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2" name="Freeform 7972"/>
          <p:cNvSpPr/>
          <p:nvPr/>
        </p:nvSpPr>
        <p:spPr>
          <a:xfrm>
            <a:off x="1269671" y="3498797"/>
            <a:ext cx="5172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3" name="Freeform 7973"/>
          <p:cNvSpPr/>
          <p:nvPr/>
        </p:nvSpPr>
        <p:spPr>
          <a:xfrm>
            <a:off x="1330453" y="3498797"/>
            <a:ext cx="4070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4" name="Freeform 7974"/>
          <p:cNvSpPr/>
          <p:nvPr/>
        </p:nvSpPr>
        <p:spPr>
          <a:xfrm>
            <a:off x="1381902" y="3542803"/>
            <a:ext cx="16643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5" name="Freeform 7975"/>
          <p:cNvSpPr/>
          <p:nvPr/>
        </p:nvSpPr>
        <p:spPr>
          <a:xfrm>
            <a:off x="1437680" y="3470679"/>
            <a:ext cx="82992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6" name="Freeform 7976"/>
          <p:cNvSpPr/>
          <p:nvPr/>
        </p:nvSpPr>
        <p:spPr>
          <a:xfrm>
            <a:off x="1534505" y="3498797"/>
            <a:ext cx="2991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7" name="Freeform 7977"/>
          <p:cNvSpPr/>
          <p:nvPr/>
        </p:nvSpPr>
        <p:spPr>
          <a:xfrm>
            <a:off x="1566723" y="3498569"/>
            <a:ext cx="47119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8" name="Freeform 7978"/>
          <p:cNvSpPr/>
          <p:nvPr/>
        </p:nvSpPr>
        <p:spPr>
          <a:xfrm>
            <a:off x="1623626" y="3467250"/>
            <a:ext cx="4509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9" name="Freeform 7979"/>
          <p:cNvSpPr/>
          <p:nvPr/>
        </p:nvSpPr>
        <p:spPr>
          <a:xfrm>
            <a:off x="1683396" y="3498797"/>
            <a:ext cx="5172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0" name="Freeform 7980"/>
          <p:cNvSpPr/>
          <p:nvPr/>
        </p:nvSpPr>
        <p:spPr>
          <a:xfrm>
            <a:off x="1744179" y="3498797"/>
            <a:ext cx="4070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1" name="Freeform 7981"/>
          <p:cNvSpPr/>
          <p:nvPr/>
        </p:nvSpPr>
        <p:spPr>
          <a:xfrm>
            <a:off x="1789948" y="3485081"/>
            <a:ext cx="3418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2" name="Freeform 7982"/>
          <p:cNvSpPr/>
          <p:nvPr/>
        </p:nvSpPr>
        <p:spPr>
          <a:xfrm>
            <a:off x="1834087" y="3498797"/>
            <a:ext cx="2991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3" name="Freeform 7983"/>
          <p:cNvSpPr/>
          <p:nvPr/>
        </p:nvSpPr>
        <p:spPr>
          <a:xfrm>
            <a:off x="1868330" y="3498797"/>
            <a:ext cx="4475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4" name="Freeform 7984"/>
          <p:cNvSpPr/>
          <p:nvPr/>
        </p:nvSpPr>
        <p:spPr>
          <a:xfrm>
            <a:off x="1931081" y="3467250"/>
            <a:ext cx="7422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5" name="Freeform 7985"/>
          <p:cNvSpPr/>
          <p:nvPr/>
        </p:nvSpPr>
        <p:spPr>
          <a:xfrm>
            <a:off x="1985453" y="3472737"/>
            <a:ext cx="8096" cy="80924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6" name="Freeform 7986"/>
          <p:cNvSpPr/>
          <p:nvPr/>
        </p:nvSpPr>
        <p:spPr>
          <a:xfrm>
            <a:off x="2011824" y="3498797"/>
            <a:ext cx="4565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7" name="Freeform 7987"/>
          <p:cNvSpPr/>
          <p:nvPr/>
        </p:nvSpPr>
        <p:spPr>
          <a:xfrm>
            <a:off x="2070526" y="3498797"/>
            <a:ext cx="4070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8" name="Freeform 7988"/>
          <p:cNvSpPr/>
          <p:nvPr/>
        </p:nvSpPr>
        <p:spPr>
          <a:xfrm>
            <a:off x="2116239" y="3485081"/>
            <a:ext cx="3418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9" name="Freeform 7989"/>
          <p:cNvSpPr/>
          <p:nvPr/>
        </p:nvSpPr>
        <p:spPr>
          <a:xfrm>
            <a:off x="2160378" y="3498797"/>
            <a:ext cx="2991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90" name="Freeform 7990"/>
          <p:cNvSpPr/>
          <p:nvPr/>
        </p:nvSpPr>
        <p:spPr>
          <a:xfrm>
            <a:off x="2197376" y="3500169"/>
            <a:ext cx="4565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91" name="Freeform 7991"/>
          <p:cNvSpPr/>
          <p:nvPr/>
        </p:nvSpPr>
        <p:spPr>
          <a:xfrm>
            <a:off x="2259283" y="3498797"/>
            <a:ext cx="79056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92" name="Freeform 7992"/>
          <p:cNvSpPr/>
          <p:nvPr/>
        </p:nvSpPr>
        <p:spPr>
          <a:xfrm>
            <a:off x="2352903" y="3498797"/>
            <a:ext cx="5172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93" name="Freeform 7993"/>
          <p:cNvSpPr/>
          <p:nvPr/>
        </p:nvSpPr>
        <p:spPr>
          <a:xfrm>
            <a:off x="2417565" y="3498797"/>
            <a:ext cx="4565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94" name="Freeform 7994"/>
          <p:cNvSpPr/>
          <p:nvPr/>
        </p:nvSpPr>
        <p:spPr>
          <a:xfrm>
            <a:off x="2474074" y="3485081"/>
            <a:ext cx="3418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95" name="Freeform 7995"/>
          <p:cNvSpPr/>
          <p:nvPr/>
        </p:nvSpPr>
        <p:spPr>
          <a:xfrm>
            <a:off x="2547058" y="3472737"/>
            <a:ext cx="49368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96" name="Freeform 7996"/>
          <p:cNvSpPr/>
          <p:nvPr/>
        </p:nvSpPr>
        <p:spPr>
          <a:xfrm>
            <a:off x="2606210" y="3498797"/>
            <a:ext cx="5172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97" name="Freeform 7997"/>
          <p:cNvSpPr/>
          <p:nvPr/>
        </p:nvSpPr>
        <p:spPr>
          <a:xfrm>
            <a:off x="2671716" y="3498797"/>
            <a:ext cx="2991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98" name="Freeform 7998"/>
          <p:cNvSpPr/>
          <p:nvPr/>
        </p:nvSpPr>
        <p:spPr>
          <a:xfrm>
            <a:off x="2702135" y="3465879"/>
            <a:ext cx="35198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99" name="Freeform 7999"/>
          <p:cNvSpPr/>
          <p:nvPr/>
        </p:nvSpPr>
        <p:spPr>
          <a:xfrm>
            <a:off x="2739245" y="3498797"/>
            <a:ext cx="5589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0" name="Freeform 8000"/>
          <p:cNvSpPr/>
          <p:nvPr/>
        </p:nvSpPr>
        <p:spPr>
          <a:xfrm>
            <a:off x="2808912" y="3498797"/>
            <a:ext cx="2991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1" name="Freeform 8001"/>
          <p:cNvSpPr/>
          <p:nvPr/>
        </p:nvSpPr>
        <p:spPr>
          <a:xfrm>
            <a:off x="2847316" y="3498797"/>
            <a:ext cx="79056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2" name="Freeform 8002"/>
          <p:cNvSpPr/>
          <p:nvPr/>
        </p:nvSpPr>
        <p:spPr>
          <a:xfrm>
            <a:off x="2940935" y="3498797"/>
            <a:ext cx="4475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3" name="Freeform 8003"/>
          <p:cNvSpPr/>
          <p:nvPr/>
        </p:nvSpPr>
        <p:spPr>
          <a:xfrm>
            <a:off x="3001436" y="3498797"/>
            <a:ext cx="4565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4" name="Freeform 8004"/>
          <p:cNvSpPr/>
          <p:nvPr/>
        </p:nvSpPr>
        <p:spPr>
          <a:xfrm>
            <a:off x="3061769" y="3498569"/>
            <a:ext cx="47119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5" name="Freeform 8005"/>
          <p:cNvSpPr/>
          <p:nvPr/>
        </p:nvSpPr>
        <p:spPr>
          <a:xfrm>
            <a:off x="3115973" y="3498797"/>
            <a:ext cx="5172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6" name="Freeform 8006"/>
          <p:cNvSpPr/>
          <p:nvPr/>
        </p:nvSpPr>
        <p:spPr>
          <a:xfrm>
            <a:off x="693303" y="3651197"/>
            <a:ext cx="78735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7" name="Freeform 8007"/>
          <p:cNvSpPr/>
          <p:nvPr/>
        </p:nvSpPr>
        <p:spPr>
          <a:xfrm>
            <a:off x="786486" y="3651197"/>
            <a:ext cx="4457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8" name="Freeform 8008"/>
          <p:cNvSpPr/>
          <p:nvPr/>
        </p:nvSpPr>
        <p:spPr>
          <a:xfrm>
            <a:off x="835654" y="3626508"/>
            <a:ext cx="22287" cy="106984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9" name="Freeform 8009"/>
          <p:cNvSpPr/>
          <p:nvPr/>
        </p:nvSpPr>
        <p:spPr>
          <a:xfrm>
            <a:off x="871269" y="3651197"/>
            <a:ext cx="5566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0" name="Freeform 8010"/>
          <p:cNvSpPr/>
          <p:nvPr/>
        </p:nvSpPr>
        <p:spPr>
          <a:xfrm>
            <a:off x="940597" y="3651197"/>
            <a:ext cx="2979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1" name="Freeform 8011"/>
          <p:cNvSpPr/>
          <p:nvPr/>
        </p:nvSpPr>
        <p:spPr>
          <a:xfrm>
            <a:off x="972964" y="3651197"/>
            <a:ext cx="40543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2" name="Freeform 8012"/>
          <p:cNvSpPr/>
          <p:nvPr/>
        </p:nvSpPr>
        <p:spPr>
          <a:xfrm>
            <a:off x="1051251" y="3619650"/>
            <a:ext cx="44911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3" name="Freeform 8013"/>
          <p:cNvSpPr/>
          <p:nvPr/>
        </p:nvSpPr>
        <p:spPr>
          <a:xfrm>
            <a:off x="1110723" y="3651197"/>
            <a:ext cx="4457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4" name="Freeform 8014"/>
          <p:cNvSpPr/>
          <p:nvPr/>
        </p:nvSpPr>
        <p:spPr>
          <a:xfrm>
            <a:off x="1164930" y="3652569"/>
            <a:ext cx="50847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5" name="Freeform 8015"/>
          <p:cNvSpPr/>
          <p:nvPr/>
        </p:nvSpPr>
        <p:spPr>
          <a:xfrm>
            <a:off x="1222609" y="3651197"/>
            <a:ext cx="5151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6" name="Freeform 8016"/>
          <p:cNvSpPr/>
          <p:nvPr/>
        </p:nvSpPr>
        <p:spPr>
          <a:xfrm>
            <a:off x="1307281" y="3637481"/>
            <a:ext cx="340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7" name="Freeform 8017"/>
          <p:cNvSpPr/>
          <p:nvPr/>
        </p:nvSpPr>
        <p:spPr>
          <a:xfrm>
            <a:off x="1350848" y="3619650"/>
            <a:ext cx="44911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8" name="Freeform 8018"/>
          <p:cNvSpPr/>
          <p:nvPr/>
        </p:nvSpPr>
        <p:spPr>
          <a:xfrm>
            <a:off x="1410320" y="3651197"/>
            <a:ext cx="5151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9" name="Freeform 8019"/>
          <p:cNvSpPr/>
          <p:nvPr/>
        </p:nvSpPr>
        <p:spPr>
          <a:xfrm>
            <a:off x="1498798" y="3651197"/>
            <a:ext cx="5566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0" name="Freeform 8020"/>
          <p:cNvSpPr/>
          <p:nvPr/>
        </p:nvSpPr>
        <p:spPr>
          <a:xfrm>
            <a:off x="1567790" y="3651197"/>
            <a:ext cx="55887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1" name="Freeform 8021"/>
          <p:cNvSpPr/>
          <p:nvPr/>
        </p:nvSpPr>
        <p:spPr>
          <a:xfrm>
            <a:off x="1636109" y="3651197"/>
            <a:ext cx="55887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2" name="Freeform 8022"/>
          <p:cNvSpPr/>
          <p:nvPr/>
        </p:nvSpPr>
        <p:spPr>
          <a:xfrm>
            <a:off x="1701740" y="3651197"/>
            <a:ext cx="5566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3" name="Freeform 8023"/>
          <p:cNvSpPr/>
          <p:nvPr/>
        </p:nvSpPr>
        <p:spPr>
          <a:xfrm>
            <a:off x="1771067" y="3651197"/>
            <a:ext cx="2979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4" name="Freeform 8024"/>
          <p:cNvSpPr/>
          <p:nvPr/>
        </p:nvSpPr>
        <p:spPr>
          <a:xfrm>
            <a:off x="1801307" y="3637481"/>
            <a:ext cx="340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5" name="Freeform 8025"/>
          <p:cNvSpPr/>
          <p:nvPr/>
        </p:nvSpPr>
        <p:spPr>
          <a:xfrm>
            <a:off x="1844875" y="3652569"/>
            <a:ext cx="4547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6" name="Freeform 8026"/>
          <p:cNvSpPr/>
          <p:nvPr/>
        </p:nvSpPr>
        <p:spPr>
          <a:xfrm>
            <a:off x="1906474" y="3651197"/>
            <a:ext cx="4547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7" name="Freeform 8027"/>
          <p:cNvSpPr/>
          <p:nvPr/>
        </p:nvSpPr>
        <p:spPr>
          <a:xfrm>
            <a:off x="1969193" y="3626508"/>
            <a:ext cx="1075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8" name="Freeform 8028"/>
          <p:cNvSpPr/>
          <p:nvPr/>
        </p:nvSpPr>
        <p:spPr>
          <a:xfrm>
            <a:off x="1989465" y="3637481"/>
            <a:ext cx="340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9" name="Freeform 8029"/>
          <p:cNvSpPr/>
          <p:nvPr/>
        </p:nvSpPr>
        <p:spPr>
          <a:xfrm>
            <a:off x="2026761" y="3652569"/>
            <a:ext cx="50735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0" name="Freeform 8030"/>
          <p:cNvSpPr/>
          <p:nvPr/>
        </p:nvSpPr>
        <p:spPr>
          <a:xfrm>
            <a:off x="2106728" y="3637481"/>
            <a:ext cx="340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1" name="Freeform 8031"/>
          <p:cNvSpPr/>
          <p:nvPr/>
        </p:nvSpPr>
        <p:spPr>
          <a:xfrm>
            <a:off x="2147607" y="3651197"/>
            <a:ext cx="5566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2" name="Freeform 8032"/>
          <p:cNvSpPr/>
          <p:nvPr/>
        </p:nvSpPr>
        <p:spPr>
          <a:xfrm>
            <a:off x="2243478" y="3619650"/>
            <a:ext cx="59135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3" name="Freeform 8033"/>
          <p:cNvSpPr/>
          <p:nvPr/>
        </p:nvSpPr>
        <p:spPr>
          <a:xfrm>
            <a:off x="2310677" y="3649140"/>
            <a:ext cx="55775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4" name="Freeform 8034"/>
          <p:cNvSpPr/>
          <p:nvPr/>
        </p:nvSpPr>
        <p:spPr>
          <a:xfrm>
            <a:off x="2401844" y="3649140"/>
            <a:ext cx="52303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5" name="Freeform 8035"/>
          <p:cNvSpPr/>
          <p:nvPr/>
        </p:nvSpPr>
        <p:spPr>
          <a:xfrm>
            <a:off x="2494131" y="3649140"/>
            <a:ext cx="59135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6" name="Freeform 8036"/>
          <p:cNvSpPr/>
          <p:nvPr/>
        </p:nvSpPr>
        <p:spPr>
          <a:xfrm>
            <a:off x="2560323" y="3649140"/>
            <a:ext cx="52303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7" name="Freeform 8037"/>
          <p:cNvSpPr/>
          <p:nvPr/>
        </p:nvSpPr>
        <p:spPr>
          <a:xfrm>
            <a:off x="2623042" y="3649140"/>
            <a:ext cx="38303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8" name="Freeform 8038"/>
          <p:cNvSpPr/>
          <p:nvPr/>
        </p:nvSpPr>
        <p:spPr>
          <a:xfrm>
            <a:off x="2663249" y="3634052"/>
            <a:ext cx="4233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9" name="Freeform 8039"/>
          <p:cNvSpPr/>
          <p:nvPr/>
        </p:nvSpPr>
        <p:spPr>
          <a:xfrm>
            <a:off x="2739969" y="3649140"/>
            <a:ext cx="60479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0" name="Freeform 8040"/>
          <p:cNvSpPr/>
          <p:nvPr/>
        </p:nvSpPr>
        <p:spPr>
          <a:xfrm>
            <a:off x="2804928" y="3618279"/>
            <a:ext cx="42223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1" name="Freeform 8041"/>
          <p:cNvSpPr/>
          <p:nvPr/>
        </p:nvSpPr>
        <p:spPr>
          <a:xfrm>
            <a:off x="2879519" y="3649140"/>
            <a:ext cx="85567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2" name="Freeform 8042"/>
          <p:cNvSpPr/>
          <p:nvPr/>
        </p:nvSpPr>
        <p:spPr>
          <a:xfrm>
            <a:off x="2976846" y="3650511"/>
            <a:ext cx="52415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3" name="Freeform 8043"/>
          <p:cNvSpPr/>
          <p:nvPr/>
        </p:nvSpPr>
        <p:spPr>
          <a:xfrm>
            <a:off x="3041245" y="3619650"/>
            <a:ext cx="16799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4" name="Freeform 8044"/>
          <p:cNvSpPr/>
          <p:nvPr/>
        </p:nvSpPr>
        <p:spPr>
          <a:xfrm>
            <a:off x="3064765" y="3634052"/>
            <a:ext cx="4233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5" name="Freeform 8045"/>
          <p:cNvSpPr/>
          <p:nvPr/>
        </p:nvSpPr>
        <p:spPr>
          <a:xfrm>
            <a:off x="3114381" y="3623079"/>
            <a:ext cx="19487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6" name="Freeform 8046"/>
          <p:cNvSpPr/>
          <p:nvPr/>
        </p:nvSpPr>
        <p:spPr>
          <a:xfrm>
            <a:off x="3142044" y="3670742"/>
            <a:ext cx="27551" cy="13716"/>
          </a:xfrm>
          <a:custGeom>
            <a:avLst/>
            <a:gdLst/>
            <a:ahLst/>
            <a:cxnLst/>
            <a:rect l="0" t="0" r="0" b="0"/>
            <a:pathLst>
              <a:path w="3124200" h="1524000">
                <a:moveTo>
                  <a:pt x="3124200" y="0"/>
                </a:moveTo>
                <a:lnTo>
                  <a:pt x="0" y="0"/>
                </a:lnTo>
                <a:lnTo>
                  <a:pt x="0" y="1524000"/>
                </a:lnTo>
                <a:lnTo>
                  <a:pt x="3124200" y="152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7" name="Freeform 8047"/>
          <p:cNvSpPr/>
          <p:nvPr/>
        </p:nvSpPr>
        <p:spPr>
          <a:xfrm>
            <a:off x="693261" y="3801540"/>
            <a:ext cx="58797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8" name="Freeform 8048"/>
          <p:cNvSpPr/>
          <p:nvPr/>
        </p:nvSpPr>
        <p:spPr>
          <a:xfrm>
            <a:off x="761969" y="3772050"/>
            <a:ext cx="16703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9" name="Freeform 8049"/>
          <p:cNvSpPr/>
          <p:nvPr/>
        </p:nvSpPr>
        <p:spPr>
          <a:xfrm>
            <a:off x="788918" y="3801540"/>
            <a:ext cx="55456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0" name="Freeform 8050"/>
          <p:cNvSpPr/>
          <p:nvPr/>
        </p:nvSpPr>
        <p:spPr>
          <a:xfrm>
            <a:off x="880566" y="3801540"/>
            <a:ext cx="55456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1" name="Freeform 8051"/>
          <p:cNvSpPr/>
          <p:nvPr/>
        </p:nvSpPr>
        <p:spPr>
          <a:xfrm>
            <a:off x="946045" y="3801540"/>
            <a:ext cx="52115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2" name="Freeform 8052"/>
          <p:cNvSpPr/>
          <p:nvPr/>
        </p:nvSpPr>
        <p:spPr>
          <a:xfrm>
            <a:off x="1006624" y="3801540"/>
            <a:ext cx="46213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3" name="Freeform 8053"/>
          <p:cNvSpPr/>
          <p:nvPr/>
        </p:nvSpPr>
        <p:spPr>
          <a:xfrm>
            <a:off x="1059631" y="3801540"/>
            <a:ext cx="55456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4" name="Freeform 8054"/>
          <p:cNvSpPr/>
          <p:nvPr/>
        </p:nvSpPr>
        <p:spPr>
          <a:xfrm>
            <a:off x="1125110" y="3801540"/>
            <a:ext cx="85078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5" name="Freeform 8055"/>
          <p:cNvSpPr/>
          <p:nvPr/>
        </p:nvSpPr>
        <p:spPr>
          <a:xfrm>
            <a:off x="1223439" y="3772050"/>
            <a:ext cx="58797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6" name="Freeform 8056"/>
          <p:cNvSpPr/>
          <p:nvPr/>
        </p:nvSpPr>
        <p:spPr>
          <a:xfrm>
            <a:off x="1292147" y="3772050"/>
            <a:ext cx="16703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7" name="Freeform 8057"/>
          <p:cNvSpPr/>
          <p:nvPr/>
        </p:nvSpPr>
        <p:spPr>
          <a:xfrm>
            <a:off x="1319096" y="3801540"/>
            <a:ext cx="55456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8" name="Freeform 8058"/>
          <p:cNvSpPr/>
          <p:nvPr/>
        </p:nvSpPr>
        <p:spPr>
          <a:xfrm>
            <a:off x="1381346" y="3801540"/>
            <a:ext cx="46213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9" name="Freeform 8059"/>
          <p:cNvSpPr/>
          <p:nvPr/>
        </p:nvSpPr>
        <p:spPr>
          <a:xfrm>
            <a:off x="1461858" y="3801540"/>
            <a:ext cx="60133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0" name="Freeform 8060"/>
          <p:cNvSpPr/>
          <p:nvPr/>
        </p:nvSpPr>
        <p:spPr>
          <a:xfrm>
            <a:off x="1531680" y="3801540"/>
            <a:ext cx="52115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1" name="Freeform 8061"/>
          <p:cNvSpPr/>
          <p:nvPr/>
        </p:nvSpPr>
        <p:spPr>
          <a:xfrm>
            <a:off x="1621658" y="3801540"/>
            <a:ext cx="49331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2" name="Freeform 8062"/>
          <p:cNvSpPr/>
          <p:nvPr/>
        </p:nvSpPr>
        <p:spPr>
          <a:xfrm>
            <a:off x="1674219" y="3801540"/>
            <a:ext cx="52004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3" name="Freeform 8063"/>
          <p:cNvSpPr/>
          <p:nvPr/>
        </p:nvSpPr>
        <p:spPr>
          <a:xfrm>
            <a:off x="1736580" y="3801540"/>
            <a:ext cx="85078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4" name="Freeform 8064"/>
          <p:cNvSpPr/>
          <p:nvPr/>
        </p:nvSpPr>
        <p:spPr>
          <a:xfrm>
            <a:off x="1834910" y="3801540"/>
            <a:ext cx="58797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5" name="Freeform 8065"/>
          <p:cNvSpPr/>
          <p:nvPr/>
        </p:nvSpPr>
        <p:spPr>
          <a:xfrm>
            <a:off x="1903395" y="3802911"/>
            <a:ext cx="52115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6" name="Freeform 8066"/>
          <p:cNvSpPr/>
          <p:nvPr/>
        </p:nvSpPr>
        <p:spPr>
          <a:xfrm>
            <a:off x="1963974" y="3801540"/>
            <a:ext cx="46213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7" name="Freeform 8067"/>
          <p:cNvSpPr/>
          <p:nvPr/>
        </p:nvSpPr>
        <p:spPr>
          <a:xfrm>
            <a:off x="2020322" y="3847603"/>
            <a:ext cx="16481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8" name="Freeform 8068"/>
          <p:cNvSpPr/>
          <p:nvPr/>
        </p:nvSpPr>
        <p:spPr>
          <a:xfrm>
            <a:off x="2078061" y="3778908"/>
            <a:ext cx="1069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9" name="Freeform 8069"/>
          <p:cNvSpPr/>
          <p:nvPr/>
        </p:nvSpPr>
        <p:spPr>
          <a:xfrm>
            <a:off x="2104119" y="3803597"/>
            <a:ext cx="4521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0" name="Freeform 8070"/>
          <p:cNvSpPr/>
          <p:nvPr/>
        </p:nvSpPr>
        <p:spPr>
          <a:xfrm>
            <a:off x="2163808" y="3803369"/>
            <a:ext cx="46659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1" name="Freeform 8071"/>
          <p:cNvSpPr/>
          <p:nvPr/>
        </p:nvSpPr>
        <p:spPr>
          <a:xfrm>
            <a:off x="2221714" y="3772050"/>
            <a:ext cx="734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2" name="Freeform 8072"/>
          <p:cNvSpPr/>
          <p:nvPr/>
        </p:nvSpPr>
        <p:spPr>
          <a:xfrm>
            <a:off x="2246658" y="3804969"/>
            <a:ext cx="4521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3" name="Freeform 8073"/>
          <p:cNvSpPr/>
          <p:nvPr/>
        </p:nvSpPr>
        <p:spPr>
          <a:xfrm>
            <a:off x="2304899" y="3772050"/>
            <a:ext cx="55567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4" name="Freeform 8074"/>
          <p:cNvSpPr/>
          <p:nvPr/>
        </p:nvSpPr>
        <p:spPr>
          <a:xfrm>
            <a:off x="2376391" y="3778908"/>
            <a:ext cx="1069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5" name="Freeform 8075"/>
          <p:cNvSpPr/>
          <p:nvPr/>
        </p:nvSpPr>
        <p:spPr>
          <a:xfrm>
            <a:off x="2402449" y="3803597"/>
            <a:ext cx="4521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6" name="Freeform 8076"/>
          <p:cNvSpPr/>
          <p:nvPr/>
        </p:nvSpPr>
        <p:spPr>
          <a:xfrm>
            <a:off x="2462137" y="3803597"/>
            <a:ext cx="54231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7" name="Freeform 8077"/>
          <p:cNvSpPr/>
          <p:nvPr/>
        </p:nvSpPr>
        <p:spPr>
          <a:xfrm>
            <a:off x="2552383" y="3777537"/>
            <a:ext cx="60801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8" name="Freeform 8078"/>
          <p:cNvSpPr/>
          <p:nvPr/>
        </p:nvSpPr>
        <p:spPr>
          <a:xfrm>
            <a:off x="2622650" y="3772050"/>
            <a:ext cx="4465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9" name="Freeform 8079"/>
          <p:cNvSpPr/>
          <p:nvPr/>
        </p:nvSpPr>
        <p:spPr>
          <a:xfrm>
            <a:off x="2681781" y="3803597"/>
            <a:ext cx="5122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0" name="Freeform 8080"/>
          <p:cNvSpPr/>
          <p:nvPr/>
        </p:nvSpPr>
        <p:spPr>
          <a:xfrm>
            <a:off x="2769699" y="3775479"/>
            <a:ext cx="70267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1" name="Freeform 8081"/>
          <p:cNvSpPr/>
          <p:nvPr/>
        </p:nvSpPr>
        <p:spPr>
          <a:xfrm>
            <a:off x="2847984" y="3803597"/>
            <a:ext cx="4432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2" name="Freeform 8082"/>
          <p:cNvSpPr/>
          <p:nvPr/>
        </p:nvSpPr>
        <p:spPr>
          <a:xfrm>
            <a:off x="2901882" y="3789881"/>
            <a:ext cx="3385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3" name="Freeform 8083"/>
          <p:cNvSpPr/>
          <p:nvPr/>
        </p:nvSpPr>
        <p:spPr>
          <a:xfrm>
            <a:off x="2945200" y="3772050"/>
            <a:ext cx="4465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4" name="Freeform 8084"/>
          <p:cNvSpPr/>
          <p:nvPr/>
        </p:nvSpPr>
        <p:spPr>
          <a:xfrm>
            <a:off x="3004332" y="3803597"/>
            <a:ext cx="5534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5" name="Freeform 8085"/>
          <p:cNvSpPr/>
          <p:nvPr/>
        </p:nvSpPr>
        <p:spPr>
          <a:xfrm>
            <a:off x="3074599" y="3772050"/>
            <a:ext cx="734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6" name="Freeform 8086"/>
          <p:cNvSpPr/>
          <p:nvPr/>
        </p:nvSpPr>
        <p:spPr>
          <a:xfrm>
            <a:off x="3099543" y="3778908"/>
            <a:ext cx="1069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7" name="Freeform 8087"/>
          <p:cNvSpPr/>
          <p:nvPr/>
        </p:nvSpPr>
        <p:spPr>
          <a:xfrm>
            <a:off x="3123486" y="3803369"/>
            <a:ext cx="46659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8" name="Freeform 8088"/>
          <p:cNvSpPr/>
          <p:nvPr/>
        </p:nvSpPr>
        <p:spPr>
          <a:xfrm>
            <a:off x="694726" y="3929937"/>
            <a:ext cx="55045" cy="82981"/>
          </a:xfrm>
          <a:custGeom>
            <a:avLst/>
            <a:gdLst/>
            <a:ahLst/>
            <a:cxnLst/>
            <a:rect l="0" t="0" r="0" b="0"/>
            <a:pathLst>
              <a:path w="6578600" h="9220200">
                <a:moveTo>
                  <a:pt x="6578600" y="0"/>
                </a:moveTo>
                <a:lnTo>
                  <a:pt x="5664200" y="0"/>
                </a:lnTo>
                <a:lnTo>
                  <a:pt x="5664200" y="5537200"/>
                </a:lnTo>
                <a:cubicBezTo>
                  <a:pt x="5664200" y="8128000"/>
                  <a:pt x="3975100" y="8382000"/>
                  <a:pt x="3289300" y="8382000"/>
                </a:cubicBezTo>
                <a:cubicBezTo>
                  <a:pt x="2603500" y="8382000"/>
                  <a:pt x="914400" y="8128000"/>
                  <a:pt x="914400" y="5537200"/>
                </a:cubicBezTo>
                <a:lnTo>
                  <a:pt x="914400" y="0"/>
                </a:lnTo>
                <a:lnTo>
                  <a:pt x="0" y="0"/>
                </a:lnTo>
                <a:lnTo>
                  <a:pt x="0" y="5638800"/>
                </a:lnTo>
                <a:cubicBezTo>
                  <a:pt x="0" y="7137400"/>
                  <a:pt x="596900" y="9220200"/>
                  <a:pt x="3289300" y="9220200"/>
                </a:cubicBezTo>
                <a:cubicBezTo>
                  <a:pt x="5981700" y="9220200"/>
                  <a:pt x="6578600" y="7137400"/>
                  <a:pt x="6578600" y="5638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9" name="Freeform 8089"/>
          <p:cNvSpPr/>
          <p:nvPr/>
        </p:nvSpPr>
        <p:spPr>
          <a:xfrm>
            <a:off x="765605" y="3955997"/>
            <a:ext cx="4314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0" name="Freeform 8090"/>
          <p:cNvSpPr/>
          <p:nvPr/>
        </p:nvSpPr>
        <p:spPr>
          <a:xfrm>
            <a:off x="825008" y="3931308"/>
            <a:ext cx="1020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1" name="Freeform 8091"/>
          <p:cNvSpPr/>
          <p:nvPr/>
        </p:nvSpPr>
        <p:spPr>
          <a:xfrm>
            <a:off x="844136" y="3957369"/>
            <a:ext cx="48244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2" name="Freeform 8092"/>
          <p:cNvSpPr/>
          <p:nvPr/>
        </p:nvSpPr>
        <p:spPr>
          <a:xfrm>
            <a:off x="898757" y="3955997"/>
            <a:ext cx="4888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3" name="Freeform 8093"/>
          <p:cNvSpPr/>
          <p:nvPr/>
        </p:nvSpPr>
        <p:spPr>
          <a:xfrm>
            <a:off x="960497" y="3955997"/>
            <a:ext cx="28266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4" name="Freeform 8094"/>
          <p:cNvSpPr/>
          <p:nvPr/>
        </p:nvSpPr>
        <p:spPr>
          <a:xfrm>
            <a:off x="991102" y="3955997"/>
            <a:ext cx="38468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5" name="Freeform 8095"/>
          <p:cNvSpPr/>
          <p:nvPr/>
        </p:nvSpPr>
        <p:spPr>
          <a:xfrm>
            <a:off x="1040303" y="3931308"/>
            <a:ext cx="1020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6" name="Freeform 8096"/>
          <p:cNvSpPr/>
          <p:nvPr/>
        </p:nvSpPr>
        <p:spPr>
          <a:xfrm>
            <a:off x="1059431" y="3942281"/>
            <a:ext cx="3230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7" name="Freeform 8097"/>
          <p:cNvSpPr/>
          <p:nvPr/>
        </p:nvSpPr>
        <p:spPr>
          <a:xfrm>
            <a:off x="1094711" y="3957369"/>
            <a:ext cx="48138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8" name="Freeform 8098"/>
          <p:cNvSpPr/>
          <p:nvPr/>
        </p:nvSpPr>
        <p:spPr>
          <a:xfrm>
            <a:off x="1173667" y="3955997"/>
            <a:ext cx="5281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9" name="Freeform 8099"/>
          <p:cNvSpPr/>
          <p:nvPr/>
        </p:nvSpPr>
        <p:spPr>
          <a:xfrm>
            <a:off x="1232857" y="3923079"/>
            <a:ext cx="33261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0" name="Freeform 8100"/>
          <p:cNvSpPr/>
          <p:nvPr/>
        </p:nvSpPr>
        <p:spPr>
          <a:xfrm>
            <a:off x="1287159" y="3929937"/>
            <a:ext cx="72898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1" name="Freeform 8101"/>
          <p:cNvSpPr/>
          <p:nvPr/>
        </p:nvSpPr>
        <p:spPr>
          <a:xfrm>
            <a:off x="1366964" y="3955997"/>
            <a:ext cx="74704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2" name="Freeform 8102"/>
          <p:cNvSpPr/>
          <p:nvPr/>
        </p:nvSpPr>
        <p:spPr>
          <a:xfrm>
            <a:off x="1455271" y="3955997"/>
            <a:ext cx="4888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3" name="Freeform 8103"/>
          <p:cNvSpPr/>
          <p:nvPr/>
        </p:nvSpPr>
        <p:spPr>
          <a:xfrm>
            <a:off x="1517012" y="3955997"/>
            <a:ext cx="28266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4" name="Freeform 8104"/>
          <p:cNvSpPr/>
          <p:nvPr/>
        </p:nvSpPr>
        <p:spPr>
          <a:xfrm>
            <a:off x="1551761" y="3931308"/>
            <a:ext cx="1020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5" name="Freeform 8105"/>
          <p:cNvSpPr/>
          <p:nvPr/>
        </p:nvSpPr>
        <p:spPr>
          <a:xfrm>
            <a:off x="1574502" y="3955769"/>
            <a:ext cx="44525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6" name="Freeform 8106"/>
          <p:cNvSpPr/>
          <p:nvPr/>
        </p:nvSpPr>
        <p:spPr>
          <a:xfrm>
            <a:off x="1625510" y="3955997"/>
            <a:ext cx="4229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7" name="Freeform 8107"/>
          <p:cNvSpPr/>
          <p:nvPr/>
        </p:nvSpPr>
        <p:spPr>
          <a:xfrm>
            <a:off x="1705209" y="3927879"/>
            <a:ext cx="48457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8" name="Freeform 8108"/>
          <p:cNvSpPr/>
          <p:nvPr/>
        </p:nvSpPr>
        <p:spPr>
          <a:xfrm>
            <a:off x="1760467" y="3957369"/>
            <a:ext cx="48138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9" name="Freeform 8109"/>
          <p:cNvSpPr/>
          <p:nvPr/>
        </p:nvSpPr>
        <p:spPr>
          <a:xfrm>
            <a:off x="1816895" y="3955997"/>
            <a:ext cx="74704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0" name="Freeform 8110"/>
          <p:cNvSpPr/>
          <p:nvPr/>
        </p:nvSpPr>
        <p:spPr>
          <a:xfrm>
            <a:off x="1907752" y="3955997"/>
            <a:ext cx="5302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1" name="Freeform 8111"/>
          <p:cNvSpPr/>
          <p:nvPr/>
        </p:nvSpPr>
        <p:spPr>
          <a:xfrm>
            <a:off x="1972468" y="3924450"/>
            <a:ext cx="42612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2" name="Freeform 8112"/>
          <p:cNvSpPr/>
          <p:nvPr/>
        </p:nvSpPr>
        <p:spPr>
          <a:xfrm>
            <a:off x="2028789" y="3955997"/>
            <a:ext cx="5281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3" name="Freeform 8113"/>
          <p:cNvSpPr/>
          <p:nvPr/>
        </p:nvSpPr>
        <p:spPr>
          <a:xfrm>
            <a:off x="2093611" y="3955997"/>
            <a:ext cx="4314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4" name="Freeform 8114"/>
          <p:cNvSpPr/>
          <p:nvPr/>
        </p:nvSpPr>
        <p:spPr>
          <a:xfrm>
            <a:off x="2147063" y="3957369"/>
            <a:ext cx="48138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5" name="Freeform 8115"/>
          <p:cNvSpPr/>
          <p:nvPr/>
        </p:nvSpPr>
        <p:spPr>
          <a:xfrm>
            <a:off x="2226019" y="3927879"/>
            <a:ext cx="78424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6" name="Freeform 8116"/>
          <p:cNvSpPr/>
          <p:nvPr/>
        </p:nvSpPr>
        <p:spPr>
          <a:xfrm>
            <a:off x="2317301" y="3955997"/>
            <a:ext cx="28266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7" name="Freeform 8117"/>
          <p:cNvSpPr/>
          <p:nvPr/>
        </p:nvSpPr>
        <p:spPr>
          <a:xfrm>
            <a:off x="2347576" y="3955769"/>
            <a:ext cx="44525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8" name="Freeform 8118"/>
          <p:cNvSpPr/>
          <p:nvPr/>
        </p:nvSpPr>
        <p:spPr>
          <a:xfrm>
            <a:off x="2401134" y="3924450"/>
            <a:ext cx="42612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9" name="Freeform 8119"/>
          <p:cNvSpPr/>
          <p:nvPr/>
        </p:nvSpPr>
        <p:spPr>
          <a:xfrm>
            <a:off x="2457455" y="3955997"/>
            <a:ext cx="4888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0" name="Freeform 8120"/>
          <p:cNvSpPr/>
          <p:nvPr/>
        </p:nvSpPr>
        <p:spPr>
          <a:xfrm>
            <a:off x="2514733" y="3955997"/>
            <a:ext cx="38468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1" name="Freeform 8121"/>
          <p:cNvSpPr/>
          <p:nvPr/>
        </p:nvSpPr>
        <p:spPr>
          <a:xfrm>
            <a:off x="2557770" y="3942281"/>
            <a:ext cx="3230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2" name="Freeform 8122"/>
          <p:cNvSpPr/>
          <p:nvPr/>
        </p:nvSpPr>
        <p:spPr>
          <a:xfrm>
            <a:off x="2599320" y="3955997"/>
            <a:ext cx="28266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3" name="Freeform 8123"/>
          <p:cNvSpPr/>
          <p:nvPr/>
        </p:nvSpPr>
        <p:spPr>
          <a:xfrm>
            <a:off x="2631519" y="3955997"/>
            <a:ext cx="4229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4" name="Freeform 8124"/>
          <p:cNvSpPr/>
          <p:nvPr/>
        </p:nvSpPr>
        <p:spPr>
          <a:xfrm>
            <a:off x="2688265" y="4000003"/>
            <a:ext cx="15727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5" name="Freeform 8125"/>
          <p:cNvSpPr/>
          <p:nvPr/>
        </p:nvSpPr>
        <p:spPr>
          <a:xfrm>
            <a:off x="2740335" y="3927879"/>
            <a:ext cx="6705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6" name="Freeform 8126"/>
          <p:cNvSpPr/>
          <p:nvPr/>
        </p:nvSpPr>
        <p:spPr>
          <a:xfrm>
            <a:off x="2817484" y="3924450"/>
            <a:ext cx="42612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7" name="Freeform 8127"/>
          <p:cNvSpPr/>
          <p:nvPr/>
        </p:nvSpPr>
        <p:spPr>
          <a:xfrm>
            <a:off x="2873806" y="3955997"/>
            <a:ext cx="4229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8" name="Freeform 8128"/>
          <p:cNvSpPr/>
          <p:nvPr/>
        </p:nvSpPr>
        <p:spPr>
          <a:xfrm>
            <a:off x="2930764" y="3955997"/>
            <a:ext cx="74704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9" name="Freeform 8129"/>
          <p:cNvSpPr/>
          <p:nvPr/>
        </p:nvSpPr>
        <p:spPr>
          <a:xfrm>
            <a:off x="3021621" y="3924450"/>
            <a:ext cx="5302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0" name="Freeform 8130"/>
          <p:cNvSpPr/>
          <p:nvPr/>
        </p:nvSpPr>
        <p:spPr>
          <a:xfrm>
            <a:off x="3083787" y="3955997"/>
            <a:ext cx="4888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1" name="Freeform 8131"/>
          <p:cNvSpPr/>
          <p:nvPr/>
        </p:nvSpPr>
        <p:spPr>
          <a:xfrm>
            <a:off x="3145528" y="3955997"/>
            <a:ext cx="28266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2" name="Freeform 8132"/>
          <p:cNvSpPr/>
          <p:nvPr/>
        </p:nvSpPr>
        <p:spPr>
          <a:xfrm>
            <a:off x="691286" y="4080279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3" name="Freeform 8133"/>
          <p:cNvSpPr/>
          <p:nvPr/>
        </p:nvSpPr>
        <p:spPr>
          <a:xfrm>
            <a:off x="789698" y="41083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4" name="Freeform 8134"/>
          <p:cNvSpPr/>
          <p:nvPr/>
        </p:nvSpPr>
        <p:spPr>
          <a:xfrm>
            <a:off x="822502" y="41081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5" name="Freeform 8135"/>
          <p:cNvSpPr/>
          <p:nvPr/>
        </p:nvSpPr>
        <p:spPr>
          <a:xfrm>
            <a:off x="880338" y="40768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6" name="Freeform 8136"/>
          <p:cNvSpPr/>
          <p:nvPr/>
        </p:nvSpPr>
        <p:spPr>
          <a:xfrm>
            <a:off x="941146" y="41083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7" name="Freeform 8137"/>
          <p:cNvSpPr/>
          <p:nvPr/>
        </p:nvSpPr>
        <p:spPr>
          <a:xfrm>
            <a:off x="1002982" y="41083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8" name="Freeform 8138"/>
          <p:cNvSpPr/>
          <p:nvPr/>
        </p:nvSpPr>
        <p:spPr>
          <a:xfrm>
            <a:off x="1049502" y="40946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9" name="Freeform 8139"/>
          <p:cNvSpPr/>
          <p:nvPr/>
        </p:nvSpPr>
        <p:spPr>
          <a:xfrm>
            <a:off x="1094422" y="41083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0" name="Freeform 8140"/>
          <p:cNvSpPr/>
          <p:nvPr/>
        </p:nvSpPr>
        <p:spPr>
          <a:xfrm>
            <a:off x="1129283" y="41083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1" name="Freeform 8141"/>
          <p:cNvSpPr/>
          <p:nvPr/>
        </p:nvSpPr>
        <p:spPr>
          <a:xfrm>
            <a:off x="1190548" y="4152403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2" name="Freeform 8142"/>
          <p:cNvSpPr/>
          <p:nvPr/>
        </p:nvSpPr>
        <p:spPr>
          <a:xfrm>
            <a:off x="1244269" y="4082337"/>
            <a:ext cx="107899" cy="80924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3" name="Freeform 8143"/>
          <p:cNvSpPr/>
          <p:nvPr/>
        </p:nvSpPr>
        <p:spPr>
          <a:xfrm>
            <a:off x="1363130" y="40837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4" name="Freeform 8144"/>
          <p:cNvSpPr/>
          <p:nvPr/>
        </p:nvSpPr>
        <p:spPr>
          <a:xfrm>
            <a:off x="1389990" y="41083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5" name="Freeform 8145"/>
          <p:cNvSpPr/>
          <p:nvPr/>
        </p:nvSpPr>
        <p:spPr>
          <a:xfrm>
            <a:off x="1450455" y="40768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6" name="Freeform 8146"/>
          <p:cNvSpPr/>
          <p:nvPr/>
        </p:nvSpPr>
        <p:spPr>
          <a:xfrm>
            <a:off x="1556068" y="4082337"/>
            <a:ext cx="51549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7" name="Freeform 8147"/>
          <p:cNvSpPr/>
          <p:nvPr/>
        </p:nvSpPr>
        <p:spPr>
          <a:xfrm>
            <a:off x="1620533" y="41083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8" name="Freeform 8148"/>
          <p:cNvSpPr/>
          <p:nvPr/>
        </p:nvSpPr>
        <p:spPr>
          <a:xfrm>
            <a:off x="1680198" y="41083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9" name="Freeform 8149"/>
          <p:cNvSpPr/>
          <p:nvPr/>
        </p:nvSpPr>
        <p:spPr>
          <a:xfrm>
            <a:off x="1730604" y="41083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0" name="Freeform 8150"/>
          <p:cNvSpPr/>
          <p:nvPr/>
        </p:nvSpPr>
        <p:spPr>
          <a:xfrm>
            <a:off x="1796327" y="410839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1" name="Freeform 8151"/>
          <p:cNvSpPr/>
          <p:nvPr/>
        </p:nvSpPr>
        <p:spPr>
          <a:xfrm>
            <a:off x="1894282" y="40768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2" name="Freeform 8152"/>
          <p:cNvSpPr/>
          <p:nvPr/>
        </p:nvSpPr>
        <p:spPr>
          <a:xfrm>
            <a:off x="1965834" y="40768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3" name="Freeform 8153"/>
          <p:cNvSpPr/>
          <p:nvPr/>
        </p:nvSpPr>
        <p:spPr>
          <a:xfrm>
            <a:off x="1988808" y="41083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4" name="Freeform 8154"/>
          <p:cNvSpPr/>
          <p:nvPr/>
        </p:nvSpPr>
        <p:spPr>
          <a:xfrm>
            <a:off x="2054302" y="4152403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5" name="Freeform 8155"/>
          <p:cNvSpPr/>
          <p:nvPr/>
        </p:nvSpPr>
        <p:spPr>
          <a:xfrm>
            <a:off x="2113509" y="4080279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6" name="Freeform 8156"/>
          <p:cNvSpPr/>
          <p:nvPr/>
        </p:nvSpPr>
        <p:spPr>
          <a:xfrm>
            <a:off x="2193977" y="41083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7" name="Freeform 8157"/>
          <p:cNvSpPr/>
          <p:nvPr/>
        </p:nvSpPr>
        <p:spPr>
          <a:xfrm>
            <a:off x="2263928" y="41083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8" name="Freeform 8158"/>
          <p:cNvSpPr/>
          <p:nvPr/>
        </p:nvSpPr>
        <p:spPr>
          <a:xfrm>
            <a:off x="2321421" y="40946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9" name="Freeform 8159"/>
          <p:cNvSpPr/>
          <p:nvPr/>
        </p:nvSpPr>
        <p:spPr>
          <a:xfrm>
            <a:off x="2363255" y="41083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0" name="Freeform 8160"/>
          <p:cNvSpPr/>
          <p:nvPr/>
        </p:nvSpPr>
        <p:spPr>
          <a:xfrm>
            <a:off x="2428977" y="410839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1" name="Freeform 8161"/>
          <p:cNvSpPr/>
          <p:nvPr/>
        </p:nvSpPr>
        <p:spPr>
          <a:xfrm>
            <a:off x="2526933" y="41083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2" name="Freeform 8162"/>
          <p:cNvSpPr/>
          <p:nvPr/>
        </p:nvSpPr>
        <p:spPr>
          <a:xfrm>
            <a:off x="2594027" y="41083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3" name="Freeform 8163"/>
          <p:cNvSpPr/>
          <p:nvPr/>
        </p:nvSpPr>
        <p:spPr>
          <a:xfrm>
            <a:off x="2664893" y="41083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4" name="Freeform 8164"/>
          <p:cNvSpPr/>
          <p:nvPr/>
        </p:nvSpPr>
        <p:spPr>
          <a:xfrm>
            <a:off x="2699754" y="41083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5" name="Freeform 8165"/>
          <p:cNvSpPr/>
          <p:nvPr/>
        </p:nvSpPr>
        <p:spPr>
          <a:xfrm>
            <a:off x="2762162" y="41083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6" name="Freeform 8166"/>
          <p:cNvSpPr/>
          <p:nvPr/>
        </p:nvSpPr>
        <p:spPr>
          <a:xfrm>
            <a:off x="2793366" y="4109769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7" name="Freeform 8167"/>
          <p:cNvSpPr/>
          <p:nvPr/>
        </p:nvSpPr>
        <p:spPr>
          <a:xfrm>
            <a:off x="2886977" y="4082337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8" name="Freeform 8168"/>
          <p:cNvSpPr/>
          <p:nvPr/>
        </p:nvSpPr>
        <p:spPr>
          <a:xfrm>
            <a:off x="2985961" y="41097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9" name="Freeform 8169"/>
          <p:cNvSpPr/>
          <p:nvPr/>
        </p:nvSpPr>
        <p:spPr>
          <a:xfrm>
            <a:off x="3045054" y="41083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0" name="Freeform 8170"/>
          <p:cNvSpPr/>
          <p:nvPr/>
        </p:nvSpPr>
        <p:spPr>
          <a:xfrm>
            <a:off x="3098204" y="40837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1" name="Freeform 8171"/>
          <p:cNvSpPr/>
          <p:nvPr/>
        </p:nvSpPr>
        <p:spPr>
          <a:xfrm>
            <a:off x="3122893" y="41081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2" name="Freeform 8172"/>
          <p:cNvSpPr/>
          <p:nvPr/>
        </p:nvSpPr>
        <p:spPr>
          <a:xfrm>
            <a:off x="696608" y="4234737"/>
            <a:ext cx="50778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3" name="Freeform 8173"/>
          <p:cNvSpPr/>
          <p:nvPr/>
        </p:nvSpPr>
        <p:spPr>
          <a:xfrm>
            <a:off x="760109" y="4260797"/>
            <a:ext cx="4571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4" name="Freeform 8174"/>
          <p:cNvSpPr/>
          <p:nvPr/>
        </p:nvSpPr>
        <p:spPr>
          <a:xfrm>
            <a:off x="818825" y="4260797"/>
            <a:ext cx="4075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5" name="Freeform 8175"/>
          <p:cNvSpPr/>
          <p:nvPr/>
        </p:nvSpPr>
        <p:spPr>
          <a:xfrm>
            <a:off x="868478" y="4260797"/>
            <a:ext cx="5179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6" name="Freeform 8176"/>
          <p:cNvSpPr/>
          <p:nvPr/>
        </p:nvSpPr>
        <p:spPr>
          <a:xfrm>
            <a:off x="933217" y="4260797"/>
            <a:ext cx="79151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7" name="Freeform 8177"/>
          <p:cNvSpPr/>
          <p:nvPr/>
        </p:nvSpPr>
        <p:spPr>
          <a:xfrm>
            <a:off x="1029707" y="4229250"/>
            <a:ext cx="56182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8" name="Freeform 8178"/>
          <p:cNvSpPr/>
          <p:nvPr/>
        </p:nvSpPr>
        <p:spPr>
          <a:xfrm>
            <a:off x="1100133" y="4229250"/>
            <a:ext cx="7430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9" name="Freeform 8179"/>
          <p:cNvSpPr/>
          <p:nvPr/>
        </p:nvSpPr>
        <p:spPr>
          <a:xfrm>
            <a:off x="1122764" y="4260797"/>
            <a:ext cx="5179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0" name="Freeform 8180"/>
          <p:cNvSpPr/>
          <p:nvPr/>
        </p:nvSpPr>
        <p:spPr>
          <a:xfrm>
            <a:off x="1187278" y="4304803"/>
            <a:ext cx="16663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1" name="Freeform 8181"/>
          <p:cNvSpPr/>
          <p:nvPr/>
        </p:nvSpPr>
        <p:spPr>
          <a:xfrm>
            <a:off x="1243123" y="4260797"/>
            <a:ext cx="4481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2" name="Freeform 8182"/>
          <p:cNvSpPr/>
          <p:nvPr/>
        </p:nvSpPr>
        <p:spPr>
          <a:xfrm>
            <a:off x="1303697" y="4260797"/>
            <a:ext cx="4571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3" name="Freeform 8183"/>
          <p:cNvSpPr/>
          <p:nvPr/>
        </p:nvSpPr>
        <p:spPr>
          <a:xfrm>
            <a:off x="1363257" y="4229250"/>
            <a:ext cx="56182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4" name="Freeform 8184"/>
          <p:cNvSpPr/>
          <p:nvPr/>
        </p:nvSpPr>
        <p:spPr>
          <a:xfrm>
            <a:off x="1455525" y="4234737"/>
            <a:ext cx="43009" cy="82981"/>
          </a:xfrm>
          <a:custGeom>
            <a:avLst/>
            <a:gdLst/>
            <a:ahLst/>
            <a:cxnLst/>
            <a:rect l="0" t="0" r="0" b="0"/>
            <a:pathLst>
              <a:path w="4851400" h="9220200">
                <a:moveTo>
                  <a:pt x="0" y="7340600"/>
                </a:moveTo>
                <a:cubicBezTo>
                  <a:pt x="203200" y="8572500"/>
                  <a:pt x="1092200" y="9220200"/>
                  <a:pt x="2324100" y="9220200"/>
                </a:cubicBezTo>
                <a:cubicBezTo>
                  <a:pt x="4254500" y="9220200"/>
                  <a:pt x="4851400" y="7734300"/>
                  <a:pt x="4851400" y="6527800"/>
                </a:cubicBezTo>
                <a:lnTo>
                  <a:pt x="4851400" y="0"/>
                </a:lnTo>
                <a:lnTo>
                  <a:pt x="3937000" y="0"/>
                </a:lnTo>
                <a:lnTo>
                  <a:pt x="3937000" y="6146800"/>
                </a:lnTo>
                <a:cubicBezTo>
                  <a:pt x="3937000" y="7251700"/>
                  <a:pt x="3683000" y="8382000"/>
                  <a:pt x="2349500" y="8382000"/>
                </a:cubicBezTo>
                <a:cubicBezTo>
                  <a:pt x="1549400" y="8382000"/>
                  <a:pt x="1092200" y="7899400"/>
                  <a:pt x="927100" y="7150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5" name="Freeform 8185"/>
          <p:cNvSpPr/>
          <p:nvPr/>
        </p:nvSpPr>
        <p:spPr>
          <a:xfrm>
            <a:off x="1513565" y="4260797"/>
            <a:ext cx="4481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6" name="Freeform 8186"/>
          <p:cNvSpPr/>
          <p:nvPr/>
        </p:nvSpPr>
        <p:spPr>
          <a:xfrm>
            <a:off x="1569185" y="4262169"/>
            <a:ext cx="42784" cy="53492"/>
          </a:xfrm>
          <a:custGeom>
            <a:avLst/>
            <a:gdLst/>
            <a:ahLst/>
            <a:cxnLst/>
            <a:rect l="0" t="0" r="0" b="0"/>
            <a:pathLst>
              <a:path w="4826000" h="5943600">
                <a:moveTo>
                  <a:pt x="4699000" y="0"/>
                </a:moveTo>
                <a:lnTo>
                  <a:pt x="177800" y="0"/>
                </a:lnTo>
                <a:lnTo>
                  <a:pt x="177800" y="762000"/>
                </a:lnTo>
                <a:lnTo>
                  <a:pt x="3479800" y="762000"/>
                </a:lnTo>
                <a:lnTo>
                  <a:pt x="0" y="5334000"/>
                </a:lnTo>
                <a:lnTo>
                  <a:pt x="0" y="5943600"/>
                </a:lnTo>
                <a:lnTo>
                  <a:pt x="4826000" y="5943600"/>
                </a:lnTo>
                <a:lnTo>
                  <a:pt x="4826000" y="5181600"/>
                </a:lnTo>
                <a:lnTo>
                  <a:pt x="1219200" y="5181600"/>
                </a:lnTo>
                <a:lnTo>
                  <a:pt x="4699000" y="609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7" name="Freeform 8187"/>
          <p:cNvSpPr/>
          <p:nvPr/>
        </p:nvSpPr>
        <p:spPr>
          <a:xfrm>
            <a:off x="1617149" y="4262169"/>
            <a:ext cx="42784" cy="53492"/>
          </a:xfrm>
          <a:custGeom>
            <a:avLst/>
            <a:gdLst/>
            <a:ahLst/>
            <a:cxnLst/>
            <a:rect l="0" t="0" r="0" b="0"/>
            <a:pathLst>
              <a:path w="4826000" h="5943600">
                <a:moveTo>
                  <a:pt x="4699000" y="0"/>
                </a:moveTo>
                <a:lnTo>
                  <a:pt x="177800" y="0"/>
                </a:lnTo>
                <a:lnTo>
                  <a:pt x="177800" y="762000"/>
                </a:lnTo>
                <a:lnTo>
                  <a:pt x="3479800" y="762000"/>
                </a:lnTo>
                <a:lnTo>
                  <a:pt x="0" y="5334000"/>
                </a:lnTo>
                <a:lnTo>
                  <a:pt x="0" y="5943600"/>
                </a:lnTo>
                <a:lnTo>
                  <a:pt x="4826000" y="5943600"/>
                </a:lnTo>
                <a:lnTo>
                  <a:pt x="4826000" y="5181600"/>
                </a:lnTo>
                <a:lnTo>
                  <a:pt x="1219200" y="5181600"/>
                </a:lnTo>
                <a:lnTo>
                  <a:pt x="4699000" y="609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8" name="Freeform 8188"/>
          <p:cNvSpPr/>
          <p:nvPr/>
        </p:nvSpPr>
        <p:spPr>
          <a:xfrm>
            <a:off x="1699790" y="4234737"/>
            <a:ext cx="50778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9" name="Freeform 8189"/>
          <p:cNvSpPr/>
          <p:nvPr/>
        </p:nvSpPr>
        <p:spPr>
          <a:xfrm>
            <a:off x="1763291" y="4260797"/>
            <a:ext cx="4571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0" name="Freeform 8190"/>
          <p:cNvSpPr/>
          <p:nvPr/>
        </p:nvSpPr>
        <p:spPr>
          <a:xfrm>
            <a:off x="1822007" y="4260797"/>
            <a:ext cx="4075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1" name="Freeform 8191"/>
          <p:cNvSpPr/>
          <p:nvPr/>
        </p:nvSpPr>
        <p:spPr>
          <a:xfrm>
            <a:off x="1871660" y="4260797"/>
            <a:ext cx="5179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2" name="Freeform 8192"/>
          <p:cNvSpPr/>
          <p:nvPr/>
        </p:nvSpPr>
        <p:spPr>
          <a:xfrm>
            <a:off x="1936399" y="4260797"/>
            <a:ext cx="79151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3" name="Freeform 8193"/>
          <p:cNvSpPr/>
          <p:nvPr/>
        </p:nvSpPr>
        <p:spPr>
          <a:xfrm>
            <a:off x="2032889" y="4229250"/>
            <a:ext cx="56182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4" name="Freeform 8194"/>
          <p:cNvSpPr/>
          <p:nvPr/>
        </p:nvSpPr>
        <p:spPr>
          <a:xfrm>
            <a:off x="2103315" y="4229250"/>
            <a:ext cx="7430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5" name="Freeform 8195"/>
          <p:cNvSpPr/>
          <p:nvPr/>
        </p:nvSpPr>
        <p:spPr>
          <a:xfrm>
            <a:off x="2125946" y="4260797"/>
            <a:ext cx="5179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6" name="Freeform 8196"/>
          <p:cNvSpPr/>
          <p:nvPr/>
        </p:nvSpPr>
        <p:spPr>
          <a:xfrm>
            <a:off x="2192712" y="4304003"/>
            <a:ext cx="12159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7" name="Freeform 8197"/>
          <p:cNvSpPr/>
          <p:nvPr/>
        </p:nvSpPr>
        <p:spPr>
          <a:xfrm>
            <a:off x="2246530" y="4232679"/>
            <a:ext cx="51341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8" name="Freeform 8198"/>
          <p:cNvSpPr/>
          <p:nvPr/>
        </p:nvSpPr>
        <p:spPr>
          <a:xfrm>
            <a:off x="2305077" y="4247081"/>
            <a:ext cx="3422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9" name="Freeform 8199"/>
          <p:cNvSpPr/>
          <p:nvPr/>
        </p:nvSpPr>
        <p:spPr>
          <a:xfrm>
            <a:off x="2348931" y="4262169"/>
            <a:ext cx="4571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0" name="Freeform 8200"/>
          <p:cNvSpPr/>
          <p:nvPr/>
        </p:nvSpPr>
        <p:spPr>
          <a:xfrm>
            <a:off x="2407929" y="4229250"/>
            <a:ext cx="56182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1" name="Freeform 8201"/>
          <p:cNvSpPr/>
          <p:nvPr/>
        </p:nvSpPr>
        <p:spPr>
          <a:xfrm>
            <a:off x="2477622" y="4260797"/>
            <a:ext cx="5179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2" name="Freeform 8202"/>
          <p:cNvSpPr/>
          <p:nvPr/>
        </p:nvSpPr>
        <p:spPr>
          <a:xfrm>
            <a:off x="2542362" y="4260797"/>
            <a:ext cx="4571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3" name="Freeform 8203"/>
          <p:cNvSpPr/>
          <p:nvPr/>
        </p:nvSpPr>
        <p:spPr>
          <a:xfrm>
            <a:off x="2598939" y="4247081"/>
            <a:ext cx="3422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4" name="Freeform 8204"/>
          <p:cNvSpPr/>
          <p:nvPr/>
        </p:nvSpPr>
        <p:spPr>
          <a:xfrm>
            <a:off x="2638458" y="4260797"/>
            <a:ext cx="4075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5" name="Freeform 8205"/>
          <p:cNvSpPr/>
          <p:nvPr/>
        </p:nvSpPr>
        <p:spPr>
          <a:xfrm>
            <a:off x="2714569" y="4260797"/>
            <a:ext cx="4481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6" name="Freeform 8206"/>
          <p:cNvSpPr/>
          <p:nvPr/>
        </p:nvSpPr>
        <p:spPr>
          <a:xfrm>
            <a:off x="2777395" y="4229250"/>
            <a:ext cx="7430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7" name="Freeform 8207"/>
          <p:cNvSpPr/>
          <p:nvPr/>
        </p:nvSpPr>
        <p:spPr>
          <a:xfrm>
            <a:off x="2798337" y="4260797"/>
            <a:ext cx="4075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8" name="Freeform 8208"/>
          <p:cNvSpPr/>
          <p:nvPr/>
        </p:nvSpPr>
        <p:spPr>
          <a:xfrm>
            <a:off x="2847933" y="4260797"/>
            <a:ext cx="5595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9" name="Freeform 8209"/>
          <p:cNvSpPr/>
          <p:nvPr/>
        </p:nvSpPr>
        <p:spPr>
          <a:xfrm>
            <a:off x="2943860" y="4229250"/>
            <a:ext cx="45148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0" name="Freeform 8210"/>
          <p:cNvSpPr/>
          <p:nvPr/>
        </p:nvSpPr>
        <p:spPr>
          <a:xfrm>
            <a:off x="3003758" y="4260797"/>
            <a:ext cx="4481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1" name="Freeform 8211"/>
          <p:cNvSpPr/>
          <p:nvPr/>
        </p:nvSpPr>
        <p:spPr>
          <a:xfrm>
            <a:off x="3058365" y="4262169"/>
            <a:ext cx="51116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2" name="Freeform 8212"/>
          <p:cNvSpPr/>
          <p:nvPr/>
        </p:nvSpPr>
        <p:spPr>
          <a:xfrm>
            <a:off x="3116461" y="4260797"/>
            <a:ext cx="5179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3" name="Freeform 8213"/>
          <p:cNvSpPr/>
          <p:nvPr/>
        </p:nvSpPr>
        <p:spPr>
          <a:xfrm>
            <a:off x="687400" y="4399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4" name="Freeform 8214"/>
          <p:cNvSpPr/>
          <p:nvPr/>
        </p:nvSpPr>
        <p:spPr>
          <a:xfrm>
            <a:off x="731977" y="43816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5" name="Freeform 8215"/>
          <p:cNvSpPr/>
          <p:nvPr/>
        </p:nvSpPr>
        <p:spPr>
          <a:xfrm>
            <a:off x="792784" y="4413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6" name="Freeform 8216"/>
          <p:cNvSpPr/>
          <p:nvPr/>
        </p:nvSpPr>
        <p:spPr>
          <a:xfrm>
            <a:off x="890854" y="44145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7" name="Freeform 8217"/>
          <p:cNvSpPr/>
          <p:nvPr/>
        </p:nvSpPr>
        <p:spPr>
          <a:xfrm>
            <a:off x="953833" y="44131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8" name="Freeform 8218"/>
          <p:cNvSpPr/>
          <p:nvPr/>
        </p:nvSpPr>
        <p:spPr>
          <a:xfrm>
            <a:off x="1017955" y="43885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9" name="Freeform 8219"/>
          <p:cNvSpPr/>
          <p:nvPr/>
        </p:nvSpPr>
        <p:spPr>
          <a:xfrm>
            <a:off x="1041730" y="44131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152400"/>
                </a:moveTo>
                <a:lnTo>
                  <a:pt x="5499100" y="152400"/>
                </a:lnTo>
                <a:lnTo>
                  <a:pt x="5499100" y="1143000"/>
                </a:lnTo>
                <a:lnTo>
                  <a:pt x="5473700" y="1143000"/>
                </a:lnTo>
                <a:cubicBezTo>
                  <a:pt x="4927600" y="342900"/>
                  <a:pt x="3949700" y="0"/>
                  <a:pt x="31623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62300" y="6248400"/>
                </a:cubicBezTo>
                <a:cubicBezTo>
                  <a:pt x="3949700" y="6248400"/>
                  <a:pt x="4927600" y="5905500"/>
                  <a:pt x="5473700" y="5105400"/>
                </a:cubicBezTo>
                <a:lnTo>
                  <a:pt x="5499100" y="5105400"/>
                </a:lnTo>
                <a:lnTo>
                  <a:pt x="5499100" y="9753600"/>
                </a:lnTo>
                <a:lnTo>
                  <a:pt x="6337300" y="9753600"/>
                </a:lnTo>
                <a:close/>
                <a:moveTo>
                  <a:pt x="914400" y="3124200"/>
                </a:moveTo>
                <a:cubicBezTo>
                  <a:pt x="914400" y="1790700"/>
                  <a:pt x="1778000" y="762000"/>
                  <a:pt x="3162300" y="762000"/>
                </a:cubicBezTo>
                <a:cubicBezTo>
                  <a:pt x="4533900" y="762000"/>
                  <a:pt x="5537200" y="1790700"/>
                  <a:pt x="5537200" y="3124200"/>
                </a:cubicBezTo>
                <a:cubicBezTo>
                  <a:pt x="5537200" y="4457700"/>
                  <a:pt x="4533900" y="5486400"/>
                  <a:pt x="31623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0" name="Freeform 8220"/>
          <p:cNvSpPr/>
          <p:nvPr/>
        </p:nvSpPr>
        <p:spPr>
          <a:xfrm>
            <a:off x="1115225" y="44145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1" name="Freeform 8221"/>
          <p:cNvSpPr/>
          <p:nvPr/>
        </p:nvSpPr>
        <p:spPr>
          <a:xfrm>
            <a:off x="1176032" y="4413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2" name="Freeform 8222"/>
          <p:cNvSpPr/>
          <p:nvPr/>
        </p:nvSpPr>
        <p:spPr>
          <a:xfrm>
            <a:off x="1271358" y="4413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3" name="Freeform 8223"/>
          <p:cNvSpPr/>
          <p:nvPr/>
        </p:nvSpPr>
        <p:spPr>
          <a:xfrm>
            <a:off x="1341882" y="44131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4" name="Freeform 8224"/>
          <p:cNvSpPr/>
          <p:nvPr/>
        </p:nvSpPr>
        <p:spPr>
          <a:xfrm>
            <a:off x="1411719" y="44131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5" name="Freeform 8225"/>
          <p:cNvSpPr/>
          <p:nvPr/>
        </p:nvSpPr>
        <p:spPr>
          <a:xfrm>
            <a:off x="1478813" y="4413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6" name="Freeform 8226"/>
          <p:cNvSpPr/>
          <p:nvPr/>
        </p:nvSpPr>
        <p:spPr>
          <a:xfrm>
            <a:off x="1549679" y="44131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7" name="Freeform 8227"/>
          <p:cNvSpPr/>
          <p:nvPr/>
        </p:nvSpPr>
        <p:spPr>
          <a:xfrm>
            <a:off x="1580654" y="4399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8" name="Freeform 8228"/>
          <p:cNvSpPr/>
          <p:nvPr/>
        </p:nvSpPr>
        <p:spPr>
          <a:xfrm>
            <a:off x="1625231" y="44145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9" name="Freeform 8229"/>
          <p:cNvSpPr/>
          <p:nvPr/>
        </p:nvSpPr>
        <p:spPr>
          <a:xfrm>
            <a:off x="1688210" y="44131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0" name="Freeform 8230"/>
          <p:cNvSpPr/>
          <p:nvPr/>
        </p:nvSpPr>
        <p:spPr>
          <a:xfrm>
            <a:off x="1752333" y="43885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1" name="Freeform 8231"/>
          <p:cNvSpPr/>
          <p:nvPr/>
        </p:nvSpPr>
        <p:spPr>
          <a:xfrm>
            <a:off x="1773135" y="4399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2" name="Freeform 8232"/>
          <p:cNvSpPr/>
          <p:nvPr/>
        </p:nvSpPr>
        <p:spPr>
          <a:xfrm>
            <a:off x="1811312" y="4414569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3" name="Freeform 8233"/>
          <p:cNvSpPr/>
          <p:nvPr/>
        </p:nvSpPr>
        <p:spPr>
          <a:xfrm>
            <a:off x="1897894" y="4399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4" name="Freeform 8234"/>
          <p:cNvSpPr/>
          <p:nvPr/>
        </p:nvSpPr>
        <p:spPr>
          <a:xfrm>
            <a:off x="1939728" y="4413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5" name="Freeform 8235"/>
          <p:cNvSpPr/>
          <p:nvPr/>
        </p:nvSpPr>
        <p:spPr>
          <a:xfrm>
            <a:off x="2036368" y="4411140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6" name="Freeform 8236"/>
          <p:cNvSpPr/>
          <p:nvPr/>
        </p:nvSpPr>
        <p:spPr>
          <a:xfrm>
            <a:off x="2090890" y="44111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7" name="Freeform 8237"/>
          <p:cNvSpPr/>
          <p:nvPr/>
        </p:nvSpPr>
        <p:spPr>
          <a:xfrm>
            <a:off x="2158441" y="4381650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8" name="Freeform 8238"/>
          <p:cNvSpPr/>
          <p:nvPr/>
        </p:nvSpPr>
        <p:spPr>
          <a:xfrm>
            <a:off x="2186216" y="44111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9" name="Freeform 8239"/>
          <p:cNvSpPr/>
          <p:nvPr/>
        </p:nvSpPr>
        <p:spPr>
          <a:xfrm>
            <a:off x="2251824" y="4411140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0" name="Freeform 8240"/>
          <p:cNvSpPr/>
          <p:nvPr/>
        </p:nvSpPr>
        <p:spPr>
          <a:xfrm>
            <a:off x="2303259" y="439605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1" name="Freeform 8241"/>
          <p:cNvSpPr/>
          <p:nvPr/>
        </p:nvSpPr>
        <p:spPr>
          <a:xfrm>
            <a:off x="2386241" y="441114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2" name="Freeform 8242"/>
          <p:cNvSpPr/>
          <p:nvPr/>
        </p:nvSpPr>
        <p:spPr>
          <a:xfrm>
            <a:off x="2450363" y="44111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3" name="Freeform 8243"/>
          <p:cNvSpPr/>
          <p:nvPr/>
        </p:nvSpPr>
        <p:spPr>
          <a:xfrm>
            <a:off x="2548032" y="44111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4" name="Freeform 8244"/>
          <p:cNvSpPr/>
          <p:nvPr/>
        </p:nvSpPr>
        <p:spPr>
          <a:xfrm>
            <a:off x="2615355" y="4411140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5" name="Freeform 8245"/>
          <p:cNvSpPr/>
          <p:nvPr/>
        </p:nvSpPr>
        <p:spPr>
          <a:xfrm>
            <a:off x="2716396" y="4411140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6" name="Freeform 8246"/>
          <p:cNvSpPr/>
          <p:nvPr/>
        </p:nvSpPr>
        <p:spPr>
          <a:xfrm>
            <a:off x="2786805" y="4381650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7" name="Freeform 8247"/>
          <p:cNvSpPr/>
          <p:nvPr/>
        </p:nvSpPr>
        <p:spPr>
          <a:xfrm>
            <a:off x="2849670" y="441114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8" name="Freeform 8248"/>
          <p:cNvSpPr/>
          <p:nvPr/>
        </p:nvSpPr>
        <p:spPr>
          <a:xfrm>
            <a:off x="2910478" y="4411140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9" name="Freeform 8249"/>
          <p:cNvSpPr/>
          <p:nvPr/>
        </p:nvSpPr>
        <p:spPr>
          <a:xfrm>
            <a:off x="2965570" y="43850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0" name="Freeform 8250"/>
          <p:cNvSpPr/>
          <p:nvPr/>
        </p:nvSpPr>
        <p:spPr>
          <a:xfrm>
            <a:off x="2993116" y="4411140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1" name="Freeform 8251"/>
          <p:cNvSpPr/>
          <p:nvPr/>
        </p:nvSpPr>
        <p:spPr>
          <a:xfrm>
            <a:off x="3082042" y="43850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2" name="Freeform 8252"/>
          <p:cNvSpPr/>
          <p:nvPr/>
        </p:nvSpPr>
        <p:spPr>
          <a:xfrm>
            <a:off x="3112903" y="44111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3" name="Freeform 8253"/>
          <p:cNvSpPr/>
          <p:nvPr/>
        </p:nvSpPr>
        <p:spPr>
          <a:xfrm>
            <a:off x="690143" y="4563502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4" name="Freeform 8254"/>
          <p:cNvSpPr/>
          <p:nvPr/>
        </p:nvSpPr>
        <p:spPr>
          <a:xfrm>
            <a:off x="745007" y="4563502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5" name="Freeform 8255"/>
          <p:cNvSpPr/>
          <p:nvPr/>
        </p:nvSpPr>
        <p:spPr>
          <a:xfrm>
            <a:off x="816902" y="4563502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6" name="Freeform 8256"/>
          <p:cNvSpPr/>
          <p:nvPr/>
        </p:nvSpPr>
        <p:spPr>
          <a:xfrm>
            <a:off x="880567" y="4534012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7" name="Freeform 8257"/>
          <p:cNvSpPr/>
          <p:nvPr/>
        </p:nvSpPr>
        <p:spPr>
          <a:xfrm>
            <a:off x="954747" y="4564873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8" name="Freeform 8258"/>
          <p:cNvSpPr/>
          <p:nvPr/>
        </p:nvSpPr>
        <p:spPr>
          <a:xfrm>
            <a:off x="1018755" y="4563502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9" name="Freeform 8259"/>
          <p:cNvSpPr/>
          <p:nvPr/>
        </p:nvSpPr>
        <p:spPr>
          <a:xfrm>
            <a:off x="1070305" y="4548414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0" name="Freeform 8260"/>
          <p:cNvSpPr/>
          <p:nvPr/>
        </p:nvSpPr>
        <p:spPr>
          <a:xfrm>
            <a:off x="1121168" y="4537441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1" name="Freeform 8261"/>
          <p:cNvSpPr/>
          <p:nvPr/>
        </p:nvSpPr>
        <p:spPr>
          <a:xfrm>
            <a:off x="1152143" y="4563502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2" name="Freeform 8262"/>
          <p:cNvSpPr/>
          <p:nvPr/>
        </p:nvSpPr>
        <p:spPr>
          <a:xfrm>
            <a:off x="1215809" y="4563502"/>
            <a:ext cx="60350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3" name="Freeform 8263"/>
          <p:cNvSpPr/>
          <p:nvPr/>
        </p:nvSpPr>
        <p:spPr>
          <a:xfrm>
            <a:off x="1291018" y="4609565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4" name="Freeform 8264"/>
          <p:cNvSpPr/>
          <p:nvPr/>
        </p:nvSpPr>
        <p:spPr>
          <a:xfrm>
            <a:off x="1356855" y="4566931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5" name="Freeform 8265"/>
          <p:cNvSpPr/>
          <p:nvPr/>
        </p:nvSpPr>
        <p:spPr>
          <a:xfrm>
            <a:off x="1446123" y="45340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6" name="Freeform 8266"/>
          <p:cNvSpPr/>
          <p:nvPr/>
        </p:nvSpPr>
        <p:spPr>
          <a:xfrm>
            <a:off x="1509788" y="45408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7" name="Freeform 8267"/>
          <p:cNvSpPr/>
          <p:nvPr/>
        </p:nvSpPr>
        <p:spPr>
          <a:xfrm>
            <a:off x="1534591" y="456533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8" name="Freeform 8268"/>
          <p:cNvSpPr/>
          <p:nvPr/>
        </p:nvSpPr>
        <p:spPr>
          <a:xfrm>
            <a:off x="1592541" y="45340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9" name="Freeform 8269"/>
          <p:cNvSpPr/>
          <p:nvPr/>
        </p:nvSpPr>
        <p:spPr>
          <a:xfrm>
            <a:off x="1695983" y="456555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0" name="Freeform 8270"/>
          <p:cNvSpPr/>
          <p:nvPr/>
        </p:nvSpPr>
        <p:spPr>
          <a:xfrm>
            <a:off x="1766278" y="45655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1" name="Freeform 8271"/>
          <p:cNvSpPr/>
          <p:nvPr/>
        </p:nvSpPr>
        <p:spPr>
          <a:xfrm>
            <a:off x="1799150" y="45655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2" name="Freeform 8272"/>
          <p:cNvSpPr/>
          <p:nvPr/>
        </p:nvSpPr>
        <p:spPr>
          <a:xfrm>
            <a:off x="1863158" y="4566931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3" name="Freeform 8273"/>
          <p:cNvSpPr/>
          <p:nvPr/>
        </p:nvSpPr>
        <p:spPr>
          <a:xfrm>
            <a:off x="1924994" y="45408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4" name="Freeform 8274"/>
          <p:cNvSpPr/>
          <p:nvPr/>
        </p:nvSpPr>
        <p:spPr>
          <a:xfrm>
            <a:off x="1948883" y="45340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5" name="Freeform 8275"/>
          <p:cNvSpPr/>
          <p:nvPr/>
        </p:nvSpPr>
        <p:spPr>
          <a:xfrm>
            <a:off x="2019749" y="45655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6" name="Freeform 8276"/>
          <p:cNvSpPr/>
          <p:nvPr/>
        </p:nvSpPr>
        <p:spPr>
          <a:xfrm>
            <a:off x="2081700" y="45655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7" name="Freeform 8277"/>
          <p:cNvSpPr/>
          <p:nvPr/>
        </p:nvSpPr>
        <p:spPr>
          <a:xfrm>
            <a:off x="2174740" y="45408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8" name="Freeform 8278"/>
          <p:cNvSpPr/>
          <p:nvPr/>
        </p:nvSpPr>
        <p:spPr>
          <a:xfrm>
            <a:off x="2201715" y="45655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9" name="Freeform 8279"/>
          <p:cNvSpPr/>
          <p:nvPr/>
        </p:nvSpPr>
        <p:spPr>
          <a:xfrm>
            <a:off x="2259322" y="45518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0" name="Freeform 8280"/>
          <p:cNvSpPr/>
          <p:nvPr/>
        </p:nvSpPr>
        <p:spPr>
          <a:xfrm>
            <a:off x="2301270" y="45655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1" name="Freeform 8281"/>
          <p:cNvSpPr/>
          <p:nvPr/>
        </p:nvSpPr>
        <p:spPr>
          <a:xfrm>
            <a:off x="2367107" y="45655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2" name="Freeform 8282"/>
          <p:cNvSpPr/>
          <p:nvPr/>
        </p:nvSpPr>
        <p:spPr>
          <a:xfrm>
            <a:off x="2426886" y="45655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3" name="Freeform 8283"/>
          <p:cNvSpPr/>
          <p:nvPr/>
        </p:nvSpPr>
        <p:spPr>
          <a:xfrm>
            <a:off x="2477406" y="45655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4" name="Freeform 8284"/>
          <p:cNvSpPr/>
          <p:nvPr/>
        </p:nvSpPr>
        <p:spPr>
          <a:xfrm>
            <a:off x="2580848" y="45655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5" name="Freeform 8285"/>
          <p:cNvSpPr/>
          <p:nvPr/>
        </p:nvSpPr>
        <p:spPr>
          <a:xfrm>
            <a:off x="2650914" y="45655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6" name="Freeform 8286"/>
          <p:cNvSpPr/>
          <p:nvPr/>
        </p:nvSpPr>
        <p:spPr>
          <a:xfrm>
            <a:off x="2712407" y="45655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7" name="Freeform 8287"/>
          <p:cNvSpPr/>
          <p:nvPr/>
        </p:nvSpPr>
        <p:spPr>
          <a:xfrm>
            <a:off x="2774929" y="4589219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8" name="Freeform 8288"/>
          <p:cNvSpPr/>
          <p:nvPr/>
        </p:nvSpPr>
        <p:spPr>
          <a:xfrm>
            <a:off x="2814248" y="45655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9" name="Freeform 8289"/>
          <p:cNvSpPr/>
          <p:nvPr/>
        </p:nvSpPr>
        <p:spPr>
          <a:xfrm>
            <a:off x="2884314" y="45655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0" name="Freeform 8290"/>
          <p:cNvSpPr/>
          <p:nvPr/>
        </p:nvSpPr>
        <p:spPr>
          <a:xfrm>
            <a:off x="2944665" y="4589219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1" name="Freeform 8291"/>
          <p:cNvSpPr/>
          <p:nvPr/>
        </p:nvSpPr>
        <p:spPr>
          <a:xfrm>
            <a:off x="2983984" y="45655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2" name="Freeform 8292"/>
          <p:cNvSpPr/>
          <p:nvPr/>
        </p:nvSpPr>
        <p:spPr>
          <a:xfrm>
            <a:off x="3054050" y="45655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3" name="Freeform 8293"/>
          <p:cNvSpPr/>
          <p:nvPr/>
        </p:nvSpPr>
        <p:spPr>
          <a:xfrm>
            <a:off x="3115543" y="45655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4" name="Freeform 8294"/>
          <p:cNvSpPr/>
          <p:nvPr/>
        </p:nvSpPr>
        <p:spPr>
          <a:xfrm>
            <a:off x="694029" y="469323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5" name="Freeform 8295"/>
          <p:cNvSpPr/>
          <p:nvPr/>
        </p:nvSpPr>
        <p:spPr>
          <a:xfrm>
            <a:off x="720890" y="471792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6" name="Freeform 8296"/>
          <p:cNvSpPr/>
          <p:nvPr/>
        </p:nvSpPr>
        <p:spPr>
          <a:xfrm>
            <a:off x="780554" y="471792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7" name="Freeform 8297"/>
          <p:cNvSpPr/>
          <p:nvPr/>
        </p:nvSpPr>
        <p:spPr>
          <a:xfrm>
            <a:off x="827074" y="470420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8" name="Freeform 8298"/>
          <p:cNvSpPr/>
          <p:nvPr/>
        </p:nvSpPr>
        <p:spPr>
          <a:xfrm>
            <a:off x="871994" y="471792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9" name="Freeform 8299"/>
          <p:cNvSpPr/>
          <p:nvPr/>
        </p:nvSpPr>
        <p:spPr>
          <a:xfrm>
            <a:off x="909599" y="471929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0" name="Freeform 8300"/>
          <p:cNvSpPr/>
          <p:nvPr/>
        </p:nvSpPr>
        <p:spPr>
          <a:xfrm>
            <a:off x="970406" y="471769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1" name="Freeform 8301"/>
          <p:cNvSpPr/>
          <p:nvPr/>
        </p:nvSpPr>
        <p:spPr>
          <a:xfrm>
            <a:off x="1021613" y="470420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2" name="Freeform 8302"/>
          <p:cNvSpPr/>
          <p:nvPr/>
        </p:nvSpPr>
        <p:spPr>
          <a:xfrm>
            <a:off x="1066190" y="469323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3" name="Freeform 8303"/>
          <p:cNvSpPr/>
          <p:nvPr/>
        </p:nvSpPr>
        <p:spPr>
          <a:xfrm>
            <a:off x="1090879" y="471792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4" name="Freeform 8304"/>
          <p:cNvSpPr/>
          <p:nvPr/>
        </p:nvSpPr>
        <p:spPr>
          <a:xfrm>
            <a:off x="1160830" y="471792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5" name="Freeform 8305"/>
          <p:cNvSpPr/>
          <p:nvPr/>
        </p:nvSpPr>
        <p:spPr>
          <a:xfrm>
            <a:off x="1249356" y="471792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6" name="Freeform 8306"/>
          <p:cNvSpPr/>
          <p:nvPr/>
        </p:nvSpPr>
        <p:spPr>
          <a:xfrm>
            <a:off x="1310849" y="471792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7" name="Freeform 8307"/>
          <p:cNvSpPr/>
          <p:nvPr/>
        </p:nvSpPr>
        <p:spPr>
          <a:xfrm>
            <a:off x="1371314" y="468637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8" name="Freeform 8308"/>
          <p:cNvSpPr/>
          <p:nvPr/>
        </p:nvSpPr>
        <p:spPr>
          <a:xfrm>
            <a:off x="1469269" y="471792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9" name="Freeform 8309"/>
          <p:cNvSpPr/>
          <p:nvPr/>
        </p:nvSpPr>
        <p:spPr>
          <a:xfrm>
            <a:off x="1555794" y="471769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0" name="Freeform 8310"/>
          <p:cNvSpPr/>
          <p:nvPr/>
        </p:nvSpPr>
        <p:spPr>
          <a:xfrm>
            <a:off x="1613630" y="4686374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1" name="Freeform 8311"/>
          <p:cNvSpPr/>
          <p:nvPr/>
        </p:nvSpPr>
        <p:spPr>
          <a:xfrm>
            <a:off x="1674437" y="471792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2" name="Freeform 8312"/>
          <p:cNvSpPr/>
          <p:nvPr/>
        </p:nvSpPr>
        <p:spPr>
          <a:xfrm>
            <a:off x="1735931" y="471792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3" name="Freeform 8313"/>
          <p:cNvSpPr/>
          <p:nvPr/>
        </p:nvSpPr>
        <p:spPr>
          <a:xfrm>
            <a:off x="1797310" y="471769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4" name="Freeform 8314"/>
          <p:cNvSpPr/>
          <p:nvPr/>
        </p:nvSpPr>
        <p:spPr>
          <a:xfrm>
            <a:off x="1852402" y="47179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5" name="Freeform 8315"/>
          <p:cNvSpPr/>
          <p:nvPr/>
        </p:nvSpPr>
        <p:spPr>
          <a:xfrm>
            <a:off x="1939271" y="470420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6" name="Freeform 8316"/>
          <p:cNvSpPr/>
          <p:nvPr/>
        </p:nvSpPr>
        <p:spPr>
          <a:xfrm>
            <a:off x="1981104" y="471792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7" name="Freeform 8317"/>
          <p:cNvSpPr/>
          <p:nvPr/>
        </p:nvSpPr>
        <p:spPr>
          <a:xfrm>
            <a:off x="2076030" y="471769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8" name="Freeform 8318"/>
          <p:cNvSpPr/>
          <p:nvPr/>
        </p:nvSpPr>
        <p:spPr>
          <a:xfrm>
            <a:off x="2131123" y="471792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9" name="Freeform 8319"/>
          <p:cNvSpPr/>
          <p:nvPr/>
        </p:nvSpPr>
        <p:spPr>
          <a:xfrm>
            <a:off x="2201074" y="471792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0" name="Freeform 8320"/>
          <p:cNvSpPr/>
          <p:nvPr/>
        </p:nvSpPr>
        <p:spPr>
          <a:xfrm>
            <a:off x="2261539" y="468637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1" name="Freeform 8321"/>
          <p:cNvSpPr/>
          <p:nvPr/>
        </p:nvSpPr>
        <p:spPr>
          <a:xfrm>
            <a:off x="2335034" y="471929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2" name="Freeform 8322"/>
          <p:cNvSpPr/>
          <p:nvPr/>
        </p:nvSpPr>
        <p:spPr>
          <a:xfrm>
            <a:off x="2395842" y="471769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3" name="Freeform 8323"/>
          <p:cNvSpPr/>
          <p:nvPr/>
        </p:nvSpPr>
        <p:spPr>
          <a:xfrm>
            <a:off x="2447048" y="470420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4" name="Freeform 8324"/>
          <p:cNvSpPr/>
          <p:nvPr/>
        </p:nvSpPr>
        <p:spPr>
          <a:xfrm>
            <a:off x="2512199" y="470420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5" name="Freeform 8325"/>
          <p:cNvSpPr/>
          <p:nvPr/>
        </p:nvSpPr>
        <p:spPr>
          <a:xfrm>
            <a:off x="2556776" y="4686374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6" name="Freeform 8326"/>
          <p:cNvSpPr/>
          <p:nvPr/>
        </p:nvSpPr>
        <p:spPr>
          <a:xfrm>
            <a:off x="2617584" y="47179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7" name="Freeform 8327"/>
          <p:cNvSpPr/>
          <p:nvPr/>
        </p:nvSpPr>
        <p:spPr>
          <a:xfrm>
            <a:off x="2708338" y="471792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8" name="Freeform 8328"/>
          <p:cNvSpPr/>
          <p:nvPr/>
        </p:nvSpPr>
        <p:spPr>
          <a:xfrm>
            <a:off x="2779204" y="471792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9" name="Freeform 8329"/>
          <p:cNvSpPr/>
          <p:nvPr/>
        </p:nvSpPr>
        <p:spPr>
          <a:xfrm>
            <a:off x="2812008" y="471769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0" name="Freeform 8330"/>
          <p:cNvSpPr/>
          <p:nvPr/>
        </p:nvSpPr>
        <p:spPr>
          <a:xfrm>
            <a:off x="2869844" y="4686374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1" name="Freeform 8331"/>
          <p:cNvSpPr/>
          <p:nvPr/>
        </p:nvSpPr>
        <p:spPr>
          <a:xfrm>
            <a:off x="2930651" y="47179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2" name="Freeform 8332"/>
          <p:cNvSpPr/>
          <p:nvPr/>
        </p:nvSpPr>
        <p:spPr>
          <a:xfrm>
            <a:off x="2992488" y="471792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3" name="Freeform 8333"/>
          <p:cNvSpPr/>
          <p:nvPr/>
        </p:nvSpPr>
        <p:spPr>
          <a:xfrm>
            <a:off x="3039008" y="470420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4" name="Freeform 8334"/>
          <p:cNvSpPr/>
          <p:nvPr/>
        </p:nvSpPr>
        <p:spPr>
          <a:xfrm>
            <a:off x="3083928" y="471792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5" name="Freeform 8335"/>
          <p:cNvSpPr/>
          <p:nvPr/>
        </p:nvSpPr>
        <p:spPr>
          <a:xfrm>
            <a:off x="3118789" y="471792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6" name="Freeform 8336"/>
          <p:cNvSpPr/>
          <p:nvPr/>
        </p:nvSpPr>
        <p:spPr>
          <a:xfrm>
            <a:off x="691286" y="487028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7" name="Freeform 8337"/>
          <p:cNvSpPr/>
          <p:nvPr/>
        </p:nvSpPr>
        <p:spPr>
          <a:xfrm>
            <a:off x="761237" y="487028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8" name="Freeform 8338"/>
          <p:cNvSpPr/>
          <p:nvPr/>
        </p:nvSpPr>
        <p:spPr>
          <a:xfrm>
            <a:off x="822617" y="487005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9" name="Freeform 8339"/>
          <p:cNvSpPr/>
          <p:nvPr/>
        </p:nvSpPr>
        <p:spPr>
          <a:xfrm>
            <a:off x="877709" y="48702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0" name="Freeform 8340"/>
          <p:cNvSpPr/>
          <p:nvPr/>
        </p:nvSpPr>
        <p:spPr>
          <a:xfrm>
            <a:off x="973035" y="48702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1" name="Freeform 8341"/>
          <p:cNvSpPr/>
          <p:nvPr/>
        </p:nvSpPr>
        <p:spPr>
          <a:xfrm>
            <a:off x="1032700" y="4871654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2" name="Freeform 8342"/>
          <p:cNvSpPr/>
          <p:nvPr/>
        </p:nvSpPr>
        <p:spPr>
          <a:xfrm>
            <a:off x="1091679" y="48702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3" name="Freeform 8343"/>
          <p:cNvSpPr/>
          <p:nvPr/>
        </p:nvSpPr>
        <p:spPr>
          <a:xfrm>
            <a:off x="1158316" y="487028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4" name="Freeform 8344"/>
          <p:cNvSpPr/>
          <p:nvPr/>
        </p:nvSpPr>
        <p:spPr>
          <a:xfrm>
            <a:off x="1189520" y="4871654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5" name="Freeform 8345"/>
          <p:cNvSpPr/>
          <p:nvPr/>
        </p:nvSpPr>
        <p:spPr>
          <a:xfrm>
            <a:off x="1280045" y="487028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6" name="Freeform 8346"/>
          <p:cNvSpPr/>
          <p:nvPr/>
        </p:nvSpPr>
        <p:spPr>
          <a:xfrm>
            <a:off x="1343939" y="485656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7" name="Freeform 8347"/>
          <p:cNvSpPr/>
          <p:nvPr/>
        </p:nvSpPr>
        <p:spPr>
          <a:xfrm>
            <a:off x="1388516" y="483873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8" name="Freeform 8348"/>
          <p:cNvSpPr/>
          <p:nvPr/>
        </p:nvSpPr>
        <p:spPr>
          <a:xfrm>
            <a:off x="1449324" y="48702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9" name="Freeform 8349"/>
          <p:cNvSpPr/>
          <p:nvPr/>
        </p:nvSpPr>
        <p:spPr>
          <a:xfrm>
            <a:off x="1515960" y="487028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0" name="Freeform 8350"/>
          <p:cNvSpPr/>
          <p:nvPr/>
        </p:nvSpPr>
        <p:spPr>
          <a:xfrm>
            <a:off x="1578711" y="4871654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1" name="Freeform 8351"/>
          <p:cNvSpPr/>
          <p:nvPr/>
        </p:nvSpPr>
        <p:spPr>
          <a:xfrm>
            <a:off x="1665122" y="48702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2" name="Freeform 8352"/>
          <p:cNvSpPr/>
          <p:nvPr/>
        </p:nvSpPr>
        <p:spPr>
          <a:xfrm>
            <a:off x="1728673" y="48702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3" name="Freeform 8353"/>
          <p:cNvSpPr/>
          <p:nvPr/>
        </p:nvSpPr>
        <p:spPr>
          <a:xfrm>
            <a:off x="1794967" y="4838736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4" name="Freeform 8354"/>
          <p:cNvSpPr/>
          <p:nvPr/>
        </p:nvSpPr>
        <p:spPr>
          <a:xfrm>
            <a:off x="1851545" y="4913488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5" name="Rectangle 8355"/>
          <p:cNvSpPr/>
          <p:nvPr/>
        </p:nvSpPr>
        <p:spPr>
          <a:xfrm>
            <a:off x="685800" y="5001888"/>
            <a:ext cx="2518966" cy="470640"/>
          </a:xfrm>
          <a:prstGeom prst="rect">
            <a:avLst/>
          </a:prstGeom>
        </p:spPr>
      </p:sp>
      <p:sp>
        <p:nvSpPr>
          <p:cNvPr id="8356" name="Freeform 8356"/>
          <p:cNvSpPr/>
          <p:nvPr/>
        </p:nvSpPr>
        <p:spPr>
          <a:xfrm>
            <a:off x="696772" y="5053734"/>
            <a:ext cx="48806" cy="80924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7" name="Freeform 8357"/>
          <p:cNvSpPr/>
          <p:nvPr/>
        </p:nvSpPr>
        <p:spPr>
          <a:xfrm>
            <a:off x="757123" y="507979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8" name="Freeform 8358"/>
          <p:cNvSpPr/>
          <p:nvPr/>
        </p:nvSpPr>
        <p:spPr>
          <a:xfrm>
            <a:off x="830218" y="507979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9" name="Freeform 8359"/>
          <p:cNvSpPr/>
          <p:nvPr/>
        </p:nvSpPr>
        <p:spPr>
          <a:xfrm>
            <a:off x="914628" y="507979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0" name="Freeform 8360"/>
          <p:cNvSpPr/>
          <p:nvPr/>
        </p:nvSpPr>
        <p:spPr>
          <a:xfrm>
            <a:off x="1012126" y="507979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1" name="Freeform 8361"/>
          <p:cNvSpPr/>
          <p:nvPr/>
        </p:nvSpPr>
        <p:spPr>
          <a:xfrm>
            <a:off x="1085221" y="507979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2" name="Freeform 8362"/>
          <p:cNvSpPr/>
          <p:nvPr/>
        </p:nvSpPr>
        <p:spPr>
          <a:xfrm>
            <a:off x="1120265" y="507979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3" name="Freeform 8363"/>
          <p:cNvSpPr/>
          <p:nvPr/>
        </p:nvSpPr>
        <p:spPr>
          <a:xfrm>
            <a:off x="1233937" y="505510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4" name="Freeform 8364"/>
          <p:cNvSpPr/>
          <p:nvPr/>
        </p:nvSpPr>
        <p:spPr>
          <a:xfrm>
            <a:off x="1263026" y="507979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5" name="Freeform 8365"/>
          <p:cNvSpPr/>
          <p:nvPr/>
        </p:nvSpPr>
        <p:spPr>
          <a:xfrm>
            <a:off x="1322805" y="5046876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6" name="Freeform 8366"/>
          <p:cNvSpPr/>
          <p:nvPr/>
        </p:nvSpPr>
        <p:spPr>
          <a:xfrm>
            <a:off x="1362810" y="507979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7" name="Freeform 8367"/>
          <p:cNvSpPr/>
          <p:nvPr/>
        </p:nvSpPr>
        <p:spPr>
          <a:xfrm>
            <a:off x="1435905" y="507979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8" name="Freeform 8368"/>
          <p:cNvSpPr/>
          <p:nvPr/>
        </p:nvSpPr>
        <p:spPr>
          <a:xfrm>
            <a:off x="1477224" y="507979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9" name="Freeform 8369"/>
          <p:cNvSpPr/>
          <p:nvPr/>
        </p:nvSpPr>
        <p:spPr>
          <a:xfrm>
            <a:off x="1574722" y="507979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0" name="Freeform 8370"/>
          <p:cNvSpPr/>
          <p:nvPr/>
        </p:nvSpPr>
        <p:spPr>
          <a:xfrm>
            <a:off x="1632386" y="506607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1" name="Freeform 8371"/>
          <p:cNvSpPr/>
          <p:nvPr/>
        </p:nvSpPr>
        <p:spPr>
          <a:xfrm>
            <a:off x="1679249" y="505510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2" name="Freeform 8372"/>
          <p:cNvSpPr/>
          <p:nvPr/>
        </p:nvSpPr>
        <p:spPr>
          <a:xfrm>
            <a:off x="1706167" y="507979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3" name="Freeform 8373"/>
          <p:cNvSpPr/>
          <p:nvPr/>
        </p:nvSpPr>
        <p:spPr>
          <a:xfrm>
            <a:off x="1778405" y="507979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4" name="Freeform 8374"/>
          <p:cNvSpPr/>
          <p:nvPr/>
        </p:nvSpPr>
        <p:spPr>
          <a:xfrm>
            <a:off x="1843956" y="5123800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5" name="Freeform 8375"/>
          <p:cNvSpPr/>
          <p:nvPr/>
        </p:nvSpPr>
        <p:spPr>
          <a:xfrm>
            <a:off x="1923966" y="507979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6" name="Freeform 8376"/>
          <p:cNvSpPr/>
          <p:nvPr/>
        </p:nvSpPr>
        <p:spPr>
          <a:xfrm>
            <a:off x="1997803" y="5048248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7" name="Freeform 8377"/>
          <p:cNvSpPr/>
          <p:nvPr/>
        </p:nvSpPr>
        <p:spPr>
          <a:xfrm>
            <a:off x="2023007" y="507979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8" name="Freeform 8378"/>
          <p:cNvSpPr/>
          <p:nvPr/>
        </p:nvSpPr>
        <p:spPr>
          <a:xfrm>
            <a:off x="2088843" y="507979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9" name="Freeform 8379"/>
          <p:cNvSpPr/>
          <p:nvPr/>
        </p:nvSpPr>
        <p:spPr>
          <a:xfrm>
            <a:off x="2148737" y="507979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0" name="Freeform 8380"/>
          <p:cNvSpPr/>
          <p:nvPr/>
        </p:nvSpPr>
        <p:spPr>
          <a:xfrm>
            <a:off x="2201372" y="507979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1" name="Freeform 8381"/>
          <p:cNvSpPr/>
          <p:nvPr/>
        </p:nvSpPr>
        <p:spPr>
          <a:xfrm>
            <a:off x="2312357" y="5079566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2" name="Freeform 8382"/>
          <p:cNvSpPr/>
          <p:nvPr/>
        </p:nvSpPr>
        <p:spPr>
          <a:xfrm>
            <a:off x="2369736" y="507979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3" name="Freeform 8383"/>
          <p:cNvSpPr/>
          <p:nvPr/>
        </p:nvSpPr>
        <p:spPr>
          <a:xfrm>
            <a:off x="2441916" y="507979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4" name="Freeform 8384"/>
          <p:cNvSpPr/>
          <p:nvPr/>
        </p:nvSpPr>
        <p:spPr>
          <a:xfrm>
            <a:off x="2501695" y="506607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5" name="Freeform 8385"/>
          <p:cNvSpPr/>
          <p:nvPr/>
        </p:nvSpPr>
        <p:spPr>
          <a:xfrm>
            <a:off x="2545758" y="507979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6" name="Freeform 8386"/>
          <p:cNvSpPr/>
          <p:nvPr/>
        </p:nvSpPr>
        <p:spPr>
          <a:xfrm>
            <a:off x="2607365" y="5079566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7" name="Freeform 8387"/>
          <p:cNvSpPr/>
          <p:nvPr/>
        </p:nvSpPr>
        <p:spPr>
          <a:xfrm>
            <a:off x="2660801" y="506607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8" name="Freeform 8388"/>
          <p:cNvSpPr/>
          <p:nvPr/>
        </p:nvSpPr>
        <p:spPr>
          <a:xfrm>
            <a:off x="2755555" y="5053734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9" name="Freeform 8389"/>
          <p:cNvSpPr/>
          <p:nvPr/>
        </p:nvSpPr>
        <p:spPr>
          <a:xfrm>
            <a:off x="2854025" y="507979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0" name="Freeform 8390"/>
          <p:cNvSpPr/>
          <p:nvPr/>
        </p:nvSpPr>
        <p:spPr>
          <a:xfrm>
            <a:off x="2915632" y="507979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1" name="Freeform 8391"/>
          <p:cNvSpPr/>
          <p:nvPr/>
        </p:nvSpPr>
        <p:spPr>
          <a:xfrm>
            <a:off x="2979698" y="507979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2" name="Freeform 8392"/>
          <p:cNvSpPr/>
          <p:nvPr/>
        </p:nvSpPr>
        <p:spPr>
          <a:xfrm>
            <a:off x="3028504" y="506607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3" name="Freeform 8393"/>
          <p:cNvSpPr/>
          <p:nvPr/>
        </p:nvSpPr>
        <p:spPr>
          <a:xfrm>
            <a:off x="3075652" y="507979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4" name="Freeform 8394"/>
          <p:cNvSpPr/>
          <p:nvPr/>
        </p:nvSpPr>
        <p:spPr>
          <a:xfrm>
            <a:off x="3110697" y="507979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5" name="Freeform 8395"/>
          <p:cNvSpPr/>
          <p:nvPr/>
        </p:nvSpPr>
        <p:spPr>
          <a:xfrm>
            <a:off x="691266" y="5204229"/>
            <a:ext cx="49858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6" name="Freeform 8396"/>
          <p:cNvSpPr/>
          <p:nvPr/>
        </p:nvSpPr>
        <p:spPr>
          <a:xfrm>
            <a:off x="754355" y="5207658"/>
            <a:ext cx="1049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7" name="Freeform 8397"/>
          <p:cNvSpPr/>
          <p:nvPr/>
        </p:nvSpPr>
        <p:spPr>
          <a:xfrm>
            <a:off x="779941" y="5232347"/>
            <a:ext cx="76865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8" name="Freeform 8398"/>
          <p:cNvSpPr/>
          <p:nvPr/>
        </p:nvSpPr>
        <p:spPr>
          <a:xfrm>
            <a:off x="870911" y="5232347"/>
            <a:ext cx="5029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9" name="Freeform 8399"/>
          <p:cNvSpPr/>
          <p:nvPr/>
        </p:nvSpPr>
        <p:spPr>
          <a:xfrm>
            <a:off x="931594" y="5232347"/>
            <a:ext cx="5434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0" name="Freeform 8400"/>
          <p:cNvSpPr/>
          <p:nvPr/>
        </p:nvSpPr>
        <p:spPr>
          <a:xfrm>
            <a:off x="998401" y="5232347"/>
            <a:ext cx="4439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1" name="Freeform 8401"/>
          <p:cNvSpPr/>
          <p:nvPr/>
        </p:nvSpPr>
        <p:spPr>
          <a:xfrm>
            <a:off x="1057007" y="5232347"/>
            <a:ext cx="5029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2" name="Freeform 8402"/>
          <p:cNvSpPr/>
          <p:nvPr/>
        </p:nvSpPr>
        <p:spPr>
          <a:xfrm>
            <a:off x="1139449" y="5206287"/>
            <a:ext cx="59699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3" name="Freeform 8403"/>
          <p:cNvSpPr/>
          <p:nvPr/>
        </p:nvSpPr>
        <p:spPr>
          <a:xfrm>
            <a:off x="1193659" y="5232347"/>
            <a:ext cx="4351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4" name="Freeform 8404"/>
          <p:cNvSpPr/>
          <p:nvPr/>
        </p:nvSpPr>
        <p:spPr>
          <a:xfrm>
            <a:off x="1253249" y="5232347"/>
            <a:ext cx="2908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5" name="Freeform 8405"/>
          <p:cNvSpPr/>
          <p:nvPr/>
        </p:nvSpPr>
        <p:spPr>
          <a:xfrm>
            <a:off x="1282771" y="5218631"/>
            <a:ext cx="33239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6" name="Freeform 8406"/>
          <p:cNvSpPr/>
          <p:nvPr/>
        </p:nvSpPr>
        <p:spPr>
          <a:xfrm>
            <a:off x="1322680" y="5232347"/>
            <a:ext cx="4351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7" name="Freeform 8407"/>
          <p:cNvSpPr/>
          <p:nvPr/>
        </p:nvSpPr>
        <p:spPr>
          <a:xfrm>
            <a:off x="1379317" y="5232347"/>
            <a:ext cx="53248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8" name="Freeform 8408"/>
          <p:cNvSpPr/>
          <p:nvPr/>
        </p:nvSpPr>
        <p:spPr>
          <a:xfrm>
            <a:off x="1450279" y="5200800"/>
            <a:ext cx="7216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9" name="Freeform 8409"/>
          <p:cNvSpPr/>
          <p:nvPr/>
        </p:nvSpPr>
        <p:spPr>
          <a:xfrm>
            <a:off x="1474771" y="5207658"/>
            <a:ext cx="1049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0" name="Freeform 8410"/>
          <p:cNvSpPr/>
          <p:nvPr/>
        </p:nvSpPr>
        <p:spPr>
          <a:xfrm>
            <a:off x="1498279" y="5232347"/>
            <a:ext cx="5434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1" name="Freeform 8411"/>
          <p:cNvSpPr/>
          <p:nvPr/>
        </p:nvSpPr>
        <p:spPr>
          <a:xfrm>
            <a:off x="1565085" y="5232347"/>
            <a:ext cx="4439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2" name="Freeform 8412"/>
          <p:cNvSpPr/>
          <p:nvPr/>
        </p:nvSpPr>
        <p:spPr>
          <a:xfrm>
            <a:off x="1623691" y="5232347"/>
            <a:ext cx="5029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3" name="Freeform 8413"/>
          <p:cNvSpPr/>
          <p:nvPr/>
        </p:nvSpPr>
        <p:spPr>
          <a:xfrm>
            <a:off x="1686233" y="5276353"/>
            <a:ext cx="16182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4" name="Freeform 8414"/>
          <p:cNvSpPr/>
          <p:nvPr/>
        </p:nvSpPr>
        <p:spPr>
          <a:xfrm>
            <a:off x="1742761" y="5200800"/>
            <a:ext cx="43845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5" name="Freeform 8415"/>
          <p:cNvSpPr/>
          <p:nvPr/>
        </p:nvSpPr>
        <p:spPr>
          <a:xfrm>
            <a:off x="1800821" y="5232347"/>
            <a:ext cx="5029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6" name="Freeform 8416"/>
          <p:cNvSpPr/>
          <p:nvPr/>
        </p:nvSpPr>
        <p:spPr>
          <a:xfrm>
            <a:off x="1861504" y="5232347"/>
            <a:ext cx="4351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7" name="Freeform 8417"/>
          <p:cNvSpPr/>
          <p:nvPr/>
        </p:nvSpPr>
        <p:spPr>
          <a:xfrm>
            <a:off x="1917267" y="5200800"/>
            <a:ext cx="5456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8" name="Freeform 8418"/>
          <p:cNvSpPr/>
          <p:nvPr/>
        </p:nvSpPr>
        <p:spPr>
          <a:xfrm>
            <a:off x="2010315" y="5232347"/>
            <a:ext cx="5434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9" name="Freeform 8419"/>
          <p:cNvSpPr/>
          <p:nvPr/>
        </p:nvSpPr>
        <p:spPr>
          <a:xfrm>
            <a:off x="2071326" y="5199429"/>
            <a:ext cx="34223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0" name="Freeform 8420"/>
          <p:cNvSpPr/>
          <p:nvPr/>
        </p:nvSpPr>
        <p:spPr>
          <a:xfrm>
            <a:off x="2132775" y="5204229"/>
            <a:ext cx="80692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1" name="Freeform 8421"/>
          <p:cNvSpPr/>
          <p:nvPr/>
        </p:nvSpPr>
        <p:spPr>
          <a:xfrm>
            <a:off x="2226807" y="5232347"/>
            <a:ext cx="2908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2" name="Freeform 8422"/>
          <p:cNvSpPr/>
          <p:nvPr/>
        </p:nvSpPr>
        <p:spPr>
          <a:xfrm>
            <a:off x="2258045" y="5232119"/>
            <a:ext cx="45813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3" name="Freeform 8423"/>
          <p:cNvSpPr/>
          <p:nvPr/>
        </p:nvSpPr>
        <p:spPr>
          <a:xfrm>
            <a:off x="2313261" y="5200800"/>
            <a:ext cx="43845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4" name="Freeform 8424"/>
          <p:cNvSpPr/>
          <p:nvPr/>
        </p:nvSpPr>
        <p:spPr>
          <a:xfrm>
            <a:off x="2371321" y="5232347"/>
            <a:ext cx="5029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5" name="Freeform 8425"/>
          <p:cNvSpPr/>
          <p:nvPr/>
        </p:nvSpPr>
        <p:spPr>
          <a:xfrm>
            <a:off x="2430364" y="5232347"/>
            <a:ext cx="3958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6" name="Freeform 8426"/>
          <p:cNvSpPr/>
          <p:nvPr/>
        </p:nvSpPr>
        <p:spPr>
          <a:xfrm>
            <a:off x="2474756" y="5218631"/>
            <a:ext cx="33239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7" name="Freeform 8427"/>
          <p:cNvSpPr/>
          <p:nvPr/>
        </p:nvSpPr>
        <p:spPr>
          <a:xfrm>
            <a:off x="2517617" y="5232347"/>
            <a:ext cx="2908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8" name="Freeform 8428"/>
          <p:cNvSpPr/>
          <p:nvPr/>
        </p:nvSpPr>
        <p:spPr>
          <a:xfrm>
            <a:off x="2550856" y="5232347"/>
            <a:ext cx="4351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9" name="Freeform 8429"/>
          <p:cNvSpPr/>
          <p:nvPr/>
        </p:nvSpPr>
        <p:spPr>
          <a:xfrm>
            <a:off x="2611758" y="5200800"/>
            <a:ext cx="7216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0" name="Freeform 8430"/>
          <p:cNvSpPr/>
          <p:nvPr/>
        </p:nvSpPr>
        <p:spPr>
          <a:xfrm>
            <a:off x="2664350" y="5206287"/>
            <a:ext cx="7872" cy="80924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1" name="Freeform 8431"/>
          <p:cNvSpPr/>
          <p:nvPr/>
        </p:nvSpPr>
        <p:spPr>
          <a:xfrm>
            <a:off x="2689936" y="5232347"/>
            <a:ext cx="4439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2" name="Freeform 8432"/>
          <p:cNvSpPr/>
          <p:nvPr/>
        </p:nvSpPr>
        <p:spPr>
          <a:xfrm>
            <a:off x="2746901" y="5232347"/>
            <a:ext cx="3958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3" name="Freeform 8433"/>
          <p:cNvSpPr/>
          <p:nvPr/>
        </p:nvSpPr>
        <p:spPr>
          <a:xfrm>
            <a:off x="2791293" y="5218631"/>
            <a:ext cx="33239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4" name="Freeform 8434"/>
          <p:cNvSpPr/>
          <p:nvPr/>
        </p:nvSpPr>
        <p:spPr>
          <a:xfrm>
            <a:off x="2834154" y="5232347"/>
            <a:ext cx="2908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5" name="Freeform 8435"/>
          <p:cNvSpPr/>
          <p:nvPr/>
        </p:nvSpPr>
        <p:spPr>
          <a:xfrm>
            <a:off x="2870017" y="5233719"/>
            <a:ext cx="4439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6" name="Freeform 8436"/>
          <p:cNvSpPr/>
          <p:nvPr/>
        </p:nvSpPr>
        <p:spPr>
          <a:xfrm>
            <a:off x="2930154" y="5232347"/>
            <a:ext cx="76865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7" name="Freeform 8437"/>
          <p:cNvSpPr/>
          <p:nvPr/>
        </p:nvSpPr>
        <p:spPr>
          <a:xfrm>
            <a:off x="3021125" y="5232347"/>
            <a:ext cx="5029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8" name="Freeform 8438"/>
          <p:cNvSpPr/>
          <p:nvPr/>
        </p:nvSpPr>
        <p:spPr>
          <a:xfrm>
            <a:off x="3083885" y="5232347"/>
            <a:ext cx="4439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9" name="Freeform 8439"/>
          <p:cNvSpPr/>
          <p:nvPr/>
        </p:nvSpPr>
        <p:spPr>
          <a:xfrm>
            <a:off x="3138774" y="5218631"/>
            <a:ext cx="33239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0" name="Freeform 8440"/>
          <p:cNvSpPr/>
          <p:nvPr/>
        </p:nvSpPr>
        <p:spPr>
          <a:xfrm>
            <a:off x="696772" y="5358687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1" name="Freeform 8441"/>
          <p:cNvSpPr/>
          <p:nvPr/>
        </p:nvSpPr>
        <p:spPr>
          <a:xfrm>
            <a:off x="756894" y="53847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2" name="Freeform 8442"/>
          <p:cNvSpPr/>
          <p:nvPr/>
        </p:nvSpPr>
        <p:spPr>
          <a:xfrm>
            <a:off x="823531" y="53847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3" name="Freeform 8443"/>
          <p:cNvSpPr/>
          <p:nvPr/>
        </p:nvSpPr>
        <p:spPr>
          <a:xfrm>
            <a:off x="854506" y="535182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4" name="Freeform 8444"/>
          <p:cNvSpPr/>
          <p:nvPr/>
        </p:nvSpPr>
        <p:spPr>
          <a:xfrm>
            <a:off x="892225" y="53847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5" name="Freeform 8445"/>
          <p:cNvSpPr/>
          <p:nvPr/>
        </p:nvSpPr>
        <p:spPr>
          <a:xfrm>
            <a:off x="963091" y="53847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6" name="Freeform 8446"/>
          <p:cNvSpPr/>
          <p:nvPr/>
        </p:nvSpPr>
        <p:spPr>
          <a:xfrm>
            <a:off x="1002171" y="538474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7" name="Freeform 8447"/>
          <p:cNvSpPr/>
          <p:nvPr/>
        </p:nvSpPr>
        <p:spPr>
          <a:xfrm>
            <a:off x="1097382" y="53847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8" name="Freeform 8448"/>
          <p:cNvSpPr/>
          <p:nvPr/>
        </p:nvSpPr>
        <p:spPr>
          <a:xfrm>
            <a:off x="1158876" y="538474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9" name="Freeform 8449"/>
          <p:cNvSpPr/>
          <p:nvPr/>
        </p:nvSpPr>
        <p:spPr>
          <a:xfrm>
            <a:off x="1220255" y="538451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0" name="Freeform 8450"/>
          <p:cNvSpPr/>
          <p:nvPr/>
        </p:nvSpPr>
        <p:spPr>
          <a:xfrm>
            <a:off x="1275348" y="53847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1" name="Freeform 8451"/>
          <p:cNvSpPr/>
          <p:nvPr/>
        </p:nvSpPr>
        <p:spPr>
          <a:xfrm>
            <a:off x="1343127" y="5385547"/>
            <a:ext cx="12344" cy="54749"/>
          </a:xfrm>
          <a:custGeom>
            <a:avLst/>
            <a:gdLst/>
            <a:ahLst/>
            <a:cxnLst/>
            <a:rect l="0" t="0" r="0" b="0"/>
            <a:pathLst>
              <a:path w="1371600" h="60833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  <a:moveTo>
                  <a:pt x="1371600" y="5397500"/>
                </a:moveTo>
                <a:cubicBezTo>
                  <a:pt x="1371600" y="5041900"/>
                  <a:pt x="1092200" y="4711700"/>
                  <a:pt x="685800" y="4711700"/>
                </a:cubicBezTo>
                <a:cubicBezTo>
                  <a:pt x="279400" y="4711700"/>
                  <a:pt x="0" y="5041900"/>
                  <a:pt x="0" y="5397500"/>
                </a:cubicBezTo>
                <a:cubicBezTo>
                  <a:pt x="0" y="5753100"/>
                  <a:pt x="279400" y="6083300"/>
                  <a:pt x="685800" y="6083300"/>
                </a:cubicBezTo>
                <a:cubicBezTo>
                  <a:pt x="1092200" y="6083300"/>
                  <a:pt x="1371600" y="5753100"/>
                  <a:pt x="1371600" y="5397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2" name="Freeform 8452">
            <a:hlinkClick r:id="rId5"/>
          </p:cNvPr>
          <p:cNvSpPr/>
          <p:nvPr/>
        </p:nvSpPr>
        <p:spPr>
          <a:xfrm>
            <a:off x="1397648" y="536760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3" name="Freeform 8453">
            <a:hlinkClick r:id="rId5"/>
          </p:cNvPr>
          <p:cNvSpPr/>
          <p:nvPr/>
        </p:nvSpPr>
        <p:spPr>
          <a:xfrm>
            <a:off x="1446798" y="538269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4" name="Freeform 8454">
            <a:hlinkClick r:id="rId5"/>
          </p:cNvPr>
          <p:cNvSpPr/>
          <p:nvPr/>
        </p:nvSpPr>
        <p:spPr>
          <a:xfrm>
            <a:off x="1510920" y="5382690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5" name="Freeform 8455">
            <a:hlinkClick r:id="rId5"/>
          </p:cNvPr>
          <p:cNvSpPr/>
          <p:nvPr/>
        </p:nvSpPr>
        <p:spPr>
          <a:xfrm>
            <a:off x="1552068" y="536760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6" name="Freeform 8456">
            <a:hlinkClick r:id="rId5"/>
          </p:cNvPr>
          <p:cNvSpPr/>
          <p:nvPr/>
        </p:nvSpPr>
        <p:spPr>
          <a:xfrm>
            <a:off x="1601217" y="538269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7" name="Freeform 8457">
            <a:hlinkClick r:id="rId5"/>
          </p:cNvPr>
          <p:cNvSpPr/>
          <p:nvPr/>
        </p:nvSpPr>
        <p:spPr>
          <a:xfrm>
            <a:off x="1663282" y="5382690"/>
            <a:ext cx="60350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8" name="Freeform 8458">
            <a:hlinkClick r:id="rId5"/>
          </p:cNvPr>
          <p:cNvSpPr/>
          <p:nvPr/>
        </p:nvSpPr>
        <p:spPr>
          <a:xfrm>
            <a:off x="1737577" y="5353200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9" name="Freeform 8459">
            <a:hlinkClick r:id="rId5"/>
          </p:cNvPr>
          <p:cNvSpPr/>
          <p:nvPr/>
        </p:nvSpPr>
        <p:spPr>
          <a:xfrm>
            <a:off x="1765923" y="535662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0" name="Freeform 8460">
            <a:hlinkClick r:id="rId5"/>
          </p:cNvPr>
          <p:cNvSpPr/>
          <p:nvPr/>
        </p:nvSpPr>
        <p:spPr>
          <a:xfrm>
            <a:off x="1794727" y="538269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1" name="Freeform 8461">
            <a:hlinkClick r:id="rId5"/>
          </p:cNvPr>
          <p:cNvSpPr/>
          <p:nvPr/>
        </p:nvSpPr>
        <p:spPr>
          <a:xfrm>
            <a:off x="1866507" y="538269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2" name="Freeform 8462">
            <a:hlinkClick r:id="rId5"/>
          </p:cNvPr>
          <p:cNvSpPr/>
          <p:nvPr/>
        </p:nvSpPr>
        <p:spPr>
          <a:xfrm>
            <a:off x="1930401" y="538269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3" name="Freeform 8463">
            <a:hlinkClick r:id="rId5"/>
          </p:cNvPr>
          <p:cNvSpPr/>
          <p:nvPr/>
        </p:nvSpPr>
        <p:spPr>
          <a:xfrm>
            <a:off x="1995323" y="5356629"/>
            <a:ext cx="84124" cy="85039"/>
          </a:xfrm>
          <a:custGeom>
            <a:avLst/>
            <a:gdLst/>
            <a:ahLst/>
            <a:cxnLst/>
            <a:rect l="0" t="0" r="0" b="0"/>
            <a:pathLst>
              <a:path w="9347200" h="9448800">
                <a:moveTo>
                  <a:pt x="5626100" y="4597400"/>
                </a:moveTo>
                <a:cubicBezTo>
                  <a:pt x="5626100" y="5295900"/>
                  <a:pt x="5359400" y="6134100"/>
                  <a:pt x="4292600" y="6134100"/>
                </a:cubicBezTo>
                <a:cubicBezTo>
                  <a:pt x="3581400" y="6134100"/>
                  <a:pt x="3416300" y="5537200"/>
                  <a:pt x="3416300" y="5003800"/>
                </a:cubicBezTo>
                <a:cubicBezTo>
                  <a:pt x="3416300" y="4127500"/>
                  <a:pt x="3911600" y="3429000"/>
                  <a:pt x="4686300" y="3429000"/>
                </a:cubicBezTo>
                <a:cubicBezTo>
                  <a:pt x="5321300" y="3429000"/>
                  <a:pt x="5626100" y="3924300"/>
                  <a:pt x="5626100" y="4597400"/>
                </a:cubicBezTo>
                <a:close/>
                <a:moveTo>
                  <a:pt x="7277100" y="2438400"/>
                </a:moveTo>
                <a:lnTo>
                  <a:pt x="6083300" y="2438400"/>
                </a:lnTo>
                <a:lnTo>
                  <a:pt x="5981700" y="3009900"/>
                </a:lnTo>
                <a:lnTo>
                  <a:pt x="5956300" y="3009900"/>
                </a:lnTo>
                <a:cubicBezTo>
                  <a:pt x="5702300" y="2489200"/>
                  <a:pt x="5257800" y="2286000"/>
                  <a:pt x="4584700" y="2286000"/>
                </a:cubicBezTo>
                <a:cubicBezTo>
                  <a:pt x="3009900" y="2286000"/>
                  <a:pt x="2044700" y="3657600"/>
                  <a:pt x="2044700" y="5143500"/>
                </a:cubicBezTo>
                <a:cubicBezTo>
                  <a:pt x="2044700" y="6400800"/>
                  <a:pt x="2781300" y="7277100"/>
                  <a:pt x="3873500" y="7277100"/>
                </a:cubicBezTo>
                <a:cubicBezTo>
                  <a:pt x="4673600" y="7277100"/>
                  <a:pt x="5168900" y="6934200"/>
                  <a:pt x="5499100" y="6591300"/>
                </a:cubicBezTo>
                <a:lnTo>
                  <a:pt x="5524500" y="6591300"/>
                </a:lnTo>
                <a:cubicBezTo>
                  <a:pt x="5537200" y="6921500"/>
                  <a:pt x="5816600" y="7277100"/>
                  <a:pt x="6527800" y="7277100"/>
                </a:cubicBezTo>
                <a:cubicBezTo>
                  <a:pt x="7289800" y="7277100"/>
                  <a:pt x="9347200" y="6883400"/>
                  <a:pt x="9347200" y="4178300"/>
                </a:cubicBezTo>
                <a:cubicBezTo>
                  <a:pt x="9347200" y="1485900"/>
                  <a:pt x="7086600" y="0"/>
                  <a:pt x="4851400" y="0"/>
                </a:cubicBezTo>
                <a:cubicBezTo>
                  <a:pt x="2171700" y="0"/>
                  <a:pt x="0" y="2032000"/>
                  <a:pt x="0" y="4737100"/>
                </a:cubicBezTo>
                <a:cubicBezTo>
                  <a:pt x="0" y="7493000"/>
                  <a:pt x="2222500" y="9448800"/>
                  <a:pt x="4927600" y="9448800"/>
                </a:cubicBezTo>
                <a:cubicBezTo>
                  <a:pt x="6477000" y="9448800"/>
                  <a:pt x="7924800" y="8775700"/>
                  <a:pt x="8826500" y="7531100"/>
                </a:cubicBezTo>
                <a:lnTo>
                  <a:pt x="7429500" y="7531100"/>
                </a:lnTo>
                <a:cubicBezTo>
                  <a:pt x="6807200" y="8026400"/>
                  <a:pt x="5981700" y="8305800"/>
                  <a:pt x="5029200" y="8305800"/>
                </a:cubicBezTo>
                <a:cubicBezTo>
                  <a:pt x="2882900" y="8305800"/>
                  <a:pt x="1295400" y="6959600"/>
                  <a:pt x="1295400" y="4737100"/>
                </a:cubicBezTo>
                <a:cubicBezTo>
                  <a:pt x="1295400" y="2654300"/>
                  <a:pt x="2705100" y="1143000"/>
                  <a:pt x="4813300" y="1143000"/>
                </a:cubicBezTo>
                <a:cubicBezTo>
                  <a:pt x="6743700" y="1143000"/>
                  <a:pt x="8128000" y="2209800"/>
                  <a:pt x="8128000" y="4241800"/>
                </a:cubicBezTo>
                <a:cubicBezTo>
                  <a:pt x="8128000" y="5562600"/>
                  <a:pt x="7569200" y="6134100"/>
                  <a:pt x="7035800" y="6134100"/>
                </a:cubicBezTo>
                <a:cubicBezTo>
                  <a:pt x="6769100" y="6134100"/>
                  <a:pt x="6692900" y="5969000"/>
                  <a:pt x="6692900" y="5778500"/>
                </a:cubicBezTo>
                <a:cubicBezTo>
                  <a:pt x="6692900" y="5537200"/>
                  <a:pt x="6756400" y="5181600"/>
                  <a:pt x="6807200" y="4940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4" name="Freeform 8464">
            <a:hlinkClick r:id="rId5"/>
          </p:cNvPr>
          <p:cNvSpPr/>
          <p:nvPr/>
        </p:nvSpPr>
        <p:spPr>
          <a:xfrm>
            <a:off x="2087449" y="5382690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5" name="Freeform 8465">
            <a:hlinkClick r:id="rId5"/>
          </p:cNvPr>
          <p:cNvSpPr/>
          <p:nvPr/>
        </p:nvSpPr>
        <p:spPr>
          <a:xfrm>
            <a:off x="2144256" y="538406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6" name="Freeform 8466">
            <a:hlinkClick r:id="rId5"/>
          </p:cNvPr>
          <p:cNvSpPr/>
          <p:nvPr/>
        </p:nvSpPr>
        <p:spPr>
          <a:xfrm>
            <a:off x="2207121" y="538269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7" name="Freeform 8467">
            <a:hlinkClick r:id="rId5"/>
          </p:cNvPr>
          <p:cNvSpPr/>
          <p:nvPr/>
        </p:nvSpPr>
        <p:spPr>
          <a:xfrm>
            <a:off x="2271586" y="5419266"/>
            <a:ext cx="21031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8" name="Freeform 8468">
            <a:hlinkClick r:id="rId5"/>
          </p:cNvPr>
          <p:cNvSpPr/>
          <p:nvPr/>
        </p:nvSpPr>
        <p:spPr>
          <a:xfrm>
            <a:off x="2303362" y="538269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9" name="Freeform 8469">
            <a:hlinkClick r:id="rId5"/>
          </p:cNvPr>
          <p:cNvSpPr/>
          <p:nvPr/>
        </p:nvSpPr>
        <p:spPr>
          <a:xfrm>
            <a:off x="2368627" y="535320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0" name="Freeform 8470">
            <a:hlinkClick r:id="rId5"/>
          </p:cNvPr>
          <p:cNvSpPr/>
          <p:nvPr/>
        </p:nvSpPr>
        <p:spPr>
          <a:xfrm>
            <a:off x="2442693" y="538406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71" name="Picture 8471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2705" y="-13056"/>
            <a:ext cx="5055685" cy="7800868"/>
          </a:xfrm>
          <a:prstGeom prst="rect">
            <a:avLst/>
          </a:prstGeom>
          <a:noFill/>
        </p:spPr>
      </p:pic>
      <p:pic>
        <p:nvPicPr>
          <p:cNvPr id="8472" name="Picture 8472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873529" y="5226050"/>
            <a:ext cx="3168370" cy="2089150"/>
          </a:xfrm>
          <a:prstGeom prst="rect">
            <a:avLst/>
          </a:prstGeom>
          <a:noFill/>
        </p:spPr>
      </p:pic>
      <p:sp>
        <p:nvSpPr>
          <p:cNvPr id="8473" name="Freeform 8473"/>
          <p:cNvSpPr/>
          <p:nvPr/>
        </p:nvSpPr>
        <p:spPr>
          <a:xfrm>
            <a:off x="1873707" y="5934456"/>
            <a:ext cx="114300" cy="1037844"/>
          </a:xfrm>
          <a:custGeom>
            <a:avLst/>
            <a:gdLst/>
            <a:ahLst/>
            <a:cxnLst/>
            <a:rect l="0" t="0" r="0" b="0"/>
            <a:pathLst>
              <a:path w="114300" h="1037844">
                <a:moveTo>
                  <a:pt x="0" y="1037844"/>
                </a:moveTo>
                <a:lnTo>
                  <a:pt x="114300" y="1037844"/>
                </a:lnTo>
                <a:lnTo>
                  <a:pt x="114300" y="0"/>
                </a:lnTo>
                <a:lnTo>
                  <a:pt x="0" y="0"/>
                </a:lnTo>
                <a:lnTo>
                  <a:pt x="0" y="1037844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4" name="Freeform 8474"/>
          <p:cNvSpPr/>
          <p:nvPr/>
        </p:nvSpPr>
        <p:spPr>
          <a:xfrm>
            <a:off x="3035245" y="5384000"/>
            <a:ext cx="342010" cy="342036"/>
          </a:xfrm>
          <a:custGeom>
            <a:avLst/>
            <a:gdLst/>
            <a:ahLst/>
            <a:cxnLst/>
            <a:rect l="0" t="0" r="0" b="0"/>
            <a:pathLst>
              <a:path w="342010" h="342036">
                <a:moveTo>
                  <a:pt x="171005" y="342036"/>
                </a:moveTo>
                <a:cubicBezTo>
                  <a:pt x="265442" y="342036"/>
                  <a:pt x="342010" y="265468"/>
                  <a:pt x="342010" y="171018"/>
                </a:cubicBezTo>
                <a:cubicBezTo>
                  <a:pt x="342010" y="76568"/>
                  <a:pt x="265442" y="0"/>
                  <a:pt x="171005" y="0"/>
                </a:cubicBezTo>
                <a:cubicBezTo>
                  <a:pt x="76556" y="0"/>
                  <a:pt x="0" y="76568"/>
                  <a:pt x="0" y="171018"/>
                </a:cubicBezTo>
                <a:cubicBezTo>
                  <a:pt x="0" y="265468"/>
                  <a:pt x="76556" y="342036"/>
                  <a:pt x="171005" y="342036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8475" name="Picture 8475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48970" y="5412723"/>
            <a:ext cx="314553" cy="419925"/>
          </a:xfrm>
          <a:prstGeom prst="rect">
            <a:avLst/>
          </a:prstGeom>
          <a:noFill/>
        </p:spPr>
      </p:pic>
      <p:sp>
        <p:nvSpPr>
          <p:cNvPr id="8476" name="Freeform 8476"/>
          <p:cNvSpPr/>
          <p:nvPr/>
        </p:nvSpPr>
        <p:spPr>
          <a:xfrm>
            <a:off x="2974936" y="5560146"/>
            <a:ext cx="57835" cy="24942"/>
          </a:xfrm>
          <a:custGeom>
            <a:avLst/>
            <a:gdLst/>
            <a:ahLst/>
            <a:cxnLst/>
            <a:rect l="0" t="0" r="0" b="0"/>
            <a:pathLst>
              <a:path w="57835" h="24942">
                <a:moveTo>
                  <a:pt x="57835" y="12471"/>
                </a:moveTo>
                <a:cubicBezTo>
                  <a:pt x="57835" y="5588"/>
                  <a:pt x="53517" y="0"/>
                  <a:pt x="48184" y="0"/>
                </a:cubicBezTo>
                <a:lnTo>
                  <a:pt x="9639" y="0"/>
                </a:lnTo>
                <a:cubicBezTo>
                  <a:pt x="4330" y="0"/>
                  <a:pt x="0" y="5588"/>
                  <a:pt x="0" y="12471"/>
                </a:cubicBezTo>
                <a:cubicBezTo>
                  <a:pt x="0" y="19354"/>
                  <a:pt x="4330" y="24942"/>
                  <a:pt x="9639" y="24942"/>
                </a:cubicBezTo>
                <a:lnTo>
                  <a:pt x="48184" y="24942"/>
                </a:lnTo>
                <a:cubicBezTo>
                  <a:pt x="53517" y="24942"/>
                  <a:pt x="57835" y="19354"/>
                  <a:pt x="57835" y="12471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7" name="Freeform 8477"/>
          <p:cNvSpPr/>
          <p:nvPr/>
        </p:nvSpPr>
        <p:spPr>
          <a:xfrm>
            <a:off x="3379734" y="5560141"/>
            <a:ext cx="57809" cy="24955"/>
          </a:xfrm>
          <a:custGeom>
            <a:avLst/>
            <a:gdLst/>
            <a:ahLst/>
            <a:cxnLst/>
            <a:rect l="0" t="0" r="0" b="0"/>
            <a:pathLst>
              <a:path w="57809" h="24955">
                <a:moveTo>
                  <a:pt x="48183" y="0"/>
                </a:moveTo>
                <a:lnTo>
                  <a:pt x="9639" y="0"/>
                </a:lnTo>
                <a:cubicBezTo>
                  <a:pt x="4305" y="0"/>
                  <a:pt x="0" y="5587"/>
                  <a:pt x="0" y="12471"/>
                </a:cubicBezTo>
                <a:cubicBezTo>
                  <a:pt x="0" y="19367"/>
                  <a:pt x="4305" y="24955"/>
                  <a:pt x="9639" y="24955"/>
                </a:cubicBezTo>
                <a:lnTo>
                  <a:pt x="48183" y="24955"/>
                </a:lnTo>
                <a:cubicBezTo>
                  <a:pt x="53504" y="24955"/>
                  <a:pt x="57809" y="19367"/>
                  <a:pt x="57809" y="12471"/>
                </a:cubicBezTo>
                <a:cubicBezTo>
                  <a:pt x="57809" y="5587"/>
                  <a:pt x="53504" y="0"/>
                  <a:pt x="48183" y="0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8" name="Freeform 8478"/>
          <p:cNvSpPr/>
          <p:nvPr/>
        </p:nvSpPr>
        <p:spPr>
          <a:xfrm>
            <a:off x="3196612" y="5338825"/>
            <a:ext cx="24942" cy="57734"/>
          </a:xfrm>
          <a:custGeom>
            <a:avLst/>
            <a:gdLst/>
            <a:ahLst/>
            <a:cxnLst/>
            <a:rect l="0" t="0" r="0" b="0"/>
            <a:pathLst>
              <a:path w="24942" h="57734">
                <a:moveTo>
                  <a:pt x="12471" y="57734"/>
                </a:moveTo>
                <a:cubicBezTo>
                  <a:pt x="19354" y="57734"/>
                  <a:pt x="24942" y="53429"/>
                  <a:pt x="24942" y="48121"/>
                </a:cubicBezTo>
                <a:lnTo>
                  <a:pt x="24942" y="9627"/>
                </a:lnTo>
                <a:cubicBezTo>
                  <a:pt x="24942" y="4306"/>
                  <a:pt x="19354" y="0"/>
                  <a:pt x="12471" y="0"/>
                </a:cubicBezTo>
                <a:cubicBezTo>
                  <a:pt x="5588" y="0"/>
                  <a:pt x="0" y="4306"/>
                  <a:pt x="0" y="9627"/>
                </a:cubicBezTo>
                <a:lnTo>
                  <a:pt x="0" y="48121"/>
                </a:lnTo>
                <a:cubicBezTo>
                  <a:pt x="0" y="53429"/>
                  <a:pt x="5588" y="57734"/>
                  <a:pt x="12471" y="57734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9" name="Freeform 8479"/>
          <p:cNvSpPr/>
          <p:nvPr/>
        </p:nvSpPr>
        <p:spPr>
          <a:xfrm>
            <a:off x="3003270" y="5650172"/>
            <a:ext cx="55409" cy="39864"/>
          </a:xfrm>
          <a:custGeom>
            <a:avLst/>
            <a:gdLst/>
            <a:ahLst/>
            <a:cxnLst/>
            <a:rect l="0" t="0" r="0" b="0"/>
            <a:pathLst>
              <a:path w="55409" h="39864">
                <a:moveTo>
                  <a:pt x="39573" y="2666"/>
                </a:moveTo>
                <a:lnTo>
                  <a:pt x="6185" y="21919"/>
                </a:lnTo>
                <a:cubicBezTo>
                  <a:pt x="1575" y="24573"/>
                  <a:pt x="0" y="30466"/>
                  <a:pt x="2655" y="35050"/>
                </a:cubicBezTo>
                <a:cubicBezTo>
                  <a:pt x="4445" y="38149"/>
                  <a:pt x="7684" y="39864"/>
                  <a:pt x="11011" y="39864"/>
                </a:cubicBezTo>
                <a:cubicBezTo>
                  <a:pt x="12650" y="39864"/>
                  <a:pt x="14313" y="39457"/>
                  <a:pt x="15824" y="38581"/>
                </a:cubicBezTo>
                <a:lnTo>
                  <a:pt x="49224" y="19328"/>
                </a:lnTo>
                <a:cubicBezTo>
                  <a:pt x="53822" y="16674"/>
                  <a:pt x="55409" y="10793"/>
                  <a:pt x="52730" y="6183"/>
                </a:cubicBezTo>
                <a:cubicBezTo>
                  <a:pt x="50075" y="1600"/>
                  <a:pt x="44170" y="0"/>
                  <a:pt x="39573" y="2666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0" name="Freeform 8480"/>
          <p:cNvSpPr/>
          <p:nvPr/>
        </p:nvSpPr>
        <p:spPr>
          <a:xfrm>
            <a:off x="3353834" y="5448095"/>
            <a:ext cx="55383" cy="39878"/>
          </a:xfrm>
          <a:custGeom>
            <a:avLst/>
            <a:gdLst/>
            <a:ahLst/>
            <a:cxnLst/>
            <a:rect l="0" t="0" r="0" b="0"/>
            <a:pathLst>
              <a:path w="55383" h="39878">
                <a:moveTo>
                  <a:pt x="11010" y="39878"/>
                </a:moveTo>
                <a:cubicBezTo>
                  <a:pt x="12635" y="39878"/>
                  <a:pt x="14299" y="39472"/>
                  <a:pt x="15810" y="38596"/>
                </a:cubicBezTo>
                <a:lnTo>
                  <a:pt x="49198" y="19343"/>
                </a:lnTo>
                <a:cubicBezTo>
                  <a:pt x="53821" y="16688"/>
                  <a:pt x="55383" y="10796"/>
                  <a:pt x="52729" y="6211"/>
                </a:cubicBezTo>
                <a:cubicBezTo>
                  <a:pt x="50062" y="1601"/>
                  <a:pt x="44156" y="0"/>
                  <a:pt x="39572" y="2680"/>
                </a:cubicBezTo>
                <a:lnTo>
                  <a:pt x="6185" y="21921"/>
                </a:lnTo>
                <a:cubicBezTo>
                  <a:pt x="1562" y="24588"/>
                  <a:pt x="0" y="30468"/>
                  <a:pt x="2654" y="35065"/>
                </a:cubicBezTo>
                <a:cubicBezTo>
                  <a:pt x="4432" y="38151"/>
                  <a:pt x="7670" y="39878"/>
                  <a:pt x="11010" y="39878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1" name="Freeform 8481"/>
          <p:cNvSpPr/>
          <p:nvPr/>
        </p:nvSpPr>
        <p:spPr>
          <a:xfrm>
            <a:off x="3084398" y="5367105"/>
            <a:ext cx="41287" cy="53949"/>
          </a:xfrm>
          <a:custGeom>
            <a:avLst/>
            <a:gdLst/>
            <a:ahLst/>
            <a:cxnLst/>
            <a:rect l="0" t="0" r="0" b="0"/>
            <a:pathLst>
              <a:path w="41287" h="53949">
                <a:moveTo>
                  <a:pt x="21945" y="49136"/>
                </a:moveTo>
                <a:cubicBezTo>
                  <a:pt x="23735" y="52222"/>
                  <a:pt x="26974" y="53949"/>
                  <a:pt x="30301" y="53949"/>
                </a:cubicBezTo>
                <a:cubicBezTo>
                  <a:pt x="31939" y="53949"/>
                  <a:pt x="33590" y="53530"/>
                  <a:pt x="35102" y="52653"/>
                </a:cubicBezTo>
                <a:cubicBezTo>
                  <a:pt x="39712" y="49999"/>
                  <a:pt x="41287" y="44107"/>
                  <a:pt x="38632" y="39523"/>
                </a:cubicBezTo>
                <a:lnTo>
                  <a:pt x="19355" y="6185"/>
                </a:lnTo>
                <a:cubicBezTo>
                  <a:pt x="16688" y="1575"/>
                  <a:pt x="10795" y="0"/>
                  <a:pt x="6197" y="2667"/>
                </a:cubicBezTo>
                <a:cubicBezTo>
                  <a:pt x="1575" y="5321"/>
                  <a:pt x="0" y="11214"/>
                  <a:pt x="2667" y="15799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2" name="Freeform 8482"/>
          <p:cNvSpPr/>
          <p:nvPr/>
        </p:nvSpPr>
        <p:spPr>
          <a:xfrm>
            <a:off x="3286808" y="5367098"/>
            <a:ext cx="41286" cy="53948"/>
          </a:xfrm>
          <a:custGeom>
            <a:avLst/>
            <a:gdLst/>
            <a:ahLst/>
            <a:cxnLst/>
            <a:rect l="0" t="0" r="0" b="0"/>
            <a:pathLst>
              <a:path w="41286" h="53948">
                <a:moveTo>
                  <a:pt x="6184" y="52666"/>
                </a:moveTo>
                <a:cubicBezTo>
                  <a:pt x="7695" y="53542"/>
                  <a:pt x="9359" y="53948"/>
                  <a:pt x="10984" y="53948"/>
                </a:cubicBezTo>
                <a:cubicBezTo>
                  <a:pt x="14324" y="53948"/>
                  <a:pt x="17563" y="52235"/>
                  <a:pt x="19341" y="49149"/>
                </a:cubicBezTo>
                <a:lnTo>
                  <a:pt x="38619" y="15811"/>
                </a:lnTo>
                <a:cubicBezTo>
                  <a:pt x="41286" y="11214"/>
                  <a:pt x="39712" y="5321"/>
                  <a:pt x="35101" y="2667"/>
                </a:cubicBezTo>
                <a:cubicBezTo>
                  <a:pt x="30479" y="0"/>
                  <a:pt x="24599" y="1587"/>
                  <a:pt x="21919" y="6197"/>
                </a:cubicBezTo>
                <a:lnTo>
                  <a:pt x="2654" y="39522"/>
                </a:lnTo>
                <a:cubicBezTo>
                  <a:pt x="0" y="44119"/>
                  <a:pt x="1562" y="50012"/>
                  <a:pt x="6184" y="52666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3" name="Freeform 8483"/>
          <p:cNvSpPr/>
          <p:nvPr/>
        </p:nvSpPr>
        <p:spPr>
          <a:xfrm>
            <a:off x="3003274" y="5448107"/>
            <a:ext cx="55396" cy="39864"/>
          </a:xfrm>
          <a:custGeom>
            <a:avLst/>
            <a:gdLst/>
            <a:ahLst/>
            <a:cxnLst/>
            <a:rect l="0" t="0" r="0" b="0"/>
            <a:pathLst>
              <a:path w="55396" h="39864">
                <a:moveTo>
                  <a:pt x="49212" y="21907"/>
                </a:moveTo>
                <a:lnTo>
                  <a:pt x="15824" y="2654"/>
                </a:lnTo>
                <a:cubicBezTo>
                  <a:pt x="11201" y="0"/>
                  <a:pt x="5321" y="1587"/>
                  <a:pt x="2654" y="6185"/>
                </a:cubicBezTo>
                <a:cubicBezTo>
                  <a:pt x="0" y="10795"/>
                  <a:pt x="1575" y="16662"/>
                  <a:pt x="6185" y="19342"/>
                </a:cubicBezTo>
                <a:lnTo>
                  <a:pt x="39561" y="38569"/>
                </a:lnTo>
                <a:cubicBezTo>
                  <a:pt x="41085" y="39445"/>
                  <a:pt x="42748" y="39864"/>
                  <a:pt x="44387" y="39864"/>
                </a:cubicBezTo>
                <a:cubicBezTo>
                  <a:pt x="47714" y="39864"/>
                  <a:pt x="50951" y="38137"/>
                  <a:pt x="52729" y="35051"/>
                </a:cubicBezTo>
                <a:cubicBezTo>
                  <a:pt x="55396" y="30454"/>
                  <a:pt x="53822" y="24561"/>
                  <a:pt x="49212" y="2190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4" name="Freeform 8484"/>
          <p:cNvSpPr/>
          <p:nvPr/>
        </p:nvSpPr>
        <p:spPr>
          <a:xfrm>
            <a:off x="3353832" y="5650177"/>
            <a:ext cx="55383" cy="39864"/>
          </a:xfrm>
          <a:custGeom>
            <a:avLst/>
            <a:gdLst/>
            <a:ahLst/>
            <a:cxnLst/>
            <a:rect l="0" t="0" r="0" b="0"/>
            <a:pathLst>
              <a:path w="55383" h="39864">
                <a:moveTo>
                  <a:pt x="49199" y="21907"/>
                </a:moveTo>
                <a:lnTo>
                  <a:pt x="15824" y="2654"/>
                </a:lnTo>
                <a:cubicBezTo>
                  <a:pt x="11214" y="0"/>
                  <a:pt x="5321" y="1587"/>
                  <a:pt x="2654" y="6185"/>
                </a:cubicBezTo>
                <a:cubicBezTo>
                  <a:pt x="0" y="10795"/>
                  <a:pt x="1574" y="16662"/>
                  <a:pt x="6185" y="19342"/>
                </a:cubicBezTo>
                <a:lnTo>
                  <a:pt x="39573" y="38569"/>
                </a:lnTo>
                <a:cubicBezTo>
                  <a:pt x="41084" y="39445"/>
                  <a:pt x="42748" y="39864"/>
                  <a:pt x="44374" y="39864"/>
                </a:cubicBezTo>
                <a:cubicBezTo>
                  <a:pt x="47701" y="39864"/>
                  <a:pt x="50951" y="38137"/>
                  <a:pt x="52729" y="35051"/>
                </a:cubicBezTo>
                <a:cubicBezTo>
                  <a:pt x="55383" y="30454"/>
                  <a:pt x="53821" y="24561"/>
                  <a:pt x="49199" y="2190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8485" name="Picture 8485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87533" y="5451225"/>
            <a:ext cx="237429" cy="237070"/>
          </a:xfrm>
          <a:prstGeom prst="rect">
            <a:avLst/>
          </a:prstGeom>
          <a:noFill/>
        </p:spPr>
      </p:pic>
      <p:sp>
        <p:nvSpPr>
          <p:cNvPr id="8486" name="Freeform 8486"/>
          <p:cNvSpPr/>
          <p:nvPr/>
        </p:nvSpPr>
        <p:spPr>
          <a:xfrm>
            <a:off x="3186972" y="5550516"/>
            <a:ext cx="38556" cy="38493"/>
          </a:xfrm>
          <a:custGeom>
            <a:avLst/>
            <a:gdLst/>
            <a:ahLst/>
            <a:cxnLst/>
            <a:rect l="0" t="0" r="0" b="0"/>
            <a:pathLst>
              <a:path w="38556" h="38493">
                <a:moveTo>
                  <a:pt x="19278" y="0"/>
                </a:moveTo>
                <a:cubicBezTo>
                  <a:pt x="8649" y="0"/>
                  <a:pt x="0" y="8636"/>
                  <a:pt x="0" y="19253"/>
                </a:cubicBezTo>
                <a:cubicBezTo>
                  <a:pt x="0" y="29857"/>
                  <a:pt x="8649" y="38493"/>
                  <a:pt x="19278" y="38493"/>
                </a:cubicBezTo>
                <a:cubicBezTo>
                  <a:pt x="29907" y="38493"/>
                  <a:pt x="38556" y="29857"/>
                  <a:pt x="38556" y="19253"/>
                </a:cubicBezTo>
                <a:cubicBezTo>
                  <a:pt x="38556" y="8636"/>
                  <a:pt x="29907" y="0"/>
                  <a:pt x="19278" y="0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7" name="Freeform 8487"/>
          <p:cNvSpPr/>
          <p:nvPr/>
        </p:nvSpPr>
        <p:spPr>
          <a:xfrm>
            <a:off x="3158062" y="5714100"/>
            <a:ext cx="96367" cy="57720"/>
          </a:xfrm>
          <a:custGeom>
            <a:avLst/>
            <a:gdLst/>
            <a:ahLst/>
            <a:cxnLst/>
            <a:rect l="0" t="0" r="0" b="0"/>
            <a:pathLst>
              <a:path w="96367" h="57720">
                <a:moveTo>
                  <a:pt x="0" y="48107"/>
                </a:moveTo>
                <a:cubicBezTo>
                  <a:pt x="0" y="53402"/>
                  <a:pt x="4330" y="57720"/>
                  <a:pt x="9626" y="57720"/>
                </a:cubicBezTo>
                <a:lnTo>
                  <a:pt x="86728" y="57720"/>
                </a:lnTo>
                <a:cubicBezTo>
                  <a:pt x="92049" y="57720"/>
                  <a:pt x="96367" y="53402"/>
                  <a:pt x="96367" y="48107"/>
                </a:cubicBezTo>
                <a:lnTo>
                  <a:pt x="96367" y="0"/>
                </a:lnTo>
                <a:lnTo>
                  <a:pt x="0" y="0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8488" name="Picture 8488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60700" y="5435600"/>
            <a:ext cx="279400" cy="279400"/>
          </a:xfrm>
          <a:prstGeom prst="rect">
            <a:avLst/>
          </a:prstGeom>
          <a:noFill/>
        </p:spPr>
      </p:pic>
      <p:sp>
        <p:nvSpPr>
          <p:cNvPr id="8489" name="Freeform 8489"/>
          <p:cNvSpPr/>
          <p:nvPr/>
        </p:nvSpPr>
        <p:spPr>
          <a:xfrm>
            <a:off x="3189651" y="5791082"/>
            <a:ext cx="33196" cy="9613"/>
          </a:xfrm>
          <a:custGeom>
            <a:avLst/>
            <a:gdLst/>
            <a:ahLst/>
            <a:cxnLst/>
            <a:rect l="0" t="0" r="0" b="0"/>
            <a:pathLst>
              <a:path w="33196" h="9613">
                <a:moveTo>
                  <a:pt x="16598" y="9613"/>
                </a:moveTo>
                <a:cubicBezTo>
                  <a:pt x="23697" y="9613"/>
                  <a:pt x="29844" y="5727"/>
                  <a:pt x="33196" y="0"/>
                </a:cubicBezTo>
                <a:lnTo>
                  <a:pt x="0" y="0"/>
                </a:lnTo>
                <a:cubicBezTo>
                  <a:pt x="3352" y="5727"/>
                  <a:pt x="9499" y="9613"/>
                  <a:pt x="16598" y="9613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0" name="Rectangle 8490"/>
          <p:cNvSpPr/>
          <p:nvPr/>
        </p:nvSpPr>
        <p:spPr>
          <a:xfrm>
            <a:off x="4686300" y="7390832"/>
            <a:ext cx="112979" cy="147278"/>
          </a:xfrm>
          <a:prstGeom prst="rect">
            <a:avLst/>
          </a:prstGeom>
        </p:spPr>
      </p:sp>
      <p:sp>
        <p:nvSpPr>
          <p:cNvPr id="8491" name="Freeform 8491"/>
          <p:cNvSpPr/>
          <p:nvPr/>
        </p:nvSpPr>
        <p:spPr>
          <a:xfrm>
            <a:off x="4696866" y="7436917"/>
            <a:ext cx="24790" cy="71932"/>
          </a:xfrm>
          <a:custGeom>
            <a:avLst/>
            <a:gdLst/>
            <a:ahLst/>
            <a:cxnLst/>
            <a:rect l="0" t="0" r="0" b="0"/>
            <a:pathLst>
              <a:path w="3098800" h="8991600">
                <a:moveTo>
                  <a:pt x="3098800" y="0"/>
                </a:moveTo>
                <a:lnTo>
                  <a:pt x="2286000" y="0"/>
                </a:lnTo>
                <a:lnTo>
                  <a:pt x="0" y="1879600"/>
                </a:lnTo>
                <a:lnTo>
                  <a:pt x="571500" y="2565400"/>
                </a:lnTo>
                <a:lnTo>
                  <a:pt x="2184400" y="1143000"/>
                </a:lnTo>
                <a:lnTo>
                  <a:pt x="2184400" y="8991600"/>
                </a:lnTo>
                <a:lnTo>
                  <a:pt x="3098800" y="899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2" name="Freeform 8492"/>
          <p:cNvSpPr/>
          <p:nvPr/>
        </p:nvSpPr>
        <p:spPr>
          <a:xfrm>
            <a:off x="4748275" y="7436917"/>
            <a:ext cx="42672" cy="71932"/>
          </a:xfrm>
          <a:custGeom>
            <a:avLst/>
            <a:gdLst/>
            <a:ahLst/>
            <a:cxnLst/>
            <a:rect l="0" t="0" r="0" b="0"/>
            <a:pathLst>
              <a:path w="5334000" h="8991600">
                <a:moveTo>
                  <a:pt x="5334000" y="0"/>
                </a:moveTo>
                <a:lnTo>
                  <a:pt x="0" y="0"/>
                </a:lnTo>
                <a:lnTo>
                  <a:pt x="0" y="838200"/>
                </a:lnTo>
                <a:lnTo>
                  <a:pt x="4381500" y="838200"/>
                </a:lnTo>
                <a:lnTo>
                  <a:pt x="685800" y="8991600"/>
                </a:lnTo>
                <a:lnTo>
                  <a:pt x="1714500" y="8991600"/>
                </a:lnTo>
                <a:lnTo>
                  <a:pt x="5334000" y="838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3" name="Rectangle 8493"/>
          <p:cNvSpPr/>
          <p:nvPr/>
        </p:nvSpPr>
        <p:spPr>
          <a:xfrm>
            <a:off x="2213195" y="5523808"/>
            <a:ext cx="775969" cy="323037"/>
          </a:xfrm>
          <a:prstGeom prst="rect">
            <a:avLst/>
          </a:prstGeom>
        </p:spPr>
      </p:sp>
      <p:sp>
        <p:nvSpPr>
          <p:cNvPr id="8494" name="Freeform 8494"/>
          <p:cNvSpPr/>
          <p:nvPr/>
        </p:nvSpPr>
        <p:spPr>
          <a:xfrm>
            <a:off x="2222339" y="5585480"/>
            <a:ext cx="67564" cy="89916"/>
          </a:xfrm>
          <a:custGeom>
            <a:avLst/>
            <a:gdLst/>
            <a:ahLst/>
            <a:cxnLst/>
            <a:rect l="0" t="0" r="0" b="0"/>
            <a:pathLst>
              <a:path w="67564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486400"/>
                </a:lnTo>
                <a:lnTo>
                  <a:pt x="3429000" y="5486400"/>
                </a:lnTo>
                <a:cubicBezTo>
                  <a:pt x="5321300" y="5486400"/>
                  <a:pt x="6756400" y="4838700"/>
                  <a:pt x="6756400" y="2730500"/>
                </a:cubicBezTo>
                <a:cubicBezTo>
                  <a:pt x="6756400" y="596900"/>
                  <a:pt x="5207000" y="0"/>
                  <a:pt x="33401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2997200" y="1676400"/>
                </a:lnTo>
                <a:cubicBezTo>
                  <a:pt x="3759200" y="1676400"/>
                  <a:pt x="4699000" y="1803400"/>
                  <a:pt x="4699000" y="2730500"/>
                </a:cubicBezTo>
                <a:cubicBezTo>
                  <a:pt x="4699000" y="3568700"/>
                  <a:pt x="4000500" y="3810000"/>
                  <a:pt x="3302000" y="3810000"/>
                </a:cubicBezTo>
                <a:lnTo>
                  <a:pt x="1981200" y="3810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5" name="Freeform 8495"/>
          <p:cNvSpPr/>
          <p:nvPr/>
        </p:nvSpPr>
        <p:spPr>
          <a:xfrm>
            <a:off x="2302349" y="5585480"/>
            <a:ext cx="72136" cy="89916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6" name="Freeform 8496"/>
          <p:cNvSpPr/>
          <p:nvPr/>
        </p:nvSpPr>
        <p:spPr>
          <a:xfrm>
            <a:off x="2379819" y="5583194"/>
            <a:ext cx="97028" cy="94488"/>
          </a:xfrm>
          <a:custGeom>
            <a:avLst/>
            <a:gdLst/>
            <a:ahLst/>
            <a:cxnLst/>
            <a:rect l="0" t="0" r="0" b="0"/>
            <a:pathLst>
              <a:path w="9702800" h="9448800">
                <a:moveTo>
                  <a:pt x="0" y="4724400"/>
                </a:moveTo>
                <a:cubicBezTo>
                  <a:pt x="0" y="7607300"/>
                  <a:pt x="2044700" y="9448800"/>
                  <a:pt x="4851400" y="9448800"/>
                </a:cubicBezTo>
                <a:cubicBezTo>
                  <a:pt x="7658100" y="9448800"/>
                  <a:pt x="9702800" y="7607300"/>
                  <a:pt x="9702800" y="4724400"/>
                </a:cubicBezTo>
                <a:cubicBezTo>
                  <a:pt x="9702800" y="1841500"/>
                  <a:pt x="76581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lose/>
                <a:moveTo>
                  <a:pt x="2057400" y="4724400"/>
                </a:moveTo>
                <a:cubicBezTo>
                  <a:pt x="2057400" y="3048000"/>
                  <a:pt x="3162300" y="1828800"/>
                  <a:pt x="4851400" y="1828800"/>
                </a:cubicBezTo>
                <a:cubicBezTo>
                  <a:pt x="6540500" y="1828800"/>
                  <a:pt x="7645400" y="3048000"/>
                  <a:pt x="7645400" y="4724400"/>
                </a:cubicBezTo>
                <a:cubicBezTo>
                  <a:pt x="7645400" y="6400800"/>
                  <a:pt x="65405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7" name="Freeform 8497"/>
          <p:cNvSpPr/>
          <p:nvPr/>
        </p:nvSpPr>
        <p:spPr>
          <a:xfrm>
            <a:off x="2485483" y="5583194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8" name="Freeform 8498"/>
          <p:cNvSpPr/>
          <p:nvPr/>
        </p:nvSpPr>
        <p:spPr>
          <a:xfrm>
            <a:off x="2589115" y="5585480"/>
            <a:ext cx="72136" cy="89916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9" name="Freeform 8499"/>
          <p:cNvSpPr/>
          <p:nvPr/>
        </p:nvSpPr>
        <p:spPr>
          <a:xfrm>
            <a:off x="2662140" y="5585480"/>
            <a:ext cx="94361" cy="89916"/>
          </a:xfrm>
          <a:custGeom>
            <a:avLst/>
            <a:gdLst/>
            <a:ahLst/>
            <a:cxnLst/>
            <a:rect l="0" t="0" r="0" b="0"/>
            <a:pathLst>
              <a:path w="9436100" h="8991600">
                <a:moveTo>
                  <a:pt x="0" y="8991600"/>
                </a:moveTo>
                <a:lnTo>
                  <a:pt x="2184400" y="8991600"/>
                </a:lnTo>
                <a:lnTo>
                  <a:pt x="2933700" y="7086600"/>
                </a:lnTo>
                <a:lnTo>
                  <a:pt x="6426200" y="7086600"/>
                </a:lnTo>
                <a:lnTo>
                  <a:pt x="7200900" y="8991600"/>
                </a:lnTo>
                <a:lnTo>
                  <a:pt x="9436100" y="8991600"/>
                </a:lnTo>
                <a:lnTo>
                  <a:pt x="5524500" y="0"/>
                </a:lnTo>
                <a:lnTo>
                  <a:pt x="3886200" y="0"/>
                </a:lnTo>
                <a:close/>
                <a:moveTo>
                  <a:pt x="5753100" y="5410200"/>
                </a:moveTo>
                <a:lnTo>
                  <a:pt x="3556000" y="5410200"/>
                </a:lnTo>
                <a:lnTo>
                  <a:pt x="4648200" y="2616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0" name="Freeform 8500"/>
          <p:cNvSpPr/>
          <p:nvPr/>
        </p:nvSpPr>
        <p:spPr>
          <a:xfrm>
            <a:off x="2765518" y="5585480"/>
            <a:ext cx="101600" cy="89916"/>
          </a:xfrm>
          <a:custGeom>
            <a:avLst/>
            <a:gdLst/>
            <a:ahLst/>
            <a:cxnLst/>
            <a:rect l="0" t="0" r="0" b="0"/>
            <a:pathLst>
              <a:path w="101600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2095500"/>
                </a:lnTo>
                <a:lnTo>
                  <a:pt x="2006600" y="2095500"/>
                </a:lnTo>
                <a:lnTo>
                  <a:pt x="4279900" y="8991600"/>
                </a:lnTo>
                <a:lnTo>
                  <a:pt x="5791200" y="8991600"/>
                </a:lnTo>
                <a:lnTo>
                  <a:pt x="8153400" y="2095500"/>
                </a:lnTo>
                <a:lnTo>
                  <a:pt x="8178800" y="2095500"/>
                </a:lnTo>
                <a:lnTo>
                  <a:pt x="8178800" y="8991600"/>
                </a:lnTo>
                <a:lnTo>
                  <a:pt x="10160000" y="8991600"/>
                </a:lnTo>
                <a:lnTo>
                  <a:pt x="10160000" y="0"/>
                </a:lnTo>
                <a:lnTo>
                  <a:pt x="7175500" y="0"/>
                </a:lnTo>
                <a:lnTo>
                  <a:pt x="5092700" y="5867400"/>
                </a:lnTo>
                <a:lnTo>
                  <a:pt x="5067300" y="5867400"/>
                </a:lnTo>
                <a:lnTo>
                  <a:pt x="2997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1" name="Freeform 8501"/>
          <p:cNvSpPr/>
          <p:nvPr/>
        </p:nvSpPr>
        <p:spPr>
          <a:xfrm>
            <a:off x="2222339" y="5725180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2" name="Freeform 8502"/>
          <p:cNvSpPr/>
          <p:nvPr/>
        </p:nvSpPr>
        <p:spPr>
          <a:xfrm>
            <a:off x="2318478" y="5725180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3" name="Freeform 8503"/>
          <p:cNvSpPr/>
          <p:nvPr/>
        </p:nvSpPr>
        <p:spPr>
          <a:xfrm>
            <a:off x="2351498" y="5722894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4" name="Freeform 8504"/>
          <p:cNvSpPr/>
          <p:nvPr/>
        </p:nvSpPr>
        <p:spPr>
          <a:xfrm>
            <a:off x="2455130" y="5725180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5" name="Freeform 8505"/>
          <p:cNvSpPr/>
          <p:nvPr/>
        </p:nvSpPr>
        <p:spPr>
          <a:xfrm>
            <a:off x="2552285" y="5725180"/>
            <a:ext cx="56515" cy="89916"/>
          </a:xfrm>
          <a:custGeom>
            <a:avLst/>
            <a:gdLst/>
            <a:ahLst/>
            <a:cxnLst/>
            <a:rect l="0" t="0" r="0" b="0"/>
            <a:pathLst>
              <a:path w="5651500" h="8991600">
                <a:moveTo>
                  <a:pt x="0" y="8991600"/>
                </a:moveTo>
                <a:lnTo>
                  <a:pt x="5651500" y="8991600"/>
                </a:lnTo>
                <a:lnTo>
                  <a:pt x="5651500" y="7162800"/>
                </a:lnTo>
                <a:lnTo>
                  <a:pt x="1981200" y="716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6" name="Freeform 8506"/>
          <p:cNvSpPr/>
          <p:nvPr/>
        </p:nvSpPr>
        <p:spPr>
          <a:xfrm>
            <a:off x="2619468" y="5725180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7" name="Freeform 8507"/>
          <p:cNvSpPr/>
          <p:nvPr/>
        </p:nvSpPr>
        <p:spPr>
          <a:xfrm>
            <a:off x="2652488" y="5722894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8" name="Freeform 8508"/>
          <p:cNvSpPr/>
          <p:nvPr/>
        </p:nvSpPr>
        <p:spPr>
          <a:xfrm>
            <a:off x="2756120" y="5725180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9" name="Freeform 8509"/>
          <p:cNvSpPr/>
          <p:nvPr/>
        </p:nvSpPr>
        <p:spPr>
          <a:xfrm>
            <a:off x="2844258" y="5725180"/>
            <a:ext cx="71120" cy="89916"/>
          </a:xfrm>
          <a:custGeom>
            <a:avLst/>
            <a:gdLst/>
            <a:ahLst/>
            <a:cxnLst/>
            <a:rect l="0" t="0" r="0" b="0"/>
            <a:pathLst>
              <a:path w="7112000" h="8991600">
                <a:moveTo>
                  <a:pt x="2565400" y="8991600"/>
                </a:moveTo>
                <a:lnTo>
                  <a:pt x="4546600" y="8991600"/>
                </a:lnTo>
                <a:lnTo>
                  <a:pt x="4546600" y="1752600"/>
                </a:lnTo>
                <a:lnTo>
                  <a:pt x="7112000" y="1752600"/>
                </a:lnTo>
                <a:lnTo>
                  <a:pt x="7112000" y="0"/>
                </a:lnTo>
                <a:lnTo>
                  <a:pt x="0" y="0"/>
                </a:lnTo>
                <a:lnTo>
                  <a:pt x="0" y="1752600"/>
                </a:lnTo>
                <a:lnTo>
                  <a:pt x="2565400" y="17526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0" name="Freeform 8510"/>
          <p:cNvSpPr/>
          <p:nvPr/>
        </p:nvSpPr>
        <p:spPr>
          <a:xfrm>
            <a:off x="2918680" y="5722894"/>
            <a:ext cx="64897" cy="94488"/>
          </a:xfrm>
          <a:custGeom>
            <a:avLst/>
            <a:gdLst/>
            <a:ahLst/>
            <a:cxnLst/>
            <a:rect l="0" t="0" r="0" b="0"/>
            <a:pathLst>
              <a:path w="6489700" h="9448800">
                <a:moveTo>
                  <a:pt x="6477000" y="939800"/>
                </a:moveTo>
                <a:cubicBezTo>
                  <a:pt x="5715000" y="266700"/>
                  <a:pt x="4737100" y="0"/>
                  <a:pt x="3721100" y="0"/>
                </a:cubicBezTo>
                <a:cubicBezTo>
                  <a:pt x="1955800" y="0"/>
                  <a:pt x="292100" y="1003300"/>
                  <a:pt x="292100" y="2921000"/>
                </a:cubicBezTo>
                <a:cubicBezTo>
                  <a:pt x="292100" y="5918200"/>
                  <a:pt x="4508500" y="5029200"/>
                  <a:pt x="4508500" y="6680200"/>
                </a:cubicBezTo>
                <a:cubicBezTo>
                  <a:pt x="4508500" y="7315200"/>
                  <a:pt x="3784600" y="7620000"/>
                  <a:pt x="3136900" y="7620000"/>
                </a:cubicBezTo>
                <a:cubicBezTo>
                  <a:pt x="2476500" y="7620000"/>
                  <a:pt x="1816100" y="7302500"/>
                  <a:pt x="1409700" y="6769100"/>
                </a:cubicBezTo>
                <a:lnTo>
                  <a:pt x="0" y="8318500"/>
                </a:lnTo>
                <a:cubicBezTo>
                  <a:pt x="850900" y="9105900"/>
                  <a:pt x="1866900" y="9448800"/>
                  <a:pt x="3022600" y="9448800"/>
                </a:cubicBezTo>
                <a:cubicBezTo>
                  <a:pt x="4876800" y="9448800"/>
                  <a:pt x="6489700" y="8496300"/>
                  <a:pt x="6489700" y="6489700"/>
                </a:cubicBezTo>
                <a:cubicBezTo>
                  <a:pt x="6489700" y="3340100"/>
                  <a:pt x="2349500" y="4394200"/>
                  <a:pt x="2349500" y="2755900"/>
                </a:cubicBezTo>
                <a:cubicBezTo>
                  <a:pt x="2349500" y="2082800"/>
                  <a:pt x="3124200" y="1828800"/>
                  <a:pt x="3683000" y="1828800"/>
                </a:cubicBezTo>
                <a:cubicBezTo>
                  <a:pt x="4165600" y="1828800"/>
                  <a:pt x="4800600" y="2019300"/>
                  <a:pt x="5118100" y="24257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1" name="Rectangle 8511"/>
          <p:cNvSpPr/>
          <p:nvPr/>
        </p:nvSpPr>
        <p:spPr>
          <a:xfrm>
            <a:off x="2213195" y="5891875"/>
            <a:ext cx="2175803" cy="318050"/>
          </a:xfrm>
          <a:prstGeom prst="rect">
            <a:avLst/>
          </a:prstGeom>
        </p:spPr>
      </p:sp>
      <p:sp>
        <p:nvSpPr>
          <p:cNvPr id="8512" name="Freeform 8512"/>
          <p:cNvSpPr/>
          <p:nvPr/>
        </p:nvSpPr>
        <p:spPr>
          <a:xfrm>
            <a:off x="2221539" y="5963952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3" name="Freeform 8513"/>
          <p:cNvSpPr/>
          <p:nvPr/>
        </p:nvSpPr>
        <p:spPr>
          <a:xfrm>
            <a:off x="2339383" y="5943721"/>
            <a:ext cx="27889" cy="80924"/>
          </a:xfrm>
          <a:custGeom>
            <a:avLst/>
            <a:gdLst/>
            <a:ahLst/>
            <a:cxnLst/>
            <a:rect l="0" t="0" r="0" b="0"/>
            <a:pathLst>
              <a:path w="3098800" h="8991600">
                <a:moveTo>
                  <a:pt x="3098800" y="0"/>
                </a:moveTo>
                <a:lnTo>
                  <a:pt x="2286000" y="0"/>
                </a:lnTo>
                <a:lnTo>
                  <a:pt x="0" y="1879600"/>
                </a:lnTo>
                <a:lnTo>
                  <a:pt x="571500" y="2565400"/>
                </a:lnTo>
                <a:lnTo>
                  <a:pt x="2184400" y="1143000"/>
                </a:lnTo>
                <a:lnTo>
                  <a:pt x="2184400" y="8991600"/>
                </a:lnTo>
                <a:lnTo>
                  <a:pt x="30988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4" name="Freeform 8514"/>
          <p:cNvSpPr/>
          <p:nvPr/>
        </p:nvSpPr>
        <p:spPr>
          <a:xfrm>
            <a:off x="2396533" y="5942350"/>
            <a:ext cx="51435" cy="82296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5" name="Freeform 8515"/>
          <p:cNvSpPr/>
          <p:nvPr/>
        </p:nvSpPr>
        <p:spPr>
          <a:xfrm>
            <a:off x="2458940" y="5993442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6" name="Freeform 8516"/>
          <p:cNvSpPr/>
          <p:nvPr/>
        </p:nvSpPr>
        <p:spPr>
          <a:xfrm>
            <a:off x="2504546" y="5943721"/>
            <a:ext cx="27889" cy="80924"/>
          </a:xfrm>
          <a:custGeom>
            <a:avLst/>
            <a:gdLst/>
            <a:ahLst/>
            <a:cxnLst/>
            <a:rect l="0" t="0" r="0" b="0"/>
            <a:pathLst>
              <a:path w="3098800" h="8991600">
                <a:moveTo>
                  <a:pt x="3098800" y="0"/>
                </a:moveTo>
                <a:lnTo>
                  <a:pt x="2286000" y="0"/>
                </a:lnTo>
                <a:lnTo>
                  <a:pt x="0" y="1879600"/>
                </a:lnTo>
                <a:lnTo>
                  <a:pt x="571500" y="2565400"/>
                </a:lnTo>
                <a:lnTo>
                  <a:pt x="2184400" y="1143000"/>
                </a:lnTo>
                <a:lnTo>
                  <a:pt x="2184400" y="8991600"/>
                </a:lnTo>
                <a:lnTo>
                  <a:pt x="30988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7" name="Freeform 8517"/>
          <p:cNvSpPr/>
          <p:nvPr/>
        </p:nvSpPr>
        <p:spPr>
          <a:xfrm>
            <a:off x="2561696" y="5943721"/>
            <a:ext cx="50520" cy="82296"/>
          </a:xfrm>
          <a:custGeom>
            <a:avLst/>
            <a:gdLst/>
            <a:ahLst/>
            <a:cxnLst/>
            <a:rect l="0" t="0" r="0" b="0"/>
            <a:pathLst>
              <a:path w="5613400" h="9144000">
                <a:moveTo>
                  <a:pt x="5295900" y="0"/>
                </a:moveTo>
                <a:lnTo>
                  <a:pt x="711200" y="0"/>
                </a:lnTo>
                <a:lnTo>
                  <a:pt x="622300" y="4660900"/>
                </a:lnTo>
                <a:cubicBezTo>
                  <a:pt x="1193800" y="4356100"/>
                  <a:pt x="1841500" y="4165600"/>
                  <a:pt x="2489200" y="4165600"/>
                </a:cubicBezTo>
                <a:cubicBezTo>
                  <a:pt x="3771900" y="4165600"/>
                  <a:pt x="4699000" y="5029200"/>
                  <a:pt x="4699000" y="6299200"/>
                </a:cubicBezTo>
                <a:cubicBezTo>
                  <a:pt x="4699000" y="7416800"/>
                  <a:pt x="3810000" y="8305800"/>
                  <a:pt x="2667000" y="8305800"/>
                </a:cubicBezTo>
                <a:cubicBezTo>
                  <a:pt x="1879600" y="8305800"/>
                  <a:pt x="1244600" y="7848600"/>
                  <a:pt x="901700" y="7150100"/>
                </a:cubicBezTo>
                <a:lnTo>
                  <a:pt x="0" y="7543800"/>
                </a:lnTo>
                <a:cubicBezTo>
                  <a:pt x="482600" y="8585200"/>
                  <a:pt x="1460500" y="9144000"/>
                  <a:pt x="2590800" y="9144000"/>
                </a:cubicBezTo>
                <a:cubicBezTo>
                  <a:pt x="4318000" y="9144000"/>
                  <a:pt x="5613400" y="7950200"/>
                  <a:pt x="5613400" y="6210300"/>
                </a:cubicBezTo>
                <a:cubicBezTo>
                  <a:pt x="5613400" y="4559300"/>
                  <a:pt x="4457700" y="3327400"/>
                  <a:pt x="2768600" y="3327400"/>
                </a:cubicBezTo>
                <a:cubicBezTo>
                  <a:pt x="2362200" y="3327400"/>
                  <a:pt x="1943100" y="3390900"/>
                  <a:pt x="1562100" y="3543300"/>
                </a:cubicBezTo>
                <a:lnTo>
                  <a:pt x="1612900" y="838200"/>
                </a:lnTo>
                <a:lnTo>
                  <a:pt x="5295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8" name="Freeform 8518"/>
          <p:cNvSpPr/>
          <p:nvPr/>
        </p:nvSpPr>
        <p:spPr>
          <a:xfrm>
            <a:off x="2659766" y="596978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9" name="Freeform 8519"/>
          <p:cNvSpPr/>
          <p:nvPr/>
        </p:nvSpPr>
        <p:spPr>
          <a:xfrm>
            <a:off x="2726860" y="596978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0" name="Freeform 8520"/>
          <p:cNvSpPr/>
          <p:nvPr/>
        </p:nvSpPr>
        <p:spPr>
          <a:xfrm>
            <a:off x="2793497" y="596978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1" name="Freeform 8521"/>
          <p:cNvSpPr/>
          <p:nvPr/>
        </p:nvSpPr>
        <p:spPr>
          <a:xfrm>
            <a:off x="2824472" y="5936863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2" name="Freeform 8522"/>
          <p:cNvSpPr/>
          <p:nvPr/>
        </p:nvSpPr>
        <p:spPr>
          <a:xfrm>
            <a:off x="2862191" y="596978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3" name="Freeform 8523"/>
          <p:cNvSpPr/>
          <p:nvPr/>
        </p:nvSpPr>
        <p:spPr>
          <a:xfrm>
            <a:off x="2933057" y="596978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4" name="Freeform 8524"/>
          <p:cNvSpPr/>
          <p:nvPr/>
        </p:nvSpPr>
        <p:spPr>
          <a:xfrm>
            <a:off x="2972136" y="5969782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5" name="Freeform 8525"/>
          <p:cNvSpPr/>
          <p:nvPr/>
        </p:nvSpPr>
        <p:spPr>
          <a:xfrm>
            <a:off x="3067348" y="596978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6" name="Freeform 8526"/>
          <p:cNvSpPr/>
          <p:nvPr/>
        </p:nvSpPr>
        <p:spPr>
          <a:xfrm>
            <a:off x="3128841" y="596978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7" name="Freeform 8527"/>
          <p:cNvSpPr/>
          <p:nvPr/>
        </p:nvSpPr>
        <p:spPr>
          <a:xfrm>
            <a:off x="3190220" y="596955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8" name="Freeform 8528"/>
          <p:cNvSpPr/>
          <p:nvPr/>
        </p:nvSpPr>
        <p:spPr>
          <a:xfrm>
            <a:off x="3245313" y="596978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9" name="Freeform 8529"/>
          <p:cNvSpPr/>
          <p:nvPr/>
        </p:nvSpPr>
        <p:spPr>
          <a:xfrm>
            <a:off x="3340639" y="596978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0" name="Freeform 8530"/>
          <p:cNvSpPr/>
          <p:nvPr/>
        </p:nvSpPr>
        <p:spPr>
          <a:xfrm>
            <a:off x="3411162" y="596978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1" name="Freeform 8531"/>
          <p:cNvSpPr/>
          <p:nvPr/>
        </p:nvSpPr>
        <p:spPr>
          <a:xfrm>
            <a:off x="3481000" y="596978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2" name="Freeform 8532"/>
          <p:cNvSpPr/>
          <p:nvPr/>
        </p:nvSpPr>
        <p:spPr>
          <a:xfrm>
            <a:off x="3548094" y="596978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3" name="Freeform 8533"/>
          <p:cNvSpPr/>
          <p:nvPr/>
        </p:nvSpPr>
        <p:spPr>
          <a:xfrm>
            <a:off x="3618960" y="596978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4" name="Freeform 8534"/>
          <p:cNvSpPr/>
          <p:nvPr/>
        </p:nvSpPr>
        <p:spPr>
          <a:xfrm>
            <a:off x="3649935" y="595606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5" name="Freeform 8535"/>
          <p:cNvSpPr/>
          <p:nvPr/>
        </p:nvSpPr>
        <p:spPr>
          <a:xfrm>
            <a:off x="3694512" y="597115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6" name="Freeform 8536"/>
          <p:cNvSpPr/>
          <p:nvPr/>
        </p:nvSpPr>
        <p:spPr>
          <a:xfrm>
            <a:off x="3757492" y="596978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7" name="Freeform 8537"/>
          <p:cNvSpPr/>
          <p:nvPr/>
        </p:nvSpPr>
        <p:spPr>
          <a:xfrm>
            <a:off x="3821613" y="594509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8" name="Freeform 8538"/>
          <p:cNvSpPr/>
          <p:nvPr/>
        </p:nvSpPr>
        <p:spPr>
          <a:xfrm>
            <a:off x="3842416" y="595606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9" name="Freeform 8539"/>
          <p:cNvSpPr/>
          <p:nvPr/>
        </p:nvSpPr>
        <p:spPr>
          <a:xfrm>
            <a:off x="3886993" y="594509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0" name="Freeform 8540"/>
          <p:cNvSpPr/>
          <p:nvPr/>
        </p:nvSpPr>
        <p:spPr>
          <a:xfrm>
            <a:off x="3911682" y="596978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1" name="Freeform 8541"/>
          <p:cNvSpPr/>
          <p:nvPr/>
        </p:nvSpPr>
        <p:spPr>
          <a:xfrm>
            <a:off x="3973518" y="596978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2" name="Freeform 8542"/>
          <p:cNvSpPr/>
          <p:nvPr/>
        </p:nvSpPr>
        <p:spPr>
          <a:xfrm>
            <a:off x="4055700" y="596978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3" name="Freeform 8543"/>
          <p:cNvSpPr/>
          <p:nvPr/>
        </p:nvSpPr>
        <p:spPr>
          <a:xfrm>
            <a:off x="4143139" y="5971153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4" name="Freeform 8544"/>
          <p:cNvSpPr/>
          <p:nvPr/>
        </p:nvSpPr>
        <p:spPr>
          <a:xfrm>
            <a:off x="4201890" y="596978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5" name="Freeform 8545"/>
          <p:cNvSpPr/>
          <p:nvPr/>
        </p:nvSpPr>
        <p:spPr>
          <a:xfrm>
            <a:off x="4265441" y="596978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6" name="Freeform 8546"/>
          <p:cNvSpPr/>
          <p:nvPr/>
        </p:nvSpPr>
        <p:spPr>
          <a:xfrm>
            <a:off x="4327848" y="596978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7" name="Freeform 8547"/>
          <p:cNvSpPr/>
          <p:nvPr/>
        </p:nvSpPr>
        <p:spPr>
          <a:xfrm>
            <a:off x="2335725" y="609745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8" name="Freeform 8548"/>
          <p:cNvSpPr/>
          <p:nvPr/>
        </p:nvSpPr>
        <p:spPr>
          <a:xfrm>
            <a:off x="2362586" y="612214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9" name="Freeform 8549"/>
          <p:cNvSpPr/>
          <p:nvPr/>
        </p:nvSpPr>
        <p:spPr>
          <a:xfrm>
            <a:off x="2423965" y="612191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0" name="Freeform 8550"/>
          <p:cNvSpPr/>
          <p:nvPr/>
        </p:nvSpPr>
        <p:spPr>
          <a:xfrm>
            <a:off x="2483515" y="6090597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1" name="Freeform 8551"/>
          <p:cNvSpPr/>
          <p:nvPr/>
        </p:nvSpPr>
        <p:spPr>
          <a:xfrm>
            <a:off x="2509232" y="612351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2" name="Freeform 8552"/>
          <p:cNvSpPr/>
          <p:nvPr/>
        </p:nvSpPr>
        <p:spPr>
          <a:xfrm>
            <a:off x="2569126" y="60905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3" name="Freeform 8553"/>
          <p:cNvSpPr/>
          <p:nvPr/>
        </p:nvSpPr>
        <p:spPr>
          <a:xfrm>
            <a:off x="2642620" y="609745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4" name="Freeform 8554"/>
          <p:cNvSpPr/>
          <p:nvPr/>
        </p:nvSpPr>
        <p:spPr>
          <a:xfrm>
            <a:off x="2669481" y="612214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5" name="Freeform 8555"/>
          <p:cNvSpPr/>
          <p:nvPr/>
        </p:nvSpPr>
        <p:spPr>
          <a:xfrm>
            <a:off x="2730860" y="6122143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6" name="Freeform 8556"/>
          <p:cNvSpPr/>
          <p:nvPr/>
        </p:nvSpPr>
        <p:spPr>
          <a:xfrm>
            <a:off x="2832473" y="612214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7" name="Freeform 8557"/>
          <p:cNvSpPr/>
          <p:nvPr/>
        </p:nvSpPr>
        <p:spPr>
          <a:xfrm>
            <a:off x="2903339" y="612214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8" name="Freeform 8558"/>
          <p:cNvSpPr/>
          <p:nvPr/>
        </p:nvSpPr>
        <p:spPr>
          <a:xfrm>
            <a:off x="2936143" y="612191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9" name="Freeform 8559"/>
          <p:cNvSpPr/>
          <p:nvPr/>
        </p:nvSpPr>
        <p:spPr>
          <a:xfrm>
            <a:off x="2993979" y="6090597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0" name="Freeform 8560"/>
          <p:cNvSpPr/>
          <p:nvPr/>
        </p:nvSpPr>
        <p:spPr>
          <a:xfrm>
            <a:off x="3054786" y="612214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1" name="Freeform 8561"/>
          <p:cNvSpPr/>
          <p:nvPr/>
        </p:nvSpPr>
        <p:spPr>
          <a:xfrm>
            <a:off x="3116622" y="612214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2" name="Freeform 8562"/>
          <p:cNvSpPr/>
          <p:nvPr/>
        </p:nvSpPr>
        <p:spPr>
          <a:xfrm>
            <a:off x="3163143" y="610842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3" name="Freeform 8563"/>
          <p:cNvSpPr/>
          <p:nvPr/>
        </p:nvSpPr>
        <p:spPr>
          <a:xfrm>
            <a:off x="3208063" y="612214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4" name="Freeform 8564"/>
          <p:cNvSpPr/>
          <p:nvPr/>
        </p:nvSpPr>
        <p:spPr>
          <a:xfrm>
            <a:off x="3242924" y="612214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5" name="Freeform 8565"/>
          <p:cNvSpPr/>
          <p:nvPr/>
        </p:nvSpPr>
        <p:spPr>
          <a:xfrm>
            <a:off x="3306704" y="6090597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6" name="Freeform 8566"/>
          <p:cNvSpPr/>
          <p:nvPr/>
        </p:nvSpPr>
        <p:spPr>
          <a:xfrm>
            <a:off x="3361453" y="612191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7" name="Freeform 8567"/>
          <p:cNvSpPr/>
          <p:nvPr/>
        </p:nvSpPr>
        <p:spPr>
          <a:xfrm>
            <a:off x="3416546" y="612214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8" name="Freeform 8568"/>
          <p:cNvSpPr/>
          <p:nvPr/>
        </p:nvSpPr>
        <p:spPr>
          <a:xfrm>
            <a:off x="3486497" y="612214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9" name="Freeform 8569"/>
          <p:cNvSpPr/>
          <p:nvPr/>
        </p:nvSpPr>
        <p:spPr>
          <a:xfrm>
            <a:off x="3547877" y="612191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0" name="Freeform 8570"/>
          <p:cNvSpPr/>
          <p:nvPr/>
        </p:nvSpPr>
        <p:spPr>
          <a:xfrm>
            <a:off x="3602969" y="612214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1" name="Freeform 8571"/>
          <p:cNvSpPr/>
          <p:nvPr/>
        </p:nvSpPr>
        <p:spPr>
          <a:xfrm>
            <a:off x="3669606" y="612214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2" name="Freeform 8572"/>
          <p:cNvSpPr/>
          <p:nvPr/>
        </p:nvSpPr>
        <p:spPr>
          <a:xfrm>
            <a:off x="3700581" y="610842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3" name="Freeform 8573"/>
          <p:cNvSpPr/>
          <p:nvPr/>
        </p:nvSpPr>
        <p:spPr>
          <a:xfrm>
            <a:off x="3740701" y="612214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4" name="Freeform 8574"/>
          <p:cNvSpPr/>
          <p:nvPr/>
        </p:nvSpPr>
        <p:spPr>
          <a:xfrm>
            <a:off x="3793050" y="6166149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5" name="Freeform 8575"/>
          <p:cNvSpPr/>
          <p:nvPr/>
        </p:nvSpPr>
        <p:spPr>
          <a:xfrm>
            <a:off x="3854658" y="612214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6" name="Freeform 8576"/>
          <p:cNvSpPr/>
          <p:nvPr/>
        </p:nvSpPr>
        <p:spPr>
          <a:xfrm>
            <a:off x="3925181" y="612214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7" name="Freeform 8577"/>
          <p:cNvSpPr/>
          <p:nvPr/>
        </p:nvSpPr>
        <p:spPr>
          <a:xfrm>
            <a:off x="3992275" y="612214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8" name="Freeform 8578"/>
          <p:cNvSpPr/>
          <p:nvPr/>
        </p:nvSpPr>
        <p:spPr>
          <a:xfrm>
            <a:off x="4058912" y="612214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9" name="Freeform 8579"/>
          <p:cNvSpPr/>
          <p:nvPr/>
        </p:nvSpPr>
        <p:spPr>
          <a:xfrm>
            <a:off x="4093774" y="612214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0" name="Freeform 8580"/>
          <p:cNvSpPr/>
          <p:nvPr/>
        </p:nvSpPr>
        <p:spPr>
          <a:xfrm>
            <a:off x="4151380" y="612214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1" name="Freeform 8581"/>
          <p:cNvSpPr/>
          <p:nvPr/>
        </p:nvSpPr>
        <p:spPr>
          <a:xfrm>
            <a:off x="4203730" y="6166149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2" name="Rectangle 8582"/>
          <p:cNvSpPr/>
          <p:nvPr/>
        </p:nvSpPr>
        <p:spPr>
          <a:xfrm>
            <a:off x="2213195" y="6196598"/>
            <a:ext cx="2110766" cy="584826"/>
          </a:xfrm>
          <a:prstGeom prst="rect">
            <a:avLst/>
          </a:prstGeom>
        </p:spPr>
      </p:sp>
      <p:sp>
        <p:nvSpPr>
          <p:cNvPr id="8583" name="Freeform 8583"/>
          <p:cNvSpPr/>
          <p:nvPr/>
        </p:nvSpPr>
        <p:spPr>
          <a:xfrm>
            <a:off x="2332982" y="627450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4" name="Freeform 8584"/>
          <p:cNvSpPr/>
          <p:nvPr/>
        </p:nvSpPr>
        <p:spPr>
          <a:xfrm>
            <a:off x="2394475" y="627450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5" name="Freeform 8585"/>
          <p:cNvSpPr/>
          <p:nvPr/>
        </p:nvSpPr>
        <p:spPr>
          <a:xfrm>
            <a:off x="2454940" y="624295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6" name="Freeform 8586"/>
          <p:cNvSpPr/>
          <p:nvPr/>
        </p:nvSpPr>
        <p:spPr>
          <a:xfrm>
            <a:off x="2559639" y="627450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7" name="Freeform 8587"/>
          <p:cNvSpPr/>
          <p:nvPr/>
        </p:nvSpPr>
        <p:spPr>
          <a:xfrm>
            <a:off x="2657594" y="627587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8" name="Freeform 8588"/>
          <p:cNvSpPr/>
          <p:nvPr/>
        </p:nvSpPr>
        <p:spPr>
          <a:xfrm>
            <a:off x="2716687" y="627450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9" name="Freeform 8589"/>
          <p:cNvSpPr/>
          <p:nvPr/>
        </p:nvSpPr>
        <p:spPr>
          <a:xfrm>
            <a:off x="2769837" y="624981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0" name="Freeform 8590"/>
          <p:cNvSpPr/>
          <p:nvPr/>
        </p:nvSpPr>
        <p:spPr>
          <a:xfrm>
            <a:off x="2794525" y="6274277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1" name="Freeform 8591"/>
          <p:cNvSpPr/>
          <p:nvPr/>
        </p:nvSpPr>
        <p:spPr>
          <a:xfrm>
            <a:off x="2849618" y="627450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2" name="Freeform 8592"/>
          <p:cNvSpPr/>
          <p:nvPr/>
        </p:nvSpPr>
        <p:spPr>
          <a:xfrm>
            <a:off x="2913397" y="6242958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3" name="Freeform 8593"/>
          <p:cNvSpPr/>
          <p:nvPr/>
        </p:nvSpPr>
        <p:spPr>
          <a:xfrm>
            <a:off x="2964261" y="626078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4" name="Freeform 8594"/>
          <p:cNvSpPr/>
          <p:nvPr/>
        </p:nvSpPr>
        <p:spPr>
          <a:xfrm>
            <a:off x="3008838" y="6242958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5" name="Freeform 8595"/>
          <p:cNvSpPr/>
          <p:nvPr/>
        </p:nvSpPr>
        <p:spPr>
          <a:xfrm>
            <a:off x="3069645" y="627450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6" name="Freeform 8596"/>
          <p:cNvSpPr/>
          <p:nvPr/>
        </p:nvSpPr>
        <p:spPr>
          <a:xfrm>
            <a:off x="3133196" y="627450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7" name="Freeform 8597"/>
          <p:cNvSpPr/>
          <p:nvPr/>
        </p:nvSpPr>
        <p:spPr>
          <a:xfrm>
            <a:off x="3188632" y="626078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8" name="Freeform 8598"/>
          <p:cNvSpPr/>
          <p:nvPr/>
        </p:nvSpPr>
        <p:spPr>
          <a:xfrm>
            <a:off x="3233552" y="627450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9" name="Freeform 8599"/>
          <p:cNvSpPr/>
          <p:nvPr/>
        </p:nvSpPr>
        <p:spPr>
          <a:xfrm>
            <a:off x="3266356" y="627450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0" name="Freeform 8600"/>
          <p:cNvSpPr/>
          <p:nvPr/>
        </p:nvSpPr>
        <p:spPr>
          <a:xfrm>
            <a:off x="3364425" y="627450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1" name="Freeform 8601"/>
          <p:cNvSpPr/>
          <p:nvPr/>
        </p:nvSpPr>
        <p:spPr>
          <a:xfrm>
            <a:off x="3434606" y="627450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2" name="Freeform 8602"/>
          <p:cNvSpPr/>
          <p:nvPr/>
        </p:nvSpPr>
        <p:spPr>
          <a:xfrm>
            <a:off x="3467409" y="627450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3" name="Freeform 8603"/>
          <p:cNvSpPr/>
          <p:nvPr/>
        </p:nvSpPr>
        <p:spPr>
          <a:xfrm>
            <a:off x="3534275" y="624295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4" name="Freeform 8604"/>
          <p:cNvSpPr/>
          <p:nvPr/>
        </p:nvSpPr>
        <p:spPr>
          <a:xfrm>
            <a:off x="3607770" y="627587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5" name="Freeform 8605"/>
          <p:cNvSpPr/>
          <p:nvPr/>
        </p:nvSpPr>
        <p:spPr>
          <a:xfrm>
            <a:off x="3668577" y="6274277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6" name="Freeform 8606"/>
          <p:cNvSpPr/>
          <p:nvPr/>
        </p:nvSpPr>
        <p:spPr>
          <a:xfrm>
            <a:off x="3719784" y="626078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7" name="Freeform 8607"/>
          <p:cNvSpPr/>
          <p:nvPr/>
        </p:nvSpPr>
        <p:spPr>
          <a:xfrm>
            <a:off x="3764361" y="624981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8" name="Freeform 8608"/>
          <p:cNvSpPr/>
          <p:nvPr/>
        </p:nvSpPr>
        <p:spPr>
          <a:xfrm>
            <a:off x="3789050" y="627450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9" name="Freeform 8609"/>
          <p:cNvSpPr/>
          <p:nvPr/>
        </p:nvSpPr>
        <p:spPr>
          <a:xfrm>
            <a:off x="3859001" y="627450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0" name="Freeform 8610"/>
          <p:cNvSpPr/>
          <p:nvPr/>
        </p:nvSpPr>
        <p:spPr>
          <a:xfrm>
            <a:off x="3918666" y="627450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1" name="Freeform 8611"/>
          <p:cNvSpPr/>
          <p:nvPr/>
        </p:nvSpPr>
        <p:spPr>
          <a:xfrm>
            <a:off x="2221539" y="6478188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2" name="Freeform 8612"/>
          <p:cNvSpPr/>
          <p:nvPr/>
        </p:nvSpPr>
        <p:spPr>
          <a:xfrm>
            <a:off x="2338468" y="6458071"/>
            <a:ext cx="51549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3" name="Freeform 8613"/>
          <p:cNvSpPr/>
          <p:nvPr/>
        </p:nvSpPr>
        <p:spPr>
          <a:xfrm>
            <a:off x="2402933" y="6484132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4" name="Freeform 8614"/>
          <p:cNvSpPr/>
          <p:nvPr/>
        </p:nvSpPr>
        <p:spPr>
          <a:xfrm>
            <a:off x="2500889" y="648413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5" name="Freeform 8615"/>
          <p:cNvSpPr/>
          <p:nvPr/>
        </p:nvSpPr>
        <p:spPr>
          <a:xfrm>
            <a:off x="2570726" y="6452585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6" name="Freeform 8616"/>
          <p:cNvSpPr/>
          <p:nvPr/>
        </p:nvSpPr>
        <p:spPr>
          <a:xfrm>
            <a:off x="2631533" y="648413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7" name="Freeform 8617"/>
          <p:cNvSpPr/>
          <p:nvPr/>
        </p:nvSpPr>
        <p:spPr>
          <a:xfrm>
            <a:off x="2689141" y="648413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8" name="Freeform 8618"/>
          <p:cNvSpPr/>
          <p:nvPr/>
        </p:nvSpPr>
        <p:spPr>
          <a:xfrm>
            <a:off x="2742290" y="645944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9" name="Freeform 8619"/>
          <p:cNvSpPr/>
          <p:nvPr/>
        </p:nvSpPr>
        <p:spPr>
          <a:xfrm>
            <a:off x="2765264" y="648413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0" name="Freeform 8620"/>
          <p:cNvSpPr/>
          <p:nvPr/>
        </p:nvSpPr>
        <p:spPr>
          <a:xfrm>
            <a:off x="2847446" y="648413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1" name="Freeform 8621"/>
          <p:cNvSpPr/>
          <p:nvPr/>
        </p:nvSpPr>
        <p:spPr>
          <a:xfrm>
            <a:off x="2911340" y="6451213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2" name="Freeform 8622"/>
          <p:cNvSpPr/>
          <p:nvPr/>
        </p:nvSpPr>
        <p:spPr>
          <a:xfrm>
            <a:off x="2943104" y="6451213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3" name="Freeform 8623"/>
          <p:cNvSpPr/>
          <p:nvPr/>
        </p:nvSpPr>
        <p:spPr>
          <a:xfrm>
            <a:off x="2980823" y="648413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4" name="Freeform 8624"/>
          <p:cNvSpPr/>
          <p:nvPr/>
        </p:nvSpPr>
        <p:spPr>
          <a:xfrm>
            <a:off x="3047460" y="648413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5" name="Freeform 8625"/>
          <p:cNvSpPr/>
          <p:nvPr/>
        </p:nvSpPr>
        <p:spPr>
          <a:xfrm>
            <a:off x="3080264" y="648413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6" name="Freeform 8626"/>
          <p:cNvSpPr/>
          <p:nvPr/>
        </p:nvSpPr>
        <p:spPr>
          <a:xfrm>
            <a:off x="3142900" y="645258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7" name="Freeform 8627"/>
          <p:cNvSpPr/>
          <p:nvPr/>
        </p:nvSpPr>
        <p:spPr>
          <a:xfrm>
            <a:off x="3248170" y="645944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8" name="Freeform 8628"/>
          <p:cNvSpPr/>
          <p:nvPr/>
        </p:nvSpPr>
        <p:spPr>
          <a:xfrm>
            <a:off x="3275031" y="648413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9" name="Freeform 8629"/>
          <p:cNvSpPr/>
          <p:nvPr/>
        </p:nvSpPr>
        <p:spPr>
          <a:xfrm>
            <a:off x="3368185" y="648390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0" name="Freeform 8630"/>
          <p:cNvSpPr/>
          <p:nvPr/>
        </p:nvSpPr>
        <p:spPr>
          <a:xfrm>
            <a:off x="3423278" y="648413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1" name="Freeform 8631"/>
          <p:cNvSpPr/>
          <p:nvPr/>
        </p:nvSpPr>
        <p:spPr>
          <a:xfrm>
            <a:off x="3493230" y="648413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2" name="Freeform 8632"/>
          <p:cNvSpPr/>
          <p:nvPr/>
        </p:nvSpPr>
        <p:spPr>
          <a:xfrm>
            <a:off x="3553694" y="645258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3" name="Freeform 8633"/>
          <p:cNvSpPr/>
          <p:nvPr/>
        </p:nvSpPr>
        <p:spPr>
          <a:xfrm>
            <a:off x="3627189" y="648550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4" name="Freeform 8634"/>
          <p:cNvSpPr/>
          <p:nvPr/>
        </p:nvSpPr>
        <p:spPr>
          <a:xfrm>
            <a:off x="3687997" y="648390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5" name="Freeform 8635"/>
          <p:cNvSpPr/>
          <p:nvPr/>
        </p:nvSpPr>
        <p:spPr>
          <a:xfrm>
            <a:off x="3739203" y="647041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6" name="Freeform 8636"/>
          <p:cNvSpPr/>
          <p:nvPr/>
        </p:nvSpPr>
        <p:spPr>
          <a:xfrm>
            <a:off x="3783780" y="645944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7" name="Freeform 8637"/>
          <p:cNvSpPr/>
          <p:nvPr/>
        </p:nvSpPr>
        <p:spPr>
          <a:xfrm>
            <a:off x="3810641" y="648413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8" name="Freeform 8638"/>
          <p:cNvSpPr/>
          <p:nvPr/>
        </p:nvSpPr>
        <p:spPr>
          <a:xfrm>
            <a:off x="3872020" y="6484132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9" name="Freeform 8639"/>
          <p:cNvSpPr/>
          <p:nvPr/>
        </p:nvSpPr>
        <p:spPr>
          <a:xfrm>
            <a:off x="2221539" y="6687814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0" name="Freeform 8640"/>
          <p:cNvSpPr/>
          <p:nvPr/>
        </p:nvSpPr>
        <p:spPr>
          <a:xfrm>
            <a:off x="2333210" y="6665526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1" name="Freeform 8641"/>
          <p:cNvSpPr/>
          <p:nvPr/>
        </p:nvSpPr>
        <p:spPr>
          <a:xfrm>
            <a:off x="2399276" y="666895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2" name="Freeform 8642"/>
          <p:cNvSpPr/>
          <p:nvPr/>
        </p:nvSpPr>
        <p:spPr>
          <a:xfrm>
            <a:off x="2418478" y="6695015"/>
            <a:ext cx="55092" cy="53492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3" name="Freeform 8643"/>
          <p:cNvSpPr/>
          <p:nvPr/>
        </p:nvSpPr>
        <p:spPr>
          <a:xfrm>
            <a:off x="2513576" y="669364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4" name="Freeform 8644"/>
          <p:cNvSpPr/>
          <p:nvPr/>
        </p:nvSpPr>
        <p:spPr>
          <a:xfrm>
            <a:off x="2580670" y="669364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5" name="Freeform 8645"/>
          <p:cNvSpPr/>
          <p:nvPr/>
        </p:nvSpPr>
        <p:spPr>
          <a:xfrm>
            <a:off x="2647307" y="669364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6" name="Freeform 8646"/>
          <p:cNvSpPr/>
          <p:nvPr/>
        </p:nvSpPr>
        <p:spPr>
          <a:xfrm>
            <a:off x="2678282" y="6660725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7" name="Freeform 8647"/>
          <p:cNvSpPr/>
          <p:nvPr/>
        </p:nvSpPr>
        <p:spPr>
          <a:xfrm>
            <a:off x="2716001" y="669364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8" name="Freeform 8648"/>
          <p:cNvSpPr/>
          <p:nvPr/>
        </p:nvSpPr>
        <p:spPr>
          <a:xfrm>
            <a:off x="2786867" y="669364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9" name="Freeform 8649"/>
          <p:cNvSpPr/>
          <p:nvPr/>
        </p:nvSpPr>
        <p:spPr>
          <a:xfrm>
            <a:off x="2825946" y="669364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0" name="Freeform 8650"/>
          <p:cNvSpPr/>
          <p:nvPr/>
        </p:nvSpPr>
        <p:spPr>
          <a:xfrm>
            <a:off x="2921158" y="669364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1" name="Freeform 8651"/>
          <p:cNvSpPr/>
          <p:nvPr/>
        </p:nvSpPr>
        <p:spPr>
          <a:xfrm>
            <a:off x="2982652" y="669364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2" name="Freeform 8652"/>
          <p:cNvSpPr/>
          <p:nvPr/>
        </p:nvSpPr>
        <p:spPr>
          <a:xfrm>
            <a:off x="3044031" y="669341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3" name="Freeform 8653"/>
          <p:cNvSpPr/>
          <p:nvPr/>
        </p:nvSpPr>
        <p:spPr>
          <a:xfrm>
            <a:off x="3099123" y="669364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4" name="Freeform 8654"/>
          <p:cNvSpPr/>
          <p:nvPr/>
        </p:nvSpPr>
        <p:spPr>
          <a:xfrm>
            <a:off x="3194449" y="669364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5" name="Freeform 8655"/>
          <p:cNvSpPr/>
          <p:nvPr/>
        </p:nvSpPr>
        <p:spPr>
          <a:xfrm>
            <a:off x="3260172" y="669364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6" name="Freeform 8656"/>
          <p:cNvSpPr/>
          <p:nvPr/>
        </p:nvSpPr>
        <p:spPr>
          <a:xfrm>
            <a:off x="3319836" y="669364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7" name="Freeform 8657"/>
          <p:cNvSpPr/>
          <p:nvPr/>
        </p:nvSpPr>
        <p:spPr>
          <a:xfrm>
            <a:off x="3370243" y="669364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8" name="Freeform 8658"/>
          <p:cNvSpPr/>
          <p:nvPr/>
        </p:nvSpPr>
        <p:spPr>
          <a:xfrm>
            <a:off x="3435965" y="669364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9" name="Freeform 8659"/>
          <p:cNvSpPr/>
          <p:nvPr/>
        </p:nvSpPr>
        <p:spPr>
          <a:xfrm>
            <a:off x="3533920" y="66620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0" name="Freeform 8660"/>
          <p:cNvSpPr/>
          <p:nvPr/>
        </p:nvSpPr>
        <p:spPr>
          <a:xfrm>
            <a:off x="3605472" y="6662097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1" name="Freeform 8661"/>
          <p:cNvSpPr/>
          <p:nvPr/>
        </p:nvSpPr>
        <p:spPr>
          <a:xfrm>
            <a:off x="3628447" y="669364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2" name="Freeform 8662"/>
          <p:cNvSpPr/>
          <p:nvPr/>
        </p:nvSpPr>
        <p:spPr>
          <a:xfrm>
            <a:off x="3690283" y="669364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3" name="Freeform 8663"/>
          <p:cNvSpPr/>
          <p:nvPr/>
        </p:nvSpPr>
        <p:spPr>
          <a:xfrm>
            <a:off x="3772464" y="669364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4" name="Freeform 8664"/>
          <p:cNvSpPr/>
          <p:nvPr/>
        </p:nvSpPr>
        <p:spPr>
          <a:xfrm>
            <a:off x="3842416" y="669364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5" name="Freeform 8665"/>
          <p:cNvSpPr/>
          <p:nvPr/>
        </p:nvSpPr>
        <p:spPr>
          <a:xfrm>
            <a:off x="3935571" y="669341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6" name="Freeform 8666"/>
          <p:cNvSpPr/>
          <p:nvPr/>
        </p:nvSpPr>
        <p:spPr>
          <a:xfrm>
            <a:off x="3990664" y="669364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7" name="Freeform 8667"/>
          <p:cNvSpPr/>
          <p:nvPr/>
        </p:nvSpPr>
        <p:spPr>
          <a:xfrm>
            <a:off x="4052156" y="669364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8" name="Freeform 8668"/>
          <p:cNvSpPr/>
          <p:nvPr/>
        </p:nvSpPr>
        <p:spPr>
          <a:xfrm>
            <a:off x="4150112" y="669364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9" name="Freeform 8669"/>
          <p:cNvSpPr/>
          <p:nvPr/>
        </p:nvSpPr>
        <p:spPr>
          <a:xfrm>
            <a:off x="4219949" y="669501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0" name="Freeform 8670"/>
          <p:cNvSpPr/>
          <p:nvPr/>
        </p:nvSpPr>
        <p:spPr>
          <a:xfrm>
            <a:off x="4279042" y="669364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1" name="Rectangle 8671"/>
          <p:cNvSpPr/>
          <p:nvPr/>
        </p:nvSpPr>
        <p:spPr>
          <a:xfrm>
            <a:off x="2213195" y="6825249"/>
            <a:ext cx="1877137" cy="165688"/>
          </a:xfrm>
          <a:prstGeom prst="rect">
            <a:avLst/>
          </a:prstGeom>
        </p:spPr>
      </p:sp>
      <p:sp>
        <p:nvSpPr>
          <p:cNvPr id="8672" name="Freeform 8672"/>
          <p:cNvSpPr/>
          <p:nvPr/>
        </p:nvSpPr>
        <p:spPr>
          <a:xfrm>
            <a:off x="2221539" y="6897326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3" name="Freeform 8673"/>
          <p:cNvSpPr/>
          <p:nvPr/>
        </p:nvSpPr>
        <p:spPr>
          <a:xfrm>
            <a:off x="2333210" y="6875038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4" name="Freeform 8674"/>
          <p:cNvSpPr/>
          <p:nvPr/>
        </p:nvSpPr>
        <p:spPr>
          <a:xfrm>
            <a:off x="2392646" y="688943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5" name="Freeform 8675"/>
          <p:cNvSpPr/>
          <p:nvPr/>
        </p:nvSpPr>
        <p:spPr>
          <a:xfrm>
            <a:off x="2437223" y="690452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6" name="Freeform 8676"/>
          <p:cNvSpPr/>
          <p:nvPr/>
        </p:nvSpPr>
        <p:spPr>
          <a:xfrm>
            <a:off x="2497117" y="687160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7" name="Freeform 8677"/>
          <p:cNvSpPr/>
          <p:nvPr/>
        </p:nvSpPr>
        <p:spPr>
          <a:xfrm>
            <a:off x="2564211" y="6904527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8" name="Freeform 8678"/>
          <p:cNvSpPr/>
          <p:nvPr/>
        </p:nvSpPr>
        <p:spPr>
          <a:xfrm>
            <a:off x="2650850" y="6904527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9" name="Freeform 8679"/>
          <p:cNvSpPr/>
          <p:nvPr/>
        </p:nvSpPr>
        <p:spPr>
          <a:xfrm>
            <a:off x="2740004" y="687846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0" name="Freeform 8680"/>
          <p:cNvSpPr/>
          <p:nvPr/>
        </p:nvSpPr>
        <p:spPr>
          <a:xfrm>
            <a:off x="2760807" y="688943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1" name="Freeform 8681"/>
          <p:cNvSpPr/>
          <p:nvPr/>
        </p:nvSpPr>
        <p:spPr>
          <a:xfrm>
            <a:off x="2805384" y="6871609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2" name="Freeform 8682"/>
          <p:cNvSpPr/>
          <p:nvPr/>
        </p:nvSpPr>
        <p:spPr>
          <a:xfrm>
            <a:off x="2894081" y="6904527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3" name="Freeform 8683"/>
          <p:cNvSpPr/>
          <p:nvPr/>
        </p:nvSpPr>
        <p:spPr>
          <a:xfrm>
            <a:off x="2980491" y="690315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4" name="Freeform 8684"/>
          <p:cNvSpPr/>
          <p:nvPr/>
        </p:nvSpPr>
        <p:spPr>
          <a:xfrm>
            <a:off x="3051357" y="690315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5" name="Freeform 8685"/>
          <p:cNvSpPr/>
          <p:nvPr/>
        </p:nvSpPr>
        <p:spPr>
          <a:xfrm>
            <a:off x="3090676" y="6871609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6" name="Freeform 8686"/>
          <p:cNvSpPr/>
          <p:nvPr/>
        </p:nvSpPr>
        <p:spPr>
          <a:xfrm>
            <a:off x="3112736" y="687160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7" name="Freeform 8687"/>
          <p:cNvSpPr/>
          <p:nvPr/>
        </p:nvSpPr>
        <p:spPr>
          <a:xfrm>
            <a:off x="3182345" y="6926815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8" name="Freeform 8688"/>
          <p:cNvSpPr/>
          <p:nvPr/>
        </p:nvSpPr>
        <p:spPr>
          <a:xfrm>
            <a:off x="3224636" y="690315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9" name="Freeform 8689"/>
          <p:cNvSpPr/>
          <p:nvPr/>
        </p:nvSpPr>
        <p:spPr>
          <a:xfrm>
            <a:off x="3257429" y="690315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0" name="Freeform 8690"/>
          <p:cNvSpPr/>
          <p:nvPr/>
        </p:nvSpPr>
        <p:spPr>
          <a:xfrm>
            <a:off x="3323151" y="690315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1" name="Freeform 8691"/>
          <p:cNvSpPr/>
          <p:nvPr/>
        </p:nvSpPr>
        <p:spPr>
          <a:xfrm>
            <a:off x="3384530" y="690315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2" name="Freeform 8692"/>
          <p:cNvSpPr/>
          <p:nvPr/>
        </p:nvSpPr>
        <p:spPr>
          <a:xfrm>
            <a:off x="3448424" y="6904527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3" name="Freeform 8693"/>
          <p:cNvSpPr/>
          <p:nvPr/>
        </p:nvSpPr>
        <p:spPr>
          <a:xfrm>
            <a:off x="3537007" y="690315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4" name="Freeform 8694"/>
          <p:cNvSpPr/>
          <p:nvPr/>
        </p:nvSpPr>
        <p:spPr>
          <a:xfrm>
            <a:off x="3598386" y="690315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5" name="Freeform 8695"/>
          <p:cNvSpPr/>
          <p:nvPr/>
        </p:nvSpPr>
        <p:spPr>
          <a:xfrm>
            <a:off x="3661022" y="687160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6" name="Freeform 8696"/>
          <p:cNvSpPr/>
          <p:nvPr/>
        </p:nvSpPr>
        <p:spPr>
          <a:xfrm>
            <a:off x="3759663" y="6870237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7" name="Freeform 8697"/>
          <p:cNvSpPr/>
          <p:nvPr/>
        </p:nvSpPr>
        <p:spPr>
          <a:xfrm>
            <a:off x="3797382" y="690315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8" name="Freeform 8698"/>
          <p:cNvSpPr/>
          <p:nvPr/>
        </p:nvSpPr>
        <p:spPr>
          <a:xfrm>
            <a:off x="3856704" y="6902927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9" name="Freeform 8699"/>
          <p:cNvSpPr/>
          <p:nvPr/>
        </p:nvSpPr>
        <p:spPr>
          <a:xfrm>
            <a:off x="3914540" y="690452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0" name="Freeform 8700"/>
          <p:cNvSpPr/>
          <p:nvPr/>
        </p:nvSpPr>
        <p:spPr>
          <a:xfrm>
            <a:off x="3979805" y="6871609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1" name="Freeform 8701"/>
          <p:cNvSpPr/>
          <p:nvPr/>
        </p:nvSpPr>
        <p:spPr>
          <a:xfrm>
            <a:off x="3998893" y="688943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2" name="Freeform 8702"/>
          <p:cNvSpPr/>
          <p:nvPr/>
        </p:nvSpPr>
        <p:spPr>
          <a:xfrm>
            <a:off x="4037069" y="6904527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03" name="Picture 8703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10800000" flipV="1">
            <a:off x="-12847" y="-13374"/>
            <a:ext cx="5056308" cy="7799147"/>
          </a:xfrm>
          <a:prstGeom prst="rect">
            <a:avLst/>
          </a:prstGeom>
          <a:noFill/>
        </p:spPr>
      </p:pic>
      <p:pic>
        <p:nvPicPr>
          <p:cNvPr id="8704" name="Picture 8704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42900" y="-12700"/>
            <a:ext cx="3172396" cy="5523890"/>
          </a:xfrm>
          <a:prstGeom prst="rect">
            <a:avLst/>
          </a:prstGeom>
          <a:noFill/>
        </p:spPr>
      </p:pic>
      <p:sp>
        <p:nvSpPr>
          <p:cNvPr id="8705" name="Freeform 8705"/>
          <p:cNvSpPr/>
          <p:nvPr/>
        </p:nvSpPr>
        <p:spPr>
          <a:xfrm>
            <a:off x="0" y="457200"/>
            <a:ext cx="2217420" cy="571500"/>
          </a:xfrm>
          <a:custGeom>
            <a:avLst/>
            <a:gdLst/>
            <a:ahLst/>
            <a:cxnLst/>
            <a:rect l="0" t="0" r="0" b="0"/>
            <a:pathLst>
              <a:path w="2217420" h="571500">
                <a:moveTo>
                  <a:pt x="0" y="571500"/>
                </a:moveTo>
                <a:lnTo>
                  <a:pt x="2217420" y="571500"/>
                </a:lnTo>
                <a:lnTo>
                  <a:pt x="2217420" y="0"/>
                </a:lnTo>
                <a:lnTo>
                  <a:pt x="0" y="0"/>
                </a:lnTo>
                <a:lnTo>
                  <a:pt x="0" y="571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8706" name="Picture 8706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704850"/>
            <a:ext cx="2141220" cy="76200"/>
          </a:xfrm>
          <a:prstGeom prst="rect">
            <a:avLst/>
          </a:prstGeom>
          <a:noFill/>
        </p:spPr>
      </p:pic>
      <p:sp>
        <p:nvSpPr>
          <p:cNvPr id="8707" name="Rectangle 8707"/>
          <p:cNvSpPr/>
          <p:nvPr/>
        </p:nvSpPr>
        <p:spPr>
          <a:xfrm>
            <a:off x="229920" y="7390832"/>
            <a:ext cx="112979" cy="147278"/>
          </a:xfrm>
          <a:prstGeom prst="rect">
            <a:avLst/>
          </a:prstGeom>
        </p:spPr>
      </p:sp>
      <p:sp>
        <p:nvSpPr>
          <p:cNvPr id="8708" name="Freeform 8708"/>
          <p:cNvSpPr/>
          <p:nvPr/>
        </p:nvSpPr>
        <p:spPr>
          <a:xfrm>
            <a:off x="240487" y="7436917"/>
            <a:ext cx="24790" cy="71932"/>
          </a:xfrm>
          <a:custGeom>
            <a:avLst/>
            <a:gdLst/>
            <a:ahLst/>
            <a:cxnLst/>
            <a:rect l="0" t="0" r="0" b="0"/>
            <a:pathLst>
              <a:path w="3098800" h="8991600">
                <a:moveTo>
                  <a:pt x="3098800" y="0"/>
                </a:moveTo>
                <a:lnTo>
                  <a:pt x="2286000" y="0"/>
                </a:lnTo>
                <a:lnTo>
                  <a:pt x="0" y="1879600"/>
                </a:lnTo>
                <a:lnTo>
                  <a:pt x="571500" y="2565400"/>
                </a:lnTo>
                <a:lnTo>
                  <a:pt x="2184400" y="1143000"/>
                </a:lnTo>
                <a:lnTo>
                  <a:pt x="2184400" y="8991600"/>
                </a:lnTo>
                <a:lnTo>
                  <a:pt x="3098800" y="899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9" name="Freeform 8709"/>
          <p:cNvSpPr/>
          <p:nvPr/>
        </p:nvSpPr>
        <p:spPr>
          <a:xfrm>
            <a:off x="291896" y="7435698"/>
            <a:ext cx="45516" cy="74371"/>
          </a:xfrm>
          <a:custGeom>
            <a:avLst/>
            <a:gdLst/>
            <a:ahLst/>
            <a:cxnLst/>
            <a:rect l="0" t="0" r="0" b="0"/>
            <a:pathLst>
              <a:path w="5689600" h="9296400">
                <a:moveTo>
                  <a:pt x="1676400" y="4381500"/>
                </a:moveTo>
                <a:cubicBezTo>
                  <a:pt x="673100" y="4648200"/>
                  <a:pt x="0" y="5562600"/>
                  <a:pt x="0" y="6743700"/>
                </a:cubicBezTo>
                <a:cubicBezTo>
                  <a:pt x="0" y="8305800"/>
                  <a:pt x="1333500" y="9296400"/>
                  <a:pt x="2844800" y="9296400"/>
                </a:cubicBezTo>
                <a:cubicBezTo>
                  <a:pt x="4356100" y="9296400"/>
                  <a:pt x="5689600" y="8305800"/>
                  <a:pt x="5689600" y="6743700"/>
                </a:cubicBezTo>
                <a:cubicBezTo>
                  <a:pt x="5689600" y="5562600"/>
                  <a:pt x="5016500" y="4648200"/>
                  <a:pt x="4013200" y="4381500"/>
                </a:cubicBezTo>
                <a:lnTo>
                  <a:pt x="4013200" y="4356100"/>
                </a:lnTo>
                <a:cubicBezTo>
                  <a:pt x="4800600" y="4089400"/>
                  <a:pt x="5359400" y="3263900"/>
                  <a:pt x="5359400" y="2349500"/>
                </a:cubicBezTo>
                <a:cubicBezTo>
                  <a:pt x="5359400" y="914400"/>
                  <a:pt x="4191000" y="0"/>
                  <a:pt x="2844800" y="0"/>
                </a:cubicBezTo>
                <a:cubicBezTo>
                  <a:pt x="1498600" y="0"/>
                  <a:pt x="330200" y="914400"/>
                  <a:pt x="330200" y="2349500"/>
                </a:cubicBezTo>
                <a:cubicBezTo>
                  <a:pt x="330200" y="3263900"/>
                  <a:pt x="889000" y="4089400"/>
                  <a:pt x="1676400" y="4356100"/>
                </a:cubicBezTo>
                <a:close/>
                <a:moveTo>
                  <a:pt x="4445000" y="2425700"/>
                </a:moveTo>
                <a:cubicBezTo>
                  <a:pt x="4445000" y="3352800"/>
                  <a:pt x="3746500" y="4013200"/>
                  <a:pt x="2844800" y="4013200"/>
                </a:cubicBezTo>
                <a:cubicBezTo>
                  <a:pt x="1943100" y="4013200"/>
                  <a:pt x="1244600" y="3352800"/>
                  <a:pt x="1244600" y="2425700"/>
                </a:cubicBezTo>
                <a:cubicBezTo>
                  <a:pt x="1244600" y="1498600"/>
                  <a:pt x="1943100" y="838200"/>
                  <a:pt x="2844800" y="838200"/>
                </a:cubicBezTo>
                <a:cubicBezTo>
                  <a:pt x="3746500" y="838200"/>
                  <a:pt x="4445000" y="1498600"/>
                  <a:pt x="4445000" y="2425700"/>
                </a:cubicBezTo>
                <a:close/>
                <a:moveTo>
                  <a:pt x="4775200" y="6616700"/>
                </a:moveTo>
                <a:cubicBezTo>
                  <a:pt x="4775200" y="7670800"/>
                  <a:pt x="4013200" y="8458200"/>
                  <a:pt x="2844800" y="8458200"/>
                </a:cubicBezTo>
                <a:cubicBezTo>
                  <a:pt x="1676400" y="8458200"/>
                  <a:pt x="914400" y="7670800"/>
                  <a:pt x="914400" y="6616700"/>
                </a:cubicBezTo>
                <a:cubicBezTo>
                  <a:pt x="914400" y="5562600"/>
                  <a:pt x="1676400" y="4775200"/>
                  <a:pt x="2844800" y="4775200"/>
                </a:cubicBezTo>
                <a:cubicBezTo>
                  <a:pt x="4013200" y="4775200"/>
                  <a:pt x="4775200" y="5562600"/>
                  <a:pt x="4775200" y="6616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0" name="Rectangle 8710"/>
          <p:cNvSpPr/>
          <p:nvPr/>
        </p:nvSpPr>
        <p:spPr>
          <a:xfrm>
            <a:off x="1655071" y="404672"/>
            <a:ext cx="448055" cy="309676"/>
          </a:xfrm>
          <a:prstGeom prst="rect">
            <a:avLst/>
          </a:prstGeom>
        </p:spPr>
      </p:sp>
      <p:sp>
        <p:nvSpPr>
          <p:cNvPr id="8711" name="Freeform 8711"/>
          <p:cNvSpPr/>
          <p:nvPr/>
        </p:nvSpPr>
        <p:spPr>
          <a:xfrm>
            <a:off x="1664418" y="530859"/>
            <a:ext cx="109321" cy="138176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2" name="Freeform 8712"/>
          <p:cNvSpPr/>
          <p:nvPr/>
        </p:nvSpPr>
        <p:spPr>
          <a:xfrm>
            <a:off x="1797108" y="530859"/>
            <a:ext cx="73355" cy="141020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3" name="Freeform 8713"/>
          <p:cNvSpPr/>
          <p:nvPr/>
        </p:nvSpPr>
        <p:spPr>
          <a:xfrm>
            <a:off x="1888954" y="528014"/>
            <a:ext cx="71526" cy="143865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4" name="Freeform 8714"/>
          <p:cNvSpPr/>
          <p:nvPr/>
        </p:nvSpPr>
        <p:spPr>
          <a:xfrm>
            <a:off x="1980191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5" name="Freeform 8715"/>
          <p:cNvSpPr/>
          <p:nvPr/>
        </p:nvSpPr>
        <p:spPr>
          <a:xfrm>
            <a:off x="2026521" y="528014"/>
            <a:ext cx="71729" cy="143865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6" name="Rectangle 8716"/>
          <p:cNvSpPr/>
          <p:nvPr/>
        </p:nvSpPr>
        <p:spPr>
          <a:xfrm>
            <a:off x="1262567" y="780346"/>
            <a:ext cx="840562" cy="165688"/>
          </a:xfrm>
          <a:prstGeom prst="rect">
            <a:avLst/>
          </a:prstGeom>
        </p:spPr>
      </p:sp>
      <p:sp>
        <p:nvSpPr>
          <p:cNvPr id="8717" name="Freeform 8717"/>
          <p:cNvSpPr/>
          <p:nvPr/>
        </p:nvSpPr>
        <p:spPr>
          <a:xfrm>
            <a:off x="1273540" y="832192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8" name="Freeform 8718"/>
          <p:cNvSpPr/>
          <p:nvPr/>
        </p:nvSpPr>
        <p:spPr>
          <a:xfrm>
            <a:off x="1372524" y="85962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9" name="Freeform 8719"/>
          <p:cNvSpPr/>
          <p:nvPr/>
        </p:nvSpPr>
        <p:spPr>
          <a:xfrm>
            <a:off x="1431617" y="85825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0" name="Freeform 8720"/>
          <p:cNvSpPr/>
          <p:nvPr/>
        </p:nvSpPr>
        <p:spPr>
          <a:xfrm>
            <a:off x="1484767" y="83356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1" name="Freeform 8721"/>
          <p:cNvSpPr/>
          <p:nvPr/>
        </p:nvSpPr>
        <p:spPr>
          <a:xfrm>
            <a:off x="1509456" y="85802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2" name="Freeform 8722"/>
          <p:cNvSpPr/>
          <p:nvPr/>
        </p:nvSpPr>
        <p:spPr>
          <a:xfrm>
            <a:off x="1601810" y="832192"/>
            <a:ext cx="51549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3" name="Freeform 8723"/>
          <p:cNvSpPr/>
          <p:nvPr/>
        </p:nvSpPr>
        <p:spPr>
          <a:xfrm>
            <a:off x="1663189" y="82670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4" name="Freeform 8724"/>
          <p:cNvSpPr/>
          <p:nvPr/>
        </p:nvSpPr>
        <p:spPr>
          <a:xfrm>
            <a:off x="1736684" y="85962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5" name="Freeform 8725"/>
          <p:cNvSpPr/>
          <p:nvPr/>
        </p:nvSpPr>
        <p:spPr>
          <a:xfrm>
            <a:off x="1797491" y="85802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6" name="Freeform 8726"/>
          <p:cNvSpPr/>
          <p:nvPr/>
        </p:nvSpPr>
        <p:spPr>
          <a:xfrm>
            <a:off x="1852584" y="85825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7" name="Freeform 8727"/>
          <p:cNvSpPr/>
          <p:nvPr/>
        </p:nvSpPr>
        <p:spPr>
          <a:xfrm>
            <a:off x="1908020" y="84453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8" name="Freeform 8728"/>
          <p:cNvSpPr/>
          <p:nvPr/>
        </p:nvSpPr>
        <p:spPr>
          <a:xfrm>
            <a:off x="1952597" y="83356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9" name="Freeform 8729"/>
          <p:cNvSpPr/>
          <p:nvPr/>
        </p:nvSpPr>
        <p:spPr>
          <a:xfrm>
            <a:off x="1977285" y="85825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0" name="Freeform 8730"/>
          <p:cNvSpPr/>
          <p:nvPr/>
        </p:nvSpPr>
        <p:spPr>
          <a:xfrm>
            <a:off x="2047237" y="85825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1" name="Rectangle 8731"/>
          <p:cNvSpPr/>
          <p:nvPr/>
        </p:nvSpPr>
        <p:spPr>
          <a:xfrm>
            <a:off x="685800" y="1316988"/>
            <a:ext cx="1540510" cy="458164"/>
          </a:xfrm>
          <a:prstGeom prst="rect">
            <a:avLst/>
          </a:prstGeom>
        </p:spPr>
      </p:sp>
      <p:sp>
        <p:nvSpPr>
          <p:cNvPr id="8732" name="Freeform 8732"/>
          <p:cNvSpPr/>
          <p:nvPr/>
        </p:nvSpPr>
        <p:spPr>
          <a:xfrm>
            <a:off x="697992" y="1374595"/>
            <a:ext cx="60198" cy="89916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3" name="Freeform 8733"/>
          <p:cNvSpPr/>
          <p:nvPr/>
        </p:nvSpPr>
        <p:spPr>
          <a:xfrm>
            <a:off x="771905" y="1403551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4" name="Freeform 8734"/>
          <p:cNvSpPr/>
          <p:nvPr/>
        </p:nvSpPr>
        <p:spPr>
          <a:xfrm>
            <a:off x="837818" y="1403297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5" name="Freeform 8735"/>
          <p:cNvSpPr/>
          <p:nvPr/>
        </p:nvSpPr>
        <p:spPr>
          <a:xfrm>
            <a:off x="902080" y="1368499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6" name="Freeform 8736"/>
          <p:cNvSpPr/>
          <p:nvPr/>
        </p:nvSpPr>
        <p:spPr>
          <a:xfrm>
            <a:off x="969645" y="1403551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7" name="Freeform 8737"/>
          <p:cNvSpPr/>
          <p:nvPr/>
        </p:nvSpPr>
        <p:spPr>
          <a:xfrm>
            <a:off x="1045210" y="1368499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8" name="Freeform 8738"/>
          <p:cNvSpPr/>
          <p:nvPr/>
        </p:nvSpPr>
        <p:spPr>
          <a:xfrm>
            <a:off x="1070737" y="1403551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9" name="Freeform 8739"/>
          <p:cNvSpPr/>
          <p:nvPr/>
        </p:nvSpPr>
        <p:spPr>
          <a:xfrm>
            <a:off x="1149476" y="1403551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0" name="Freeform 8740"/>
          <p:cNvSpPr/>
          <p:nvPr/>
        </p:nvSpPr>
        <p:spPr>
          <a:xfrm>
            <a:off x="1223518" y="1403551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1" name="Freeform 8741"/>
          <p:cNvSpPr/>
          <p:nvPr/>
        </p:nvSpPr>
        <p:spPr>
          <a:xfrm>
            <a:off x="1294510" y="1366975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2" name="Freeform 8742"/>
          <p:cNvSpPr/>
          <p:nvPr/>
        </p:nvSpPr>
        <p:spPr>
          <a:xfrm>
            <a:off x="1377822" y="1374595"/>
            <a:ext cx="88646" cy="89916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3" name="Freeform 8743"/>
          <p:cNvSpPr/>
          <p:nvPr/>
        </p:nvSpPr>
        <p:spPr>
          <a:xfrm>
            <a:off x="1487805" y="140507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4" name="Freeform 8744"/>
          <p:cNvSpPr/>
          <p:nvPr/>
        </p:nvSpPr>
        <p:spPr>
          <a:xfrm>
            <a:off x="1553463" y="1403551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5" name="Freeform 8745"/>
          <p:cNvSpPr/>
          <p:nvPr/>
        </p:nvSpPr>
        <p:spPr>
          <a:xfrm>
            <a:off x="1612519" y="1376119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6" name="Freeform 8746"/>
          <p:cNvSpPr/>
          <p:nvPr/>
        </p:nvSpPr>
        <p:spPr>
          <a:xfrm>
            <a:off x="1639950" y="1403297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7" name="Freeform 8747"/>
          <p:cNvSpPr/>
          <p:nvPr/>
        </p:nvSpPr>
        <p:spPr>
          <a:xfrm>
            <a:off x="697484" y="1545791"/>
            <a:ext cx="136652" cy="172720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8" name="Freeform 8748"/>
          <p:cNvSpPr/>
          <p:nvPr/>
        </p:nvSpPr>
        <p:spPr>
          <a:xfrm>
            <a:off x="858265" y="1545791"/>
            <a:ext cx="91694" cy="176276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9" name="Freeform 8749"/>
          <p:cNvSpPr/>
          <p:nvPr/>
        </p:nvSpPr>
        <p:spPr>
          <a:xfrm>
            <a:off x="967994" y="1542235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0" name="Freeform 8750"/>
          <p:cNvSpPr/>
          <p:nvPr/>
        </p:nvSpPr>
        <p:spPr>
          <a:xfrm>
            <a:off x="1076959" y="1545791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1" name="Freeform 8751"/>
          <p:cNvSpPr/>
          <p:nvPr/>
        </p:nvSpPr>
        <p:spPr>
          <a:xfrm>
            <a:off x="1129792" y="1542235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2" name="Freeform 8752"/>
          <p:cNvSpPr/>
          <p:nvPr/>
        </p:nvSpPr>
        <p:spPr>
          <a:xfrm>
            <a:off x="1282445" y="1545791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3" name="Freeform 8753"/>
          <p:cNvSpPr/>
          <p:nvPr/>
        </p:nvSpPr>
        <p:spPr>
          <a:xfrm>
            <a:off x="1384045" y="1545791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4" name="Freeform 8754"/>
          <p:cNvSpPr/>
          <p:nvPr/>
        </p:nvSpPr>
        <p:spPr>
          <a:xfrm>
            <a:off x="1498599" y="1545791"/>
            <a:ext cx="91694" cy="176276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5" name="Freeform 8755"/>
          <p:cNvSpPr/>
          <p:nvPr/>
        </p:nvSpPr>
        <p:spPr>
          <a:xfrm>
            <a:off x="1612392" y="1542235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6" name="Freeform 8756"/>
          <p:cNvSpPr/>
          <p:nvPr/>
        </p:nvSpPr>
        <p:spPr>
          <a:xfrm>
            <a:off x="1708150" y="1545283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7" name="Freeform 8757"/>
          <p:cNvSpPr/>
          <p:nvPr/>
        </p:nvSpPr>
        <p:spPr>
          <a:xfrm>
            <a:off x="1804923" y="1545791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8" name="Freeform 8758"/>
          <p:cNvSpPr/>
          <p:nvPr/>
        </p:nvSpPr>
        <p:spPr>
          <a:xfrm>
            <a:off x="1911349" y="1545791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9" name="Freeform 8759"/>
          <p:cNvSpPr/>
          <p:nvPr/>
        </p:nvSpPr>
        <p:spPr>
          <a:xfrm>
            <a:off x="1964181" y="1542235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0" name="Freeform 8760"/>
          <p:cNvSpPr/>
          <p:nvPr/>
        </p:nvSpPr>
        <p:spPr>
          <a:xfrm>
            <a:off x="2081275" y="1545791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1" name="Rectangle 8761"/>
          <p:cNvSpPr/>
          <p:nvPr/>
        </p:nvSpPr>
        <p:spPr>
          <a:xfrm>
            <a:off x="685800" y="1795290"/>
            <a:ext cx="2520580" cy="1537174"/>
          </a:xfrm>
          <a:prstGeom prst="rect">
            <a:avLst/>
          </a:prstGeom>
        </p:spPr>
      </p:sp>
      <p:sp>
        <p:nvSpPr>
          <p:cNvPr id="8762" name="Freeform 8762"/>
          <p:cNvSpPr/>
          <p:nvPr/>
        </p:nvSpPr>
        <p:spPr>
          <a:xfrm>
            <a:off x="687400" y="1847137"/>
            <a:ext cx="62407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3" name="Freeform 8763"/>
          <p:cNvSpPr/>
          <p:nvPr/>
        </p:nvSpPr>
        <p:spPr>
          <a:xfrm>
            <a:off x="759637" y="18416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4" name="Freeform 8764"/>
          <p:cNvSpPr/>
          <p:nvPr/>
        </p:nvSpPr>
        <p:spPr>
          <a:xfrm>
            <a:off x="820445" y="1873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5" name="Freeform 8765"/>
          <p:cNvSpPr/>
          <p:nvPr/>
        </p:nvSpPr>
        <p:spPr>
          <a:xfrm>
            <a:off x="915657" y="1873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6" name="Freeform 8766"/>
          <p:cNvSpPr/>
          <p:nvPr/>
        </p:nvSpPr>
        <p:spPr>
          <a:xfrm>
            <a:off x="979550" y="187456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7" name="Freeform 8767"/>
          <p:cNvSpPr/>
          <p:nvPr/>
        </p:nvSpPr>
        <p:spPr>
          <a:xfrm>
            <a:off x="1038529" y="1873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8" name="Freeform 8768"/>
          <p:cNvSpPr/>
          <p:nvPr/>
        </p:nvSpPr>
        <p:spPr>
          <a:xfrm>
            <a:off x="1105166" y="18731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9" name="Freeform 8769"/>
          <p:cNvSpPr/>
          <p:nvPr/>
        </p:nvSpPr>
        <p:spPr>
          <a:xfrm>
            <a:off x="1140028" y="18731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0" name="Freeform 8770"/>
          <p:cNvSpPr/>
          <p:nvPr/>
        </p:nvSpPr>
        <p:spPr>
          <a:xfrm>
            <a:off x="1203807" y="18416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1" name="Freeform 8771"/>
          <p:cNvSpPr/>
          <p:nvPr/>
        </p:nvSpPr>
        <p:spPr>
          <a:xfrm>
            <a:off x="1231239" y="18416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2" name="Freeform 8772"/>
          <p:cNvSpPr/>
          <p:nvPr/>
        </p:nvSpPr>
        <p:spPr>
          <a:xfrm>
            <a:off x="1285875" y="187319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3" name="Freeform 8773"/>
          <p:cNvSpPr/>
          <p:nvPr/>
        </p:nvSpPr>
        <p:spPr>
          <a:xfrm>
            <a:off x="1355712" y="1873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4" name="Freeform 8774"/>
          <p:cNvSpPr/>
          <p:nvPr/>
        </p:nvSpPr>
        <p:spPr>
          <a:xfrm>
            <a:off x="1423492" y="18731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5" name="Freeform 8775"/>
          <p:cNvSpPr/>
          <p:nvPr/>
        </p:nvSpPr>
        <p:spPr>
          <a:xfrm>
            <a:off x="1487271" y="18416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6" name="Freeform 8776"/>
          <p:cNvSpPr/>
          <p:nvPr/>
        </p:nvSpPr>
        <p:spPr>
          <a:xfrm>
            <a:off x="1541906" y="1873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7" name="Freeform 8777"/>
          <p:cNvSpPr/>
          <p:nvPr/>
        </p:nvSpPr>
        <p:spPr>
          <a:xfrm>
            <a:off x="1605800" y="184027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8" name="Freeform 8778"/>
          <p:cNvSpPr/>
          <p:nvPr/>
        </p:nvSpPr>
        <p:spPr>
          <a:xfrm>
            <a:off x="1671294" y="1859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9" name="Freeform 8779"/>
          <p:cNvSpPr/>
          <p:nvPr/>
        </p:nvSpPr>
        <p:spPr>
          <a:xfrm>
            <a:off x="1715871" y="18416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0" name="Freeform 8780"/>
          <p:cNvSpPr/>
          <p:nvPr/>
        </p:nvSpPr>
        <p:spPr>
          <a:xfrm>
            <a:off x="1776679" y="1873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1" name="Freeform 8781"/>
          <p:cNvSpPr/>
          <p:nvPr/>
        </p:nvSpPr>
        <p:spPr>
          <a:xfrm>
            <a:off x="1877377" y="1847137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2" name="Freeform 8782"/>
          <p:cNvSpPr/>
          <p:nvPr/>
        </p:nvSpPr>
        <p:spPr>
          <a:xfrm>
            <a:off x="1976361" y="18745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3" name="Freeform 8783"/>
          <p:cNvSpPr/>
          <p:nvPr/>
        </p:nvSpPr>
        <p:spPr>
          <a:xfrm>
            <a:off x="2035454" y="18731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4" name="Freeform 8784"/>
          <p:cNvSpPr/>
          <p:nvPr/>
        </p:nvSpPr>
        <p:spPr>
          <a:xfrm>
            <a:off x="2088603" y="18485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5" name="Freeform 8785"/>
          <p:cNvSpPr/>
          <p:nvPr/>
        </p:nvSpPr>
        <p:spPr>
          <a:xfrm>
            <a:off x="2113292" y="18729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6" name="Freeform 8786"/>
          <p:cNvSpPr/>
          <p:nvPr/>
        </p:nvSpPr>
        <p:spPr>
          <a:xfrm>
            <a:off x="2205532" y="1847137"/>
            <a:ext cx="51549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7" name="Freeform 8787"/>
          <p:cNvSpPr/>
          <p:nvPr/>
        </p:nvSpPr>
        <p:spPr>
          <a:xfrm>
            <a:off x="2266911" y="18416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8" name="Freeform 8788"/>
          <p:cNvSpPr/>
          <p:nvPr/>
        </p:nvSpPr>
        <p:spPr>
          <a:xfrm>
            <a:off x="2340406" y="18745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9" name="Freeform 8789"/>
          <p:cNvSpPr/>
          <p:nvPr/>
        </p:nvSpPr>
        <p:spPr>
          <a:xfrm>
            <a:off x="2401214" y="18729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0" name="Freeform 8790"/>
          <p:cNvSpPr/>
          <p:nvPr/>
        </p:nvSpPr>
        <p:spPr>
          <a:xfrm>
            <a:off x="2456306" y="18731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1" name="Freeform 8791"/>
          <p:cNvSpPr/>
          <p:nvPr/>
        </p:nvSpPr>
        <p:spPr>
          <a:xfrm>
            <a:off x="2511742" y="1859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2" name="Freeform 8792"/>
          <p:cNvSpPr/>
          <p:nvPr/>
        </p:nvSpPr>
        <p:spPr>
          <a:xfrm>
            <a:off x="2556319" y="18485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3" name="Freeform 8793"/>
          <p:cNvSpPr/>
          <p:nvPr/>
        </p:nvSpPr>
        <p:spPr>
          <a:xfrm>
            <a:off x="2581008" y="1873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4" name="Freeform 8794"/>
          <p:cNvSpPr/>
          <p:nvPr/>
        </p:nvSpPr>
        <p:spPr>
          <a:xfrm>
            <a:off x="2650959" y="18731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5" name="Freeform 8795"/>
          <p:cNvSpPr/>
          <p:nvPr/>
        </p:nvSpPr>
        <p:spPr>
          <a:xfrm>
            <a:off x="2749486" y="1847137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6" name="Freeform 8796"/>
          <p:cNvSpPr/>
          <p:nvPr/>
        </p:nvSpPr>
        <p:spPr>
          <a:xfrm>
            <a:off x="2812694" y="18731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7" name="Freeform 8797"/>
          <p:cNvSpPr/>
          <p:nvPr/>
        </p:nvSpPr>
        <p:spPr>
          <a:xfrm>
            <a:off x="2845487" y="1873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8" name="Freeform 8798"/>
          <p:cNvSpPr/>
          <p:nvPr/>
        </p:nvSpPr>
        <p:spPr>
          <a:xfrm>
            <a:off x="2913266" y="187319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9" name="Freeform 8799"/>
          <p:cNvSpPr/>
          <p:nvPr/>
        </p:nvSpPr>
        <p:spPr>
          <a:xfrm>
            <a:off x="2986190" y="18731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0" name="Freeform 8800"/>
          <p:cNvSpPr/>
          <p:nvPr/>
        </p:nvSpPr>
        <p:spPr>
          <a:xfrm>
            <a:off x="3021051" y="18731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1" name="Freeform 8801"/>
          <p:cNvSpPr/>
          <p:nvPr/>
        </p:nvSpPr>
        <p:spPr>
          <a:xfrm>
            <a:off x="3082545" y="187319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2" name="Freeform 8802"/>
          <p:cNvSpPr/>
          <p:nvPr/>
        </p:nvSpPr>
        <p:spPr>
          <a:xfrm>
            <a:off x="694029" y="20008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3" name="Freeform 8803"/>
          <p:cNvSpPr/>
          <p:nvPr/>
        </p:nvSpPr>
        <p:spPr>
          <a:xfrm>
            <a:off x="718318" y="20255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4" name="Freeform 8804"/>
          <p:cNvSpPr/>
          <p:nvPr/>
        </p:nvSpPr>
        <p:spPr>
          <a:xfrm>
            <a:off x="807186" y="20118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5" name="Freeform 8805"/>
          <p:cNvSpPr/>
          <p:nvPr/>
        </p:nvSpPr>
        <p:spPr>
          <a:xfrm>
            <a:off x="850334" y="20255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6" name="Freeform 8806"/>
          <p:cNvSpPr/>
          <p:nvPr/>
        </p:nvSpPr>
        <p:spPr>
          <a:xfrm>
            <a:off x="960462" y="20255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7" name="Freeform 8807"/>
          <p:cNvSpPr/>
          <p:nvPr/>
        </p:nvSpPr>
        <p:spPr>
          <a:xfrm>
            <a:off x="1024470" y="19940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8" name="Freeform 8808"/>
          <p:cNvSpPr/>
          <p:nvPr/>
        </p:nvSpPr>
        <p:spPr>
          <a:xfrm>
            <a:off x="1099280" y="202693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9" name="Freeform 8809"/>
          <p:cNvSpPr/>
          <p:nvPr/>
        </p:nvSpPr>
        <p:spPr>
          <a:xfrm>
            <a:off x="1161402" y="202533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0" name="Freeform 8810"/>
          <p:cNvSpPr/>
          <p:nvPr/>
        </p:nvSpPr>
        <p:spPr>
          <a:xfrm>
            <a:off x="1217809" y="20255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1" name="Freeform 8811"/>
          <p:cNvSpPr/>
          <p:nvPr/>
        </p:nvSpPr>
        <p:spPr>
          <a:xfrm>
            <a:off x="1274559" y="20118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2" name="Freeform 8812"/>
          <p:cNvSpPr/>
          <p:nvPr/>
        </p:nvSpPr>
        <p:spPr>
          <a:xfrm>
            <a:off x="1317707" y="20255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3" name="Freeform 8813"/>
          <p:cNvSpPr/>
          <p:nvPr/>
        </p:nvSpPr>
        <p:spPr>
          <a:xfrm>
            <a:off x="1417548" y="2024873"/>
            <a:ext cx="96354" cy="55549"/>
          </a:xfrm>
          <a:custGeom>
            <a:avLst/>
            <a:gdLst/>
            <a:ahLst/>
            <a:cxnLst/>
            <a:rect l="0" t="0" r="0" b="0"/>
            <a:pathLst>
              <a:path w="10706100" h="6172200">
                <a:moveTo>
                  <a:pt x="2260600" y="6172200"/>
                </a:moveTo>
                <a:lnTo>
                  <a:pt x="4178300" y="6172200"/>
                </a:lnTo>
                <a:lnTo>
                  <a:pt x="5321300" y="2070100"/>
                </a:lnTo>
                <a:lnTo>
                  <a:pt x="5346700" y="2070100"/>
                </a:lnTo>
                <a:lnTo>
                  <a:pt x="6629400" y="6172200"/>
                </a:lnTo>
                <a:lnTo>
                  <a:pt x="8509000" y="6172200"/>
                </a:lnTo>
                <a:lnTo>
                  <a:pt x="10706100" y="0"/>
                </a:lnTo>
                <a:lnTo>
                  <a:pt x="8775700" y="0"/>
                </a:lnTo>
                <a:lnTo>
                  <a:pt x="7620000" y="3873500"/>
                </a:lnTo>
                <a:lnTo>
                  <a:pt x="7594600" y="3873500"/>
                </a:lnTo>
                <a:lnTo>
                  <a:pt x="6451600" y="0"/>
                </a:lnTo>
                <a:lnTo>
                  <a:pt x="4368800" y="0"/>
                </a:lnTo>
                <a:lnTo>
                  <a:pt x="3314700" y="3873500"/>
                </a:lnTo>
                <a:lnTo>
                  <a:pt x="32893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4" name="Freeform 8814"/>
          <p:cNvSpPr/>
          <p:nvPr/>
        </p:nvSpPr>
        <p:spPr>
          <a:xfrm>
            <a:off x="1519047" y="2023502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5" name="Freeform 8815"/>
          <p:cNvSpPr/>
          <p:nvPr/>
        </p:nvSpPr>
        <p:spPr>
          <a:xfrm>
            <a:off x="1587969" y="1994012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6" name="Freeform 8816"/>
          <p:cNvSpPr/>
          <p:nvPr/>
        </p:nvSpPr>
        <p:spPr>
          <a:xfrm>
            <a:off x="1619059" y="1994012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7" name="Freeform 8817"/>
          <p:cNvSpPr/>
          <p:nvPr/>
        </p:nvSpPr>
        <p:spPr>
          <a:xfrm>
            <a:off x="1646720" y="2045104"/>
            <a:ext cx="28117" cy="13716"/>
          </a:xfrm>
          <a:custGeom>
            <a:avLst/>
            <a:gdLst/>
            <a:ahLst/>
            <a:cxnLst/>
            <a:rect l="0" t="0" r="0" b="0"/>
            <a:pathLst>
              <a:path w="3124200" h="1524000">
                <a:moveTo>
                  <a:pt x="3124200" y="0"/>
                </a:moveTo>
                <a:lnTo>
                  <a:pt x="0" y="0"/>
                </a:lnTo>
                <a:lnTo>
                  <a:pt x="0" y="1524000"/>
                </a:lnTo>
                <a:lnTo>
                  <a:pt x="3124200" y="152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8" name="Freeform 8818"/>
          <p:cNvSpPr/>
          <p:nvPr/>
        </p:nvSpPr>
        <p:spPr>
          <a:xfrm>
            <a:off x="1685124" y="2023502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9" name="Freeform 8819"/>
          <p:cNvSpPr/>
          <p:nvPr/>
        </p:nvSpPr>
        <p:spPr>
          <a:xfrm>
            <a:off x="1728924" y="2023502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0" name="Freeform 8820"/>
          <p:cNvSpPr/>
          <p:nvPr/>
        </p:nvSpPr>
        <p:spPr>
          <a:xfrm>
            <a:off x="1802076" y="2024873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1" name="Freeform 8821"/>
          <p:cNvSpPr/>
          <p:nvPr/>
        </p:nvSpPr>
        <p:spPr>
          <a:xfrm>
            <a:off x="1869056" y="2023502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2" name="Freeform 8822"/>
          <p:cNvSpPr/>
          <p:nvPr/>
        </p:nvSpPr>
        <p:spPr>
          <a:xfrm>
            <a:off x="1933978" y="1994012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3" name="Freeform 8823"/>
          <p:cNvSpPr/>
          <p:nvPr/>
        </p:nvSpPr>
        <p:spPr>
          <a:xfrm>
            <a:off x="2007702" y="2023502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4" name="Freeform 8824"/>
          <p:cNvSpPr/>
          <p:nvPr/>
        </p:nvSpPr>
        <p:spPr>
          <a:xfrm>
            <a:off x="2074339" y="1994012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5" name="Freeform 8825"/>
          <p:cNvSpPr/>
          <p:nvPr/>
        </p:nvSpPr>
        <p:spPr>
          <a:xfrm>
            <a:off x="2195040" y="2023502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6" name="Freeform 8826"/>
          <p:cNvSpPr/>
          <p:nvPr/>
        </p:nvSpPr>
        <p:spPr>
          <a:xfrm>
            <a:off x="2266820" y="2023502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7" name="Freeform 8827"/>
          <p:cNvSpPr/>
          <p:nvPr/>
        </p:nvSpPr>
        <p:spPr>
          <a:xfrm>
            <a:off x="2310631" y="2023502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8" name="Freeform 8828"/>
          <p:cNvSpPr/>
          <p:nvPr/>
        </p:nvSpPr>
        <p:spPr>
          <a:xfrm>
            <a:off x="2378411" y="1992641"/>
            <a:ext cx="43091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9" name="Freeform 8829"/>
          <p:cNvSpPr/>
          <p:nvPr/>
        </p:nvSpPr>
        <p:spPr>
          <a:xfrm>
            <a:off x="2425731" y="2023502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0" name="Freeform 8830"/>
          <p:cNvSpPr/>
          <p:nvPr/>
        </p:nvSpPr>
        <p:spPr>
          <a:xfrm>
            <a:off x="2491111" y="2023502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1" name="Freeform 8831"/>
          <p:cNvSpPr/>
          <p:nvPr/>
        </p:nvSpPr>
        <p:spPr>
          <a:xfrm>
            <a:off x="2545403" y="2023502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2" name="Freeform 8832"/>
          <p:cNvSpPr/>
          <p:nvPr/>
        </p:nvSpPr>
        <p:spPr>
          <a:xfrm>
            <a:off x="2601868" y="1997441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3" name="Freeform 8833"/>
          <p:cNvSpPr/>
          <p:nvPr/>
        </p:nvSpPr>
        <p:spPr>
          <a:xfrm>
            <a:off x="2632043" y="2023502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4" name="Freeform 8834"/>
          <p:cNvSpPr/>
          <p:nvPr/>
        </p:nvSpPr>
        <p:spPr>
          <a:xfrm>
            <a:off x="2705195" y="2023502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5" name="Freeform 8835"/>
          <p:cNvSpPr/>
          <p:nvPr/>
        </p:nvSpPr>
        <p:spPr>
          <a:xfrm>
            <a:off x="2769431" y="2023502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6" name="Freeform 8836"/>
          <p:cNvSpPr/>
          <p:nvPr/>
        </p:nvSpPr>
        <p:spPr>
          <a:xfrm>
            <a:off x="2835154" y="1994012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7" name="Freeform 8837"/>
          <p:cNvSpPr/>
          <p:nvPr/>
        </p:nvSpPr>
        <p:spPr>
          <a:xfrm>
            <a:off x="2862700" y="2023502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8" name="Freeform 8838"/>
          <p:cNvSpPr/>
          <p:nvPr/>
        </p:nvSpPr>
        <p:spPr>
          <a:xfrm>
            <a:off x="2957512" y="2026931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9" name="Freeform 8839"/>
          <p:cNvSpPr/>
          <p:nvPr/>
        </p:nvSpPr>
        <p:spPr>
          <a:xfrm>
            <a:off x="3047981" y="19940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0" name="Freeform 8840"/>
          <p:cNvSpPr/>
          <p:nvPr/>
        </p:nvSpPr>
        <p:spPr>
          <a:xfrm>
            <a:off x="3110103" y="20255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1" name="Freeform 8841"/>
          <p:cNvSpPr/>
          <p:nvPr/>
        </p:nvSpPr>
        <p:spPr>
          <a:xfrm>
            <a:off x="690295" y="2146450"/>
            <a:ext cx="5608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2" name="Freeform 8842"/>
          <p:cNvSpPr/>
          <p:nvPr/>
        </p:nvSpPr>
        <p:spPr>
          <a:xfrm>
            <a:off x="759813" y="2177997"/>
            <a:ext cx="5170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3" name="Freeform 8843"/>
          <p:cNvSpPr/>
          <p:nvPr/>
        </p:nvSpPr>
        <p:spPr>
          <a:xfrm>
            <a:off x="824386" y="2177997"/>
            <a:ext cx="79015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4" name="Freeform 8844"/>
          <p:cNvSpPr/>
          <p:nvPr/>
        </p:nvSpPr>
        <p:spPr>
          <a:xfrm>
            <a:off x="918013" y="2177997"/>
            <a:ext cx="5586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5" name="Freeform 8845"/>
          <p:cNvSpPr/>
          <p:nvPr/>
        </p:nvSpPr>
        <p:spPr>
          <a:xfrm>
            <a:off x="986744" y="2177997"/>
            <a:ext cx="4563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6" name="Freeform 8846"/>
          <p:cNvSpPr/>
          <p:nvPr/>
        </p:nvSpPr>
        <p:spPr>
          <a:xfrm>
            <a:off x="1045359" y="2177997"/>
            <a:ext cx="4068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7" name="Freeform 8847"/>
          <p:cNvSpPr/>
          <p:nvPr/>
        </p:nvSpPr>
        <p:spPr>
          <a:xfrm>
            <a:off x="1091049" y="2164281"/>
            <a:ext cx="3416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8" name="Freeform 8848"/>
          <p:cNvSpPr/>
          <p:nvPr/>
        </p:nvSpPr>
        <p:spPr>
          <a:xfrm>
            <a:off x="1135221" y="2177997"/>
            <a:ext cx="2989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9" name="Freeform 8849"/>
          <p:cNvSpPr/>
          <p:nvPr/>
        </p:nvSpPr>
        <p:spPr>
          <a:xfrm>
            <a:off x="1169446" y="2177997"/>
            <a:ext cx="4473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0" name="Freeform 8850"/>
          <p:cNvSpPr/>
          <p:nvPr/>
        </p:nvSpPr>
        <p:spPr>
          <a:xfrm>
            <a:off x="1223903" y="2164281"/>
            <a:ext cx="3416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1" name="Freeform 8851"/>
          <p:cNvSpPr/>
          <p:nvPr/>
        </p:nvSpPr>
        <p:spPr>
          <a:xfrm>
            <a:off x="1264984" y="2177997"/>
            <a:ext cx="5170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2" name="Freeform 8852"/>
          <p:cNvSpPr/>
          <p:nvPr/>
        </p:nvSpPr>
        <p:spPr>
          <a:xfrm>
            <a:off x="1353834" y="2177997"/>
            <a:ext cx="4473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3" name="Freeform 8853"/>
          <p:cNvSpPr/>
          <p:nvPr/>
        </p:nvSpPr>
        <p:spPr>
          <a:xfrm>
            <a:off x="1414810" y="2146450"/>
            <a:ext cx="5608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4" name="Freeform 8854"/>
          <p:cNvSpPr/>
          <p:nvPr/>
        </p:nvSpPr>
        <p:spPr>
          <a:xfrm>
            <a:off x="1483429" y="2153308"/>
            <a:ext cx="1079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5" name="Freeform 8855"/>
          <p:cNvSpPr/>
          <p:nvPr/>
        </p:nvSpPr>
        <p:spPr>
          <a:xfrm>
            <a:off x="1512034" y="2146450"/>
            <a:ext cx="741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6" name="Freeform 8856"/>
          <p:cNvSpPr/>
          <p:nvPr/>
        </p:nvSpPr>
        <p:spPr>
          <a:xfrm>
            <a:off x="1537323" y="2153308"/>
            <a:ext cx="1079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7" name="Freeform 8857"/>
          <p:cNvSpPr/>
          <p:nvPr/>
        </p:nvSpPr>
        <p:spPr>
          <a:xfrm>
            <a:off x="1557723" y="2164281"/>
            <a:ext cx="3416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8" name="Freeform 8858"/>
          <p:cNvSpPr/>
          <p:nvPr/>
        </p:nvSpPr>
        <p:spPr>
          <a:xfrm>
            <a:off x="1601502" y="2153308"/>
            <a:ext cx="1079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9" name="Freeform 8859"/>
          <p:cNvSpPr/>
          <p:nvPr/>
        </p:nvSpPr>
        <p:spPr>
          <a:xfrm>
            <a:off x="1625724" y="2177997"/>
            <a:ext cx="5170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0" name="Freeform 8860"/>
          <p:cNvSpPr/>
          <p:nvPr/>
        </p:nvSpPr>
        <p:spPr>
          <a:xfrm>
            <a:off x="1686475" y="2177997"/>
            <a:ext cx="4068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1" name="Freeform 8861"/>
          <p:cNvSpPr/>
          <p:nvPr/>
        </p:nvSpPr>
        <p:spPr>
          <a:xfrm>
            <a:off x="1762456" y="2177997"/>
            <a:ext cx="5586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2" name="Freeform 8862"/>
          <p:cNvSpPr/>
          <p:nvPr/>
        </p:nvSpPr>
        <p:spPr>
          <a:xfrm>
            <a:off x="1825230" y="2145079"/>
            <a:ext cx="35180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3" name="Freeform 8863"/>
          <p:cNvSpPr/>
          <p:nvPr/>
        </p:nvSpPr>
        <p:spPr>
          <a:xfrm>
            <a:off x="1884857" y="2164281"/>
            <a:ext cx="3416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4" name="Freeform 8864"/>
          <p:cNvSpPr/>
          <p:nvPr/>
        </p:nvSpPr>
        <p:spPr>
          <a:xfrm>
            <a:off x="1928635" y="2146450"/>
            <a:ext cx="45071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5" name="Freeform 8865"/>
          <p:cNvSpPr/>
          <p:nvPr/>
        </p:nvSpPr>
        <p:spPr>
          <a:xfrm>
            <a:off x="1988431" y="2177997"/>
            <a:ext cx="5170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6" name="Freeform 8866"/>
          <p:cNvSpPr/>
          <p:nvPr/>
        </p:nvSpPr>
        <p:spPr>
          <a:xfrm>
            <a:off x="2079978" y="2146450"/>
            <a:ext cx="45071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7" name="Freeform 8867"/>
          <p:cNvSpPr/>
          <p:nvPr/>
        </p:nvSpPr>
        <p:spPr>
          <a:xfrm>
            <a:off x="2142472" y="2153308"/>
            <a:ext cx="1079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8" name="Freeform 8868"/>
          <p:cNvSpPr/>
          <p:nvPr/>
        </p:nvSpPr>
        <p:spPr>
          <a:xfrm>
            <a:off x="2166693" y="2177997"/>
            <a:ext cx="54737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9" name="Freeform 8869"/>
          <p:cNvSpPr/>
          <p:nvPr/>
        </p:nvSpPr>
        <p:spPr>
          <a:xfrm>
            <a:off x="2238009" y="2146450"/>
            <a:ext cx="45071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0" name="Freeform 8870"/>
          <p:cNvSpPr/>
          <p:nvPr/>
        </p:nvSpPr>
        <p:spPr>
          <a:xfrm>
            <a:off x="2297749" y="2177997"/>
            <a:ext cx="5170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1" name="Freeform 8871"/>
          <p:cNvSpPr/>
          <p:nvPr/>
        </p:nvSpPr>
        <p:spPr>
          <a:xfrm>
            <a:off x="2358556" y="2177997"/>
            <a:ext cx="4068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2" name="Freeform 8872"/>
          <p:cNvSpPr/>
          <p:nvPr/>
        </p:nvSpPr>
        <p:spPr>
          <a:xfrm>
            <a:off x="2404245" y="2164281"/>
            <a:ext cx="3416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3" name="Freeform 8873"/>
          <p:cNvSpPr/>
          <p:nvPr/>
        </p:nvSpPr>
        <p:spPr>
          <a:xfrm>
            <a:off x="2470841" y="2177997"/>
            <a:ext cx="5608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152400"/>
                </a:moveTo>
                <a:lnTo>
                  <a:pt x="5499100" y="152400"/>
                </a:lnTo>
                <a:lnTo>
                  <a:pt x="5499100" y="1143000"/>
                </a:lnTo>
                <a:lnTo>
                  <a:pt x="5473700" y="1143000"/>
                </a:lnTo>
                <a:cubicBezTo>
                  <a:pt x="4927600" y="342900"/>
                  <a:pt x="3949700" y="0"/>
                  <a:pt x="31623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62300" y="6248400"/>
                </a:cubicBezTo>
                <a:cubicBezTo>
                  <a:pt x="3949700" y="6248400"/>
                  <a:pt x="4927600" y="5905500"/>
                  <a:pt x="5473700" y="5105400"/>
                </a:cubicBezTo>
                <a:lnTo>
                  <a:pt x="5499100" y="5105400"/>
                </a:lnTo>
                <a:lnTo>
                  <a:pt x="5499100" y="9753600"/>
                </a:lnTo>
                <a:lnTo>
                  <a:pt x="6337300" y="9753600"/>
                </a:lnTo>
                <a:close/>
                <a:moveTo>
                  <a:pt x="914400" y="3124200"/>
                </a:moveTo>
                <a:cubicBezTo>
                  <a:pt x="914400" y="1790700"/>
                  <a:pt x="1778000" y="762000"/>
                  <a:pt x="3162300" y="762000"/>
                </a:cubicBezTo>
                <a:cubicBezTo>
                  <a:pt x="4533900" y="762000"/>
                  <a:pt x="5537200" y="1790700"/>
                  <a:pt x="5537200" y="3124200"/>
                </a:cubicBezTo>
                <a:cubicBezTo>
                  <a:pt x="5537200" y="4457700"/>
                  <a:pt x="4533900" y="5486400"/>
                  <a:pt x="31623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4" name="Freeform 8874"/>
          <p:cNvSpPr/>
          <p:nvPr/>
        </p:nvSpPr>
        <p:spPr>
          <a:xfrm>
            <a:off x="2543113" y="2179369"/>
            <a:ext cx="4563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5" name="Freeform 8875"/>
          <p:cNvSpPr/>
          <p:nvPr/>
        </p:nvSpPr>
        <p:spPr>
          <a:xfrm>
            <a:off x="2602852" y="2177997"/>
            <a:ext cx="4473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6" name="Freeform 8876"/>
          <p:cNvSpPr/>
          <p:nvPr/>
        </p:nvSpPr>
        <p:spPr>
          <a:xfrm>
            <a:off x="2665514" y="2146450"/>
            <a:ext cx="741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7" name="Freeform 8877"/>
          <p:cNvSpPr/>
          <p:nvPr/>
        </p:nvSpPr>
        <p:spPr>
          <a:xfrm>
            <a:off x="2690747" y="2153308"/>
            <a:ext cx="1079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8" name="Freeform 8878"/>
          <p:cNvSpPr/>
          <p:nvPr/>
        </p:nvSpPr>
        <p:spPr>
          <a:xfrm>
            <a:off x="2711147" y="2164281"/>
            <a:ext cx="3416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9" name="Freeform 8879"/>
          <p:cNvSpPr/>
          <p:nvPr/>
        </p:nvSpPr>
        <p:spPr>
          <a:xfrm>
            <a:off x="2748688" y="2179369"/>
            <a:ext cx="50916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0" name="Freeform 8880"/>
          <p:cNvSpPr/>
          <p:nvPr/>
        </p:nvSpPr>
        <p:spPr>
          <a:xfrm>
            <a:off x="2797974" y="2222003"/>
            <a:ext cx="16634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1" name="Freeform 8881"/>
          <p:cNvSpPr/>
          <p:nvPr/>
        </p:nvSpPr>
        <p:spPr>
          <a:xfrm>
            <a:off x="2856365" y="2179369"/>
            <a:ext cx="4563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2" name="Freeform 8882"/>
          <p:cNvSpPr/>
          <p:nvPr/>
        </p:nvSpPr>
        <p:spPr>
          <a:xfrm>
            <a:off x="2918295" y="2177997"/>
            <a:ext cx="4563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3" name="Freeform 8883"/>
          <p:cNvSpPr/>
          <p:nvPr/>
        </p:nvSpPr>
        <p:spPr>
          <a:xfrm>
            <a:off x="2977698" y="2146450"/>
            <a:ext cx="5608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4" name="Freeform 8884"/>
          <p:cNvSpPr/>
          <p:nvPr/>
        </p:nvSpPr>
        <p:spPr>
          <a:xfrm>
            <a:off x="3047216" y="2177997"/>
            <a:ext cx="5170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5" name="Freeform 8885"/>
          <p:cNvSpPr/>
          <p:nvPr/>
        </p:nvSpPr>
        <p:spPr>
          <a:xfrm>
            <a:off x="3112743" y="2177997"/>
            <a:ext cx="2989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6" name="Freeform 8886"/>
          <p:cNvSpPr/>
          <p:nvPr/>
        </p:nvSpPr>
        <p:spPr>
          <a:xfrm>
            <a:off x="3139213" y="2201657"/>
            <a:ext cx="28886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7" name="Freeform 8887"/>
          <p:cNvSpPr/>
          <p:nvPr/>
        </p:nvSpPr>
        <p:spPr>
          <a:xfrm>
            <a:off x="689571" y="23303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8" name="Freeform 8888"/>
          <p:cNvSpPr/>
          <p:nvPr/>
        </p:nvSpPr>
        <p:spPr>
          <a:xfrm>
            <a:off x="736091" y="23166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9" name="Freeform 8889"/>
          <p:cNvSpPr/>
          <p:nvPr/>
        </p:nvSpPr>
        <p:spPr>
          <a:xfrm>
            <a:off x="777925" y="23303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0" name="Freeform 8890"/>
          <p:cNvSpPr/>
          <p:nvPr/>
        </p:nvSpPr>
        <p:spPr>
          <a:xfrm>
            <a:off x="839419" y="23303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1" name="Freeform 8891"/>
          <p:cNvSpPr/>
          <p:nvPr/>
        </p:nvSpPr>
        <p:spPr>
          <a:xfrm>
            <a:off x="899883" y="22988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2" name="Freeform 8892"/>
          <p:cNvSpPr/>
          <p:nvPr/>
        </p:nvSpPr>
        <p:spPr>
          <a:xfrm>
            <a:off x="1000696" y="233039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3" name="Freeform 8893"/>
          <p:cNvSpPr/>
          <p:nvPr/>
        </p:nvSpPr>
        <p:spPr>
          <a:xfrm>
            <a:off x="1070533" y="23303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4" name="Freeform 8894"/>
          <p:cNvSpPr/>
          <p:nvPr/>
        </p:nvSpPr>
        <p:spPr>
          <a:xfrm>
            <a:off x="1136256" y="23303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5" name="Freeform 8895"/>
          <p:cNvSpPr/>
          <p:nvPr/>
        </p:nvSpPr>
        <p:spPr>
          <a:xfrm>
            <a:off x="1197635" y="23303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6" name="Freeform 8896"/>
          <p:cNvSpPr/>
          <p:nvPr/>
        </p:nvSpPr>
        <p:spPr>
          <a:xfrm>
            <a:off x="1264272" y="23303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7" name="Freeform 8897"/>
          <p:cNvSpPr/>
          <p:nvPr/>
        </p:nvSpPr>
        <p:spPr>
          <a:xfrm>
            <a:off x="1299133" y="23303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8" name="Freeform 8898"/>
          <p:cNvSpPr/>
          <p:nvPr/>
        </p:nvSpPr>
        <p:spPr>
          <a:xfrm>
            <a:off x="1362913" y="22988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9" name="Freeform 8899"/>
          <p:cNvSpPr/>
          <p:nvPr/>
        </p:nvSpPr>
        <p:spPr>
          <a:xfrm>
            <a:off x="1420406" y="22988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0" name="Freeform 8900"/>
          <p:cNvSpPr/>
          <p:nvPr/>
        </p:nvSpPr>
        <p:spPr>
          <a:xfrm>
            <a:off x="1443380" y="23303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1" name="Freeform 8901"/>
          <p:cNvSpPr/>
          <p:nvPr/>
        </p:nvSpPr>
        <p:spPr>
          <a:xfrm>
            <a:off x="1506931" y="23303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2" name="Freeform 8902"/>
          <p:cNvSpPr/>
          <p:nvPr/>
        </p:nvSpPr>
        <p:spPr>
          <a:xfrm>
            <a:off x="1569339" y="23303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3" name="Freeform 8903"/>
          <p:cNvSpPr/>
          <p:nvPr/>
        </p:nvSpPr>
        <p:spPr>
          <a:xfrm>
            <a:off x="1608429" y="23303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4" name="Freeform 8904"/>
          <p:cNvSpPr/>
          <p:nvPr/>
        </p:nvSpPr>
        <p:spPr>
          <a:xfrm>
            <a:off x="1672551" y="23057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5" name="Freeform 8905"/>
          <p:cNvSpPr/>
          <p:nvPr/>
        </p:nvSpPr>
        <p:spPr>
          <a:xfrm>
            <a:off x="1699412" y="23303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6" name="Freeform 8906"/>
          <p:cNvSpPr/>
          <p:nvPr/>
        </p:nvSpPr>
        <p:spPr>
          <a:xfrm>
            <a:off x="1760791" y="233039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7" name="Freeform 8907"/>
          <p:cNvSpPr/>
          <p:nvPr/>
        </p:nvSpPr>
        <p:spPr>
          <a:xfrm>
            <a:off x="1863433" y="23303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8" name="Freeform 8908"/>
          <p:cNvSpPr/>
          <p:nvPr/>
        </p:nvSpPr>
        <p:spPr>
          <a:xfrm>
            <a:off x="1933613" y="23303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9" name="Freeform 8909"/>
          <p:cNvSpPr/>
          <p:nvPr/>
        </p:nvSpPr>
        <p:spPr>
          <a:xfrm>
            <a:off x="1971217" y="23057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0" name="Freeform 8910"/>
          <p:cNvSpPr/>
          <p:nvPr/>
        </p:nvSpPr>
        <p:spPr>
          <a:xfrm>
            <a:off x="1998078" y="23303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1" name="Freeform 8911"/>
          <p:cNvSpPr/>
          <p:nvPr/>
        </p:nvSpPr>
        <p:spPr>
          <a:xfrm>
            <a:off x="2059457" y="23301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2" name="Freeform 8912"/>
          <p:cNvSpPr/>
          <p:nvPr/>
        </p:nvSpPr>
        <p:spPr>
          <a:xfrm>
            <a:off x="2117293" y="23057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3" name="Freeform 8913"/>
          <p:cNvSpPr/>
          <p:nvPr/>
        </p:nvSpPr>
        <p:spPr>
          <a:xfrm>
            <a:off x="2144725" y="23303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4" name="Freeform 8914"/>
          <p:cNvSpPr/>
          <p:nvPr/>
        </p:nvSpPr>
        <p:spPr>
          <a:xfrm>
            <a:off x="2216277" y="22988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5" name="Freeform 8915"/>
          <p:cNvSpPr/>
          <p:nvPr/>
        </p:nvSpPr>
        <p:spPr>
          <a:xfrm>
            <a:off x="2239251" y="23303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6" name="Freeform 8916"/>
          <p:cNvSpPr/>
          <p:nvPr/>
        </p:nvSpPr>
        <p:spPr>
          <a:xfrm>
            <a:off x="2301087" y="23303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7" name="Freeform 8917"/>
          <p:cNvSpPr/>
          <p:nvPr/>
        </p:nvSpPr>
        <p:spPr>
          <a:xfrm>
            <a:off x="2353436" y="2374403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8" name="Freeform 8918"/>
          <p:cNvSpPr/>
          <p:nvPr/>
        </p:nvSpPr>
        <p:spPr>
          <a:xfrm>
            <a:off x="2413330" y="23303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9" name="Freeform 8919"/>
          <p:cNvSpPr/>
          <p:nvPr/>
        </p:nvSpPr>
        <p:spPr>
          <a:xfrm>
            <a:off x="2474823" y="23303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0" name="Freeform 8920"/>
          <p:cNvSpPr/>
          <p:nvPr/>
        </p:nvSpPr>
        <p:spPr>
          <a:xfrm>
            <a:off x="2535288" y="22988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1" name="Freeform 8921"/>
          <p:cNvSpPr/>
          <p:nvPr/>
        </p:nvSpPr>
        <p:spPr>
          <a:xfrm>
            <a:off x="2636100" y="23303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2" name="Freeform 8922"/>
          <p:cNvSpPr/>
          <p:nvPr/>
        </p:nvSpPr>
        <p:spPr>
          <a:xfrm>
            <a:off x="2698165" y="23303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3" name="Freeform 8923"/>
          <p:cNvSpPr/>
          <p:nvPr/>
        </p:nvSpPr>
        <p:spPr>
          <a:xfrm>
            <a:off x="2768003" y="23303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4" name="Freeform 8924"/>
          <p:cNvSpPr/>
          <p:nvPr/>
        </p:nvSpPr>
        <p:spPr>
          <a:xfrm>
            <a:off x="2838183" y="23303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5" name="Freeform 8925"/>
          <p:cNvSpPr/>
          <p:nvPr/>
        </p:nvSpPr>
        <p:spPr>
          <a:xfrm>
            <a:off x="2870987" y="23303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6" name="Freeform 8926"/>
          <p:cNvSpPr/>
          <p:nvPr/>
        </p:nvSpPr>
        <p:spPr>
          <a:xfrm>
            <a:off x="2934538" y="23301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7" name="Freeform 8927"/>
          <p:cNvSpPr/>
          <p:nvPr/>
        </p:nvSpPr>
        <p:spPr>
          <a:xfrm>
            <a:off x="2992374" y="23057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8" name="Freeform 8928"/>
          <p:cNvSpPr/>
          <p:nvPr/>
        </p:nvSpPr>
        <p:spPr>
          <a:xfrm>
            <a:off x="3017062" y="23303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9" name="Freeform 8929"/>
          <p:cNvSpPr/>
          <p:nvPr/>
        </p:nvSpPr>
        <p:spPr>
          <a:xfrm>
            <a:off x="3072498" y="23166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0" name="Freeform 8930"/>
          <p:cNvSpPr/>
          <p:nvPr/>
        </p:nvSpPr>
        <p:spPr>
          <a:xfrm>
            <a:off x="3114332" y="23303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1" name="Freeform 8931"/>
          <p:cNvSpPr/>
          <p:nvPr/>
        </p:nvSpPr>
        <p:spPr>
          <a:xfrm>
            <a:off x="691270" y="2482797"/>
            <a:ext cx="5664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2" name="Freeform 8932"/>
          <p:cNvSpPr/>
          <p:nvPr/>
        </p:nvSpPr>
        <p:spPr>
          <a:xfrm>
            <a:off x="754982" y="2469081"/>
            <a:ext cx="3464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3" name="Freeform 8933"/>
          <p:cNvSpPr/>
          <p:nvPr/>
        </p:nvSpPr>
        <p:spPr>
          <a:xfrm>
            <a:off x="799432" y="2451250"/>
            <a:ext cx="45703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4" name="Freeform 8934"/>
          <p:cNvSpPr/>
          <p:nvPr/>
        </p:nvSpPr>
        <p:spPr>
          <a:xfrm>
            <a:off x="860067" y="2482797"/>
            <a:ext cx="5242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5" name="Freeform 8935"/>
          <p:cNvSpPr/>
          <p:nvPr/>
        </p:nvSpPr>
        <p:spPr>
          <a:xfrm>
            <a:off x="926514" y="2482797"/>
            <a:ext cx="3031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6" name="Freeform 8936"/>
          <p:cNvSpPr/>
          <p:nvPr/>
        </p:nvSpPr>
        <p:spPr>
          <a:xfrm>
            <a:off x="987263" y="2451250"/>
            <a:ext cx="5687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7" name="Freeform 8937"/>
          <p:cNvSpPr/>
          <p:nvPr/>
        </p:nvSpPr>
        <p:spPr>
          <a:xfrm>
            <a:off x="1060549" y="2458108"/>
            <a:ext cx="1094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8" name="Freeform 8938"/>
          <p:cNvSpPr/>
          <p:nvPr/>
        </p:nvSpPr>
        <p:spPr>
          <a:xfrm>
            <a:off x="1083458" y="2482797"/>
            <a:ext cx="41258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9" name="Freeform 8939"/>
          <p:cNvSpPr/>
          <p:nvPr/>
        </p:nvSpPr>
        <p:spPr>
          <a:xfrm>
            <a:off x="1133721" y="2482569"/>
            <a:ext cx="47755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0" name="Freeform 8940"/>
          <p:cNvSpPr/>
          <p:nvPr/>
        </p:nvSpPr>
        <p:spPr>
          <a:xfrm>
            <a:off x="1191392" y="2458108"/>
            <a:ext cx="1094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1" name="Freeform 8941"/>
          <p:cNvSpPr/>
          <p:nvPr/>
        </p:nvSpPr>
        <p:spPr>
          <a:xfrm>
            <a:off x="1218746" y="2482797"/>
            <a:ext cx="5687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2" name="Freeform 8942"/>
          <p:cNvSpPr/>
          <p:nvPr/>
        </p:nvSpPr>
        <p:spPr>
          <a:xfrm>
            <a:off x="1290094" y="2451250"/>
            <a:ext cx="7522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3" name="Freeform 8943"/>
          <p:cNvSpPr/>
          <p:nvPr/>
        </p:nvSpPr>
        <p:spPr>
          <a:xfrm>
            <a:off x="1315739" y="2458108"/>
            <a:ext cx="1094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4" name="Freeform 8944"/>
          <p:cNvSpPr/>
          <p:nvPr/>
        </p:nvSpPr>
        <p:spPr>
          <a:xfrm>
            <a:off x="1342523" y="2482797"/>
            <a:ext cx="4627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5" name="Freeform 8945"/>
          <p:cNvSpPr/>
          <p:nvPr/>
        </p:nvSpPr>
        <p:spPr>
          <a:xfrm>
            <a:off x="1403727" y="2482797"/>
            <a:ext cx="5242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6" name="Freeform 8946"/>
          <p:cNvSpPr/>
          <p:nvPr/>
        </p:nvSpPr>
        <p:spPr>
          <a:xfrm>
            <a:off x="1465388" y="2482797"/>
            <a:ext cx="41258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7" name="Freeform 8947"/>
          <p:cNvSpPr/>
          <p:nvPr/>
        </p:nvSpPr>
        <p:spPr>
          <a:xfrm>
            <a:off x="1542549" y="2482797"/>
            <a:ext cx="4536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8" name="Freeform 8948"/>
          <p:cNvSpPr/>
          <p:nvPr/>
        </p:nvSpPr>
        <p:spPr>
          <a:xfrm>
            <a:off x="1603867" y="2482797"/>
            <a:ext cx="4627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9" name="Freeform 8949"/>
          <p:cNvSpPr/>
          <p:nvPr/>
        </p:nvSpPr>
        <p:spPr>
          <a:xfrm>
            <a:off x="1664160" y="2451250"/>
            <a:ext cx="5687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0" name="Freeform 8950"/>
          <p:cNvSpPr/>
          <p:nvPr/>
        </p:nvSpPr>
        <p:spPr>
          <a:xfrm>
            <a:off x="1761608" y="2482569"/>
            <a:ext cx="47755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1" name="Freeform 8951"/>
          <p:cNvSpPr/>
          <p:nvPr/>
        </p:nvSpPr>
        <p:spPr>
          <a:xfrm>
            <a:off x="1819280" y="2484169"/>
            <a:ext cx="4627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2" name="Freeform 8952"/>
          <p:cNvSpPr/>
          <p:nvPr/>
        </p:nvSpPr>
        <p:spPr>
          <a:xfrm>
            <a:off x="1884359" y="2451250"/>
            <a:ext cx="7522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3" name="Freeform 8953"/>
          <p:cNvSpPr/>
          <p:nvPr/>
        </p:nvSpPr>
        <p:spPr>
          <a:xfrm>
            <a:off x="1903393" y="2469081"/>
            <a:ext cx="3464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4" name="Freeform 8954"/>
          <p:cNvSpPr/>
          <p:nvPr/>
        </p:nvSpPr>
        <p:spPr>
          <a:xfrm>
            <a:off x="1947843" y="2484169"/>
            <a:ext cx="4627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5" name="Freeform 8955"/>
          <p:cNvSpPr/>
          <p:nvPr/>
        </p:nvSpPr>
        <p:spPr>
          <a:xfrm>
            <a:off x="2011555" y="2482797"/>
            <a:ext cx="3031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6" name="Freeform 8956"/>
          <p:cNvSpPr/>
          <p:nvPr/>
        </p:nvSpPr>
        <p:spPr>
          <a:xfrm>
            <a:off x="2044255" y="2482797"/>
            <a:ext cx="5242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7" name="Freeform 8957"/>
          <p:cNvSpPr/>
          <p:nvPr/>
        </p:nvSpPr>
        <p:spPr>
          <a:xfrm>
            <a:off x="2105915" y="2482797"/>
            <a:ext cx="41258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8" name="Freeform 8958"/>
          <p:cNvSpPr/>
          <p:nvPr/>
        </p:nvSpPr>
        <p:spPr>
          <a:xfrm>
            <a:off x="2160395" y="2526003"/>
            <a:ext cx="12309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9" name="Freeform 8959"/>
          <p:cNvSpPr/>
          <p:nvPr/>
        </p:nvSpPr>
        <p:spPr>
          <a:xfrm>
            <a:off x="2209290" y="2456737"/>
            <a:ext cx="107592" cy="80924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0" name="Freeform 8960"/>
          <p:cNvSpPr/>
          <p:nvPr/>
        </p:nvSpPr>
        <p:spPr>
          <a:xfrm>
            <a:off x="2320302" y="2482797"/>
            <a:ext cx="5242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1" name="Freeform 8961"/>
          <p:cNvSpPr/>
          <p:nvPr/>
        </p:nvSpPr>
        <p:spPr>
          <a:xfrm>
            <a:off x="2410570" y="2482797"/>
            <a:ext cx="4536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2" name="Freeform 8962"/>
          <p:cNvSpPr/>
          <p:nvPr/>
        </p:nvSpPr>
        <p:spPr>
          <a:xfrm>
            <a:off x="2472800" y="2482797"/>
            <a:ext cx="3031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3" name="Freeform 8963"/>
          <p:cNvSpPr/>
          <p:nvPr/>
        </p:nvSpPr>
        <p:spPr>
          <a:xfrm>
            <a:off x="2505499" y="2482797"/>
            <a:ext cx="5242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4" name="Freeform 8964"/>
          <p:cNvSpPr/>
          <p:nvPr/>
        </p:nvSpPr>
        <p:spPr>
          <a:xfrm>
            <a:off x="2594423" y="2480740"/>
            <a:ext cx="50490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5" name="Freeform 8965"/>
          <p:cNvSpPr/>
          <p:nvPr/>
        </p:nvSpPr>
        <p:spPr>
          <a:xfrm>
            <a:off x="2649017" y="2480740"/>
            <a:ext cx="61546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6" name="Freeform 8966"/>
          <p:cNvSpPr/>
          <p:nvPr/>
        </p:nvSpPr>
        <p:spPr>
          <a:xfrm>
            <a:off x="2720593" y="2480740"/>
            <a:ext cx="87076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7" name="Freeform 8967"/>
          <p:cNvSpPr/>
          <p:nvPr/>
        </p:nvSpPr>
        <p:spPr>
          <a:xfrm>
            <a:off x="2819751" y="2480740"/>
            <a:ext cx="87076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8" name="Freeform 8968"/>
          <p:cNvSpPr/>
          <p:nvPr/>
        </p:nvSpPr>
        <p:spPr>
          <a:xfrm>
            <a:off x="2917770" y="2454679"/>
            <a:ext cx="19831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9" name="Freeform 8969"/>
          <p:cNvSpPr/>
          <p:nvPr/>
        </p:nvSpPr>
        <p:spPr>
          <a:xfrm>
            <a:off x="2943186" y="2465652"/>
            <a:ext cx="43082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0" name="Freeform 8970"/>
          <p:cNvSpPr/>
          <p:nvPr/>
        </p:nvSpPr>
        <p:spPr>
          <a:xfrm>
            <a:off x="2989574" y="2465652"/>
            <a:ext cx="43082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1" name="Freeform 8971"/>
          <p:cNvSpPr/>
          <p:nvPr/>
        </p:nvSpPr>
        <p:spPr>
          <a:xfrm>
            <a:off x="3039609" y="2480740"/>
            <a:ext cx="56759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2" name="Freeform 8972"/>
          <p:cNvSpPr/>
          <p:nvPr/>
        </p:nvSpPr>
        <p:spPr>
          <a:xfrm>
            <a:off x="3104688" y="2451250"/>
            <a:ext cx="60178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3" name="Freeform 8973"/>
          <p:cNvSpPr/>
          <p:nvPr/>
        </p:nvSpPr>
        <p:spPr>
          <a:xfrm>
            <a:off x="686475" y="2618052"/>
            <a:ext cx="42547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4" name="Freeform 8974"/>
          <p:cNvSpPr/>
          <p:nvPr/>
        </p:nvSpPr>
        <p:spPr>
          <a:xfrm>
            <a:off x="735495" y="2633140"/>
            <a:ext cx="6078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5" name="Freeform 8975"/>
          <p:cNvSpPr/>
          <p:nvPr/>
        </p:nvSpPr>
        <p:spPr>
          <a:xfrm>
            <a:off x="832341" y="2603650"/>
            <a:ext cx="59431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6" name="Freeform 8976"/>
          <p:cNvSpPr/>
          <p:nvPr/>
        </p:nvSpPr>
        <p:spPr>
          <a:xfrm>
            <a:off x="903536" y="2633140"/>
            <a:ext cx="56054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7" name="Freeform 8977"/>
          <p:cNvSpPr/>
          <p:nvPr/>
        </p:nvSpPr>
        <p:spPr>
          <a:xfrm>
            <a:off x="964093" y="2634511"/>
            <a:ext cx="62133" cy="55549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8" name="Freeform 8978"/>
          <p:cNvSpPr/>
          <p:nvPr/>
        </p:nvSpPr>
        <p:spPr>
          <a:xfrm>
            <a:off x="1030672" y="2633140"/>
            <a:ext cx="56054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9" name="Freeform 8979"/>
          <p:cNvSpPr/>
          <p:nvPr/>
        </p:nvSpPr>
        <p:spPr>
          <a:xfrm>
            <a:off x="1097195" y="2603650"/>
            <a:ext cx="16884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0" name="Freeform 8980"/>
          <p:cNvSpPr/>
          <p:nvPr/>
        </p:nvSpPr>
        <p:spPr>
          <a:xfrm>
            <a:off x="1124154" y="2633140"/>
            <a:ext cx="6078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1" name="Freeform 8981"/>
          <p:cNvSpPr/>
          <p:nvPr/>
        </p:nvSpPr>
        <p:spPr>
          <a:xfrm>
            <a:off x="1196361" y="2633140"/>
            <a:ext cx="59431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2" name="Freeform 8982"/>
          <p:cNvSpPr/>
          <p:nvPr/>
        </p:nvSpPr>
        <p:spPr>
          <a:xfrm>
            <a:off x="1264572" y="2607079"/>
            <a:ext cx="19585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3" name="Freeform 8983"/>
          <p:cNvSpPr/>
          <p:nvPr/>
        </p:nvSpPr>
        <p:spPr>
          <a:xfrm>
            <a:off x="1294907" y="2633140"/>
            <a:ext cx="52678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4" name="Freeform 8984"/>
          <p:cNvSpPr/>
          <p:nvPr/>
        </p:nvSpPr>
        <p:spPr>
          <a:xfrm>
            <a:off x="1357434" y="2633140"/>
            <a:ext cx="59431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5" name="Freeform 8985"/>
          <p:cNvSpPr/>
          <p:nvPr/>
        </p:nvSpPr>
        <p:spPr>
          <a:xfrm>
            <a:off x="1456870" y="2633140"/>
            <a:ext cx="56054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6" name="Freeform 8986"/>
          <p:cNvSpPr/>
          <p:nvPr/>
        </p:nvSpPr>
        <p:spPr>
          <a:xfrm>
            <a:off x="1516245" y="2634511"/>
            <a:ext cx="64384" cy="55549"/>
          </a:xfrm>
          <a:custGeom>
            <a:avLst/>
            <a:gdLst/>
            <a:ahLst/>
            <a:cxnLst/>
            <a:rect l="0" t="0" r="0" b="0"/>
            <a:pathLst>
              <a:path w="7264400" h="6172200">
                <a:moveTo>
                  <a:pt x="0" y="6172200"/>
                </a:moveTo>
                <a:lnTo>
                  <a:pt x="2222500" y="6172200"/>
                </a:lnTo>
                <a:lnTo>
                  <a:pt x="3670300" y="4114800"/>
                </a:lnTo>
                <a:lnTo>
                  <a:pt x="5016500" y="6172200"/>
                </a:lnTo>
                <a:lnTo>
                  <a:pt x="7264400" y="6172200"/>
                </a:lnTo>
                <a:lnTo>
                  <a:pt x="4889500" y="2870200"/>
                </a:lnTo>
                <a:lnTo>
                  <a:pt x="6896100" y="0"/>
                </a:lnTo>
                <a:lnTo>
                  <a:pt x="4775200" y="0"/>
                </a:lnTo>
                <a:lnTo>
                  <a:pt x="3721100" y="1676400"/>
                </a:lnTo>
                <a:lnTo>
                  <a:pt x="2628900" y="0"/>
                </a:lnTo>
                <a:lnTo>
                  <a:pt x="381000" y="0"/>
                </a:lnTo>
                <a:lnTo>
                  <a:pt x="2438400" y="2870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7" name="Freeform 8987"/>
          <p:cNvSpPr/>
          <p:nvPr/>
        </p:nvSpPr>
        <p:spPr>
          <a:xfrm>
            <a:off x="1584007" y="2633140"/>
            <a:ext cx="4986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8" name="Freeform 8988"/>
          <p:cNvSpPr/>
          <p:nvPr/>
        </p:nvSpPr>
        <p:spPr>
          <a:xfrm>
            <a:off x="1638204" y="2633140"/>
            <a:ext cx="56054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9" name="Freeform 8989"/>
          <p:cNvSpPr/>
          <p:nvPr/>
        </p:nvSpPr>
        <p:spPr>
          <a:xfrm>
            <a:off x="1704727" y="2603650"/>
            <a:ext cx="16884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0" name="Freeform 8990"/>
          <p:cNvSpPr/>
          <p:nvPr/>
        </p:nvSpPr>
        <p:spPr>
          <a:xfrm>
            <a:off x="1733937" y="2603650"/>
            <a:ext cx="16884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1" name="Freeform 8991"/>
          <p:cNvSpPr/>
          <p:nvPr/>
        </p:nvSpPr>
        <p:spPr>
          <a:xfrm>
            <a:off x="1761232" y="2633140"/>
            <a:ext cx="56054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2" name="Freeform 8992"/>
          <p:cNvSpPr/>
          <p:nvPr/>
        </p:nvSpPr>
        <p:spPr>
          <a:xfrm>
            <a:off x="1827474" y="2633140"/>
            <a:ext cx="52678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3" name="Freeform 8993"/>
          <p:cNvSpPr/>
          <p:nvPr/>
        </p:nvSpPr>
        <p:spPr>
          <a:xfrm>
            <a:off x="1886793" y="2618052"/>
            <a:ext cx="42547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4" name="Freeform 8994"/>
          <p:cNvSpPr/>
          <p:nvPr/>
        </p:nvSpPr>
        <p:spPr>
          <a:xfrm>
            <a:off x="1966035" y="2633140"/>
            <a:ext cx="8599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5" name="Freeform 8995"/>
          <p:cNvSpPr/>
          <p:nvPr/>
        </p:nvSpPr>
        <p:spPr>
          <a:xfrm>
            <a:off x="2063907" y="2634511"/>
            <a:ext cx="52678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6" name="Freeform 8996"/>
          <p:cNvSpPr/>
          <p:nvPr/>
        </p:nvSpPr>
        <p:spPr>
          <a:xfrm>
            <a:off x="2125195" y="2633140"/>
            <a:ext cx="46712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7" name="Freeform 8997"/>
          <p:cNvSpPr/>
          <p:nvPr/>
        </p:nvSpPr>
        <p:spPr>
          <a:xfrm>
            <a:off x="2179449" y="2607079"/>
            <a:ext cx="19585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8" name="Freeform 8998"/>
          <p:cNvSpPr/>
          <p:nvPr/>
        </p:nvSpPr>
        <p:spPr>
          <a:xfrm>
            <a:off x="2208096" y="2633140"/>
            <a:ext cx="4986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9" name="Freeform 8999"/>
          <p:cNvSpPr/>
          <p:nvPr/>
        </p:nvSpPr>
        <p:spPr>
          <a:xfrm>
            <a:off x="2262856" y="2607079"/>
            <a:ext cx="19585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0" name="Freeform 9000"/>
          <p:cNvSpPr/>
          <p:nvPr/>
        </p:nvSpPr>
        <p:spPr>
          <a:xfrm>
            <a:off x="2290546" y="2633140"/>
            <a:ext cx="52565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1" name="Freeform 9001"/>
          <p:cNvSpPr/>
          <p:nvPr/>
        </p:nvSpPr>
        <p:spPr>
          <a:xfrm>
            <a:off x="2353636" y="2633140"/>
            <a:ext cx="52678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2" name="Freeform 9002"/>
          <p:cNvSpPr/>
          <p:nvPr/>
        </p:nvSpPr>
        <p:spPr>
          <a:xfrm>
            <a:off x="2414925" y="2633140"/>
            <a:ext cx="46712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3" name="Freeform 9003"/>
          <p:cNvSpPr/>
          <p:nvPr/>
        </p:nvSpPr>
        <p:spPr>
          <a:xfrm>
            <a:off x="2495789" y="2633140"/>
            <a:ext cx="52565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4" name="Freeform 9004"/>
          <p:cNvSpPr/>
          <p:nvPr/>
        </p:nvSpPr>
        <p:spPr>
          <a:xfrm>
            <a:off x="2558935" y="2633140"/>
            <a:ext cx="52678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5" name="Freeform 9005"/>
          <p:cNvSpPr/>
          <p:nvPr/>
        </p:nvSpPr>
        <p:spPr>
          <a:xfrm>
            <a:off x="2621462" y="2603650"/>
            <a:ext cx="59431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6" name="Freeform 9006"/>
          <p:cNvSpPr/>
          <p:nvPr/>
        </p:nvSpPr>
        <p:spPr>
          <a:xfrm>
            <a:off x="2721415" y="2607079"/>
            <a:ext cx="19585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7" name="Freeform 9007"/>
          <p:cNvSpPr/>
          <p:nvPr/>
        </p:nvSpPr>
        <p:spPr>
          <a:xfrm>
            <a:off x="2751750" y="2633140"/>
            <a:ext cx="52678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8" name="Freeform 9008"/>
          <p:cNvSpPr/>
          <p:nvPr/>
        </p:nvSpPr>
        <p:spPr>
          <a:xfrm>
            <a:off x="2813039" y="2633140"/>
            <a:ext cx="46712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9" name="Freeform 9009"/>
          <p:cNvSpPr/>
          <p:nvPr/>
        </p:nvSpPr>
        <p:spPr>
          <a:xfrm>
            <a:off x="2869994" y="2633140"/>
            <a:ext cx="59431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0" name="Freeform 9010"/>
          <p:cNvSpPr/>
          <p:nvPr/>
        </p:nvSpPr>
        <p:spPr>
          <a:xfrm>
            <a:off x="2938149" y="2607079"/>
            <a:ext cx="19585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1" name="Freeform 9011"/>
          <p:cNvSpPr/>
          <p:nvPr/>
        </p:nvSpPr>
        <p:spPr>
          <a:xfrm>
            <a:off x="2968541" y="2633140"/>
            <a:ext cx="38495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2" name="Freeform 9012"/>
          <p:cNvSpPr/>
          <p:nvPr/>
        </p:nvSpPr>
        <p:spPr>
          <a:xfrm>
            <a:off x="3013171" y="2607079"/>
            <a:ext cx="19585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3" name="Freeform 9013"/>
          <p:cNvSpPr/>
          <p:nvPr/>
        </p:nvSpPr>
        <p:spPr>
          <a:xfrm>
            <a:off x="3043506" y="2633140"/>
            <a:ext cx="52678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4" name="Freeform 9014"/>
          <p:cNvSpPr/>
          <p:nvPr/>
        </p:nvSpPr>
        <p:spPr>
          <a:xfrm>
            <a:off x="3106089" y="2633140"/>
            <a:ext cx="59431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5" name="Freeform 9015"/>
          <p:cNvSpPr/>
          <p:nvPr/>
        </p:nvSpPr>
        <p:spPr>
          <a:xfrm>
            <a:off x="686485" y="277045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6" name="Freeform 9016"/>
          <p:cNvSpPr/>
          <p:nvPr/>
        </p:nvSpPr>
        <p:spPr>
          <a:xfrm>
            <a:off x="736663" y="27855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7" name="Freeform 9017"/>
          <p:cNvSpPr/>
          <p:nvPr/>
        </p:nvSpPr>
        <p:spPr>
          <a:xfrm>
            <a:off x="801243" y="278554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8" name="Freeform 9018"/>
          <p:cNvSpPr/>
          <p:nvPr/>
        </p:nvSpPr>
        <p:spPr>
          <a:xfrm>
            <a:off x="863650" y="2785540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9" name="Freeform 9019"/>
          <p:cNvSpPr/>
          <p:nvPr/>
        </p:nvSpPr>
        <p:spPr>
          <a:xfrm>
            <a:off x="920457" y="2756050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0" name="Freeform 9020"/>
          <p:cNvSpPr/>
          <p:nvPr/>
        </p:nvSpPr>
        <p:spPr>
          <a:xfrm>
            <a:off x="984351" y="27855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1" name="Freeform 9021"/>
          <p:cNvSpPr/>
          <p:nvPr/>
        </p:nvSpPr>
        <p:spPr>
          <a:xfrm>
            <a:off x="1051674" y="2785540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2" name="Freeform 9022"/>
          <p:cNvSpPr/>
          <p:nvPr/>
        </p:nvSpPr>
        <p:spPr>
          <a:xfrm>
            <a:off x="1094879" y="2785540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3" name="Freeform 9023"/>
          <p:cNvSpPr/>
          <p:nvPr/>
        </p:nvSpPr>
        <p:spPr>
          <a:xfrm>
            <a:off x="1152486" y="2831603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4" name="Freeform 9024"/>
          <p:cNvSpPr/>
          <p:nvPr/>
        </p:nvSpPr>
        <p:spPr>
          <a:xfrm>
            <a:off x="1209408" y="2787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5" name="Freeform 9025"/>
          <p:cNvSpPr/>
          <p:nvPr/>
        </p:nvSpPr>
        <p:spPr>
          <a:xfrm>
            <a:off x="1270901" y="2787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6" name="Freeform 9026"/>
          <p:cNvSpPr/>
          <p:nvPr/>
        </p:nvSpPr>
        <p:spPr>
          <a:xfrm>
            <a:off x="1331366" y="27560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7" name="Freeform 9027"/>
          <p:cNvSpPr/>
          <p:nvPr/>
        </p:nvSpPr>
        <p:spPr>
          <a:xfrm>
            <a:off x="1429207" y="2787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8" name="Freeform 9028"/>
          <p:cNvSpPr/>
          <p:nvPr/>
        </p:nvSpPr>
        <p:spPr>
          <a:xfrm>
            <a:off x="1494929" y="2787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9" name="Freeform 9029"/>
          <p:cNvSpPr/>
          <p:nvPr/>
        </p:nvSpPr>
        <p:spPr>
          <a:xfrm>
            <a:off x="1556308" y="27873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0" name="Freeform 9030"/>
          <p:cNvSpPr/>
          <p:nvPr/>
        </p:nvSpPr>
        <p:spPr>
          <a:xfrm>
            <a:off x="1611401" y="2787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1" name="Freeform 9031"/>
          <p:cNvSpPr/>
          <p:nvPr/>
        </p:nvSpPr>
        <p:spPr>
          <a:xfrm>
            <a:off x="1681924" y="27889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2" name="Freeform 9032"/>
          <p:cNvSpPr/>
          <p:nvPr/>
        </p:nvSpPr>
        <p:spPr>
          <a:xfrm>
            <a:off x="1745818" y="2787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3" name="Freeform 9033"/>
          <p:cNvSpPr/>
          <p:nvPr/>
        </p:nvSpPr>
        <p:spPr>
          <a:xfrm>
            <a:off x="1780679" y="2787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4" name="Freeform 9034"/>
          <p:cNvSpPr/>
          <p:nvPr/>
        </p:nvSpPr>
        <p:spPr>
          <a:xfrm>
            <a:off x="1840001" y="278759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5" name="Freeform 9035"/>
          <p:cNvSpPr/>
          <p:nvPr/>
        </p:nvSpPr>
        <p:spPr>
          <a:xfrm>
            <a:off x="1909838" y="2787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6" name="Freeform 9036"/>
          <p:cNvSpPr/>
          <p:nvPr/>
        </p:nvSpPr>
        <p:spPr>
          <a:xfrm>
            <a:off x="2000478" y="2787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7" name="Freeform 9037"/>
          <p:cNvSpPr/>
          <p:nvPr/>
        </p:nvSpPr>
        <p:spPr>
          <a:xfrm>
            <a:off x="2071001" y="27889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8" name="Freeform 9038"/>
          <p:cNvSpPr/>
          <p:nvPr/>
        </p:nvSpPr>
        <p:spPr>
          <a:xfrm>
            <a:off x="2134895" y="2787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9" name="Freeform 9039"/>
          <p:cNvSpPr/>
          <p:nvPr/>
        </p:nvSpPr>
        <p:spPr>
          <a:xfrm>
            <a:off x="2195131" y="2787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0" name="Freeform 9040"/>
          <p:cNvSpPr/>
          <p:nvPr/>
        </p:nvSpPr>
        <p:spPr>
          <a:xfrm>
            <a:off x="2241651" y="2773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1" name="Freeform 9041"/>
          <p:cNvSpPr/>
          <p:nvPr/>
        </p:nvSpPr>
        <p:spPr>
          <a:xfrm>
            <a:off x="2286228" y="27889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2" name="Freeform 9042"/>
          <p:cNvSpPr/>
          <p:nvPr/>
        </p:nvSpPr>
        <p:spPr>
          <a:xfrm>
            <a:off x="2346121" y="27560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3" name="Freeform 9043"/>
          <p:cNvSpPr/>
          <p:nvPr/>
        </p:nvSpPr>
        <p:spPr>
          <a:xfrm>
            <a:off x="2416873" y="2787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4" name="Freeform 9044"/>
          <p:cNvSpPr/>
          <p:nvPr/>
        </p:nvSpPr>
        <p:spPr>
          <a:xfrm>
            <a:off x="2482596" y="2787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5" name="Freeform 9045"/>
          <p:cNvSpPr/>
          <p:nvPr/>
        </p:nvSpPr>
        <p:spPr>
          <a:xfrm>
            <a:off x="2540089" y="2773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6" name="Freeform 9046"/>
          <p:cNvSpPr/>
          <p:nvPr/>
        </p:nvSpPr>
        <p:spPr>
          <a:xfrm>
            <a:off x="2580208" y="2787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7" name="Freeform 9047"/>
          <p:cNvSpPr/>
          <p:nvPr/>
        </p:nvSpPr>
        <p:spPr>
          <a:xfrm>
            <a:off x="2653817" y="2773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8" name="Freeform 9048"/>
          <p:cNvSpPr/>
          <p:nvPr/>
        </p:nvSpPr>
        <p:spPr>
          <a:xfrm>
            <a:off x="2695651" y="2787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9" name="Freeform 9049"/>
          <p:cNvSpPr/>
          <p:nvPr/>
        </p:nvSpPr>
        <p:spPr>
          <a:xfrm>
            <a:off x="2790520" y="2787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0" name="Freeform 9050"/>
          <p:cNvSpPr/>
          <p:nvPr/>
        </p:nvSpPr>
        <p:spPr>
          <a:xfrm>
            <a:off x="2849841" y="27873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1" name="Freeform 9051"/>
          <p:cNvSpPr/>
          <p:nvPr/>
        </p:nvSpPr>
        <p:spPr>
          <a:xfrm>
            <a:off x="2907677" y="27560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2" name="Freeform 9052"/>
          <p:cNvSpPr/>
          <p:nvPr/>
        </p:nvSpPr>
        <p:spPr>
          <a:xfrm>
            <a:off x="2971228" y="27629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3" name="Freeform 9053"/>
          <p:cNvSpPr/>
          <p:nvPr/>
        </p:nvSpPr>
        <p:spPr>
          <a:xfrm>
            <a:off x="2995917" y="2787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4" name="Freeform 9054"/>
          <p:cNvSpPr/>
          <p:nvPr/>
        </p:nvSpPr>
        <p:spPr>
          <a:xfrm>
            <a:off x="3055582" y="278896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5" name="Freeform 9055"/>
          <p:cNvSpPr/>
          <p:nvPr/>
        </p:nvSpPr>
        <p:spPr>
          <a:xfrm>
            <a:off x="3114560" y="2787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6" name="Freeform 9056"/>
          <p:cNvSpPr/>
          <p:nvPr/>
        </p:nvSpPr>
        <p:spPr>
          <a:xfrm>
            <a:off x="687400" y="29262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7" name="Freeform 9057"/>
          <p:cNvSpPr/>
          <p:nvPr/>
        </p:nvSpPr>
        <p:spPr>
          <a:xfrm>
            <a:off x="733920" y="29084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8" name="Freeform 9058"/>
          <p:cNvSpPr/>
          <p:nvPr/>
        </p:nvSpPr>
        <p:spPr>
          <a:xfrm>
            <a:off x="796671" y="2939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9" name="Freeform 9059"/>
          <p:cNvSpPr/>
          <p:nvPr/>
        </p:nvSpPr>
        <p:spPr>
          <a:xfrm>
            <a:off x="908113" y="29084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0" name="Freeform 9060"/>
          <p:cNvSpPr/>
          <p:nvPr/>
        </p:nvSpPr>
        <p:spPr>
          <a:xfrm>
            <a:off x="973607" y="29152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1" name="Freeform 9061"/>
          <p:cNvSpPr/>
          <p:nvPr/>
        </p:nvSpPr>
        <p:spPr>
          <a:xfrm>
            <a:off x="1000239" y="2939959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2" name="Freeform 9062"/>
          <p:cNvSpPr/>
          <p:nvPr/>
        </p:nvSpPr>
        <p:spPr>
          <a:xfrm>
            <a:off x="1074762" y="29084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3" name="Freeform 9063"/>
          <p:cNvSpPr/>
          <p:nvPr/>
        </p:nvSpPr>
        <p:spPr>
          <a:xfrm>
            <a:off x="1137456" y="2939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4" name="Freeform 9064"/>
          <p:cNvSpPr/>
          <p:nvPr/>
        </p:nvSpPr>
        <p:spPr>
          <a:xfrm>
            <a:off x="1201235" y="29399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5" name="Freeform 9065"/>
          <p:cNvSpPr/>
          <p:nvPr/>
        </p:nvSpPr>
        <p:spPr>
          <a:xfrm>
            <a:off x="1249699" y="29262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6" name="Freeform 9066"/>
          <p:cNvSpPr/>
          <p:nvPr/>
        </p:nvSpPr>
        <p:spPr>
          <a:xfrm>
            <a:off x="1334966" y="29399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7" name="Freeform 9067"/>
          <p:cNvSpPr/>
          <p:nvPr/>
        </p:nvSpPr>
        <p:spPr>
          <a:xfrm>
            <a:off x="1383430" y="29262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8" name="Freeform 9068"/>
          <p:cNvSpPr/>
          <p:nvPr/>
        </p:nvSpPr>
        <p:spPr>
          <a:xfrm>
            <a:off x="1427206" y="2939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9" name="Freeform 9069"/>
          <p:cNvSpPr/>
          <p:nvPr/>
        </p:nvSpPr>
        <p:spPr>
          <a:xfrm>
            <a:off x="1490643" y="29399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0" name="Freeform 9070"/>
          <p:cNvSpPr/>
          <p:nvPr/>
        </p:nvSpPr>
        <p:spPr>
          <a:xfrm>
            <a:off x="1553051" y="29084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1" name="Freeform 9071"/>
          <p:cNvSpPr/>
          <p:nvPr/>
        </p:nvSpPr>
        <p:spPr>
          <a:xfrm>
            <a:off x="1625746" y="2939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2" name="Freeform 9072"/>
          <p:cNvSpPr/>
          <p:nvPr/>
        </p:nvSpPr>
        <p:spPr>
          <a:xfrm>
            <a:off x="1690096" y="29399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3" name="Freeform 9073"/>
          <p:cNvSpPr/>
          <p:nvPr/>
        </p:nvSpPr>
        <p:spPr>
          <a:xfrm>
            <a:off x="1723884" y="29084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4" name="Freeform 9074"/>
          <p:cNvSpPr/>
          <p:nvPr/>
        </p:nvSpPr>
        <p:spPr>
          <a:xfrm>
            <a:off x="1794864" y="29399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5" name="Freeform 9075"/>
          <p:cNvSpPr/>
          <p:nvPr/>
        </p:nvSpPr>
        <p:spPr>
          <a:xfrm>
            <a:off x="1890419" y="29399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6" name="Freeform 9076"/>
          <p:cNvSpPr/>
          <p:nvPr/>
        </p:nvSpPr>
        <p:spPr>
          <a:xfrm>
            <a:off x="1956198" y="2907041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7" name="Freeform 9077"/>
          <p:cNvSpPr/>
          <p:nvPr/>
        </p:nvSpPr>
        <p:spPr>
          <a:xfrm>
            <a:off x="2041238" y="293995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8" name="Freeform 9078"/>
          <p:cNvSpPr/>
          <p:nvPr/>
        </p:nvSpPr>
        <p:spPr>
          <a:xfrm>
            <a:off x="2141136" y="294133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9" name="Freeform 9079"/>
          <p:cNvSpPr/>
          <p:nvPr/>
        </p:nvSpPr>
        <p:spPr>
          <a:xfrm>
            <a:off x="2202172" y="29399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0" name="Freeform 9080"/>
          <p:cNvSpPr/>
          <p:nvPr/>
        </p:nvSpPr>
        <p:spPr>
          <a:xfrm>
            <a:off x="2257264" y="29152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1" name="Freeform 9081"/>
          <p:cNvSpPr/>
          <p:nvPr/>
        </p:nvSpPr>
        <p:spPr>
          <a:xfrm>
            <a:off x="2283896" y="293973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2" name="Freeform 9082"/>
          <p:cNvSpPr/>
          <p:nvPr/>
        </p:nvSpPr>
        <p:spPr>
          <a:xfrm>
            <a:off x="2340932" y="2939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3" name="Freeform 9083"/>
          <p:cNvSpPr/>
          <p:nvPr/>
        </p:nvSpPr>
        <p:spPr>
          <a:xfrm>
            <a:off x="2406655" y="290841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4" name="Freeform 9084"/>
          <p:cNvSpPr/>
          <p:nvPr/>
        </p:nvSpPr>
        <p:spPr>
          <a:xfrm>
            <a:off x="2477521" y="293995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5" name="Freeform 9085"/>
          <p:cNvSpPr/>
          <p:nvPr/>
        </p:nvSpPr>
        <p:spPr>
          <a:xfrm>
            <a:off x="2546558" y="2939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6" name="Freeform 9086"/>
          <p:cNvSpPr/>
          <p:nvPr/>
        </p:nvSpPr>
        <p:spPr>
          <a:xfrm>
            <a:off x="2615138" y="29399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7" name="Freeform 9087"/>
          <p:cNvSpPr/>
          <p:nvPr/>
        </p:nvSpPr>
        <p:spPr>
          <a:xfrm>
            <a:off x="2647999" y="2907041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8" name="Freeform 9088"/>
          <p:cNvSpPr/>
          <p:nvPr/>
        </p:nvSpPr>
        <p:spPr>
          <a:xfrm>
            <a:off x="2687661" y="29399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9" name="Freeform 9089"/>
          <p:cNvSpPr/>
          <p:nvPr/>
        </p:nvSpPr>
        <p:spPr>
          <a:xfrm>
            <a:off x="2760470" y="29399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0" name="Freeform 9090"/>
          <p:cNvSpPr/>
          <p:nvPr/>
        </p:nvSpPr>
        <p:spPr>
          <a:xfrm>
            <a:off x="2801458" y="293995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1" name="Freeform 9091"/>
          <p:cNvSpPr/>
          <p:nvPr/>
        </p:nvSpPr>
        <p:spPr>
          <a:xfrm>
            <a:off x="2898613" y="2939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2" name="Freeform 9092"/>
          <p:cNvSpPr/>
          <p:nvPr/>
        </p:nvSpPr>
        <p:spPr>
          <a:xfrm>
            <a:off x="2962050" y="29399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3" name="Freeform 9093"/>
          <p:cNvSpPr/>
          <p:nvPr/>
        </p:nvSpPr>
        <p:spPr>
          <a:xfrm>
            <a:off x="3025372" y="293973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4" name="Freeform 9094"/>
          <p:cNvSpPr/>
          <p:nvPr/>
        </p:nvSpPr>
        <p:spPr>
          <a:xfrm>
            <a:off x="3082408" y="2939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5" name="Freeform 9095"/>
          <p:cNvSpPr/>
          <p:nvPr/>
        </p:nvSpPr>
        <p:spPr>
          <a:xfrm>
            <a:off x="3149845" y="2983965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6" name="Freeform 9096"/>
          <p:cNvSpPr/>
          <p:nvPr/>
        </p:nvSpPr>
        <p:spPr>
          <a:xfrm>
            <a:off x="693458" y="3092321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7" name="Freeform 9097"/>
          <p:cNvSpPr/>
          <p:nvPr/>
        </p:nvSpPr>
        <p:spPr>
          <a:xfrm>
            <a:off x="792556" y="309369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8" name="Freeform 9098"/>
          <p:cNvSpPr/>
          <p:nvPr/>
        </p:nvSpPr>
        <p:spPr>
          <a:xfrm>
            <a:off x="852792" y="309232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9" name="Freeform 9099"/>
          <p:cNvSpPr/>
          <p:nvPr/>
        </p:nvSpPr>
        <p:spPr>
          <a:xfrm>
            <a:off x="907084" y="306763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0" name="Freeform 9100"/>
          <p:cNvSpPr/>
          <p:nvPr/>
        </p:nvSpPr>
        <p:spPr>
          <a:xfrm>
            <a:off x="932916" y="309209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1" name="Freeform 9101"/>
          <p:cNvSpPr/>
          <p:nvPr/>
        </p:nvSpPr>
        <p:spPr>
          <a:xfrm>
            <a:off x="989152" y="309232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2" name="Freeform 9102"/>
          <p:cNvSpPr/>
          <p:nvPr/>
        </p:nvSpPr>
        <p:spPr>
          <a:xfrm>
            <a:off x="1054074" y="306077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3" name="Freeform 9103"/>
          <p:cNvSpPr/>
          <p:nvPr/>
        </p:nvSpPr>
        <p:spPr>
          <a:xfrm>
            <a:off x="1121797" y="309369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4" name="Freeform 9104"/>
          <p:cNvSpPr/>
          <p:nvPr/>
        </p:nvSpPr>
        <p:spPr>
          <a:xfrm>
            <a:off x="1185919" y="309232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5" name="Freeform 9105"/>
          <p:cNvSpPr/>
          <p:nvPr/>
        </p:nvSpPr>
        <p:spPr>
          <a:xfrm>
            <a:off x="1247527" y="306077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6" name="Freeform 9106"/>
          <p:cNvSpPr/>
          <p:nvPr/>
        </p:nvSpPr>
        <p:spPr>
          <a:xfrm>
            <a:off x="1319422" y="30923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7" name="Freeform 9107"/>
          <p:cNvSpPr/>
          <p:nvPr/>
        </p:nvSpPr>
        <p:spPr>
          <a:xfrm>
            <a:off x="1387201" y="309232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8" name="Freeform 9108"/>
          <p:cNvSpPr/>
          <p:nvPr/>
        </p:nvSpPr>
        <p:spPr>
          <a:xfrm>
            <a:off x="1421491" y="309232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9" name="Freeform 9109"/>
          <p:cNvSpPr/>
          <p:nvPr/>
        </p:nvSpPr>
        <p:spPr>
          <a:xfrm>
            <a:off x="1469155" y="307860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0" name="Freeform 9110"/>
          <p:cNvSpPr/>
          <p:nvPr/>
        </p:nvSpPr>
        <p:spPr>
          <a:xfrm>
            <a:off x="1512131" y="309232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1" name="Freeform 9111"/>
          <p:cNvSpPr/>
          <p:nvPr/>
        </p:nvSpPr>
        <p:spPr>
          <a:xfrm>
            <a:off x="1574768" y="309232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2" name="Freeform 9112"/>
          <p:cNvSpPr/>
          <p:nvPr/>
        </p:nvSpPr>
        <p:spPr>
          <a:xfrm>
            <a:off x="1636375" y="306077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3" name="Freeform 9113"/>
          <p:cNvSpPr/>
          <p:nvPr/>
        </p:nvSpPr>
        <p:spPr>
          <a:xfrm>
            <a:off x="1711013" y="306763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4" name="Freeform 9114"/>
          <p:cNvSpPr/>
          <p:nvPr/>
        </p:nvSpPr>
        <p:spPr>
          <a:xfrm>
            <a:off x="1739017" y="309232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5" name="Freeform 9115"/>
          <p:cNvSpPr/>
          <p:nvPr/>
        </p:nvSpPr>
        <p:spPr>
          <a:xfrm>
            <a:off x="1801539" y="3092321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6" name="Freeform 9116"/>
          <p:cNvSpPr/>
          <p:nvPr/>
        </p:nvSpPr>
        <p:spPr>
          <a:xfrm>
            <a:off x="1874462" y="3136326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7" name="Freeform 9117"/>
          <p:cNvSpPr/>
          <p:nvPr/>
        </p:nvSpPr>
        <p:spPr>
          <a:xfrm>
            <a:off x="1946357" y="309232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8" name="Freeform 9118"/>
          <p:cNvSpPr/>
          <p:nvPr/>
        </p:nvSpPr>
        <p:spPr>
          <a:xfrm>
            <a:off x="2006822" y="309209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9" name="Freeform 9119"/>
          <p:cNvSpPr/>
          <p:nvPr/>
        </p:nvSpPr>
        <p:spPr>
          <a:xfrm>
            <a:off x="2063057" y="309232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0" name="Freeform 9120"/>
          <p:cNvSpPr/>
          <p:nvPr/>
        </p:nvSpPr>
        <p:spPr>
          <a:xfrm>
            <a:off x="2122608" y="306077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1" name="Freeform 9121"/>
          <p:cNvSpPr/>
          <p:nvPr/>
        </p:nvSpPr>
        <p:spPr>
          <a:xfrm>
            <a:off x="2194502" y="30923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2" name="Freeform 9122"/>
          <p:cNvSpPr/>
          <p:nvPr/>
        </p:nvSpPr>
        <p:spPr>
          <a:xfrm>
            <a:off x="2261368" y="3092321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3" name="Freeform 9123"/>
          <p:cNvSpPr/>
          <p:nvPr/>
        </p:nvSpPr>
        <p:spPr>
          <a:xfrm>
            <a:off x="2360466" y="306763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4" name="Freeform 9124"/>
          <p:cNvSpPr/>
          <p:nvPr/>
        </p:nvSpPr>
        <p:spPr>
          <a:xfrm>
            <a:off x="2386298" y="309209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5" name="Freeform 9125"/>
          <p:cNvSpPr/>
          <p:nvPr/>
        </p:nvSpPr>
        <p:spPr>
          <a:xfrm>
            <a:off x="2483396" y="309232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6" name="Freeform 9126"/>
          <p:cNvSpPr/>
          <p:nvPr/>
        </p:nvSpPr>
        <p:spPr>
          <a:xfrm>
            <a:off x="2543860" y="309209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7" name="Freeform 9127"/>
          <p:cNvSpPr/>
          <p:nvPr/>
        </p:nvSpPr>
        <p:spPr>
          <a:xfrm>
            <a:off x="2602839" y="3060774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8" name="Freeform 9128"/>
          <p:cNvSpPr/>
          <p:nvPr/>
        </p:nvSpPr>
        <p:spPr>
          <a:xfrm>
            <a:off x="2667533" y="306763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9" name="Freeform 9129"/>
          <p:cNvSpPr/>
          <p:nvPr/>
        </p:nvSpPr>
        <p:spPr>
          <a:xfrm>
            <a:off x="2693365" y="30923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0" name="Freeform 9130"/>
          <p:cNvSpPr/>
          <p:nvPr/>
        </p:nvSpPr>
        <p:spPr>
          <a:xfrm>
            <a:off x="2754172" y="3093692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1" name="Freeform 9131"/>
          <p:cNvSpPr/>
          <p:nvPr/>
        </p:nvSpPr>
        <p:spPr>
          <a:xfrm>
            <a:off x="2814294" y="30923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2" name="Freeform 9132"/>
          <p:cNvSpPr/>
          <p:nvPr/>
        </p:nvSpPr>
        <p:spPr>
          <a:xfrm>
            <a:off x="2881160" y="3092321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3" name="Freeform 9133"/>
          <p:cNvSpPr/>
          <p:nvPr/>
        </p:nvSpPr>
        <p:spPr>
          <a:xfrm>
            <a:off x="2977515" y="30923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4" name="Freeform 9134"/>
          <p:cNvSpPr/>
          <p:nvPr/>
        </p:nvSpPr>
        <p:spPr>
          <a:xfrm>
            <a:off x="3044380" y="309232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5" name="Freeform 9135"/>
          <p:cNvSpPr/>
          <p:nvPr/>
        </p:nvSpPr>
        <p:spPr>
          <a:xfrm>
            <a:off x="3103016" y="307860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6" name="Freeform 9136"/>
          <p:cNvSpPr/>
          <p:nvPr/>
        </p:nvSpPr>
        <p:spPr>
          <a:xfrm>
            <a:off x="3147936" y="3136326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7" name="Freeform 9137"/>
          <p:cNvSpPr/>
          <p:nvPr/>
        </p:nvSpPr>
        <p:spPr>
          <a:xfrm>
            <a:off x="691286" y="324468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8" name="Freeform 9138"/>
          <p:cNvSpPr/>
          <p:nvPr/>
        </p:nvSpPr>
        <p:spPr>
          <a:xfrm>
            <a:off x="752779" y="324468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9" name="Freeform 9139"/>
          <p:cNvSpPr/>
          <p:nvPr/>
        </p:nvSpPr>
        <p:spPr>
          <a:xfrm>
            <a:off x="813244" y="321313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0" name="Freeform 9140"/>
          <p:cNvSpPr/>
          <p:nvPr/>
        </p:nvSpPr>
        <p:spPr>
          <a:xfrm>
            <a:off x="918514" y="324468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1" name="Freeform 9141"/>
          <p:cNvSpPr/>
          <p:nvPr/>
        </p:nvSpPr>
        <p:spPr>
          <a:xfrm>
            <a:off x="988695" y="324468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2" name="Freeform 9142"/>
          <p:cNvSpPr/>
          <p:nvPr/>
        </p:nvSpPr>
        <p:spPr>
          <a:xfrm>
            <a:off x="1021499" y="324468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3" name="Freeform 9143"/>
          <p:cNvSpPr/>
          <p:nvPr/>
        </p:nvSpPr>
        <p:spPr>
          <a:xfrm>
            <a:off x="1085392" y="3211764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4" name="Freeform 9144"/>
          <p:cNvSpPr/>
          <p:nvPr/>
        </p:nvSpPr>
        <p:spPr>
          <a:xfrm>
            <a:off x="1123111" y="32446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5" name="Freeform 9145"/>
          <p:cNvSpPr/>
          <p:nvPr/>
        </p:nvSpPr>
        <p:spPr>
          <a:xfrm>
            <a:off x="1184948" y="324468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6" name="Freeform 9146"/>
          <p:cNvSpPr/>
          <p:nvPr/>
        </p:nvSpPr>
        <p:spPr>
          <a:xfrm>
            <a:off x="1233639" y="324468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7" name="Freeform 9147"/>
          <p:cNvSpPr/>
          <p:nvPr/>
        </p:nvSpPr>
        <p:spPr>
          <a:xfrm>
            <a:off x="1286789" y="321999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8" name="Freeform 9148"/>
          <p:cNvSpPr/>
          <p:nvPr/>
        </p:nvSpPr>
        <p:spPr>
          <a:xfrm>
            <a:off x="1311478" y="324468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9" name="Freeform 9149"/>
          <p:cNvSpPr/>
          <p:nvPr/>
        </p:nvSpPr>
        <p:spPr>
          <a:xfrm>
            <a:off x="1381429" y="324468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0" name="Freeform 9150"/>
          <p:cNvSpPr/>
          <p:nvPr/>
        </p:nvSpPr>
        <p:spPr>
          <a:xfrm>
            <a:off x="1442808" y="324468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1" name="Freeform 9151"/>
          <p:cNvSpPr/>
          <p:nvPr/>
        </p:nvSpPr>
        <p:spPr>
          <a:xfrm>
            <a:off x="1506588" y="321313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2" name="Freeform 9152"/>
          <p:cNvSpPr/>
          <p:nvPr/>
        </p:nvSpPr>
        <p:spPr>
          <a:xfrm>
            <a:off x="1560423" y="321313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3" name="Freeform 9153"/>
          <p:cNvSpPr/>
          <p:nvPr/>
        </p:nvSpPr>
        <p:spPr>
          <a:xfrm>
            <a:off x="1633918" y="321999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4" name="Freeform 9154"/>
          <p:cNvSpPr/>
          <p:nvPr/>
        </p:nvSpPr>
        <p:spPr>
          <a:xfrm>
            <a:off x="1656892" y="324468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5" name="Freeform 9155"/>
          <p:cNvSpPr/>
          <p:nvPr/>
        </p:nvSpPr>
        <p:spPr>
          <a:xfrm>
            <a:off x="1710042" y="324468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6" name="Freeform 9156"/>
          <p:cNvSpPr/>
          <p:nvPr/>
        </p:nvSpPr>
        <p:spPr>
          <a:xfrm>
            <a:off x="1777136" y="324468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7" name="Freeform 9157"/>
          <p:cNvSpPr/>
          <p:nvPr/>
        </p:nvSpPr>
        <p:spPr>
          <a:xfrm>
            <a:off x="1843201" y="324468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8" name="Freeform 9158"/>
          <p:cNvSpPr/>
          <p:nvPr/>
        </p:nvSpPr>
        <p:spPr>
          <a:xfrm>
            <a:off x="1896351" y="321999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9" name="Freeform 9159"/>
          <p:cNvSpPr/>
          <p:nvPr/>
        </p:nvSpPr>
        <p:spPr>
          <a:xfrm>
            <a:off x="1917153" y="323096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0" name="Freeform 9160"/>
          <p:cNvSpPr/>
          <p:nvPr/>
        </p:nvSpPr>
        <p:spPr>
          <a:xfrm>
            <a:off x="1961730" y="321999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1" name="Freeform 9161"/>
          <p:cNvSpPr/>
          <p:nvPr/>
        </p:nvSpPr>
        <p:spPr>
          <a:xfrm>
            <a:off x="1986419" y="324468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2" name="Freeform 9162"/>
          <p:cNvSpPr/>
          <p:nvPr/>
        </p:nvSpPr>
        <p:spPr>
          <a:xfrm>
            <a:off x="2056371" y="324468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3" name="Freeform 9163"/>
          <p:cNvSpPr/>
          <p:nvPr/>
        </p:nvSpPr>
        <p:spPr>
          <a:xfrm>
            <a:off x="2121979" y="3287888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4" name="Rectangle 9164"/>
          <p:cNvSpPr/>
          <p:nvPr/>
        </p:nvSpPr>
        <p:spPr>
          <a:xfrm>
            <a:off x="685800" y="3363601"/>
            <a:ext cx="912113" cy="165688"/>
          </a:xfrm>
          <a:prstGeom prst="rect">
            <a:avLst/>
          </a:prstGeom>
        </p:spPr>
      </p:sp>
      <p:sp>
        <p:nvSpPr>
          <p:cNvPr id="9165" name="Freeform 9165"/>
          <p:cNvSpPr/>
          <p:nvPr/>
        </p:nvSpPr>
        <p:spPr>
          <a:xfrm>
            <a:off x="696772" y="3415447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6" name="Freeform 9166"/>
          <p:cNvSpPr/>
          <p:nvPr/>
        </p:nvSpPr>
        <p:spPr>
          <a:xfrm>
            <a:off x="759980" y="344150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7" name="Freeform 9167"/>
          <p:cNvSpPr/>
          <p:nvPr/>
        </p:nvSpPr>
        <p:spPr>
          <a:xfrm>
            <a:off x="792784" y="344150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8" name="Freeform 9168"/>
          <p:cNvSpPr/>
          <p:nvPr/>
        </p:nvSpPr>
        <p:spPr>
          <a:xfrm>
            <a:off x="860564" y="3441508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9" name="Freeform 9169"/>
          <p:cNvSpPr/>
          <p:nvPr/>
        </p:nvSpPr>
        <p:spPr>
          <a:xfrm>
            <a:off x="933488" y="344150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0" name="Freeform 9170"/>
          <p:cNvSpPr/>
          <p:nvPr/>
        </p:nvSpPr>
        <p:spPr>
          <a:xfrm>
            <a:off x="968349" y="344150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1" name="Freeform 9171"/>
          <p:cNvSpPr/>
          <p:nvPr/>
        </p:nvSpPr>
        <p:spPr>
          <a:xfrm>
            <a:off x="1029842" y="344150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2" name="Freeform 9172"/>
          <p:cNvSpPr/>
          <p:nvPr/>
        </p:nvSpPr>
        <p:spPr>
          <a:xfrm>
            <a:off x="1156830" y="344150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3" name="Freeform 9173"/>
          <p:cNvSpPr/>
          <p:nvPr/>
        </p:nvSpPr>
        <p:spPr>
          <a:xfrm>
            <a:off x="1227353" y="344150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4" name="Freeform 9174"/>
          <p:cNvSpPr/>
          <p:nvPr/>
        </p:nvSpPr>
        <p:spPr>
          <a:xfrm>
            <a:off x="1290561" y="342779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5" name="Freeform 9175"/>
          <p:cNvSpPr/>
          <p:nvPr/>
        </p:nvSpPr>
        <p:spPr>
          <a:xfrm>
            <a:off x="1335138" y="341681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6" name="Freeform 9176"/>
          <p:cNvSpPr/>
          <p:nvPr/>
        </p:nvSpPr>
        <p:spPr>
          <a:xfrm>
            <a:off x="1359827" y="344150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7" name="Freeform 9177"/>
          <p:cNvSpPr/>
          <p:nvPr/>
        </p:nvSpPr>
        <p:spPr>
          <a:xfrm>
            <a:off x="1429778" y="344150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8" name="Freeform 9178"/>
          <p:cNvSpPr/>
          <p:nvPr/>
        </p:nvSpPr>
        <p:spPr>
          <a:xfrm>
            <a:off x="1489443" y="344150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9" name="Freeform 9179"/>
          <p:cNvSpPr/>
          <p:nvPr/>
        </p:nvSpPr>
        <p:spPr>
          <a:xfrm>
            <a:off x="1544078" y="3442308"/>
            <a:ext cx="12344" cy="54749"/>
          </a:xfrm>
          <a:custGeom>
            <a:avLst/>
            <a:gdLst/>
            <a:ahLst/>
            <a:cxnLst/>
            <a:rect l="0" t="0" r="0" b="0"/>
            <a:pathLst>
              <a:path w="1371600" h="60833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  <a:moveTo>
                  <a:pt x="1371600" y="5397500"/>
                </a:moveTo>
                <a:cubicBezTo>
                  <a:pt x="1371600" y="5041900"/>
                  <a:pt x="1092200" y="4711700"/>
                  <a:pt x="685800" y="4711700"/>
                </a:cubicBezTo>
                <a:cubicBezTo>
                  <a:pt x="279400" y="4711700"/>
                  <a:pt x="0" y="5041900"/>
                  <a:pt x="0" y="5397500"/>
                </a:cubicBezTo>
                <a:cubicBezTo>
                  <a:pt x="0" y="5753100"/>
                  <a:pt x="279400" y="6083300"/>
                  <a:pt x="685800" y="6083300"/>
                </a:cubicBezTo>
                <a:cubicBezTo>
                  <a:pt x="1092200" y="6083300"/>
                  <a:pt x="1371600" y="5753100"/>
                  <a:pt x="1371600" y="5397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0" name="Rectangle 9180"/>
          <p:cNvSpPr/>
          <p:nvPr/>
        </p:nvSpPr>
        <p:spPr>
          <a:xfrm>
            <a:off x="685800" y="3560425"/>
            <a:ext cx="1765477" cy="165802"/>
          </a:xfrm>
          <a:prstGeom prst="rect">
            <a:avLst/>
          </a:prstGeom>
        </p:spPr>
      </p:sp>
      <p:sp>
        <p:nvSpPr>
          <p:cNvPr id="9181" name="Freeform 9181"/>
          <p:cNvSpPr/>
          <p:nvPr/>
        </p:nvSpPr>
        <p:spPr>
          <a:xfrm>
            <a:off x="694143" y="3632503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2" name="Freeform 9182"/>
          <p:cNvSpPr/>
          <p:nvPr/>
        </p:nvSpPr>
        <p:spPr>
          <a:xfrm>
            <a:off x="805586" y="3610329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3" name="Freeform 9183"/>
          <p:cNvSpPr/>
          <p:nvPr/>
        </p:nvSpPr>
        <p:spPr>
          <a:xfrm>
            <a:off x="888796" y="360690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4" name="Freeform 9184"/>
          <p:cNvSpPr/>
          <p:nvPr/>
        </p:nvSpPr>
        <p:spPr>
          <a:xfrm>
            <a:off x="949604" y="363844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5" name="Freeform 9185"/>
          <p:cNvSpPr/>
          <p:nvPr/>
        </p:nvSpPr>
        <p:spPr>
          <a:xfrm>
            <a:off x="1020470" y="363844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6" name="Freeform 9186"/>
          <p:cNvSpPr/>
          <p:nvPr/>
        </p:nvSpPr>
        <p:spPr>
          <a:xfrm>
            <a:off x="1055331" y="363844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7" name="Freeform 9187"/>
          <p:cNvSpPr/>
          <p:nvPr/>
        </p:nvSpPr>
        <p:spPr>
          <a:xfrm>
            <a:off x="1119111" y="360690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8" name="Freeform 9188"/>
          <p:cNvSpPr/>
          <p:nvPr/>
        </p:nvSpPr>
        <p:spPr>
          <a:xfrm>
            <a:off x="1140942" y="3662106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9" name="Freeform 9189"/>
          <p:cNvSpPr/>
          <p:nvPr/>
        </p:nvSpPr>
        <p:spPr>
          <a:xfrm>
            <a:off x="1180147" y="3610329"/>
            <a:ext cx="72809" cy="85039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0" name="Freeform 9190"/>
          <p:cNvSpPr/>
          <p:nvPr/>
        </p:nvSpPr>
        <p:spPr>
          <a:xfrm>
            <a:off x="1269072" y="363844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1" name="Freeform 9191"/>
          <p:cNvSpPr/>
          <p:nvPr/>
        </p:nvSpPr>
        <p:spPr>
          <a:xfrm>
            <a:off x="1334795" y="363844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2" name="Freeform 9192"/>
          <p:cNvSpPr/>
          <p:nvPr/>
        </p:nvSpPr>
        <p:spPr>
          <a:xfrm>
            <a:off x="1396174" y="363844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3" name="Freeform 9193"/>
          <p:cNvSpPr/>
          <p:nvPr/>
        </p:nvSpPr>
        <p:spPr>
          <a:xfrm>
            <a:off x="1462811" y="363844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4" name="Freeform 9194"/>
          <p:cNvSpPr/>
          <p:nvPr/>
        </p:nvSpPr>
        <p:spPr>
          <a:xfrm>
            <a:off x="1497672" y="363844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5" name="Freeform 9195"/>
          <p:cNvSpPr/>
          <p:nvPr/>
        </p:nvSpPr>
        <p:spPr>
          <a:xfrm>
            <a:off x="1561452" y="360690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6" name="Freeform 9196"/>
          <p:cNvSpPr/>
          <p:nvPr/>
        </p:nvSpPr>
        <p:spPr>
          <a:xfrm>
            <a:off x="1621688" y="3612386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7" name="Freeform 9197"/>
          <p:cNvSpPr/>
          <p:nvPr/>
        </p:nvSpPr>
        <p:spPr>
          <a:xfrm>
            <a:off x="1720672" y="363981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8" name="Freeform 9198"/>
          <p:cNvSpPr/>
          <p:nvPr/>
        </p:nvSpPr>
        <p:spPr>
          <a:xfrm>
            <a:off x="1779765" y="363844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9" name="Freeform 9199"/>
          <p:cNvSpPr/>
          <p:nvPr/>
        </p:nvSpPr>
        <p:spPr>
          <a:xfrm>
            <a:off x="1832914" y="361375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0" name="Freeform 9200"/>
          <p:cNvSpPr/>
          <p:nvPr/>
        </p:nvSpPr>
        <p:spPr>
          <a:xfrm>
            <a:off x="1857603" y="363821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1" name="Freeform 9201"/>
          <p:cNvSpPr/>
          <p:nvPr/>
        </p:nvSpPr>
        <p:spPr>
          <a:xfrm>
            <a:off x="1949957" y="3612386"/>
            <a:ext cx="51549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2" name="Freeform 9202"/>
          <p:cNvSpPr/>
          <p:nvPr/>
        </p:nvSpPr>
        <p:spPr>
          <a:xfrm>
            <a:off x="2011337" y="360690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3" name="Freeform 9203"/>
          <p:cNvSpPr/>
          <p:nvPr/>
        </p:nvSpPr>
        <p:spPr>
          <a:xfrm>
            <a:off x="2084831" y="363981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4" name="Freeform 9204"/>
          <p:cNvSpPr/>
          <p:nvPr/>
        </p:nvSpPr>
        <p:spPr>
          <a:xfrm>
            <a:off x="2145639" y="363821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5" name="Freeform 9205"/>
          <p:cNvSpPr/>
          <p:nvPr/>
        </p:nvSpPr>
        <p:spPr>
          <a:xfrm>
            <a:off x="2200732" y="363844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6" name="Freeform 9206"/>
          <p:cNvSpPr/>
          <p:nvPr/>
        </p:nvSpPr>
        <p:spPr>
          <a:xfrm>
            <a:off x="2256167" y="362473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7" name="Freeform 9207"/>
          <p:cNvSpPr/>
          <p:nvPr/>
        </p:nvSpPr>
        <p:spPr>
          <a:xfrm>
            <a:off x="2300744" y="361375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8" name="Freeform 9208"/>
          <p:cNvSpPr/>
          <p:nvPr/>
        </p:nvSpPr>
        <p:spPr>
          <a:xfrm>
            <a:off x="2325433" y="363844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9" name="Freeform 9209"/>
          <p:cNvSpPr/>
          <p:nvPr/>
        </p:nvSpPr>
        <p:spPr>
          <a:xfrm>
            <a:off x="2395385" y="363844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0" name="Rectangle 9210"/>
          <p:cNvSpPr/>
          <p:nvPr/>
        </p:nvSpPr>
        <p:spPr>
          <a:xfrm>
            <a:off x="685800" y="3757364"/>
            <a:ext cx="1617687" cy="165688"/>
          </a:xfrm>
          <a:prstGeom prst="rect">
            <a:avLst/>
          </a:prstGeom>
        </p:spPr>
      </p:sp>
      <p:sp>
        <p:nvSpPr>
          <p:cNvPr id="9211" name="Freeform 9211"/>
          <p:cNvSpPr/>
          <p:nvPr/>
        </p:nvSpPr>
        <p:spPr>
          <a:xfrm>
            <a:off x="694143" y="3829441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2" name="Freeform 9212"/>
          <p:cNvSpPr/>
          <p:nvPr/>
        </p:nvSpPr>
        <p:spPr>
          <a:xfrm>
            <a:off x="811072" y="3809210"/>
            <a:ext cx="8229" cy="80924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3" name="Freeform 9213"/>
          <p:cNvSpPr/>
          <p:nvPr/>
        </p:nvSpPr>
        <p:spPr>
          <a:xfrm>
            <a:off x="837933" y="383527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4" name="Freeform 9214"/>
          <p:cNvSpPr/>
          <p:nvPr/>
        </p:nvSpPr>
        <p:spPr>
          <a:xfrm>
            <a:off x="897597" y="383527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5" name="Freeform 9215"/>
          <p:cNvSpPr/>
          <p:nvPr/>
        </p:nvSpPr>
        <p:spPr>
          <a:xfrm>
            <a:off x="944118" y="382155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6" name="Freeform 9216"/>
          <p:cNvSpPr/>
          <p:nvPr/>
        </p:nvSpPr>
        <p:spPr>
          <a:xfrm>
            <a:off x="989037" y="383527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7" name="Freeform 9217"/>
          <p:cNvSpPr/>
          <p:nvPr/>
        </p:nvSpPr>
        <p:spPr>
          <a:xfrm>
            <a:off x="1026642" y="383664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8" name="Freeform 9218"/>
          <p:cNvSpPr/>
          <p:nvPr/>
        </p:nvSpPr>
        <p:spPr>
          <a:xfrm>
            <a:off x="1089621" y="3835271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9" name="Freeform 9219"/>
          <p:cNvSpPr/>
          <p:nvPr/>
        </p:nvSpPr>
        <p:spPr>
          <a:xfrm>
            <a:off x="1184833" y="383527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0" name="Freeform 9220"/>
          <p:cNvSpPr/>
          <p:nvPr/>
        </p:nvSpPr>
        <p:spPr>
          <a:xfrm>
            <a:off x="1250556" y="383527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1" name="Freeform 9221"/>
          <p:cNvSpPr/>
          <p:nvPr/>
        </p:nvSpPr>
        <p:spPr>
          <a:xfrm>
            <a:off x="1308049" y="382155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2" name="Freeform 9222"/>
          <p:cNvSpPr/>
          <p:nvPr/>
        </p:nvSpPr>
        <p:spPr>
          <a:xfrm>
            <a:off x="1349883" y="383527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3" name="Freeform 9223"/>
          <p:cNvSpPr/>
          <p:nvPr/>
        </p:nvSpPr>
        <p:spPr>
          <a:xfrm>
            <a:off x="1413662" y="380372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4" name="Freeform 9224"/>
          <p:cNvSpPr/>
          <p:nvPr/>
        </p:nvSpPr>
        <p:spPr>
          <a:xfrm>
            <a:off x="1473898" y="3809210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5" name="Freeform 9225"/>
          <p:cNvSpPr/>
          <p:nvPr/>
        </p:nvSpPr>
        <p:spPr>
          <a:xfrm>
            <a:off x="1572882" y="383664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6" name="Freeform 9226"/>
          <p:cNvSpPr/>
          <p:nvPr/>
        </p:nvSpPr>
        <p:spPr>
          <a:xfrm>
            <a:off x="1631975" y="383527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7" name="Freeform 9227"/>
          <p:cNvSpPr/>
          <p:nvPr/>
        </p:nvSpPr>
        <p:spPr>
          <a:xfrm>
            <a:off x="1685124" y="381058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8" name="Freeform 9228"/>
          <p:cNvSpPr/>
          <p:nvPr/>
        </p:nvSpPr>
        <p:spPr>
          <a:xfrm>
            <a:off x="1709813" y="383504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9" name="Freeform 9229"/>
          <p:cNvSpPr/>
          <p:nvPr/>
        </p:nvSpPr>
        <p:spPr>
          <a:xfrm>
            <a:off x="1802168" y="3809210"/>
            <a:ext cx="51549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0" name="Freeform 9230"/>
          <p:cNvSpPr/>
          <p:nvPr/>
        </p:nvSpPr>
        <p:spPr>
          <a:xfrm>
            <a:off x="1863547" y="380372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1" name="Freeform 9231"/>
          <p:cNvSpPr/>
          <p:nvPr/>
        </p:nvSpPr>
        <p:spPr>
          <a:xfrm>
            <a:off x="1937042" y="383664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2" name="Freeform 9232"/>
          <p:cNvSpPr/>
          <p:nvPr/>
        </p:nvSpPr>
        <p:spPr>
          <a:xfrm>
            <a:off x="1997849" y="383504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3" name="Freeform 9233"/>
          <p:cNvSpPr/>
          <p:nvPr/>
        </p:nvSpPr>
        <p:spPr>
          <a:xfrm>
            <a:off x="2052942" y="383527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4" name="Freeform 9234"/>
          <p:cNvSpPr/>
          <p:nvPr/>
        </p:nvSpPr>
        <p:spPr>
          <a:xfrm>
            <a:off x="2108377" y="382155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5" name="Freeform 9235"/>
          <p:cNvSpPr/>
          <p:nvPr/>
        </p:nvSpPr>
        <p:spPr>
          <a:xfrm>
            <a:off x="2152954" y="381058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6" name="Freeform 9236"/>
          <p:cNvSpPr/>
          <p:nvPr/>
        </p:nvSpPr>
        <p:spPr>
          <a:xfrm>
            <a:off x="2177643" y="383527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7" name="Freeform 9237"/>
          <p:cNvSpPr/>
          <p:nvPr/>
        </p:nvSpPr>
        <p:spPr>
          <a:xfrm>
            <a:off x="2247595" y="383527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8" name="Rectangle 9238"/>
          <p:cNvSpPr/>
          <p:nvPr/>
        </p:nvSpPr>
        <p:spPr>
          <a:xfrm>
            <a:off x="685800" y="3954189"/>
            <a:ext cx="2383840" cy="165688"/>
          </a:xfrm>
          <a:prstGeom prst="rect">
            <a:avLst/>
          </a:prstGeom>
        </p:spPr>
      </p:sp>
      <p:sp>
        <p:nvSpPr>
          <p:cNvPr id="9239" name="Freeform 9239"/>
          <p:cNvSpPr/>
          <p:nvPr/>
        </p:nvSpPr>
        <p:spPr>
          <a:xfrm>
            <a:off x="694143" y="4026266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0" name="Freeform 9240"/>
          <p:cNvSpPr/>
          <p:nvPr/>
        </p:nvSpPr>
        <p:spPr>
          <a:xfrm>
            <a:off x="805586" y="4003978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1" name="Freeform 9241"/>
          <p:cNvSpPr/>
          <p:nvPr/>
        </p:nvSpPr>
        <p:spPr>
          <a:xfrm>
            <a:off x="886053" y="403209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2" name="Freeform 9242"/>
          <p:cNvSpPr/>
          <p:nvPr/>
        </p:nvSpPr>
        <p:spPr>
          <a:xfrm>
            <a:off x="956005" y="4032096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3" name="Freeform 9243"/>
          <p:cNvSpPr/>
          <p:nvPr/>
        </p:nvSpPr>
        <p:spPr>
          <a:xfrm>
            <a:off x="1053960" y="400054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4" name="Freeform 9244"/>
          <p:cNvSpPr/>
          <p:nvPr/>
        </p:nvSpPr>
        <p:spPr>
          <a:xfrm>
            <a:off x="1123797" y="400740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5" name="Freeform 9245"/>
          <p:cNvSpPr/>
          <p:nvPr/>
        </p:nvSpPr>
        <p:spPr>
          <a:xfrm>
            <a:off x="1150658" y="403209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6" name="Freeform 9246"/>
          <p:cNvSpPr/>
          <p:nvPr/>
        </p:nvSpPr>
        <p:spPr>
          <a:xfrm>
            <a:off x="1212037" y="40320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7" name="Freeform 9247"/>
          <p:cNvSpPr/>
          <p:nvPr/>
        </p:nvSpPr>
        <p:spPr>
          <a:xfrm>
            <a:off x="1274673" y="400054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8" name="Freeform 9248"/>
          <p:cNvSpPr/>
          <p:nvPr/>
        </p:nvSpPr>
        <p:spPr>
          <a:xfrm>
            <a:off x="1377200" y="4003978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9" name="Freeform 9249"/>
          <p:cNvSpPr/>
          <p:nvPr/>
        </p:nvSpPr>
        <p:spPr>
          <a:xfrm>
            <a:off x="1460411" y="4000549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0" name="Freeform 9250"/>
          <p:cNvSpPr/>
          <p:nvPr/>
        </p:nvSpPr>
        <p:spPr>
          <a:xfrm>
            <a:off x="1521218" y="403209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1" name="Freeform 9251"/>
          <p:cNvSpPr/>
          <p:nvPr/>
        </p:nvSpPr>
        <p:spPr>
          <a:xfrm>
            <a:off x="1592084" y="403209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2" name="Freeform 9252"/>
          <p:cNvSpPr/>
          <p:nvPr/>
        </p:nvSpPr>
        <p:spPr>
          <a:xfrm>
            <a:off x="1626946" y="403209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3" name="Freeform 9253"/>
          <p:cNvSpPr/>
          <p:nvPr/>
        </p:nvSpPr>
        <p:spPr>
          <a:xfrm>
            <a:off x="1690725" y="4000549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4" name="Freeform 9254"/>
          <p:cNvSpPr/>
          <p:nvPr/>
        </p:nvSpPr>
        <p:spPr>
          <a:xfrm>
            <a:off x="1712556" y="4055756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5" name="Freeform 9255"/>
          <p:cNvSpPr/>
          <p:nvPr/>
        </p:nvSpPr>
        <p:spPr>
          <a:xfrm>
            <a:off x="1751761" y="4003978"/>
            <a:ext cx="72809" cy="85039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6" name="Freeform 9256"/>
          <p:cNvSpPr/>
          <p:nvPr/>
        </p:nvSpPr>
        <p:spPr>
          <a:xfrm>
            <a:off x="1840687" y="40320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7" name="Freeform 9257"/>
          <p:cNvSpPr/>
          <p:nvPr/>
        </p:nvSpPr>
        <p:spPr>
          <a:xfrm>
            <a:off x="1906409" y="403209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8" name="Freeform 9258"/>
          <p:cNvSpPr/>
          <p:nvPr/>
        </p:nvSpPr>
        <p:spPr>
          <a:xfrm>
            <a:off x="1967788" y="40320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9" name="Freeform 9259"/>
          <p:cNvSpPr/>
          <p:nvPr/>
        </p:nvSpPr>
        <p:spPr>
          <a:xfrm>
            <a:off x="2034425" y="403209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0" name="Freeform 9260"/>
          <p:cNvSpPr/>
          <p:nvPr/>
        </p:nvSpPr>
        <p:spPr>
          <a:xfrm>
            <a:off x="2069287" y="403209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1" name="Freeform 9261"/>
          <p:cNvSpPr/>
          <p:nvPr/>
        </p:nvSpPr>
        <p:spPr>
          <a:xfrm>
            <a:off x="2133066" y="4000549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2" name="Freeform 9262"/>
          <p:cNvSpPr/>
          <p:nvPr/>
        </p:nvSpPr>
        <p:spPr>
          <a:xfrm>
            <a:off x="2187816" y="403209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3" name="Freeform 9263"/>
          <p:cNvSpPr/>
          <p:nvPr/>
        </p:nvSpPr>
        <p:spPr>
          <a:xfrm>
            <a:off x="2249309" y="403209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4" name="Freeform 9264"/>
          <p:cNvSpPr/>
          <p:nvPr/>
        </p:nvSpPr>
        <p:spPr>
          <a:xfrm>
            <a:off x="2309774" y="400054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5" name="Freeform 9265"/>
          <p:cNvSpPr/>
          <p:nvPr/>
        </p:nvSpPr>
        <p:spPr>
          <a:xfrm>
            <a:off x="2417787" y="4006035"/>
            <a:ext cx="8229" cy="80924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6" name="Freeform 9266"/>
          <p:cNvSpPr/>
          <p:nvPr/>
        </p:nvSpPr>
        <p:spPr>
          <a:xfrm>
            <a:off x="2444648" y="403209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7" name="Freeform 9267"/>
          <p:cNvSpPr/>
          <p:nvPr/>
        </p:nvSpPr>
        <p:spPr>
          <a:xfrm>
            <a:off x="2504313" y="403209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8" name="Freeform 9268"/>
          <p:cNvSpPr/>
          <p:nvPr/>
        </p:nvSpPr>
        <p:spPr>
          <a:xfrm>
            <a:off x="2550833" y="401838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9" name="Freeform 9269"/>
          <p:cNvSpPr/>
          <p:nvPr/>
        </p:nvSpPr>
        <p:spPr>
          <a:xfrm>
            <a:off x="2595752" y="403209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0" name="Freeform 9270"/>
          <p:cNvSpPr/>
          <p:nvPr/>
        </p:nvSpPr>
        <p:spPr>
          <a:xfrm>
            <a:off x="2633357" y="403346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1" name="Freeform 9271"/>
          <p:cNvSpPr/>
          <p:nvPr/>
        </p:nvSpPr>
        <p:spPr>
          <a:xfrm>
            <a:off x="2696337" y="4032096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2" name="Freeform 9272"/>
          <p:cNvSpPr/>
          <p:nvPr/>
        </p:nvSpPr>
        <p:spPr>
          <a:xfrm>
            <a:off x="2791548" y="40320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3" name="Freeform 9273"/>
          <p:cNvSpPr/>
          <p:nvPr/>
        </p:nvSpPr>
        <p:spPr>
          <a:xfrm>
            <a:off x="2857271" y="403209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4" name="Freeform 9274"/>
          <p:cNvSpPr/>
          <p:nvPr/>
        </p:nvSpPr>
        <p:spPr>
          <a:xfrm>
            <a:off x="2914764" y="401838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5" name="Freeform 9275"/>
          <p:cNvSpPr/>
          <p:nvPr/>
        </p:nvSpPr>
        <p:spPr>
          <a:xfrm>
            <a:off x="2956598" y="403209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6" name="Freeform 9276"/>
          <p:cNvSpPr/>
          <p:nvPr/>
        </p:nvSpPr>
        <p:spPr>
          <a:xfrm>
            <a:off x="3020377" y="4000549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7" name="Rectangle 9277"/>
          <p:cNvSpPr/>
          <p:nvPr/>
        </p:nvSpPr>
        <p:spPr>
          <a:xfrm>
            <a:off x="800100" y="4093863"/>
            <a:ext cx="840562" cy="165688"/>
          </a:xfrm>
          <a:prstGeom prst="rect">
            <a:avLst/>
          </a:prstGeom>
        </p:spPr>
      </p:sp>
      <p:sp>
        <p:nvSpPr>
          <p:cNvPr id="9278" name="Freeform 9278"/>
          <p:cNvSpPr/>
          <p:nvPr/>
        </p:nvSpPr>
        <p:spPr>
          <a:xfrm>
            <a:off x="811072" y="4145710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9" name="Freeform 9279"/>
          <p:cNvSpPr/>
          <p:nvPr/>
        </p:nvSpPr>
        <p:spPr>
          <a:xfrm>
            <a:off x="910056" y="417314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0" name="Freeform 9280"/>
          <p:cNvSpPr/>
          <p:nvPr/>
        </p:nvSpPr>
        <p:spPr>
          <a:xfrm>
            <a:off x="969149" y="417177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1" name="Freeform 9281"/>
          <p:cNvSpPr/>
          <p:nvPr/>
        </p:nvSpPr>
        <p:spPr>
          <a:xfrm>
            <a:off x="1022299" y="414708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2" name="Freeform 9282"/>
          <p:cNvSpPr/>
          <p:nvPr/>
        </p:nvSpPr>
        <p:spPr>
          <a:xfrm>
            <a:off x="1046987" y="417154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3" name="Freeform 9283"/>
          <p:cNvSpPr/>
          <p:nvPr/>
        </p:nvSpPr>
        <p:spPr>
          <a:xfrm>
            <a:off x="1139342" y="4145710"/>
            <a:ext cx="51549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4" name="Freeform 9284"/>
          <p:cNvSpPr/>
          <p:nvPr/>
        </p:nvSpPr>
        <p:spPr>
          <a:xfrm>
            <a:off x="1200721" y="414022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5" name="Freeform 9285"/>
          <p:cNvSpPr/>
          <p:nvPr/>
        </p:nvSpPr>
        <p:spPr>
          <a:xfrm>
            <a:off x="1274216" y="417314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6" name="Freeform 9286"/>
          <p:cNvSpPr/>
          <p:nvPr/>
        </p:nvSpPr>
        <p:spPr>
          <a:xfrm>
            <a:off x="1335024" y="417154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7" name="Freeform 9287"/>
          <p:cNvSpPr/>
          <p:nvPr/>
        </p:nvSpPr>
        <p:spPr>
          <a:xfrm>
            <a:off x="1390116" y="417177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8" name="Freeform 9288"/>
          <p:cNvSpPr/>
          <p:nvPr/>
        </p:nvSpPr>
        <p:spPr>
          <a:xfrm>
            <a:off x="1445552" y="415805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9" name="Freeform 9289"/>
          <p:cNvSpPr/>
          <p:nvPr/>
        </p:nvSpPr>
        <p:spPr>
          <a:xfrm>
            <a:off x="1490129" y="414708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0" name="Freeform 9290"/>
          <p:cNvSpPr/>
          <p:nvPr/>
        </p:nvSpPr>
        <p:spPr>
          <a:xfrm>
            <a:off x="1514817" y="417177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1" name="Freeform 9291"/>
          <p:cNvSpPr/>
          <p:nvPr/>
        </p:nvSpPr>
        <p:spPr>
          <a:xfrm>
            <a:off x="1584769" y="417177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2" name="Rectangle 9292"/>
          <p:cNvSpPr/>
          <p:nvPr/>
        </p:nvSpPr>
        <p:spPr>
          <a:xfrm>
            <a:off x="685800" y="4274950"/>
            <a:ext cx="2430452" cy="246705"/>
          </a:xfrm>
          <a:prstGeom prst="rect">
            <a:avLst/>
          </a:prstGeom>
        </p:spPr>
      </p:sp>
      <p:sp>
        <p:nvSpPr>
          <p:cNvPr id="9293" name="Freeform 9293"/>
          <p:cNvSpPr/>
          <p:nvPr/>
        </p:nvSpPr>
        <p:spPr>
          <a:xfrm>
            <a:off x="695706" y="4413299"/>
            <a:ext cx="39624" cy="40690"/>
          </a:xfrm>
          <a:custGeom>
            <a:avLst/>
            <a:gdLst/>
            <a:ahLst/>
            <a:cxnLst/>
            <a:rect l="0" t="0" r="0" b="0"/>
            <a:pathLst>
              <a:path w="3302000" h="3390900">
                <a:moveTo>
                  <a:pt x="1663700" y="0"/>
                </a:moveTo>
                <a:cubicBezTo>
                  <a:pt x="736600" y="0"/>
                  <a:pt x="0" y="762000"/>
                  <a:pt x="0" y="1689100"/>
                </a:cubicBezTo>
                <a:cubicBezTo>
                  <a:pt x="0" y="2641600"/>
                  <a:pt x="736600" y="3390900"/>
                  <a:pt x="1663700" y="3390900"/>
                </a:cubicBezTo>
                <a:cubicBezTo>
                  <a:pt x="2565400" y="3390900"/>
                  <a:pt x="3302000" y="2641600"/>
                  <a:pt x="3302000" y="1689100"/>
                </a:cubicBezTo>
                <a:cubicBezTo>
                  <a:pt x="3302000" y="762000"/>
                  <a:pt x="2565400" y="0"/>
                  <a:pt x="1689100" y="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4" name="Freeform 9294"/>
          <p:cNvSpPr/>
          <p:nvPr/>
        </p:nvSpPr>
        <p:spPr>
          <a:xfrm>
            <a:off x="811072" y="4385867"/>
            <a:ext cx="8229" cy="80924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5" name="Freeform 9295"/>
          <p:cNvSpPr/>
          <p:nvPr/>
        </p:nvSpPr>
        <p:spPr>
          <a:xfrm>
            <a:off x="837933" y="441192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6" name="Freeform 9296"/>
          <p:cNvSpPr/>
          <p:nvPr/>
        </p:nvSpPr>
        <p:spPr>
          <a:xfrm>
            <a:off x="897597" y="441192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7" name="Freeform 9297"/>
          <p:cNvSpPr/>
          <p:nvPr/>
        </p:nvSpPr>
        <p:spPr>
          <a:xfrm>
            <a:off x="944118" y="439821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8" name="Freeform 9298"/>
          <p:cNvSpPr/>
          <p:nvPr/>
        </p:nvSpPr>
        <p:spPr>
          <a:xfrm>
            <a:off x="989037" y="441192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9" name="Freeform 9299"/>
          <p:cNvSpPr/>
          <p:nvPr/>
        </p:nvSpPr>
        <p:spPr>
          <a:xfrm>
            <a:off x="1026642" y="441329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0" name="Freeform 9300"/>
          <p:cNvSpPr/>
          <p:nvPr/>
        </p:nvSpPr>
        <p:spPr>
          <a:xfrm>
            <a:off x="1089621" y="441192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1" name="Freeform 9301"/>
          <p:cNvSpPr/>
          <p:nvPr/>
        </p:nvSpPr>
        <p:spPr>
          <a:xfrm>
            <a:off x="1184833" y="441192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2" name="Freeform 9302"/>
          <p:cNvSpPr/>
          <p:nvPr/>
        </p:nvSpPr>
        <p:spPr>
          <a:xfrm>
            <a:off x="1250556" y="441192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3" name="Freeform 9303"/>
          <p:cNvSpPr/>
          <p:nvPr/>
        </p:nvSpPr>
        <p:spPr>
          <a:xfrm>
            <a:off x="1308049" y="439821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4" name="Freeform 9304"/>
          <p:cNvSpPr/>
          <p:nvPr/>
        </p:nvSpPr>
        <p:spPr>
          <a:xfrm>
            <a:off x="1349883" y="441192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5" name="Freeform 9305"/>
          <p:cNvSpPr/>
          <p:nvPr/>
        </p:nvSpPr>
        <p:spPr>
          <a:xfrm>
            <a:off x="1413662" y="438038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6" name="Freeform 9306"/>
          <p:cNvSpPr/>
          <p:nvPr/>
        </p:nvSpPr>
        <p:spPr>
          <a:xfrm>
            <a:off x="1473898" y="4385867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7" name="Freeform 9307"/>
          <p:cNvSpPr/>
          <p:nvPr/>
        </p:nvSpPr>
        <p:spPr>
          <a:xfrm>
            <a:off x="1572882" y="441329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8" name="Freeform 9308"/>
          <p:cNvSpPr/>
          <p:nvPr/>
        </p:nvSpPr>
        <p:spPr>
          <a:xfrm>
            <a:off x="1631975" y="441192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9" name="Freeform 9309"/>
          <p:cNvSpPr/>
          <p:nvPr/>
        </p:nvSpPr>
        <p:spPr>
          <a:xfrm>
            <a:off x="1685124" y="438723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0" name="Freeform 9310"/>
          <p:cNvSpPr/>
          <p:nvPr/>
        </p:nvSpPr>
        <p:spPr>
          <a:xfrm>
            <a:off x="1709813" y="441169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1" name="Freeform 9311"/>
          <p:cNvSpPr/>
          <p:nvPr/>
        </p:nvSpPr>
        <p:spPr>
          <a:xfrm>
            <a:off x="1802168" y="4385867"/>
            <a:ext cx="51549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2" name="Freeform 9312"/>
          <p:cNvSpPr/>
          <p:nvPr/>
        </p:nvSpPr>
        <p:spPr>
          <a:xfrm>
            <a:off x="1863547" y="438038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3" name="Freeform 9313"/>
          <p:cNvSpPr/>
          <p:nvPr/>
        </p:nvSpPr>
        <p:spPr>
          <a:xfrm>
            <a:off x="1937042" y="441329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4" name="Freeform 9314"/>
          <p:cNvSpPr/>
          <p:nvPr/>
        </p:nvSpPr>
        <p:spPr>
          <a:xfrm>
            <a:off x="1997849" y="441169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5" name="Freeform 9315"/>
          <p:cNvSpPr/>
          <p:nvPr/>
        </p:nvSpPr>
        <p:spPr>
          <a:xfrm>
            <a:off x="2052942" y="441192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6" name="Freeform 9316"/>
          <p:cNvSpPr/>
          <p:nvPr/>
        </p:nvSpPr>
        <p:spPr>
          <a:xfrm>
            <a:off x="2108377" y="439821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7" name="Freeform 9317"/>
          <p:cNvSpPr/>
          <p:nvPr/>
        </p:nvSpPr>
        <p:spPr>
          <a:xfrm>
            <a:off x="2152954" y="438723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8" name="Freeform 9318"/>
          <p:cNvSpPr/>
          <p:nvPr/>
        </p:nvSpPr>
        <p:spPr>
          <a:xfrm>
            <a:off x="2177643" y="441192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9" name="Freeform 9319"/>
          <p:cNvSpPr/>
          <p:nvPr/>
        </p:nvSpPr>
        <p:spPr>
          <a:xfrm>
            <a:off x="2247595" y="441192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0" name="Freeform 9320"/>
          <p:cNvSpPr/>
          <p:nvPr/>
        </p:nvSpPr>
        <p:spPr>
          <a:xfrm>
            <a:off x="2340749" y="441192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1" name="Freeform 9321"/>
          <p:cNvSpPr/>
          <p:nvPr/>
        </p:nvSpPr>
        <p:spPr>
          <a:xfrm>
            <a:off x="2402242" y="441192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2" name="Freeform 9322"/>
          <p:cNvSpPr/>
          <p:nvPr/>
        </p:nvSpPr>
        <p:spPr>
          <a:xfrm>
            <a:off x="2462707" y="438038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3" name="Freeform 9323"/>
          <p:cNvSpPr/>
          <p:nvPr/>
        </p:nvSpPr>
        <p:spPr>
          <a:xfrm>
            <a:off x="2565235" y="4383809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4" name="Freeform 9324"/>
          <p:cNvSpPr/>
          <p:nvPr/>
        </p:nvSpPr>
        <p:spPr>
          <a:xfrm>
            <a:off x="2663647" y="441192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5" name="Freeform 9325"/>
          <p:cNvSpPr/>
          <p:nvPr/>
        </p:nvSpPr>
        <p:spPr>
          <a:xfrm>
            <a:off x="2696428" y="441169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6" name="Freeform 9326"/>
          <p:cNvSpPr/>
          <p:nvPr/>
        </p:nvSpPr>
        <p:spPr>
          <a:xfrm>
            <a:off x="2754264" y="438038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7" name="Freeform 9327"/>
          <p:cNvSpPr/>
          <p:nvPr/>
        </p:nvSpPr>
        <p:spPr>
          <a:xfrm>
            <a:off x="2815071" y="441192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8" name="Freeform 9328"/>
          <p:cNvSpPr/>
          <p:nvPr/>
        </p:nvSpPr>
        <p:spPr>
          <a:xfrm>
            <a:off x="2876908" y="441192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9" name="Freeform 9329"/>
          <p:cNvSpPr/>
          <p:nvPr/>
        </p:nvSpPr>
        <p:spPr>
          <a:xfrm>
            <a:off x="2923428" y="439821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0" name="Freeform 9330"/>
          <p:cNvSpPr/>
          <p:nvPr/>
        </p:nvSpPr>
        <p:spPr>
          <a:xfrm>
            <a:off x="2968348" y="441192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1" name="Freeform 9331"/>
          <p:cNvSpPr/>
          <p:nvPr/>
        </p:nvSpPr>
        <p:spPr>
          <a:xfrm>
            <a:off x="3003209" y="441192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2" name="Freeform 9332"/>
          <p:cNvSpPr/>
          <p:nvPr/>
        </p:nvSpPr>
        <p:spPr>
          <a:xfrm>
            <a:off x="3066989" y="438038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3" name="Rectangle 9333"/>
          <p:cNvSpPr/>
          <p:nvPr/>
        </p:nvSpPr>
        <p:spPr>
          <a:xfrm>
            <a:off x="800100" y="4473695"/>
            <a:ext cx="1998523" cy="165688"/>
          </a:xfrm>
          <a:prstGeom prst="rect">
            <a:avLst/>
          </a:prstGeom>
        </p:spPr>
      </p:sp>
      <p:sp>
        <p:nvSpPr>
          <p:cNvPr id="9334" name="Freeform 9334"/>
          <p:cNvSpPr/>
          <p:nvPr/>
        </p:nvSpPr>
        <p:spPr>
          <a:xfrm>
            <a:off x="811072" y="4525541"/>
            <a:ext cx="8229" cy="80924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5" name="Freeform 9335"/>
          <p:cNvSpPr/>
          <p:nvPr/>
        </p:nvSpPr>
        <p:spPr>
          <a:xfrm>
            <a:off x="837933" y="455160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6" name="Freeform 9336"/>
          <p:cNvSpPr/>
          <p:nvPr/>
        </p:nvSpPr>
        <p:spPr>
          <a:xfrm>
            <a:off x="897597" y="455160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7" name="Freeform 9337"/>
          <p:cNvSpPr/>
          <p:nvPr/>
        </p:nvSpPr>
        <p:spPr>
          <a:xfrm>
            <a:off x="944118" y="453788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8" name="Freeform 9338"/>
          <p:cNvSpPr/>
          <p:nvPr/>
        </p:nvSpPr>
        <p:spPr>
          <a:xfrm>
            <a:off x="989037" y="455160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9" name="Freeform 9339"/>
          <p:cNvSpPr/>
          <p:nvPr/>
        </p:nvSpPr>
        <p:spPr>
          <a:xfrm>
            <a:off x="1026642" y="455297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0" name="Freeform 9340"/>
          <p:cNvSpPr/>
          <p:nvPr/>
        </p:nvSpPr>
        <p:spPr>
          <a:xfrm>
            <a:off x="1089621" y="4551602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1" name="Freeform 9341"/>
          <p:cNvSpPr/>
          <p:nvPr/>
        </p:nvSpPr>
        <p:spPr>
          <a:xfrm>
            <a:off x="1184833" y="455160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2" name="Freeform 9342"/>
          <p:cNvSpPr/>
          <p:nvPr/>
        </p:nvSpPr>
        <p:spPr>
          <a:xfrm>
            <a:off x="1250556" y="455160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3" name="Freeform 9343"/>
          <p:cNvSpPr/>
          <p:nvPr/>
        </p:nvSpPr>
        <p:spPr>
          <a:xfrm>
            <a:off x="1308049" y="453788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4" name="Freeform 9344"/>
          <p:cNvSpPr/>
          <p:nvPr/>
        </p:nvSpPr>
        <p:spPr>
          <a:xfrm>
            <a:off x="1387144" y="4525541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5" name="Freeform 9345"/>
          <p:cNvSpPr/>
          <p:nvPr/>
        </p:nvSpPr>
        <p:spPr>
          <a:xfrm>
            <a:off x="1447266" y="455160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6" name="Freeform 9346"/>
          <p:cNvSpPr/>
          <p:nvPr/>
        </p:nvSpPr>
        <p:spPr>
          <a:xfrm>
            <a:off x="1513903" y="455160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7" name="Freeform 9347"/>
          <p:cNvSpPr/>
          <p:nvPr/>
        </p:nvSpPr>
        <p:spPr>
          <a:xfrm>
            <a:off x="1544878" y="4518683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8" name="Freeform 9348"/>
          <p:cNvSpPr/>
          <p:nvPr/>
        </p:nvSpPr>
        <p:spPr>
          <a:xfrm>
            <a:off x="1582597" y="455160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9" name="Freeform 9349"/>
          <p:cNvSpPr/>
          <p:nvPr/>
        </p:nvSpPr>
        <p:spPr>
          <a:xfrm>
            <a:off x="1653463" y="455160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0" name="Freeform 9350"/>
          <p:cNvSpPr/>
          <p:nvPr/>
        </p:nvSpPr>
        <p:spPr>
          <a:xfrm>
            <a:off x="1692542" y="4551602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1" name="Freeform 9351"/>
          <p:cNvSpPr/>
          <p:nvPr/>
        </p:nvSpPr>
        <p:spPr>
          <a:xfrm>
            <a:off x="1787754" y="455160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2" name="Freeform 9352"/>
          <p:cNvSpPr/>
          <p:nvPr/>
        </p:nvSpPr>
        <p:spPr>
          <a:xfrm>
            <a:off x="1849248" y="455160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3" name="Freeform 9353"/>
          <p:cNvSpPr/>
          <p:nvPr/>
        </p:nvSpPr>
        <p:spPr>
          <a:xfrm>
            <a:off x="1910627" y="455137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4" name="Freeform 9354"/>
          <p:cNvSpPr/>
          <p:nvPr/>
        </p:nvSpPr>
        <p:spPr>
          <a:xfrm>
            <a:off x="1965720" y="455160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5" name="Freeform 9355"/>
          <p:cNvSpPr/>
          <p:nvPr/>
        </p:nvSpPr>
        <p:spPr>
          <a:xfrm>
            <a:off x="2061732" y="4522341"/>
            <a:ext cx="22631" cy="102412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1841500" y="0"/>
                </a:moveTo>
                <a:cubicBezTo>
                  <a:pt x="635000" y="1651000"/>
                  <a:pt x="0" y="3733800"/>
                  <a:pt x="0" y="5689600"/>
                </a:cubicBezTo>
                <a:cubicBezTo>
                  <a:pt x="0" y="7747000"/>
                  <a:pt x="660400" y="9804400"/>
                  <a:pt x="1790700" y="11379200"/>
                </a:cubicBezTo>
                <a:lnTo>
                  <a:pt x="2463800" y="10871200"/>
                </a:lnTo>
                <a:cubicBezTo>
                  <a:pt x="1409700" y="9118600"/>
                  <a:pt x="838200" y="7785100"/>
                  <a:pt x="838200" y="5689600"/>
                </a:cubicBezTo>
                <a:cubicBezTo>
                  <a:pt x="838200" y="3594100"/>
                  <a:pt x="1435100" y="2171700"/>
                  <a:pt x="2514600" y="431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6" name="Freeform 9356"/>
          <p:cNvSpPr/>
          <p:nvPr/>
        </p:nvSpPr>
        <p:spPr>
          <a:xfrm>
            <a:off x="2089849" y="452005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7" name="Freeform 9357"/>
          <p:cNvSpPr/>
          <p:nvPr/>
        </p:nvSpPr>
        <p:spPr>
          <a:xfrm>
            <a:off x="2160601" y="455160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8" name="Freeform 9358"/>
          <p:cNvSpPr/>
          <p:nvPr/>
        </p:nvSpPr>
        <p:spPr>
          <a:xfrm>
            <a:off x="2231124" y="455297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9" name="Freeform 9359"/>
          <p:cNvSpPr/>
          <p:nvPr/>
        </p:nvSpPr>
        <p:spPr>
          <a:xfrm>
            <a:off x="2294675" y="452005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0" name="Freeform 9360"/>
          <p:cNvSpPr/>
          <p:nvPr/>
        </p:nvSpPr>
        <p:spPr>
          <a:xfrm>
            <a:off x="2366227" y="4520055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1" name="Freeform 9361"/>
          <p:cNvSpPr/>
          <p:nvPr/>
        </p:nvSpPr>
        <p:spPr>
          <a:xfrm>
            <a:off x="2389201" y="455160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2" name="Freeform 9362"/>
          <p:cNvSpPr/>
          <p:nvPr/>
        </p:nvSpPr>
        <p:spPr>
          <a:xfrm>
            <a:off x="2486699" y="4551602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3" name="Freeform 9363"/>
          <p:cNvSpPr/>
          <p:nvPr/>
        </p:nvSpPr>
        <p:spPr>
          <a:xfrm>
            <a:off x="2581911" y="455160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4" name="Freeform 9364"/>
          <p:cNvSpPr/>
          <p:nvPr/>
        </p:nvSpPr>
        <p:spPr>
          <a:xfrm>
            <a:off x="2632203" y="4526913"/>
            <a:ext cx="22745" cy="106984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5" name="Freeform 9365"/>
          <p:cNvSpPr/>
          <p:nvPr/>
        </p:nvSpPr>
        <p:spPr>
          <a:xfrm>
            <a:off x="2668664" y="455160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6" name="Freeform 9366"/>
          <p:cNvSpPr/>
          <p:nvPr/>
        </p:nvSpPr>
        <p:spPr>
          <a:xfrm>
            <a:off x="2739530" y="455160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7" name="Freeform 9367"/>
          <p:cNvSpPr/>
          <p:nvPr/>
        </p:nvSpPr>
        <p:spPr>
          <a:xfrm>
            <a:off x="2769820" y="4522341"/>
            <a:ext cx="22631" cy="102412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673100" y="11379200"/>
                </a:moveTo>
                <a:cubicBezTo>
                  <a:pt x="1879600" y="9728200"/>
                  <a:pt x="2514600" y="7645400"/>
                  <a:pt x="2514600" y="5689600"/>
                </a:cubicBezTo>
                <a:cubicBezTo>
                  <a:pt x="2514600" y="3632200"/>
                  <a:pt x="1854200" y="1574800"/>
                  <a:pt x="723900" y="0"/>
                </a:cubicBezTo>
                <a:lnTo>
                  <a:pt x="50800" y="508000"/>
                </a:lnTo>
                <a:cubicBezTo>
                  <a:pt x="1104900" y="2260600"/>
                  <a:pt x="1676400" y="3594100"/>
                  <a:pt x="1676400" y="5689600"/>
                </a:cubicBezTo>
                <a:cubicBezTo>
                  <a:pt x="1676400" y="7785100"/>
                  <a:pt x="1079500" y="9207500"/>
                  <a:pt x="0" y="10947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8" name="Rectangle 9368"/>
          <p:cNvSpPr/>
          <p:nvPr/>
        </p:nvSpPr>
        <p:spPr>
          <a:xfrm>
            <a:off x="685800" y="4670520"/>
            <a:ext cx="2335354" cy="165688"/>
          </a:xfrm>
          <a:prstGeom prst="rect">
            <a:avLst/>
          </a:prstGeom>
        </p:spPr>
      </p:sp>
      <p:sp>
        <p:nvSpPr>
          <p:cNvPr id="9369" name="Freeform 9369"/>
          <p:cNvSpPr/>
          <p:nvPr/>
        </p:nvSpPr>
        <p:spPr>
          <a:xfrm>
            <a:off x="694143" y="4742597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0" name="Freeform 9370"/>
          <p:cNvSpPr/>
          <p:nvPr/>
        </p:nvSpPr>
        <p:spPr>
          <a:xfrm>
            <a:off x="800100" y="4722366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1" name="Freeform 9371"/>
          <p:cNvSpPr/>
          <p:nvPr/>
        </p:nvSpPr>
        <p:spPr>
          <a:xfrm>
            <a:off x="883996" y="474819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2" name="Freeform 9372"/>
          <p:cNvSpPr/>
          <p:nvPr/>
        </p:nvSpPr>
        <p:spPr>
          <a:xfrm>
            <a:off x="939088" y="474819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3" name="Freeform 9373"/>
          <p:cNvSpPr/>
          <p:nvPr/>
        </p:nvSpPr>
        <p:spPr>
          <a:xfrm>
            <a:off x="994181" y="474842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4" name="Freeform 9374"/>
          <p:cNvSpPr/>
          <p:nvPr/>
        </p:nvSpPr>
        <p:spPr>
          <a:xfrm>
            <a:off x="1062189" y="471688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5" name="Freeform 9375"/>
          <p:cNvSpPr/>
          <p:nvPr/>
        </p:nvSpPr>
        <p:spPr>
          <a:xfrm>
            <a:off x="1085164" y="474842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6" name="Freeform 9376"/>
          <p:cNvSpPr/>
          <p:nvPr/>
        </p:nvSpPr>
        <p:spPr>
          <a:xfrm>
            <a:off x="1151801" y="474842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7" name="Freeform 9377"/>
          <p:cNvSpPr/>
          <p:nvPr/>
        </p:nvSpPr>
        <p:spPr>
          <a:xfrm>
            <a:off x="1186662" y="474842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8" name="Freeform 9378"/>
          <p:cNvSpPr/>
          <p:nvPr/>
        </p:nvSpPr>
        <p:spPr>
          <a:xfrm>
            <a:off x="1242098" y="473471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9" name="Freeform 9379"/>
          <p:cNvSpPr/>
          <p:nvPr/>
        </p:nvSpPr>
        <p:spPr>
          <a:xfrm>
            <a:off x="1283931" y="474842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0" name="Freeform 9380"/>
          <p:cNvSpPr/>
          <p:nvPr/>
        </p:nvSpPr>
        <p:spPr>
          <a:xfrm>
            <a:off x="1346568" y="471688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1" name="Freeform 9381"/>
          <p:cNvSpPr/>
          <p:nvPr/>
        </p:nvSpPr>
        <p:spPr>
          <a:xfrm>
            <a:off x="1453438" y="4722366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2" name="Freeform 9382"/>
          <p:cNvSpPr/>
          <p:nvPr/>
        </p:nvSpPr>
        <p:spPr>
          <a:xfrm>
            <a:off x="1533791" y="474842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3" name="Freeform 9383"/>
          <p:cNvSpPr/>
          <p:nvPr/>
        </p:nvSpPr>
        <p:spPr>
          <a:xfrm>
            <a:off x="1597342" y="4748426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4" name="Freeform 9384"/>
          <p:cNvSpPr/>
          <p:nvPr/>
        </p:nvSpPr>
        <p:spPr>
          <a:xfrm>
            <a:off x="1670266" y="474842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5" name="Freeform 9385"/>
          <p:cNvSpPr/>
          <p:nvPr/>
        </p:nvSpPr>
        <p:spPr>
          <a:xfrm>
            <a:off x="1703058" y="474842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6" name="Freeform 9386"/>
          <p:cNvSpPr/>
          <p:nvPr/>
        </p:nvSpPr>
        <p:spPr>
          <a:xfrm>
            <a:off x="1766609" y="474842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7" name="Freeform 9387"/>
          <p:cNvSpPr/>
          <p:nvPr/>
        </p:nvSpPr>
        <p:spPr>
          <a:xfrm>
            <a:off x="1867421" y="4722366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8" name="Freeform 9388"/>
          <p:cNvSpPr/>
          <p:nvPr/>
        </p:nvSpPr>
        <p:spPr>
          <a:xfrm>
            <a:off x="1930629" y="474842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9" name="Freeform 9389"/>
          <p:cNvSpPr/>
          <p:nvPr/>
        </p:nvSpPr>
        <p:spPr>
          <a:xfrm>
            <a:off x="1963433" y="474842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0" name="Freeform 9390"/>
          <p:cNvSpPr/>
          <p:nvPr/>
        </p:nvSpPr>
        <p:spPr>
          <a:xfrm>
            <a:off x="2031213" y="4748426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1" name="Freeform 9391"/>
          <p:cNvSpPr/>
          <p:nvPr/>
        </p:nvSpPr>
        <p:spPr>
          <a:xfrm>
            <a:off x="2104137" y="474842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2" name="Freeform 9392"/>
          <p:cNvSpPr/>
          <p:nvPr/>
        </p:nvSpPr>
        <p:spPr>
          <a:xfrm>
            <a:off x="2138998" y="474842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3" name="Freeform 9393"/>
          <p:cNvSpPr/>
          <p:nvPr/>
        </p:nvSpPr>
        <p:spPr>
          <a:xfrm>
            <a:off x="2200492" y="4748426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4" name="Freeform 9394"/>
          <p:cNvSpPr/>
          <p:nvPr/>
        </p:nvSpPr>
        <p:spPr>
          <a:xfrm>
            <a:off x="2328165" y="4719166"/>
            <a:ext cx="22631" cy="102412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1841500" y="0"/>
                </a:moveTo>
                <a:cubicBezTo>
                  <a:pt x="635000" y="1651000"/>
                  <a:pt x="0" y="3733800"/>
                  <a:pt x="0" y="5689600"/>
                </a:cubicBezTo>
                <a:cubicBezTo>
                  <a:pt x="0" y="7747000"/>
                  <a:pt x="660400" y="9804400"/>
                  <a:pt x="1790700" y="11379200"/>
                </a:cubicBezTo>
                <a:lnTo>
                  <a:pt x="2463800" y="10871200"/>
                </a:lnTo>
                <a:cubicBezTo>
                  <a:pt x="1409700" y="9118600"/>
                  <a:pt x="838200" y="7785100"/>
                  <a:pt x="838200" y="5689600"/>
                </a:cubicBezTo>
                <a:cubicBezTo>
                  <a:pt x="838200" y="3594100"/>
                  <a:pt x="1435100" y="2171700"/>
                  <a:pt x="2514600" y="431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5" name="Freeform 9395"/>
          <p:cNvSpPr/>
          <p:nvPr/>
        </p:nvSpPr>
        <p:spPr>
          <a:xfrm>
            <a:off x="2362683" y="4722366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6" name="Freeform 9396"/>
          <p:cNvSpPr/>
          <p:nvPr/>
        </p:nvSpPr>
        <p:spPr>
          <a:xfrm>
            <a:off x="2433435" y="4791632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7" name="Freeform 9397"/>
          <p:cNvSpPr/>
          <p:nvPr/>
        </p:nvSpPr>
        <p:spPr>
          <a:xfrm>
            <a:off x="2466468" y="4722366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8" name="Freeform 9398"/>
          <p:cNvSpPr/>
          <p:nvPr/>
        </p:nvSpPr>
        <p:spPr>
          <a:xfrm>
            <a:off x="2566937" y="4791632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9" name="Freeform 9399"/>
          <p:cNvSpPr/>
          <p:nvPr/>
        </p:nvSpPr>
        <p:spPr>
          <a:xfrm>
            <a:off x="2589569" y="4720309"/>
            <a:ext cx="41148" cy="85039"/>
          </a:xfrm>
          <a:custGeom>
            <a:avLst/>
            <a:gdLst/>
            <a:ahLst/>
            <a:cxnLst/>
            <a:rect l="0" t="0" r="0" b="0"/>
            <a:pathLst>
              <a:path w="4572000" h="9448800">
                <a:moveTo>
                  <a:pt x="4572000" y="254000"/>
                </a:moveTo>
                <a:lnTo>
                  <a:pt x="3848100" y="0"/>
                </a:lnTo>
                <a:lnTo>
                  <a:pt x="0" y="9207500"/>
                </a:lnTo>
                <a:lnTo>
                  <a:pt x="736600" y="9448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0" name="Freeform 9400"/>
          <p:cNvSpPr/>
          <p:nvPr/>
        </p:nvSpPr>
        <p:spPr>
          <a:xfrm>
            <a:off x="2642261" y="4722366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1" name="Freeform 9401"/>
          <p:cNvSpPr/>
          <p:nvPr/>
        </p:nvSpPr>
        <p:spPr>
          <a:xfrm>
            <a:off x="2742731" y="4791632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2" name="Freeform 9402"/>
          <p:cNvSpPr/>
          <p:nvPr/>
        </p:nvSpPr>
        <p:spPr>
          <a:xfrm>
            <a:off x="2764791" y="4722366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3" name="Freeform 9403"/>
          <p:cNvSpPr/>
          <p:nvPr/>
        </p:nvSpPr>
        <p:spPr>
          <a:xfrm>
            <a:off x="2852916" y="4791632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4" name="Freeform 9404"/>
          <p:cNvSpPr/>
          <p:nvPr/>
        </p:nvSpPr>
        <p:spPr>
          <a:xfrm>
            <a:off x="2876576" y="4722366"/>
            <a:ext cx="62407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5" name="Freeform 9405"/>
          <p:cNvSpPr/>
          <p:nvPr/>
        </p:nvSpPr>
        <p:spPr>
          <a:xfrm>
            <a:off x="2937601" y="4791632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6" name="Freeform 9406"/>
          <p:cNvSpPr/>
          <p:nvPr/>
        </p:nvSpPr>
        <p:spPr>
          <a:xfrm>
            <a:off x="2960575" y="4719166"/>
            <a:ext cx="22631" cy="102412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673100" y="11379200"/>
                </a:moveTo>
                <a:cubicBezTo>
                  <a:pt x="1879600" y="9728200"/>
                  <a:pt x="2514600" y="7645400"/>
                  <a:pt x="2514600" y="5689600"/>
                </a:cubicBezTo>
                <a:cubicBezTo>
                  <a:pt x="2514600" y="3632200"/>
                  <a:pt x="1854200" y="1574800"/>
                  <a:pt x="723900" y="0"/>
                </a:cubicBezTo>
                <a:lnTo>
                  <a:pt x="50800" y="508000"/>
                </a:lnTo>
                <a:cubicBezTo>
                  <a:pt x="1104900" y="2260600"/>
                  <a:pt x="1676400" y="3594100"/>
                  <a:pt x="1676400" y="5689600"/>
                </a:cubicBezTo>
                <a:cubicBezTo>
                  <a:pt x="1676400" y="7785100"/>
                  <a:pt x="1079500" y="9207500"/>
                  <a:pt x="0" y="10947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7" name="Rectangle 9407"/>
          <p:cNvSpPr/>
          <p:nvPr/>
        </p:nvSpPr>
        <p:spPr>
          <a:xfrm>
            <a:off x="685800" y="4880031"/>
            <a:ext cx="2518371" cy="318050"/>
          </a:xfrm>
          <a:prstGeom prst="rect">
            <a:avLst/>
          </a:prstGeom>
        </p:spPr>
      </p:sp>
      <p:sp>
        <p:nvSpPr>
          <p:cNvPr id="9408" name="Freeform 9408"/>
          <p:cNvSpPr/>
          <p:nvPr/>
        </p:nvSpPr>
        <p:spPr>
          <a:xfrm>
            <a:off x="696772" y="4931878"/>
            <a:ext cx="48806" cy="80924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9" name="Freeform 9409"/>
          <p:cNvSpPr/>
          <p:nvPr/>
        </p:nvSpPr>
        <p:spPr>
          <a:xfrm>
            <a:off x="758151" y="495793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0" name="Freeform 9410"/>
          <p:cNvSpPr/>
          <p:nvPr/>
        </p:nvSpPr>
        <p:spPr>
          <a:xfrm>
            <a:off x="832332" y="495793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1" name="Freeform 9411"/>
          <p:cNvSpPr/>
          <p:nvPr/>
        </p:nvSpPr>
        <p:spPr>
          <a:xfrm>
            <a:off x="924504" y="495793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2" name="Freeform 9412"/>
          <p:cNvSpPr/>
          <p:nvPr/>
        </p:nvSpPr>
        <p:spPr>
          <a:xfrm>
            <a:off x="1023030" y="495793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3" name="Freeform 9413"/>
          <p:cNvSpPr/>
          <p:nvPr/>
        </p:nvSpPr>
        <p:spPr>
          <a:xfrm>
            <a:off x="1097211" y="495793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4" name="Freeform 9414"/>
          <p:cNvSpPr/>
          <p:nvPr/>
        </p:nvSpPr>
        <p:spPr>
          <a:xfrm>
            <a:off x="1133353" y="495793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5" name="Freeform 9415"/>
          <p:cNvSpPr/>
          <p:nvPr/>
        </p:nvSpPr>
        <p:spPr>
          <a:xfrm>
            <a:off x="1254796" y="493324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6" name="Freeform 9416"/>
          <p:cNvSpPr/>
          <p:nvPr/>
        </p:nvSpPr>
        <p:spPr>
          <a:xfrm>
            <a:off x="1284971" y="495793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7" name="Freeform 9417"/>
          <p:cNvSpPr/>
          <p:nvPr/>
        </p:nvSpPr>
        <p:spPr>
          <a:xfrm>
            <a:off x="1345779" y="4925020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8" name="Freeform 9418"/>
          <p:cNvSpPr/>
          <p:nvPr/>
        </p:nvSpPr>
        <p:spPr>
          <a:xfrm>
            <a:off x="1386813" y="495793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9" name="Freeform 9419"/>
          <p:cNvSpPr/>
          <p:nvPr/>
        </p:nvSpPr>
        <p:spPr>
          <a:xfrm>
            <a:off x="1460994" y="495793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0" name="Freeform 9420"/>
          <p:cNvSpPr/>
          <p:nvPr/>
        </p:nvSpPr>
        <p:spPr>
          <a:xfrm>
            <a:off x="1503422" y="495793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1" name="Freeform 9421"/>
          <p:cNvSpPr/>
          <p:nvPr/>
        </p:nvSpPr>
        <p:spPr>
          <a:xfrm>
            <a:off x="1601948" y="495793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2" name="Freeform 9422"/>
          <p:cNvSpPr/>
          <p:nvPr/>
        </p:nvSpPr>
        <p:spPr>
          <a:xfrm>
            <a:off x="1660698" y="494422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3" name="Freeform 9423"/>
          <p:cNvSpPr/>
          <p:nvPr/>
        </p:nvSpPr>
        <p:spPr>
          <a:xfrm>
            <a:off x="1708590" y="493324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4" name="Freeform 9424"/>
          <p:cNvSpPr/>
          <p:nvPr/>
        </p:nvSpPr>
        <p:spPr>
          <a:xfrm>
            <a:off x="1736594" y="495793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5" name="Freeform 9425"/>
          <p:cNvSpPr/>
          <p:nvPr/>
        </p:nvSpPr>
        <p:spPr>
          <a:xfrm>
            <a:off x="1809860" y="495793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6" name="Freeform 9426"/>
          <p:cNvSpPr/>
          <p:nvPr/>
        </p:nvSpPr>
        <p:spPr>
          <a:xfrm>
            <a:off x="1876497" y="5001944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7" name="Freeform 9427"/>
          <p:cNvSpPr/>
          <p:nvPr/>
        </p:nvSpPr>
        <p:spPr>
          <a:xfrm>
            <a:off x="1964211" y="495793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8" name="Freeform 9428"/>
          <p:cNvSpPr/>
          <p:nvPr/>
        </p:nvSpPr>
        <p:spPr>
          <a:xfrm>
            <a:off x="2039077" y="4926391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9" name="Freeform 9429"/>
          <p:cNvSpPr/>
          <p:nvPr/>
        </p:nvSpPr>
        <p:spPr>
          <a:xfrm>
            <a:off x="2065366" y="495793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0" name="Freeform 9430"/>
          <p:cNvSpPr/>
          <p:nvPr/>
        </p:nvSpPr>
        <p:spPr>
          <a:xfrm>
            <a:off x="2132232" y="495793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1" name="Freeform 9431"/>
          <p:cNvSpPr/>
          <p:nvPr/>
        </p:nvSpPr>
        <p:spPr>
          <a:xfrm>
            <a:off x="2193154" y="495793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2" name="Freeform 9432"/>
          <p:cNvSpPr/>
          <p:nvPr/>
        </p:nvSpPr>
        <p:spPr>
          <a:xfrm>
            <a:off x="2246875" y="495793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3" name="Freeform 9433"/>
          <p:cNvSpPr/>
          <p:nvPr/>
        </p:nvSpPr>
        <p:spPr>
          <a:xfrm>
            <a:off x="2365575" y="495771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4" name="Freeform 9434"/>
          <p:cNvSpPr/>
          <p:nvPr/>
        </p:nvSpPr>
        <p:spPr>
          <a:xfrm>
            <a:off x="2423982" y="495793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5" name="Freeform 9435"/>
          <p:cNvSpPr/>
          <p:nvPr/>
        </p:nvSpPr>
        <p:spPr>
          <a:xfrm>
            <a:off x="2497249" y="495793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6" name="Freeform 9436"/>
          <p:cNvSpPr/>
          <p:nvPr/>
        </p:nvSpPr>
        <p:spPr>
          <a:xfrm>
            <a:off x="2558056" y="494422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7" name="Freeform 9437"/>
          <p:cNvSpPr/>
          <p:nvPr/>
        </p:nvSpPr>
        <p:spPr>
          <a:xfrm>
            <a:off x="2603205" y="495793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8" name="Freeform 9438"/>
          <p:cNvSpPr/>
          <p:nvPr/>
        </p:nvSpPr>
        <p:spPr>
          <a:xfrm>
            <a:off x="2665841" y="495771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9" name="Freeform 9439"/>
          <p:cNvSpPr/>
          <p:nvPr/>
        </p:nvSpPr>
        <p:spPr>
          <a:xfrm>
            <a:off x="2720362" y="494422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0" name="Freeform 9440"/>
          <p:cNvSpPr/>
          <p:nvPr/>
        </p:nvSpPr>
        <p:spPr>
          <a:xfrm>
            <a:off x="2817575" y="4929820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1" name="Freeform 9441"/>
          <p:cNvSpPr/>
          <p:nvPr/>
        </p:nvSpPr>
        <p:spPr>
          <a:xfrm>
            <a:off x="2886955" y="4926391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2" name="Freeform 9442"/>
          <p:cNvSpPr/>
          <p:nvPr/>
        </p:nvSpPr>
        <p:spPr>
          <a:xfrm>
            <a:off x="2951077" y="495793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3" name="Freeform 9443"/>
          <p:cNvSpPr/>
          <p:nvPr/>
        </p:nvSpPr>
        <p:spPr>
          <a:xfrm>
            <a:off x="3016799" y="495793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4" name="Freeform 9444"/>
          <p:cNvSpPr/>
          <p:nvPr/>
        </p:nvSpPr>
        <p:spPr>
          <a:xfrm>
            <a:off x="3051318" y="4959310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5" name="Freeform 9445"/>
          <p:cNvSpPr/>
          <p:nvPr/>
        </p:nvSpPr>
        <p:spPr>
          <a:xfrm>
            <a:off x="3115555" y="495793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6" name="Freeform 9446"/>
          <p:cNvSpPr/>
          <p:nvPr/>
        </p:nvSpPr>
        <p:spPr>
          <a:xfrm>
            <a:off x="696772" y="5084240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7" name="Freeform 9447"/>
          <p:cNvSpPr/>
          <p:nvPr/>
        </p:nvSpPr>
        <p:spPr>
          <a:xfrm>
            <a:off x="763866" y="511030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8" name="Freeform 9448"/>
          <p:cNvSpPr/>
          <p:nvPr/>
        </p:nvSpPr>
        <p:spPr>
          <a:xfrm>
            <a:off x="819873" y="509658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9" name="Freeform 9449"/>
          <p:cNvSpPr/>
          <p:nvPr/>
        </p:nvSpPr>
        <p:spPr>
          <a:xfrm>
            <a:off x="858393" y="509658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0" name="Freeform 9450"/>
          <p:cNvSpPr/>
          <p:nvPr/>
        </p:nvSpPr>
        <p:spPr>
          <a:xfrm>
            <a:off x="900798" y="511030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1" name="Freeform 9451"/>
          <p:cNvSpPr/>
          <p:nvPr/>
        </p:nvSpPr>
        <p:spPr>
          <a:xfrm>
            <a:off x="968006" y="511030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2" name="Freeform 9452"/>
          <p:cNvSpPr/>
          <p:nvPr/>
        </p:nvSpPr>
        <p:spPr>
          <a:xfrm>
            <a:off x="1001725" y="511030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3" name="Freeform 9453"/>
          <p:cNvSpPr/>
          <p:nvPr/>
        </p:nvSpPr>
        <p:spPr>
          <a:xfrm>
            <a:off x="1055446" y="507875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4" name="Freeform 9454"/>
          <p:cNvSpPr/>
          <p:nvPr/>
        </p:nvSpPr>
        <p:spPr>
          <a:xfrm>
            <a:off x="1119454" y="5111672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5" name="Freeform 9455"/>
          <p:cNvSpPr/>
          <p:nvPr/>
        </p:nvSpPr>
        <p:spPr>
          <a:xfrm>
            <a:off x="1170203" y="5154306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6" name="Freeform 9456"/>
          <p:cNvSpPr/>
          <p:nvPr/>
        </p:nvSpPr>
        <p:spPr>
          <a:xfrm>
            <a:off x="1238440" y="5084240"/>
            <a:ext cx="51549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7" name="Freeform 9457"/>
          <p:cNvSpPr/>
          <p:nvPr/>
        </p:nvSpPr>
        <p:spPr>
          <a:xfrm>
            <a:off x="1300391" y="507875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8" name="Freeform 9458"/>
          <p:cNvSpPr/>
          <p:nvPr/>
        </p:nvSpPr>
        <p:spPr>
          <a:xfrm>
            <a:off x="1375943" y="5153505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9" name="Freeform 9459"/>
          <p:cNvSpPr/>
          <p:nvPr/>
        </p:nvSpPr>
        <p:spPr>
          <a:xfrm>
            <a:off x="1408404" y="5084240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0" name="Freeform 9460"/>
          <p:cNvSpPr/>
          <p:nvPr/>
        </p:nvSpPr>
        <p:spPr>
          <a:xfrm>
            <a:off x="1493558" y="5153505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1" name="Freeform 9461"/>
          <p:cNvSpPr/>
          <p:nvPr/>
        </p:nvSpPr>
        <p:spPr>
          <a:xfrm>
            <a:off x="1523619" y="5154306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2" name="Freeform 9462">
            <a:hlinkClick r:id="rId5"/>
          </p:cNvPr>
          <p:cNvSpPr/>
          <p:nvPr/>
        </p:nvSpPr>
        <p:spPr>
          <a:xfrm>
            <a:off x="1588541" y="5078753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3" name="Freeform 9463">
            <a:hlinkClick r:id="rId5"/>
          </p:cNvPr>
          <p:cNvSpPr/>
          <p:nvPr/>
        </p:nvSpPr>
        <p:spPr>
          <a:xfrm>
            <a:off x="1656778" y="5108243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4" name="Freeform 9464">
            <a:hlinkClick r:id="rId5"/>
          </p:cNvPr>
          <p:cNvSpPr/>
          <p:nvPr/>
        </p:nvSpPr>
        <p:spPr>
          <a:xfrm>
            <a:off x="1716100" y="5093155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5" name="Freeform 9465">
            <a:hlinkClick r:id="rId5"/>
          </p:cNvPr>
          <p:cNvSpPr/>
          <p:nvPr/>
        </p:nvSpPr>
        <p:spPr>
          <a:xfrm>
            <a:off x="1763191" y="5093155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6" name="Freeform 9466">
            <a:hlinkClick r:id="rId5"/>
          </p:cNvPr>
          <p:cNvSpPr/>
          <p:nvPr/>
        </p:nvSpPr>
        <p:spPr>
          <a:xfrm>
            <a:off x="1813940" y="5108243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7" name="Freeform 9467">
            <a:hlinkClick r:id="rId5"/>
          </p:cNvPr>
          <p:cNvSpPr/>
          <p:nvPr/>
        </p:nvSpPr>
        <p:spPr>
          <a:xfrm>
            <a:off x="1881835" y="5108243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8" name="Freeform 9468">
            <a:hlinkClick r:id="rId5"/>
          </p:cNvPr>
          <p:cNvSpPr/>
          <p:nvPr/>
        </p:nvSpPr>
        <p:spPr>
          <a:xfrm>
            <a:off x="1925612" y="5108243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9" name="Freeform 9469">
            <a:hlinkClick r:id="rId5"/>
          </p:cNvPr>
          <p:cNvSpPr/>
          <p:nvPr/>
        </p:nvSpPr>
        <p:spPr>
          <a:xfrm>
            <a:off x="1984019" y="5078753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0" name="Freeform 9470">
            <a:hlinkClick r:id="rId5"/>
          </p:cNvPr>
          <p:cNvSpPr/>
          <p:nvPr/>
        </p:nvSpPr>
        <p:spPr>
          <a:xfrm>
            <a:off x="2049284" y="5109614"/>
            <a:ext cx="62865" cy="82981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1" name="Freeform 9471">
            <a:hlinkClick r:id="rId5"/>
          </p:cNvPr>
          <p:cNvSpPr/>
          <p:nvPr/>
        </p:nvSpPr>
        <p:spPr>
          <a:xfrm>
            <a:off x="2116721" y="5082182"/>
            <a:ext cx="84124" cy="85039"/>
          </a:xfrm>
          <a:custGeom>
            <a:avLst/>
            <a:gdLst/>
            <a:ahLst/>
            <a:cxnLst/>
            <a:rect l="0" t="0" r="0" b="0"/>
            <a:pathLst>
              <a:path w="9347200" h="9448800">
                <a:moveTo>
                  <a:pt x="5626100" y="4597400"/>
                </a:moveTo>
                <a:cubicBezTo>
                  <a:pt x="5626100" y="5295900"/>
                  <a:pt x="5359400" y="6134100"/>
                  <a:pt x="4292600" y="6134100"/>
                </a:cubicBezTo>
                <a:cubicBezTo>
                  <a:pt x="3581400" y="6134100"/>
                  <a:pt x="3416300" y="5537200"/>
                  <a:pt x="3416300" y="5003800"/>
                </a:cubicBezTo>
                <a:cubicBezTo>
                  <a:pt x="3416300" y="4127500"/>
                  <a:pt x="3911600" y="3429000"/>
                  <a:pt x="4686300" y="3429000"/>
                </a:cubicBezTo>
                <a:cubicBezTo>
                  <a:pt x="5321300" y="3429000"/>
                  <a:pt x="5626100" y="3924300"/>
                  <a:pt x="5626100" y="4597400"/>
                </a:cubicBezTo>
                <a:close/>
                <a:moveTo>
                  <a:pt x="7277100" y="2438400"/>
                </a:moveTo>
                <a:lnTo>
                  <a:pt x="6083300" y="2438400"/>
                </a:lnTo>
                <a:lnTo>
                  <a:pt x="5981700" y="3009900"/>
                </a:lnTo>
                <a:lnTo>
                  <a:pt x="5956300" y="3009900"/>
                </a:lnTo>
                <a:cubicBezTo>
                  <a:pt x="5702300" y="2489200"/>
                  <a:pt x="5257800" y="2286000"/>
                  <a:pt x="4584700" y="2286000"/>
                </a:cubicBezTo>
                <a:cubicBezTo>
                  <a:pt x="3009900" y="2286000"/>
                  <a:pt x="2044700" y="3657600"/>
                  <a:pt x="2044700" y="5143500"/>
                </a:cubicBezTo>
                <a:cubicBezTo>
                  <a:pt x="2044700" y="6400800"/>
                  <a:pt x="2781300" y="7277100"/>
                  <a:pt x="3873500" y="7277100"/>
                </a:cubicBezTo>
                <a:cubicBezTo>
                  <a:pt x="4673600" y="7277100"/>
                  <a:pt x="5168900" y="6934200"/>
                  <a:pt x="5499100" y="6591300"/>
                </a:cubicBezTo>
                <a:lnTo>
                  <a:pt x="5524500" y="6591300"/>
                </a:lnTo>
                <a:cubicBezTo>
                  <a:pt x="5537200" y="6921500"/>
                  <a:pt x="5816600" y="7277100"/>
                  <a:pt x="6527800" y="7277100"/>
                </a:cubicBezTo>
                <a:cubicBezTo>
                  <a:pt x="7289800" y="7277100"/>
                  <a:pt x="9347200" y="6883400"/>
                  <a:pt x="9347200" y="4178300"/>
                </a:cubicBezTo>
                <a:cubicBezTo>
                  <a:pt x="9347200" y="1485900"/>
                  <a:pt x="7086600" y="0"/>
                  <a:pt x="4851400" y="0"/>
                </a:cubicBezTo>
                <a:cubicBezTo>
                  <a:pt x="2171700" y="0"/>
                  <a:pt x="0" y="2032000"/>
                  <a:pt x="0" y="4737100"/>
                </a:cubicBezTo>
                <a:cubicBezTo>
                  <a:pt x="0" y="7493000"/>
                  <a:pt x="2222500" y="9448800"/>
                  <a:pt x="4927600" y="9448800"/>
                </a:cubicBezTo>
                <a:cubicBezTo>
                  <a:pt x="6477000" y="9448800"/>
                  <a:pt x="7924800" y="8775700"/>
                  <a:pt x="8826500" y="7531100"/>
                </a:cubicBezTo>
                <a:lnTo>
                  <a:pt x="7429500" y="7531100"/>
                </a:lnTo>
                <a:cubicBezTo>
                  <a:pt x="6807200" y="8026400"/>
                  <a:pt x="5981700" y="8305800"/>
                  <a:pt x="5029200" y="8305800"/>
                </a:cubicBezTo>
                <a:cubicBezTo>
                  <a:pt x="2882900" y="8305800"/>
                  <a:pt x="1295400" y="6959600"/>
                  <a:pt x="1295400" y="4737100"/>
                </a:cubicBezTo>
                <a:cubicBezTo>
                  <a:pt x="1295400" y="2654300"/>
                  <a:pt x="2705100" y="1143000"/>
                  <a:pt x="4813300" y="1143000"/>
                </a:cubicBezTo>
                <a:cubicBezTo>
                  <a:pt x="6743700" y="1143000"/>
                  <a:pt x="8128000" y="2209800"/>
                  <a:pt x="8128000" y="4241800"/>
                </a:cubicBezTo>
                <a:cubicBezTo>
                  <a:pt x="8128000" y="5562600"/>
                  <a:pt x="7569200" y="6134100"/>
                  <a:pt x="7035800" y="6134100"/>
                </a:cubicBezTo>
                <a:cubicBezTo>
                  <a:pt x="6769100" y="6134100"/>
                  <a:pt x="6692900" y="5969000"/>
                  <a:pt x="6692900" y="5778500"/>
                </a:cubicBezTo>
                <a:cubicBezTo>
                  <a:pt x="6692900" y="5537200"/>
                  <a:pt x="6756400" y="5181600"/>
                  <a:pt x="6807200" y="4940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2" name="Freeform 9472">
            <a:hlinkClick r:id="rId5"/>
          </p:cNvPr>
          <p:cNvSpPr/>
          <p:nvPr/>
        </p:nvSpPr>
        <p:spPr>
          <a:xfrm>
            <a:off x="2209418" y="5108243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3" name="Freeform 9473">
            <a:hlinkClick r:id="rId5"/>
          </p:cNvPr>
          <p:cNvSpPr/>
          <p:nvPr/>
        </p:nvSpPr>
        <p:spPr>
          <a:xfrm>
            <a:off x="2266797" y="5109614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4" name="Freeform 9474">
            <a:hlinkClick r:id="rId5"/>
          </p:cNvPr>
          <p:cNvSpPr/>
          <p:nvPr/>
        </p:nvSpPr>
        <p:spPr>
          <a:xfrm>
            <a:off x="2330234" y="5108243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5" name="Freeform 9475">
            <a:hlinkClick r:id="rId5"/>
          </p:cNvPr>
          <p:cNvSpPr/>
          <p:nvPr/>
        </p:nvSpPr>
        <p:spPr>
          <a:xfrm>
            <a:off x="2395270" y="5144819"/>
            <a:ext cx="21031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6" name="Freeform 9476">
            <a:hlinkClick r:id="rId5"/>
          </p:cNvPr>
          <p:cNvSpPr/>
          <p:nvPr/>
        </p:nvSpPr>
        <p:spPr>
          <a:xfrm>
            <a:off x="2427617" y="5108243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7" name="Freeform 9477">
            <a:hlinkClick r:id="rId5"/>
          </p:cNvPr>
          <p:cNvSpPr/>
          <p:nvPr/>
        </p:nvSpPr>
        <p:spPr>
          <a:xfrm>
            <a:off x="2493454" y="5078753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8" name="Freeform 9478">
            <a:hlinkClick r:id="rId5"/>
          </p:cNvPr>
          <p:cNvSpPr/>
          <p:nvPr/>
        </p:nvSpPr>
        <p:spPr>
          <a:xfrm>
            <a:off x="2568092" y="5109614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79" name="Picture 9479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10800000" flipV="1">
            <a:off x="-13509" y="-13374"/>
            <a:ext cx="1901188" cy="7799147"/>
          </a:xfrm>
          <a:prstGeom prst="rect">
            <a:avLst/>
          </a:prstGeom>
          <a:noFill/>
        </p:spPr>
      </p:pic>
      <p:pic>
        <p:nvPicPr>
          <p:cNvPr id="9480" name="Picture 9480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203640" y="328535"/>
            <a:ext cx="2497431" cy="3907566"/>
          </a:xfrm>
          <a:prstGeom prst="rect">
            <a:avLst/>
          </a:prstGeom>
          <a:noFill/>
        </p:spPr>
      </p:pic>
      <p:sp>
        <p:nvSpPr>
          <p:cNvPr id="9481" name="Freeform 9481"/>
          <p:cNvSpPr/>
          <p:nvPr/>
        </p:nvSpPr>
        <p:spPr>
          <a:xfrm>
            <a:off x="2065145" y="216726"/>
            <a:ext cx="904875" cy="916686"/>
          </a:xfrm>
          <a:custGeom>
            <a:avLst/>
            <a:gdLst/>
            <a:ahLst/>
            <a:cxnLst/>
            <a:rect l="0" t="0" r="0" b="0"/>
            <a:pathLst>
              <a:path w="904875" h="916686">
                <a:moveTo>
                  <a:pt x="0" y="916686"/>
                </a:moveTo>
                <a:lnTo>
                  <a:pt x="0" y="0"/>
                </a:lnTo>
                <a:lnTo>
                  <a:pt x="904875" y="0"/>
                </a:lnTo>
              </a:path>
            </a:pathLst>
          </a:custGeom>
          <a:noFill/>
          <a:ln w="12700" cap="flat" cmpd="sng">
            <a:solidFill>
              <a:srgbClr val="373535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2" name="Freeform 9482"/>
          <p:cNvSpPr/>
          <p:nvPr/>
        </p:nvSpPr>
        <p:spPr>
          <a:xfrm>
            <a:off x="3035245" y="4384401"/>
            <a:ext cx="342010" cy="342036"/>
          </a:xfrm>
          <a:custGeom>
            <a:avLst/>
            <a:gdLst/>
            <a:ahLst/>
            <a:cxnLst/>
            <a:rect l="0" t="0" r="0" b="0"/>
            <a:pathLst>
              <a:path w="342010" h="342036">
                <a:moveTo>
                  <a:pt x="171005" y="342036"/>
                </a:moveTo>
                <a:cubicBezTo>
                  <a:pt x="265442" y="342036"/>
                  <a:pt x="342010" y="265468"/>
                  <a:pt x="342010" y="171018"/>
                </a:cubicBezTo>
                <a:cubicBezTo>
                  <a:pt x="342010" y="76568"/>
                  <a:pt x="265442" y="0"/>
                  <a:pt x="171005" y="0"/>
                </a:cubicBezTo>
                <a:cubicBezTo>
                  <a:pt x="76556" y="0"/>
                  <a:pt x="0" y="76568"/>
                  <a:pt x="0" y="171018"/>
                </a:cubicBezTo>
                <a:cubicBezTo>
                  <a:pt x="0" y="265468"/>
                  <a:pt x="76556" y="342036"/>
                  <a:pt x="171005" y="342036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9483" name="Picture 9483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48970" y="4413125"/>
            <a:ext cx="314553" cy="419925"/>
          </a:xfrm>
          <a:prstGeom prst="rect">
            <a:avLst/>
          </a:prstGeom>
          <a:noFill/>
        </p:spPr>
      </p:pic>
      <p:sp>
        <p:nvSpPr>
          <p:cNvPr id="9484" name="Freeform 9484"/>
          <p:cNvSpPr/>
          <p:nvPr/>
        </p:nvSpPr>
        <p:spPr>
          <a:xfrm>
            <a:off x="2974936" y="4560546"/>
            <a:ext cx="57835" cy="24942"/>
          </a:xfrm>
          <a:custGeom>
            <a:avLst/>
            <a:gdLst/>
            <a:ahLst/>
            <a:cxnLst/>
            <a:rect l="0" t="0" r="0" b="0"/>
            <a:pathLst>
              <a:path w="57835" h="24942">
                <a:moveTo>
                  <a:pt x="57835" y="12471"/>
                </a:moveTo>
                <a:cubicBezTo>
                  <a:pt x="57835" y="5588"/>
                  <a:pt x="53517" y="0"/>
                  <a:pt x="48184" y="0"/>
                </a:cubicBezTo>
                <a:lnTo>
                  <a:pt x="9639" y="0"/>
                </a:lnTo>
                <a:cubicBezTo>
                  <a:pt x="4330" y="0"/>
                  <a:pt x="0" y="5588"/>
                  <a:pt x="0" y="12471"/>
                </a:cubicBezTo>
                <a:cubicBezTo>
                  <a:pt x="0" y="19354"/>
                  <a:pt x="4330" y="24942"/>
                  <a:pt x="9639" y="24942"/>
                </a:cubicBezTo>
                <a:lnTo>
                  <a:pt x="48184" y="24942"/>
                </a:lnTo>
                <a:cubicBezTo>
                  <a:pt x="53517" y="24942"/>
                  <a:pt x="57835" y="19354"/>
                  <a:pt x="57835" y="12471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5" name="Freeform 9485"/>
          <p:cNvSpPr/>
          <p:nvPr/>
        </p:nvSpPr>
        <p:spPr>
          <a:xfrm>
            <a:off x="3379734" y="4560541"/>
            <a:ext cx="57809" cy="24955"/>
          </a:xfrm>
          <a:custGeom>
            <a:avLst/>
            <a:gdLst/>
            <a:ahLst/>
            <a:cxnLst/>
            <a:rect l="0" t="0" r="0" b="0"/>
            <a:pathLst>
              <a:path w="57809" h="24955">
                <a:moveTo>
                  <a:pt x="48183" y="0"/>
                </a:moveTo>
                <a:lnTo>
                  <a:pt x="9639" y="0"/>
                </a:lnTo>
                <a:cubicBezTo>
                  <a:pt x="4305" y="0"/>
                  <a:pt x="0" y="5587"/>
                  <a:pt x="0" y="12471"/>
                </a:cubicBezTo>
                <a:cubicBezTo>
                  <a:pt x="0" y="19367"/>
                  <a:pt x="4305" y="24955"/>
                  <a:pt x="9639" y="24955"/>
                </a:cubicBezTo>
                <a:lnTo>
                  <a:pt x="48183" y="24955"/>
                </a:lnTo>
                <a:cubicBezTo>
                  <a:pt x="53504" y="24955"/>
                  <a:pt x="57809" y="19367"/>
                  <a:pt x="57809" y="12471"/>
                </a:cubicBezTo>
                <a:cubicBezTo>
                  <a:pt x="57809" y="5587"/>
                  <a:pt x="53504" y="0"/>
                  <a:pt x="48183" y="0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6" name="Freeform 9486"/>
          <p:cNvSpPr/>
          <p:nvPr/>
        </p:nvSpPr>
        <p:spPr>
          <a:xfrm>
            <a:off x="3196612" y="4339227"/>
            <a:ext cx="24942" cy="57734"/>
          </a:xfrm>
          <a:custGeom>
            <a:avLst/>
            <a:gdLst/>
            <a:ahLst/>
            <a:cxnLst/>
            <a:rect l="0" t="0" r="0" b="0"/>
            <a:pathLst>
              <a:path w="24942" h="57734">
                <a:moveTo>
                  <a:pt x="12471" y="57734"/>
                </a:moveTo>
                <a:cubicBezTo>
                  <a:pt x="19354" y="57734"/>
                  <a:pt x="24942" y="53429"/>
                  <a:pt x="24942" y="48121"/>
                </a:cubicBezTo>
                <a:lnTo>
                  <a:pt x="24942" y="9627"/>
                </a:lnTo>
                <a:cubicBezTo>
                  <a:pt x="24942" y="4306"/>
                  <a:pt x="19354" y="0"/>
                  <a:pt x="12471" y="0"/>
                </a:cubicBezTo>
                <a:cubicBezTo>
                  <a:pt x="5588" y="0"/>
                  <a:pt x="0" y="4306"/>
                  <a:pt x="0" y="9627"/>
                </a:cubicBezTo>
                <a:lnTo>
                  <a:pt x="0" y="48121"/>
                </a:lnTo>
                <a:cubicBezTo>
                  <a:pt x="0" y="53429"/>
                  <a:pt x="5588" y="57734"/>
                  <a:pt x="12471" y="57734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7" name="Freeform 9487"/>
          <p:cNvSpPr/>
          <p:nvPr/>
        </p:nvSpPr>
        <p:spPr>
          <a:xfrm>
            <a:off x="3003270" y="4650574"/>
            <a:ext cx="55409" cy="39864"/>
          </a:xfrm>
          <a:custGeom>
            <a:avLst/>
            <a:gdLst/>
            <a:ahLst/>
            <a:cxnLst/>
            <a:rect l="0" t="0" r="0" b="0"/>
            <a:pathLst>
              <a:path w="55409" h="39864">
                <a:moveTo>
                  <a:pt x="39573" y="2666"/>
                </a:moveTo>
                <a:lnTo>
                  <a:pt x="6185" y="21919"/>
                </a:lnTo>
                <a:cubicBezTo>
                  <a:pt x="1575" y="24573"/>
                  <a:pt x="0" y="30466"/>
                  <a:pt x="2655" y="35050"/>
                </a:cubicBezTo>
                <a:cubicBezTo>
                  <a:pt x="4445" y="38149"/>
                  <a:pt x="7684" y="39864"/>
                  <a:pt x="11011" y="39864"/>
                </a:cubicBezTo>
                <a:cubicBezTo>
                  <a:pt x="12650" y="39864"/>
                  <a:pt x="14313" y="39457"/>
                  <a:pt x="15824" y="38581"/>
                </a:cubicBezTo>
                <a:lnTo>
                  <a:pt x="49224" y="19328"/>
                </a:lnTo>
                <a:cubicBezTo>
                  <a:pt x="53822" y="16674"/>
                  <a:pt x="55409" y="10793"/>
                  <a:pt x="52730" y="6183"/>
                </a:cubicBezTo>
                <a:cubicBezTo>
                  <a:pt x="50075" y="1600"/>
                  <a:pt x="44170" y="0"/>
                  <a:pt x="39573" y="2666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8" name="Freeform 9488"/>
          <p:cNvSpPr/>
          <p:nvPr/>
        </p:nvSpPr>
        <p:spPr>
          <a:xfrm>
            <a:off x="3353834" y="4448495"/>
            <a:ext cx="55383" cy="39878"/>
          </a:xfrm>
          <a:custGeom>
            <a:avLst/>
            <a:gdLst/>
            <a:ahLst/>
            <a:cxnLst/>
            <a:rect l="0" t="0" r="0" b="0"/>
            <a:pathLst>
              <a:path w="55383" h="39878">
                <a:moveTo>
                  <a:pt x="11010" y="39878"/>
                </a:moveTo>
                <a:cubicBezTo>
                  <a:pt x="12635" y="39878"/>
                  <a:pt x="14299" y="39472"/>
                  <a:pt x="15810" y="38596"/>
                </a:cubicBezTo>
                <a:lnTo>
                  <a:pt x="49198" y="19343"/>
                </a:lnTo>
                <a:cubicBezTo>
                  <a:pt x="53821" y="16688"/>
                  <a:pt x="55383" y="10796"/>
                  <a:pt x="52729" y="6211"/>
                </a:cubicBezTo>
                <a:cubicBezTo>
                  <a:pt x="50062" y="1601"/>
                  <a:pt x="44156" y="0"/>
                  <a:pt x="39572" y="2680"/>
                </a:cubicBezTo>
                <a:lnTo>
                  <a:pt x="6185" y="21921"/>
                </a:lnTo>
                <a:cubicBezTo>
                  <a:pt x="1562" y="24588"/>
                  <a:pt x="0" y="30468"/>
                  <a:pt x="2654" y="35065"/>
                </a:cubicBezTo>
                <a:cubicBezTo>
                  <a:pt x="4432" y="38151"/>
                  <a:pt x="7670" y="39878"/>
                  <a:pt x="11010" y="39878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9" name="Freeform 9489"/>
          <p:cNvSpPr/>
          <p:nvPr/>
        </p:nvSpPr>
        <p:spPr>
          <a:xfrm>
            <a:off x="3084398" y="4367508"/>
            <a:ext cx="41287" cy="53949"/>
          </a:xfrm>
          <a:custGeom>
            <a:avLst/>
            <a:gdLst/>
            <a:ahLst/>
            <a:cxnLst/>
            <a:rect l="0" t="0" r="0" b="0"/>
            <a:pathLst>
              <a:path w="41287" h="53949">
                <a:moveTo>
                  <a:pt x="21945" y="49136"/>
                </a:moveTo>
                <a:cubicBezTo>
                  <a:pt x="23735" y="52222"/>
                  <a:pt x="26974" y="53949"/>
                  <a:pt x="30301" y="53949"/>
                </a:cubicBezTo>
                <a:cubicBezTo>
                  <a:pt x="31939" y="53949"/>
                  <a:pt x="33590" y="53530"/>
                  <a:pt x="35102" y="52653"/>
                </a:cubicBezTo>
                <a:cubicBezTo>
                  <a:pt x="39712" y="49999"/>
                  <a:pt x="41287" y="44107"/>
                  <a:pt x="38632" y="39523"/>
                </a:cubicBezTo>
                <a:lnTo>
                  <a:pt x="19355" y="6185"/>
                </a:lnTo>
                <a:cubicBezTo>
                  <a:pt x="16688" y="1575"/>
                  <a:pt x="10795" y="0"/>
                  <a:pt x="6197" y="2667"/>
                </a:cubicBezTo>
                <a:cubicBezTo>
                  <a:pt x="1575" y="5321"/>
                  <a:pt x="0" y="11214"/>
                  <a:pt x="2667" y="15799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0" name="Freeform 9490"/>
          <p:cNvSpPr/>
          <p:nvPr/>
        </p:nvSpPr>
        <p:spPr>
          <a:xfrm>
            <a:off x="3286808" y="4367500"/>
            <a:ext cx="41286" cy="53948"/>
          </a:xfrm>
          <a:custGeom>
            <a:avLst/>
            <a:gdLst/>
            <a:ahLst/>
            <a:cxnLst/>
            <a:rect l="0" t="0" r="0" b="0"/>
            <a:pathLst>
              <a:path w="41286" h="53948">
                <a:moveTo>
                  <a:pt x="6184" y="52666"/>
                </a:moveTo>
                <a:cubicBezTo>
                  <a:pt x="7695" y="53542"/>
                  <a:pt x="9359" y="53948"/>
                  <a:pt x="10984" y="53948"/>
                </a:cubicBezTo>
                <a:cubicBezTo>
                  <a:pt x="14324" y="53948"/>
                  <a:pt x="17563" y="52235"/>
                  <a:pt x="19341" y="49149"/>
                </a:cubicBezTo>
                <a:lnTo>
                  <a:pt x="38619" y="15811"/>
                </a:lnTo>
                <a:cubicBezTo>
                  <a:pt x="41286" y="11214"/>
                  <a:pt x="39712" y="5321"/>
                  <a:pt x="35101" y="2667"/>
                </a:cubicBezTo>
                <a:cubicBezTo>
                  <a:pt x="30479" y="0"/>
                  <a:pt x="24599" y="1587"/>
                  <a:pt x="21919" y="6197"/>
                </a:cubicBezTo>
                <a:lnTo>
                  <a:pt x="2654" y="39522"/>
                </a:lnTo>
                <a:cubicBezTo>
                  <a:pt x="0" y="44119"/>
                  <a:pt x="1562" y="50012"/>
                  <a:pt x="6184" y="52666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1" name="Freeform 9491"/>
          <p:cNvSpPr/>
          <p:nvPr/>
        </p:nvSpPr>
        <p:spPr>
          <a:xfrm>
            <a:off x="3003274" y="4448510"/>
            <a:ext cx="55396" cy="39864"/>
          </a:xfrm>
          <a:custGeom>
            <a:avLst/>
            <a:gdLst/>
            <a:ahLst/>
            <a:cxnLst/>
            <a:rect l="0" t="0" r="0" b="0"/>
            <a:pathLst>
              <a:path w="55396" h="39864">
                <a:moveTo>
                  <a:pt x="49212" y="21907"/>
                </a:moveTo>
                <a:lnTo>
                  <a:pt x="15824" y="2654"/>
                </a:lnTo>
                <a:cubicBezTo>
                  <a:pt x="11201" y="0"/>
                  <a:pt x="5321" y="1587"/>
                  <a:pt x="2654" y="6185"/>
                </a:cubicBezTo>
                <a:cubicBezTo>
                  <a:pt x="0" y="10795"/>
                  <a:pt x="1575" y="16662"/>
                  <a:pt x="6185" y="19342"/>
                </a:cubicBezTo>
                <a:lnTo>
                  <a:pt x="39561" y="38569"/>
                </a:lnTo>
                <a:cubicBezTo>
                  <a:pt x="41085" y="39445"/>
                  <a:pt x="42748" y="39864"/>
                  <a:pt x="44387" y="39864"/>
                </a:cubicBezTo>
                <a:cubicBezTo>
                  <a:pt x="47714" y="39864"/>
                  <a:pt x="50951" y="38137"/>
                  <a:pt x="52729" y="35051"/>
                </a:cubicBezTo>
                <a:cubicBezTo>
                  <a:pt x="55396" y="30454"/>
                  <a:pt x="53822" y="24561"/>
                  <a:pt x="49212" y="2190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2" name="Freeform 9492"/>
          <p:cNvSpPr/>
          <p:nvPr/>
        </p:nvSpPr>
        <p:spPr>
          <a:xfrm>
            <a:off x="3353832" y="4650579"/>
            <a:ext cx="55383" cy="39864"/>
          </a:xfrm>
          <a:custGeom>
            <a:avLst/>
            <a:gdLst/>
            <a:ahLst/>
            <a:cxnLst/>
            <a:rect l="0" t="0" r="0" b="0"/>
            <a:pathLst>
              <a:path w="55383" h="39864">
                <a:moveTo>
                  <a:pt x="49199" y="21907"/>
                </a:moveTo>
                <a:lnTo>
                  <a:pt x="15824" y="2654"/>
                </a:lnTo>
                <a:cubicBezTo>
                  <a:pt x="11214" y="0"/>
                  <a:pt x="5321" y="1587"/>
                  <a:pt x="2654" y="6185"/>
                </a:cubicBezTo>
                <a:cubicBezTo>
                  <a:pt x="0" y="10795"/>
                  <a:pt x="1574" y="16662"/>
                  <a:pt x="6185" y="19342"/>
                </a:cubicBezTo>
                <a:lnTo>
                  <a:pt x="39573" y="38569"/>
                </a:lnTo>
                <a:cubicBezTo>
                  <a:pt x="41084" y="39445"/>
                  <a:pt x="42748" y="39864"/>
                  <a:pt x="44374" y="39864"/>
                </a:cubicBezTo>
                <a:cubicBezTo>
                  <a:pt x="47701" y="39864"/>
                  <a:pt x="50951" y="38137"/>
                  <a:pt x="52729" y="35051"/>
                </a:cubicBezTo>
                <a:cubicBezTo>
                  <a:pt x="55383" y="30454"/>
                  <a:pt x="53821" y="24561"/>
                  <a:pt x="49199" y="2190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9493" name="Picture 9493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87533" y="4451626"/>
            <a:ext cx="237429" cy="237070"/>
          </a:xfrm>
          <a:prstGeom prst="rect">
            <a:avLst/>
          </a:prstGeom>
          <a:noFill/>
        </p:spPr>
      </p:pic>
      <p:sp>
        <p:nvSpPr>
          <p:cNvPr id="9494" name="Freeform 9494"/>
          <p:cNvSpPr/>
          <p:nvPr/>
        </p:nvSpPr>
        <p:spPr>
          <a:xfrm>
            <a:off x="3186972" y="4550917"/>
            <a:ext cx="38556" cy="38493"/>
          </a:xfrm>
          <a:custGeom>
            <a:avLst/>
            <a:gdLst/>
            <a:ahLst/>
            <a:cxnLst/>
            <a:rect l="0" t="0" r="0" b="0"/>
            <a:pathLst>
              <a:path w="38556" h="38493">
                <a:moveTo>
                  <a:pt x="19278" y="0"/>
                </a:moveTo>
                <a:cubicBezTo>
                  <a:pt x="8649" y="0"/>
                  <a:pt x="0" y="8636"/>
                  <a:pt x="0" y="19253"/>
                </a:cubicBezTo>
                <a:cubicBezTo>
                  <a:pt x="0" y="29857"/>
                  <a:pt x="8649" y="38493"/>
                  <a:pt x="19278" y="38493"/>
                </a:cubicBezTo>
                <a:cubicBezTo>
                  <a:pt x="29907" y="38493"/>
                  <a:pt x="38556" y="29857"/>
                  <a:pt x="38556" y="19253"/>
                </a:cubicBezTo>
                <a:cubicBezTo>
                  <a:pt x="38556" y="8636"/>
                  <a:pt x="29907" y="0"/>
                  <a:pt x="19278" y="0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5" name="Freeform 9495"/>
          <p:cNvSpPr/>
          <p:nvPr/>
        </p:nvSpPr>
        <p:spPr>
          <a:xfrm>
            <a:off x="3158062" y="4714501"/>
            <a:ext cx="96367" cy="57720"/>
          </a:xfrm>
          <a:custGeom>
            <a:avLst/>
            <a:gdLst/>
            <a:ahLst/>
            <a:cxnLst/>
            <a:rect l="0" t="0" r="0" b="0"/>
            <a:pathLst>
              <a:path w="96367" h="57720">
                <a:moveTo>
                  <a:pt x="0" y="48107"/>
                </a:moveTo>
                <a:cubicBezTo>
                  <a:pt x="0" y="53402"/>
                  <a:pt x="4330" y="57720"/>
                  <a:pt x="9626" y="57720"/>
                </a:cubicBezTo>
                <a:lnTo>
                  <a:pt x="86728" y="57720"/>
                </a:lnTo>
                <a:cubicBezTo>
                  <a:pt x="92049" y="57720"/>
                  <a:pt x="96367" y="53402"/>
                  <a:pt x="96367" y="48107"/>
                </a:cubicBezTo>
                <a:lnTo>
                  <a:pt x="96367" y="0"/>
                </a:lnTo>
                <a:lnTo>
                  <a:pt x="0" y="0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9496" name="Picture 9496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60700" y="4445000"/>
            <a:ext cx="279400" cy="266700"/>
          </a:xfrm>
          <a:prstGeom prst="rect">
            <a:avLst/>
          </a:prstGeom>
          <a:noFill/>
        </p:spPr>
      </p:pic>
      <p:sp>
        <p:nvSpPr>
          <p:cNvPr id="9497" name="Freeform 9497"/>
          <p:cNvSpPr/>
          <p:nvPr/>
        </p:nvSpPr>
        <p:spPr>
          <a:xfrm>
            <a:off x="3189651" y="4791483"/>
            <a:ext cx="33196" cy="9613"/>
          </a:xfrm>
          <a:custGeom>
            <a:avLst/>
            <a:gdLst/>
            <a:ahLst/>
            <a:cxnLst/>
            <a:rect l="0" t="0" r="0" b="0"/>
            <a:pathLst>
              <a:path w="33196" h="9613">
                <a:moveTo>
                  <a:pt x="16598" y="9613"/>
                </a:moveTo>
                <a:cubicBezTo>
                  <a:pt x="23697" y="9613"/>
                  <a:pt x="29844" y="5727"/>
                  <a:pt x="33196" y="0"/>
                </a:cubicBezTo>
                <a:lnTo>
                  <a:pt x="0" y="0"/>
                </a:lnTo>
                <a:cubicBezTo>
                  <a:pt x="3352" y="5727"/>
                  <a:pt x="9499" y="9613"/>
                  <a:pt x="16598" y="9613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8" name="Freeform 9498"/>
          <p:cNvSpPr/>
          <p:nvPr/>
        </p:nvSpPr>
        <p:spPr>
          <a:xfrm>
            <a:off x="4460494" y="2275841"/>
            <a:ext cx="342900" cy="2286000"/>
          </a:xfrm>
          <a:custGeom>
            <a:avLst/>
            <a:gdLst/>
            <a:ahLst/>
            <a:cxnLst/>
            <a:rect l="0" t="0" r="0" b="0"/>
            <a:pathLst>
              <a:path w="342900" h="2286000">
                <a:moveTo>
                  <a:pt x="342900" y="0"/>
                </a:moveTo>
                <a:lnTo>
                  <a:pt x="0" y="0"/>
                </a:lnTo>
                <a:lnTo>
                  <a:pt x="0" y="2286000"/>
                </a:lnTo>
                <a:lnTo>
                  <a:pt x="342900" y="2286000"/>
                </a:lnTo>
                <a:lnTo>
                  <a:pt x="3429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9" name="Freeform 9499"/>
          <p:cNvSpPr/>
          <p:nvPr/>
        </p:nvSpPr>
        <p:spPr>
          <a:xfrm>
            <a:off x="4408678" y="2336039"/>
            <a:ext cx="330200" cy="2273300"/>
          </a:xfrm>
          <a:custGeom>
            <a:avLst/>
            <a:gdLst/>
            <a:ahLst/>
            <a:cxnLst/>
            <a:rect l="0" t="0" r="0" b="0"/>
            <a:pathLst>
              <a:path w="330200" h="2273300">
                <a:moveTo>
                  <a:pt x="330200" y="0"/>
                </a:moveTo>
                <a:lnTo>
                  <a:pt x="0" y="0"/>
                </a:lnTo>
                <a:lnTo>
                  <a:pt x="0" y="2273300"/>
                </a:lnTo>
                <a:lnTo>
                  <a:pt x="330200" y="2273300"/>
                </a:lnTo>
                <a:lnTo>
                  <a:pt x="330200" y="0"/>
                </a:lnTo>
                <a:close/>
              </a:path>
            </a:pathLst>
          </a:custGeom>
          <a:noFill/>
          <a:ln w="12700" cap="flat" cmpd="sng">
            <a:solidFill>
              <a:srgbClr val="373535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0" name="Rectangle 9500"/>
          <p:cNvSpPr/>
          <p:nvPr/>
        </p:nvSpPr>
        <p:spPr>
          <a:xfrm>
            <a:off x="4686300" y="7390832"/>
            <a:ext cx="112979" cy="147278"/>
          </a:xfrm>
          <a:prstGeom prst="rect">
            <a:avLst/>
          </a:prstGeom>
        </p:spPr>
      </p:sp>
      <p:sp>
        <p:nvSpPr>
          <p:cNvPr id="9501" name="Freeform 9501"/>
          <p:cNvSpPr/>
          <p:nvPr/>
        </p:nvSpPr>
        <p:spPr>
          <a:xfrm>
            <a:off x="4696866" y="7436917"/>
            <a:ext cx="24790" cy="71932"/>
          </a:xfrm>
          <a:custGeom>
            <a:avLst/>
            <a:gdLst/>
            <a:ahLst/>
            <a:cxnLst/>
            <a:rect l="0" t="0" r="0" b="0"/>
            <a:pathLst>
              <a:path w="3098800" h="8991600">
                <a:moveTo>
                  <a:pt x="3098800" y="0"/>
                </a:moveTo>
                <a:lnTo>
                  <a:pt x="2286000" y="0"/>
                </a:lnTo>
                <a:lnTo>
                  <a:pt x="0" y="1879600"/>
                </a:lnTo>
                <a:lnTo>
                  <a:pt x="571500" y="2565400"/>
                </a:lnTo>
                <a:lnTo>
                  <a:pt x="2184400" y="1143000"/>
                </a:lnTo>
                <a:lnTo>
                  <a:pt x="2184400" y="8991600"/>
                </a:lnTo>
                <a:lnTo>
                  <a:pt x="30988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2" name="Freeform 9502"/>
          <p:cNvSpPr/>
          <p:nvPr/>
        </p:nvSpPr>
        <p:spPr>
          <a:xfrm>
            <a:off x="4747666" y="7435698"/>
            <a:ext cx="46736" cy="73152"/>
          </a:xfrm>
          <a:custGeom>
            <a:avLst/>
            <a:gdLst/>
            <a:ahLst/>
            <a:cxnLst/>
            <a:rect l="0" t="0" r="0" b="0"/>
            <a:pathLst>
              <a:path w="5842000" h="9144000">
                <a:moveTo>
                  <a:pt x="1562100" y="9144000"/>
                </a:moveTo>
                <a:lnTo>
                  <a:pt x="2641600" y="9144000"/>
                </a:lnTo>
                <a:lnTo>
                  <a:pt x="5067300" y="5194300"/>
                </a:lnTo>
                <a:cubicBezTo>
                  <a:pt x="5511800" y="4470400"/>
                  <a:pt x="5842000" y="3771900"/>
                  <a:pt x="5842000" y="2781300"/>
                </a:cubicBezTo>
                <a:cubicBezTo>
                  <a:pt x="5842000" y="1130300"/>
                  <a:pt x="4610100" y="0"/>
                  <a:pt x="2921000" y="0"/>
                </a:cubicBezTo>
                <a:cubicBezTo>
                  <a:pt x="1231900" y="0"/>
                  <a:pt x="0" y="1130300"/>
                  <a:pt x="0" y="2781300"/>
                </a:cubicBezTo>
                <a:cubicBezTo>
                  <a:pt x="0" y="4394200"/>
                  <a:pt x="1181100" y="5562600"/>
                  <a:pt x="2743200" y="5562600"/>
                </a:cubicBezTo>
                <a:cubicBezTo>
                  <a:pt x="3149600" y="5562600"/>
                  <a:pt x="3695700" y="5461000"/>
                  <a:pt x="3987800" y="5257800"/>
                </a:cubicBezTo>
                <a:lnTo>
                  <a:pt x="4013200" y="5283200"/>
                </a:lnTo>
                <a:close/>
                <a:moveTo>
                  <a:pt x="4927600" y="2781300"/>
                </a:moveTo>
                <a:cubicBezTo>
                  <a:pt x="4927600" y="3924300"/>
                  <a:pt x="4102100" y="4724400"/>
                  <a:pt x="2921000" y="4724400"/>
                </a:cubicBezTo>
                <a:cubicBezTo>
                  <a:pt x="1739900" y="4724400"/>
                  <a:pt x="914400" y="3924300"/>
                  <a:pt x="914400" y="2781300"/>
                </a:cubicBezTo>
                <a:cubicBezTo>
                  <a:pt x="914400" y="1638300"/>
                  <a:pt x="1739900" y="838200"/>
                  <a:pt x="2921000" y="838200"/>
                </a:cubicBezTo>
                <a:cubicBezTo>
                  <a:pt x="4102100" y="838200"/>
                  <a:pt x="4927600" y="1638300"/>
                  <a:pt x="4927600" y="2781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3" name="Rectangle 9503"/>
          <p:cNvSpPr/>
          <p:nvPr/>
        </p:nvSpPr>
        <p:spPr>
          <a:xfrm>
            <a:off x="2217420" y="4524209"/>
            <a:ext cx="775969" cy="323037"/>
          </a:xfrm>
          <a:prstGeom prst="rect">
            <a:avLst/>
          </a:prstGeom>
        </p:spPr>
      </p:sp>
      <p:sp>
        <p:nvSpPr>
          <p:cNvPr id="9504" name="Freeform 9504"/>
          <p:cNvSpPr/>
          <p:nvPr/>
        </p:nvSpPr>
        <p:spPr>
          <a:xfrm>
            <a:off x="2226564" y="4585880"/>
            <a:ext cx="67564" cy="89916"/>
          </a:xfrm>
          <a:custGeom>
            <a:avLst/>
            <a:gdLst/>
            <a:ahLst/>
            <a:cxnLst/>
            <a:rect l="0" t="0" r="0" b="0"/>
            <a:pathLst>
              <a:path w="67564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486400"/>
                </a:lnTo>
                <a:lnTo>
                  <a:pt x="3429000" y="5486400"/>
                </a:lnTo>
                <a:cubicBezTo>
                  <a:pt x="5321300" y="5486400"/>
                  <a:pt x="6756400" y="4838700"/>
                  <a:pt x="6756400" y="2730500"/>
                </a:cubicBezTo>
                <a:cubicBezTo>
                  <a:pt x="6756400" y="596900"/>
                  <a:pt x="5207000" y="0"/>
                  <a:pt x="33401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2997200" y="1676400"/>
                </a:lnTo>
                <a:cubicBezTo>
                  <a:pt x="3759200" y="1676400"/>
                  <a:pt x="4699000" y="1803400"/>
                  <a:pt x="4699000" y="2730500"/>
                </a:cubicBezTo>
                <a:cubicBezTo>
                  <a:pt x="4699000" y="3568700"/>
                  <a:pt x="4000500" y="3810000"/>
                  <a:pt x="3302000" y="3810000"/>
                </a:cubicBezTo>
                <a:lnTo>
                  <a:pt x="1981200" y="3810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5" name="Freeform 9505"/>
          <p:cNvSpPr/>
          <p:nvPr/>
        </p:nvSpPr>
        <p:spPr>
          <a:xfrm>
            <a:off x="2306574" y="4585880"/>
            <a:ext cx="72136" cy="89916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6" name="Freeform 9506"/>
          <p:cNvSpPr/>
          <p:nvPr/>
        </p:nvSpPr>
        <p:spPr>
          <a:xfrm>
            <a:off x="2384044" y="4583594"/>
            <a:ext cx="97028" cy="94488"/>
          </a:xfrm>
          <a:custGeom>
            <a:avLst/>
            <a:gdLst/>
            <a:ahLst/>
            <a:cxnLst/>
            <a:rect l="0" t="0" r="0" b="0"/>
            <a:pathLst>
              <a:path w="9702800" h="9448800">
                <a:moveTo>
                  <a:pt x="0" y="4724400"/>
                </a:moveTo>
                <a:cubicBezTo>
                  <a:pt x="0" y="7607300"/>
                  <a:pt x="2044700" y="9448800"/>
                  <a:pt x="4851400" y="9448800"/>
                </a:cubicBezTo>
                <a:cubicBezTo>
                  <a:pt x="7658100" y="9448800"/>
                  <a:pt x="9702800" y="7607300"/>
                  <a:pt x="9702800" y="4724400"/>
                </a:cubicBezTo>
                <a:cubicBezTo>
                  <a:pt x="9702800" y="1841500"/>
                  <a:pt x="76581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lose/>
                <a:moveTo>
                  <a:pt x="2057400" y="4724400"/>
                </a:moveTo>
                <a:cubicBezTo>
                  <a:pt x="2057400" y="3048000"/>
                  <a:pt x="3162300" y="1828800"/>
                  <a:pt x="4851400" y="1828800"/>
                </a:cubicBezTo>
                <a:cubicBezTo>
                  <a:pt x="6540500" y="1828800"/>
                  <a:pt x="7645400" y="3048000"/>
                  <a:pt x="7645400" y="4724400"/>
                </a:cubicBezTo>
                <a:cubicBezTo>
                  <a:pt x="7645400" y="6400800"/>
                  <a:pt x="65405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7" name="Freeform 9507"/>
          <p:cNvSpPr/>
          <p:nvPr/>
        </p:nvSpPr>
        <p:spPr>
          <a:xfrm>
            <a:off x="2489708" y="4583594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8" name="Freeform 9508"/>
          <p:cNvSpPr/>
          <p:nvPr/>
        </p:nvSpPr>
        <p:spPr>
          <a:xfrm>
            <a:off x="2593340" y="4585880"/>
            <a:ext cx="72136" cy="89916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9" name="Freeform 9509"/>
          <p:cNvSpPr/>
          <p:nvPr/>
        </p:nvSpPr>
        <p:spPr>
          <a:xfrm>
            <a:off x="2666365" y="4585880"/>
            <a:ext cx="94361" cy="89916"/>
          </a:xfrm>
          <a:custGeom>
            <a:avLst/>
            <a:gdLst/>
            <a:ahLst/>
            <a:cxnLst/>
            <a:rect l="0" t="0" r="0" b="0"/>
            <a:pathLst>
              <a:path w="9436100" h="8991600">
                <a:moveTo>
                  <a:pt x="0" y="8991600"/>
                </a:moveTo>
                <a:lnTo>
                  <a:pt x="2184400" y="8991600"/>
                </a:lnTo>
                <a:lnTo>
                  <a:pt x="2933700" y="7086600"/>
                </a:lnTo>
                <a:lnTo>
                  <a:pt x="6426200" y="7086600"/>
                </a:lnTo>
                <a:lnTo>
                  <a:pt x="7200900" y="8991600"/>
                </a:lnTo>
                <a:lnTo>
                  <a:pt x="9436100" y="8991600"/>
                </a:lnTo>
                <a:lnTo>
                  <a:pt x="5524500" y="0"/>
                </a:lnTo>
                <a:lnTo>
                  <a:pt x="3886200" y="0"/>
                </a:lnTo>
                <a:close/>
                <a:moveTo>
                  <a:pt x="5753100" y="5410200"/>
                </a:moveTo>
                <a:lnTo>
                  <a:pt x="3556000" y="5410200"/>
                </a:lnTo>
                <a:lnTo>
                  <a:pt x="4648200" y="2616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0" name="Freeform 9510"/>
          <p:cNvSpPr/>
          <p:nvPr/>
        </p:nvSpPr>
        <p:spPr>
          <a:xfrm>
            <a:off x="2769743" y="4585880"/>
            <a:ext cx="101600" cy="89916"/>
          </a:xfrm>
          <a:custGeom>
            <a:avLst/>
            <a:gdLst/>
            <a:ahLst/>
            <a:cxnLst/>
            <a:rect l="0" t="0" r="0" b="0"/>
            <a:pathLst>
              <a:path w="101600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2095500"/>
                </a:lnTo>
                <a:lnTo>
                  <a:pt x="2006600" y="2095500"/>
                </a:lnTo>
                <a:lnTo>
                  <a:pt x="4279900" y="8991600"/>
                </a:lnTo>
                <a:lnTo>
                  <a:pt x="5791200" y="8991600"/>
                </a:lnTo>
                <a:lnTo>
                  <a:pt x="8153400" y="2095500"/>
                </a:lnTo>
                <a:lnTo>
                  <a:pt x="8178800" y="2095500"/>
                </a:lnTo>
                <a:lnTo>
                  <a:pt x="8178800" y="8991600"/>
                </a:lnTo>
                <a:lnTo>
                  <a:pt x="10160000" y="8991600"/>
                </a:lnTo>
                <a:lnTo>
                  <a:pt x="10160000" y="0"/>
                </a:lnTo>
                <a:lnTo>
                  <a:pt x="7175500" y="0"/>
                </a:lnTo>
                <a:lnTo>
                  <a:pt x="5092700" y="5867400"/>
                </a:lnTo>
                <a:lnTo>
                  <a:pt x="5067300" y="5867400"/>
                </a:lnTo>
                <a:lnTo>
                  <a:pt x="2997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1" name="Freeform 9511"/>
          <p:cNvSpPr/>
          <p:nvPr/>
        </p:nvSpPr>
        <p:spPr>
          <a:xfrm>
            <a:off x="2226564" y="4725580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2" name="Freeform 9512"/>
          <p:cNvSpPr/>
          <p:nvPr/>
        </p:nvSpPr>
        <p:spPr>
          <a:xfrm>
            <a:off x="2322703" y="4725580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3" name="Freeform 9513"/>
          <p:cNvSpPr/>
          <p:nvPr/>
        </p:nvSpPr>
        <p:spPr>
          <a:xfrm>
            <a:off x="2355723" y="4723294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4" name="Freeform 9514"/>
          <p:cNvSpPr/>
          <p:nvPr/>
        </p:nvSpPr>
        <p:spPr>
          <a:xfrm>
            <a:off x="2459355" y="4725580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5" name="Freeform 9515"/>
          <p:cNvSpPr/>
          <p:nvPr/>
        </p:nvSpPr>
        <p:spPr>
          <a:xfrm>
            <a:off x="2556510" y="4725580"/>
            <a:ext cx="56515" cy="89916"/>
          </a:xfrm>
          <a:custGeom>
            <a:avLst/>
            <a:gdLst/>
            <a:ahLst/>
            <a:cxnLst/>
            <a:rect l="0" t="0" r="0" b="0"/>
            <a:pathLst>
              <a:path w="5651500" h="8991600">
                <a:moveTo>
                  <a:pt x="0" y="8991600"/>
                </a:moveTo>
                <a:lnTo>
                  <a:pt x="5651500" y="8991600"/>
                </a:lnTo>
                <a:lnTo>
                  <a:pt x="5651500" y="7162800"/>
                </a:lnTo>
                <a:lnTo>
                  <a:pt x="1981200" y="716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6" name="Freeform 9516"/>
          <p:cNvSpPr/>
          <p:nvPr/>
        </p:nvSpPr>
        <p:spPr>
          <a:xfrm>
            <a:off x="2623692" y="4725580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7" name="Freeform 9517"/>
          <p:cNvSpPr/>
          <p:nvPr/>
        </p:nvSpPr>
        <p:spPr>
          <a:xfrm>
            <a:off x="2656713" y="4723294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8" name="Freeform 9518"/>
          <p:cNvSpPr/>
          <p:nvPr/>
        </p:nvSpPr>
        <p:spPr>
          <a:xfrm>
            <a:off x="2760345" y="4725580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9" name="Freeform 9519"/>
          <p:cNvSpPr/>
          <p:nvPr/>
        </p:nvSpPr>
        <p:spPr>
          <a:xfrm>
            <a:off x="2848483" y="4725580"/>
            <a:ext cx="71120" cy="89916"/>
          </a:xfrm>
          <a:custGeom>
            <a:avLst/>
            <a:gdLst/>
            <a:ahLst/>
            <a:cxnLst/>
            <a:rect l="0" t="0" r="0" b="0"/>
            <a:pathLst>
              <a:path w="7112000" h="8991600">
                <a:moveTo>
                  <a:pt x="2565400" y="8991600"/>
                </a:moveTo>
                <a:lnTo>
                  <a:pt x="4546600" y="8991600"/>
                </a:lnTo>
                <a:lnTo>
                  <a:pt x="4546600" y="1752600"/>
                </a:lnTo>
                <a:lnTo>
                  <a:pt x="7112000" y="1752600"/>
                </a:lnTo>
                <a:lnTo>
                  <a:pt x="7112000" y="0"/>
                </a:lnTo>
                <a:lnTo>
                  <a:pt x="0" y="0"/>
                </a:lnTo>
                <a:lnTo>
                  <a:pt x="0" y="1752600"/>
                </a:lnTo>
                <a:lnTo>
                  <a:pt x="2565400" y="17526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0" name="Freeform 9520"/>
          <p:cNvSpPr/>
          <p:nvPr/>
        </p:nvSpPr>
        <p:spPr>
          <a:xfrm>
            <a:off x="2922905" y="4723294"/>
            <a:ext cx="64897" cy="94488"/>
          </a:xfrm>
          <a:custGeom>
            <a:avLst/>
            <a:gdLst/>
            <a:ahLst/>
            <a:cxnLst/>
            <a:rect l="0" t="0" r="0" b="0"/>
            <a:pathLst>
              <a:path w="6489700" h="9448800">
                <a:moveTo>
                  <a:pt x="6477000" y="939800"/>
                </a:moveTo>
                <a:cubicBezTo>
                  <a:pt x="5715000" y="266700"/>
                  <a:pt x="4737100" y="0"/>
                  <a:pt x="3721100" y="0"/>
                </a:cubicBezTo>
                <a:cubicBezTo>
                  <a:pt x="1955800" y="0"/>
                  <a:pt x="292100" y="1003300"/>
                  <a:pt x="292100" y="2921000"/>
                </a:cubicBezTo>
                <a:cubicBezTo>
                  <a:pt x="292100" y="5918200"/>
                  <a:pt x="4508500" y="5029200"/>
                  <a:pt x="4508500" y="6680200"/>
                </a:cubicBezTo>
                <a:cubicBezTo>
                  <a:pt x="4508500" y="7315200"/>
                  <a:pt x="3784600" y="7620000"/>
                  <a:pt x="3136900" y="7620000"/>
                </a:cubicBezTo>
                <a:cubicBezTo>
                  <a:pt x="2476500" y="7620000"/>
                  <a:pt x="1816100" y="7302500"/>
                  <a:pt x="1409700" y="6769100"/>
                </a:cubicBezTo>
                <a:lnTo>
                  <a:pt x="0" y="8318500"/>
                </a:lnTo>
                <a:cubicBezTo>
                  <a:pt x="850900" y="9105900"/>
                  <a:pt x="1866900" y="9448800"/>
                  <a:pt x="3022600" y="9448800"/>
                </a:cubicBezTo>
                <a:cubicBezTo>
                  <a:pt x="4876800" y="9448800"/>
                  <a:pt x="6489700" y="8496300"/>
                  <a:pt x="6489700" y="6489700"/>
                </a:cubicBezTo>
                <a:cubicBezTo>
                  <a:pt x="6489700" y="3340100"/>
                  <a:pt x="2349500" y="4394200"/>
                  <a:pt x="2349500" y="2755900"/>
                </a:cubicBezTo>
                <a:cubicBezTo>
                  <a:pt x="2349500" y="2082800"/>
                  <a:pt x="3124200" y="1828800"/>
                  <a:pt x="3683000" y="1828800"/>
                </a:cubicBezTo>
                <a:cubicBezTo>
                  <a:pt x="4165600" y="1828800"/>
                  <a:pt x="4800600" y="2019300"/>
                  <a:pt x="5118100" y="24257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1" name="Rectangle 9521"/>
          <p:cNvSpPr/>
          <p:nvPr/>
        </p:nvSpPr>
        <p:spPr>
          <a:xfrm>
            <a:off x="2217420" y="4892275"/>
            <a:ext cx="2265540" cy="318050"/>
          </a:xfrm>
          <a:prstGeom prst="rect">
            <a:avLst/>
          </a:prstGeom>
        </p:spPr>
      </p:sp>
      <p:sp>
        <p:nvSpPr>
          <p:cNvPr id="9522" name="Freeform 9522"/>
          <p:cNvSpPr/>
          <p:nvPr/>
        </p:nvSpPr>
        <p:spPr>
          <a:xfrm>
            <a:off x="2225763" y="4964353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3" name="Freeform 9523"/>
          <p:cNvSpPr/>
          <p:nvPr/>
        </p:nvSpPr>
        <p:spPr>
          <a:xfrm>
            <a:off x="2337206" y="4942064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4" name="Freeform 9524"/>
          <p:cNvSpPr/>
          <p:nvPr/>
        </p:nvSpPr>
        <p:spPr>
          <a:xfrm>
            <a:off x="2417673" y="497018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5" name="Freeform 9525"/>
          <p:cNvSpPr/>
          <p:nvPr/>
        </p:nvSpPr>
        <p:spPr>
          <a:xfrm>
            <a:off x="2489911" y="4938635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6" name="Freeform 9526"/>
          <p:cNvSpPr/>
          <p:nvPr/>
        </p:nvSpPr>
        <p:spPr>
          <a:xfrm>
            <a:off x="2517343" y="4938635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7" name="Freeform 9527"/>
          <p:cNvSpPr/>
          <p:nvPr/>
        </p:nvSpPr>
        <p:spPr>
          <a:xfrm>
            <a:off x="2540317" y="497018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8" name="Freeform 9528"/>
          <p:cNvSpPr/>
          <p:nvPr/>
        </p:nvSpPr>
        <p:spPr>
          <a:xfrm>
            <a:off x="2603868" y="4970182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9" name="Freeform 9529"/>
          <p:cNvSpPr/>
          <p:nvPr/>
        </p:nvSpPr>
        <p:spPr>
          <a:xfrm>
            <a:off x="2676448" y="494549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0" name="Freeform 9530"/>
          <p:cNvSpPr/>
          <p:nvPr/>
        </p:nvSpPr>
        <p:spPr>
          <a:xfrm>
            <a:off x="2701137" y="497018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1" name="Freeform 9531"/>
          <p:cNvSpPr/>
          <p:nvPr/>
        </p:nvSpPr>
        <p:spPr>
          <a:xfrm>
            <a:off x="2756573" y="495646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2" name="Freeform 9532"/>
          <p:cNvSpPr/>
          <p:nvPr/>
        </p:nvSpPr>
        <p:spPr>
          <a:xfrm>
            <a:off x="2798407" y="497018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3" name="Freeform 9533"/>
          <p:cNvSpPr/>
          <p:nvPr/>
        </p:nvSpPr>
        <p:spPr>
          <a:xfrm>
            <a:off x="2893733" y="496995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4" name="Freeform 9534"/>
          <p:cNvSpPr/>
          <p:nvPr/>
        </p:nvSpPr>
        <p:spPr>
          <a:xfrm>
            <a:off x="2951568" y="4938635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5" name="Freeform 9535"/>
          <p:cNvSpPr/>
          <p:nvPr/>
        </p:nvSpPr>
        <p:spPr>
          <a:xfrm>
            <a:off x="3012376" y="497018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6" name="Freeform 9536"/>
          <p:cNvSpPr/>
          <p:nvPr/>
        </p:nvSpPr>
        <p:spPr>
          <a:xfrm>
            <a:off x="3074441" y="497018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7" name="Freeform 9537"/>
          <p:cNvSpPr/>
          <p:nvPr/>
        </p:nvSpPr>
        <p:spPr>
          <a:xfrm>
            <a:off x="3137649" y="495646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8" name="Freeform 9538"/>
          <p:cNvSpPr/>
          <p:nvPr/>
        </p:nvSpPr>
        <p:spPr>
          <a:xfrm>
            <a:off x="3179483" y="497018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9" name="Freeform 9539"/>
          <p:cNvSpPr/>
          <p:nvPr/>
        </p:nvSpPr>
        <p:spPr>
          <a:xfrm>
            <a:off x="3246120" y="497018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0" name="Freeform 9540"/>
          <p:cNvSpPr/>
          <p:nvPr/>
        </p:nvSpPr>
        <p:spPr>
          <a:xfrm>
            <a:off x="3279267" y="497018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1" name="Freeform 9541"/>
          <p:cNvSpPr/>
          <p:nvPr/>
        </p:nvSpPr>
        <p:spPr>
          <a:xfrm>
            <a:off x="3361448" y="497018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2" name="Freeform 9542"/>
          <p:cNvSpPr/>
          <p:nvPr/>
        </p:nvSpPr>
        <p:spPr>
          <a:xfrm>
            <a:off x="3425342" y="4937264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3" name="Freeform 9543"/>
          <p:cNvSpPr/>
          <p:nvPr/>
        </p:nvSpPr>
        <p:spPr>
          <a:xfrm>
            <a:off x="3490950" y="495646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4" name="Freeform 9544"/>
          <p:cNvSpPr/>
          <p:nvPr/>
        </p:nvSpPr>
        <p:spPr>
          <a:xfrm>
            <a:off x="3535527" y="4938635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5" name="Freeform 9545"/>
          <p:cNvSpPr/>
          <p:nvPr/>
        </p:nvSpPr>
        <p:spPr>
          <a:xfrm>
            <a:off x="3596335" y="497018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6" name="Freeform 9546"/>
          <p:cNvSpPr/>
          <p:nvPr/>
        </p:nvSpPr>
        <p:spPr>
          <a:xfrm>
            <a:off x="3697147" y="4944122"/>
            <a:ext cx="66979" cy="80924"/>
          </a:xfrm>
          <a:custGeom>
            <a:avLst/>
            <a:gdLst/>
            <a:ahLst/>
            <a:cxnLst/>
            <a:rect l="0" t="0" r="0" b="0"/>
            <a:pathLst>
              <a:path w="7442200" h="8991600">
                <a:moveTo>
                  <a:pt x="1143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95400"/>
                </a:lnTo>
                <a:lnTo>
                  <a:pt x="939800" y="1295400"/>
                </a:lnTo>
                <a:lnTo>
                  <a:pt x="6299200" y="8991600"/>
                </a:lnTo>
                <a:lnTo>
                  <a:pt x="7442200" y="8991600"/>
                </a:lnTo>
                <a:lnTo>
                  <a:pt x="7442200" y="0"/>
                </a:lnTo>
                <a:lnTo>
                  <a:pt x="6527800" y="0"/>
                </a:lnTo>
                <a:lnTo>
                  <a:pt x="6527800" y="7620000"/>
                </a:lnTo>
                <a:lnTo>
                  <a:pt x="65024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7" name="Freeform 9547"/>
          <p:cNvSpPr/>
          <p:nvPr/>
        </p:nvSpPr>
        <p:spPr>
          <a:xfrm>
            <a:off x="3780586" y="497018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8" name="Freeform 9548"/>
          <p:cNvSpPr/>
          <p:nvPr/>
        </p:nvSpPr>
        <p:spPr>
          <a:xfrm>
            <a:off x="3836022" y="495646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9" name="Freeform 9549"/>
          <p:cNvSpPr/>
          <p:nvPr/>
        </p:nvSpPr>
        <p:spPr>
          <a:xfrm>
            <a:off x="3880599" y="494549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0" name="Freeform 9550"/>
          <p:cNvSpPr/>
          <p:nvPr/>
        </p:nvSpPr>
        <p:spPr>
          <a:xfrm>
            <a:off x="3905288" y="497018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1" name="Freeform 9551"/>
          <p:cNvSpPr/>
          <p:nvPr/>
        </p:nvSpPr>
        <p:spPr>
          <a:xfrm>
            <a:off x="3975239" y="497018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2" name="Freeform 9552"/>
          <p:cNvSpPr/>
          <p:nvPr/>
        </p:nvSpPr>
        <p:spPr>
          <a:xfrm>
            <a:off x="4036618" y="497018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3" name="Freeform 9553"/>
          <p:cNvSpPr/>
          <p:nvPr/>
        </p:nvSpPr>
        <p:spPr>
          <a:xfrm>
            <a:off x="4100398" y="4938635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4" name="Freeform 9554"/>
          <p:cNvSpPr/>
          <p:nvPr/>
        </p:nvSpPr>
        <p:spPr>
          <a:xfrm>
            <a:off x="2331720" y="5096484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5" name="Freeform 9555"/>
          <p:cNvSpPr/>
          <p:nvPr/>
        </p:nvSpPr>
        <p:spPr>
          <a:xfrm>
            <a:off x="2413901" y="512254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6" name="Freeform 9556"/>
          <p:cNvSpPr/>
          <p:nvPr/>
        </p:nvSpPr>
        <p:spPr>
          <a:xfrm>
            <a:off x="2462593" y="512254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7" name="Freeform 9557"/>
          <p:cNvSpPr/>
          <p:nvPr/>
        </p:nvSpPr>
        <p:spPr>
          <a:xfrm>
            <a:off x="2512999" y="512254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8" name="Freeform 9558"/>
          <p:cNvSpPr/>
          <p:nvPr/>
        </p:nvSpPr>
        <p:spPr>
          <a:xfrm>
            <a:off x="2580779" y="5122316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9" name="Freeform 9559"/>
          <p:cNvSpPr/>
          <p:nvPr/>
        </p:nvSpPr>
        <p:spPr>
          <a:xfrm>
            <a:off x="2638615" y="50978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0" name="Freeform 9560"/>
          <p:cNvSpPr/>
          <p:nvPr/>
        </p:nvSpPr>
        <p:spPr>
          <a:xfrm>
            <a:off x="2663304" y="512254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1" name="Freeform 9561"/>
          <p:cNvSpPr/>
          <p:nvPr/>
        </p:nvSpPr>
        <p:spPr>
          <a:xfrm>
            <a:off x="2718739" y="510882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2" name="Freeform 9562"/>
          <p:cNvSpPr/>
          <p:nvPr/>
        </p:nvSpPr>
        <p:spPr>
          <a:xfrm>
            <a:off x="2763316" y="50978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3" name="Freeform 9563"/>
          <p:cNvSpPr/>
          <p:nvPr/>
        </p:nvSpPr>
        <p:spPr>
          <a:xfrm>
            <a:off x="2788005" y="512254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4" name="Freeform 9564"/>
          <p:cNvSpPr/>
          <p:nvPr/>
        </p:nvSpPr>
        <p:spPr>
          <a:xfrm>
            <a:off x="2857957" y="512254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5" name="Freeform 9565"/>
          <p:cNvSpPr/>
          <p:nvPr/>
        </p:nvSpPr>
        <p:spPr>
          <a:xfrm>
            <a:off x="2947225" y="5089626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6" name="Freeform 9566"/>
          <p:cNvSpPr/>
          <p:nvPr/>
        </p:nvSpPr>
        <p:spPr>
          <a:xfrm>
            <a:off x="2984944" y="512254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7" name="Freeform 9567"/>
          <p:cNvSpPr/>
          <p:nvPr/>
        </p:nvSpPr>
        <p:spPr>
          <a:xfrm>
            <a:off x="3055810" y="512254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8" name="Freeform 9568"/>
          <p:cNvSpPr/>
          <p:nvPr/>
        </p:nvSpPr>
        <p:spPr>
          <a:xfrm>
            <a:off x="3127933" y="5096484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9" name="Freeform 9569"/>
          <p:cNvSpPr/>
          <p:nvPr/>
        </p:nvSpPr>
        <p:spPr>
          <a:xfrm>
            <a:off x="3226917" y="512391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0" name="Freeform 9570"/>
          <p:cNvSpPr/>
          <p:nvPr/>
        </p:nvSpPr>
        <p:spPr>
          <a:xfrm>
            <a:off x="3286010" y="512254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1" name="Freeform 9571"/>
          <p:cNvSpPr/>
          <p:nvPr/>
        </p:nvSpPr>
        <p:spPr>
          <a:xfrm>
            <a:off x="3339160" y="50978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2" name="Freeform 9572"/>
          <p:cNvSpPr/>
          <p:nvPr/>
        </p:nvSpPr>
        <p:spPr>
          <a:xfrm>
            <a:off x="3363849" y="5122316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3" name="Freeform 9573"/>
          <p:cNvSpPr/>
          <p:nvPr/>
        </p:nvSpPr>
        <p:spPr>
          <a:xfrm>
            <a:off x="3456203" y="5096484"/>
            <a:ext cx="51549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4" name="Freeform 9574"/>
          <p:cNvSpPr/>
          <p:nvPr/>
        </p:nvSpPr>
        <p:spPr>
          <a:xfrm>
            <a:off x="3517582" y="509099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5" name="Freeform 9575"/>
          <p:cNvSpPr/>
          <p:nvPr/>
        </p:nvSpPr>
        <p:spPr>
          <a:xfrm>
            <a:off x="3591077" y="512391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6" name="Freeform 9576"/>
          <p:cNvSpPr/>
          <p:nvPr/>
        </p:nvSpPr>
        <p:spPr>
          <a:xfrm>
            <a:off x="3651885" y="5122316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7" name="Freeform 9577"/>
          <p:cNvSpPr/>
          <p:nvPr/>
        </p:nvSpPr>
        <p:spPr>
          <a:xfrm>
            <a:off x="3706977" y="512254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8" name="Freeform 9578"/>
          <p:cNvSpPr/>
          <p:nvPr/>
        </p:nvSpPr>
        <p:spPr>
          <a:xfrm>
            <a:off x="3762413" y="510882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9" name="Freeform 9579"/>
          <p:cNvSpPr/>
          <p:nvPr/>
        </p:nvSpPr>
        <p:spPr>
          <a:xfrm>
            <a:off x="3806989" y="50978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0" name="Freeform 9580"/>
          <p:cNvSpPr/>
          <p:nvPr/>
        </p:nvSpPr>
        <p:spPr>
          <a:xfrm>
            <a:off x="3831678" y="512254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1" name="Freeform 9581"/>
          <p:cNvSpPr/>
          <p:nvPr/>
        </p:nvSpPr>
        <p:spPr>
          <a:xfrm>
            <a:off x="3901630" y="512254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2" name="Freeform 9582"/>
          <p:cNvSpPr/>
          <p:nvPr/>
        </p:nvSpPr>
        <p:spPr>
          <a:xfrm>
            <a:off x="3995470" y="5093284"/>
            <a:ext cx="22631" cy="102412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1841500" y="0"/>
                </a:moveTo>
                <a:cubicBezTo>
                  <a:pt x="635000" y="1651000"/>
                  <a:pt x="0" y="3733800"/>
                  <a:pt x="0" y="5689600"/>
                </a:cubicBezTo>
                <a:cubicBezTo>
                  <a:pt x="0" y="7747000"/>
                  <a:pt x="660400" y="9804400"/>
                  <a:pt x="1790700" y="11379200"/>
                </a:cubicBezTo>
                <a:lnTo>
                  <a:pt x="2463800" y="10871200"/>
                </a:lnTo>
                <a:cubicBezTo>
                  <a:pt x="1409700" y="9118600"/>
                  <a:pt x="838200" y="7785100"/>
                  <a:pt x="838200" y="5689600"/>
                </a:cubicBezTo>
                <a:cubicBezTo>
                  <a:pt x="838200" y="3594100"/>
                  <a:pt x="1435100" y="2171700"/>
                  <a:pt x="2514600" y="431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3" name="Freeform 9583"/>
          <p:cNvSpPr/>
          <p:nvPr/>
        </p:nvSpPr>
        <p:spPr>
          <a:xfrm>
            <a:off x="4029989" y="5096484"/>
            <a:ext cx="66979" cy="80924"/>
          </a:xfrm>
          <a:custGeom>
            <a:avLst/>
            <a:gdLst/>
            <a:ahLst/>
            <a:cxnLst/>
            <a:rect l="0" t="0" r="0" b="0"/>
            <a:pathLst>
              <a:path w="7442200" h="8991600">
                <a:moveTo>
                  <a:pt x="1143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95400"/>
                </a:lnTo>
                <a:lnTo>
                  <a:pt x="939800" y="1295400"/>
                </a:lnTo>
                <a:lnTo>
                  <a:pt x="6299200" y="8991600"/>
                </a:lnTo>
                <a:lnTo>
                  <a:pt x="7442200" y="8991600"/>
                </a:lnTo>
                <a:lnTo>
                  <a:pt x="7442200" y="0"/>
                </a:lnTo>
                <a:lnTo>
                  <a:pt x="6527800" y="0"/>
                </a:lnTo>
                <a:lnTo>
                  <a:pt x="6527800" y="7620000"/>
                </a:lnTo>
                <a:lnTo>
                  <a:pt x="65024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4" name="Freeform 9584"/>
          <p:cNvSpPr/>
          <p:nvPr/>
        </p:nvSpPr>
        <p:spPr>
          <a:xfrm>
            <a:off x="4107942" y="5096484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5" name="Freeform 9585"/>
          <p:cNvSpPr/>
          <p:nvPr/>
        </p:nvSpPr>
        <p:spPr>
          <a:xfrm>
            <a:off x="4187952" y="5089626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6" name="Freeform 9586"/>
          <p:cNvSpPr/>
          <p:nvPr/>
        </p:nvSpPr>
        <p:spPr>
          <a:xfrm>
            <a:off x="4231157" y="5096484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7" name="Freeform 9587"/>
          <p:cNvSpPr/>
          <p:nvPr/>
        </p:nvSpPr>
        <p:spPr>
          <a:xfrm>
            <a:off x="4332884" y="5096484"/>
            <a:ext cx="51549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8" name="Freeform 9588"/>
          <p:cNvSpPr/>
          <p:nvPr/>
        </p:nvSpPr>
        <p:spPr>
          <a:xfrm>
            <a:off x="4390606" y="5093284"/>
            <a:ext cx="22631" cy="102412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673100" y="11379200"/>
                </a:moveTo>
                <a:cubicBezTo>
                  <a:pt x="1879600" y="9728200"/>
                  <a:pt x="2514600" y="7645400"/>
                  <a:pt x="2514600" y="5689600"/>
                </a:cubicBezTo>
                <a:cubicBezTo>
                  <a:pt x="2514600" y="3632200"/>
                  <a:pt x="1854200" y="1574800"/>
                  <a:pt x="723900" y="0"/>
                </a:cubicBezTo>
                <a:lnTo>
                  <a:pt x="50800" y="508000"/>
                </a:lnTo>
                <a:cubicBezTo>
                  <a:pt x="1104900" y="2260600"/>
                  <a:pt x="1676400" y="3594100"/>
                  <a:pt x="1676400" y="5689600"/>
                </a:cubicBezTo>
                <a:cubicBezTo>
                  <a:pt x="1676400" y="7785100"/>
                  <a:pt x="1079500" y="9207500"/>
                  <a:pt x="0" y="10947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9" name="Rectangle 9589"/>
          <p:cNvSpPr/>
          <p:nvPr/>
        </p:nvSpPr>
        <p:spPr>
          <a:xfrm>
            <a:off x="2331720" y="5196999"/>
            <a:ext cx="1794852" cy="318050"/>
          </a:xfrm>
          <a:prstGeom prst="rect">
            <a:avLst/>
          </a:prstGeom>
        </p:spPr>
      </p:sp>
      <p:sp>
        <p:nvSpPr>
          <p:cNvPr id="9590" name="Freeform 9590"/>
          <p:cNvSpPr/>
          <p:nvPr/>
        </p:nvSpPr>
        <p:spPr>
          <a:xfrm>
            <a:off x="2337206" y="527490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1" name="Freeform 9591"/>
          <p:cNvSpPr/>
          <p:nvPr/>
        </p:nvSpPr>
        <p:spPr>
          <a:xfrm>
            <a:off x="2398699" y="527490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2" name="Freeform 9592"/>
          <p:cNvSpPr/>
          <p:nvPr/>
        </p:nvSpPr>
        <p:spPr>
          <a:xfrm>
            <a:off x="2459164" y="524335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3" name="Freeform 9593"/>
          <p:cNvSpPr/>
          <p:nvPr/>
        </p:nvSpPr>
        <p:spPr>
          <a:xfrm>
            <a:off x="2557805" y="526119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4" name="Freeform 9594"/>
          <p:cNvSpPr/>
          <p:nvPr/>
        </p:nvSpPr>
        <p:spPr>
          <a:xfrm>
            <a:off x="2602382" y="5243359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5" name="Freeform 9595"/>
          <p:cNvSpPr/>
          <p:nvPr/>
        </p:nvSpPr>
        <p:spPr>
          <a:xfrm>
            <a:off x="2663190" y="527490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6" name="Freeform 9596"/>
          <p:cNvSpPr/>
          <p:nvPr/>
        </p:nvSpPr>
        <p:spPr>
          <a:xfrm>
            <a:off x="2753029" y="5248846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7" name="Freeform 9597"/>
          <p:cNvSpPr/>
          <p:nvPr/>
        </p:nvSpPr>
        <p:spPr>
          <a:xfrm>
            <a:off x="2839097" y="5274906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8" name="Freeform 9598"/>
          <p:cNvSpPr/>
          <p:nvPr/>
        </p:nvSpPr>
        <p:spPr>
          <a:xfrm>
            <a:off x="2934309" y="527490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9" name="Freeform 9599"/>
          <p:cNvSpPr/>
          <p:nvPr/>
        </p:nvSpPr>
        <p:spPr>
          <a:xfrm>
            <a:off x="3000946" y="527490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0" name="Freeform 9600"/>
          <p:cNvSpPr/>
          <p:nvPr/>
        </p:nvSpPr>
        <p:spPr>
          <a:xfrm>
            <a:off x="3038551" y="525021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1" name="Freeform 9601"/>
          <p:cNvSpPr/>
          <p:nvPr/>
        </p:nvSpPr>
        <p:spPr>
          <a:xfrm>
            <a:off x="3063240" y="527467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2" name="Freeform 9602"/>
          <p:cNvSpPr/>
          <p:nvPr/>
        </p:nvSpPr>
        <p:spPr>
          <a:xfrm>
            <a:off x="3118332" y="527490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3" name="Freeform 9603"/>
          <p:cNvSpPr/>
          <p:nvPr/>
        </p:nvSpPr>
        <p:spPr>
          <a:xfrm>
            <a:off x="3179826" y="527490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4" name="Freeform 9604"/>
          <p:cNvSpPr/>
          <p:nvPr/>
        </p:nvSpPr>
        <p:spPr>
          <a:xfrm>
            <a:off x="3272980" y="5246788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5" name="Freeform 9605"/>
          <p:cNvSpPr/>
          <p:nvPr/>
        </p:nvSpPr>
        <p:spPr>
          <a:xfrm>
            <a:off x="3356191" y="5243359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6" name="Freeform 9606"/>
          <p:cNvSpPr/>
          <p:nvPr/>
        </p:nvSpPr>
        <p:spPr>
          <a:xfrm>
            <a:off x="3416998" y="527490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7" name="Freeform 9607"/>
          <p:cNvSpPr/>
          <p:nvPr/>
        </p:nvSpPr>
        <p:spPr>
          <a:xfrm>
            <a:off x="3487864" y="527490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8" name="Freeform 9608"/>
          <p:cNvSpPr/>
          <p:nvPr/>
        </p:nvSpPr>
        <p:spPr>
          <a:xfrm>
            <a:off x="3522725" y="527490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9" name="Freeform 9609"/>
          <p:cNvSpPr/>
          <p:nvPr/>
        </p:nvSpPr>
        <p:spPr>
          <a:xfrm>
            <a:off x="3586505" y="5243359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0" name="Freeform 9610"/>
          <p:cNvSpPr/>
          <p:nvPr/>
        </p:nvSpPr>
        <p:spPr>
          <a:xfrm>
            <a:off x="3645598" y="5248846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1" name="Freeform 9611"/>
          <p:cNvSpPr/>
          <p:nvPr/>
        </p:nvSpPr>
        <p:spPr>
          <a:xfrm>
            <a:off x="3728694" y="525021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2" name="Freeform 9612"/>
          <p:cNvSpPr/>
          <p:nvPr/>
        </p:nvSpPr>
        <p:spPr>
          <a:xfrm>
            <a:off x="3756469" y="527490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3" name="Freeform 9613"/>
          <p:cNvSpPr/>
          <p:nvPr/>
        </p:nvSpPr>
        <p:spPr>
          <a:xfrm>
            <a:off x="3789273" y="527490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4" name="Freeform 9614"/>
          <p:cNvSpPr/>
          <p:nvPr/>
        </p:nvSpPr>
        <p:spPr>
          <a:xfrm>
            <a:off x="3852824" y="527467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5" name="Freeform 9615"/>
          <p:cNvSpPr/>
          <p:nvPr/>
        </p:nvSpPr>
        <p:spPr>
          <a:xfrm>
            <a:off x="3904030" y="526119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6" name="Freeform 9616"/>
          <p:cNvSpPr/>
          <p:nvPr/>
        </p:nvSpPr>
        <p:spPr>
          <a:xfrm>
            <a:off x="3945864" y="527490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7" name="Freeform 9617"/>
          <p:cNvSpPr/>
          <p:nvPr/>
        </p:nvSpPr>
        <p:spPr>
          <a:xfrm>
            <a:off x="4016730" y="527490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8" name="Freeform 9618"/>
          <p:cNvSpPr/>
          <p:nvPr/>
        </p:nvSpPr>
        <p:spPr>
          <a:xfrm>
            <a:off x="4049877" y="527490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9" name="Freeform 9619"/>
          <p:cNvSpPr/>
          <p:nvPr/>
        </p:nvSpPr>
        <p:spPr>
          <a:xfrm>
            <a:off x="2331720" y="5401208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0" name="Freeform 9620"/>
          <p:cNvSpPr/>
          <p:nvPr/>
        </p:nvSpPr>
        <p:spPr>
          <a:xfrm>
            <a:off x="2413901" y="542726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1" name="Freeform 9621"/>
          <p:cNvSpPr/>
          <p:nvPr/>
        </p:nvSpPr>
        <p:spPr>
          <a:xfrm>
            <a:off x="2462593" y="542726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2" name="Freeform 9622"/>
          <p:cNvSpPr/>
          <p:nvPr/>
        </p:nvSpPr>
        <p:spPr>
          <a:xfrm>
            <a:off x="2512999" y="542726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3" name="Freeform 9623"/>
          <p:cNvSpPr/>
          <p:nvPr/>
        </p:nvSpPr>
        <p:spPr>
          <a:xfrm>
            <a:off x="2580779" y="542703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4" name="Freeform 9624"/>
          <p:cNvSpPr/>
          <p:nvPr/>
        </p:nvSpPr>
        <p:spPr>
          <a:xfrm>
            <a:off x="2638615" y="540257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5" name="Freeform 9625"/>
          <p:cNvSpPr/>
          <p:nvPr/>
        </p:nvSpPr>
        <p:spPr>
          <a:xfrm>
            <a:off x="2663304" y="542726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6" name="Freeform 9626"/>
          <p:cNvSpPr/>
          <p:nvPr/>
        </p:nvSpPr>
        <p:spPr>
          <a:xfrm>
            <a:off x="2718739" y="541355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7" name="Freeform 9627"/>
          <p:cNvSpPr/>
          <p:nvPr/>
        </p:nvSpPr>
        <p:spPr>
          <a:xfrm>
            <a:off x="2763316" y="540257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8" name="Freeform 9628"/>
          <p:cNvSpPr/>
          <p:nvPr/>
        </p:nvSpPr>
        <p:spPr>
          <a:xfrm>
            <a:off x="2788005" y="542726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9" name="Freeform 9629"/>
          <p:cNvSpPr/>
          <p:nvPr/>
        </p:nvSpPr>
        <p:spPr>
          <a:xfrm>
            <a:off x="2857957" y="542726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0" name="Freeform 9630"/>
          <p:cNvSpPr/>
          <p:nvPr/>
        </p:nvSpPr>
        <p:spPr>
          <a:xfrm>
            <a:off x="2951797" y="5398007"/>
            <a:ext cx="22631" cy="102412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1841500" y="0"/>
                </a:moveTo>
                <a:cubicBezTo>
                  <a:pt x="635000" y="1651000"/>
                  <a:pt x="0" y="3733800"/>
                  <a:pt x="0" y="5689600"/>
                </a:cubicBezTo>
                <a:cubicBezTo>
                  <a:pt x="0" y="7747000"/>
                  <a:pt x="660400" y="9804400"/>
                  <a:pt x="1790700" y="11379200"/>
                </a:cubicBezTo>
                <a:lnTo>
                  <a:pt x="2463800" y="10871200"/>
                </a:lnTo>
                <a:cubicBezTo>
                  <a:pt x="1409700" y="9118600"/>
                  <a:pt x="838200" y="7785100"/>
                  <a:pt x="838200" y="5689600"/>
                </a:cubicBezTo>
                <a:cubicBezTo>
                  <a:pt x="838200" y="3594100"/>
                  <a:pt x="1435100" y="2171700"/>
                  <a:pt x="2514600" y="431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1" name="Freeform 9631"/>
          <p:cNvSpPr/>
          <p:nvPr/>
        </p:nvSpPr>
        <p:spPr>
          <a:xfrm>
            <a:off x="2975343" y="5401208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2" name="Freeform 9632"/>
          <p:cNvSpPr/>
          <p:nvPr/>
        </p:nvSpPr>
        <p:spPr>
          <a:xfrm>
            <a:off x="3059239" y="5399150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3" name="Freeform 9633"/>
          <p:cNvSpPr/>
          <p:nvPr/>
        </p:nvSpPr>
        <p:spPr>
          <a:xfrm>
            <a:off x="3144050" y="5401208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4" name="Freeform 9634"/>
          <p:cNvSpPr/>
          <p:nvPr/>
        </p:nvSpPr>
        <p:spPr>
          <a:xfrm>
            <a:off x="3218916" y="5401208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5" name="Freeform 9635"/>
          <p:cNvSpPr/>
          <p:nvPr/>
        </p:nvSpPr>
        <p:spPr>
          <a:xfrm>
            <a:off x="3298241" y="5398007"/>
            <a:ext cx="22631" cy="102412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673100" y="11379200"/>
                </a:moveTo>
                <a:cubicBezTo>
                  <a:pt x="1879600" y="9728200"/>
                  <a:pt x="2514600" y="7645400"/>
                  <a:pt x="2514600" y="5689600"/>
                </a:cubicBezTo>
                <a:cubicBezTo>
                  <a:pt x="2514600" y="3632200"/>
                  <a:pt x="1854200" y="1574800"/>
                  <a:pt x="723900" y="0"/>
                </a:cubicBezTo>
                <a:lnTo>
                  <a:pt x="50800" y="508000"/>
                </a:lnTo>
                <a:cubicBezTo>
                  <a:pt x="1104900" y="2260600"/>
                  <a:pt x="1676400" y="3594100"/>
                  <a:pt x="1676400" y="5689600"/>
                </a:cubicBezTo>
                <a:cubicBezTo>
                  <a:pt x="1676400" y="7785100"/>
                  <a:pt x="1079500" y="9207500"/>
                  <a:pt x="0" y="10947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6" name="Rectangle 9636"/>
          <p:cNvSpPr/>
          <p:nvPr/>
        </p:nvSpPr>
        <p:spPr>
          <a:xfrm>
            <a:off x="2217420" y="5558873"/>
            <a:ext cx="2152246" cy="318164"/>
          </a:xfrm>
          <a:prstGeom prst="rect">
            <a:avLst/>
          </a:prstGeom>
        </p:spPr>
      </p:sp>
      <p:sp>
        <p:nvSpPr>
          <p:cNvPr id="9637" name="Freeform 9637"/>
          <p:cNvSpPr/>
          <p:nvPr/>
        </p:nvSpPr>
        <p:spPr>
          <a:xfrm>
            <a:off x="2225763" y="5630951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8" name="Freeform 9638"/>
          <p:cNvSpPr/>
          <p:nvPr/>
        </p:nvSpPr>
        <p:spPr>
          <a:xfrm>
            <a:off x="2342692" y="5610834"/>
            <a:ext cx="66979" cy="80924"/>
          </a:xfrm>
          <a:custGeom>
            <a:avLst/>
            <a:gdLst/>
            <a:ahLst/>
            <a:cxnLst/>
            <a:rect l="0" t="0" r="0" b="0"/>
            <a:pathLst>
              <a:path w="7442200" h="8991600">
                <a:moveTo>
                  <a:pt x="1143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95400"/>
                </a:lnTo>
                <a:lnTo>
                  <a:pt x="939800" y="1295400"/>
                </a:lnTo>
                <a:lnTo>
                  <a:pt x="6299200" y="8991600"/>
                </a:lnTo>
                <a:lnTo>
                  <a:pt x="7442200" y="8991600"/>
                </a:lnTo>
                <a:lnTo>
                  <a:pt x="7442200" y="0"/>
                </a:lnTo>
                <a:lnTo>
                  <a:pt x="6527800" y="0"/>
                </a:lnTo>
                <a:lnTo>
                  <a:pt x="6527800" y="7620000"/>
                </a:lnTo>
                <a:lnTo>
                  <a:pt x="65024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9" name="Freeform 9639"/>
          <p:cNvSpPr/>
          <p:nvPr/>
        </p:nvSpPr>
        <p:spPr>
          <a:xfrm>
            <a:off x="2428875" y="563826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0" name="Freeform 9640"/>
          <p:cNvSpPr/>
          <p:nvPr/>
        </p:nvSpPr>
        <p:spPr>
          <a:xfrm>
            <a:off x="2491854" y="5636894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1" name="Freeform 9641"/>
          <p:cNvSpPr/>
          <p:nvPr/>
        </p:nvSpPr>
        <p:spPr>
          <a:xfrm>
            <a:off x="2587066" y="563689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2" name="Freeform 9642"/>
          <p:cNvSpPr/>
          <p:nvPr/>
        </p:nvSpPr>
        <p:spPr>
          <a:xfrm>
            <a:off x="2653703" y="563689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3" name="Freeform 9643"/>
          <p:cNvSpPr/>
          <p:nvPr/>
        </p:nvSpPr>
        <p:spPr>
          <a:xfrm>
            <a:off x="2686507" y="563689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4" name="Freeform 9644"/>
          <p:cNvSpPr/>
          <p:nvPr/>
        </p:nvSpPr>
        <p:spPr>
          <a:xfrm>
            <a:off x="2757030" y="563826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5" name="Freeform 9645"/>
          <p:cNvSpPr/>
          <p:nvPr/>
        </p:nvSpPr>
        <p:spPr>
          <a:xfrm>
            <a:off x="2816123" y="563689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6" name="Freeform 9646"/>
          <p:cNvSpPr/>
          <p:nvPr/>
        </p:nvSpPr>
        <p:spPr>
          <a:xfrm>
            <a:off x="2898305" y="563689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7" name="Freeform 9647"/>
          <p:cNvSpPr/>
          <p:nvPr/>
        </p:nvSpPr>
        <p:spPr>
          <a:xfrm>
            <a:off x="2968828" y="563689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8" name="Freeform 9648"/>
          <p:cNvSpPr/>
          <p:nvPr/>
        </p:nvSpPr>
        <p:spPr>
          <a:xfrm>
            <a:off x="3038665" y="563689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9" name="Freeform 9649"/>
          <p:cNvSpPr/>
          <p:nvPr/>
        </p:nvSpPr>
        <p:spPr>
          <a:xfrm>
            <a:off x="3105759" y="563689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0" name="Freeform 9650"/>
          <p:cNvSpPr/>
          <p:nvPr/>
        </p:nvSpPr>
        <p:spPr>
          <a:xfrm>
            <a:off x="3176625" y="563689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1" name="Freeform 9651"/>
          <p:cNvSpPr/>
          <p:nvPr/>
        </p:nvSpPr>
        <p:spPr>
          <a:xfrm>
            <a:off x="3207601" y="562317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2" name="Freeform 9652"/>
          <p:cNvSpPr/>
          <p:nvPr/>
        </p:nvSpPr>
        <p:spPr>
          <a:xfrm>
            <a:off x="3252177" y="563826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3" name="Freeform 9653"/>
          <p:cNvSpPr/>
          <p:nvPr/>
        </p:nvSpPr>
        <p:spPr>
          <a:xfrm>
            <a:off x="3315157" y="563689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4" name="Freeform 9654"/>
          <p:cNvSpPr/>
          <p:nvPr/>
        </p:nvSpPr>
        <p:spPr>
          <a:xfrm>
            <a:off x="3379279" y="561220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5" name="Freeform 9655"/>
          <p:cNvSpPr/>
          <p:nvPr/>
        </p:nvSpPr>
        <p:spPr>
          <a:xfrm>
            <a:off x="3400082" y="562317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6" name="Freeform 9656"/>
          <p:cNvSpPr/>
          <p:nvPr/>
        </p:nvSpPr>
        <p:spPr>
          <a:xfrm>
            <a:off x="3444659" y="561220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7" name="Freeform 9657"/>
          <p:cNvSpPr/>
          <p:nvPr/>
        </p:nvSpPr>
        <p:spPr>
          <a:xfrm>
            <a:off x="3469347" y="563689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8" name="Freeform 9658"/>
          <p:cNvSpPr/>
          <p:nvPr/>
        </p:nvSpPr>
        <p:spPr>
          <a:xfrm>
            <a:off x="3531184" y="563689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9" name="Freeform 9659"/>
          <p:cNvSpPr/>
          <p:nvPr/>
        </p:nvSpPr>
        <p:spPr>
          <a:xfrm>
            <a:off x="3609479" y="562317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0" name="Freeform 9660"/>
          <p:cNvSpPr/>
          <p:nvPr/>
        </p:nvSpPr>
        <p:spPr>
          <a:xfrm>
            <a:off x="3651313" y="563689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1" name="Freeform 9661"/>
          <p:cNvSpPr/>
          <p:nvPr/>
        </p:nvSpPr>
        <p:spPr>
          <a:xfrm>
            <a:off x="3750868" y="563689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2" name="Freeform 9662"/>
          <p:cNvSpPr/>
          <p:nvPr/>
        </p:nvSpPr>
        <p:spPr>
          <a:xfrm>
            <a:off x="3806304" y="562317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3" name="Freeform 9663"/>
          <p:cNvSpPr/>
          <p:nvPr/>
        </p:nvSpPr>
        <p:spPr>
          <a:xfrm>
            <a:off x="3844252" y="562317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4" name="Freeform 9664"/>
          <p:cNvSpPr/>
          <p:nvPr/>
        </p:nvSpPr>
        <p:spPr>
          <a:xfrm>
            <a:off x="3886085" y="563689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5" name="Freeform 9665"/>
          <p:cNvSpPr/>
          <p:nvPr/>
        </p:nvSpPr>
        <p:spPr>
          <a:xfrm>
            <a:off x="3951808" y="563689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6" name="Freeform 9666"/>
          <p:cNvSpPr/>
          <p:nvPr/>
        </p:nvSpPr>
        <p:spPr>
          <a:xfrm>
            <a:off x="4012273" y="560534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7" name="Freeform 9667"/>
          <p:cNvSpPr/>
          <p:nvPr/>
        </p:nvSpPr>
        <p:spPr>
          <a:xfrm>
            <a:off x="4110913" y="5603976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8" name="Freeform 9668"/>
          <p:cNvSpPr/>
          <p:nvPr/>
        </p:nvSpPr>
        <p:spPr>
          <a:xfrm>
            <a:off x="4151718" y="563689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9" name="Freeform 9669"/>
          <p:cNvSpPr/>
          <p:nvPr/>
        </p:nvSpPr>
        <p:spPr>
          <a:xfrm>
            <a:off x="4184500" y="563689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0" name="Freeform 9670"/>
          <p:cNvSpPr/>
          <p:nvPr/>
        </p:nvSpPr>
        <p:spPr>
          <a:xfrm>
            <a:off x="4248051" y="563689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1" name="Freeform 9671"/>
          <p:cNvSpPr/>
          <p:nvPr/>
        </p:nvSpPr>
        <p:spPr>
          <a:xfrm>
            <a:off x="2337206" y="578925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2" name="Freeform 9672"/>
          <p:cNvSpPr/>
          <p:nvPr/>
        </p:nvSpPr>
        <p:spPr>
          <a:xfrm>
            <a:off x="2401100" y="5756338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3" name="Freeform 9673"/>
          <p:cNvSpPr/>
          <p:nvPr/>
        </p:nvSpPr>
        <p:spPr>
          <a:xfrm>
            <a:off x="2432875" y="5756338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4" name="Freeform 9674"/>
          <p:cNvSpPr/>
          <p:nvPr/>
        </p:nvSpPr>
        <p:spPr>
          <a:xfrm>
            <a:off x="2469451" y="5812916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5" name="Freeform 9675"/>
          <p:cNvSpPr/>
          <p:nvPr/>
        </p:nvSpPr>
        <p:spPr>
          <a:xfrm>
            <a:off x="2508656" y="578902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6" name="Freeform 9676"/>
          <p:cNvSpPr/>
          <p:nvPr/>
        </p:nvSpPr>
        <p:spPr>
          <a:xfrm>
            <a:off x="2563749" y="578925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7" name="Freeform 9677"/>
          <p:cNvSpPr/>
          <p:nvPr/>
        </p:nvSpPr>
        <p:spPr>
          <a:xfrm>
            <a:off x="2625242" y="5789256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8" name="Freeform 9678"/>
          <p:cNvSpPr/>
          <p:nvPr/>
        </p:nvSpPr>
        <p:spPr>
          <a:xfrm>
            <a:off x="2723197" y="578925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9" name="Freeform 9679"/>
          <p:cNvSpPr/>
          <p:nvPr/>
        </p:nvSpPr>
        <p:spPr>
          <a:xfrm>
            <a:off x="2793034" y="579062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0" name="Freeform 9680"/>
          <p:cNvSpPr/>
          <p:nvPr/>
        </p:nvSpPr>
        <p:spPr>
          <a:xfrm>
            <a:off x="2852127" y="578925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1" name="Freeform 9681"/>
          <p:cNvSpPr/>
          <p:nvPr/>
        </p:nvSpPr>
        <p:spPr>
          <a:xfrm>
            <a:off x="2930423" y="5790628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2" name="Freeform 9682"/>
          <p:cNvSpPr/>
          <p:nvPr/>
        </p:nvSpPr>
        <p:spPr>
          <a:xfrm>
            <a:off x="3016834" y="578925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3" name="Freeform 9683"/>
          <p:cNvSpPr/>
          <p:nvPr/>
        </p:nvSpPr>
        <p:spPr>
          <a:xfrm>
            <a:off x="3087700" y="578925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4" name="Freeform 9684"/>
          <p:cNvSpPr/>
          <p:nvPr/>
        </p:nvSpPr>
        <p:spPr>
          <a:xfrm>
            <a:off x="3125304" y="5757709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5" name="Freeform 9685"/>
          <p:cNvSpPr/>
          <p:nvPr/>
        </p:nvSpPr>
        <p:spPr>
          <a:xfrm>
            <a:off x="3175939" y="578925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6" name="Freeform 9686"/>
          <p:cNvSpPr/>
          <p:nvPr/>
        </p:nvSpPr>
        <p:spPr>
          <a:xfrm>
            <a:off x="3229089" y="5757709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7" name="Freeform 9687"/>
          <p:cNvSpPr/>
          <p:nvPr/>
        </p:nvSpPr>
        <p:spPr>
          <a:xfrm>
            <a:off x="3289896" y="578925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8" name="Freeform 9688"/>
          <p:cNvSpPr/>
          <p:nvPr/>
        </p:nvSpPr>
        <p:spPr>
          <a:xfrm>
            <a:off x="3360420" y="578925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9" name="Freeform 9689"/>
          <p:cNvSpPr/>
          <p:nvPr/>
        </p:nvSpPr>
        <p:spPr>
          <a:xfrm>
            <a:off x="3425799" y="578925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0" name="Rectangle 9690"/>
          <p:cNvSpPr/>
          <p:nvPr/>
        </p:nvSpPr>
        <p:spPr>
          <a:xfrm>
            <a:off x="2217420" y="5920861"/>
            <a:ext cx="2033854" cy="318164"/>
          </a:xfrm>
          <a:prstGeom prst="rect">
            <a:avLst/>
          </a:prstGeom>
        </p:spPr>
      </p:sp>
      <p:sp>
        <p:nvSpPr>
          <p:cNvPr id="9691" name="Freeform 9691"/>
          <p:cNvSpPr/>
          <p:nvPr/>
        </p:nvSpPr>
        <p:spPr>
          <a:xfrm>
            <a:off x="2225763" y="5992939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2" name="Freeform 9692"/>
          <p:cNvSpPr/>
          <p:nvPr/>
        </p:nvSpPr>
        <p:spPr>
          <a:xfrm>
            <a:off x="2337435" y="5970764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3" name="Freeform 9693"/>
          <p:cNvSpPr/>
          <p:nvPr/>
        </p:nvSpPr>
        <p:spPr>
          <a:xfrm>
            <a:off x="2396871" y="598516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4" name="Freeform 9694"/>
          <p:cNvSpPr/>
          <p:nvPr/>
        </p:nvSpPr>
        <p:spPr>
          <a:xfrm>
            <a:off x="2441448" y="600025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5" name="Freeform 9695"/>
          <p:cNvSpPr/>
          <p:nvPr/>
        </p:nvSpPr>
        <p:spPr>
          <a:xfrm>
            <a:off x="2501341" y="596733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6" name="Freeform 9696"/>
          <p:cNvSpPr/>
          <p:nvPr/>
        </p:nvSpPr>
        <p:spPr>
          <a:xfrm>
            <a:off x="2572092" y="599888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7" name="Freeform 9697"/>
          <p:cNvSpPr/>
          <p:nvPr/>
        </p:nvSpPr>
        <p:spPr>
          <a:xfrm>
            <a:off x="2637815" y="599888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8" name="Freeform 9698"/>
          <p:cNvSpPr/>
          <p:nvPr/>
        </p:nvSpPr>
        <p:spPr>
          <a:xfrm>
            <a:off x="2695308" y="598516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9" name="Freeform 9699"/>
          <p:cNvSpPr/>
          <p:nvPr/>
        </p:nvSpPr>
        <p:spPr>
          <a:xfrm>
            <a:off x="2765031" y="598516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0" name="Freeform 9700"/>
          <p:cNvSpPr/>
          <p:nvPr/>
        </p:nvSpPr>
        <p:spPr>
          <a:xfrm>
            <a:off x="2806865" y="599888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1" name="Freeform 9701"/>
          <p:cNvSpPr/>
          <p:nvPr/>
        </p:nvSpPr>
        <p:spPr>
          <a:xfrm>
            <a:off x="2870415" y="599888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2" name="Freeform 9702"/>
          <p:cNvSpPr/>
          <p:nvPr/>
        </p:nvSpPr>
        <p:spPr>
          <a:xfrm>
            <a:off x="2929737" y="599865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3" name="Freeform 9703"/>
          <p:cNvSpPr/>
          <p:nvPr/>
        </p:nvSpPr>
        <p:spPr>
          <a:xfrm>
            <a:off x="2987573" y="5967335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4" name="Freeform 9704"/>
          <p:cNvSpPr/>
          <p:nvPr/>
        </p:nvSpPr>
        <p:spPr>
          <a:xfrm>
            <a:off x="3076270" y="6000254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5" name="Freeform 9705"/>
          <p:cNvSpPr/>
          <p:nvPr/>
        </p:nvSpPr>
        <p:spPr>
          <a:xfrm>
            <a:off x="3165424" y="597419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6" name="Freeform 9706"/>
          <p:cNvSpPr/>
          <p:nvPr/>
        </p:nvSpPr>
        <p:spPr>
          <a:xfrm>
            <a:off x="3186226" y="598516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7" name="Freeform 9707"/>
          <p:cNvSpPr/>
          <p:nvPr/>
        </p:nvSpPr>
        <p:spPr>
          <a:xfrm>
            <a:off x="3230803" y="5967335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8" name="Freeform 9708"/>
          <p:cNvSpPr/>
          <p:nvPr/>
        </p:nvSpPr>
        <p:spPr>
          <a:xfrm>
            <a:off x="3319500" y="598516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9" name="Freeform 9709"/>
          <p:cNvSpPr/>
          <p:nvPr/>
        </p:nvSpPr>
        <p:spPr>
          <a:xfrm>
            <a:off x="3361334" y="599888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0" name="Freeform 9710"/>
          <p:cNvSpPr/>
          <p:nvPr/>
        </p:nvSpPr>
        <p:spPr>
          <a:xfrm>
            <a:off x="3431857" y="599888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1" name="Freeform 9711"/>
          <p:cNvSpPr/>
          <p:nvPr/>
        </p:nvSpPr>
        <p:spPr>
          <a:xfrm>
            <a:off x="3533470" y="599888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2" name="Freeform 9712"/>
          <p:cNvSpPr/>
          <p:nvPr/>
        </p:nvSpPr>
        <p:spPr>
          <a:xfrm>
            <a:off x="3603650" y="599888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3" name="Freeform 9713"/>
          <p:cNvSpPr/>
          <p:nvPr/>
        </p:nvSpPr>
        <p:spPr>
          <a:xfrm>
            <a:off x="3636454" y="599888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4" name="Freeform 9714"/>
          <p:cNvSpPr/>
          <p:nvPr/>
        </p:nvSpPr>
        <p:spPr>
          <a:xfrm>
            <a:off x="3700348" y="5965964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5" name="Freeform 9715"/>
          <p:cNvSpPr/>
          <p:nvPr/>
        </p:nvSpPr>
        <p:spPr>
          <a:xfrm>
            <a:off x="3738067" y="599888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6" name="Freeform 9716"/>
          <p:cNvSpPr/>
          <p:nvPr/>
        </p:nvSpPr>
        <p:spPr>
          <a:xfrm>
            <a:off x="3799903" y="599888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7" name="Freeform 9717"/>
          <p:cNvSpPr/>
          <p:nvPr/>
        </p:nvSpPr>
        <p:spPr>
          <a:xfrm>
            <a:off x="3848595" y="599888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8" name="Freeform 9718"/>
          <p:cNvSpPr/>
          <p:nvPr/>
        </p:nvSpPr>
        <p:spPr>
          <a:xfrm>
            <a:off x="3901745" y="597419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9" name="Freeform 9719"/>
          <p:cNvSpPr/>
          <p:nvPr/>
        </p:nvSpPr>
        <p:spPr>
          <a:xfrm>
            <a:off x="3926433" y="599888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0" name="Freeform 9720"/>
          <p:cNvSpPr/>
          <p:nvPr/>
        </p:nvSpPr>
        <p:spPr>
          <a:xfrm>
            <a:off x="3996385" y="599888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1" name="Freeform 9721"/>
          <p:cNvSpPr/>
          <p:nvPr/>
        </p:nvSpPr>
        <p:spPr>
          <a:xfrm>
            <a:off x="4057764" y="599888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2" name="Freeform 9722"/>
          <p:cNvSpPr/>
          <p:nvPr/>
        </p:nvSpPr>
        <p:spPr>
          <a:xfrm>
            <a:off x="4121543" y="5967335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3" name="Freeform 9723"/>
          <p:cNvSpPr/>
          <p:nvPr/>
        </p:nvSpPr>
        <p:spPr>
          <a:xfrm>
            <a:off x="4142803" y="599888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4" name="Freeform 9724"/>
          <p:cNvSpPr/>
          <p:nvPr/>
        </p:nvSpPr>
        <p:spPr>
          <a:xfrm>
            <a:off x="2339949" y="612655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5" name="Freeform 9725"/>
          <p:cNvSpPr/>
          <p:nvPr/>
        </p:nvSpPr>
        <p:spPr>
          <a:xfrm>
            <a:off x="2366810" y="615124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6" name="Freeform 9726"/>
          <p:cNvSpPr/>
          <p:nvPr/>
        </p:nvSpPr>
        <p:spPr>
          <a:xfrm>
            <a:off x="2456078" y="613752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7" name="Freeform 9727"/>
          <p:cNvSpPr/>
          <p:nvPr/>
        </p:nvSpPr>
        <p:spPr>
          <a:xfrm>
            <a:off x="2500655" y="6119697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8" name="Freeform 9728"/>
          <p:cNvSpPr/>
          <p:nvPr/>
        </p:nvSpPr>
        <p:spPr>
          <a:xfrm>
            <a:off x="2561463" y="615124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9" name="Freeform 9729"/>
          <p:cNvSpPr/>
          <p:nvPr/>
        </p:nvSpPr>
        <p:spPr>
          <a:xfrm>
            <a:off x="2656789" y="615124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0" name="Freeform 9730"/>
          <p:cNvSpPr/>
          <p:nvPr/>
        </p:nvSpPr>
        <p:spPr>
          <a:xfrm>
            <a:off x="2719197" y="615124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1" name="Freeform 9731"/>
          <p:cNvSpPr/>
          <p:nvPr/>
        </p:nvSpPr>
        <p:spPr>
          <a:xfrm>
            <a:off x="2752001" y="615124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2" name="Freeform 9732"/>
          <p:cNvSpPr/>
          <p:nvPr/>
        </p:nvSpPr>
        <p:spPr>
          <a:xfrm>
            <a:off x="2815552" y="615124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3" name="Rectangle 9733"/>
          <p:cNvSpPr/>
          <p:nvPr/>
        </p:nvSpPr>
        <p:spPr>
          <a:xfrm>
            <a:off x="2217420" y="6282849"/>
            <a:ext cx="1974418" cy="318164"/>
          </a:xfrm>
          <a:prstGeom prst="rect">
            <a:avLst/>
          </a:prstGeom>
        </p:spPr>
      </p:sp>
      <p:sp>
        <p:nvSpPr>
          <p:cNvPr id="9734" name="Freeform 9734"/>
          <p:cNvSpPr/>
          <p:nvPr/>
        </p:nvSpPr>
        <p:spPr>
          <a:xfrm>
            <a:off x="2225763" y="6354927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5" name="Freeform 9735"/>
          <p:cNvSpPr/>
          <p:nvPr/>
        </p:nvSpPr>
        <p:spPr>
          <a:xfrm>
            <a:off x="2337206" y="6332753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6" name="Freeform 9736"/>
          <p:cNvSpPr/>
          <p:nvPr/>
        </p:nvSpPr>
        <p:spPr>
          <a:xfrm>
            <a:off x="2435275" y="636087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7" name="Freeform 9737"/>
          <p:cNvSpPr/>
          <p:nvPr/>
        </p:nvSpPr>
        <p:spPr>
          <a:xfrm>
            <a:off x="2505113" y="636087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8" name="Freeform 9738"/>
          <p:cNvSpPr/>
          <p:nvPr/>
        </p:nvSpPr>
        <p:spPr>
          <a:xfrm>
            <a:off x="2572207" y="636087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9" name="Freeform 9739"/>
          <p:cNvSpPr/>
          <p:nvPr/>
        </p:nvSpPr>
        <p:spPr>
          <a:xfrm>
            <a:off x="2643073" y="636087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0" name="Freeform 9740"/>
          <p:cNvSpPr/>
          <p:nvPr/>
        </p:nvSpPr>
        <p:spPr>
          <a:xfrm>
            <a:off x="2674048" y="634715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1" name="Freeform 9741"/>
          <p:cNvSpPr/>
          <p:nvPr/>
        </p:nvSpPr>
        <p:spPr>
          <a:xfrm>
            <a:off x="2718625" y="636224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2" name="Freeform 9742"/>
          <p:cNvSpPr/>
          <p:nvPr/>
        </p:nvSpPr>
        <p:spPr>
          <a:xfrm>
            <a:off x="2781604" y="636087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3" name="Freeform 9743"/>
          <p:cNvSpPr/>
          <p:nvPr/>
        </p:nvSpPr>
        <p:spPr>
          <a:xfrm>
            <a:off x="2845727" y="633618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4" name="Freeform 9744"/>
          <p:cNvSpPr/>
          <p:nvPr/>
        </p:nvSpPr>
        <p:spPr>
          <a:xfrm>
            <a:off x="2866529" y="634715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5" name="Freeform 9745"/>
          <p:cNvSpPr/>
          <p:nvPr/>
        </p:nvSpPr>
        <p:spPr>
          <a:xfrm>
            <a:off x="2911106" y="633618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6" name="Freeform 9746"/>
          <p:cNvSpPr/>
          <p:nvPr/>
        </p:nvSpPr>
        <p:spPr>
          <a:xfrm>
            <a:off x="2935795" y="636087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7" name="Freeform 9747"/>
          <p:cNvSpPr/>
          <p:nvPr/>
        </p:nvSpPr>
        <p:spPr>
          <a:xfrm>
            <a:off x="2997631" y="636087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8" name="Freeform 9748"/>
          <p:cNvSpPr/>
          <p:nvPr/>
        </p:nvSpPr>
        <p:spPr>
          <a:xfrm>
            <a:off x="3075927" y="634715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9" name="Freeform 9749"/>
          <p:cNvSpPr/>
          <p:nvPr/>
        </p:nvSpPr>
        <p:spPr>
          <a:xfrm>
            <a:off x="3117761" y="636087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0" name="Freeform 9750"/>
          <p:cNvSpPr/>
          <p:nvPr/>
        </p:nvSpPr>
        <p:spPr>
          <a:xfrm>
            <a:off x="3217316" y="636087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1" name="Freeform 9751"/>
          <p:cNvSpPr/>
          <p:nvPr/>
        </p:nvSpPr>
        <p:spPr>
          <a:xfrm>
            <a:off x="3279381" y="636224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2" name="Freeform 9752"/>
          <p:cNvSpPr/>
          <p:nvPr/>
        </p:nvSpPr>
        <p:spPr>
          <a:xfrm>
            <a:off x="3339274" y="632932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3" name="Freeform 9753"/>
          <p:cNvSpPr/>
          <p:nvPr/>
        </p:nvSpPr>
        <p:spPr>
          <a:xfrm>
            <a:off x="3412769" y="633618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4" name="Freeform 9754"/>
          <p:cNvSpPr/>
          <p:nvPr/>
        </p:nvSpPr>
        <p:spPr>
          <a:xfrm>
            <a:off x="3433572" y="634715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5" name="Freeform 9755"/>
          <p:cNvSpPr/>
          <p:nvPr/>
        </p:nvSpPr>
        <p:spPr>
          <a:xfrm>
            <a:off x="3478149" y="633618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6" name="Freeform 9756"/>
          <p:cNvSpPr/>
          <p:nvPr/>
        </p:nvSpPr>
        <p:spPr>
          <a:xfrm>
            <a:off x="3502838" y="636087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7" name="Freeform 9757"/>
          <p:cNvSpPr/>
          <p:nvPr/>
        </p:nvSpPr>
        <p:spPr>
          <a:xfrm>
            <a:off x="3572789" y="636087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8" name="Freeform 9758"/>
          <p:cNvSpPr/>
          <p:nvPr/>
        </p:nvSpPr>
        <p:spPr>
          <a:xfrm>
            <a:off x="3662057" y="6327952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9" name="Freeform 9759"/>
          <p:cNvSpPr/>
          <p:nvPr/>
        </p:nvSpPr>
        <p:spPr>
          <a:xfrm>
            <a:off x="3699776" y="636087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0" name="Freeform 9760"/>
          <p:cNvSpPr/>
          <p:nvPr/>
        </p:nvSpPr>
        <p:spPr>
          <a:xfrm>
            <a:off x="3770642" y="636087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1" name="Freeform 9761"/>
          <p:cNvSpPr/>
          <p:nvPr/>
        </p:nvSpPr>
        <p:spPr>
          <a:xfrm>
            <a:off x="3842766" y="6334810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914400" y="4813300"/>
                </a:moveTo>
                <a:lnTo>
                  <a:pt x="2438400" y="4813300"/>
                </a:lnTo>
                <a:lnTo>
                  <a:pt x="4902200" y="8991600"/>
                </a:lnTo>
                <a:lnTo>
                  <a:pt x="6019800" y="8991600"/>
                </a:lnTo>
                <a:lnTo>
                  <a:pt x="3429000" y="4724400"/>
                </a:lnTo>
                <a:cubicBezTo>
                  <a:pt x="4902200" y="4597400"/>
                  <a:pt x="5727700" y="3644900"/>
                  <a:pt x="5727700" y="2400300"/>
                </a:cubicBezTo>
                <a:cubicBezTo>
                  <a:pt x="5727700" y="787400"/>
                  <a:pt x="4597400" y="0"/>
                  <a:pt x="2768600" y="0"/>
                </a:cubicBez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  <a:moveTo>
                  <a:pt x="914400" y="838200"/>
                </a:moveTo>
                <a:lnTo>
                  <a:pt x="2540000" y="838200"/>
                </a:lnTo>
                <a:cubicBezTo>
                  <a:pt x="4178300" y="838200"/>
                  <a:pt x="4737100" y="1536700"/>
                  <a:pt x="4737100" y="2400300"/>
                </a:cubicBezTo>
                <a:cubicBezTo>
                  <a:pt x="4737100" y="3263900"/>
                  <a:pt x="4178300" y="3975100"/>
                  <a:pt x="25400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2" name="Freeform 9762"/>
          <p:cNvSpPr/>
          <p:nvPr/>
        </p:nvSpPr>
        <p:spPr>
          <a:xfrm>
            <a:off x="3905059" y="636087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3" name="Freeform 9763"/>
          <p:cNvSpPr/>
          <p:nvPr/>
        </p:nvSpPr>
        <p:spPr>
          <a:xfrm>
            <a:off x="3975011" y="6360870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4" name="Freeform 9764"/>
          <p:cNvSpPr/>
          <p:nvPr/>
        </p:nvSpPr>
        <p:spPr>
          <a:xfrm>
            <a:off x="4070222" y="636087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5" name="Freeform 9765"/>
          <p:cNvSpPr/>
          <p:nvPr/>
        </p:nvSpPr>
        <p:spPr>
          <a:xfrm>
            <a:off x="2337435" y="6485114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6" name="Freeform 9766"/>
          <p:cNvSpPr/>
          <p:nvPr/>
        </p:nvSpPr>
        <p:spPr>
          <a:xfrm>
            <a:off x="2400757" y="651300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7" name="Freeform 9767"/>
          <p:cNvSpPr/>
          <p:nvPr/>
        </p:nvSpPr>
        <p:spPr>
          <a:xfrm>
            <a:off x="2458593" y="6481685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8" name="Freeform 9768"/>
          <p:cNvSpPr/>
          <p:nvPr/>
        </p:nvSpPr>
        <p:spPr>
          <a:xfrm>
            <a:off x="2519400" y="651323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9" name="Freeform 9769"/>
          <p:cNvSpPr/>
          <p:nvPr/>
        </p:nvSpPr>
        <p:spPr>
          <a:xfrm>
            <a:off x="2587180" y="651323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0" name="Freeform 9770"/>
          <p:cNvSpPr/>
          <p:nvPr/>
        </p:nvSpPr>
        <p:spPr>
          <a:xfrm>
            <a:off x="2659418" y="6481685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1" name="Freeform 9771"/>
          <p:cNvSpPr/>
          <p:nvPr/>
        </p:nvSpPr>
        <p:spPr>
          <a:xfrm>
            <a:off x="2716911" y="651323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2" name="Freeform 9772"/>
          <p:cNvSpPr/>
          <p:nvPr/>
        </p:nvSpPr>
        <p:spPr>
          <a:xfrm>
            <a:off x="2787091" y="651323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3" name="Freeform 9773"/>
          <p:cNvSpPr/>
          <p:nvPr/>
        </p:nvSpPr>
        <p:spPr>
          <a:xfrm>
            <a:off x="2819895" y="651323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4" name="Freeform 9774"/>
          <p:cNvSpPr/>
          <p:nvPr/>
        </p:nvSpPr>
        <p:spPr>
          <a:xfrm>
            <a:off x="2886760" y="648168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5" name="Freeform 9775"/>
          <p:cNvSpPr/>
          <p:nvPr/>
        </p:nvSpPr>
        <p:spPr>
          <a:xfrm>
            <a:off x="2960255" y="651460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6" name="Freeform 9776"/>
          <p:cNvSpPr/>
          <p:nvPr/>
        </p:nvSpPr>
        <p:spPr>
          <a:xfrm>
            <a:off x="3021063" y="651300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7" name="Freeform 9777"/>
          <p:cNvSpPr/>
          <p:nvPr/>
        </p:nvSpPr>
        <p:spPr>
          <a:xfrm>
            <a:off x="3072269" y="649951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8" name="Freeform 9778"/>
          <p:cNvSpPr/>
          <p:nvPr/>
        </p:nvSpPr>
        <p:spPr>
          <a:xfrm>
            <a:off x="3116846" y="648854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9" name="Freeform 9779"/>
          <p:cNvSpPr/>
          <p:nvPr/>
        </p:nvSpPr>
        <p:spPr>
          <a:xfrm>
            <a:off x="3141535" y="651323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0" name="Freeform 9780"/>
          <p:cNvSpPr/>
          <p:nvPr/>
        </p:nvSpPr>
        <p:spPr>
          <a:xfrm>
            <a:off x="3211487" y="651323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1" name="Freeform 9781"/>
          <p:cNvSpPr/>
          <p:nvPr/>
        </p:nvSpPr>
        <p:spPr>
          <a:xfrm>
            <a:off x="3271151" y="651323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2" name="Freeform 9782"/>
          <p:cNvSpPr/>
          <p:nvPr/>
        </p:nvSpPr>
        <p:spPr>
          <a:xfrm>
            <a:off x="3353333" y="651323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3" name="Freeform 9783"/>
          <p:cNvSpPr/>
          <p:nvPr/>
        </p:nvSpPr>
        <p:spPr>
          <a:xfrm>
            <a:off x="3414826" y="651323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4" name="Freeform 9784"/>
          <p:cNvSpPr/>
          <p:nvPr/>
        </p:nvSpPr>
        <p:spPr>
          <a:xfrm>
            <a:off x="3475291" y="648168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5" name="Freeform 9785"/>
          <p:cNvSpPr/>
          <p:nvPr/>
        </p:nvSpPr>
        <p:spPr>
          <a:xfrm>
            <a:off x="3577818" y="651300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6" name="Freeform 9786"/>
          <p:cNvSpPr/>
          <p:nvPr/>
        </p:nvSpPr>
        <p:spPr>
          <a:xfrm>
            <a:off x="3632911" y="651323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7" name="Freeform 9787"/>
          <p:cNvSpPr/>
          <p:nvPr/>
        </p:nvSpPr>
        <p:spPr>
          <a:xfrm>
            <a:off x="3702862" y="651323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8" name="Freeform 9788"/>
          <p:cNvSpPr/>
          <p:nvPr/>
        </p:nvSpPr>
        <p:spPr>
          <a:xfrm>
            <a:off x="3764241" y="651300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9" name="Freeform 9789"/>
          <p:cNvSpPr/>
          <p:nvPr/>
        </p:nvSpPr>
        <p:spPr>
          <a:xfrm>
            <a:off x="3819334" y="651323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0" name="Freeform 9790"/>
          <p:cNvSpPr/>
          <p:nvPr/>
        </p:nvSpPr>
        <p:spPr>
          <a:xfrm>
            <a:off x="3885971" y="651323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1" name="Freeform 9791"/>
          <p:cNvSpPr/>
          <p:nvPr/>
        </p:nvSpPr>
        <p:spPr>
          <a:xfrm>
            <a:off x="3916946" y="649951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2" name="Freeform 9792"/>
          <p:cNvSpPr/>
          <p:nvPr/>
        </p:nvSpPr>
        <p:spPr>
          <a:xfrm>
            <a:off x="3957066" y="651323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3" name="Rectangle 9793"/>
          <p:cNvSpPr/>
          <p:nvPr/>
        </p:nvSpPr>
        <p:spPr>
          <a:xfrm>
            <a:off x="2217420" y="6644837"/>
            <a:ext cx="2044598" cy="318164"/>
          </a:xfrm>
          <a:prstGeom prst="rect">
            <a:avLst/>
          </a:prstGeom>
        </p:spPr>
      </p:sp>
      <p:sp>
        <p:nvSpPr>
          <p:cNvPr id="9794" name="Freeform 9794"/>
          <p:cNvSpPr/>
          <p:nvPr/>
        </p:nvSpPr>
        <p:spPr>
          <a:xfrm>
            <a:off x="2225763" y="6716915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5" name="Freeform 9795"/>
          <p:cNvSpPr/>
          <p:nvPr/>
        </p:nvSpPr>
        <p:spPr>
          <a:xfrm>
            <a:off x="2342692" y="6696798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6" name="Freeform 9796"/>
          <p:cNvSpPr/>
          <p:nvPr/>
        </p:nvSpPr>
        <p:spPr>
          <a:xfrm>
            <a:off x="2438933" y="67228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7" name="Freeform 9797"/>
          <p:cNvSpPr/>
          <p:nvPr/>
        </p:nvSpPr>
        <p:spPr>
          <a:xfrm>
            <a:off x="2500426" y="67228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8" name="Freeform 9798"/>
          <p:cNvSpPr/>
          <p:nvPr/>
        </p:nvSpPr>
        <p:spPr>
          <a:xfrm>
            <a:off x="2558148" y="6724230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9" name="Freeform 9799"/>
          <p:cNvSpPr/>
          <p:nvPr/>
        </p:nvSpPr>
        <p:spPr>
          <a:xfrm>
            <a:off x="2646959" y="67228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0" name="Freeform 9800"/>
          <p:cNvSpPr/>
          <p:nvPr/>
        </p:nvSpPr>
        <p:spPr>
          <a:xfrm>
            <a:off x="2693479" y="67091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1" name="Freeform 9801"/>
          <p:cNvSpPr/>
          <p:nvPr/>
        </p:nvSpPr>
        <p:spPr>
          <a:xfrm>
            <a:off x="2738056" y="672423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2" name="Freeform 9802"/>
          <p:cNvSpPr/>
          <p:nvPr/>
        </p:nvSpPr>
        <p:spPr>
          <a:xfrm>
            <a:off x="2797949" y="66913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3" name="Freeform 9803"/>
          <p:cNvSpPr/>
          <p:nvPr/>
        </p:nvSpPr>
        <p:spPr>
          <a:xfrm>
            <a:off x="2868701" y="67228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4" name="Freeform 9804"/>
          <p:cNvSpPr/>
          <p:nvPr/>
        </p:nvSpPr>
        <p:spPr>
          <a:xfrm>
            <a:off x="2934424" y="67228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5" name="Freeform 9805"/>
          <p:cNvSpPr/>
          <p:nvPr/>
        </p:nvSpPr>
        <p:spPr>
          <a:xfrm>
            <a:off x="2991916" y="67091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6" name="Freeform 9806"/>
          <p:cNvSpPr/>
          <p:nvPr/>
        </p:nvSpPr>
        <p:spPr>
          <a:xfrm>
            <a:off x="3032036" y="67228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7" name="Freeform 9807"/>
          <p:cNvSpPr/>
          <p:nvPr/>
        </p:nvSpPr>
        <p:spPr>
          <a:xfrm>
            <a:off x="3112503" y="67228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8" name="Freeform 9808"/>
          <p:cNvSpPr/>
          <p:nvPr/>
        </p:nvSpPr>
        <p:spPr>
          <a:xfrm>
            <a:off x="3162909" y="67228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9" name="Freeform 9809"/>
          <p:cNvSpPr/>
          <p:nvPr/>
        </p:nvSpPr>
        <p:spPr>
          <a:xfrm>
            <a:off x="3226460" y="672263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0" name="Freeform 9810"/>
          <p:cNvSpPr/>
          <p:nvPr/>
        </p:nvSpPr>
        <p:spPr>
          <a:xfrm>
            <a:off x="3284296" y="672423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1" name="Freeform 9811"/>
          <p:cNvSpPr/>
          <p:nvPr/>
        </p:nvSpPr>
        <p:spPr>
          <a:xfrm>
            <a:off x="3348189" y="67228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2" name="Freeform 9812"/>
          <p:cNvSpPr/>
          <p:nvPr/>
        </p:nvSpPr>
        <p:spPr>
          <a:xfrm>
            <a:off x="3380993" y="67228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3" name="Freeform 9813"/>
          <p:cNvSpPr/>
          <p:nvPr/>
        </p:nvSpPr>
        <p:spPr>
          <a:xfrm>
            <a:off x="3479063" y="672285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4" name="Freeform 9814"/>
          <p:cNvSpPr/>
          <p:nvPr/>
        </p:nvSpPr>
        <p:spPr>
          <a:xfrm>
            <a:off x="3546157" y="67228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5" name="Freeform 9815"/>
          <p:cNvSpPr/>
          <p:nvPr/>
        </p:nvSpPr>
        <p:spPr>
          <a:xfrm>
            <a:off x="3612222" y="67228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6" name="Freeform 9816"/>
          <p:cNvSpPr/>
          <p:nvPr/>
        </p:nvSpPr>
        <p:spPr>
          <a:xfrm>
            <a:off x="3665372" y="66981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7" name="Freeform 9817"/>
          <p:cNvSpPr/>
          <p:nvPr/>
        </p:nvSpPr>
        <p:spPr>
          <a:xfrm>
            <a:off x="3686174" y="67091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8" name="Freeform 9818"/>
          <p:cNvSpPr/>
          <p:nvPr/>
        </p:nvSpPr>
        <p:spPr>
          <a:xfrm>
            <a:off x="3730751" y="66981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9" name="Freeform 9819"/>
          <p:cNvSpPr/>
          <p:nvPr/>
        </p:nvSpPr>
        <p:spPr>
          <a:xfrm>
            <a:off x="3755440" y="67228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0" name="Freeform 9820"/>
          <p:cNvSpPr/>
          <p:nvPr/>
        </p:nvSpPr>
        <p:spPr>
          <a:xfrm>
            <a:off x="3825392" y="67228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1" name="Freeform 9821"/>
          <p:cNvSpPr/>
          <p:nvPr/>
        </p:nvSpPr>
        <p:spPr>
          <a:xfrm>
            <a:off x="3885057" y="67228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2" name="Freeform 9822"/>
          <p:cNvSpPr/>
          <p:nvPr/>
        </p:nvSpPr>
        <p:spPr>
          <a:xfrm>
            <a:off x="3970324" y="67228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3" name="Freeform 9823"/>
          <p:cNvSpPr/>
          <p:nvPr/>
        </p:nvSpPr>
        <p:spPr>
          <a:xfrm>
            <a:off x="4007929" y="66981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4" name="Freeform 9824"/>
          <p:cNvSpPr/>
          <p:nvPr/>
        </p:nvSpPr>
        <p:spPr>
          <a:xfrm>
            <a:off x="4032618" y="6722859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5" name="Freeform 9825"/>
          <p:cNvSpPr/>
          <p:nvPr/>
        </p:nvSpPr>
        <p:spPr>
          <a:xfrm>
            <a:off x="4105198" y="66913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6" name="Freeform 9826"/>
          <p:cNvSpPr/>
          <p:nvPr/>
        </p:nvSpPr>
        <p:spPr>
          <a:xfrm>
            <a:off x="4162120" y="67091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7" name="Freeform 9827"/>
          <p:cNvSpPr/>
          <p:nvPr/>
        </p:nvSpPr>
        <p:spPr>
          <a:xfrm>
            <a:off x="2339949" y="685053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8" name="Freeform 9828"/>
          <p:cNvSpPr/>
          <p:nvPr/>
        </p:nvSpPr>
        <p:spPr>
          <a:xfrm>
            <a:off x="2366810" y="687522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9" name="Freeform 9829"/>
          <p:cNvSpPr/>
          <p:nvPr/>
        </p:nvSpPr>
        <p:spPr>
          <a:xfrm>
            <a:off x="2456078" y="686150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0" name="Freeform 9830"/>
          <p:cNvSpPr/>
          <p:nvPr/>
        </p:nvSpPr>
        <p:spPr>
          <a:xfrm>
            <a:off x="2500655" y="6843674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1" name="Freeform 9831"/>
          <p:cNvSpPr/>
          <p:nvPr/>
        </p:nvSpPr>
        <p:spPr>
          <a:xfrm>
            <a:off x="2561463" y="687522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2" name="Freeform 9832"/>
          <p:cNvSpPr/>
          <p:nvPr/>
        </p:nvSpPr>
        <p:spPr>
          <a:xfrm>
            <a:off x="2651302" y="6849160"/>
            <a:ext cx="107899" cy="80924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3" name="Freeform 9833"/>
          <p:cNvSpPr/>
          <p:nvPr/>
        </p:nvSpPr>
        <p:spPr>
          <a:xfrm>
            <a:off x="2760459" y="687522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4" name="Freeform 9834"/>
          <p:cNvSpPr/>
          <p:nvPr/>
        </p:nvSpPr>
        <p:spPr>
          <a:xfrm>
            <a:off x="2818066" y="687522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5" name="Freeform 9835"/>
          <p:cNvSpPr/>
          <p:nvPr/>
        </p:nvSpPr>
        <p:spPr>
          <a:xfrm>
            <a:off x="2871216" y="6843674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6" name="Freeform 9836"/>
          <p:cNvSpPr/>
          <p:nvPr/>
        </p:nvSpPr>
        <p:spPr>
          <a:xfrm>
            <a:off x="2934766" y="685053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7" name="Freeform 9837"/>
          <p:cNvSpPr/>
          <p:nvPr/>
        </p:nvSpPr>
        <p:spPr>
          <a:xfrm>
            <a:off x="2961627" y="687522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8" name="Freeform 9838"/>
          <p:cNvSpPr/>
          <p:nvPr/>
        </p:nvSpPr>
        <p:spPr>
          <a:xfrm>
            <a:off x="3023006" y="6875220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9" name="Freeform 9839"/>
          <p:cNvSpPr/>
          <p:nvPr/>
        </p:nvSpPr>
        <p:spPr>
          <a:xfrm>
            <a:off x="3088957" y="686150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0" name="Freeform 9840"/>
          <p:cNvSpPr/>
          <p:nvPr/>
        </p:nvSpPr>
        <p:spPr>
          <a:xfrm>
            <a:off x="3130791" y="687522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1" name="Freeform 9841"/>
          <p:cNvSpPr/>
          <p:nvPr/>
        </p:nvSpPr>
        <p:spPr>
          <a:xfrm>
            <a:off x="3200743" y="687522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2" name="Freeform 9842"/>
          <p:cNvSpPr/>
          <p:nvPr/>
        </p:nvSpPr>
        <p:spPr>
          <a:xfrm>
            <a:off x="3264065" y="6919226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3" name="Freeform 9843"/>
          <p:cNvSpPr/>
          <p:nvPr/>
        </p:nvSpPr>
        <p:spPr>
          <a:xfrm>
            <a:off x="3330016" y="6849160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4" name="Freeform 9844"/>
          <p:cNvSpPr/>
          <p:nvPr/>
        </p:nvSpPr>
        <p:spPr>
          <a:xfrm>
            <a:off x="3414598" y="6918426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5" name="Freeform 9845"/>
          <p:cNvSpPr/>
          <p:nvPr/>
        </p:nvSpPr>
        <p:spPr>
          <a:xfrm>
            <a:off x="3442144" y="6847103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6" name="Freeform 9846"/>
          <p:cNvSpPr/>
          <p:nvPr/>
        </p:nvSpPr>
        <p:spPr>
          <a:xfrm>
            <a:off x="3526841" y="6918426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7" name="Freeform 9847"/>
          <p:cNvSpPr/>
          <p:nvPr/>
        </p:nvSpPr>
        <p:spPr>
          <a:xfrm>
            <a:off x="3556330" y="6919226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8" name="Freeform 9848"/>
          <p:cNvSpPr/>
          <p:nvPr/>
        </p:nvSpPr>
        <p:spPr>
          <a:xfrm>
            <a:off x="3617937" y="687522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9" name="Freeform 9849"/>
          <p:cNvSpPr/>
          <p:nvPr/>
        </p:nvSpPr>
        <p:spPr>
          <a:xfrm>
            <a:off x="3680345" y="687522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0" name="Freeform 9850"/>
          <p:cNvSpPr/>
          <p:nvPr/>
        </p:nvSpPr>
        <p:spPr>
          <a:xfrm>
            <a:off x="3713149" y="687522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1" name="Freeform 9851"/>
          <p:cNvSpPr/>
          <p:nvPr/>
        </p:nvSpPr>
        <p:spPr>
          <a:xfrm>
            <a:off x="3776700" y="687522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2" name="Freeform 9852"/>
          <p:cNvSpPr/>
          <p:nvPr/>
        </p:nvSpPr>
        <p:spPr>
          <a:xfrm>
            <a:off x="0" y="0"/>
            <a:ext cx="4686300" cy="7772400"/>
          </a:xfrm>
          <a:custGeom>
            <a:avLst/>
            <a:gdLst/>
            <a:ahLst/>
            <a:cxnLst/>
            <a:rect l="0" t="0" r="0" b="0"/>
            <a:pathLst>
              <a:path w="4686300" h="7772400">
                <a:moveTo>
                  <a:pt x="0" y="7772400"/>
                </a:moveTo>
                <a:lnTo>
                  <a:pt x="4686300" y="7772400"/>
                </a:lnTo>
                <a:lnTo>
                  <a:pt x="4686300" y="0"/>
                </a:lnTo>
                <a:lnTo>
                  <a:pt x="0" y="0"/>
                </a:lnTo>
                <a:lnTo>
                  <a:pt x="0" y="777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9853" name="Picture 9853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3144" y="-14287"/>
            <a:ext cx="4714875" cy="7800975"/>
          </a:xfrm>
          <a:prstGeom prst="rect">
            <a:avLst/>
          </a:prstGeom>
          <a:noFill/>
        </p:spPr>
      </p:pic>
      <p:sp>
        <p:nvSpPr>
          <p:cNvPr id="9854" name="Freeform 9854"/>
          <p:cNvSpPr/>
          <p:nvPr/>
        </p:nvSpPr>
        <p:spPr>
          <a:xfrm>
            <a:off x="0" y="457200"/>
            <a:ext cx="2217420" cy="571500"/>
          </a:xfrm>
          <a:custGeom>
            <a:avLst/>
            <a:gdLst/>
            <a:ahLst/>
            <a:cxnLst/>
            <a:rect l="0" t="0" r="0" b="0"/>
            <a:pathLst>
              <a:path w="2217420" h="571500">
                <a:moveTo>
                  <a:pt x="0" y="571500"/>
                </a:moveTo>
                <a:lnTo>
                  <a:pt x="2217420" y="571500"/>
                </a:lnTo>
                <a:lnTo>
                  <a:pt x="2217420" y="0"/>
                </a:lnTo>
                <a:lnTo>
                  <a:pt x="0" y="0"/>
                </a:lnTo>
                <a:lnTo>
                  <a:pt x="0" y="571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9855" name="Picture 98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704850"/>
            <a:ext cx="2141220" cy="76200"/>
          </a:xfrm>
          <a:prstGeom prst="rect">
            <a:avLst/>
          </a:prstGeom>
          <a:noFill/>
        </p:spPr>
      </p:pic>
      <p:sp>
        <p:nvSpPr>
          <p:cNvPr id="9856" name="Rectangle 9856"/>
          <p:cNvSpPr/>
          <p:nvPr/>
        </p:nvSpPr>
        <p:spPr>
          <a:xfrm>
            <a:off x="210311" y="7390832"/>
            <a:ext cx="112979" cy="147278"/>
          </a:xfrm>
          <a:prstGeom prst="rect">
            <a:avLst/>
          </a:prstGeom>
        </p:spPr>
      </p:sp>
      <p:sp>
        <p:nvSpPr>
          <p:cNvPr id="9857" name="Freeform 9857"/>
          <p:cNvSpPr/>
          <p:nvPr/>
        </p:nvSpPr>
        <p:spPr>
          <a:xfrm>
            <a:off x="215188" y="7435698"/>
            <a:ext cx="45720" cy="73152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8" name="Freeform 9858"/>
          <p:cNvSpPr/>
          <p:nvPr/>
        </p:nvSpPr>
        <p:spPr>
          <a:xfrm>
            <a:off x="270662" y="7435698"/>
            <a:ext cx="48768" cy="74371"/>
          </a:xfrm>
          <a:custGeom>
            <a:avLst/>
            <a:gdLst/>
            <a:ahLst/>
            <a:cxnLst/>
            <a:rect l="0" t="0" r="0" b="0"/>
            <a:pathLst>
              <a:path w="6096000" h="9296400">
                <a:moveTo>
                  <a:pt x="3048000" y="0"/>
                </a:moveTo>
                <a:cubicBezTo>
                  <a:pt x="469900" y="0"/>
                  <a:pt x="0" y="2654300"/>
                  <a:pt x="0" y="4648200"/>
                </a:cubicBezTo>
                <a:cubicBezTo>
                  <a:pt x="0" y="6642100"/>
                  <a:pt x="469900" y="9296400"/>
                  <a:pt x="3048000" y="9296400"/>
                </a:cubicBezTo>
                <a:cubicBezTo>
                  <a:pt x="5626100" y="9296400"/>
                  <a:pt x="6096000" y="6642100"/>
                  <a:pt x="6096000" y="4648200"/>
                </a:cubicBezTo>
                <a:cubicBezTo>
                  <a:pt x="6096000" y="2654300"/>
                  <a:pt x="5626100" y="0"/>
                  <a:pt x="3048000" y="0"/>
                </a:cubicBezTo>
                <a:close/>
                <a:moveTo>
                  <a:pt x="3048000" y="838200"/>
                </a:moveTo>
                <a:cubicBezTo>
                  <a:pt x="5003800" y="838200"/>
                  <a:pt x="5181600" y="3225800"/>
                  <a:pt x="5181600" y="4648200"/>
                </a:cubicBezTo>
                <a:cubicBezTo>
                  <a:pt x="5181600" y="6070600"/>
                  <a:pt x="5003800" y="8458200"/>
                  <a:pt x="3048000" y="8458200"/>
                </a:cubicBezTo>
                <a:cubicBezTo>
                  <a:pt x="1092200" y="8458200"/>
                  <a:pt x="914400" y="6070600"/>
                  <a:pt x="914400" y="4648200"/>
                </a:cubicBezTo>
                <a:cubicBezTo>
                  <a:pt x="914400" y="3225800"/>
                  <a:pt x="1092200" y="838200"/>
                  <a:pt x="304800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9" name="Rectangle 9859"/>
          <p:cNvSpPr/>
          <p:nvPr/>
        </p:nvSpPr>
        <p:spPr>
          <a:xfrm>
            <a:off x="229920" y="7390832"/>
            <a:ext cx="112979" cy="147278"/>
          </a:xfrm>
          <a:prstGeom prst="rect">
            <a:avLst/>
          </a:prstGeom>
        </p:spPr>
      </p:sp>
      <p:sp>
        <p:nvSpPr>
          <p:cNvPr id="9860" name="Freeform 9860"/>
          <p:cNvSpPr/>
          <p:nvPr/>
        </p:nvSpPr>
        <p:spPr>
          <a:xfrm>
            <a:off x="234797" y="7435698"/>
            <a:ext cx="45720" cy="73152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1" name="Freeform 9861"/>
          <p:cNvSpPr/>
          <p:nvPr/>
        </p:nvSpPr>
        <p:spPr>
          <a:xfrm>
            <a:off x="290271" y="7435698"/>
            <a:ext cx="48768" cy="74371"/>
          </a:xfrm>
          <a:custGeom>
            <a:avLst/>
            <a:gdLst/>
            <a:ahLst/>
            <a:cxnLst/>
            <a:rect l="0" t="0" r="0" b="0"/>
            <a:pathLst>
              <a:path w="6096000" h="9296400">
                <a:moveTo>
                  <a:pt x="3048000" y="0"/>
                </a:moveTo>
                <a:cubicBezTo>
                  <a:pt x="469900" y="0"/>
                  <a:pt x="0" y="2654300"/>
                  <a:pt x="0" y="4648200"/>
                </a:cubicBezTo>
                <a:cubicBezTo>
                  <a:pt x="0" y="6642100"/>
                  <a:pt x="469900" y="9296400"/>
                  <a:pt x="3048000" y="9296400"/>
                </a:cubicBezTo>
                <a:cubicBezTo>
                  <a:pt x="5626100" y="9296400"/>
                  <a:pt x="6096000" y="6642100"/>
                  <a:pt x="6096000" y="4648200"/>
                </a:cubicBezTo>
                <a:cubicBezTo>
                  <a:pt x="6096000" y="2654300"/>
                  <a:pt x="5626100" y="0"/>
                  <a:pt x="3048000" y="0"/>
                </a:cubicBezTo>
                <a:close/>
                <a:moveTo>
                  <a:pt x="3048000" y="838200"/>
                </a:moveTo>
                <a:cubicBezTo>
                  <a:pt x="5003800" y="838200"/>
                  <a:pt x="5181600" y="3225800"/>
                  <a:pt x="5181600" y="4648200"/>
                </a:cubicBezTo>
                <a:cubicBezTo>
                  <a:pt x="5181600" y="6070600"/>
                  <a:pt x="5003800" y="8458200"/>
                  <a:pt x="3048000" y="8458200"/>
                </a:cubicBezTo>
                <a:cubicBezTo>
                  <a:pt x="1092200" y="8458200"/>
                  <a:pt x="914400" y="6070600"/>
                  <a:pt x="914400" y="4648200"/>
                </a:cubicBezTo>
                <a:cubicBezTo>
                  <a:pt x="914400" y="3225800"/>
                  <a:pt x="1092200" y="838200"/>
                  <a:pt x="3048000" y="838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2" name="Rectangle 9862"/>
          <p:cNvSpPr/>
          <p:nvPr/>
        </p:nvSpPr>
        <p:spPr>
          <a:xfrm>
            <a:off x="1655071" y="404672"/>
            <a:ext cx="448055" cy="309676"/>
          </a:xfrm>
          <a:prstGeom prst="rect">
            <a:avLst/>
          </a:prstGeom>
        </p:spPr>
      </p:sp>
      <p:sp>
        <p:nvSpPr>
          <p:cNvPr id="9863" name="Freeform 9863"/>
          <p:cNvSpPr/>
          <p:nvPr/>
        </p:nvSpPr>
        <p:spPr>
          <a:xfrm>
            <a:off x="1664418" y="530859"/>
            <a:ext cx="109321" cy="138176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4" name="Freeform 9864"/>
          <p:cNvSpPr/>
          <p:nvPr/>
        </p:nvSpPr>
        <p:spPr>
          <a:xfrm>
            <a:off x="1797108" y="530859"/>
            <a:ext cx="73355" cy="141020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5" name="Freeform 9865"/>
          <p:cNvSpPr/>
          <p:nvPr/>
        </p:nvSpPr>
        <p:spPr>
          <a:xfrm>
            <a:off x="1888954" y="528014"/>
            <a:ext cx="71526" cy="143865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6" name="Freeform 9866"/>
          <p:cNvSpPr/>
          <p:nvPr/>
        </p:nvSpPr>
        <p:spPr>
          <a:xfrm>
            <a:off x="1980191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7" name="Freeform 9867"/>
          <p:cNvSpPr/>
          <p:nvPr/>
        </p:nvSpPr>
        <p:spPr>
          <a:xfrm>
            <a:off x="2026521" y="528014"/>
            <a:ext cx="71729" cy="143865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8" name="Rectangle 9868"/>
          <p:cNvSpPr/>
          <p:nvPr/>
        </p:nvSpPr>
        <p:spPr>
          <a:xfrm>
            <a:off x="1826289" y="780346"/>
            <a:ext cx="276834" cy="165688"/>
          </a:xfrm>
          <a:prstGeom prst="rect">
            <a:avLst/>
          </a:prstGeom>
        </p:spPr>
      </p:sp>
      <p:sp>
        <p:nvSpPr>
          <p:cNvPr id="9869" name="Freeform 9869"/>
          <p:cNvSpPr/>
          <p:nvPr/>
        </p:nvSpPr>
        <p:spPr>
          <a:xfrm>
            <a:off x="1837262" y="832192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0" name="Freeform 9870"/>
          <p:cNvSpPr/>
          <p:nvPr/>
        </p:nvSpPr>
        <p:spPr>
          <a:xfrm>
            <a:off x="1898412" y="83356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1" name="Freeform 9871"/>
          <p:cNvSpPr/>
          <p:nvPr/>
        </p:nvSpPr>
        <p:spPr>
          <a:xfrm>
            <a:off x="1921386" y="85825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2" name="Freeform 9872"/>
          <p:cNvSpPr/>
          <p:nvPr/>
        </p:nvSpPr>
        <p:spPr>
          <a:xfrm>
            <a:off x="1981165" y="85825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3" name="Freeform 9873"/>
          <p:cNvSpPr/>
          <p:nvPr/>
        </p:nvSpPr>
        <p:spPr>
          <a:xfrm>
            <a:off x="2040830" y="85825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4" name="Freeform 9874"/>
          <p:cNvSpPr/>
          <p:nvPr/>
        </p:nvSpPr>
        <p:spPr>
          <a:xfrm>
            <a:off x="3899006" y="1294093"/>
            <a:ext cx="342010" cy="342036"/>
          </a:xfrm>
          <a:custGeom>
            <a:avLst/>
            <a:gdLst/>
            <a:ahLst/>
            <a:cxnLst/>
            <a:rect l="0" t="0" r="0" b="0"/>
            <a:pathLst>
              <a:path w="342010" h="342036">
                <a:moveTo>
                  <a:pt x="171005" y="342036"/>
                </a:moveTo>
                <a:cubicBezTo>
                  <a:pt x="265442" y="342036"/>
                  <a:pt x="342010" y="265468"/>
                  <a:pt x="342010" y="171018"/>
                </a:cubicBezTo>
                <a:cubicBezTo>
                  <a:pt x="342010" y="76568"/>
                  <a:pt x="265442" y="0"/>
                  <a:pt x="171005" y="0"/>
                </a:cubicBezTo>
                <a:cubicBezTo>
                  <a:pt x="76556" y="0"/>
                  <a:pt x="0" y="76568"/>
                  <a:pt x="0" y="171018"/>
                </a:cubicBezTo>
                <a:cubicBezTo>
                  <a:pt x="0" y="265468"/>
                  <a:pt x="76556" y="342036"/>
                  <a:pt x="171005" y="342036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9875" name="Picture 9875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912731" y="1322815"/>
            <a:ext cx="314553" cy="419925"/>
          </a:xfrm>
          <a:prstGeom prst="rect">
            <a:avLst/>
          </a:prstGeom>
          <a:noFill/>
        </p:spPr>
      </p:pic>
      <p:sp>
        <p:nvSpPr>
          <p:cNvPr id="9876" name="Freeform 9876"/>
          <p:cNvSpPr/>
          <p:nvPr/>
        </p:nvSpPr>
        <p:spPr>
          <a:xfrm>
            <a:off x="3838698" y="1470237"/>
            <a:ext cx="57835" cy="24942"/>
          </a:xfrm>
          <a:custGeom>
            <a:avLst/>
            <a:gdLst/>
            <a:ahLst/>
            <a:cxnLst/>
            <a:rect l="0" t="0" r="0" b="0"/>
            <a:pathLst>
              <a:path w="57835" h="24942">
                <a:moveTo>
                  <a:pt x="57835" y="12471"/>
                </a:moveTo>
                <a:cubicBezTo>
                  <a:pt x="57835" y="5588"/>
                  <a:pt x="53517" y="0"/>
                  <a:pt x="48184" y="0"/>
                </a:cubicBezTo>
                <a:lnTo>
                  <a:pt x="9639" y="0"/>
                </a:lnTo>
                <a:cubicBezTo>
                  <a:pt x="4330" y="0"/>
                  <a:pt x="0" y="5588"/>
                  <a:pt x="0" y="12471"/>
                </a:cubicBezTo>
                <a:cubicBezTo>
                  <a:pt x="0" y="19354"/>
                  <a:pt x="4330" y="24942"/>
                  <a:pt x="9639" y="24942"/>
                </a:cubicBezTo>
                <a:lnTo>
                  <a:pt x="48184" y="24942"/>
                </a:lnTo>
                <a:cubicBezTo>
                  <a:pt x="53517" y="24942"/>
                  <a:pt x="57835" y="19354"/>
                  <a:pt x="57835" y="12471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7" name="Freeform 9877"/>
          <p:cNvSpPr/>
          <p:nvPr/>
        </p:nvSpPr>
        <p:spPr>
          <a:xfrm>
            <a:off x="4243495" y="1470232"/>
            <a:ext cx="57809" cy="24955"/>
          </a:xfrm>
          <a:custGeom>
            <a:avLst/>
            <a:gdLst/>
            <a:ahLst/>
            <a:cxnLst/>
            <a:rect l="0" t="0" r="0" b="0"/>
            <a:pathLst>
              <a:path w="57809" h="24955">
                <a:moveTo>
                  <a:pt x="48183" y="0"/>
                </a:moveTo>
                <a:lnTo>
                  <a:pt x="9639" y="0"/>
                </a:lnTo>
                <a:cubicBezTo>
                  <a:pt x="4305" y="0"/>
                  <a:pt x="0" y="5587"/>
                  <a:pt x="0" y="12471"/>
                </a:cubicBezTo>
                <a:cubicBezTo>
                  <a:pt x="0" y="19367"/>
                  <a:pt x="4305" y="24955"/>
                  <a:pt x="9639" y="24955"/>
                </a:cubicBezTo>
                <a:lnTo>
                  <a:pt x="48183" y="24955"/>
                </a:lnTo>
                <a:cubicBezTo>
                  <a:pt x="53504" y="24955"/>
                  <a:pt x="57809" y="19367"/>
                  <a:pt x="57809" y="12471"/>
                </a:cubicBezTo>
                <a:cubicBezTo>
                  <a:pt x="57809" y="5587"/>
                  <a:pt x="53504" y="0"/>
                  <a:pt x="48183" y="0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8" name="Freeform 9878"/>
          <p:cNvSpPr/>
          <p:nvPr/>
        </p:nvSpPr>
        <p:spPr>
          <a:xfrm>
            <a:off x="4060374" y="1248918"/>
            <a:ext cx="24942" cy="57734"/>
          </a:xfrm>
          <a:custGeom>
            <a:avLst/>
            <a:gdLst/>
            <a:ahLst/>
            <a:cxnLst/>
            <a:rect l="0" t="0" r="0" b="0"/>
            <a:pathLst>
              <a:path w="24942" h="57734">
                <a:moveTo>
                  <a:pt x="12471" y="57734"/>
                </a:moveTo>
                <a:cubicBezTo>
                  <a:pt x="19354" y="57734"/>
                  <a:pt x="24942" y="53429"/>
                  <a:pt x="24942" y="48121"/>
                </a:cubicBezTo>
                <a:lnTo>
                  <a:pt x="24942" y="9627"/>
                </a:lnTo>
                <a:cubicBezTo>
                  <a:pt x="24942" y="4306"/>
                  <a:pt x="19354" y="0"/>
                  <a:pt x="12471" y="0"/>
                </a:cubicBezTo>
                <a:cubicBezTo>
                  <a:pt x="5588" y="0"/>
                  <a:pt x="0" y="4306"/>
                  <a:pt x="0" y="9627"/>
                </a:cubicBezTo>
                <a:lnTo>
                  <a:pt x="0" y="48121"/>
                </a:lnTo>
                <a:cubicBezTo>
                  <a:pt x="0" y="53429"/>
                  <a:pt x="5588" y="57734"/>
                  <a:pt x="12471" y="57734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9" name="Freeform 9879"/>
          <p:cNvSpPr/>
          <p:nvPr/>
        </p:nvSpPr>
        <p:spPr>
          <a:xfrm>
            <a:off x="3867031" y="1560264"/>
            <a:ext cx="55409" cy="39864"/>
          </a:xfrm>
          <a:custGeom>
            <a:avLst/>
            <a:gdLst/>
            <a:ahLst/>
            <a:cxnLst/>
            <a:rect l="0" t="0" r="0" b="0"/>
            <a:pathLst>
              <a:path w="55409" h="39864">
                <a:moveTo>
                  <a:pt x="39573" y="2666"/>
                </a:moveTo>
                <a:lnTo>
                  <a:pt x="6185" y="21919"/>
                </a:lnTo>
                <a:cubicBezTo>
                  <a:pt x="1575" y="24573"/>
                  <a:pt x="0" y="30466"/>
                  <a:pt x="2655" y="35050"/>
                </a:cubicBezTo>
                <a:cubicBezTo>
                  <a:pt x="4445" y="38149"/>
                  <a:pt x="7684" y="39864"/>
                  <a:pt x="11011" y="39864"/>
                </a:cubicBezTo>
                <a:cubicBezTo>
                  <a:pt x="12650" y="39864"/>
                  <a:pt x="14313" y="39457"/>
                  <a:pt x="15824" y="38581"/>
                </a:cubicBezTo>
                <a:lnTo>
                  <a:pt x="49224" y="19328"/>
                </a:lnTo>
                <a:cubicBezTo>
                  <a:pt x="53822" y="16674"/>
                  <a:pt x="55409" y="10793"/>
                  <a:pt x="52730" y="6183"/>
                </a:cubicBezTo>
                <a:cubicBezTo>
                  <a:pt x="50075" y="1587"/>
                  <a:pt x="44170" y="0"/>
                  <a:pt x="39573" y="2666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0" name="Freeform 9880"/>
          <p:cNvSpPr/>
          <p:nvPr/>
        </p:nvSpPr>
        <p:spPr>
          <a:xfrm>
            <a:off x="4217596" y="1358187"/>
            <a:ext cx="55383" cy="39878"/>
          </a:xfrm>
          <a:custGeom>
            <a:avLst/>
            <a:gdLst/>
            <a:ahLst/>
            <a:cxnLst/>
            <a:rect l="0" t="0" r="0" b="0"/>
            <a:pathLst>
              <a:path w="55383" h="39878">
                <a:moveTo>
                  <a:pt x="11010" y="39878"/>
                </a:moveTo>
                <a:cubicBezTo>
                  <a:pt x="12635" y="39878"/>
                  <a:pt x="14299" y="39472"/>
                  <a:pt x="15810" y="38596"/>
                </a:cubicBezTo>
                <a:lnTo>
                  <a:pt x="49198" y="19343"/>
                </a:lnTo>
                <a:cubicBezTo>
                  <a:pt x="53821" y="16688"/>
                  <a:pt x="55383" y="10796"/>
                  <a:pt x="52729" y="6211"/>
                </a:cubicBezTo>
                <a:cubicBezTo>
                  <a:pt x="50062" y="1601"/>
                  <a:pt x="44156" y="0"/>
                  <a:pt x="39572" y="2680"/>
                </a:cubicBezTo>
                <a:lnTo>
                  <a:pt x="6185" y="21921"/>
                </a:lnTo>
                <a:cubicBezTo>
                  <a:pt x="1562" y="24588"/>
                  <a:pt x="0" y="30468"/>
                  <a:pt x="2654" y="35065"/>
                </a:cubicBezTo>
                <a:cubicBezTo>
                  <a:pt x="4432" y="38151"/>
                  <a:pt x="7670" y="39878"/>
                  <a:pt x="11010" y="39878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1" name="Freeform 9881"/>
          <p:cNvSpPr/>
          <p:nvPr/>
        </p:nvSpPr>
        <p:spPr>
          <a:xfrm>
            <a:off x="3948159" y="1277198"/>
            <a:ext cx="41287" cy="53949"/>
          </a:xfrm>
          <a:custGeom>
            <a:avLst/>
            <a:gdLst/>
            <a:ahLst/>
            <a:cxnLst/>
            <a:rect l="0" t="0" r="0" b="0"/>
            <a:pathLst>
              <a:path w="41287" h="53949">
                <a:moveTo>
                  <a:pt x="21945" y="49136"/>
                </a:moveTo>
                <a:cubicBezTo>
                  <a:pt x="23735" y="52222"/>
                  <a:pt x="26974" y="53949"/>
                  <a:pt x="30301" y="53949"/>
                </a:cubicBezTo>
                <a:cubicBezTo>
                  <a:pt x="31939" y="53949"/>
                  <a:pt x="33590" y="53530"/>
                  <a:pt x="35102" y="52653"/>
                </a:cubicBezTo>
                <a:cubicBezTo>
                  <a:pt x="39712" y="49999"/>
                  <a:pt x="41287" y="44107"/>
                  <a:pt x="38632" y="39523"/>
                </a:cubicBezTo>
                <a:lnTo>
                  <a:pt x="19355" y="6185"/>
                </a:lnTo>
                <a:cubicBezTo>
                  <a:pt x="16688" y="1575"/>
                  <a:pt x="10795" y="0"/>
                  <a:pt x="6197" y="2667"/>
                </a:cubicBezTo>
                <a:cubicBezTo>
                  <a:pt x="1575" y="5321"/>
                  <a:pt x="0" y="11214"/>
                  <a:pt x="2667" y="15799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2" name="Freeform 9882"/>
          <p:cNvSpPr/>
          <p:nvPr/>
        </p:nvSpPr>
        <p:spPr>
          <a:xfrm>
            <a:off x="4150569" y="1277190"/>
            <a:ext cx="41286" cy="53948"/>
          </a:xfrm>
          <a:custGeom>
            <a:avLst/>
            <a:gdLst/>
            <a:ahLst/>
            <a:cxnLst/>
            <a:rect l="0" t="0" r="0" b="0"/>
            <a:pathLst>
              <a:path w="41286" h="53948">
                <a:moveTo>
                  <a:pt x="6184" y="52666"/>
                </a:moveTo>
                <a:cubicBezTo>
                  <a:pt x="7695" y="53542"/>
                  <a:pt x="9359" y="53948"/>
                  <a:pt x="10984" y="53948"/>
                </a:cubicBezTo>
                <a:cubicBezTo>
                  <a:pt x="14324" y="53948"/>
                  <a:pt x="17563" y="52235"/>
                  <a:pt x="19341" y="49149"/>
                </a:cubicBezTo>
                <a:lnTo>
                  <a:pt x="38619" y="15811"/>
                </a:lnTo>
                <a:cubicBezTo>
                  <a:pt x="41286" y="11214"/>
                  <a:pt x="39712" y="5321"/>
                  <a:pt x="35101" y="2667"/>
                </a:cubicBezTo>
                <a:cubicBezTo>
                  <a:pt x="30479" y="0"/>
                  <a:pt x="24599" y="1587"/>
                  <a:pt x="21919" y="6197"/>
                </a:cubicBezTo>
                <a:lnTo>
                  <a:pt x="2654" y="39522"/>
                </a:lnTo>
                <a:cubicBezTo>
                  <a:pt x="0" y="44119"/>
                  <a:pt x="1562" y="50012"/>
                  <a:pt x="6184" y="52666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3" name="Freeform 9883"/>
          <p:cNvSpPr/>
          <p:nvPr/>
        </p:nvSpPr>
        <p:spPr>
          <a:xfrm>
            <a:off x="3867035" y="1358201"/>
            <a:ext cx="55396" cy="39864"/>
          </a:xfrm>
          <a:custGeom>
            <a:avLst/>
            <a:gdLst/>
            <a:ahLst/>
            <a:cxnLst/>
            <a:rect l="0" t="0" r="0" b="0"/>
            <a:pathLst>
              <a:path w="55396" h="39864">
                <a:moveTo>
                  <a:pt x="49212" y="21907"/>
                </a:moveTo>
                <a:lnTo>
                  <a:pt x="15824" y="2654"/>
                </a:lnTo>
                <a:cubicBezTo>
                  <a:pt x="11201" y="0"/>
                  <a:pt x="5321" y="1587"/>
                  <a:pt x="2654" y="6185"/>
                </a:cubicBezTo>
                <a:cubicBezTo>
                  <a:pt x="0" y="10795"/>
                  <a:pt x="1575" y="16662"/>
                  <a:pt x="6185" y="19342"/>
                </a:cubicBezTo>
                <a:lnTo>
                  <a:pt x="39561" y="38569"/>
                </a:lnTo>
                <a:cubicBezTo>
                  <a:pt x="41085" y="39445"/>
                  <a:pt x="42748" y="39864"/>
                  <a:pt x="44387" y="39864"/>
                </a:cubicBezTo>
                <a:cubicBezTo>
                  <a:pt x="47714" y="39864"/>
                  <a:pt x="50951" y="38137"/>
                  <a:pt x="52729" y="35051"/>
                </a:cubicBezTo>
                <a:cubicBezTo>
                  <a:pt x="55396" y="30454"/>
                  <a:pt x="53822" y="24561"/>
                  <a:pt x="49212" y="2190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4" name="Freeform 9884"/>
          <p:cNvSpPr/>
          <p:nvPr/>
        </p:nvSpPr>
        <p:spPr>
          <a:xfrm>
            <a:off x="4217593" y="1560269"/>
            <a:ext cx="55383" cy="39864"/>
          </a:xfrm>
          <a:custGeom>
            <a:avLst/>
            <a:gdLst/>
            <a:ahLst/>
            <a:cxnLst/>
            <a:rect l="0" t="0" r="0" b="0"/>
            <a:pathLst>
              <a:path w="55383" h="39864">
                <a:moveTo>
                  <a:pt x="49199" y="21907"/>
                </a:moveTo>
                <a:lnTo>
                  <a:pt x="15824" y="2654"/>
                </a:lnTo>
                <a:cubicBezTo>
                  <a:pt x="11214" y="0"/>
                  <a:pt x="5321" y="1587"/>
                  <a:pt x="2654" y="6185"/>
                </a:cubicBezTo>
                <a:cubicBezTo>
                  <a:pt x="0" y="10795"/>
                  <a:pt x="1574" y="16662"/>
                  <a:pt x="6185" y="19342"/>
                </a:cubicBezTo>
                <a:lnTo>
                  <a:pt x="39573" y="38569"/>
                </a:lnTo>
                <a:cubicBezTo>
                  <a:pt x="41084" y="39445"/>
                  <a:pt x="42748" y="39864"/>
                  <a:pt x="44374" y="39864"/>
                </a:cubicBezTo>
                <a:cubicBezTo>
                  <a:pt x="47701" y="39864"/>
                  <a:pt x="50951" y="38137"/>
                  <a:pt x="52729" y="35051"/>
                </a:cubicBezTo>
                <a:cubicBezTo>
                  <a:pt x="55383" y="30454"/>
                  <a:pt x="53821" y="24561"/>
                  <a:pt x="49199" y="2190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9885" name="Picture 988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951294" y="1361316"/>
            <a:ext cx="237430" cy="237083"/>
          </a:xfrm>
          <a:prstGeom prst="rect">
            <a:avLst/>
          </a:prstGeom>
          <a:noFill/>
        </p:spPr>
      </p:pic>
      <p:sp>
        <p:nvSpPr>
          <p:cNvPr id="9886" name="Freeform 9886"/>
          <p:cNvSpPr/>
          <p:nvPr/>
        </p:nvSpPr>
        <p:spPr>
          <a:xfrm>
            <a:off x="4050733" y="1460609"/>
            <a:ext cx="38556" cy="38493"/>
          </a:xfrm>
          <a:custGeom>
            <a:avLst/>
            <a:gdLst/>
            <a:ahLst/>
            <a:cxnLst/>
            <a:rect l="0" t="0" r="0" b="0"/>
            <a:pathLst>
              <a:path w="38556" h="38493">
                <a:moveTo>
                  <a:pt x="19278" y="0"/>
                </a:moveTo>
                <a:cubicBezTo>
                  <a:pt x="8649" y="0"/>
                  <a:pt x="0" y="8636"/>
                  <a:pt x="0" y="19253"/>
                </a:cubicBezTo>
                <a:cubicBezTo>
                  <a:pt x="0" y="29857"/>
                  <a:pt x="8649" y="38493"/>
                  <a:pt x="19278" y="38493"/>
                </a:cubicBezTo>
                <a:cubicBezTo>
                  <a:pt x="29907" y="38493"/>
                  <a:pt x="38556" y="29857"/>
                  <a:pt x="38556" y="19253"/>
                </a:cubicBezTo>
                <a:cubicBezTo>
                  <a:pt x="38556" y="8636"/>
                  <a:pt x="29907" y="0"/>
                  <a:pt x="19278" y="0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7" name="Freeform 9887"/>
          <p:cNvSpPr/>
          <p:nvPr/>
        </p:nvSpPr>
        <p:spPr>
          <a:xfrm>
            <a:off x="4021823" y="1624192"/>
            <a:ext cx="96367" cy="57720"/>
          </a:xfrm>
          <a:custGeom>
            <a:avLst/>
            <a:gdLst/>
            <a:ahLst/>
            <a:cxnLst/>
            <a:rect l="0" t="0" r="0" b="0"/>
            <a:pathLst>
              <a:path w="96367" h="57720">
                <a:moveTo>
                  <a:pt x="0" y="48107"/>
                </a:moveTo>
                <a:cubicBezTo>
                  <a:pt x="0" y="53415"/>
                  <a:pt x="4330" y="57720"/>
                  <a:pt x="9626" y="57720"/>
                </a:cubicBezTo>
                <a:lnTo>
                  <a:pt x="86728" y="57720"/>
                </a:lnTo>
                <a:cubicBezTo>
                  <a:pt x="92049" y="57720"/>
                  <a:pt x="96367" y="53415"/>
                  <a:pt x="96367" y="48107"/>
                </a:cubicBezTo>
                <a:lnTo>
                  <a:pt x="96367" y="0"/>
                </a:lnTo>
                <a:lnTo>
                  <a:pt x="0" y="0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9888" name="Picture 9888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924300" y="1346200"/>
            <a:ext cx="279400" cy="279400"/>
          </a:xfrm>
          <a:prstGeom prst="rect">
            <a:avLst/>
          </a:prstGeom>
          <a:noFill/>
        </p:spPr>
      </p:pic>
      <p:sp>
        <p:nvSpPr>
          <p:cNvPr id="9889" name="Freeform 9889"/>
          <p:cNvSpPr/>
          <p:nvPr/>
        </p:nvSpPr>
        <p:spPr>
          <a:xfrm>
            <a:off x="4053413" y="1701174"/>
            <a:ext cx="33196" cy="9613"/>
          </a:xfrm>
          <a:custGeom>
            <a:avLst/>
            <a:gdLst/>
            <a:ahLst/>
            <a:cxnLst/>
            <a:rect l="0" t="0" r="0" b="0"/>
            <a:pathLst>
              <a:path w="33196" h="9613">
                <a:moveTo>
                  <a:pt x="16598" y="9613"/>
                </a:moveTo>
                <a:cubicBezTo>
                  <a:pt x="23697" y="9613"/>
                  <a:pt x="29844" y="5727"/>
                  <a:pt x="33196" y="0"/>
                </a:cubicBezTo>
                <a:lnTo>
                  <a:pt x="0" y="0"/>
                </a:lnTo>
                <a:cubicBezTo>
                  <a:pt x="3352" y="5727"/>
                  <a:pt x="9499" y="9613"/>
                  <a:pt x="16598" y="9613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0" name="Freeform 9890"/>
          <p:cNvSpPr/>
          <p:nvPr/>
        </p:nvSpPr>
        <p:spPr>
          <a:xfrm>
            <a:off x="342900" y="0"/>
            <a:ext cx="914400" cy="342900"/>
          </a:xfrm>
          <a:custGeom>
            <a:avLst/>
            <a:gdLst/>
            <a:ahLst/>
            <a:cxnLst/>
            <a:rect l="0" t="0" r="0" b="0"/>
            <a:pathLst>
              <a:path w="914400" h="342900">
                <a:moveTo>
                  <a:pt x="0" y="342900"/>
                </a:moveTo>
                <a:lnTo>
                  <a:pt x="914400" y="342900"/>
                </a:lnTo>
                <a:lnTo>
                  <a:pt x="914400" y="0"/>
                </a:lnTo>
                <a:lnTo>
                  <a:pt x="0" y="0"/>
                </a:lnTo>
                <a:lnTo>
                  <a:pt x="0" y="3429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9891" name="Picture 9891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58686" y="0"/>
            <a:ext cx="990600" cy="318769"/>
          </a:xfrm>
          <a:prstGeom prst="rect">
            <a:avLst/>
          </a:prstGeom>
          <a:noFill/>
        </p:spPr>
      </p:pic>
      <p:sp>
        <p:nvSpPr>
          <p:cNvPr id="9892" name="Rectangle 9892"/>
          <p:cNvSpPr/>
          <p:nvPr/>
        </p:nvSpPr>
        <p:spPr>
          <a:xfrm>
            <a:off x="342900" y="1320089"/>
            <a:ext cx="1044575" cy="184099"/>
          </a:xfrm>
          <a:prstGeom prst="rect">
            <a:avLst/>
          </a:prstGeom>
        </p:spPr>
      </p:sp>
      <p:sp>
        <p:nvSpPr>
          <p:cNvPr id="9893" name="Freeform 9893"/>
          <p:cNvSpPr/>
          <p:nvPr/>
        </p:nvSpPr>
        <p:spPr>
          <a:xfrm>
            <a:off x="355092" y="1377696"/>
            <a:ext cx="60198" cy="89916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4" name="Freeform 9894"/>
          <p:cNvSpPr/>
          <p:nvPr/>
        </p:nvSpPr>
        <p:spPr>
          <a:xfrm>
            <a:off x="429005" y="1406652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5" name="Freeform 9895"/>
          <p:cNvSpPr/>
          <p:nvPr/>
        </p:nvSpPr>
        <p:spPr>
          <a:xfrm>
            <a:off x="494919" y="1406398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6" name="Freeform 9896"/>
          <p:cNvSpPr/>
          <p:nvPr/>
        </p:nvSpPr>
        <p:spPr>
          <a:xfrm>
            <a:off x="559181" y="1371600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7" name="Freeform 9897"/>
          <p:cNvSpPr/>
          <p:nvPr/>
        </p:nvSpPr>
        <p:spPr>
          <a:xfrm>
            <a:off x="626745" y="1406652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8" name="Freeform 9898"/>
          <p:cNvSpPr/>
          <p:nvPr/>
        </p:nvSpPr>
        <p:spPr>
          <a:xfrm>
            <a:off x="702310" y="1371600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9" name="Freeform 9899"/>
          <p:cNvSpPr/>
          <p:nvPr/>
        </p:nvSpPr>
        <p:spPr>
          <a:xfrm>
            <a:off x="727837" y="1406652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0" name="Freeform 9900"/>
          <p:cNvSpPr/>
          <p:nvPr/>
        </p:nvSpPr>
        <p:spPr>
          <a:xfrm>
            <a:off x="806576" y="1406652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1" name="Freeform 9901"/>
          <p:cNvSpPr/>
          <p:nvPr/>
        </p:nvSpPr>
        <p:spPr>
          <a:xfrm>
            <a:off x="880618" y="1406652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2" name="Freeform 9902"/>
          <p:cNvSpPr/>
          <p:nvPr/>
        </p:nvSpPr>
        <p:spPr>
          <a:xfrm>
            <a:off x="951610" y="1370076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3" name="Freeform 9903"/>
          <p:cNvSpPr/>
          <p:nvPr/>
        </p:nvSpPr>
        <p:spPr>
          <a:xfrm>
            <a:off x="1034922" y="1377696"/>
            <a:ext cx="88646" cy="89916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4" name="Freeform 9904"/>
          <p:cNvSpPr/>
          <p:nvPr/>
        </p:nvSpPr>
        <p:spPr>
          <a:xfrm>
            <a:off x="1144905" y="1408176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5" name="Freeform 9905"/>
          <p:cNvSpPr/>
          <p:nvPr/>
        </p:nvSpPr>
        <p:spPr>
          <a:xfrm>
            <a:off x="1210563" y="1406652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6" name="Freeform 9906"/>
          <p:cNvSpPr/>
          <p:nvPr/>
        </p:nvSpPr>
        <p:spPr>
          <a:xfrm>
            <a:off x="1269619" y="1379220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7" name="Freeform 9907"/>
          <p:cNvSpPr/>
          <p:nvPr/>
        </p:nvSpPr>
        <p:spPr>
          <a:xfrm>
            <a:off x="1297051" y="1406398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8" name="Rectangle 9908"/>
          <p:cNvSpPr/>
          <p:nvPr/>
        </p:nvSpPr>
        <p:spPr>
          <a:xfrm>
            <a:off x="342900" y="1391158"/>
            <a:ext cx="495554" cy="387096"/>
          </a:xfrm>
          <a:prstGeom prst="rect">
            <a:avLst/>
          </a:prstGeom>
        </p:spPr>
      </p:sp>
      <p:sp>
        <p:nvSpPr>
          <p:cNvPr id="9909" name="Freeform 9909"/>
          <p:cNvSpPr/>
          <p:nvPr/>
        </p:nvSpPr>
        <p:spPr>
          <a:xfrm>
            <a:off x="354584" y="1548892"/>
            <a:ext cx="91694" cy="172720"/>
          </a:xfrm>
          <a:custGeom>
            <a:avLst/>
            <a:gdLst/>
            <a:ahLst/>
            <a:cxnLst/>
            <a:rect l="0" t="0" r="0" b="0"/>
            <a:pathLst>
              <a:path w="4584700" h="8636000">
                <a:moveTo>
                  <a:pt x="0" y="8636000"/>
                </a:moveTo>
                <a:lnTo>
                  <a:pt x="1473200" y="8636000"/>
                </a:lnTo>
                <a:lnTo>
                  <a:pt x="1473200" y="5448300"/>
                </a:lnTo>
                <a:lnTo>
                  <a:pt x="1968500" y="5448300"/>
                </a:lnTo>
                <a:cubicBezTo>
                  <a:pt x="3810000" y="5448300"/>
                  <a:pt x="4584700" y="4622800"/>
                  <a:pt x="4584700" y="2705100"/>
                </a:cubicBezTo>
                <a:cubicBezTo>
                  <a:pt x="4584700" y="812800"/>
                  <a:pt x="3835400" y="0"/>
                  <a:pt x="2057400" y="0"/>
                </a:cubicBezTo>
                <a:lnTo>
                  <a:pt x="0" y="0"/>
                </a:lnTo>
                <a:close/>
                <a:moveTo>
                  <a:pt x="1473200" y="4140200"/>
                </a:moveTo>
                <a:lnTo>
                  <a:pt x="1473200" y="1358900"/>
                </a:lnTo>
                <a:lnTo>
                  <a:pt x="1955800" y="1358900"/>
                </a:lnTo>
                <a:cubicBezTo>
                  <a:pt x="2781300" y="1358900"/>
                  <a:pt x="3086100" y="1701800"/>
                  <a:pt x="3086100" y="2730500"/>
                </a:cubicBezTo>
                <a:cubicBezTo>
                  <a:pt x="3086100" y="3759200"/>
                  <a:pt x="2781300" y="4140200"/>
                  <a:pt x="1955800" y="4140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0" name="Freeform 9910"/>
          <p:cNvSpPr/>
          <p:nvPr/>
        </p:nvSpPr>
        <p:spPr>
          <a:xfrm>
            <a:off x="463042" y="1548892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1" name="Freeform 9911"/>
          <p:cNvSpPr/>
          <p:nvPr/>
        </p:nvSpPr>
        <p:spPr>
          <a:xfrm>
            <a:off x="502666" y="1548384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2" name="Freeform 9912"/>
          <p:cNvSpPr/>
          <p:nvPr/>
        </p:nvSpPr>
        <p:spPr>
          <a:xfrm>
            <a:off x="618743" y="1548892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3" name="Freeform 9913"/>
          <p:cNvSpPr/>
          <p:nvPr/>
        </p:nvSpPr>
        <p:spPr>
          <a:xfrm>
            <a:off x="735584" y="1545336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4" name="Rectangle 9914"/>
          <p:cNvSpPr/>
          <p:nvPr/>
        </p:nvSpPr>
        <p:spPr>
          <a:xfrm>
            <a:off x="342900" y="1794734"/>
            <a:ext cx="2427531" cy="4480996"/>
          </a:xfrm>
          <a:prstGeom prst="rect">
            <a:avLst/>
          </a:prstGeom>
        </p:spPr>
      </p:sp>
      <p:sp>
        <p:nvSpPr>
          <p:cNvPr id="9915" name="Freeform 9915"/>
          <p:cNvSpPr/>
          <p:nvPr/>
        </p:nvSpPr>
        <p:spPr>
          <a:xfrm>
            <a:off x="344500" y="1850238"/>
            <a:ext cx="62407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6" name="Freeform 9916"/>
          <p:cNvSpPr/>
          <p:nvPr/>
        </p:nvSpPr>
        <p:spPr>
          <a:xfrm>
            <a:off x="416737" y="184475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7" name="Freeform 9917"/>
          <p:cNvSpPr/>
          <p:nvPr/>
        </p:nvSpPr>
        <p:spPr>
          <a:xfrm>
            <a:off x="477545" y="18762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8" name="Freeform 9918"/>
          <p:cNvSpPr/>
          <p:nvPr/>
        </p:nvSpPr>
        <p:spPr>
          <a:xfrm>
            <a:off x="579500" y="1850238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9" name="Freeform 9919"/>
          <p:cNvSpPr/>
          <p:nvPr/>
        </p:nvSpPr>
        <p:spPr>
          <a:xfrm>
            <a:off x="642365" y="185161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0" name="Freeform 9920"/>
          <p:cNvSpPr/>
          <p:nvPr/>
        </p:nvSpPr>
        <p:spPr>
          <a:xfrm>
            <a:off x="667054" y="18762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1" name="Freeform 9921"/>
          <p:cNvSpPr/>
          <p:nvPr/>
        </p:nvSpPr>
        <p:spPr>
          <a:xfrm>
            <a:off x="728548" y="187629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2" name="Freeform 9922"/>
          <p:cNvSpPr/>
          <p:nvPr/>
        </p:nvSpPr>
        <p:spPr>
          <a:xfrm>
            <a:off x="789927" y="187629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3" name="Freeform 9923"/>
          <p:cNvSpPr/>
          <p:nvPr/>
        </p:nvSpPr>
        <p:spPr>
          <a:xfrm>
            <a:off x="885139" y="1850238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4" name="Freeform 9924"/>
          <p:cNvSpPr/>
          <p:nvPr/>
        </p:nvSpPr>
        <p:spPr>
          <a:xfrm>
            <a:off x="972121" y="187629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5" name="Freeform 9925"/>
          <p:cNvSpPr/>
          <p:nvPr/>
        </p:nvSpPr>
        <p:spPr>
          <a:xfrm>
            <a:off x="1004925" y="18762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6" name="Freeform 9926"/>
          <p:cNvSpPr/>
          <p:nvPr/>
        </p:nvSpPr>
        <p:spPr>
          <a:xfrm>
            <a:off x="1068476" y="18762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7" name="Freeform 9927"/>
          <p:cNvSpPr/>
          <p:nvPr/>
        </p:nvSpPr>
        <p:spPr>
          <a:xfrm>
            <a:off x="1160716" y="18762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8" name="Freeform 9928"/>
          <p:cNvSpPr/>
          <p:nvPr/>
        </p:nvSpPr>
        <p:spPr>
          <a:xfrm>
            <a:off x="1216152" y="186258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9" name="Freeform 9929"/>
          <p:cNvSpPr/>
          <p:nvPr/>
        </p:nvSpPr>
        <p:spPr>
          <a:xfrm>
            <a:off x="1287018" y="186258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0" name="Freeform 9930"/>
          <p:cNvSpPr/>
          <p:nvPr/>
        </p:nvSpPr>
        <p:spPr>
          <a:xfrm>
            <a:off x="1331595" y="184475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1" name="Freeform 9931"/>
          <p:cNvSpPr/>
          <p:nvPr/>
        </p:nvSpPr>
        <p:spPr>
          <a:xfrm>
            <a:off x="1392402" y="18762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2" name="Freeform 9932"/>
          <p:cNvSpPr/>
          <p:nvPr/>
        </p:nvSpPr>
        <p:spPr>
          <a:xfrm>
            <a:off x="1494358" y="1850238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914400" y="4813300"/>
                </a:moveTo>
                <a:lnTo>
                  <a:pt x="2438400" y="4813300"/>
                </a:lnTo>
                <a:lnTo>
                  <a:pt x="4902200" y="8991600"/>
                </a:lnTo>
                <a:lnTo>
                  <a:pt x="6019800" y="8991600"/>
                </a:lnTo>
                <a:lnTo>
                  <a:pt x="3429000" y="4724400"/>
                </a:lnTo>
                <a:cubicBezTo>
                  <a:pt x="4902200" y="4597400"/>
                  <a:pt x="5727700" y="3644900"/>
                  <a:pt x="5727700" y="2400300"/>
                </a:cubicBezTo>
                <a:cubicBezTo>
                  <a:pt x="5727700" y="787400"/>
                  <a:pt x="4597400" y="0"/>
                  <a:pt x="2768600" y="0"/>
                </a:cubicBez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  <a:moveTo>
                  <a:pt x="914400" y="838200"/>
                </a:moveTo>
                <a:lnTo>
                  <a:pt x="2540000" y="838200"/>
                </a:lnTo>
                <a:cubicBezTo>
                  <a:pt x="4178300" y="838200"/>
                  <a:pt x="4737100" y="1536700"/>
                  <a:pt x="4737100" y="2400300"/>
                </a:cubicBezTo>
                <a:cubicBezTo>
                  <a:pt x="4737100" y="3263900"/>
                  <a:pt x="4178300" y="3975100"/>
                  <a:pt x="25400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3" name="Freeform 9933"/>
          <p:cNvSpPr/>
          <p:nvPr/>
        </p:nvSpPr>
        <p:spPr>
          <a:xfrm>
            <a:off x="1556651" y="187629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4" name="Freeform 9934"/>
          <p:cNvSpPr/>
          <p:nvPr/>
        </p:nvSpPr>
        <p:spPr>
          <a:xfrm>
            <a:off x="1626603" y="187629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5" name="Freeform 9935"/>
          <p:cNvSpPr/>
          <p:nvPr/>
        </p:nvSpPr>
        <p:spPr>
          <a:xfrm>
            <a:off x="1721815" y="18762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6" name="Freeform 9936"/>
          <p:cNvSpPr/>
          <p:nvPr/>
        </p:nvSpPr>
        <p:spPr>
          <a:xfrm>
            <a:off x="1818512" y="1848181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7" name="Freeform 9937"/>
          <p:cNvSpPr/>
          <p:nvPr/>
        </p:nvSpPr>
        <p:spPr>
          <a:xfrm>
            <a:off x="1881835" y="187607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8" name="Freeform 9938"/>
          <p:cNvSpPr/>
          <p:nvPr/>
        </p:nvSpPr>
        <p:spPr>
          <a:xfrm>
            <a:off x="1939671" y="184475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9" name="Freeform 9939"/>
          <p:cNvSpPr/>
          <p:nvPr/>
        </p:nvSpPr>
        <p:spPr>
          <a:xfrm>
            <a:off x="2000478" y="187629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0" name="Freeform 9940"/>
          <p:cNvSpPr/>
          <p:nvPr/>
        </p:nvSpPr>
        <p:spPr>
          <a:xfrm>
            <a:off x="2068258" y="187629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1" name="Freeform 9941"/>
          <p:cNvSpPr/>
          <p:nvPr/>
        </p:nvSpPr>
        <p:spPr>
          <a:xfrm>
            <a:off x="2140496" y="184475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2" name="Freeform 9942"/>
          <p:cNvSpPr/>
          <p:nvPr/>
        </p:nvSpPr>
        <p:spPr>
          <a:xfrm>
            <a:off x="2199131" y="185161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3" name="Freeform 9943"/>
          <p:cNvSpPr/>
          <p:nvPr/>
        </p:nvSpPr>
        <p:spPr>
          <a:xfrm>
            <a:off x="2222106" y="187629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4" name="Freeform 9944"/>
          <p:cNvSpPr/>
          <p:nvPr/>
        </p:nvSpPr>
        <p:spPr>
          <a:xfrm>
            <a:off x="2305430" y="18762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5" name="Freeform 9945"/>
          <p:cNvSpPr/>
          <p:nvPr/>
        </p:nvSpPr>
        <p:spPr>
          <a:xfrm>
            <a:off x="2399957" y="1874241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6" name="Freeform 9946"/>
          <p:cNvSpPr/>
          <p:nvPr/>
        </p:nvSpPr>
        <p:spPr>
          <a:xfrm>
            <a:off x="2470365" y="1874241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7" name="Freeform 9947"/>
          <p:cNvSpPr/>
          <p:nvPr/>
        </p:nvSpPr>
        <p:spPr>
          <a:xfrm>
            <a:off x="2513114" y="1874241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8" name="Freeform 9948"/>
          <p:cNvSpPr/>
          <p:nvPr/>
        </p:nvSpPr>
        <p:spPr>
          <a:xfrm>
            <a:off x="2577122" y="1874241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9" name="Freeform 9949"/>
          <p:cNvSpPr/>
          <p:nvPr/>
        </p:nvSpPr>
        <p:spPr>
          <a:xfrm>
            <a:off x="2627985" y="1859153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0" name="Freeform 9950"/>
          <p:cNvSpPr/>
          <p:nvPr/>
        </p:nvSpPr>
        <p:spPr>
          <a:xfrm>
            <a:off x="2678734" y="1848181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1" name="Freeform 9951"/>
          <p:cNvSpPr/>
          <p:nvPr/>
        </p:nvSpPr>
        <p:spPr>
          <a:xfrm>
            <a:off x="2706395" y="1895844"/>
            <a:ext cx="28117" cy="13716"/>
          </a:xfrm>
          <a:custGeom>
            <a:avLst/>
            <a:gdLst/>
            <a:ahLst/>
            <a:cxnLst/>
            <a:rect l="0" t="0" r="0" b="0"/>
            <a:pathLst>
              <a:path w="3124200" h="1524000">
                <a:moveTo>
                  <a:pt x="3124200" y="0"/>
                </a:moveTo>
                <a:lnTo>
                  <a:pt x="0" y="0"/>
                </a:lnTo>
                <a:lnTo>
                  <a:pt x="0" y="1524000"/>
                </a:lnTo>
                <a:lnTo>
                  <a:pt x="3124200" y="152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2" name="Freeform 9952"/>
          <p:cNvSpPr/>
          <p:nvPr/>
        </p:nvSpPr>
        <p:spPr>
          <a:xfrm>
            <a:off x="346826" y="2026641"/>
            <a:ext cx="59232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3" name="Freeform 9953"/>
          <p:cNvSpPr/>
          <p:nvPr/>
        </p:nvSpPr>
        <p:spPr>
          <a:xfrm>
            <a:off x="418286" y="2000581"/>
            <a:ext cx="19519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4" name="Freeform 9954"/>
          <p:cNvSpPr/>
          <p:nvPr/>
        </p:nvSpPr>
        <p:spPr>
          <a:xfrm>
            <a:off x="446444" y="2026641"/>
            <a:ext cx="60578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5" name="Freeform 9955"/>
          <p:cNvSpPr/>
          <p:nvPr/>
        </p:nvSpPr>
        <p:spPr>
          <a:xfrm>
            <a:off x="516783" y="2028013"/>
            <a:ext cx="52501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6" name="Freeform 9956"/>
          <p:cNvSpPr/>
          <p:nvPr/>
        </p:nvSpPr>
        <p:spPr>
          <a:xfrm>
            <a:off x="577810" y="2026641"/>
            <a:ext cx="46555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7" name="Freeform 9957"/>
          <p:cNvSpPr/>
          <p:nvPr/>
        </p:nvSpPr>
        <p:spPr>
          <a:xfrm>
            <a:off x="628854" y="2065046"/>
            <a:ext cx="24455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8" name="Freeform 9958"/>
          <p:cNvSpPr/>
          <p:nvPr/>
        </p:nvSpPr>
        <p:spPr>
          <a:xfrm>
            <a:off x="692910" y="2000581"/>
            <a:ext cx="19519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9" name="Freeform 9959"/>
          <p:cNvSpPr/>
          <p:nvPr/>
        </p:nvSpPr>
        <p:spPr>
          <a:xfrm>
            <a:off x="723087" y="2026641"/>
            <a:ext cx="52501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0" name="Freeform 9960"/>
          <p:cNvSpPr/>
          <p:nvPr/>
        </p:nvSpPr>
        <p:spPr>
          <a:xfrm>
            <a:off x="784115" y="2026641"/>
            <a:ext cx="46555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1" name="Freeform 9961"/>
          <p:cNvSpPr/>
          <p:nvPr/>
        </p:nvSpPr>
        <p:spPr>
          <a:xfrm>
            <a:off x="840767" y="2026641"/>
            <a:ext cx="59232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2" name="Freeform 9962"/>
          <p:cNvSpPr/>
          <p:nvPr/>
        </p:nvSpPr>
        <p:spPr>
          <a:xfrm>
            <a:off x="908638" y="2000581"/>
            <a:ext cx="19519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3" name="Freeform 9963"/>
          <p:cNvSpPr/>
          <p:nvPr/>
        </p:nvSpPr>
        <p:spPr>
          <a:xfrm>
            <a:off x="938815" y="2026641"/>
            <a:ext cx="38366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4" name="Freeform 9964"/>
          <p:cNvSpPr/>
          <p:nvPr/>
        </p:nvSpPr>
        <p:spPr>
          <a:xfrm>
            <a:off x="983240" y="2000581"/>
            <a:ext cx="19519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5" name="Freeform 9965"/>
          <p:cNvSpPr/>
          <p:nvPr/>
        </p:nvSpPr>
        <p:spPr>
          <a:xfrm>
            <a:off x="1013417" y="2026641"/>
            <a:ext cx="52501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6" name="Freeform 9966"/>
          <p:cNvSpPr/>
          <p:nvPr/>
        </p:nvSpPr>
        <p:spPr>
          <a:xfrm>
            <a:off x="1075678" y="2026641"/>
            <a:ext cx="59232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7" name="Freeform 9967"/>
          <p:cNvSpPr/>
          <p:nvPr/>
        </p:nvSpPr>
        <p:spPr>
          <a:xfrm>
            <a:off x="1144222" y="2065046"/>
            <a:ext cx="24455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8" name="Freeform 9968"/>
          <p:cNvSpPr/>
          <p:nvPr/>
        </p:nvSpPr>
        <p:spPr>
          <a:xfrm>
            <a:off x="1206708" y="2026641"/>
            <a:ext cx="52389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9" name="Freeform 9969"/>
          <p:cNvSpPr/>
          <p:nvPr/>
        </p:nvSpPr>
        <p:spPr>
          <a:xfrm>
            <a:off x="1269530" y="2026641"/>
            <a:ext cx="52501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0" name="Freeform 9970"/>
          <p:cNvSpPr/>
          <p:nvPr/>
        </p:nvSpPr>
        <p:spPr>
          <a:xfrm>
            <a:off x="1331792" y="1997152"/>
            <a:ext cx="59232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1" name="Freeform 9971"/>
          <p:cNvSpPr/>
          <p:nvPr/>
        </p:nvSpPr>
        <p:spPr>
          <a:xfrm>
            <a:off x="1429167" y="2026641"/>
            <a:ext cx="46555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2" name="Freeform 9972"/>
          <p:cNvSpPr/>
          <p:nvPr/>
        </p:nvSpPr>
        <p:spPr>
          <a:xfrm>
            <a:off x="1484248" y="2028013"/>
            <a:ext cx="52501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3" name="Freeform 9973"/>
          <p:cNvSpPr/>
          <p:nvPr/>
        </p:nvSpPr>
        <p:spPr>
          <a:xfrm>
            <a:off x="1550100" y="2026641"/>
            <a:ext cx="59232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4" name="Freeform 9974"/>
          <p:cNvSpPr/>
          <p:nvPr/>
        </p:nvSpPr>
        <p:spPr>
          <a:xfrm>
            <a:off x="1620663" y="2026641"/>
            <a:ext cx="59232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5" name="Freeform 9975"/>
          <p:cNvSpPr/>
          <p:nvPr/>
        </p:nvSpPr>
        <p:spPr>
          <a:xfrm>
            <a:off x="1687636" y="2026641"/>
            <a:ext cx="60578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6" name="Freeform 9976"/>
          <p:cNvSpPr/>
          <p:nvPr/>
        </p:nvSpPr>
        <p:spPr>
          <a:xfrm>
            <a:off x="1757975" y="2026641"/>
            <a:ext cx="38366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7" name="Freeform 9977"/>
          <p:cNvSpPr/>
          <p:nvPr/>
        </p:nvSpPr>
        <p:spPr>
          <a:xfrm>
            <a:off x="1798248" y="2011553"/>
            <a:ext cx="424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8" name="Freeform 9978"/>
          <p:cNvSpPr/>
          <p:nvPr/>
        </p:nvSpPr>
        <p:spPr>
          <a:xfrm>
            <a:off x="1847945" y="2000581"/>
            <a:ext cx="19519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9" name="Freeform 9979"/>
          <p:cNvSpPr/>
          <p:nvPr/>
        </p:nvSpPr>
        <p:spPr>
          <a:xfrm>
            <a:off x="1872401" y="2028013"/>
            <a:ext cx="61924" cy="55549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0" name="Freeform 9980"/>
          <p:cNvSpPr/>
          <p:nvPr/>
        </p:nvSpPr>
        <p:spPr>
          <a:xfrm>
            <a:off x="1938701" y="2026641"/>
            <a:ext cx="55867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1" name="Freeform 9981"/>
          <p:cNvSpPr/>
          <p:nvPr/>
        </p:nvSpPr>
        <p:spPr>
          <a:xfrm>
            <a:off x="2031028" y="2026641"/>
            <a:ext cx="49697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2" name="Freeform 9982"/>
          <p:cNvSpPr/>
          <p:nvPr/>
        </p:nvSpPr>
        <p:spPr>
          <a:xfrm>
            <a:off x="2084651" y="2026641"/>
            <a:ext cx="60578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3" name="Freeform 9983"/>
          <p:cNvSpPr/>
          <p:nvPr/>
        </p:nvSpPr>
        <p:spPr>
          <a:xfrm>
            <a:off x="2154990" y="2026641"/>
            <a:ext cx="85707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4" name="Freeform 9984"/>
          <p:cNvSpPr/>
          <p:nvPr/>
        </p:nvSpPr>
        <p:spPr>
          <a:xfrm>
            <a:off x="2252477" y="2026641"/>
            <a:ext cx="85707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5" name="Freeform 9985"/>
          <p:cNvSpPr/>
          <p:nvPr/>
        </p:nvSpPr>
        <p:spPr>
          <a:xfrm>
            <a:off x="2349964" y="2028013"/>
            <a:ext cx="52501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6" name="Freeform 9986"/>
          <p:cNvSpPr/>
          <p:nvPr/>
        </p:nvSpPr>
        <p:spPr>
          <a:xfrm>
            <a:off x="2414245" y="2026641"/>
            <a:ext cx="52501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7" name="Freeform 9987"/>
          <p:cNvSpPr/>
          <p:nvPr/>
        </p:nvSpPr>
        <p:spPr>
          <a:xfrm>
            <a:off x="2477404" y="2000581"/>
            <a:ext cx="19519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8" name="Freeform 9988"/>
          <p:cNvSpPr/>
          <p:nvPr/>
        </p:nvSpPr>
        <p:spPr>
          <a:xfrm>
            <a:off x="2502308" y="2011553"/>
            <a:ext cx="424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9" name="Freeform 9989"/>
          <p:cNvSpPr/>
          <p:nvPr/>
        </p:nvSpPr>
        <p:spPr>
          <a:xfrm>
            <a:off x="2547518" y="2028013"/>
            <a:ext cx="61700" cy="82981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0" name="Freeform 9990"/>
          <p:cNvSpPr/>
          <p:nvPr/>
        </p:nvSpPr>
        <p:spPr>
          <a:xfrm>
            <a:off x="2643098" y="2028698"/>
            <a:ext cx="5575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1" name="Freeform 9991"/>
          <p:cNvSpPr/>
          <p:nvPr/>
        </p:nvSpPr>
        <p:spPr>
          <a:xfrm>
            <a:off x="2705752" y="1995780"/>
            <a:ext cx="35113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2" name="Freeform 9992"/>
          <p:cNvSpPr/>
          <p:nvPr/>
        </p:nvSpPr>
        <p:spPr>
          <a:xfrm>
            <a:off x="346671" y="218109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3" name="Freeform 9993"/>
          <p:cNvSpPr/>
          <p:nvPr/>
        </p:nvSpPr>
        <p:spPr>
          <a:xfrm>
            <a:off x="393191" y="216738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4" name="Freeform 9994"/>
          <p:cNvSpPr/>
          <p:nvPr/>
        </p:nvSpPr>
        <p:spPr>
          <a:xfrm>
            <a:off x="437768" y="218247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5" name="Freeform 9995"/>
          <p:cNvSpPr/>
          <p:nvPr/>
        </p:nvSpPr>
        <p:spPr>
          <a:xfrm>
            <a:off x="497662" y="214955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6" name="Freeform 9996"/>
          <p:cNvSpPr/>
          <p:nvPr/>
        </p:nvSpPr>
        <p:spPr>
          <a:xfrm>
            <a:off x="568413" y="21810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7" name="Freeform 9997"/>
          <p:cNvSpPr/>
          <p:nvPr/>
        </p:nvSpPr>
        <p:spPr>
          <a:xfrm>
            <a:off x="634136" y="218109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8" name="Freeform 9998"/>
          <p:cNvSpPr/>
          <p:nvPr/>
        </p:nvSpPr>
        <p:spPr>
          <a:xfrm>
            <a:off x="691629" y="216738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9" name="Freeform 9999"/>
          <p:cNvSpPr/>
          <p:nvPr/>
        </p:nvSpPr>
        <p:spPr>
          <a:xfrm>
            <a:off x="731748" y="218109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0" name="Freeform 10000"/>
          <p:cNvSpPr/>
          <p:nvPr/>
        </p:nvSpPr>
        <p:spPr>
          <a:xfrm>
            <a:off x="809186" y="21810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1" name="Freeform 10001"/>
          <p:cNvSpPr/>
          <p:nvPr/>
        </p:nvSpPr>
        <p:spPr>
          <a:xfrm>
            <a:off x="870680" y="218109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2" name="Freeform 10002"/>
          <p:cNvSpPr/>
          <p:nvPr/>
        </p:nvSpPr>
        <p:spPr>
          <a:xfrm>
            <a:off x="931144" y="214955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3" name="Freeform 10003"/>
          <p:cNvSpPr/>
          <p:nvPr/>
        </p:nvSpPr>
        <p:spPr>
          <a:xfrm>
            <a:off x="1025042" y="2148180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4" name="Freeform 10004"/>
          <p:cNvSpPr/>
          <p:nvPr/>
        </p:nvSpPr>
        <p:spPr>
          <a:xfrm>
            <a:off x="1062761" y="21810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5" name="Freeform 10005"/>
          <p:cNvSpPr/>
          <p:nvPr/>
        </p:nvSpPr>
        <p:spPr>
          <a:xfrm>
            <a:off x="1122083" y="218087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6" name="Freeform 10006"/>
          <p:cNvSpPr/>
          <p:nvPr/>
        </p:nvSpPr>
        <p:spPr>
          <a:xfrm>
            <a:off x="1179918" y="218247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7" name="Freeform 10007"/>
          <p:cNvSpPr/>
          <p:nvPr/>
        </p:nvSpPr>
        <p:spPr>
          <a:xfrm>
            <a:off x="1245184" y="214955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8" name="Freeform 10008"/>
          <p:cNvSpPr/>
          <p:nvPr/>
        </p:nvSpPr>
        <p:spPr>
          <a:xfrm>
            <a:off x="1264272" y="216738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9" name="Freeform 10009"/>
          <p:cNvSpPr/>
          <p:nvPr/>
        </p:nvSpPr>
        <p:spPr>
          <a:xfrm>
            <a:off x="1302448" y="2182470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0" name="Freeform 10010"/>
          <p:cNvSpPr/>
          <p:nvPr/>
        </p:nvSpPr>
        <p:spPr>
          <a:xfrm>
            <a:off x="1384344" y="2148180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1" name="Freeform 10011"/>
          <p:cNvSpPr/>
          <p:nvPr/>
        </p:nvSpPr>
        <p:spPr>
          <a:xfrm>
            <a:off x="1425149" y="218109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2" name="Freeform 10012"/>
          <p:cNvSpPr/>
          <p:nvPr/>
        </p:nvSpPr>
        <p:spPr>
          <a:xfrm>
            <a:off x="1457942" y="218109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3" name="Freeform 10013"/>
          <p:cNvSpPr/>
          <p:nvPr/>
        </p:nvSpPr>
        <p:spPr>
          <a:xfrm>
            <a:off x="1527893" y="218109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4" name="Freeform 10014"/>
          <p:cNvSpPr/>
          <p:nvPr/>
        </p:nvSpPr>
        <p:spPr>
          <a:xfrm>
            <a:off x="1650137" y="21810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5" name="Freeform 10015"/>
          <p:cNvSpPr/>
          <p:nvPr/>
        </p:nvSpPr>
        <p:spPr>
          <a:xfrm>
            <a:off x="1712545" y="218109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6" name="Freeform 10016"/>
          <p:cNvSpPr/>
          <p:nvPr/>
        </p:nvSpPr>
        <p:spPr>
          <a:xfrm>
            <a:off x="1745349" y="218109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7" name="Freeform 10017"/>
          <p:cNvSpPr/>
          <p:nvPr/>
        </p:nvSpPr>
        <p:spPr>
          <a:xfrm>
            <a:off x="1815872" y="218247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8" name="Freeform 10018"/>
          <p:cNvSpPr/>
          <p:nvPr/>
        </p:nvSpPr>
        <p:spPr>
          <a:xfrm>
            <a:off x="1878852" y="218109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9" name="Freeform 10019"/>
          <p:cNvSpPr/>
          <p:nvPr/>
        </p:nvSpPr>
        <p:spPr>
          <a:xfrm>
            <a:off x="1939316" y="214955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0" name="Freeform 10020"/>
          <p:cNvSpPr/>
          <p:nvPr/>
        </p:nvSpPr>
        <p:spPr>
          <a:xfrm>
            <a:off x="2033214" y="216738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1" name="Freeform 10021"/>
          <p:cNvSpPr/>
          <p:nvPr/>
        </p:nvSpPr>
        <p:spPr>
          <a:xfrm>
            <a:off x="2077791" y="214955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2" name="Freeform 10022"/>
          <p:cNvSpPr/>
          <p:nvPr/>
        </p:nvSpPr>
        <p:spPr>
          <a:xfrm>
            <a:off x="2138598" y="21810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3" name="Freeform 10023"/>
          <p:cNvSpPr/>
          <p:nvPr/>
        </p:nvSpPr>
        <p:spPr>
          <a:xfrm>
            <a:off x="2225295" y="2182470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4" name="Freeform 10024"/>
          <p:cNvSpPr/>
          <p:nvPr/>
        </p:nvSpPr>
        <p:spPr>
          <a:xfrm>
            <a:off x="2311706" y="218109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5" name="Freeform 10025"/>
          <p:cNvSpPr/>
          <p:nvPr/>
        </p:nvSpPr>
        <p:spPr>
          <a:xfrm>
            <a:off x="2382571" y="218109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6" name="Freeform 10026"/>
          <p:cNvSpPr/>
          <p:nvPr/>
        </p:nvSpPr>
        <p:spPr>
          <a:xfrm>
            <a:off x="2421891" y="214955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7" name="Freeform 10027"/>
          <p:cNvSpPr/>
          <p:nvPr/>
        </p:nvSpPr>
        <p:spPr>
          <a:xfrm>
            <a:off x="2443951" y="214955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8" name="Freeform 10028"/>
          <p:cNvSpPr/>
          <p:nvPr/>
        </p:nvSpPr>
        <p:spPr>
          <a:xfrm>
            <a:off x="2518931" y="2224304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9" name="Freeform 10029"/>
          <p:cNvSpPr/>
          <p:nvPr/>
        </p:nvSpPr>
        <p:spPr>
          <a:xfrm>
            <a:off x="2568023" y="2155038"/>
            <a:ext cx="107899" cy="80924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0" name="Freeform 10030"/>
          <p:cNvSpPr/>
          <p:nvPr/>
        </p:nvSpPr>
        <p:spPr>
          <a:xfrm>
            <a:off x="2679352" y="21810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1" name="Freeform 10031"/>
          <p:cNvSpPr/>
          <p:nvPr/>
        </p:nvSpPr>
        <p:spPr>
          <a:xfrm>
            <a:off x="348233" y="2333498"/>
            <a:ext cx="5522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2" name="Freeform 10032"/>
          <p:cNvSpPr/>
          <p:nvPr/>
        </p:nvSpPr>
        <p:spPr>
          <a:xfrm>
            <a:off x="410237" y="2300580"/>
            <a:ext cx="34780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3" name="Freeform 10033"/>
          <p:cNvSpPr/>
          <p:nvPr/>
        </p:nvSpPr>
        <p:spPr>
          <a:xfrm>
            <a:off x="441039" y="2300580"/>
            <a:ext cx="34780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4" name="Freeform 10034"/>
          <p:cNvSpPr/>
          <p:nvPr/>
        </p:nvSpPr>
        <p:spPr>
          <a:xfrm>
            <a:off x="477598" y="2333498"/>
            <a:ext cx="5111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5" name="Freeform 10035"/>
          <p:cNvSpPr/>
          <p:nvPr/>
        </p:nvSpPr>
        <p:spPr>
          <a:xfrm>
            <a:off x="542269" y="2333498"/>
            <a:ext cx="2955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6" name="Freeform 10036"/>
          <p:cNvSpPr/>
          <p:nvPr/>
        </p:nvSpPr>
        <p:spPr>
          <a:xfrm>
            <a:off x="597472" y="2316353"/>
            <a:ext cx="42002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7" name="Freeform 10037"/>
          <p:cNvSpPr/>
          <p:nvPr/>
        </p:nvSpPr>
        <p:spPr>
          <a:xfrm>
            <a:off x="647809" y="2301952"/>
            <a:ext cx="52003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8" name="Freeform 10038"/>
          <p:cNvSpPr/>
          <p:nvPr/>
        </p:nvSpPr>
        <p:spPr>
          <a:xfrm>
            <a:off x="711480" y="2331441"/>
            <a:ext cx="38002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9" name="Freeform 10039"/>
          <p:cNvSpPr/>
          <p:nvPr/>
        </p:nvSpPr>
        <p:spPr>
          <a:xfrm>
            <a:off x="752950" y="2331441"/>
            <a:ext cx="55337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0" name="Freeform 10040"/>
          <p:cNvSpPr/>
          <p:nvPr/>
        </p:nvSpPr>
        <p:spPr>
          <a:xfrm>
            <a:off x="816621" y="2331441"/>
            <a:ext cx="55337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1" name="Freeform 10041"/>
          <p:cNvSpPr/>
          <p:nvPr/>
        </p:nvSpPr>
        <p:spPr>
          <a:xfrm>
            <a:off x="907671" y="2301952"/>
            <a:ext cx="5867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2" name="Freeform 10042"/>
          <p:cNvSpPr/>
          <p:nvPr/>
        </p:nvSpPr>
        <p:spPr>
          <a:xfrm>
            <a:off x="978454" y="2305381"/>
            <a:ext cx="19334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3" name="Freeform 10043"/>
          <p:cNvSpPr/>
          <p:nvPr/>
        </p:nvSpPr>
        <p:spPr>
          <a:xfrm>
            <a:off x="1005122" y="2331441"/>
            <a:ext cx="4611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4" name="Freeform 10044"/>
          <p:cNvSpPr/>
          <p:nvPr/>
        </p:nvSpPr>
        <p:spPr>
          <a:xfrm>
            <a:off x="1054459" y="2316353"/>
            <a:ext cx="42002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5" name="Freeform 10045"/>
          <p:cNvSpPr/>
          <p:nvPr/>
        </p:nvSpPr>
        <p:spPr>
          <a:xfrm>
            <a:off x="1103684" y="2305381"/>
            <a:ext cx="19334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6" name="Freeform 10046"/>
          <p:cNvSpPr/>
          <p:nvPr/>
        </p:nvSpPr>
        <p:spPr>
          <a:xfrm>
            <a:off x="1133575" y="2331441"/>
            <a:ext cx="52003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7" name="Freeform 10047"/>
          <p:cNvSpPr/>
          <p:nvPr/>
        </p:nvSpPr>
        <p:spPr>
          <a:xfrm>
            <a:off x="1195580" y="2331441"/>
            <a:ext cx="49225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8" name="Freeform 10048"/>
          <p:cNvSpPr/>
          <p:nvPr/>
        </p:nvSpPr>
        <p:spPr>
          <a:xfrm>
            <a:off x="1245472" y="2316353"/>
            <a:ext cx="42002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9" name="Freeform 10049"/>
          <p:cNvSpPr/>
          <p:nvPr/>
        </p:nvSpPr>
        <p:spPr>
          <a:xfrm>
            <a:off x="1325088" y="2331441"/>
            <a:ext cx="5867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0" name="Freeform 10050"/>
          <p:cNvSpPr/>
          <p:nvPr/>
        </p:nvSpPr>
        <p:spPr>
          <a:xfrm>
            <a:off x="1391760" y="2331441"/>
            <a:ext cx="55337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1" name="Freeform 10051"/>
          <p:cNvSpPr/>
          <p:nvPr/>
        </p:nvSpPr>
        <p:spPr>
          <a:xfrm>
            <a:off x="1457097" y="2331441"/>
            <a:ext cx="38002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2" name="Freeform 10052"/>
          <p:cNvSpPr/>
          <p:nvPr/>
        </p:nvSpPr>
        <p:spPr>
          <a:xfrm>
            <a:off x="1496989" y="2300580"/>
            <a:ext cx="41891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3" name="Freeform 10053"/>
          <p:cNvSpPr/>
          <p:nvPr/>
        </p:nvSpPr>
        <p:spPr>
          <a:xfrm>
            <a:off x="1541214" y="2331441"/>
            <a:ext cx="60004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4" name="Freeform 10054"/>
          <p:cNvSpPr/>
          <p:nvPr/>
        </p:nvSpPr>
        <p:spPr>
          <a:xfrm>
            <a:off x="1610886" y="2331441"/>
            <a:ext cx="38002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5" name="Freeform 10055"/>
          <p:cNvSpPr/>
          <p:nvPr/>
        </p:nvSpPr>
        <p:spPr>
          <a:xfrm>
            <a:off x="1656000" y="2331441"/>
            <a:ext cx="84894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6" name="Freeform 10056"/>
          <p:cNvSpPr/>
          <p:nvPr/>
        </p:nvSpPr>
        <p:spPr>
          <a:xfrm>
            <a:off x="1749895" y="2331441"/>
            <a:ext cx="51892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7" name="Freeform 10057"/>
          <p:cNvSpPr/>
          <p:nvPr/>
        </p:nvSpPr>
        <p:spPr>
          <a:xfrm>
            <a:off x="1812122" y="2331441"/>
            <a:ext cx="52003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8" name="Freeform 10058"/>
          <p:cNvSpPr/>
          <p:nvPr/>
        </p:nvSpPr>
        <p:spPr>
          <a:xfrm>
            <a:off x="1874126" y="2331441"/>
            <a:ext cx="49225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9" name="Freeform 10059"/>
          <p:cNvSpPr/>
          <p:nvPr/>
        </p:nvSpPr>
        <p:spPr>
          <a:xfrm>
            <a:off x="1927574" y="2331441"/>
            <a:ext cx="55337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0" name="Freeform 10060"/>
          <p:cNvSpPr/>
          <p:nvPr/>
        </p:nvSpPr>
        <p:spPr>
          <a:xfrm>
            <a:off x="2022191" y="2331441"/>
            <a:ext cx="5867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1" name="Freeform 10061"/>
          <p:cNvSpPr/>
          <p:nvPr/>
        </p:nvSpPr>
        <p:spPr>
          <a:xfrm>
            <a:off x="2090529" y="2331441"/>
            <a:ext cx="38002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2" name="Freeform 10062"/>
          <p:cNvSpPr/>
          <p:nvPr/>
        </p:nvSpPr>
        <p:spPr>
          <a:xfrm>
            <a:off x="2131665" y="2331441"/>
            <a:ext cx="60004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3" name="Freeform 10063"/>
          <p:cNvSpPr/>
          <p:nvPr/>
        </p:nvSpPr>
        <p:spPr>
          <a:xfrm>
            <a:off x="2199337" y="2331441"/>
            <a:ext cx="58670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4" name="Freeform 10064"/>
          <p:cNvSpPr/>
          <p:nvPr/>
        </p:nvSpPr>
        <p:spPr>
          <a:xfrm>
            <a:off x="2271230" y="2331441"/>
            <a:ext cx="38002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5" name="Freeform 10065"/>
          <p:cNvSpPr/>
          <p:nvPr/>
        </p:nvSpPr>
        <p:spPr>
          <a:xfrm>
            <a:off x="2313678" y="2331441"/>
            <a:ext cx="51892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6" name="Freeform 10066"/>
          <p:cNvSpPr/>
          <p:nvPr/>
        </p:nvSpPr>
        <p:spPr>
          <a:xfrm>
            <a:off x="2375904" y="2331441"/>
            <a:ext cx="84894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7" name="Freeform 10067"/>
          <p:cNvSpPr/>
          <p:nvPr/>
        </p:nvSpPr>
        <p:spPr>
          <a:xfrm>
            <a:off x="2469244" y="2331441"/>
            <a:ext cx="4611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8" name="Freeform 10068"/>
          <p:cNvSpPr/>
          <p:nvPr/>
        </p:nvSpPr>
        <p:spPr>
          <a:xfrm>
            <a:off x="2545938" y="2319782"/>
            <a:ext cx="3378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9" name="Freeform 10069"/>
          <p:cNvSpPr/>
          <p:nvPr/>
        </p:nvSpPr>
        <p:spPr>
          <a:xfrm>
            <a:off x="2589163" y="2301952"/>
            <a:ext cx="44558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0" name="Freeform 10070"/>
          <p:cNvSpPr/>
          <p:nvPr/>
        </p:nvSpPr>
        <p:spPr>
          <a:xfrm>
            <a:off x="2648167" y="2333498"/>
            <a:ext cx="4422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1" name="Freeform 10071"/>
          <p:cNvSpPr/>
          <p:nvPr/>
        </p:nvSpPr>
        <p:spPr>
          <a:xfrm>
            <a:off x="2701948" y="2319782"/>
            <a:ext cx="3378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2" name="Freeform 10072"/>
          <p:cNvSpPr/>
          <p:nvPr/>
        </p:nvSpPr>
        <p:spPr>
          <a:xfrm>
            <a:off x="351119" y="2485898"/>
            <a:ext cx="5696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3" name="Freeform 10073"/>
          <p:cNvSpPr/>
          <p:nvPr/>
        </p:nvSpPr>
        <p:spPr>
          <a:xfrm>
            <a:off x="421210" y="2485898"/>
            <a:ext cx="3036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4" name="Freeform 10074"/>
          <p:cNvSpPr/>
          <p:nvPr/>
        </p:nvSpPr>
        <p:spPr>
          <a:xfrm>
            <a:off x="453961" y="2485898"/>
            <a:ext cx="5251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5" name="Freeform 10075"/>
          <p:cNvSpPr/>
          <p:nvPr/>
        </p:nvSpPr>
        <p:spPr>
          <a:xfrm>
            <a:off x="520171" y="2485898"/>
            <a:ext cx="5696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6" name="Freeform 10076"/>
          <p:cNvSpPr/>
          <p:nvPr/>
        </p:nvSpPr>
        <p:spPr>
          <a:xfrm>
            <a:off x="587180" y="2485898"/>
            <a:ext cx="4543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7" name="Freeform 10077"/>
          <p:cNvSpPr/>
          <p:nvPr/>
        </p:nvSpPr>
        <p:spPr>
          <a:xfrm>
            <a:off x="649509" y="2485898"/>
            <a:ext cx="3036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8" name="Freeform 10078"/>
          <p:cNvSpPr/>
          <p:nvPr/>
        </p:nvSpPr>
        <p:spPr>
          <a:xfrm>
            <a:off x="682272" y="2485898"/>
            <a:ext cx="5251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9" name="Freeform 10079"/>
          <p:cNvSpPr/>
          <p:nvPr/>
        </p:nvSpPr>
        <p:spPr>
          <a:xfrm>
            <a:off x="770970" y="2485898"/>
            <a:ext cx="4132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0" name="Freeform 10080"/>
          <p:cNvSpPr/>
          <p:nvPr/>
        </p:nvSpPr>
        <p:spPr>
          <a:xfrm>
            <a:off x="817431" y="2472182"/>
            <a:ext cx="3470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1" name="Freeform 10081"/>
          <p:cNvSpPr/>
          <p:nvPr/>
        </p:nvSpPr>
        <p:spPr>
          <a:xfrm>
            <a:off x="861952" y="2487270"/>
            <a:ext cx="4634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2" name="Freeform 10082"/>
          <p:cNvSpPr/>
          <p:nvPr/>
        </p:nvSpPr>
        <p:spPr>
          <a:xfrm>
            <a:off x="921769" y="2454352"/>
            <a:ext cx="5696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3" name="Freeform 10083"/>
          <p:cNvSpPr/>
          <p:nvPr/>
        </p:nvSpPr>
        <p:spPr>
          <a:xfrm>
            <a:off x="992431" y="2485898"/>
            <a:ext cx="5251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4" name="Freeform 10084"/>
          <p:cNvSpPr/>
          <p:nvPr/>
        </p:nvSpPr>
        <p:spPr>
          <a:xfrm>
            <a:off x="1058071" y="2485898"/>
            <a:ext cx="4634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5" name="Freeform 10085"/>
          <p:cNvSpPr/>
          <p:nvPr/>
        </p:nvSpPr>
        <p:spPr>
          <a:xfrm>
            <a:off x="1115491" y="2472182"/>
            <a:ext cx="3470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6" name="Freeform 10086"/>
          <p:cNvSpPr/>
          <p:nvPr/>
        </p:nvSpPr>
        <p:spPr>
          <a:xfrm>
            <a:off x="1155559" y="2485898"/>
            <a:ext cx="4132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7" name="Freeform 10087"/>
          <p:cNvSpPr/>
          <p:nvPr/>
        </p:nvSpPr>
        <p:spPr>
          <a:xfrm>
            <a:off x="1228961" y="2452980"/>
            <a:ext cx="35730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8" name="Freeform 10088"/>
          <p:cNvSpPr/>
          <p:nvPr/>
        </p:nvSpPr>
        <p:spPr>
          <a:xfrm>
            <a:off x="1266632" y="2485898"/>
            <a:ext cx="5673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9" name="Freeform 10089"/>
          <p:cNvSpPr/>
          <p:nvPr/>
        </p:nvSpPr>
        <p:spPr>
          <a:xfrm>
            <a:off x="1337408" y="2485898"/>
            <a:ext cx="3036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0" name="Freeform 10090"/>
          <p:cNvSpPr/>
          <p:nvPr/>
        </p:nvSpPr>
        <p:spPr>
          <a:xfrm>
            <a:off x="1395285" y="2487270"/>
            <a:ext cx="79223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1" name="Freeform 10091"/>
          <p:cNvSpPr/>
          <p:nvPr/>
        </p:nvSpPr>
        <p:spPr>
          <a:xfrm>
            <a:off x="1481586" y="2485898"/>
            <a:ext cx="5251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2" name="Freeform 10092"/>
          <p:cNvSpPr/>
          <p:nvPr/>
        </p:nvSpPr>
        <p:spPr>
          <a:xfrm>
            <a:off x="1549509" y="2454352"/>
            <a:ext cx="7534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3" name="Freeform 10093"/>
          <p:cNvSpPr/>
          <p:nvPr/>
        </p:nvSpPr>
        <p:spPr>
          <a:xfrm>
            <a:off x="1576906" y="2454352"/>
            <a:ext cx="7534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4" name="Freeform 10094"/>
          <p:cNvSpPr/>
          <p:nvPr/>
        </p:nvSpPr>
        <p:spPr>
          <a:xfrm>
            <a:off x="1598710" y="2509559"/>
            <a:ext cx="29337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5" name="Freeform 10095"/>
          <p:cNvSpPr/>
          <p:nvPr/>
        </p:nvSpPr>
        <p:spPr>
          <a:xfrm>
            <a:off x="1640947" y="2485898"/>
            <a:ext cx="3036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6" name="Freeform 10096"/>
          <p:cNvSpPr/>
          <p:nvPr/>
        </p:nvSpPr>
        <p:spPr>
          <a:xfrm>
            <a:off x="1673698" y="2485898"/>
            <a:ext cx="5673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7" name="Freeform 10097"/>
          <p:cNvSpPr/>
          <p:nvPr/>
        </p:nvSpPr>
        <p:spPr>
          <a:xfrm>
            <a:off x="1744132" y="2487270"/>
            <a:ext cx="4634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8" name="Freeform 10098"/>
          <p:cNvSpPr/>
          <p:nvPr/>
        </p:nvSpPr>
        <p:spPr>
          <a:xfrm>
            <a:off x="1807031" y="2485898"/>
            <a:ext cx="4634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9" name="Freeform 10099"/>
          <p:cNvSpPr/>
          <p:nvPr/>
        </p:nvSpPr>
        <p:spPr>
          <a:xfrm>
            <a:off x="1867420" y="2454352"/>
            <a:ext cx="5696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0" name="Freeform 10100"/>
          <p:cNvSpPr/>
          <p:nvPr/>
        </p:nvSpPr>
        <p:spPr>
          <a:xfrm>
            <a:off x="1938082" y="2485898"/>
            <a:ext cx="5251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1" name="Freeform 10101"/>
          <p:cNvSpPr/>
          <p:nvPr/>
        </p:nvSpPr>
        <p:spPr>
          <a:xfrm>
            <a:off x="2000639" y="2454352"/>
            <a:ext cx="5696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2" name="Freeform 10102"/>
          <p:cNvSpPr/>
          <p:nvPr/>
        </p:nvSpPr>
        <p:spPr>
          <a:xfrm>
            <a:off x="2073242" y="2529904"/>
            <a:ext cx="16894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3" name="Freeform 10103"/>
          <p:cNvSpPr/>
          <p:nvPr/>
        </p:nvSpPr>
        <p:spPr>
          <a:xfrm>
            <a:off x="2132716" y="2485898"/>
            <a:ext cx="5696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4" name="Freeform 10104"/>
          <p:cNvSpPr/>
          <p:nvPr/>
        </p:nvSpPr>
        <p:spPr>
          <a:xfrm>
            <a:off x="2202808" y="2485898"/>
            <a:ext cx="3036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5" name="Freeform 10105"/>
          <p:cNvSpPr/>
          <p:nvPr/>
        </p:nvSpPr>
        <p:spPr>
          <a:xfrm>
            <a:off x="2235570" y="2485898"/>
            <a:ext cx="5673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6" name="Freeform 10106"/>
          <p:cNvSpPr/>
          <p:nvPr/>
        </p:nvSpPr>
        <p:spPr>
          <a:xfrm>
            <a:off x="2299383" y="2452980"/>
            <a:ext cx="35730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7" name="Freeform 10107"/>
          <p:cNvSpPr/>
          <p:nvPr/>
        </p:nvSpPr>
        <p:spPr>
          <a:xfrm>
            <a:off x="2337054" y="2485898"/>
            <a:ext cx="5251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8" name="Freeform 10108"/>
          <p:cNvSpPr/>
          <p:nvPr/>
        </p:nvSpPr>
        <p:spPr>
          <a:xfrm>
            <a:off x="2398812" y="2485898"/>
            <a:ext cx="4132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9" name="Freeform 10109"/>
          <p:cNvSpPr/>
          <p:nvPr/>
        </p:nvSpPr>
        <p:spPr>
          <a:xfrm>
            <a:off x="2447442" y="2485898"/>
            <a:ext cx="4132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0" name="Freeform 10110"/>
          <p:cNvSpPr/>
          <p:nvPr/>
        </p:nvSpPr>
        <p:spPr>
          <a:xfrm>
            <a:off x="2500524" y="2461210"/>
            <a:ext cx="1095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1" name="Freeform 10111"/>
          <p:cNvSpPr/>
          <p:nvPr/>
        </p:nvSpPr>
        <p:spPr>
          <a:xfrm>
            <a:off x="2525182" y="2485898"/>
            <a:ext cx="5673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2" name="Freeform 10112"/>
          <p:cNvSpPr/>
          <p:nvPr/>
        </p:nvSpPr>
        <p:spPr>
          <a:xfrm>
            <a:off x="2595045" y="2485898"/>
            <a:ext cx="4634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3" name="Freeform 10113"/>
          <p:cNvSpPr/>
          <p:nvPr/>
        </p:nvSpPr>
        <p:spPr>
          <a:xfrm>
            <a:off x="2656346" y="2485898"/>
            <a:ext cx="4543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4" name="Freeform 10114"/>
          <p:cNvSpPr/>
          <p:nvPr/>
        </p:nvSpPr>
        <p:spPr>
          <a:xfrm>
            <a:off x="2720045" y="2454352"/>
            <a:ext cx="7534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5" name="Freeform 10115"/>
          <p:cNvSpPr/>
          <p:nvPr/>
        </p:nvSpPr>
        <p:spPr>
          <a:xfrm>
            <a:off x="349910" y="2638298"/>
            <a:ext cx="73559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6" name="Freeform 10116"/>
          <p:cNvSpPr/>
          <p:nvPr/>
        </p:nvSpPr>
        <p:spPr>
          <a:xfrm>
            <a:off x="439270" y="2639670"/>
            <a:ext cx="4248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7" name="Freeform 10117"/>
          <p:cNvSpPr/>
          <p:nvPr/>
        </p:nvSpPr>
        <p:spPr>
          <a:xfrm>
            <a:off x="493053" y="2638298"/>
            <a:ext cx="37878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8" name="Freeform 10118"/>
          <p:cNvSpPr/>
          <p:nvPr/>
        </p:nvSpPr>
        <p:spPr>
          <a:xfrm>
            <a:off x="541395" y="2613610"/>
            <a:ext cx="10045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9" name="Freeform 10119"/>
          <p:cNvSpPr/>
          <p:nvPr/>
        </p:nvSpPr>
        <p:spPr>
          <a:xfrm>
            <a:off x="563683" y="2638070"/>
            <a:ext cx="43842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0" name="Freeform 10120"/>
          <p:cNvSpPr/>
          <p:nvPr/>
        </p:nvSpPr>
        <p:spPr>
          <a:xfrm>
            <a:off x="613804" y="2638298"/>
            <a:ext cx="4164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1" name="Freeform 10121"/>
          <p:cNvSpPr/>
          <p:nvPr/>
        </p:nvSpPr>
        <p:spPr>
          <a:xfrm>
            <a:off x="671877" y="2606752"/>
            <a:ext cx="6906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2" name="Freeform 10122"/>
          <p:cNvSpPr/>
          <p:nvPr/>
        </p:nvSpPr>
        <p:spPr>
          <a:xfrm>
            <a:off x="716661" y="2638070"/>
            <a:ext cx="43842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3" name="Freeform 10123"/>
          <p:cNvSpPr/>
          <p:nvPr/>
        </p:nvSpPr>
        <p:spPr>
          <a:xfrm>
            <a:off x="766782" y="2638298"/>
            <a:ext cx="4164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4" name="Freeform 10124"/>
          <p:cNvSpPr/>
          <p:nvPr/>
        </p:nvSpPr>
        <p:spPr>
          <a:xfrm>
            <a:off x="823600" y="2638298"/>
            <a:ext cx="2783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5" name="Freeform 10125"/>
          <p:cNvSpPr/>
          <p:nvPr/>
        </p:nvSpPr>
        <p:spPr>
          <a:xfrm>
            <a:off x="853359" y="2638298"/>
            <a:ext cx="4813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6" name="Freeform 10126"/>
          <p:cNvSpPr/>
          <p:nvPr/>
        </p:nvSpPr>
        <p:spPr>
          <a:xfrm>
            <a:off x="911223" y="2638298"/>
            <a:ext cx="4813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7" name="Freeform 10127"/>
          <p:cNvSpPr/>
          <p:nvPr/>
        </p:nvSpPr>
        <p:spPr>
          <a:xfrm>
            <a:off x="971912" y="2638298"/>
            <a:ext cx="2783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8" name="Freeform 10128"/>
          <p:cNvSpPr/>
          <p:nvPr/>
        </p:nvSpPr>
        <p:spPr>
          <a:xfrm>
            <a:off x="1001943" y="2638298"/>
            <a:ext cx="37878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9" name="Freeform 10129"/>
          <p:cNvSpPr/>
          <p:nvPr/>
        </p:nvSpPr>
        <p:spPr>
          <a:xfrm>
            <a:off x="1051645" y="2639099"/>
            <a:ext cx="11300" cy="54749"/>
          </a:xfrm>
          <a:custGeom>
            <a:avLst/>
            <a:gdLst/>
            <a:ahLst/>
            <a:cxnLst/>
            <a:rect l="0" t="0" r="0" b="0"/>
            <a:pathLst>
              <a:path w="1371600" h="60833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  <a:moveTo>
                  <a:pt x="1371600" y="5397500"/>
                </a:moveTo>
                <a:cubicBezTo>
                  <a:pt x="1371600" y="5041900"/>
                  <a:pt x="1092200" y="4711700"/>
                  <a:pt x="685800" y="4711700"/>
                </a:cubicBezTo>
                <a:cubicBezTo>
                  <a:pt x="279400" y="4711700"/>
                  <a:pt x="0" y="5041900"/>
                  <a:pt x="0" y="5397500"/>
                </a:cubicBezTo>
                <a:cubicBezTo>
                  <a:pt x="0" y="5753100"/>
                  <a:pt x="279400" y="6083300"/>
                  <a:pt x="685800" y="6083300"/>
                </a:cubicBezTo>
                <a:cubicBezTo>
                  <a:pt x="1092200" y="6083300"/>
                  <a:pt x="1371600" y="5753100"/>
                  <a:pt x="1371600" y="5397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0" name="Freeform 10130"/>
          <p:cNvSpPr/>
          <p:nvPr/>
        </p:nvSpPr>
        <p:spPr>
          <a:xfrm>
            <a:off x="1103712" y="2612238"/>
            <a:ext cx="55666" cy="80924"/>
          </a:xfrm>
          <a:custGeom>
            <a:avLst/>
            <a:gdLst/>
            <a:ahLst/>
            <a:cxnLst/>
            <a:rect l="0" t="0" r="0" b="0"/>
            <a:pathLst>
              <a:path w="67564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486400"/>
                </a:lnTo>
                <a:lnTo>
                  <a:pt x="3429000" y="5486400"/>
                </a:lnTo>
                <a:cubicBezTo>
                  <a:pt x="5321300" y="5486400"/>
                  <a:pt x="6756400" y="4838700"/>
                  <a:pt x="6756400" y="2730500"/>
                </a:cubicBezTo>
                <a:cubicBezTo>
                  <a:pt x="6756400" y="596900"/>
                  <a:pt x="5207000" y="0"/>
                  <a:pt x="33401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2997200" y="1676400"/>
                </a:lnTo>
                <a:cubicBezTo>
                  <a:pt x="3759200" y="1676400"/>
                  <a:pt x="4699000" y="1803400"/>
                  <a:pt x="4699000" y="2730500"/>
                </a:cubicBezTo>
                <a:cubicBezTo>
                  <a:pt x="4699000" y="3568700"/>
                  <a:pt x="4000500" y="3810000"/>
                  <a:pt x="3302000" y="3810000"/>
                </a:cubicBezTo>
                <a:lnTo>
                  <a:pt x="1981200" y="381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1" name="Freeform 10131"/>
          <p:cNvSpPr/>
          <p:nvPr/>
        </p:nvSpPr>
        <p:spPr>
          <a:xfrm>
            <a:off x="1166285" y="2610181"/>
            <a:ext cx="18206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2" name="Freeform 10132"/>
          <p:cNvSpPr/>
          <p:nvPr/>
        </p:nvSpPr>
        <p:spPr>
          <a:xfrm>
            <a:off x="1191711" y="2636241"/>
            <a:ext cx="48865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3" name="Freeform 10133"/>
          <p:cNvSpPr/>
          <p:nvPr/>
        </p:nvSpPr>
        <p:spPr>
          <a:xfrm>
            <a:off x="1250099" y="2636241"/>
            <a:ext cx="48969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4" name="Freeform 10134"/>
          <p:cNvSpPr/>
          <p:nvPr/>
        </p:nvSpPr>
        <p:spPr>
          <a:xfrm>
            <a:off x="1307963" y="2636241"/>
            <a:ext cx="56503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5" name="Freeform 10135"/>
          <p:cNvSpPr/>
          <p:nvPr/>
        </p:nvSpPr>
        <p:spPr>
          <a:xfrm>
            <a:off x="1400985" y="2612238"/>
            <a:ext cx="55666" cy="80924"/>
          </a:xfrm>
          <a:custGeom>
            <a:avLst/>
            <a:gdLst/>
            <a:ahLst/>
            <a:cxnLst/>
            <a:rect l="0" t="0" r="0" b="0"/>
            <a:pathLst>
              <a:path w="67564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486400"/>
                </a:lnTo>
                <a:lnTo>
                  <a:pt x="3429000" y="5486400"/>
                </a:lnTo>
                <a:cubicBezTo>
                  <a:pt x="5321300" y="5486400"/>
                  <a:pt x="6756400" y="4838700"/>
                  <a:pt x="6756400" y="2730500"/>
                </a:cubicBezTo>
                <a:cubicBezTo>
                  <a:pt x="6756400" y="596900"/>
                  <a:pt x="5207000" y="0"/>
                  <a:pt x="33401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2997200" y="1676400"/>
                </a:lnTo>
                <a:cubicBezTo>
                  <a:pt x="3759200" y="1676400"/>
                  <a:pt x="4699000" y="1803400"/>
                  <a:pt x="4699000" y="2730500"/>
                </a:cubicBezTo>
                <a:cubicBezTo>
                  <a:pt x="4699000" y="3568700"/>
                  <a:pt x="4000500" y="3810000"/>
                  <a:pt x="3302000" y="3810000"/>
                </a:cubicBezTo>
                <a:lnTo>
                  <a:pt x="1981200" y="381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6" name="Freeform 10136"/>
          <p:cNvSpPr/>
          <p:nvPr/>
        </p:nvSpPr>
        <p:spPr>
          <a:xfrm>
            <a:off x="1463034" y="2636241"/>
            <a:ext cx="52109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7" name="Freeform 10137"/>
          <p:cNvSpPr/>
          <p:nvPr/>
        </p:nvSpPr>
        <p:spPr>
          <a:xfrm>
            <a:off x="1524351" y="2636241"/>
            <a:ext cx="35785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8" name="Freeform 10138"/>
          <p:cNvSpPr/>
          <p:nvPr/>
        </p:nvSpPr>
        <p:spPr>
          <a:xfrm>
            <a:off x="1561706" y="2605380"/>
            <a:ext cx="39447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9" name="Freeform 10139"/>
          <p:cNvSpPr/>
          <p:nvPr/>
        </p:nvSpPr>
        <p:spPr>
          <a:xfrm>
            <a:off x="1603142" y="2636241"/>
            <a:ext cx="56503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0" name="Freeform 10140"/>
          <p:cNvSpPr/>
          <p:nvPr/>
        </p:nvSpPr>
        <p:spPr>
          <a:xfrm>
            <a:off x="1668540" y="2636241"/>
            <a:ext cx="35785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1" name="Freeform 10141"/>
          <p:cNvSpPr/>
          <p:nvPr/>
        </p:nvSpPr>
        <p:spPr>
          <a:xfrm>
            <a:off x="1710813" y="2636241"/>
            <a:ext cx="79942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2" name="Freeform 10142"/>
          <p:cNvSpPr/>
          <p:nvPr/>
        </p:nvSpPr>
        <p:spPr>
          <a:xfrm>
            <a:off x="1799022" y="2636241"/>
            <a:ext cx="48865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3" name="Freeform 10143"/>
          <p:cNvSpPr/>
          <p:nvPr/>
        </p:nvSpPr>
        <p:spPr>
          <a:xfrm>
            <a:off x="1857409" y="2636241"/>
            <a:ext cx="48969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4" name="Freeform 10144"/>
          <p:cNvSpPr/>
          <p:nvPr/>
        </p:nvSpPr>
        <p:spPr>
          <a:xfrm>
            <a:off x="1915587" y="2636241"/>
            <a:ext cx="4635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5" name="Freeform 10145"/>
          <p:cNvSpPr/>
          <p:nvPr/>
        </p:nvSpPr>
        <p:spPr>
          <a:xfrm>
            <a:off x="1965708" y="2636241"/>
            <a:ext cx="52109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6" name="Freeform 10146"/>
          <p:cNvSpPr/>
          <p:nvPr/>
        </p:nvSpPr>
        <p:spPr>
          <a:xfrm>
            <a:off x="2023258" y="2674646"/>
            <a:ext cx="22810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7" name="Freeform 10147"/>
          <p:cNvSpPr/>
          <p:nvPr/>
        </p:nvSpPr>
        <p:spPr>
          <a:xfrm>
            <a:off x="2081331" y="2610181"/>
            <a:ext cx="66758" cy="85039"/>
          </a:xfrm>
          <a:custGeom>
            <a:avLst/>
            <a:gdLst/>
            <a:ahLst/>
            <a:cxnLst/>
            <a:rect l="0" t="0" r="0" b="0"/>
            <a:pathLst>
              <a:path w="8102600" h="9448800">
                <a:moveTo>
                  <a:pt x="7886700" y="1320800"/>
                </a:moveTo>
                <a:cubicBezTo>
                  <a:pt x="7124700" y="342900"/>
                  <a:pt x="58547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083300" y="9448800"/>
                  <a:pt x="7353300" y="8953500"/>
                  <a:pt x="8102600" y="7886700"/>
                </a:cubicBezTo>
                <a:lnTo>
                  <a:pt x="6451600" y="6654800"/>
                </a:lnTo>
                <a:cubicBezTo>
                  <a:pt x="6045200" y="7264400"/>
                  <a:pt x="5397500" y="7620000"/>
                  <a:pt x="4597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660900" y="1828800"/>
                </a:cubicBezTo>
                <a:cubicBezTo>
                  <a:pt x="5397500" y="1828800"/>
                  <a:pt x="5969000" y="2095500"/>
                  <a:pt x="6362700" y="2565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8" name="Freeform 10148"/>
          <p:cNvSpPr/>
          <p:nvPr/>
        </p:nvSpPr>
        <p:spPr>
          <a:xfrm>
            <a:off x="2152798" y="2636241"/>
            <a:ext cx="56503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9" name="Freeform 10149"/>
          <p:cNvSpPr/>
          <p:nvPr/>
        </p:nvSpPr>
        <p:spPr>
          <a:xfrm>
            <a:off x="2218406" y="2606752"/>
            <a:ext cx="1569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0" name="Freeform 10150"/>
          <p:cNvSpPr/>
          <p:nvPr/>
        </p:nvSpPr>
        <p:spPr>
          <a:xfrm>
            <a:off x="2245297" y="2606752"/>
            <a:ext cx="1569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1" name="Freeform 10151"/>
          <p:cNvSpPr/>
          <p:nvPr/>
        </p:nvSpPr>
        <p:spPr>
          <a:xfrm>
            <a:off x="2269468" y="2636241"/>
            <a:ext cx="48865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2" name="Freeform 10152"/>
          <p:cNvSpPr/>
          <p:nvPr/>
        </p:nvSpPr>
        <p:spPr>
          <a:xfrm>
            <a:off x="2329320" y="2606752"/>
            <a:ext cx="55248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3" name="Freeform 10153"/>
          <p:cNvSpPr/>
          <p:nvPr/>
        </p:nvSpPr>
        <p:spPr>
          <a:xfrm>
            <a:off x="2391579" y="2636241"/>
            <a:ext cx="56503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4" name="Freeform 10154"/>
          <p:cNvSpPr/>
          <p:nvPr/>
        </p:nvSpPr>
        <p:spPr>
          <a:xfrm>
            <a:off x="2456977" y="2636241"/>
            <a:ext cx="35785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5" name="Freeform 10155"/>
          <p:cNvSpPr/>
          <p:nvPr/>
        </p:nvSpPr>
        <p:spPr>
          <a:xfrm>
            <a:off x="2496739" y="2636241"/>
            <a:ext cx="48865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6" name="Freeform 10156"/>
          <p:cNvSpPr/>
          <p:nvPr/>
        </p:nvSpPr>
        <p:spPr>
          <a:xfrm>
            <a:off x="2550208" y="2621153"/>
            <a:ext cx="39552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7" name="Freeform 10157"/>
          <p:cNvSpPr/>
          <p:nvPr/>
        </p:nvSpPr>
        <p:spPr>
          <a:xfrm>
            <a:off x="2596353" y="2610181"/>
            <a:ext cx="18206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8" name="Freeform 10158"/>
          <p:cNvSpPr/>
          <p:nvPr/>
        </p:nvSpPr>
        <p:spPr>
          <a:xfrm>
            <a:off x="2618954" y="2637613"/>
            <a:ext cx="57759" cy="55549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9" name="Freeform 10159"/>
          <p:cNvSpPr/>
          <p:nvPr/>
        </p:nvSpPr>
        <p:spPr>
          <a:xfrm>
            <a:off x="2680585" y="2636241"/>
            <a:ext cx="52109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0" name="Freeform 10160"/>
          <p:cNvSpPr/>
          <p:nvPr/>
        </p:nvSpPr>
        <p:spPr>
          <a:xfrm>
            <a:off x="350658" y="2764638"/>
            <a:ext cx="57325" cy="80924"/>
          </a:xfrm>
          <a:custGeom>
            <a:avLst/>
            <a:gdLst/>
            <a:ahLst/>
            <a:cxnLst/>
            <a:rect l="0" t="0" r="0" b="0"/>
            <a:pathLst>
              <a:path w="67564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486400"/>
                </a:lnTo>
                <a:lnTo>
                  <a:pt x="3429000" y="5486400"/>
                </a:lnTo>
                <a:cubicBezTo>
                  <a:pt x="5321300" y="5486400"/>
                  <a:pt x="6756400" y="4838700"/>
                  <a:pt x="6756400" y="2730500"/>
                </a:cubicBezTo>
                <a:cubicBezTo>
                  <a:pt x="6756400" y="596900"/>
                  <a:pt x="5207000" y="0"/>
                  <a:pt x="33401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2997200" y="1676400"/>
                </a:lnTo>
                <a:cubicBezTo>
                  <a:pt x="3759200" y="1676400"/>
                  <a:pt x="4699000" y="1803400"/>
                  <a:pt x="4699000" y="2730500"/>
                </a:cubicBezTo>
                <a:cubicBezTo>
                  <a:pt x="4699000" y="3568700"/>
                  <a:pt x="4000500" y="3810000"/>
                  <a:pt x="3302000" y="3810000"/>
                </a:cubicBezTo>
                <a:lnTo>
                  <a:pt x="1981200" y="381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1" name="Freeform 10161"/>
          <p:cNvSpPr/>
          <p:nvPr/>
        </p:nvSpPr>
        <p:spPr>
          <a:xfrm>
            <a:off x="415203" y="2762581"/>
            <a:ext cx="18749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2" name="Freeform 10162"/>
          <p:cNvSpPr/>
          <p:nvPr/>
        </p:nvSpPr>
        <p:spPr>
          <a:xfrm>
            <a:off x="441495" y="2788641"/>
            <a:ext cx="50321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3" name="Freeform 10163"/>
          <p:cNvSpPr/>
          <p:nvPr/>
        </p:nvSpPr>
        <p:spPr>
          <a:xfrm>
            <a:off x="501730" y="2788641"/>
            <a:ext cx="50429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4" name="Freeform 10164"/>
          <p:cNvSpPr/>
          <p:nvPr/>
        </p:nvSpPr>
        <p:spPr>
          <a:xfrm>
            <a:off x="561425" y="2788641"/>
            <a:ext cx="58187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5" name="Freeform 10165"/>
          <p:cNvSpPr/>
          <p:nvPr/>
        </p:nvSpPr>
        <p:spPr>
          <a:xfrm>
            <a:off x="625001" y="2827046"/>
            <a:ext cx="23490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6" name="Freeform 10166"/>
          <p:cNvSpPr/>
          <p:nvPr/>
        </p:nvSpPr>
        <p:spPr>
          <a:xfrm>
            <a:off x="684589" y="2788641"/>
            <a:ext cx="50321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7" name="Freeform 10167"/>
          <p:cNvSpPr/>
          <p:nvPr/>
        </p:nvSpPr>
        <p:spPr>
          <a:xfrm>
            <a:off x="744824" y="2788641"/>
            <a:ext cx="50429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8" name="Freeform 10168"/>
          <p:cNvSpPr/>
          <p:nvPr/>
        </p:nvSpPr>
        <p:spPr>
          <a:xfrm>
            <a:off x="804519" y="2759152"/>
            <a:ext cx="56894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9" name="Freeform 10169"/>
          <p:cNvSpPr/>
          <p:nvPr/>
        </p:nvSpPr>
        <p:spPr>
          <a:xfrm>
            <a:off x="902791" y="2764638"/>
            <a:ext cx="57325" cy="80924"/>
          </a:xfrm>
          <a:custGeom>
            <a:avLst/>
            <a:gdLst/>
            <a:ahLst/>
            <a:cxnLst/>
            <a:rect l="0" t="0" r="0" b="0"/>
            <a:pathLst>
              <a:path w="67564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486400"/>
                </a:lnTo>
                <a:lnTo>
                  <a:pt x="3429000" y="5486400"/>
                </a:lnTo>
                <a:cubicBezTo>
                  <a:pt x="5321300" y="5486400"/>
                  <a:pt x="6756400" y="4838700"/>
                  <a:pt x="6756400" y="2730500"/>
                </a:cubicBezTo>
                <a:cubicBezTo>
                  <a:pt x="6756400" y="596900"/>
                  <a:pt x="5207000" y="0"/>
                  <a:pt x="33401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2997200" y="1676400"/>
                </a:lnTo>
                <a:cubicBezTo>
                  <a:pt x="3759200" y="1676400"/>
                  <a:pt x="4699000" y="1803400"/>
                  <a:pt x="4699000" y="2730500"/>
                </a:cubicBezTo>
                <a:cubicBezTo>
                  <a:pt x="4699000" y="3568700"/>
                  <a:pt x="4000500" y="3810000"/>
                  <a:pt x="3302000" y="3810000"/>
                </a:cubicBezTo>
                <a:lnTo>
                  <a:pt x="1981200" y="381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0" name="Freeform 10170"/>
          <p:cNvSpPr/>
          <p:nvPr/>
        </p:nvSpPr>
        <p:spPr>
          <a:xfrm>
            <a:off x="967336" y="2762581"/>
            <a:ext cx="18749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1" name="Freeform 10171"/>
          <p:cNvSpPr/>
          <p:nvPr/>
        </p:nvSpPr>
        <p:spPr>
          <a:xfrm>
            <a:off x="993628" y="2788641"/>
            <a:ext cx="50321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2" name="Freeform 10172"/>
          <p:cNvSpPr/>
          <p:nvPr/>
        </p:nvSpPr>
        <p:spPr>
          <a:xfrm>
            <a:off x="1053863" y="2788641"/>
            <a:ext cx="50429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3" name="Freeform 10173"/>
          <p:cNvSpPr/>
          <p:nvPr/>
        </p:nvSpPr>
        <p:spPr>
          <a:xfrm>
            <a:off x="1113559" y="2788641"/>
            <a:ext cx="58187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4" name="Freeform 10174"/>
          <p:cNvSpPr/>
          <p:nvPr/>
        </p:nvSpPr>
        <p:spPr>
          <a:xfrm>
            <a:off x="1209676" y="2764638"/>
            <a:ext cx="57325" cy="80924"/>
          </a:xfrm>
          <a:custGeom>
            <a:avLst/>
            <a:gdLst/>
            <a:ahLst/>
            <a:cxnLst/>
            <a:rect l="0" t="0" r="0" b="0"/>
            <a:pathLst>
              <a:path w="67564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486400"/>
                </a:lnTo>
                <a:lnTo>
                  <a:pt x="3429000" y="5486400"/>
                </a:lnTo>
                <a:cubicBezTo>
                  <a:pt x="5321300" y="5486400"/>
                  <a:pt x="6756400" y="4838700"/>
                  <a:pt x="6756400" y="2730500"/>
                </a:cubicBezTo>
                <a:cubicBezTo>
                  <a:pt x="6756400" y="596900"/>
                  <a:pt x="5207000" y="0"/>
                  <a:pt x="33401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2997200" y="1676400"/>
                </a:lnTo>
                <a:cubicBezTo>
                  <a:pt x="3759200" y="1676400"/>
                  <a:pt x="4699000" y="1803400"/>
                  <a:pt x="4699000" y="2730500"/>
                </a:cubicBezTo>
                <a:cubicBezTo>
                  <a:pt x="4699000" y="3568700"/>
                  <a:pt x="4000500" y="3810000"/>
                  <a:pt x="3302000" y="3810000"/>
                </a:cubicBezTo>
                <a:lnTo>
                  <a:pt x="1981200" y="381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5" name="Freeform 10175"/>
          <p:cNvSpPr/>
          <p:nvPr/>
        </p:nvSpPr>
        <p:spPr>
          <a:xfrm>
            <a:off x="1273682" y="2788641"/>
            <a:ext cx="5366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6" name="Freeform 10176"/>
          <p:cNvSpPr/>
          <p:nvPr/>
        </p:nvSpPr>
        <p:spPr>
          <a:xfrm>
            <a:off x="1334994" y="2759152"/>
            <a:ext cx="56894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7" name="Freeform 10177"/>
          <p:cNvSpPr/>
          <p:nvPr/>
        </p:nvSpPr>
        <p:spPr>
          <a:xfrm>
            <a:off x="1402018" y="2788641"/>
            <a:ext cx="50321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8" name="Freeform 10178"/>
          <p:cNvSpPr/>
          <p:nvPr/>
        </p:nvSpPr>
        <p:spPr>
          <a:xfrm>
            <a:off x="1460313" y="2788641"/>
            <a:ext cx="56894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9" name="Freeform 10179"/>
          <p:cNvSpPr/>
          <p:nvPr/>
        </p:nvSpPr>
        <p:spPr>
          <a:xfrm>
            <a:off x="1527983" y="2788641"/>
            <a:ext cx="58187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0" name="Freeform 10180"/>
          <p:cNvSpPr/>
          <p:nvPr/>
        </p:nvSpPr>
        <p:spPr>
          <a:xfrm>
            <a:off x="1593497" y="2788641"/>
            <a:ext cx="56894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1" name="Freeform 10181"/>
          <p:cNvSpPr/>
          <p:nvPr/>
        </p:nvSpPr>
        <p:spPr>
          <a:xfrm>
            <a:off x="1657719" y="2790013"/>
            <a:ext cx="59264" cy="82981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2" name="Freeform 10182"/>
          <p:cNvSpPr/>
          <p:nvPr/>
        </p:nvSpPr>
        <p:spPr>
          <a:xfrm>
            <a:off x="1726789" y="2833904"/>
            <a:ext cx="11637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3" name="Freeform 10183"/>
          <p:cNvSpPr/>
          <p:nvPr/>
        </p:nvSpPr>
        <p:spPr>
          <a:xfrm>
            <a:off x="1777757" y="2762581"/>
            <a:ext cx="49136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4" name="Freeform 10184"/>
          <p:cNvSpPr/>
          <p:nvPr/>
        </p:nvSpPr>
        <p:spPr>
          <a:xfrm>
            <a:off x="1833574" y="2776982"/>
            <a:ext cx="3275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5" name="Freeform 10185"/>
          <p:cNvSpPr/>
          <p:nvPr/>
        </p:nvSpPr>
        <p:spPr>
          <a:xfrm>
            <a:off x="1875383" y="2792070"/>
            <a:ext cx="4374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6" name="Freeform 10186"/>
          <p:cNvSpPr/>
          <p:nvPr/>
        </p:nvSpPr>
        <p:spPr>
          <a:xfrm>
            <a:off x="1931631" y="2759152"/>
            <a:ext cx="5376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7" name="Freeform 10187"/>
          <p:cNvSpPr/>
          <p:nvPr/>
        </p:nvSpPr>
        <p:spPr>
          <a:xfrm>
            <a:off x="1998115" y="2790698"/>
            <a:ext cx="4956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8" name="Freeform 10188"/>
          <p:cNvSpPr/>
          <p:nvPr/>
        </p:nvSpPr>
        <p:spPr>
          <a:xfrm>
            <a:off x="2059858" y="2790698"/>
            <a:ext cx="4374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9" name="Freeform 10189"/>
          <p:cNvSpPr/>
          <p:nvPr/>
        </p:nvSpPr>
        <p:spPr>
          <a:xfrm>
            <a:off x="2113843" y="2776982"/>
            <a:ext cx="3275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0" name="Freeform 10190"/>
          <p:cNvSpPr/>
          <p:nvPr/>
        </p:nvSpPr>
        <p:spPr>
          <a:xfrm>
            <a:off x="2151450" y="2790698"/>
            <a:ext cx="3900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1" name="Freeform 10191"/>
          <p:cNvSpPr/>
          <p:nvPr/>
        </p:nvSpPr>
        <p:spPr>
          <a:xfrm>
            <a:off x="2222891" y="2759152"/>
            <a:ext cx="5376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2" name="Freeform 10192"/>
          <p:cNvSpPr/>
          <p:nvPr/>
        </p:nvSpPr>
        <p:spPr>
          <a:xfrm>
            <a:off x="2289375" y="2790698"/>
            <a:ext cx="4956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3" name="Freeform 10193"/>
          <p:cNvSpPr/>
          <p:nvPr/>
        </p:nvSpPr>
        <p:spPr>
          <a:xfrm>
            <a:off x="2345408" y="2792070"/>
            <a:ext cx="48920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4" name="Freeform 10194"/>
          <p:cNvSpPr/>
          <p:nvPr/>
        </p:nvSpPr>
        <p:spPr>
          <a:xfrm>
            <a:off x="2400793" y="2790698"/>
            <a:ext cx="4956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5" name="Freeform 10195"/>
          <p:cNvSpPr/>
          <p:nvPr/>
        </p:nvSpPr>
        <p:spPr>
          <a:xfrm>
            <a:off x="2464692" y="2759152"/>
            <a:ext cx="7111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6" name="Freeform 10196"/>
          <p:cNvSpPr/>
          <p:nvPr/>
        </p:nvSpPr>
        <p:spPr>
          <a:xfrm>
            <a:off x="2486135" y="2790698"/>
            <a:ext cx="5355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7" name="Freeform 10197"/>
          <p:cNvSpPr/>
          <p:nvPr/>
        </p:nvSpPr>
        <p:spPr>
          <a:xfrm>
            <a:off x="2552404" y="2790698"/>
            <a:ext cx="5376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8" name="Freeform 10198"/>
          <p:cNvSpPr/>
          <p:nvPr/>
        </p:nvSpPr>
        <p:spPr>
          <a:xfrm>
            <a:off x="2640439" y="2790698"/>
            <a:ext cx="42886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9" name="Freeform 10199"/>
          <p:cNvSpPr/>
          <p:nvPr/>
        </p:nvSpPr>
        <p:spPr>
          <a:xfrm>
            <a:off x="2694532" y="2790698"/>
            <a:ext cx="3900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0" name="Freeform 10200"/>
          <p:cNvSpPr/>
          <p:nvPr/>
        </p:nvSpPr>
        <p:spPr>
          <a:xfrm>
            <a:off x="350188" y="2943098"/>
            <a:ext cx="76477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1" name="Freeform 10201"/>
          <p:cNvSpPr/>
          <p:nvPr/>
        </p:nvSpPr>
        <p:spPr>
          <a:xfrm>
            <a:off x="443310" y="2944470"/>
            <a:ext cx="4416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2" name="Freeform 10202"/>
          <p:cNvSpPr/>
          <p:nvPr/>
        </p:nvSpPr>
        <p:spPr>
          <a:xfrm>
            <a:off x="499444" y="2943098"/>
            <a:ext cx="3938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3" name="Freeform 10203"/>
          <p:cNvSpPr/>
          <p:nvPr/>
        </p:nvSpPr>
        <p:spPr>
          <a:xfrm>
            <a:off x="549921" y="2918410"/>
            <a:ext cx="10443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4" name="Freeform 10204"/>
          <p:cNvSpPr/>
          <p:nvPr/>
        </p:nvSpPr>
        <p:spPr>
          <a:xfrm>
            <a:off x="573310" y="2942870"/>
            <a:ext cx="4558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5" name="Freeform 10205"/>
          <p:cNvSpPr/>
          <p:nvPr/>
        </p:nvSpPr>
        <p:spPr>
          <a:xfrm>
            <a:off x="628248" y="2918410"/>
            <a:ext cx="10443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6" name="Freeform 10206"/>
          <p:cNvSpPr/>
          <p:nvPr/>
        </p:nvSpPr>
        <p:spPr>
          <a:xfrm>
            <a:off x="651637" y="2943098"/>
            <a:ext cx="4329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7" name="Freeform 10207"/>
          <p:cNvSpPr/>
          <p:nvPr/>
        </p:nvSpPr>
        <p:spPr>
          <a:xfrm>
            <a:off x="710001" y="2943098"/>
            <a:ext cx="4416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8" name="Freeform 10208"/>
          <p:cNvSpPr/>
          <p:nvPr/>
        </p:nvSpPr>
        <p:spPr>
          <a:xfrm>
            <a:off x="766679" y="2943098"/>
            <a:ext cx="3938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9" name="Freeform 10209"/>
          <p:cNvSpPr/>
          <p:nvPr/>
        </p:nvSpPr>
        <p:spPr>
          <a:xfrm>
            <a:off x="842503" y="2911552"/>
            <a:ext cx="54284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0" name="Freeform 10210"/>
          <p:cNvSpPr/>
          <p:nvPr/>
        </p:nvSpPr>
        <p:spPr>
          <a:xfrm>
            <a:off x="902771" y="2944470"/>
            <a:ext cx="49280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1" name="Freeform 10211"/>
          <p:cNvSpPr/>
          <p:nvPr/>
        </p:nvSpPr>
        <p:spPr>
          <a:xfrm>
            <a:off x="986864" y="2943098"/>
            <a:ext cx="2893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2" name="Freeform 10212"/>
          <p:cNvSpPr/>
          <p:nvPr/>
        </p:nvSpPr>
        <p:spPr>
          <a:xfrm>
            <a:off x="1017933" y="2943098"/>
            <a:ext cx="5004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3" name="Freeform 10213"/>
          <p:cNvSpPr/>
          <p:nvPr/>
        </p:nvSpPr>
        <p:spPr>
          <a:xfrm>
            <a:off x="1078310" y="2942870"/>
            <a:ext cx="4558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4" name="Freeform 10214"/>
          <p:cNvSpPr/>
          <p:nvPr/>
        </p:nvSpPr>
        <p:spPr>
          <a:xfrm>
            <a:off x="1130636" y="2943098"/>
            <a:ext cx="5004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5" name="Freeform 10215"/>
          <p:cNvSpPr/>
          <p:nvPr/>
        </p:nvSpPr>
        <p:spPr>
          <a:xfrm>
            <a:off x="1193624" y="2918410"/>
            <a:ext cx="10443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6" name="Freeform 10216"/>
          <p:cNvSpPr/>
          <p:nvPr/>
        </p:nvSpPr>
        <p:spPr>
          <a:xfrm>
            <a:off x="1213315" y="2944470"/>
            <a:ext cx="49389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7" name="Freeform 10217"/>
          <p:cNvSpPr/>
          <p:nvPr/>
        </p:nvSpPr>
        <p:spPr>
          <a:xfrm>
            <a:off x="1271951" y="2918410"/>
            <a:ext cx="10443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8" name="Freeform 10218"/>
          <p:cNvSpPr/>
          <p:nvPr/>
        </p:nvSpPr>
        <p:spPr>
          <a:xfrm>
            <a:off x="1297407" y="2943098"/>
            <a:ext cx="4416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9" name="Freeform 10219"/>
          <p:cNvSpPr/>
          <p:nvPr/>
        </p:nvSpPr>
        <p:spPr>
          <a:xfrm>
            <a:off x="1355662" y="2943098"/>
            <a:ext cx="52979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0" name="Freeform 10220"/>
          <p:cNvSpPr/>
          <p:nvPr/>
        </p:nvSpPr>
        <p:spPr>
          <a:xfrm>
            <a:off x="1447370" y="2942870"/>
            <a:ext cx="4558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1" name="Freeform 10221"/>
          <p:cNvSpPr/>
          <p:nvPr/>
        </p:nvSpPr>
        <p:spPr>
          <a:xfrm>
            <a:off x="1499696" y="2943098"/>
            <a:ext cx="5406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2" name="Freeform 10222"/>
          <p:cNvSpPr/>
          <p:nvPr/>
        </p:nvSpPr>
        <p:spPr>
          <a:xfrm>
            <a:off x="1566165" y="2943098"/>
            <a:ext cx="4416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3" name="Freeform 10223"/>
          <p:cNvSpPr/>
          <p:nvPr/>
        </p:nvSpPr>
        <p:spPr>
          <a:xfrm>
            <a:off x="1622843" y="2943098"/>
            <a:ext cx="3938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4" name="Freeform 10224"/>
          <p:cNvSpPr/>
          <p:nvPr/>
        </p:nvSpPr>
        <p:spPr>
          <a:xfrm>
            <a:off x="1670709" y="2943098"/>
            <a:ext cx="5004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5" name="Freeform 10225"/>
          <p:cNvSpPr/>
          <p:nvPr/>
        </p:nvSpPr>
        <p:spPr>
          <a:xfrm>
            <a:off x="1734023" y="2943098"/>
            <a:ext cx="2893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6" name="Freeform 10226"/>
          <p:cNvSpPr/>
          <p:nvPr/>
        </p:nvSpPr>
        <p:spPr>
          <a:xfrm>
            <a:off x="1763396" y="2944470"/>
            <a:ext cx="49389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7" name="Freeform 10227"/>
          <p:cNvSpPr/>
          <p:nvPr/>
        </p:nvSpPr>
        <p:spPr>
          <a:xfrm>
            <a:off x="1819421" y="2943098"/>
            <a:ext cx="4329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8" name="Freeform 10228"/>
          <p:cNvSpPr/>
          <p:nvPr/>
        </p:nvSpPr>
        <p:spPr>
          <a:xfrm>
            <a:off x="1872074" y="2929382"/>
            <a:ext cx="33071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9" name="Freeform 10229"/>
          <p:cNvSpPr/>
          <p:nvPr/>
        </p:nvSpPr>
        <p:spPr>
          <a:xfrm>
            <a:off x="1911781" y="2943098"/>
            <a:ext cx="5406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0" name="Freeform 10230"/>
          <p:cNvSpPr/>
          <p:nvPr/>
        </p:nvSpPr>
        <p:spPr>
          <a:xfrm>
            <a:off x="1979066" y="2943098"/>
            <a:ext cx="2893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1" name="Freeform 10231"/>
          <p:cNvSpPr/>
          <p:nvPr/>
        </p:nvSpPr>
        <p:spPr>
          <a:xfrm>
            <a:off x="2008656" y="2944470"/>
            <a:ext cx="49280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2" name="Freeform 10232"/>
          <p:cNvSpPr/>
          <p:nvPr/>
        </p:nvSpPr>
        <p:spPr>
          <a:xfrm>
            <a:off x="2063376" y="2966759"/>
            <a:ext cx="27958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3" name="Freeform 10233"/>
          <p:cNvSpPr/>
          <p:nvPr/>
        </p:nvSpPr>
        <p:spPr>
          <a:xfrm>
            <a:off x="2098949" y="2943098"/>
            <a:ext cx="3938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4" name="Freeform 10234"/>
          <p:cNvSpPr/>
          <p:nvPr/>
        </p:nvSpPr>
        <p:spPr>
          <a:xfrm>
            <a:off x="2143116" y="2929382"/>
            <a:ext cx="33071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5" name="Freeform 10235"/>
          <p:cNvSpPr/>
          <p:nvPr/>
        </p:nvSpPr>
        <p:spPr>
          <a:xfrm>
            <a:off x="2179343" y="2944470"/>
            <a:ext cx="49280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6" name="Freeform 10236"/>
          <p:cNvSpPr/>
          <p:nvPr/>
        </p:nvSpPr>
        <p:spPr>
          <a:xfrm>
            <a:off x="2239393" y="2911552"/>
            <a:ext cx="717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7" name="Freeform 10237"/>
          <p:cNvSpPr/>
          <p:nvPr/>
        </p:nvSpPr>
        <p:spPr>
          <a:xfrm>
            <a:off x="2261150" y="2943098"/>
            <a:ext cx="5004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8" name="Freeform 10238"/>
          <p:cNvSpPr/>
          <p:nvPr/>
        </p:nvSpPr>
        <p:spPr>
          <a:xfrm>
            <a:off x="2343176" y="2929382"/>
            <a:ext cx="33071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9" name="Freeform 10239"/>
          <p:cNvSpPr/>
          <p:nvPr/>
        </p:nvSpPr>
        <p:spPr>
          <a:xfrm>
            <a:off x="2385766" y="2943098"/>
            <a:ext cx="2893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0" name="Freeform 10240"/>
          <p:cNvSpPr/>
          <p:nvPr/>
        </p:nvSpPr>
        <p:spPr>
          <a:xfrm>
            <a:off x="2418837" y="2943098"/>
            <a:ext cx="4329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1" name="Freeform 10241"/>
          <p:cNvSpPr/>
          <p:nvPr/>
        </p:nvSpPr>
        <p:spPr>
          <a:xfrm>
            <a:off x="2477800" y="2918410"/>
            <a:ext cx="10443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2" name="Freeform 10242"/>
          <p:cNvSpPr/>
          <p:nvPr/>
        </p:nvSpPr>
        <p:spPr>
          <a:xfrm>
            <a:off x="2503255" y="2943098"/>
            <a:ext cx="4416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3" name="Freeform 10243"/>
          <p:cNvSpPr/>
          <p:nvPr/>
        </p:nvSpPr>
        <p:spPr>
          <a:xfrm>
            <a:off x="2564176" y="2918410"/>
            <a:ext cx="10443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4" name="Freeform 10244"/>
          <p:cNvSpPr/>
          <p:nvPr/>
        </p:nvSpPr>
        <p:spPr>
          <a:xfrm>
            <a:off x="2589632" y="2943098"/>
            <a:ext cx="4416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5" name="Freeform 10245"/>
          <p:cNvSpPr/>
          <p:nvPr/>
        </p:nvSpPr>
        <p:spPr>
          <a:xfrm>
            <a:off x="2647942" y="2943098"/>
            <a:ext cx="52979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6" name="Freeform 10246"/>
          <p:cNvSpPr/>
          <p:nvPr/>
        </p:nvSpPr>
        <p:spPr>
          <a:xfrm>
            <a:off x="2716152" y="2987104"/>
            <a:ext cx="16100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7" name="Freeform 10247"/>
          <p:cNvSpPr/>
          <p:nvPr/>
        </p:nvSpPr>
        <p:spPr>
          <a:xfrm>
            <a:off x="348386" y="30954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8" name="Freeform 10248"/>
          <p:cNvSpPr/>
          <p:nvPr/>
        </p:nvSpPr>
        <p:spPr>
          <a:xfrm>
            <a:off x="406908" y="3096870"/>
            <a:ext cx="55092" cy="53492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9" name="Freeform 10249"/>
          <p:cNvSpPr/>
          <p:nvPr/>
        </p:nvSpPr>
        <p:spPr>
          <a:xfrm>
            <a:off x="470687" y="309549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0" name="Freeform 10250"/>
          <p:cNvSpPr/>
          <p:nvPr/>
        </p:nvSpPr>
        <p:spPr>
          <a:xfrm>
            <a:off x="542696" y="306395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1" name="Freeform 10251"/>
          <p:cNvSpPr/>
          <p:nvPr/>
        </p:nvSpPr>
        <p:spPr>
          <a:xfrm>
            <a:off x="566127" y="309549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2" name="Freeform 10252"/>
          <p:cNvSpPr/>
          <p:nvPr/>
        </p:nvSpPr>
        <p:spPr>
          <a:xfrm>
            <a:off x="637451" y="309549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3" name="Freeform 10253"/>
          <p:cNvSpPr/>
          <p:nvPr/>
        </p:nvSpPr>
        <p:spPr>
          <a:xfrm>
            <a:off x="675512" y="307081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4" name="Freeform 10254"/>
          <p:cNvSpPr/>
          <p:nvPr/>
        </p:nvSpPr>
        <p:spPr>
          <a:xfrm>
            <a:off x="702830" y="309549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5" name="Freeform 10255"/>
          <p:cNvSpPr/>
          <p:nvPr/>
        </p:nvSpPr>
        <p:spPr>
          <a:xfrm>
            <a:off x="764666" y="3095498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6" name="Freeform 10256"/>
          <p:cNvSpPr/>
          <p:nvPr/>
        </p:nvSpPr>
        <p:spPr>
          <a:xfrm>
            <a:off x="871308" y="3096870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7" name="Freeform 10257"/>
          <p:cNvSpPr/>
          <p:nvPr/>
        </p:nvSpPr>
        <p:spPr>
          <a:xfrm>
            <a:off x="930744" y="30954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8" name="Freeform 10258"/>
          <p:cNvSpPr/>
          <p:nvPr/>
        </p:nvSpPr>
        <p:spPr>
          <a:xfrm>
            <a:off x="993609" y="309549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9" name="Freeform 10259"/>
          <p:cNvSpPr/>
          <p:nvPr/>
        </p:nvSpPr>
        <p:spPr>
          <a:xfrm>
            <a:off x="1031671" y="307081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0" name="Freeform 10260"/>
          <p:cNvSpPr/>
          <p:nvPr/>
        </p:nvSpPr>
        <p:spPr>
          <a:xfrm>
            <a:off x="1056817" y="30954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1" name="Freeform 10261"/>
          <p:cNvSpPr/>
          <p:nvPr/>
        </p:nvSpPr>
        <p:spPr>
          <a:xfrm>
            <a:off x="1119911" y="306395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2" name="Freeform 10262"/>
          <p:cNvSpPr/>
          <p:nvPr/>
        </p:nvSpPr>
        <p:spPr>
          <a:xfrm>
            <a:off x="1234440" y="309549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3" name="Freeform 10263"/>
          <p:cNvSpPr/>
          <p:nvPr/>
        </p:nvSpPr>
        <p:spPr>
          <a:xfrm>
            <a:off x="1267735" y="30954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4" name="Freeform 10264"/>
          <p:cNvSpPr/>
          <p:nvPr/>
        </p:nvSpPr>
        <p:spPr>
          <a:xfrm>
            <a:off x="1334486" y="309549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5" name="Freeform 10265"/>
          <p:cNvSpPr/>
          <p:nvPr/>
        </p:nvSpPr>
        <p:spPr>
          <a:xfrm>
            <a:off x="1402038" y="30954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6" name="Freeform 10266"/>
          <p:cNvSpPr/>
          <p:nvPr/>
        </p:nvSpPr>
        <p:spPr>
          <a:xfrm>
            <a:off x="1469132" y="309549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7" name="Freeform 10267"/>
          <p:cNvSpPr/>
          <p:nvPr/>
        </p:nvSpPr>
        <p:spPr>
          <a:xfrm>
            <a:off x="1500564" y="308178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8" name="Freeform 10268"/>
          <p:cNvSpPr/>
          <p:nvPr/>
        </p:nvSpPr>
        <p:spPr>
          <a:xfrm>
            <a:off x="1542855" y="309549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9" name="Freeform 10269"/>
          <p:cNvSpPr/>
          <p:nvPr/>
        </p:nvSpPr>
        <p:spPr>
          <a:xfrm>
            <a:off x="1613836" y="307081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0" name="Freeform 10270"/>
          <p:cNvSpPr/>
          <p:nvPr/>
        </p:nvSpPr>
        <p:spPr>
          <a:xfrm>
            <a:off x="1642068" y="309549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1" name="Freeform 10271"/>
          <p:cNvSpPr/>
          <p:nvPr/>
        </p:nvSpPr>
        <p:spPr>
          <a:xfrm>
            <a:off x="1675363" y="30954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2" name="Freeform 10272"/>
          <p:cNvSpPr/>
          <p:nvPr/>
        </p:nvSpPr>
        <p:spPr>
          <a:xfrm>
            <a:off x="1741314" y="3139504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3" name="Freeform 10273"/>
          <p:cNvSpPr/>
          <p:nvPr/>
        </p:nvSpPr>
        <p:spPr>
          <a:xfrm>
            <a:off x="1811837" y="309527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4" name="Freeform 10274"/>
          <p:cNvSpPr/>
          <p:nvPr/>
        </p:nvSpPr>
        <p:spPr>
          <a:xfrm>
            <a:off x="1867387" y="309549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5" name="Freeform 10275"/>
          <p:cNvSpPr/>
          <p:nvPr/>
        </p:nvSpPr>
        <p:spPr>
          <a:xfrm>
            <a:off x="1940082" y="306395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6" name="Freeform 10276"/>
          <p:cNvSpPr/>
          <p:nvPr/>
        </p:nvSpPr>
        <p:spPr>
          <a:xfrm>
            <a:off x="1967971" y="306395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7" name="Freeform 10277"/>
          <p:cNvSpPr/>
          <p:nvPr/>
        </p:nvSpPr>
        <p:spPr>
          <a:xfrm>
            <a:off x="1991403" y="30954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8" name="Freeform 10278"/>
          <p:cNvSpPr/>
          <p:nvPr/>
        </p:nvSpPr>
        <p:spPr>
          <a:xfrm>
            <a:off x="2053925" y="306395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9" name="Freeform 10279"/>
          <p:cNvSpPr/>
          <p:nvPr/>
        </p:nvSpPr>
        <p:spPr>
          <a:xfrm>
            <a:off x="2121476" y="309549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0" name="Freeform 10280"/>
          <p:cNvSpPr/>
          <p:nvPr/>
        </p:nvSpPr>
        <p:spPr>
          <a:xfrm>
            <a:off x="2192799" y="309549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1" name="Freeform 10281"/>
          <p:cNvSpPr/>
          <p:nvPr/>
        </p:nvSpPr>
        <p:spPr>
          <a:xfrm>
            <a:off x="2228118" y="30954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2" name="Freeform 10282"/>
          <p:cNvSpPr/>
          <p:nvPr/>
        </p:nvSpPr>
        <p:spPr>
          <a:xfrm>
            <a:off x="2284011" y="308178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3" name="Freeform 10283"/>
          <p:cNvSpPr/>
          <p:nvPr/>
        </p:nvSpPr>
        <p:spPr>
          <a:xfrm>
            <a:off x="2329045" y="307081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4" name="Freeform 10284"/>
          <p:cNvSpPr/>
          <p:nvPr/>
        </p:nvSpPr>
        <p:spPr>
          <a:xfrm>
            <a:off x="2356362" y="309549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5" name="Freeform 10285"/>
          <p:cNvSpPr/>
          <p:nvPr/>
        </p:nvSpPr>
        <p:spPr>
          <a:xfrm>
            <a:off x="2418199" y="3095498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6" name="Freeform 10286"/>
          <p:cNvSpPr/>
          <p:nvPr/>
        </p:nvSpPr>
        <p:spPr>
          <a:xfrm>
            <a:off x="2524841" y="3096870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7" name="Freeform 10287"/>
          <p:cNvSpPr/>
          <p:nvPr/>
        </p:nvSpPr>
        <p:spPr>
          <a:xfrm>
            <a:off x="2614452" y="307081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8" name="Freeform 10288"/>
          <p:cNvSpPr/>
          <p:nvPr/>
        </p:nvSpPr>
        <p:spPr>
          <a:xfrm>
            <a:off x="2635712" y="308178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9" name="Freeform 10289"/>
          <p:cNvSpPr/>
          <p:nvPr/>
        </p:nvSpPr>
        <p:spPr>
          <a:xfrm>
            <a:off x="2680746" y="306395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0" name="Freeform 10290"/>
          <p:cNvSpPr/>
          <p:nvPr/>
        </p:nvSpPr>
        <p:spPr>
          <a:xfrm>
            <a:off x="348212" y="3247898"/>
            <a:ext cx="5500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1" name="Freeform 10291"/>
          <p:cNvSpPr/>
          <p:nvPr/>
        </p:nvSpPr>
        <p:spPr>
          <a:xfrm>
            <a:off x="409968" y="3234182"/>
            <a:ext cx="3364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2" name="Freeform 10292"/>
          <p:cNvSpPr/>
          <p:nvPr/>
        </p:nvSpPr>
        <p:spPr>
          <a:xfrm>
            <a:off x="453020" y="3216352"/>
            <a:ext cx="44380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3" name="Freeform 10293"/>
          <p:cNvSpPr/>
          <p:nvPr/>
        </p:nvSpPr>
        <p:spPr>
          <a:xfrm>
            <a:off x="511788" y="3247898"/>
            <a:ext cx="5091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4" name="Freeform 10294"/>
          <p:cNvSpPr/>
          <p:nvPr/>
        </p:nvSpPr>
        <p:spPr>
          <a:xfrm>
            <a:off x="576201" y="3247898"/>
            <a:ext cx="2943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5" name="Freeform 10295"/>
          <p:cNvSpPr/>
          <p:nvPr/>
        </p:nvSpPr>
        <p:spPr>
          <a:xfrm>
            <a:off x="635743" y="3247898"/>
            <a:ext cx="4404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6" name="Freeform 10296"/>
          <p:cNvSpPr/>
          <p:nvPr/>
        </p:nvSpPr>
        <p:spPr>
          <a:xfrm>
            <a:off x="696061" y="3247898"/>
            <a:ext cx="2943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7" name="Freeform 10297"/>
          <p:cNvSpPr/>
          <p:nvPr/>
        </p:nvSpPr>
        <p:spPr>
          <a:xfrm>
            <a:off x="725943" y="3234182"/>
            <a:ext cx="3364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8" name="Freeform 10298"/>
          <p:cNvSpPr/>
          <p:nvPr/>
        </p:nvSpPr>
        <p:spPr>
          <a:xfrm>
            <a:off x="768995" y="3223210"/>
            <a:ext cx="1062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9" name="Freeform 10299"/>
          <p:cNvSpPr/>
          <p:nvPr/>
        </p:nvSpPr>
        <p:spPr>
          <a:xfrm>
            <a:off x="791130" y="3247898"/>
            <a:ext cx="4006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0" name="Freeform 10300"/>
          <p:cNvSpPr/>
          <p:nvPr/>
        </p:nvSpPr>
        <p:spPr>
          <a:xfrm>
            <a:off x="836064" y="3234182"/>
            <a:ext cx="3364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1" name="Freeform 10301"/>
          <p:cNvSpPr/>
          <p:nvPr/>
        </p:nvSpPr>
        <p:spPr>
          <a:xfrm>
            <a:off x="874799" y="3247898"/>
            <a:ext cx="4006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2" name="Freeform 10302"/>
          <p:cNvSpPr/>
          <p:nvPr/>
        </p:nvSpPr>
        <p:spPr>
          <a:xfrm>
            <a:off x="925378" y="3291904"/>
            <a:ext cx="16379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3" name="Freeform 10303"/>
          <p:cNvSpPr/>
          <p:nvPr/>
        </p:nvSpPr>
        <p:spPr>
          <a:xfrm>
            <a:off x="976288" y="3234182"/>
            <a:ext cx="3364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4" name="Freeform 10304"/>
          <p:cNvSpPr/>
          <p:nvPr/>
        </p:nvSpPr>
        <p:spPr>
          <a:xfrm>
            <a:off x="1016684" y="3247898"/>
            <a:ext cx="5091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5" name="Freeform 10305"/>
          <p:cNvSpPr/>
          <p:nvPr/>
        </p:nvSpPr>
        <p:spPr>
          <a:xfrm>
            <a:off x="1078108" y="3247898"/>
            <a:ext cx="4404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6" name="Freeform 10306"/>
          <p:cNvSpPr/>
          <p:nvPr/>
        </p:nvSpPr>
        <p:spPr>
          <a:xfrm>
            <a:off x="1135437" y="3247670"/>
            <a:ext cx="46372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7" name="Freeform 10307"/>
          <p:cNvSpPr/>
          <p:nvPr/>
        </p:nvSpPr>
        <p:spPr>
          <a:xfrm>
            <a:off x="1191328" y="3216352"/>
            <a:ext cx="44380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8" name="Freeform 10308"/>
          <p:cNvSpPr/>
          <p:nvPr/>
        </p:nvSpPr>
        <p:spPr>
          <a:xfrm>
            <a:off x="1252752" y="3223210"/>
            <a:ext cx="1062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9" name="Freeform 10309"/>
          <p:cNvSpPr/>
          <p:nvPr/>
        </p:nvSpPr>
        <p:spPr>
          <a:xfrm>
            <a:off x="1278649" y="3247898"/>
            <a:ext cx="4493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0" name="Freeform 10310"/>
          <p:cNvSpPr/>
          <p:nvPr/>
        </p:nvSpPr>
        <p:spPr>
          <a:xfrm>
            <a:off x="1337971" y="3247898"/>
            <a:ext cx="53898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1" name="Freeform 10311"/>
          <p:cNvSpPr/>
          <p:nvPr/>
        </p:nvSpPr>
        <p:spPr>
          <a:xfrm>
            <a:off x="1427617" y="3234182"/>
            <a:ext cx="3364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2" name="Freeform 10312"/>
          <p:cNvSpPr/>
          <p:nvPr/>
        </p:nvSpPr>
        <p:spPr>
          <a:xfrm>
            <a:off x="1470669" y="3216352"/>
            <a:ext cx="44380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3" name="Freeform 10313"/>
          <p:cNvSpPr/>
          <p:nvPr/>
        </p:nvSpPr>
        <p:spPr>
          <a:xfrm>
            <a:off x="1529437" y="3247898"/>
            <a:ext cx="5500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4" name="Freeform 10314"/>
          <p:cNvSpPr/>
          <p:nvPr/>
        </p:nvSpPr>
        <p:spPr>
          <a:xfrm>
            <a:off x="1593296" y="3247898"/>
            <a:ext cx="4006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5" name="Freeform 10315"/>
          <p:cNvSpPr/>
          <p:nvPr/>
        </p:nvSpPr>
        <p:spPr>
          <a:xfrm>
            <a:off x="1641993" y="3247898"/>
            <a:ext cx="5091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6" name="Freeform 10316"/>
          <p:cNvSpPr/>
          <p:nvPr/>
        </p:nvSpPr>
        <p:spPr>
          <a:xfrm>
            <a:off x="1725552" y="3249270"/>
            <a:ext cx="76807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7" name="Freeform 10317"/>
          <p:cNvSpPr/>
          <p:nvPr/>
        </p:nvSpPr>
        <p:spPr>
          <a:xfrm>
            <a:off x="1811767" y="3223210"/>
            <a:ext cx="1062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8" name="Freeform 10318"/>
          <p:cNvSpPr/>
          <p:nvPr/>
        </p:nvSpPr>
        <p:spPr>
          <a:xfrm>
            <a:off x="1831799" y="3234182"/>
            <a:ext cx="3364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9" name="Freeform 10319"/>
          <p:cNvSpPr/>
          <p:nvPr/>
        </p:nvSpPr>
        <p:spPr>
          <a:xfrm>
            <a:off x="1874851" y="3216352"/>
            <a:ext cx="44380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0" name="Freeform 10320"/>
          <p:cNvSpPr/>
          <p:nvPr/>
        </p:nvSpPr>
        <p:spPr>
          <a:xfrm>
            <a:off x="1963833" y="3216352"/>
            <a:ext cx="7304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1" name="Freeform 10321"/>
          <p:cNvSpPr/>
          <p:nvPr/>
        </p:nvSpPr>
        <p:spPr>
          <a:xfrm>
            <a:off x="1985968" y="3247898"/>
            <a:ext cx="5091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2" name="Freeform 10322"/>
          <p:cNvSpPr/>
          <p:nvPr/>
        </p:nvSpPr>
        <p:spPr>
          <a:xfrm>
            <a:off x="2045732" y="3247898"/>
            <a:ext cx="4006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3" name="Freeform 10323"/>
          <p:cNvSpPr/>
          <p:nvPr/>
        </p:nvSpPr>
        <p:spPr>
          <a:xfrm>
            <a:off x="2092769" y="3247898"/>
            <a:ext cx="4006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4" name="Freeform 10324"/>
          <p:cNvSpPr/>
          <p:nvPr/>
        </p:nvSpPr>
        <p:spPr>
          <a:xfrm>
            <a:off x="2167363" y="3247898"/>
            <a:ext cx="5091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5" name="Freeform 10325"/>
          <p:cNvSpPr/>
          <p:nvPr/>
        </p:nvSpPr>
        <p:spPr>
          <a:xfrm>
            <a:off x="2223475" y="3249270"/>
            <a:ext cx="53344" cy="53492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6" name="Freeform 10326"/>
          <p:cNvSpPr/>
          <p:nvPr/>
        </p:nvSpPr>
        <p:spPr>
          <a:xfrm>
            <a:off x="2284678" y="3247898"/>
            <a:ext cx="5522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7" name="Freeform 10327"/>
          <p:cNvSpPr/>
          <p:nvPr/>
        </p:nvSpPr>
        <p:spPr>
          <a:xfrm>
            <a:off x="2349533" y="3247898"/>
            <a:ext cx="5091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8" name="Freeform 10328"/>
          <p:cNvSpPr/>
          <p:nvPr/>
        </p:nvSpPr>
        <p:spPr>
          <a:xfrm>
            <a:off x="2413945" y="3247898"/>
            <a:ext cx="2943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9" name="Freeform 10329"/>
          <p:cNvSpPr/>
          <p:nvPr/>
        </p:nvSpPr>
        <p:spPr>
          <a:xfrm>
            <a:off x="2450246" y="3223210"/>
            <a:ext cx="1062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0" name="Freeform 10330"/>
          <p:cNvSpPr/>
          <p:nvPr/>
        </p:nvSpPr>
        <p:spPr>
          <a:xfrm>
            <a:off x="2474041" y="3247898"/>
            <a:ext cx="5091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1" name="Freeform 10331"/>
          <p:cNvSpPr/>
          <p:nvPr/>
        </p:nvSpPr>
        <p:spPr>
          <a:xfrm>
            <a:off x="2537568" y="3247898"/>
            <a:ext cx="4493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2" name="Freeform 10332"/>
          <p:cNvSpPr/>
          <p:nvPr/>
        </p:nvSpPr>
        <p:spPr>
          <a:xfrm>
            <a:off x="2596890" y="3247670"/>
            <a:ext cx="46372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3" name="Freeform 10333"/>
          <p:cNvSpPr/>
          <p:nvPr/>
        </p:nvSpPr>
        <p:spPr>
          <a:xfrm>
            <a:off x="2650124" y="3247898"/>
            <a:ext cx="5091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4" name="Freeform 10334"/>
          <p:cNvSpPr/>
          <p:nvPr/>
        </p:nvSpPr>
        <p:spPr>
          <a:xfrm>
            <a:off x="2713429" y="3291904"/>
            <a:ext cx="16379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5" name="Freeform 10335"/>
          <p:cNvSpPr/>
          <p:nvPr/>
        </p:nvSpPr>
        <p:spPr>
          <a:xfrm>
            <a:off x="348167" y="3400298"/>
            <a:ext cx="43676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6" name="Freeform 10336"/>
          <p:cNvSpPr/>
          <p:nvPr/>
        </p:nvSpPr>
        <p:spPr>
          <a:xfrm>
            <a:off x="407098" y="3400298"/>
            <a:ext cx="4455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7" name="Freeform 10337"/>
          <p:cNvSpPr/>
          <p:nvPr/>
        </p:nvSpPr>
        <p:spPr>
          <a:xfrm>
            <a:off x="465041" y="3368752"/>
            <a:ext cx="5476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8" name="Freeform 10338"/>
          <p:cNvSpPr/>
          <p:nvPr/>
        </p:nvSpPr>
        <p:spPr>
          <a:xfrm>
            <a:off x="554699" y="3386582"/>
            <a:ext cx="33361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9" name="Freeform 10339"/>
          <p:cNvSpPr/>
          <p:nvPr/>
        </p:nvSpPr>
        <p:spPr>
          <a:xfrm>
            <a:off x="594754" y="3400298"/>
            <a:ext cx="43676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0" name="Freeform 10340"/>
          <p:cNvSpPr/>
          <p:nvPr/>
        </p:nvSpPr>
        <p:spPr>
          <a:xfrm>
            <a:off x="654234" y="3368752"/>
            <a:ext cx="45103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1" name="Freeform 10341"/>
          <p:cNvSpPr/>
          <p:nvPr/>
        </p:nvSpPr>
        <p:spPr>
          <a:xfrm>
            <a:off x="707019" y="3375610"/>
            <a:ext cx="10535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2" name="Freeform 10342"/>
          <p:cNvSpPr/>
          <p:nvPr/>
        </p:nvSpPr>
        <p:spPr>
          <a:xfrm>
            <a:off x="732698" y="3400298"/>
            <a:ext cx="4455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3" name="Freeform 10343"/>
          <p:cNvSpPr/>
          <p:nvPr/>
        </p:nvSpPr>
        <p:spPr>
          <a:xfrm>
            <a:off x="791519" y="3400298"/>
            <a:ext cx="53443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4" name="Freeform 10344"/>
          <p:cNvSpPr/>
          <p:nvPr/>
        </p:nvSpPr>
        <p:spPr>
          <a:xfrm>
            <a:off x="884031" y="3400298"/>
            <a:ext cx="43676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5" name="Freeform 10345"/>
          <p:cNvSpPr/>
          <p:nvPr/>
        </p:nvSpPr>
        <p:spPr>
          <a:xfrm>
            <a:off x="939999" y="3368752"/>
            <a:ext cx="5476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6" name="Freeform 10346"/>
          <p:cNvSpPr/>
          <p:nvPr/>
        </p:nvSpPr>
        <p:spPr>
          <a:xfrm>
            <a:off x="1004087" y="3401670"/>
            <a:ext cx="4982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7" name="Freeform 10347"/>
          <p:cNvSpPr/>
          <p:nvPr/>
        </p:nvSpPr>
        <p:spPr>
          <a:xfrm>
            <a:off x="1060604" y="3400298"/>
            <a:ext cx="43676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8" name="Freeform 10348"/>
          <p:cNvSpPr/>
          <p:nvPr/>
        </p:nvSpPr>
        <p:spPr>
          <a:xfrm>
            <a:off x="1119534" y="3400298"/>
            <a:ext cx="4455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9" name="Freeform 10349"/>
          <p:cNvSpPr/>
          <p:nvPr/>
        </p:nvSpPr>
        <p:spPr>
          <a:xfrm>
            <a:off x="1174624" y="3386582"/>
            <a:ext cx="33361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0" name="Freeform 10350"/>
          <p:cNvSpPr/>
          <p:nvPr/>
        </p:nvSpPr>
        <p:spPr>
          <a:xfrm>
            <a:off x="1214680" y="3400298"/>
            <a:ext cx="43676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1" name="Freeform 10351"/>
          <p:cNvSpPr/>
          <p:nvPr/>
        </p:nvSpPr>
        <p:spPr>
          <a:xfrm>
            <a:off x="1271525" y="3400298"/>
            <a:ext cx="53443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2" name="Freeform 10352"/>
          <p:cNvSpPr/>
          <p:nvPr/>
        </p:nvSpPr>
        <p:spPr>
          <a:xfrm>
            <a:off x="1338467" y="3400298"/>
            <a:ext cx="5048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3" name="Freeform 10353"/>
          <p:cNvSpPr/>
          <p:nvPr/>
        </p:nvSpPr>
        <p:spPr>
          <a:xfrm>
            <a:off x="1424943" y="3400298"/>
            <a:ext cx="5454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4" name="Freeform 10354"/>
          <p:cNvSpPr/>
          <p:nvPr/>
        </p:nvSpPr>
        <p:spPr>
          <a:xfrm>
            <a:off x="1486178" y="3367380"/>
            <a:ext cx="34348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5" name="Freeform 10355"/>
          <p:cNvSpPr/>
          <p:nvPr/>
        </p:nvSpPr>
        <p:spPr>
          <a:xfrm>
            <a:off x="1548182" y="3398241"/>
            <a:ext cx="51358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6" name="Freeform 10356"/>
          <p:cNvSpPr/>
          <p:nvPr/>
        </p:nvSpPr>
        <p:spPr>
          <a:xfrm>
            <a:off x="1611063" y="3399613"/>
            <a:ext cx="51358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7" name="Freeform 10357"/>
          <p:cNvSpPr/>
          <p:nvPr/>
        </p:nvSpPr>
        <p:spPr>
          <a:xfrm>
            <a:off x="1673944" y="3398241"/>
            <a:ext cx="83841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8" name="Freeform 10358"/>
          <p:cNvSpPr/>
          <p:nvPr/>
        </p:nvSpPr>
        <p:spPr>
          <a:xfrm>
            <a:off x="1767663" y="3398241"/>
            <a:ext cx="54650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9" name="Freeform 10359"/>
          <p:cNvSpPr/>
          <p:nvPr/>
        </p:nvSpPr>
        <p:spPr>
          <a:xfrm>
            <a:off x="1832191" y="3398241"/>
            <a:ext cx="37531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0" name="Freeform 10360"/>
          <p:cNvSpPr/>
          <p:nvPr/>
        </p:nvSpPr>
        <p:spPr>
          <a:xfrm>
            <a:off x="1872773" y="3398241"/>
            <a:ext cx="59259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1" name="Freeform 10361"/>
          <p:cNvSpPr/>
          <p:nvPr/>
        </p:nvSpPr>
        <p:spPr>
          <a:xfrm>
            <a:off x="1941580" y="3399613"/>
            <a:ext cx="51358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2" name="Freeform 10362"/>
          <p:cNvSpPr/>
          <p:nvPr/>
        </p:nvSpPr>
        <p:spPr>
          <a:xfrm>
            <a:off x="2001279" y="3398241"/>
            <a:ext cx="45542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3" name="Freeform 10363"/>
          <p:cNvSpPr/>
          <p:nvPr/>
        </p:nvSpPr>
        <p:spPr>
          <a:xfrm>
            <a:off x="2083969" y="3398241"/>
            <a:ext cx="57943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4" name="Freeform 10364"/>
          <p:cNvSpPr/>
          <p:nvPr/>
        </p:nvSpPr>
        <p:spPr>
          <a:xfrm>
            <a:off x="2149813" y="3398241"/>
            <a:ext cx="54650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5" name="Freeform 10365"/>
          <p:cNvSpPr/>
          <p:nvPr/>
        </p:nvSpPr>
        <p:spPr>
          <a:xfrm>
            <a:off x="2214341" y="3398241"/>
            <a:ext cx="37531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6" name="Freeform 10366"/>
          <p:cNvSpPr/>
          <p:nvPr/>
        </p:nvSpPr>
        <p:spPr>
          <a:xfrm>
            <a:off x="2253737" y="3367380"/>
            <a:ext cx="41372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7" name="Freeform 10367"/>
          <p:cNvSpPr/>
          <p:nvPr/>
        </p:nvSpPr>
        <p:spPr>
          <a:xfrm>
            <a:off x="2297414" y="3398241"/>
            <a:ext cx="59259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8" name="Freeform 10368"/>
          <p:cNvSpPr/>
          <p:nvPr/>
        </p:nvSpPr>
        <p:spPr>
          <a:xfrm>
            <a:off x="2366222" y="3398241"/>
            <a:ext cx="37531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9" name="Freeform 10369"/>
          <p:cNvSpPr/>
          <p:nvPr/>
        </p:nvSpPr>
        <p:spPr>
          <a:xfrm>
            <a:off x="2410776" y="3398241"/>
            <a:ext cx="83841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0" name="Freeform 10370"/>
          <p:cNvSpPr/>
          <p:nvPr/>
        </p:nvSpPr>
        <p:spPr>
          <a:xfrm>
            <a:off x="2503507" y="3398241"/>
            <a:ext cx="5124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1" name="Freeform 10371"/>
          <p:cNvSpPr/>
          <p:nvPr/>
        </p:nvSpPr>
        <p:spPr>
          <a:xfrm>
            <a:off x="2564962" y="3398241"/>
            <a:ext cx="51358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2" name="Freeform 10372"/>
          <p:cNvSpPr/>
          <p:nvPr/>
        </p:nvSpPr>
        <p:spPr>
          <a:xfrm>
            <a:off x="2626197" y="3398241"/>
            <a:ext cx="48615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3" name="Freeform 10373"/>
          <p:cNvSpPr/>
          <p:nvPr/>
        </p:nvSpPr>
        <p:spPr>
          <a:xfrm>
            <a:off x="2678983" y="3398241"/>
            <a:ext cx="54650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4" name="Freeform 10374"/>
          <p:cNvSpPr/>
          <p:nvPr/>
        </p:nvSpPr>
        <p:spPr>
          <a:xfrm>
            <a:off x="346900" y="3550641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5" name="Freeform 10375"/>
          <p:cNvSpPr/>
          <p:nvPr/>
        </p:nvSpPr>
        <p:spPr>
          <a:xfrm>
            <a:off x="420623" y="3550641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6" name="Freeform 10376"/>
          <p:cNvSpPr/>
          <p:nvPr/>
        </p:nvSpPr>
        <p:spPr>
          <a:xfrm>
            <a:off x="492975" y="3550641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7" name="Freeform 10377"/>
          <p:cNvSpPr/>
          <p:nvPr/>
        </p:nvSpPr>
        <p:spPr>
          <a:xfrm>
            <a:off x="561670" y="3550641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8" name="Freeform 10378"/>
          <p:cNvSpPr/>
          <p:nvPr/>
        </p:nvSpPr>
        <p:spPr>
          <a:xfrm>
            <a:off x="633793" y="3550641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9" name="Freeform 10379"/>
          <p:cNvSpPr/>
          <p:nvPr/>
        </p:nvSpPr>
        <p:spPr>
          <a:xfrm>
            <a:off x="675284" y="3535553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0" name="Freeform 10380"/>
          <p:cNvSpPr/>
          <p:nvPr/>
        </p:nvSpPr>
        <p:spPr>
          <a:xfrm>
            <a:off x="727519" y="3552013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1" name="Freeform 10381"/>
          <p:cNvSpPr/>
          <p:nvPr/>
        </p:nvSpPr>
        <p:spPr>
          <a:xfrm>
            <a:off x="793470" y="355064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2" name="Freeform 10382"/>
          <p:cNvSpPr/>
          <p:nvPr/>
        </p:nvSpPr>
        <p:spPr>
          <a:xfrm>
            <a:off x="858278" y="3524581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3" name="Freeform 10383"/>
          <p:cNvSpPr/>
          <p:nvPr/>
        </p:nvSpPr>
        <p:spPr>
          <a:xfrm>
            <a:off x="884110" y="3535553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4" name="Freeform 10384"/>
          <p:cNvSpPr/>
          <p:nvPr/>
        </p:nvSpPr>
        <p:spPr>
          <a:xfrm>
            <a:off x="935202" y="3524581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5" name="Freeform 10385"/>
          <p:cNvSpPr/>
          <p:nvPr/>
        </p:nvSpPr>
        <p:spPr>
          <a:xfrm>
            <a:off x="964691" y="3550641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6" name="Freeform 10386"/>
          <p:cNvSpPr/>
          <p:nvPr/>
        </p:nvSpPr>
        <p:spPr>
          <a:xfrm>
            <a:off x="1029042" y="3550641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7" name="Freeform 10387"/>
          <p:cNvSpPr/>
          <p:nvPr/>
        </p:nvSpPr>
        <p:spPr>
          <a:xfrm>
            <a:off x="1089278" y="3595904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8" name="Freeform 10388"/>
          <p:cNvSpPr/>
          <p:nvPr/>
        </p:nvSpPr>
        <p:spPr>
          <a:xfrm>
            <a:off x="1157173" y="3524581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9" name="Freeform 10389"/>
          <p:cNvSpPr/>
          <p:nvPr/>
        </p:nvSpPr>
        <p:spPr>
          <a:xfrm>
            <a:off x="1255585" y="355407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0" name="Freeform 10390"/>
          <p:cNvSpPr/>
          <p:nvPr/>
        </p:nvSpPr>
        <p:spPr>
          <a:xfrm>
            <a:off x="1319822" y="355269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1" name="Freeform 10391"/>
          <p:cNvSpPr/>
          <p:nvPr/>
        </p:nvSpPr>
        <p:spPr>
          <a:xfrm>
            <a:off x="1397774" y="355269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2" name="Freeform 10392"/>
          <p:cNvSpPr/>
          <p:nvPr/>
        </p:nvSpPr>
        <p:spPr>
          <a:xfrm>
            <a:off x="1467954" y="352801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3" name="Freeform 10393"/>
          <p:cNvSpPr/>
          <p:nvPr/>
        </p:nvSpPr>
        <p:spPr>
          <a:xfrm>
            <a:off x="1492986" y="35526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4" name="Freeform 10394"/>
          <p:cNvSpPr/>
          <p:nvPr/>
        </p:nvSpPr>
        <p:spPr>
          <a:xfrm>
            <a:off x="1554822" y="355269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5" name="Freeform 10395"/>
          <p:cNvSpPr/>
          <p:nvPr/>
        </p:nvSpPr>
        <p:spPr>
          <a:xfrm>
            <a:off x="1616544" y="355269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6" name="Freeform 10396"/>
          <p:cNvSpPr/>
          <p:nvPr/>
        </p:nvSpPr>
        <p:spPr>
          <a:xfrm>
            <a:off x="1726844" y="355269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7" name="Freeform 10397"/>
          <p:cNvSpPr/>
          <p:nvPr/>
        </p:nvSpPr>
        <p:spPr>
          <a:xfrm>
            <a:off x="1822399" y="35526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8" name="Freeform 10398"/>
          <p:cNvSpPr/>
          <p:nvPr/>
        </p:nvSpPr>
        <p:spPr>
          <a:xfrm>
            <a:off x="1873034" y="3528010"/>
            <a:ext cx="22745" cy="106984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9" name="Freeform 10399"/>
          <p:cNvSpPr/>
          <p:nvPr/>
        </p:nvSpPr>
        <p:spPr>
          <a:xfrm>
            <a:off x="1909838" y="355269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0" name="Freeform 10400"/>
          <p:cNvSpPr/>
          <p:nvPr/>
        </p:nvSpPr>
        <p:spPr>
          <a:xfrm>
            <a:off x="1981047" y="355269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1" name="Freeform 10401"/>
          <p:cNvSpPr/>
          <p:nvPr/>
        </p:nvSpPr>
        <p:spPr>
          <a:xfrm>
            <a:off x="2014537" y="355269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2" name="Freeform 10402"/>
          <p:cNvSpPr/>
          <p:nvPr/>
        </p:nvSpPr>
        <p:spPr>
          <a:xfrm>
            <a:off x="2108034" y="352115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3" name="Freeform 10403"/>
          <p:cNvSpPr/>
          <p:nvPr/>
        </p:nvSpPr>
        <p:spPr>
          <a:xfrm>
            <a:off x="2175471" y="35526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4" name="Freeform 10404"/>
          <p:cNvSpPr/>
          <p:nvPr/>
        </p:nvSpPr>
        <p:spPr>
          <a:xfrm>
            <a:off x="2241537" y="355269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5" name="Freeform 10405"/>
          <p:cNvSpPr/>
          <p:nvPr/>
        </p:nvSpPr>
        <p:spPr>
          <a:xfrm>
            <a:off x="2303259" y="35526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6" name="Freeform 10406"/>
          <p:cNvSpPr/>
          <p:nvPr/>
        </p:nvSpPr>
        <p:spPr>
          <a:xfrm>
            <a:off x="2363266" y="3519780"/>
            <a:ext cx="51549" cy="87782"/>
          </a:xfrm>
          <a:custGeom>
            <a:avLst/>
            <a:gdLst/>
            <a:ahLst/>
            <a:cxnLst/>
            <a:rect l="0" t="0" r="0" b="0"/>
            <a:pathLst>
              <a:path w="57277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  <a:moveTo>
                  <a:pt x="5537200" y="3810000"/>
                </a:moveTo>
                <a:lnTo>
                  <a:pt x="4699000" y="3810000"/>
                </a:lnTo>
                <a:lnTo>
                  <a:pt x="4699000" y="9753600"/>
                </a:lnTo>
                <a:lnTo>
                  <a:pt x="5537200" y="9753600"/>
                </a:lnTo>
                <a:close/>
                <a:moveTo>
                  <a:pt x="5727700" y="1524000"/>
                </a:moveTo>
                <a:cubicBezTo>
                  <a:pt x="5727700" y="1168400"/>
                  <a:pt x="5422900" y="914400"/>
                  <a:pt x="5118100" y="914400"/>
                </a:cubicBezTo>
                <a:cubicBezTo>
                  <a:pt x="4813300" y="914400"/>
                  <a:pt x="4508500" y="1168400"/>
                  <a:pt x="4508500" y="1524000"/>
                </a:cubicBezTo>
                <a:cubicBezTo>
                  <a:pt x="4508500" y="1879600"/>
                  <a:pt x="4813300" y="2133600"/>
                  <a:pt x="5118100" y="2133600"/>
                </a:cubicBezTo>
                <a:cubicBezTo>
                  <a:pt x="5422900" y="2133600"/>
                  <a:pt x="5727700" y="1879600"/>
                  <a:pt x="5727700" y="1524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7" name="Freeform 10407"/>
          <p:cNvSpPr/>
          <p:nvPr/>
        </p:nvSpPr>
        <p:spPr>
          <a:xfrm>
            <a:off x="2424988" y="353898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8" name="Freeform 10408"/>
          <p:cNvSpPr/>
          <p:nvPr/>
        </p:nvSpPr>
        <p:spPr>
          <a:xfrm>
            <a:off x="2503284" y="3519780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9" name="Freeform 10409"/>
          <p:cNvSpPr/>
          <p:nvPr/>
        </p:nvSpPr>
        <p:spPr>
          <a:xfrm>
            <a:off x="2544432" y="355269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0" name="Freeform 10410"/>
          <p:cNvSpPr/>
          <p:nvPr/>
        </p:nvSpPr>
        <p:spPr>
          <a:xfrm>
            <a:off x="2577556" y="355269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1" name="Freeform 10411"/>
          <p:cNvSpPr/>
          <p:nvPr/>
        </p:nvSpPr>
        <p:spPr>
          <a:xfrm>
            <a:off x="2647850" y="355269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2" name="Freeform 10412"/>
          <p:cNvSpPr/>
          <p:nvPr/>
        </p:nvSpPr>
        <p:spPr>
          <a:xfrm>
            <a:off x="344461" y="3691382"/>
            <a:ext cx="3390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3" name="Freeform 10413"/>
          <p:cNvSpPr/>
          <p:nvPr/>
        </p:nvSpPr>
        <p:spPr>
          <a:xfrm>
            <a:off x="387843" y="3673552"/>
            <a:ext cx="44720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4" name="Freeform 10414"/>
          <p:cNvSpPr/>
          <p:nvPr/>
        </p:nvSpPr>
        <p:spPr>
          <a:xfrm>
            <a:off x="447060" y="3705098"/>
            <a:ext cx="5129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5" name="Freeform 10415"/>
          <p:cNvSpPr/>
          <p:nvPr/>
        </p:nvSpPr>
        <p:spPr>
          <a:xfrm>
            <a:off x="535162" y="3704870"/>
            <a:ext cx="46727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6" name="Freeform 10416"/>
          <p:cNvSpPr/>
          <p:nvPr/>
        </p:nvSpPr>
        <p:spPr>
          <a:xfrm>
            <a:off x="591480" y="3706470"/>
            <a:ext cx="4527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7" name="Freeform 10417"/>
          <p:cNvSpPr/>
          <p:nvPr/>
        </p:nvSpPr>
        <p:spPr>
          <a:xfrm>
            <a:off x="655047" y="3673552"/>
            <a:ext cx="7360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8" name="Freeform 10418"/>
          <p:cNvSpPr/>
          <p:nvPr/>
        </p:nvSpPr>
        <p:spPr>
          <a:xfrm>
            <a:off x="673560" y="3691382"/>
            <a:ext cx="3390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9" name="Freeform 10419"/>
          <p:cNvSpPr/>
          <p:nvPr/>
        </p:nvSpPr>
        <p:spPr>
          <a:xfrm>
            <a:off x="716942" y="3706470"/>
            <a:ext cx="4527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0" name="Freeform 10420"/>
          <p:cNvSpPr/>
          <p:nvPr/>
        </p:nvSpPr>
        <p:spPr>
          <a:xfrm>
            <a:off x="779171" y="3705098"/>
            <a:ext cx="2966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1" name="Freeform 10421"/>
          <p:cNvSpPr/>
          <p:nvPr/>
        </p:nvSpPr>
        <p:spPr>
          <a:xfrm>
            <a:off x="813073" y="3705098"/>
            <a:ext cx="4438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2" name="Freeform 10422"/>
          <p:cNvSpPr/>
          <p:nvPr/>
        </p:nvSpPr>
        <p:spPr>
          <a:xfrm>
            <a:off x="875190" y="3673552"/>
            <a:ext cx="7360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3" name="Freeform 10423"/>
          <p:cNvSpPr/>
          <p:nvPr/>
        </p:nvSpPr>
        <p:spPr>
          <a:xfrm>
            <a:off x="923702" y="3705098"/>
            <a:ext cx="4438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4" name="Freeform 10424"/>
          <p:cNvSpPr/>
          <p:nvPr/>
        </p:nvSpPr>
        <p:spPr>
          <a:xfrm>
            <a:off x="983589" y="3705098"/>
            <a:ext cx="4527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5" name="Freeform 10425"/>
          <p:cNvSpPr/>
          <p:nvPr/>
        </p:nvSpPr>
        <p:spPr>
          <a:xfrm>
            <a:off x="1042472" y="3673552"/>
            <a:ext cx="5564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6" name="Freeform 10426"/>
          <p:cNvSpPr/>
          <p:nvPr/>
        </p:nvSpPr>
        <p:spPr>
          <a:xfrm>
            <a:off x="1137600" y="3705098"/>
            <a:ext cx="5129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7" name="Freeform 10427"/>
          <p:cNvSpPr/>
          <p:nvPr/>
        </p:nvSpPr>
        <p:spPr>
          <a:xfrm>
            <a:off x="1201613" y="3705098"/>
            <a:ext cx="78399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8" name="Freeform 10428"/>
          <p:cNvSpPr/>
          <p:nvPr/>
        </p:nvSpPr>
        <p:spPr>
          <a:xfrm>
            <a:off x="1297075" y="3705098"/>
            <a:ext cx="5564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9" name="Freeform 10429"/>
          <p:cNvSpPr/>
          <p:nvPr/>
        </p:nvSpPr>
        <p:spPr>
          <a:xfrm>
            <a:off x="1366776" y="3673552"/>
            <a:ext cx="7360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0" name="Freeform 10430"/>
          <p:cNvSpPr/>
          <p:nvPr/>
        </p:nvSpPr>
        <p:spPr>
          <a:xfrm>
            <a:off x="1389080" y="3705098"/>
            <a:ext cx="55426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1" name="Freeform 10431"/>
          <p:cNvSpPr/>
          <p:nvPr/>
        </p:nvSpPr>
        <p:spPr>
          <a:xfrm>
            <a:off x="1451532" y="3706470"/>
            <a:ext cx="50519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2" name="Freeform 10432"/>
          <p:cNvSpPr/>
          <p:nvPr/>
        </p:nvSpPr>
        <p:spPr>
          <a:xfrm>
            <a:off x="1510862" y="3705098"/>
            <a:ext cx="78399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3" name="Freeform 10433"/>
          <p:cNvSpPr/>
          <p:nvPr/>
        </p:nvSpPr>
        <p:spPr>
          <a:xfrm>
            <a:off x="1603647" y="3705098"/>
            <a:ext cx="5129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4" name="Freeform 10434"/>
          <p:cNvSpPr/>
          <p:nvPr/>
        </p:nvSpPr>
        <p:spPr>
          <a:xfrm>
            <a:off x="1667660" y="3705098"/>
            <a:ext cx="4527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5" name="Freeform 10435"/>
          <p:cNvSpPr/>
          <p:nvPr/>
        </p:nvSpPr>
        <p:spPr>
          <a:xfrm>
            <a:off x="1723644" y="3691382"/>
            <a:ext cx="3390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6" name="Freeform 10436"/>
          <p:cNvSpPr/>
          <p:nvPr/>
        </p:nvSpPr>
        <p:spPr>
          <a:xfrm>
            <a:off x="1790557" y="3705098"/>
            <a:ext cx="55426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7" name="Freeform 10437"/>
          <p:cNvSpPr/>
          <p:nvPr/>
        </p:nvSpPr>
        <p:spPr>
          <a:xfrm>
            <a:off x="1859254" y="3705098"/>
            <a:ext cx="5564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8" name="Freeform 10438"/>
          <p:cNvSpPr/>
          <p:nvPr/>
        </p:nvSpPr>
        <p:spPr>
          <a:xfrm>
            <a:off x="1927282" y="3705098"/>
            <a:ext cx="5564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9" name="Freeform 10439"/>
          <p:cNvSpPr/>
          <p:nvPr/>
        </p:nvSpPr>
        <p:spPr>
          <a:xfrm>
            <a:off x="1992633" y="3705098"/>
            <a:ext cx="55426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0" name="Freeform 10440"/>
          <p:cNvSpPr/>
          <p:nvPr/>
        </p:nvSpPr>
        <p:spPr>
          <a:xfrm>
            <a:off x="2061665" y="3705098"/>
            <a:ext cx="2966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1" name="Freeform 10441"/>
          <p:cNvSpPr/>
          <p:nvPr/>
        </p:nvSpPr>
        <p:spPr>
          <a:xfrm>
            <a:off x="2091776" y="3691382"/>
            <a:ext cx="3390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2" name="Freeform 10442"/>
          <p:cNvSpPr/>
          <p:nvPr/>
        </p:nvSpPr>
        <p:spPr>
          <a:xfrm>
            <a:off x="2135157" y="3706470"/>
            <a:ext cx="4527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3" name="Freeform 10443"/>
          <p:cNvSpPr/>
          <p:nvPr/>
        </p:nvSpPr>
        <p:spPr>
          <a:xfrm>
            <a:off x="2196494" y="3705098"/>
            <a:ext cx="4527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4" name="Freeform 10444"/>
          <p:cNvSpPr/>
          <p:nvPr/>
        </p:nvSpPr>
        <p:spPr>
          <a:xfrm>
            <a:off x="2258946" y="3680410"/>
            <a:ext cx="1070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5" name="Freeform 10445"/>
          <p:cNvSpPr/>
          <p:nvPr/>
        </p:nvSpPr>
        <p:spPr>
          <a:xfrm>
            <a:off x="2279131" y="3691382"/>
            <a:ext cx="3390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6" name="Freeform 10446"/>
          <p:cNvSpPr/>
          <p:nvPr/>
        </p:nvSpPr>
        <p:spPr>
          <a:xfrm>
            <a:off x="2322513" y="3680410"/>
            <a:ext cx="1070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7" name="Freeform 10447"/>
          <p:cNvSpPr/>
          <p:nvPr/>
        </p:nvSpPr>
        <p:spPr>
          <a:xfrm>
            <a:off x="2346490" y="3705098"/>
            <a:ext cx="5129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8" name="Freeform 10448"/>
          <p:cNvSpPr/>
          <p:nvPr/>
        </p:nvSpPr>
        <p:spPr>
          <a:xfrm>
            <a:off x="2406712" y="3705098"/>
            <a:ext cx="4037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9" name="Freeform 10449"/>
          <p:cNvSpPr/>
          <p:nvPr/>
        </p:nvSpPr>
        <p:spPr>
          <a:xfrm>
            <a:off x="2481988" y="3705098"/>
            <a:ext cx="4438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0" name="Freeform 10450"/>
          <p:cNvSpPr/>
          <p:nvPr/>
        </p:nvSpPr>
        <p:spPr>
          <a:xfrm>
            <a:off x="2535965" y="3706470"/>
            <a:ext cx="50630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1" name="Freeform 10451"/>
          <p:cNvSpPr/>
          <p:nvPr/>
        </p:nvSpPr>
        <p:spPr>
          <a:xfrm>
            <a:off x="2593398" y="3705098"/>
            <a:ext cx="4438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2" name="Freeform 10452"/>
          <p:cNvSpPr/>
          <p:nvPr/>
        </p:nvSpPr>
        <p:spPr>
          <a:xfrm>
            <a:off x="2653843" y="3680410"/>
            <a:ext cx="1070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3" name="Freeform 10453"/>
          <p:cNvSpPr/>
          <p:nvPr/>
        </p:nvSpPr>
        <p:spPr>
          <a:xfrm>
            <a:off x="2682169" y="3673552"/>
            <a:ext cx="7360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4" name="Freeform 10454"/>
          <p:cNvSpPr/>
          <p:nvPr/>
        </p:nvSpPr>
        <p:spPr>
          <a:xfrm>
            <a:off x="2704473" y="3728759"/>
            <a:ext cx="28660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5" name="Freeform 10455"/>
          <p:cNvSpPr/>
          <p:nvPr/>
        </p:nvSpPr>
        <p:spPr>
          <a:xfrm>
            <a:off x="348386" y="38574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6" name="Freeform 10456"/>
          <p:cNvSpPr/>
          <p:nvPr/>
        </p:nvSpPr>
        <p:spPr>
          <a:xfrm>
            <a:off x="410451" y="382595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7" name="Freeform 10457"/>
          <p:cNvSpPr/>
          <p:nvPr/>
        </p:nvSpPr>
        <p:spPr>
          <a:xfrm>
            <a:off x="482003" y="382595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8" name="Freeform 10458"/>
          <p:cNvSpPr/>
          <p:nvPr/>
        </p:nvSpPr>
        <p:spPr>
          <a:xfrm>
            <a:off x="504977" y="38574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9" name="Freeform 10459"/>
          <p:cNvSpPr/>
          <p:nvPr/>
        </p:nvSpPr>
        <p:spPr>
          <a:xfrm>
            <a:off x="603389" y="383281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0" name="Freeform 10460"/>
          <p:cNvSpPr/>
          <p:nvPr/>
        </p:nvSpPr>
        <p:spPr>
          <a:xfrm>
            <a:off x="630250" y="385749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1" name="Freeform 10461"/>
          <p:cNvSpPr/>
          <p:nvPr/>
        </p:nvSpPr>
        <p:spPr>
          <a:xfrm>
            <a:off x="719861" y="384378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2" name="Freeform 10462"/>
          <p:cNvSpPr/>
          <p:nvPr/>
        </p:nvSpPr>
        <p:spPr>
          <a:xfrm>
            <a:off x="764438" y="382595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3" name="Freeform 10463"/>
          <p:cNvSpPr/>
          <p:nvPr/>
        </p:nvSpPr>
        <p:spPr>
          <a:xfrm>
            <a:off x="825246" y="38574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4" name="Freeform 10464"/>
          <p:cNvSpPr/>
          <p:nvPr/>
        </p:nvSpPr>
        <p:spPr>
          <a:xfrm>
            <a:off x="923086" y="385749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5" name="Freeform 10465"/>
          <p:cNvSpPr/>
          <p:nvPr/>
        </p:nvSpPr>
        <p:spPr>
          <a:xfrm>
            <a:off x="984465" y="38574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6" name="Freeform 10466"/>
          <p:cNvSpPr/>
          <p:nvPr/>
        </p:nvSpPr>
        <p:spPr>
          <a:xfrm>
            <a:off x="1039901" y="384378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7" name="Freeform 10467"/>
          <p:cNvSpPr/>
          <p:nvPr/>
        </p:nvSpPr>
        <p:spPr>
          <a:xfrm>
            <a:off x="1084478" y="383281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8" name="Freeform 10468"/>
          <p:cNvSpPr/>
          <p:nvPr/>
        </p:nvSpPr>
        <p:spPr>
          <a:xfrm>
            <a:off x="1109167" y="385749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9" name="Freeform 10469"/>
          <p:cNvSpPr/>
          <p:nvPr/>
        </p:nvSpPr>
        <p:spPr>
          <a:xfrm>
            <a:off x="1179118" y="385749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0" name="Freeform 10470"/>
          <p:cNvSpPr/>
          <p:nvPr/>
        </p:nvSpPr>
        <p:spPr>
          <a:xfrm>
            <a:off x="1241412" y="3831438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1" name="Freeform 10471"/>
          <p:cNvSpPr/>
          <p:nvPr/>
        </p:nvSpPr>
        <p:spPr>
          <a:xfrm>
            <a:off x="1255814" y="385749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2" name="Freeform 10472"/>
          <p:cNvSpPr/>
          <p:nvPr/>
        </p:nvSpPr>
        <p:spPr>
          <a:xfrm>
            <a:off x="1338338" y="385727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3" name="Freeform 10473"/>
          <p:cNvSpPr/>
          <p:nvPr/>
        </p:nvSpPr>
        <p:spPr>
          <a:xfrm>
            <a:off x="1393431" y="38574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4" name="Freeform 10474"/>
          <p:cNvSpPr/>
          <p:nvPr/>
        </p:nvSpPr>
        <p:spPr>
          <a:xfrm>
            <a:off x="1455496" y="385749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5" name="Freeform 10475"/>
          <p:cNvSpPr/>
          <p:nvPr/>
        </p:nvSpPr>
        <p:spPr>
          <a:xfrm>
            <a:off x="1525333" y="383281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6" name="Freeform 10476"/>
          <p:cNvSpPr/>
          <p:nvPr/>
        </p:nvSpPr>
        <p:spPr>
          <a:xfrm>
            <a:off x="1546136" y="384378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7" name="Freeform 10477"/>
          <p:cNvSpPr/>
          <p:nvPr/>
        </p:nvSpPr>
        <p:spPr>
          <a:xfrm>
            <a:off x="1587969" y="38574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8" name="Freeform 10478"/>
          <p:cNvSpPr/>
          <p:nvPr/>
        </p:nvSpPr>
        <p:spPr>
          <a:xfrm>
            <a:off x="1651749" y="382595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9" name="Freeform 10479"/>
          <p:cNvSpPr/>
          <p:nvPr/>
        </p:nvSpPr>
        <p:spPr>
          <a:xfrm>
            <a:off x="1678952" y="3900704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0" name="Freeform 10480"/>
          <p:cNvSpPr/>
          <p:nvPr/>
        </p:nvSpPr>
        <p:spPr>
          <a:xfrm>
            <a:off x="1744103" y="3831438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1" name="Freeform 10481"/>
          <p:cNvSpPr/>
          <p:nvPr/>
        </p:nvSpPr>
        <p:spPr>
          <a:xfrm>
            <a:off x="1840344" y="38574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2" name="Freeform 10482"/>
          <p:cNvSpPr/>
          <p:nvPr/>
        </p:nvSpPr>
        <p:spPr>
          <a:xfrm>
            <a:off x="1901837" y="385749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3" name="Freeform 10483"/>
          <p:cNvSpPr/>
          <p:nvPr/>
        </p:nvSpPr>
        <p:spPr>
          <a:xfrm>
            <a:off x="1959559" y="3858870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4" name="Freeform 10484"/>
          <p:cNvSpPr/>
          <p:nvPr/>
        </p:nvSpPr>
        <p:spPr>
          <a:xfrm>
            <a:off x="2050427" y="385749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5" name="Freeform 10485"/>
          <p:cNvSpPr/>
          <p:nvPr/>
        </p:nvSpPr>
        <p:spPr>
          <a:xfrm>
            <a:off x="2114321" y="3824580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6" name="Freeform 10486"/>
          <p:cNvSpPr/>
          <p:nvPr/>
        </p:nvSpPr>
        <p:spPr>
          <a:xfrm>
            <a:off x="2184158" y="385749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7" name="Freeform 10487"/>
          <p:cNvSpPr/>
          <p:nvPr/>
        </p:nvSpPr>
        <p:spPr>
          <a:xfrm>
            <a:off x="2254681" y="385887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8" name="Freeform 10488"/>
          <p:cNvSpPr/>
          <p:nvPr/>
        </p:nvSpPr>
        <p:spPr>
          <a:xfrm>
            <a:off x="2318575" y="385749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9" name="Freeform 10489"/>
          <p:cNvSpPr/>
          <p:nvPr/>
        </p:nvSpPr>
        <p:spPr>
          <a:xfrm>
            <a:off x="2385555" y="385727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0" name="Freeform 10490"/>
          <p:cNvSpPr/>
          <p:nvPr/>
        </p:nvSpPr>
        <p:spPr>
          <a:xfrm>
            <a:off x="2443391" y="385887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1" name="Freeform 10491"/>
          <p:cNvSpPr/>
          <p:nvPr/>
        </p:nvSpPr>
        <p:spPr>
          <a:xfrm>
            <a:off x="2507284" y="385749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2" name="Freeform 10492"/>
          <p:cNvSpPr/>
          <p:nvPr/>
        </p:nvSpPr>
        <p:spPr>
          <a:xfrm>
            <a:off x="2545232" y="385749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3" name="Freeform 10493"/>
          <p:cNvSpPr/>
          <p:nvPr/>
        </p:nvSpPr>
        <p:spPr>
          <a:xfrm>
            <a:off x="2578036" y="38574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4" name="Freeform 10494"/>
          <p:cNvSpPr/>
          <p:nvPr/>
        </p:nvSpPr>
        <p:spPr>
          <a:xfrm>
            <a:off x="2643759" y="385749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5" name="Freeform 10495"/>
          <p:cNvSpPr/>
          <p:nvPr/>
        </p:nvSpPr>
        <p:spPr>
          <a:xfrm>
            <a:off x="2701251" y="384378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6" name="Freeform 10496"/>
          <p:cNvSpPr/>
          <p:nvPr/>
        </p:nvSpPr>
        <p:spPr>
          <a:xfrm>
            <a:off x="346671" y="400986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7" name="Freeform 10497"/>
          <p:cNvSpPr/>
          <p:nvPr/>
        </p:nvSpPr>
        <p:spPr>
          <a:xfrm>
            <a:off x="393191" y="399614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8" name="Freeform 10498"/>
          <p:cNvSpPr/>
          <p:nvPr/>
        </p:nvSpPr>
        <p:spPr>
          <a:xfrm>
            <a:off x="437768" y="401123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9" name="Freeform 10499"/>
          <p:cNvSpPr/>
          <p:nvPr/>
        </p:nvSpPr>
        <p:spPr>
          <a:xfrm>
            <a:off x="497662" y="397831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0" name="Freeform 10500"/>
          <p:cNvSpPr/>
          <p:nvPr/>
        </p:nvSpPr>
        <p:spPr>
          <a:xfrm>
            <a:off x="568413" y="400986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1" name="Freeform 10501"/>
          <p:cNvSpPr/>
          <p:nvPr/>
        </p:nvSpPr>
        <p:spPr>
          <a:xfrm>
            <a:off x="634136" y="400986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2" name="Freeform 10502"/>
          <p:cNvSpPr/>
          <p:nvPr/>
        </p:nvSpPr>
        <p:spPr>
          <a:xfrm>
            <a:off x="691629" y="399614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3" name="Freeform 10503"/>
          <p:cNvSpPr/>
          <p:nvPr/>
        </p:nvSpPr>
        <p:spPr>
          <a:xfrm>
            <a:off x="731748" y="400986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4" name="Freeform 10504"/>
          <p:cNvSpPr/>
          <p:nvPr/>
        </p:nvSpPr>
        <p:spPr>
          <a:xfrm>
            <a:off x="816902" y="400986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5" name="Freeform 10505"/>
          <p:cNvSpPr/>
          <p:nvPr/>
        </p:nvSpPr>
        <p:spPr>
          <a:xfrm>
            <a:off x="879309" y="400986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6" name="Freeform 10506"/>
          <p:cNvSpPr/>
          <p:nvPr/>
        </p:nvSpPr>
        <p:spPr>
          <a:xfrm>
            <a:off x="912114" y="400986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7" name="Freeform 10507"/>
          <p:cNvSpPr/>
          <p:nvPr/>
        </p:nvSpPr>
        <p:spPr>
          <a:xfrm>
            <a:off x="1013155" y="400986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8" name="Freeform 10508"/>
          <p:cNvSpPr/>
          <p:nvPr/>
        </p:nvSpPr>
        <p:spPr>
          <a:xfrm>
            <a:off x="1083335" y="400986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9" name="Freeform 10509"/>
          <p:cNvSpPr/>
          <p:nvPr/>
        </p:nvSpPr>
        <p:spPr>
          <a:xfrm>
            <a:off x="1120940" y="398517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0" name="Freeform 10510"/>
          <p:cNvSpPr/>
          <p:nvPr/>
        </p:nvSpPr>
        <p:spPr>
          <a:xfrm>
            <a:off x="1142771" y="4011232"/>
            <a:ext cx="43434" cy="53492"/>
          </a:xfrm>
          <a:custGeom>
            <a:avLst/>
            <a:gdLst/>
            <a:ahLst/>
            <a:cxnLst/>
            <a:rect l="0" t="0" r="0" b="0"/>
            <a:pathLst>
              <a:path w="4826000" h="5943600">
                <a:moveTo>
                  <a:pt x="4699000" y="0"/>
                </a:moveTo>
                <a:lnTo>
                  <a:pt x="177800" y="0"/>
                </a:lnTo>
                <a:lnTo>
                  <a:pt x="177800" y="762000"/>
                </a:lnTo>
                <a:lnTo>
                  <a:pt x="3479800" y="762000"/>
                </a:lnTo>
                <a:lnTo>
                  <a:pt x="0" y="5334000"/>
                </a:lnTo>
                <a:lnTo>
                  <a:pt x="0" y="5943600"/>
                </a:lnTo>
                <a:lnTo>
                  <a:pt x="4826000" y="5943600"/>
                </a:lnTo>
                <a:lnTo>
                  <a:pt x="4826000" y="5181600"/>
                </a:lnTo>
                <a:lnTo>
                  <a:pt x="1219200" y="5181600"/>
                </a:lnTo>
                <a:lnTo>
                  <a:pt x="4699000" y="609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1" name="Freeform 10511"/>
          <p:cNvSpPr/>
          <p:nvPr/>
        </p:nvSpPr>
        <p:spPr>
          <a:xfrm>
            <a:off x="1194320" y="400986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2" name="Freeform 10512"/>
          <p:cNvSpPr/>
          <p:nvPr/>
        </p:nvSpPr>
        <p:spPr>
          <a:xfrm>
            <a:off x="1288732" y="4011232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3" name="Freeform 10513"/>
          <p:cNvSpPr/>
          <p:nvPr/>
        </p:nvSpPr>
        <p:spPr>
          <a:xfrm>
            <a:off x="1377886" y="398517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4" name="Freeform 10514"/>
          <p:cNvSpPr/>
          <p:nvPr/>
        </p:nvSpPr>
        <p:spPr>
          <a:xfrm>
            <a:off x="1404746" y="400986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5" name="Freeform 10515"/>
          <p:cNvSpPr/>
          <p:nvPr/>
        </p:nvSpPr>
        <p:spPr>
          <a:xfrm>
            <a:off x="1468297" y="400986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6" name="Freeform 10516"/>
          <p:cNvSpPr/>
          <p:nvPr/>
        </p:nvSpPr>
        <p:spPr>
          <a:xfrm>
            <a:off x="1529676" y="400986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7" name="Freeform 10517"/>
          <p:cNvSpPr/>
          <p:nvPr/>
        </p:nvSpPr>
        <p:spPr>
          <a:xfrm>
            <a:off x="1596313" y="400986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8" name="Freeform 10518"/>
          <p:cNvSpPr/>
          <p:nvPr/>
        </p:nvSpPr>
        <p:spPr>
          <a:xfrm>
            <a:off x="1629460" y="400986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9" name="Freeform 10519"/>
          <p:cNvSpPr/>
          <p:nvPr/>
        </p:nvSpPr>
        <p:spPr>
          <a:xfrm>
            <a:off x="1714614" y="400986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0" name="Freeform 10520"/>
          <p:cNvSpPr/>
          <p:nvPr/>
        </p:nvSpPr>
        <p:spPr>
          <a:xfrm>
            <a:off x="1778508" y="3976942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1" name="Freeform 10521"/>
          <p:cNvSpPr/>
          <p:nvPr/>
        </p:nvSpPr>
        <p:spPr>
          <a:xfrm>
            <a:off x="1850974" y="400963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2" name="Freeform 10522"/>
          <p:cNvSpPr/>
          <p:nvPr/>
        </p:nvSpPr>
        <p:spPr>
          <a:xfrm>
            <a:off x="1906066" y="400986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3" name="Freeform 10523"/>
          <p:cNvSpPr/>
          <p:nvPr/>
        </p:nvSpPr>
        <p:spPr>
          <a:xfrm>
            <a:off x="1976018" y="4009860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4" name="Freeform 10524"/>
          <p:cNvSpPr/>
          <p:nvPr/>
        </p:nvSpPr>
        <p:spPr>
          <a:xfrm>
            <a:off x="2073973" y="400986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5" name="Freeform 10525"/>
          <p:cNvSpPr/>
          <p:nvPr/>
        </p:nvSpPr>
        <p:spPr>
          <a:xfrm>
            <a:off x="2141067" y="400986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6" name="Freeform 10526"/>
          <p:cNvSpPr/>
          <p:nvPr/>
        </p:nvSpPr>
        <p:spPr>
          <a:xfrm>
            <a:off x="2200732" y="399614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7" name="Freeform 10527"/>
          <p:cNvSpPr/>
          <p:nvPr/>
        </p:nvSpPr>
        <p:spPr>
          <a:xfrm>
            <a:off x="2245309" y="398517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8" name="Freeform 10528"/>
          <p:cNvSpPr/>
          <p:nvPr/>
        </p:nvSpPr>
        <p:spPr>
          <a:xfrm>
            <a:off x="2266111" y="399614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9" name="Freeform 10529"/>
          <p:cNvSpPr/>
          <p:nvPr/>
        </p:nvSpPr>
        <p:spPr>
          <a:xfrm>
            <a:off x="2310688" y="398517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0" name="Freeform 10530"/>
          <p:cNvSpPr/>
          <p:nvPr/>
        </p:nvSpPr>
        <p:spPr>
          <a:xfrm>
            <a:off x="2335377" y="400986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1" name="Freeform 10531"/>
          <p:cNvSpPr/>
          <p:nvPr/>
        </p:nvSpPr>
        <p:spPr>
          <a:xfrm>
            <a:off x="2405329" y="400986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2" name="Freeform 10532"/>
          <p:cNvSpPr/>
          <p:nvPr/>
        </p:nvSpPr>
        <p:spPr>
          <a:xfrm>
            <a:off x="2464993" y="400986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3" name="Freeform 10533"/>
          <p:cNvSpPr/>
          <p:nvPr/>
        </p:nvSpPr>
        <p:spPr>
          <a:xfrm>
            <a:off x="2550147" y="400986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4" name="Freeform 10534"/>
          <p:cNvSpPr/>
          <p:nvPr/>
        </p:nvSpPr>
        <p:spPr>
          <a:xfrm>
            <a:off x="2611640" y="400986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5" name="Freeform 10535"/>
          <p:cNvSpPr/>
          <p:nvPr/>
        </p:nvSpPr>
        <p:spPr>
          <a:xfrm>
            <a:off x="2672105" y="397831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6" name="Freeform 10536"/>
          <p:cNvSpPr/>
          <p:nvPr/>
        </p:nvSpPr>
        <p:spPr>
          <a:xfrm>
            <a:off x="351472" y="416222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7" name="Freeform 10537"/>
          <p:cNvSpPr/>
          <p:nvPr/>
        </p:nvSpPr>
        <p:spPr>
          <a:xfrm>
            <a:off x="385236" y="416222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8" name="Freeform 10538"/>
          <p:cNvSpPr/>
          <p:nvPr/>
        </p:nvSpPr>
        <p:spPr>
          <a:xfrm>
            <a:off x="449759" y="416199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9" name="Freeform 10539"/>
          <p:cNvSpPr/>
          <p:nvPr/>
        </p:nvSpPr>
        <p:spPr>
          <a:xfrm>
            <a:off x="508554" y="413753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0" name="Freeform 10540"/>
          <p:cNvSpPr/>
          <p:nvPr/>
        </p:nvSpPr>
        <p:spPr>
          <a:xfrm>
            <a:off x="536958" y="416222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1" name="Freeform 10541"/>
          <p:cNvSpPr/>
          <p:nvPr/>
        </p:nvSpPr>
        <p:spPr>
          <a:xfrm>
            <a:off x="607755" y="413753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2" name="Freeform 10542"/>
          <p:cNvSpPr/>
          <p:nvPr/>
        </p:nvSpPr>
        <p:spPr>
          <a:xfrm>
            <a:off x="633404" y="416222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3" name="Freeform 10543"/>
          <p:cNvSpPr/>
          <p:nvPr/>
        </p:nvSpPr>
        <p:spPr>
          <a:xfrm>
            <a:off x="700098" y="416222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4" name="Freeform 10544"/>
          <p:cNvSpPr/>
          <p:nvPr/>
        </p:nvSpPr>
        <p:spPr>
          <a:xfrm>
            <a:off x="758551" y="414850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5" name="Freeform 10545"/>
          <p:cNvSpPr/>
          <p:nvPr/>
        </p:nvSpPr>
        <p:spPr>
          <a:xfrm>
            <a:off x="799642" y="416222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6" name="Freeform 10546"/>
          <p:cNvSpPr/>
          <p:nvPr/>
        </p:nvSpPr>
        <p:spPr>
          <a:xfrm>
            <a:off x="891699" y="416222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7" name="Freeform 10547"/>
          <p:cNvSpPr/>
          <p:nvPr/>
        </p:nvSpPr>
        <p:spPr>
          <a:xfrm>
            <a:off x="956565" y="4129304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8" name="Freeform 10548"/>
          <p:cNvSpPr/>
          <p:nvPr/>
        </p:nvSpPr>
        <p:spPr>
          <a:xfrm>
            <a:off x="1032048" y="4163594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9" name="Freeform 10549"/>
          <p:cNvSpPr/>
          <p:nvPr/>
        </p:nvSpPr>
        <p:spPr>
          <a:xfrm>
            <a:off x="1091999" y="416222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0" name="Freeform 10550"/>
          <p:cNvSpPr/>
          <p:nvPr/>
        </p:nvSpPr>
        <p:spPr>
          <a:xfrm>
            <a:off x="1155367" y="416222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1" name="Freeform 10551"/>
          <p:cNvSpPr/>
          <p:nvPr/>
        </p:nvSpPr>
        <p:spPr>
          <a:xfrm>
            <a:off x="1193943" y="413753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2" name="Freeform 10552"/>
          <p:cNvSpPr/>
          <p:nvPr/>
        </p:nvSpPr>
        <p:spPr>
          <a:xfrm>
            <a:off x="1219592" y="416222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3" name="Freeform 10553"/>
          <p:cNvSpPr/>
          <p:nvPr/>
        </p:nvSpPr>
        <p:spPr>
          <a:xfrm>
            <a:off x="1291075" y="416359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4" name="Freeform 10554"/>
          <p:cNvSpPr/>
          <p:nvPr/>
        </p:nvSpPr>
        <p:spPr>
          <a:xfrm>
            <a:off x="1351140" y="416222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5" name="Freeform 10555"/>
          <p:cNvSpPr/>
          <p:nvPr/>
        </p:nvSpPr>
        <p:spPr>
          <a:xfrm>
            <a:off x="1443197" y="416222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6" name="Freeform 10556"/>
          <p:cNvSpPr/>
          <p:nvPr/>
        </p:nvSpPr>
        <p:spPr>
          <a:xfrm>
            <a:off x="1499593" y="4163594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7" name="Freeform 10557"/>
          <p:cNvSpPr/>
          <p:nvPr/>
        </p:nvSpPr>
        <p:spPr>
          <a:xfrm>
            <a:off x="1586963" y="416222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8" name="Freeform 10558"/>
          <p:cNvSpPr/>
          <p:nvPr/>
        </p:nvSpPr>
        <p:spPr>
          <a:xfrm>
            <a:off x="1650343" y="416222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9" name="Freeform 10559"/>
          <p:cNvSpPr/>
          <p:nvPr/>
        </p:nvSpPr>
        <p:spPr>
          <a:xfrm>
            <a:off x="1683193" y="413067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0" name="Freeform 10560"/>
          <p:cNvSpPr/>
          <p:nvPr/>
        </p:nvSpPr>
        <p:spPr>
          <a:xfrm>
            <a:off x="1753201" y="416222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1" name="Freeform 10561"/>
          <p:cNvSpPr/>
          <p:nvPr/>
        </p:nvSpPr>
        <p:spPr>
          <a:xfrm>
            <a:off x="1845259" y="416222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2" name="Freeform 10562"/>
          <p:cNvSpPr/>
          <p:nvPr/>
        </p:nvSpPr>
        <p:spPr>
          <a:xfrm>
            <a:off x="1907724" y="416222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3" name="Freeform 10563"/>
          <p:cNvSpPr/>
          <p:nvPr/>
        </p:nvSpPr>
        <p:spPr>
          <a:xfrm>
            <a:off x="1969148" y="413067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4" name="Freeform 10564"/>
          <p:cNvSpPr/>
          <p:nvPr/>
        </p:nvSpPr>
        <p:spPr>
          <a:xfrm>
            <a:off x="2079848" y="416222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5" name="Freeform 10565"/>
          <p:cNvSpPr/>
          <p:nvPr/>
        </p:nvSpPr>
        <p:spPr>
          <a:xfrm>
            <a:off x="2131226" y="416199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6" name="Freeform 10566"/>
          <p:cNvSpPr/>
          <p:nvPr/>
        </p:nvSpPr>
        <p:spPr>
          <a:xfrm>
            <a:off x="2190022" y="4130675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7" name="Freeform 10567"/>
          <p:cNvSpPr/>
          <p:nvPr/>
        </p:nvSpPr>
        <p:spPr>
          <a:xfrm>
            <a:off x="2251789" y="416222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8" name="Freeform 10568"/>
          <p:cNvSpPr/>
          <p:nvPr/>
        </p:nvSpPr>
        <p:spPr>
          <a:xfrm>
            <a:off x="2324999" y="4130675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9" name="Freeform 10569"/>
          <p:cNvSpPr/>
          <p:nvPr/>
        </p:nvSpPr>
        <p:spPr>
          <a:xfrm>
            <a:off x="2348933" y="416222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0" name="Freeform 10570"/>
          <p:cNvSpPr/>
          <p:nvPr/>
        </p:nvSpPr>
        <p:spPr>
          <a:xfrm>
            <a:off x="2412301" y="416222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1" name="Freeform 10571"/>
          <p:cNvSpPr/>
          <p:nvPr/>
        </p:nvSpPr>
        <p:spPr>
          <a:xfrm>
            <a:off x="2446420" y="416222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2" name="Freeform 10572"/>
          <p:cNvSpPr/>
          <p:nvPr/>
        </p:nvSpPr>
        <p:spPr>
          <a:xfrm>
            <a:off x="2500529" y="4130675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3" name="Freeform 10573"/>
          <p:cNvSpPr/>
          <p:nvPr/>
        </p:nvSpPr>
        <p:spPr>
          <a:xfrm>
            <a:off x="2565052" y="413753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4" name="Freeform 10574"/>
          <p:cNvSpPr/>
          <p:nvPr/>
        </p:nvSpPr>
        <p:spPr>
          <a:xfrm>
            <a:off x="2593444" y="416222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5" name="Freeform 10575"/>
          <p:cNvSpPr/>
          <p:nvPr/>
        </p:nvSpPr>
        <p:spPr>
          <a:xfrm>
            <a:off x="2659783" y="416222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6" name="Freeform 10576"/>
          <p:cNvSpPr/>
          <p:nvPr/>
        </p:nvSpPr>
        <p:spPr>
          <a:xfrm>
            <a:off x="2713104" y="4163022"/>
            <a:ext cx="16916" cy="70065"/>
          </a:xfrm>
          <a:custGeom>
            <a:avLst/>
            <a:gdLst/>
            <a:ahLst/>
            <a:cxnLst/>
            <a:rect l="0" t="0" r="0" b="0"/>
            <a:pathLst>
              <a:path w="1879600" h="7785100">
                <a:moveTo>
                  <a:pt x="1879600" y="4800600"/>
                </a:moveTo>
                <a:lnTo>
                  <a:pt x="850900" y="4800600"/>
                </a:lnTo>
                <a:lnTo>
                  <a:pt x="0" y="7785100"/>
                </a:lnTo>
                <a:lnTo>
                  <a:pt x="850900" y="7785100"/>
                </a:lnTo>
                <a:close/>
                <a:moveTo>
                  <a:pt x="1739900" y="685800"/>
                </a:moveTo>
                <a:cubicBezTo>
                  <a:pt x="1739900" y="330200"/>
                  <a:pt x="1460500" y="0"/>
                  <a:pt x="1054100" y="0"/>
                </a:cubicBezTo>
                <a:cubicBezTo>
                  <a:pt x="647700" y="0"/>
                  <a:pt x="368300" y="330200"/>
                  <a:pt x="368300" y="685800"/>
                </a:cubicBezTo>
                <a:cubicBezTo>
                  <a:pt x="368300" y="1041400"/>
                  <a:pt x="647700" y="1371600"/>
                  <a:pt x="1054100" y="1371600"/>
                </a:cubicBezTo>
                <a:cubicBezTo>
                  <a:pt x="1460500" y="1371600"/>
                  <a:pt x="1739900" y="1041400"/>
                  <a:pt x="17399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7" name="Freeform 10577"/>
          <p:cNvSpPr/>
          <p:nvPr/>
        </p:nvSpPr>
        <p:spPr>
          <a:xfrm>
            <a:off x="344500" y="430086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8" name="Freeform 10578"/>
          <p:cNvSpPr/>
          <p:nvPr/>
        </p:nvSpPr>
        <p:spPr>
          <a:xfrm>
            <a:off x="390906" y="4283037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9" name="Freeform 10579"/>
          <p:cNvSpPr/>
          <p:nvPr/>
        </p:nvSpPr>
        <p:spPr>
          <a:xfrm>
            <a:off x="453542" y="431458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0" name="Freeform 10580"/>
          <p:cNvSpPr/>
          <p:nvPr/>
        </p:nvSpPr>
        <p:spPr>
          <a:xfrm>
            <a:off x="515264" y="4315956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1" name="Freeform 10581"/>
          <p:cNvSpPr/>
          <p:nvPr/>
        </p:nvSpPr>
        <p:spPr>
          <a:xfrm>
            <a:off x="621334" y="431458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2" name="Freeform 10582"/>
          <p:cNvSpPr/>
          <p:nvPr/>
        </p:nvSpPr>
        <p:spPr>
          <a:xfrm>
            <a:off x="690257" y="431458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3" name="Freeform 10583"/>
          <p:cNvSpPr/>
          <p:nvPr/>
        </p:nvSpPr>
        <p:spPr>
          <a:xfrm>
            <a:off x="758723" y="431458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4" name="Freeform 10584"/>
          <p:cNvSpPr/>
          <p:nvPr/>
        </p:nvSpPr>
        <p:spPr>
          <a:xfrm>
            <a:off x="791527" y="4281666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5" name="Freeform 10585"/>
          <p:cNvSpPr/>
          <p:nvPr/>
        </p:nvSpPr>
        <p:spPr>
          <a:xfrm>
            <a:off x="831075" y="431458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6" name="Freeform 10586"/>
          <p:cNvSpPr/>
          <p:nvPr/>
        </p:nvSpPr>
        <p:spPr>
          <a:xfrm>
            <a:off x="903770" y="431458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7" name="Freeform 10587"/>
          <p:cNvSpPr/>
          <p:nvPr/>
        </p:nvSpPr>
        <p:spPr>
          <a:xfrm>
            <a:off x="944678" y="4314584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8" name="Freeform 10588"/>
          <p:cNvSpPr/>
          <p:nvPr/>
        </p:nvSpPr>
        <p:spPr>
          <a:xfrm>
            <a:off x="1087553" y="431458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9" name="Freeform 10589"/>
          <p:cNvSpPr/>
          <p:nvPr/>
        </p:nvSpPr>
        <p:spPr>
          <a:xfrm>
            <a:off x="1122185" y="431458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0" name="Freeform 10590"/>
          <p:cNvSpPr/>
          <p:nvPr/>
        </p:nvSpPr>
        <p:spPr>
          <a:xfrm>
            <a:off x="1187565" y="4314584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1" name="Freeform 10591"/>
          <p:cNvSpPr/>
          <p:nvPr/>
        </p:nvSpPr>
        <p:spPr>
          <a:xfrm>
            <a:off x="1261974" y="431595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2" name="Freeform 10592"/>
          <p:cNvSpPr/>
          <p:nvPr/>
        </p:nvSpPr>
        <p:spPr>
          <a:xfrm>
            <a:off x="1329069" y="4283037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3" name="Freeform 10593"/>
          <p:cNvSpPr/>
          <p:nvPr/>
        </p:nvSpPr>
        <p:spPr>
          <a:xfrm>
            <a:off x="1353872" y="431458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4" name="Freeform 10594"/>
          <p:cNvSpPr/>
          <p:nvPr/>
        </p:nvSpPr>
        <p:spPr>
          <a:xfrm>
            <a:off x="1418108" y="431458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5" name="Freeform 10595"/>
          <p:cNvSpPr/>
          <p:nvPr/>
        </p:nvSpPr>
        <p:spPr>
          <a:xfrm>
            <a:off x="1459256" y="4283037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6" name="Freeform 10596"/>
          <p:cNvSpPr/>
          <p:nvPr/>
        </p:nvSpPr>
        <p:spPr>
          <a:xfrm>
            <a:off x="1480402" y="4315956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7" name="Freeform 10597"/>
          <p:cNvSpPr/>
          <p:nvPr/>
        </p:nvSpPr>
        <p:spPr>
          <a:xfrm>
            <a:off x="1583729" y="431458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8" name="Freeform 10598"/>
          <p:cNvSpPr/>
          <p:nvPr/>
        </p:nvSpPr>
        <p:spPr>
          <a:xfrm>
            <a:off x="1640993" y="430086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9" name="Freeform 10599"/>
          <p:cNvSpPr/>
          <p:nvPr/>
        </p:nvSpPr>
        <p:spPr>
          <a:xfrm>
            <a:off x="1723518" y="4315956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0" name="Freeform 10600"/>
          <p:cNvSpPr/>
          <p:nvPr/>
        </p:nvSpPr>
        <p:spPr>
          <a:xfrm>
            <a:off x="1784325" y="431458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1" name="Freeform 10601"/>
          <p:cNvSpPr/>
          <p:nvPr/>
        </p:nvSpPr>
        <p:spPr>
          <a:xfrm>
            <a:off x="1851877" y="431458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2" name="Freeform 10602"/>
          <p:cNvSpPr/>
          <p:nvPr/>
        </p:nvSpPr>
        <p:spPr>
          <a:xfrm>
            <a:off x="1917828" y="431595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3" name="Freeform 10603"/>
          <p:cNvSpPr/>
          <p:nvPr/>
        </p:nvSpPr>
        <p:spPr>
          <a:xfrm>
            <a:off x="1980464" y="431458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4" name="Freeform 10604"/>
          <p:cNvSpPr/>
          <p:nvPr/>
        </p:nvSpPr>
        <p:spPr>
          <a:xfrm>
            <a:off x="2044129" y="431458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5" name="Freeform 10605"/>
          <p:cNvSpPr/>
          <p:nvPr/>
        </p:nvSpPr>
        <p:spPr>
          <a:xfrm>
            <a:off x="2137398" y="431458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6" name="Freeform 10606"/>
          <p:cNvSpPr/>
          <p:nvPr/>
        </p:nvSpPr>
        <p:spPr>
          <a:xfrm>
            <a:off x="2192376" y="431595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7" name="Freeform 10607"/>
          <p:cNvSpPr/>
          <p:nvPr/>
        </p:nvSpPr>
        <p:spPr>
          <a:xfrm>
            <a:off x="2255013" y="4314356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8" name="Freeform 10608"/>
          <p:cNvSpPr/>
          <p:nvPr/>
        </p:nvSpPr>
        <p:spPr>
          <a:xfrm>
            <a:off x="2314677" y="4283037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9" name="Freeform 10609"/>
          <p:cNvSpPr/>
          <p:nvPr/>
        </p:nvSpPr>
        <p:spPr>
          <a:xfrm>
            <a:off x="2420062" y="431458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0" name="Freeform 10610"/>
          <p:cNvSpPr/>
          <p:nvPr/>
        </p:nvSpPr>
        <p:spPr>
          <a:xfrm>
            <a:off x="2479498" y="431458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1" name="Freeform 10611"/>
          <p:cNvSpPr/>
          <p:nvPr/>
        </p:nvSpPr>
        <p:spPr>
          <a:xfrm>
            <a:off x="2570595" y="430086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2" name="Freeform 10612"/>
          <p:cNvSpPr/>
          <p:nvPr/>
        </p:nvSpPr>
        <p:spPr>
          <a:xfrm>
            <a:off x="2617001" y="4283037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3" name="Freeform 10613"/>
          <p:cNvSpPr/>
          <p:nvPr/>
        </p:nvSpPr>
        <p:spPr>
          <a:xfrm>
            <a:off x="2679637" y="431458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4" name="Freeform 10614"/>
          <p:cNvSpPr/>
          <p:nvPr/>
        </p:nvSpPr>
        <p:spPr>
          <a:xfrm>
            <a:off x="344482" y="4441038"/>
            <a:ext cx="43167" cy="82981"/>
          </a:xfrm>
          <a:custGeom>
            <a:avLst/>
            <a:gdLst/>
            <a:ahLst/>
            <a:cxnLst/>
            <a:rect l="0" t="0" r="0" b="0"/>
            <a:pathLst>
              <a:path w="4851400" h="9220200">
                <a:moveTo>
                  <a:pt x="0" y="7340600"/>
                </a:moveTo>
                <a:cubicBezTo>
                  <a:pt x="203200" y="8572500"/>
                  <a:pt x="1092200" y="9220200"/>
                  <a:pt x="2324100" y="9220200"/>
                </a:cubicBezTo>
                <a:cubicBezTo>
                  <a:pt x="4254500" y="9220200"/>
                  <a:pt x="4851400" y="7734300"/>
                  <a:pt x="4851400" y="6527800"/>
                </a:cubicBezTo>
                <a:lnTo>
                  <a:pt x="4851400" y="0"/>
                </a:lnTo>
                <a:lnTo>
                  <a:pt x="3937000" y="0"/>
                </a:lnTo>
                <a:lnTo>
                  <a:pt x="3937000" y="6146800"/>
                </a:lnTo>
                <a:cubicBezTo>
                  <a:pt x="3937000" y="7251700"/>
                  <a:pt x="3683000" y="8382000"/>
                  <a:pt x="2349500" y="8382000"/>
                </a:cubicBezTo>
                <a:cubicBezTo>
                  <a:pt x="1549400" y="8382000"/>
                  <a:pt x="1092200" y="7899400"/>
                  <a:pt x="927100" y="7150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5" name="Freeform 10615"/>
          <p:cNvSpPr/>
          <p:nvPr/>
        </p:nvSpPr>
        <p:spPr>
          <a:xfrm>
            <a:off x="402791" y="4467098"/>
            <a:ext cx="56162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6" name="Freeform 10616"/>
          <p:cNvSpPr/>
          <p:nvPr/>
        </p:nvSpPr>
        <p:spPr>
          <a:xfrm>
            <a:off x="472514" y="4435552"/>
            <a:ext cx="4531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7" name="Freeform 10617"/>
          <p:cNvSpPr/>
          <p:nvPr/>
        </p:nvSpPr>
        <p:spPr>
          <a:xfrm>
            <a:off x="534779" y="4467098"/>
            <a:ext cx="45879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8" name="Freeform 10618"/>
          <p:cNvSpPr/>
          <p:nvPr/>
        </p:nvSpPr>
        <p:spPr>
          <a:xfrm>
            <a:off x="627498" y="4441038"/>
            <a:ext cx="48252" cy="80924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9" name="Freeform 10619"/>
          <p:cNvSpPr/>
          <p:nvPr/>
        </p:nvSpPr>
        <p:spPr>
          <a:xfrm>
            <a:off x="674474" y="4510304"/>
            <a:ext cx="1220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0" name="Freeform 10620"/>
          <p:cNvSpPr/>
          <p:nvPr/>
        </p:nvSpPr>
        <p:spPr>
          <a:xfrm>
            <a:off x="733744" y="4441038"/>
            <a:ext cx="60795" cy="80924"/>
          </a:xfrm>
          <a:custGeom>
            <a:avLst/>
            <a:gdLst/>
            <a:ahLst/>
            <a:cxnLst/>
            <a:rect l="0" t="0" r="0" b="0"/>
            <a:pathLst>
              <a:path w="68326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4356100"/>
                </a:lnTo>
                <a:lnTo>
                  <a:pt x="1066800" y="4356100"/>
                </a:lnTo>
                <a:lnTo>
                  <a:pt x="5486400" y="8991600"/>
                </a:lnTo>
                <a:lnTo>
                  <a:pt x="6832600" y="8991600"/>
                </a:lnTo>
                <a:lnTo>
                  <a:pt x="2044700" y="4076700"/>
                </a:lnTo>
                <a:lnTo>
                  <a:pt x="6578600" y="0"/>
                </a:lnTo>
                <a:lnTo>
                  <a:pt x="5270500" y="0"/>
                </a:lnTo>
                <a:lnTo>
                  <a:pt x="1041400" y="3898900"/>
                </a:lnTo>
                <a:lnTo>
                  <a:pt x="914400" y="3898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1" name="Freeform 10621"/>
          <p:cNvSpPr/>
          <p:nvPr/>
        </p:nvSpPr>
        <p:spPr>
          <a:xfrm>
            <a:off x="799512" y="4467098"/>
            <a:ext cx="5198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2" name="Freeform 10622"/>
          <p:cNvSpPr/>
          <p:nvPr/>
        </p:nvSpPr>
        <p:spPr>
          <a:xfrm>
            <a:off x="864489" y="4467098"/>
            <a:ext cx="45879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3" name="Freeform 10623"/>
          <p:cNvSpPr/>
          <p:nvPr/>
        </p:nvSpPr>
        <p:spPr>
          <a:xfrm>
            <a:off x="927319" y="4467098"/>
            <a:ext cx="45879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4" name="Freeform 10624"/>
          <p:cNvSpPr/>
          <p:nvPr/>
        </p:nvSpPr>
        <p:spPr>
          <a:xfrm>
            <a:off x="988002" y="4467098"/>
            <a:ext cx="5198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5" name="Freeform 10625"/>
          <p:cNvSpPr/>
          <p:nvPr/>
        </p:nvSpPr>
        <p:spPr>
          <a:xfrm>
            <a:off x="1049927" y="4435552"/>
            <a:ext cx="5638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6" name="Freeform 10626"/>
          <p:cNvSpPr/>
          <p:nvPr/>
        </p:nvSpPr>
        <p:spPr>
          <a:xfrm>
            <a:off x="1116260" y="4468470"/>
            <a:ext cx="51190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7" name="Freeform 10627"/>
          <p:cNvSpPr/>
          <p:nvPr/>
        </p:nvSpPr>
        <p:spPr>
          <a:xfrm>
            <a:off x="1200956" y="4438981"/>
            <a:ext cx="71305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8" name="Freeform 10628"/>
          <p:cNvSpPr/>
          <p:nvPr/>
        </p:nvSpPr>
        <p:spPr>
          <a:xfrm>
            <a:off x="1280511" y="4467098"/>
            <a:ext cx="5198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9" name="Freeform 10629"/>
          <p:cNvSpPr/>
          <p:nvPr/>
        </p:nvSpPr>
        <p:spPr>
          <a:xfrm>
            <a:off x="1345488" y="4467098"/>
            <a:ext cx="45879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0" name="Freeform 10630"/>
          <p:cNvSpPr/>
          <p:nvPr/>
        </p:nvSpPr>
        <p:spPr>
          <a:xfrm>
            <a:off x="1402328" y="4453382"/>
            <a:ext cx="3435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1" name="Freeform 10631"/>
          <p:cNvSpPr/>
          <p:nvPr/>
        </p:nvSpPr>
        <p:spPr>
          <a:xfrm>
            <a:off x="1443688" y="4467098"/>
            <a:ext cx="5198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2" name="Freeform 10632"/>
          <p:cNvSpPr/>
          <p:nvPr/>
        </p:nvSpPr>
        <p:spPr>
          <a:xfrm>
            <a:off x="1509568" y="4467098"/>
            <a:ext cx="3005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3" name="Freeform 10633"/>
          <p:cNvSpPr/>
          <p:nvPr/>
        </p:nvSpPr>
        <p:spPr>
          <a:xfrm>
            <a:off x="1566805" y="4434180"/>
            <a:ext cx="35370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4" name="Freeform 10634"/>
          <p:cNvSpPr/>
          <p:nvPr/>
        </p:nvSpPr>
        <p:spPr>
          <a:xfrm>
            <a:off x="1604096" y="4467098"/>
            <a:ext cx="56162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5" name="Freeform 10635"/>
          <p:cNvSpPr/>
          <p:nvPr/>
        </p:nvSpPr>
        <p:spPr>
          <a:xfrm>
            <a:off x="1674158" y="4467098"/>
            <a:ext cx="3005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6" name="Freeform 10636"/>
          <p:cNvSpPr/>
          <p:nvPr/>
        </p:nvSpPr>
        <p:spPr>
          <a:xfrm>
            <a:off x="1731394" y="4453382"/>
            <a:ext cx="3435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7" name="Freeform 10637"/>
          <p:cNvSpPr/>
          <p:nvPr/>
        </p:nvSpPr>
        <p:spPr>
          <a:xfrm>
            <a:off x="1775465" y="4435552"/>
            <a:ext cx="4531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8" name="Freeform 10638"/>
          <p:cNvSpPr/>
          <p:nvPr/>
        </p:nvSpPr>
        <p:spPr>
          <a:xfrm>
            <a:off x="1835583" y="4467098"/>
            <a:ext cx="5198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9" name="Freeform 10639"/>
          <p:cNvSpPr/>
          <p:nvPr/>
        </p:nvSpPr>
        <p:spPr>
          <a:xfrm>
            <a:off x="1930438" y="4441038"/>
            <a:ext cx="49608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0" name="Freeform 10640"/>
          <p:cNvSpPr/>
          <p:nvPr/>
        </p:nvSpPr>
        <p:spPr>
          <a:xfrm>
            <a:off x="1989878" y="4467098"/>
            <a:ext cx="5198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1" name="Freeform 10641"/>
          <p:cNvSpPr/>
          <p:nvPr/>
        </p:nvSpPr>
        <p:spPr>
          <a:xfrm>
            <a:off x="2055759" y="4467098"/>
            <a:ext cx="3005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2" name="Freeform 10642"/>
          <p:cNvSpPr/>
          <p:nvPr/>
        </p:nvSpPr>
        <p:spPr>
          <a:xfrm>
            <a:off x="2086383" y="4434180"/>
            <a:ext cx="35370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3" name="Freeform 10643"/>
          <p:cNvSpPr/>
          <p:nvPr/>
        </p:nvSpPr>
        <p:spPr>
          <a:xfrm>
            <a:off x="2123674" y="4467098"/>
            <a:ext cx="56162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4" name="Freeform 10644"/>
          <p:cNvSpPr/>
          <p:nvPr/>
        </p:nvSpPr>
        <p:spPr>
          <a:xfrm>
            <a:off x="2193736" y="4467098"/>
            <a:ext cx="3005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5" name="Freeform 10645"/>
          <p:cNvSpPr/>
          <p:nvPr/>
        </p:nvSpPr>
        <p:spPr>
          <a:xfrm>
            <a:off x="2232349" y="4467098"/>
            <a:ext cx="79441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6" name="Freeform 10646"/>
          <p:cNvSpPr/>
          <p:nvPr/>
        </p:nvSpPr>
        <p:spPr>
          <a:xfrm>
            <a:off x="2329193" y="4442410"/>
            <a:ext cx="1084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7" name="Freeform 10647"/>
          <p:cNvSpPr/>
          <p:nvPr/>
        </p:nvSpPr>
        <p:spPr>
          <a:xfrm>
            <a:off x="2355749" y="4467098"/>
            <a:ext cx="45879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8" name="Freeform 10648"/>
          <p:cNvSpPr/>
          <p:nvPr/>
        </p:nvSpPr>
        <p:spPr>
          <a:xfrm>
            <a:off x="2416431" y="4467098"/>
            <a:ext cx="55032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9" name="Freeform 10649"/>
          <p:cNvSpPr/>
          <p:nvPr/>
        </p:nvSpPr>
        <p:spPr>
          <a:xfrm>
            <a:off x="2506665" y="4441038"/>
            <a:ext cx="77520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0" name="Freeform 10650"/>
          <p:cNvSpPr/>
          <p:nvPr/>
        </p:nvSpPr>
        <p:spPr>
          <a:xfrm>
            <a:off x="2592660" y="4467098"/>
            <a:ext cx="3005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1" name="Freeform 10651"/>
          <p:cNvSpPr/>
          <p:nvPr/>
        </p:nvSpPr>
        <p:spPr>
          <a:xfrm>
            <a:off x="2623284" y="4453382"/>
            <a:ext cx="3435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2" name="Freeform 10652"/>
          <p:cNvSpPr/>
          <p:nvPr/>
        </p:nvSpPr>
        <p:spPr>
          <a:xfrm>
            <a:off x="2662948" y="4467098"/>
            <a:ext cx="4090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3" name="Freeform 10653"/>
          <p:cNvSpPr/>
          <p:nvPr/>
        </p:nvSpPr>
        <p:spPr>
          <a:xfrm>
            <a:off x="2714704" y="4511104"/>
            <a:ext cx="16724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4" name="Freeform 10654"/>
          <p:cNvSpPr/>
          <p:nvPr/>
        </p:nvSpPr>
        <p:spPr>
          <a:xfrm>
            <a:off x="348386" y="46194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5" name="Freeform 10655"/>
          <p:cNvSpPr/>
          <p:nvPr/>
        </p:nvSpPr>
        <p:spPr>
          <a:xfrm>
            <a:off x="414394" y="461949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6" name="Freeform 10656"/>
          <p:cNvSpPr/>
          <p:nvPr/>
        </p:nvSpPr>
        <p:spPr>
          <a:xfrm>
            <a:off x="512635" y="458795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7" name="Freeform 10657"/>
          <p:cNvSpPr/>
          <p:nvPr/>
        </p:nvSpPr>
        <p:spPr>
          <a:xfrm>
            <a:off x="580015" y="46194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8" name="Freeform 10658"/>
          <p:cNvSpPr/>
          <p:nvPr/>
        </p:nvSpPr>
        <p:spPr>
          <a:xfrm>
            <a:off x="637965" y="461949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9" name="Freeform 10659"/>
          <p:cNvSpPr/>
          <p:nvPr/>
        </p:nvSpPr>
        <p:spPr>
          <a:xfrm>
            <a:off x="686942" y="461949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0" name="Freeform 10660"/>
          <p:cNvSpPr/>
          <p:nvPr/>
        </p:nvSpPr>
        <p:spPr>
          <a:xfrm>
            <a:off x="740378" y="459481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1" name="Freeform 10661"/>
          <p:cNvSpPr/>
          <p:nvPr/>
        </p:nvSpPr>
        <p:spPr>
          <a:xfrm>
            <a:off x="765352" y="46194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2" name="Freeform 10662"/>
          <p:cNvSpPr/>
          <p:nvPr/>
        </p:nvSpPr>
        <p:spPr>
          <a:xfrm>
            <a:off x="827474" y="461949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3" name="Freeform 10663"/>
          <p:cNvSpPr/>
          <p:nvPr/>
        </p:nvSpPr>
        <p:spPr>
          <a:xfrm>
            <a:off x="880110" y="4663504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4" name="Freeform 10664"/>
          <p:cNvSpPr/>
          <p:nvPr/>
        </p:nvSpPr>
        <p:spPr>
          <a:xfrm>
            <a:off x="952461" y="461949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5" name="Freeform 10665"/>
          <p:cNvSpPr/>
          <p:nvPr/>
        </p:nvSpPr>
        <p:spPr>
          <a:xfrm>
            <a:off x="1050702" y="462087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6" name="Freeform 10666"/>
          <p:cNvSpPr/>
          <p:nvPr/>
        </p:nvSpPr>
        <p:spPr>
          <a:xfrm>
            <a:off x="1110081" y="461949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7" name="Freeform 10667"/>
          <p:cNvSpPr/>
          <p:nvPr/>
        </p:nvSpPr>
        <p:spPr>
          <a:xfrm>
            <a:off x="1160773" y="46194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8" name="Freeform 10668"/>
          <p:cNvSpPr/>
          <p:nvPr/>
        </p:nvSpPr>
        <p:spPr>
          <a:xfrm>
            <a:off x="1227353" y="462087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9" name="Freeform 10669"/>
          <p:cNvSpPr/>
          <p:nvPr/>
        </p:nvSpPr>
        <p:spPr>
          <a:xfrm>
            <a:off x="1290618" y="461949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0" name="Freeform 10670"/>
          <p:cNvSpPr/>
          <p:nvPr/>
        </p:nvSpPr>
        <p:spPr>
          <a:xfrm>
            <a:off x="1384458" y="461949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1" name="Freeform 10671"/>
          <p:cNvSpPr/>
          <p:nvPr/>
        </p:nvSpPr>
        <p:spPr>
          <a:xfrm>
            <a:off x="1437093" y="4663504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2" name="Freeform 10672"/>
          <p:cNvSpPr/>
          <p:nvPr/>
        </p:nvSpPr>
        <p:spPr>
          <a:xfrm>
            <a:off x="1507217" y="4619498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3" name="Freeform 10673"/>
          <p:cNvSpPr/>
          <p:nvPr/>
        </p:nvSpPr>
        <p:spPr>
          <a:xfrm>
            <a:off x="1577339" y="46194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4" name="Freeform 10674"/>
          <p:cNvSpPr/>
          <p:nvPr/>
        </p:nvSpPr>
        <p:spPr>
          <a:xfrm>
            <a:off x="1641405" y="458795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5" name="Freeform 10675"/>
          <p:cNvSpPr/>
          <p:nvPr/>
        </p:nvSpPr>
        <p:spPr>
          <a:xfrm>
            <a:off x="1669122" y="458795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6" name="Freeform 10676"/>
          <p:cNvSpPr/>
          <p:nvPr/>
        </p:nvSpPr>
        <p:spPr>
          <a:xfrm>
            <a:off x="1692440" y="46194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7" name="Freeform 10677"/>
          <p:cNvSpPr/>
          <p:nvPr/>
        </p:nvSpPr>
        <p:spPr>
          <a:xfrm>
            <a:off x="1759362" y="461949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8" name="Freeform 10678"/>
          <p:cNvSpPr/>
          <p:nvPr/>
        </p:nvSpPr>
        <p:spPr>
          <a:xfrm>
            <a:off x="1797253" y="459481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9" name="Freeform 10679"/>
          <p:cNvSpPr/>
          <p:nvPr/>
        </p:nvSpPr>
        <p:spPr>
          <a:xfrm>
            <a:off x="1822227" y="46194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0" name="Freeform 10680"/>
          <p:cNvSpPr/>
          <p:nvPr/>
        </p:nvSpPr>
        <p:spPr>
          <a:xfrm>
            <a:off x="1884349" y="461949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1" name="Freeform 10681"/>
          <p:cNvSpPr/>
          <p:nvPr/>
        </p:nvSpPr>
        <p:spPr>
          <a:xfrm>
            <a:off x="1936984" y="4663504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2" name="Freeform 10682"/>
          <p:cNvSpPr/>
          <p:nvPr/>
        </p:nvSpPr>
        <p:spPr>
          <a:xfrm>
            <a:off x="2011565" y="458795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3" name="Freeform 10683"/>
          <p:cNvSpPr/>
          <p:nvPr/>
        </p:nvSpPr>
        <p:spPr>
          <a:xfrm>
            <a:off x="2034882" y="461949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4" name="Freeform 10684"/>
          <p:cNvSpPr/>
          <p:nvPr/>
        </p:nvSpPr>
        <p:spPr>
          <a:xfrm>
            <a:off x="2102948" y="461927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5" name="Freeform 10685"/>
          <p:cNvSpPr/>
          <p:nvPr/>
        </p:nvSpPr>
        <p:spPr>
          <a:xfrm>
            <a:off x="2158326" y="46194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6" name="Freeform 10686"/>
          <p:cNvSpPr/>
          <p:nvPr/>
        </p:nvSpPr>
        <p:spPr>
          <a:xfrm>
            <a:off x="2222392" y="458795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7" name="Freeform 10687"/>
          <p:cNvSpPr/>
          <p:nvPr/>
        </p:nvSpPr>
        <p:spPr>
          <a:xfrm>
            <a:off x="2285657" y="461927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8" name="Freeform 10688"/>
          <p:cNvSpPr/>
          <p:nvPr/>
        </p:nvSpPr>
        <p:spPr>
          <a:xfrm>
            <a:off x="2341035" y="461949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9" name="Freeform 10689"/>
          <p:cNvSpPr/>
          <p:nvPr/>
        </p:nvSpPr>
        <p:spPr>
          <a:xfrm>
            <a:off x="2413615" y="458795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0" name="Freeform 10690"/>
          <p:cNvSpPr/>
          <p:nvPr/>
        </p:nvSpPr>
        <p:spPr>
          <a:xfrm>
            <a:off x="2441333" y="458795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1" name="Freeform 10691"/>
          <p:cNvSpPr/>
          <p:nvPr/>
        </p:nvSpPr>
        <p:spPr>
          <a:xfrm>
            <a:off x="2464593" y="46194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2" name="Freeform 10692"/>
          <p:cNvSpPr/>
          <p:nvPr/>
        </p:nvSpPr>
        <p:spPr>
          <a:xfrm>
            <a:off x="2528430" y="4619498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3" name="Freeform 10693"/>
          <p:cNvSpPr/>
          <p:nvPr/>
        </p:nvSpPr>
        <p:spPr>
          <a:xfrm>
            <a:off x="2598553" y="46194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4" name="Freeform 10694"/>
          <p:cNvSpPr/>
          <p:nvPr/>
        </p:nvSpPr>
        <p:spPr>
          <a:xfrm>
            <a:off x="2660675" y="461949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5" name="Freeform 10695"/>
          <p:cNvSpPr/>
          <p:nvPr/>
        </p:nvSpPr>
        <p:spPr>
          <a:xfrm>
            <a:off x="2713310" y="4663504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6" name="Freeform 10696"/>
          <p:cNvSpPr/>
          <p:nvPr/>
        </p:nvSpPr>
        <p:spPr>
          <a:xfrm>
            <a:off x="348386" y="477163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7" name="Freeform 10697"/>
          <p:cNvSpPr/>
          <p:nvPr/>
        </p:nvSpPr>
        <p:spPr>
          <a:xfrm>
            <a:off x="407365" y="4740314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8" name="Freeform 10698"/>
          <p:cNvSpPr/>
          <p:nvPr/>
        </p:nvSpPr>
        <p:spPr>
          <a:xfrm>
            <a:off x="472058" y="477323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9" name="Freeform 10699"/>
          <p:cNvSpPr/>
          <p:nvPr/>
        </p:nvSpPr>
        <p:spPr>
          <a:xfrm>
            <a:off x="537095" y="477186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0" name="Freeform 10700"/>
          <p:cNvSpPr/>
          <p:nvPr/>
        </p:nvSpPr>
        <p:spPr>
          <a:xfrm>
            <a:off x="571042" y="477163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1" name="Freeform 10701"/>
          <p:cNvSpPr/>
          <p:nvPr/>
        </p:nvSpPr>
        <p:spPr>
          <a:xfrm>
            <a:off x="630021" y="4740314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2" name="Freeform 10702"/>
          <p:cNvSpPr/>
          <p:nvPr/>
        </p:nvSpPr>
        <p:spPr>
          <a:xfrm>
            <a:off x="691972" y="477186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3" name="Freeform 10703"/>
          <p:cNvSpPr/>
          <p:nvPr/>
        </p:nvSpPr>
        <p:spPr>
          <a:xfrm>
            <a:off x="754951" y="477186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4" name="Freeform 10704"/>
          <p:cNvSpPr/>
          <p:nvPr/>
        </p:nvSpPr>
        <p:spPr>
          <a:xfrm>
            <a:off x="808443" y="4815866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5" name="Freeform 10705"/>
          <p:cNvSpPr/>
          <p:nvPr/>
        </p:nvSpPr>
        <p:spPr>
          <a:xfrm>
            <a:off x="883024" y="477186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6" name="Freeform 10706"/>
          <p:cNvSpPr/>
          <p:nvPr/>
        </p:nvSpPr>
        <p:spPr>
          <a:xfrm>
            <a:off x="954004" y="474717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7" name="Freeform 10707"/>
          <p:cNvSpPr/>
          <p:nvPr/>
        </p:nvSpPr>
        <p:spPr>
          <a:xfrm>
            <a:off x="979836" y="477186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8" name="Freeform 10708"/>
          <p:cNvSpPr/>
          <p:nvPr/>
        </p:nvSpPr>
        <p:spPr>
          <a:xfrm>
            <a:off x="1042473" y="477186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9" name="Freeform 10709"/>
          <p:cNvSpPr/>
          <p:nvPr/>
        </p:nvSpPr>
        <p:spPr>
          <a:xfrm>
            <a:off x="1104995" y="477186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0" name="Freeform 10710"/>
          <p:cNvSpPr/>
          <p:nvPr/>
        </p:nvSpPr>
        <p:spPr>
          <a:xfrm>
            <a:off x="1213866" y="474031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1" name="Freeform 10711"/>
          <p:cNvSpPr/>
          <p:nvPr/>
        </p:nvSpPr>
        <p:spPr>
          <a:xfrm>
            <a:off x="1285760" y="477186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2" name="Freeform 10712"/>
          <p:cNvSpPr/>
          <p:nvPr/>
        </p:nvSpPr>
        <p:spPr>
          <a:xfrm>
            <a:off x="1350454" y="477186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3" name="Freeform 10713"/>
          <p:cNvSpPr/>
          <p:nvPr/>
        </p:nvSpPr>
        <p:spPr>
          <a:xfrm>
            <a:off x="1415376" y="474031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4" name="Freeform 10714"/>
          <p:cNvSpPr/>
          <p:nvPr/>
        </p:nvSpPr>
        <p:spPr>
          <a:xfrm>
            <a:off x="1439494" y="477186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5" name="Freeform 10715"/>
          <p:cNvSpPr/>
          <p:nvPr/>
        </p:nvSpPr>
        <p:spPr>
          <a:xfrm>
            <a:off x="1507274" y="477186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6" name="Freeform 10716"/>
          <p:cNvSpPr/>
          <p:nvPr/>
        </p:nvSpPr>
        <p:spPr>
          <a:xfrm>
            <a:off x="1541564" y="477186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7" name="Freeform 10717"/>
          <p:cNvSpPr/>
          <p:nvPr/>
        </p:nvSpPr>
        <p:spPr>
          <a:xfrm>
            <a:off x="1594027" y="4745800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8" name="Freeform 10718"/>
          <p:cNvSpPr/>
          <p:nvPr/>
        </p:nvSpPr>
        <p:spPr>
          <a:xfrm>
            <a:off x="1663179" y="477186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9" name="Freeform 10719"/>
          <p:cNvSpPr/>
          <p:nvPr/>
        </p:nvSpPr>
        <p:spPr>
          <a:xfrm>
            <a:off x="1717471" y="4740314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0" name="Freeform 10720"/>
          <p:cNvSpPr/>
          <p:nvPr/>
        </p:nvSpPr>
        <p:spPr>
          <a:xfrm>
            <a:off x="1779422" y="477186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1" name="Freeform 10721"/>
          <p:cNvSpPr/>
          <p:nvPr/>
        </p:nvSpPr>
        <p:spPr>
          <a:xfrm>
            <a:off x="1844459" y="4773232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2" name="Freeform 10722"/>
          <p:cNvSpPr/>
          <p:nvPr/>
        </p:nvSpPr>
        <p:spPr>
          <a:xfrm>
            <a:off x="1935098" y="477186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3" name="Freeform 10723"/>
          <p:cNvSpPr/>
          <p:nvPr/>
        </p:nvSpPr>
        <p:spPr>
          <a:xfrm>
            <a:off x="1969057" y="477186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4" name="Freeform 10724"/>
          <p:cNvSpPr/>
          <p:nvPr/>
        </p:nvSpPr>
        <p:spPr>
          <a:xfrm>
            <a:off x="2037980" y="477186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5" name="Freeform 10725"/>
          <p:cNvSpPr/>
          <p:nvPr/>
        </p:nvSpPr>
        <p:spPr>
          <a:xfrm>
            <a:off x="2109074" y="4771860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6" name="Freeform 10726"/>
          <p:cNvSpPr/>
          <p:nvPr/>
        </p:nvSpPr>
        <p:spPr>
          <a:xfrm>
            <a:off x="2203715" y="477186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7" name="Freeform 10727"/>
          <p:cNvSpPr/>
          <p:nvPr/>
        </p:nvSpPr>
        <p:spPr>
          <a:xfrm>
            <a:off x="2257207" y="4815866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8" name="Freeform 10728"/>
          <p:cNvSpPr/>
          <p:nvPr/>
        </p:nvSpPr>
        <p:spPr>
          <a:xfrm>
            <a:off x="2329102" y="477186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9" name="Freeform 10729"/>
          <p:cNvSpPr/>
          <p:nvPr/>
        </p:nvSpPr>
        <p:spPr>
          <a:xfrm>
            <a:off x="2391738" y="477186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0" name="Freeform 10730"/>
          <p:cNvSpPr/>
          <p:nvPr/>
        </p:nvSpPr>
        <p:spPr>
          <a:xfrm>
            <a:off x="2453346" y="474031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1" name="Freeform 10731"/>
          <p:cNvSpPr/>
          <p:nvPr/>
        </p:nvSpPr>
        <p:spPr>
          <a:xfrm>
            <a:off x="2568903" y="477186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2" name="Freeform 10732"/>
          <p:cNvSpPr/>
          <p:nvPr/>
        </p:nvSpPr>
        <p:spPr>
          <a:xfrm>
            <a:off x="2640226" y="477186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3" name="Freeform 10733"/>
          <p:cNvSpPr/>
          <p:nvPr/>
        </p:nvSpPr>
        <p:spPr>
          <a:xfrm>
            <a:off x="2678974" y="474717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4" name="Freeform 10734"/>
          <p:cNvSpPr/>
          <p:nvPr/>
        </p:nvSpPr>
        <p:spPr>
          <a:xfrm>
            <a:off x="2703663" y="4795521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5" name="Freeform 10735"/>
          <p:cNvSpPr/>
          <p:nvPr/>
        </p:nvSpPr>
        <p:spPr>
          <a:xfrm>
            <a:off x="344440" y="4925670"/>
            <a:ext cx="49945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6" name="Freeform 10736"/>
          <p:cNvSpPr/>
          <p:nvPr/>
        </p:nvSpPr>
        <p:spPr>
          <a:xfrm>
            <a:off x="401095" y="4924298"/>
            <a:ext cx="4378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7" name="Freeform 10737"/>
          <p:cNvSpPr/>
          <p:nvPr/>
        </p:nvSpPr>
        <p:spPr>
          <a:xfrm>
            <a:off x="454341" y="4910582"/>
            <a:ext cx="3344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8" name="Freeform 10738"/>
          <p:cNvSpPr/>
          <p:nvPr/>
        </p:nvSpPr>
        <p:spPr>
          <a:xfrm>
            <a:off x="494495" y="4924298"/>
            <a:ext cx="5060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9" name="Freeform 10739"/>
          <p:cNvSpPr/>
          <p:nvPr/>
        </p:nvSpPr>
        <p:spPr>
          <a:xfrm>
            <a:off x="583934" y="4892752"/>
            <a:ext cx="4411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0" name="Freeform 10740"/>
          <p:cNvSpPr/>
          <p:nvPr/>
        </p:nvSpPr>
        <p:spPr>
          <a:xfrm>
            <a:off x="642350" y="4924298"/>
            <a:ext cx="5467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1" name="Freeform 10741"/>
          <p:cNvSpPr/>
          <p:nvPr/>
        </p:nvSpPr>
        <p:spPr>
          <a:xfrm>
            <a:off x="709567" y="4924298"/>
            <a:ext cx="77337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2" name="Freeform 10742"/>
          <p:cNvSpPr/>
          <p:nvPr/>
        </p:nvSpPr>
        <p:spPr>
          <a:xfrm>
            <a:off x="801096" y="4924298"/>
            <a:ext cx="5060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3" name="Freeform 10743"/>
          <p:cNvSpPr/>
          <p:nvPr/>
        </p:nvSpPr>
        <p:spPr>
          <a:xfrm>
            <a:off x="860502" y="4924298"/>
            <a:ext cx="3982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4" name="Freeform 10744"/>
          <p:cNvSpPr/>
          <p:nvPr/>
        </p:nvSpPr>
        <p:spPr>
          <a:xfrm>
            <a:off x="912978" y="4967504"/>
            <a:ext cx="11881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5" name="Freeform 10745"/>
          <p:cNvSpPr/>
          <p:nvPr/>
        </p:nvSpPr>
        <p:spPr>
          <a:xfrm>
            <a:off x="965123" y="4896181"/>
            <a:ext cx="81188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6" name="Freeform 10746"/>
          <p:cNvSpPr/>
          <p:nvPr/>
        </p:nvSpPr>
        <p:spPr>
          <a:xfrm>
            <a:off x="1059403" y="4925670"/>
            <a:ext cx="4466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7" name="Freeform 10747"/>
          <p:cNvSpPr/>
          <p:nvPr/>
        </p:nvSpPr>
        <p:spPr>
          <a:xfrm>
            <a:off x="1120789" y="4924298"/>
            <a:ext cx="2926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8" name="Freeform 10748"/>
          <p:cNvSpPr/>
          <p:nvPr/>
        </p:nvSpPr>
        <p:spPr>
          <a:xfrm>
            <a:off x="1182615" y="4925670"/>
            <a:ext cx="4466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9" name="Freeform 10749"/>
          <p:cNvSpPr/>
          <p:nvPr/>
        </p:nvSpPr>
        <p:spPr>
          <a:xfrm>
            <a:off x="1243121" y="4924298"/>
            <a:ext cx="4466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0" name="Freeform 10750"/>
          <p:cNvSpPr/>
          <p:nvPr/>
        </p:nvSpPr>
        <p:spPr>
          <a:xfrm>
            <a:off x="1301207" y="4892752"/>
            <a:ext cx="5489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1" name="Freeform 10751"/>
          <p:cNvSpPr/>
          <p:nvPr/>
        </p:nvSpPr>
        <p:spPr>
          <a:xfrm>
            <a:off x="1369194" y="4924298"/>
            <a:ext cx="5060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2" name="Freeform 10752"/>
          <p:cNvSpPr/>
          <p:nvPr/>
        </p:nvSpPr>
        <p:spPr>
          <a:xfrm>
            <a:off x="1433221" y="4924298"/>
            <a:ext cx="2926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3" name="Freeform 10753"/>
          <p:cNvSpPr/>
          <p:nvPr/>
        </p:nvSpPr>
        <p:spPr>
          <a:xfrm>
            <a:off x="1464673" y="4924298"/>
            <a:ext cx="53575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4" name="Freeform 10754"/>
          <p:cNvSpPr/>
          <p:nvPr/>
        </p:nvSpPr>
        <p:spPr>
          <a:xfrm>
            <a:off x="1534750" y="4924298"/>
            <a:ext cx="2926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5" name="Freeform 10755"/>
          <p:cNvSpPr/>
          <p:nvPr/>
        </p:nvSpPr>
        <p:spPr>
          <a:xfrm>
            <a:off x="1568193" y="4924298"/>
            <a:ext cx="4378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6" name="Freeform 10756"/>
          <p:cNvSpPr/>
          <p:nvPr/>
        </p:nvSpPr>
        <p:spPr>
          <a:xfrm>
            <a:off x="1624299" y="4892752"/>
            <a:ext cx="5489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7" name="Freeform 10757"/>
          <p:cNvSpPr/>
          <p:nvPr/>
        </p:nvSpPr>
        <p:spPr>
          <a:xfrm>
            <a:off x="1694926" y="4925670"/>
            <a:ext cx="4466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8" name="Freeform 10758"/>
          <p:cNvSpPr/>
          <p:nvPr/>
        </p:nvSpPr>
        <p:spPr>
          <a:xfrm>
            <a:off x="1753342" y="4924298"/>
            <a:ext cx="4378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9" name="Freeform 10759"/>
          <p:cNvSpPr/>
          <p:nvPr/>
        </p:nvSpPr>
        <p:spPr>
          <a:xfrm>
            <a:off x="1806588" y="4910582"/>
            <a:ext cx="3344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0" name="Freeform 10760"/>
          <p:cNvSpPr/>
          <p:nvPr/>
        </p:nvSpPr>
        <p:spPr>
          <a:xfrm>
            <a:off x="1846742" y="4924298"/>
            <a:ext cx="5060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1" name="Freeform 10761"/>
          <p:cNvSpPr/>
          <p:nvPr/>
        </p:nvSpPr>
        <p:spPr>
          <a:xfrm>
            <a:off x="1936181" y="4924298"/>
            <a:ext cx="5489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2" name="Freeform 10762"/>
          <p:cNvSpPr/>
          <p:nvPr/>
        </p:nvSpPr>
        <p:spPr>
          <a:xfrm>
            <a:off x="2003288" y="4899610"/>
            <a:ext cx="1056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3" name="Freeform 10763"/>
          <p:cNvSpPr/>
          <p:nvPr/>
        </p:nvSpPr>
        <p:spPr>
          <a:xfrm>
            <a:off x="2026940" y="4924298"/>
            <a:ext cx="4378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4" name="Freeform 10764"/>
          <p:cNvSpPr/>
          <p:nvPr/>
        </p:nvSpPr>
        <p:spPr>
          <a:xfrm>
            <a:off x="2086016" y="4924298"/>
            <a:ext cx="4466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5" name="Freeform 10765"/>
          <p:cNvSpPr/>
          <p:nvPr/>
        </p:nvSpPr>
        <p:spPr>
          <a:xfrm>
            <a:off x="2147622" y="4899610"/>
            <a:ext cx="1056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6" name="Freeform 10766"/>
          <p:cNvSpPr/>
          <p:nvPr/>
        </p:nvSpPr>
        <p:spPr>
          <a:xfrm>
            <a:off x="2169625" y="4924298"/>
            <a:ext cx="3982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7" name="Freeform 10767"/>
          <p:cNvSpPr/>
          <p:nvPr/>
        </p:nvSpPr>
        <p:spPr>
          <a:xfrm>
            <a:off x="2214289" y="4910582"/>
            <a:ext cx="3344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8" name="Freeform 10768"/>
          <p:cNvSpPr/>
          <p:nvPr/>
        </p:nvSpPr>
        <p:spPr>
          <a:xfrm>
            <a:off x="2252793" y="4924298"/>
            <a:ext cx="3982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9" name="Freeform 10769"/>
          <p:cNvSpPr/>
          <p:nvPr/>
        </p:nvSpPr>
        <p:spPr>
          <a:xfrm>
            <a:off x="2329581" y="4892752"/>
            <a:ext cx="4411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0" name="Freeform 10770"/>
          <p:cNvSpPr/>
          <p:nvPr/>
        </p:nvSpPr>
        <p:spPr>
          <a:xfrm>
            <a:off x="2387997" y="4924298"/>
            <a:ext cx="4378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1" name="Freeform 10771"/>
          <p:cNvSpPr/>
          <p:nvPr/>
        </p:nvSpPr>
        <p:spPr>
          <a:xfrm>
            <a:off x="2441242" y="4925670"/>
            <a:ext cx="49945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2" name="Freeform 10772"/>
          <p:cNvSpPr/>
          <p:nvPr/>
        </p:nvSpPr>
        <p:spPr>
          <a:xfrm>
            <a:off x="2497898" y="4924298"/>
            <a:ext cx="5060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3" name="Freeform 10773"/>
          <p:cNvSpPr/>
          <p:nvPr/>
        </p:nvSpPr>
        <p:spPr>
          <a:xfrm>
            <a:off x="2580957" y="4910582"/>
            <a:ext cx="3344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4" name="Freeform 10774"/>
          <p:cNvSpPr/>
          <p:nvPr/>
        </p:nvSpPr>
        <p:spPr>
          <a:xfrm>
            <a:off x="2623751" y="4892752"/>
            <a:ext cx="4411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5" name="Freeform 10775"/>
          <p:cNvSpPr/>
          <p:nvPr/>
        </p:nvSpPr>
        <p:spPr>
          <a:xfrm>
            <a:off x="2682167" y="4924298"/>
            <a:ext cx="5060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6" name="Freeform 10776"/>
          <p:cNvSpPr/>
          <p:nvPr/>
        </p:nvSpPr>
        <p:spPr>
          <a:xfrm>
            <a:off x="348309" y="5076698"/>
            <a:ext cx="560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7" name="Freeform 10777"/>
          <p:cNvSpPr/>
          <p:nvPr/>
        </p:nvSpPr>
        <p:spPr>
          <a:xfrm>
            <a:off x="417839" y="5076698"/>
            <a:ext cx="56232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8" name="Freeform 10778"/>
          <p:cNvSpPr/>
          <p:nvPr/>
        </p:nvSpPr>
        <p:spPr>
          <a:xfrm>
            <a:off x="486693" y="5076698"/>
            <a:ext cx="56232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9" name="Freeform 10779"/>
          <p:cNvSpPr/>
          <p:nvPr/>
        </p:nvSpPr>
        <p:spPr>
          <a:xfrm>
            <a:off x="552843" y="5076698"/>
            <a:ext cx="560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0" name="Freeform 10780"/>
          <p:cNvSpPr/>
          <p:nvPr/>
        </p:nvSpPr>
        <p:spPr>
          <a:xfrm>
            <a:off x="622711" y="5076698"/>
            <a:ext cx="2997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1" name="Freeform 10781"/>
          <p:cNvSpPr/>
          <p:nvPr/>
        </p:nvSpPr>
        <p:spPr>
          <a:xfrm>
            <a:off x="653250" y="5062982"/>
            <a:ext cx="3425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2" name="Freeform 10782"/>
          <p:cNvSpPr/>
          <p:nvPr/>
        </p:nvSpPr>
        <p:spPr>
          <a:xfrm>
            <a:off x="697200" y="5078070"/>
            <a:ext cx="4575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3" name="Freeform 10783"/>
          <p:cNvSpPr/>
          <p:nvPr/>
        </p:nvSpPr>
        <p:spPr>
          <a:xfrm>
            <a:off x="759292" y="5076698"/>
            <a:ext cx="4575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4" name="Freeform 10784"/>
          <p:cNvSpPr/>
          <p:nvPr/>
        </p:nvSpPr>
        <p:spPr>
          <a:xfrm>
            <a:off x="822512" y="5052010"/>
            <a:ext cx="1081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5" name="Freeform 10785"/>
          <p:cNvSpPr/>
          <p:nvPr/>
        </p:nvSpPr>
        <p:spPr>
          <a:xfrm>
            <a:off x="843022" y="5062982"/>
            <a:ext cx="3425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6" name="Freeform 10786"/>
          <p:cNvSpPr/>
          <p:nvPr/>
        </p:nvSpPr>
        <p:spPr>
          <a:xfrm>
            <a:off x="880604" y="5078070"/>
            <a:ext cx="51048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7" name="Freeform 10787"/>
          <p:cNvSpPr/>
          <p:nvPr/>
        </p:nvSpPr>
        <p:spPr>
          <a:xfrm>
            <a:off x="961178" y="5062982"/>
            <a:ext cx="3425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8" name="Freeform 10788"/>
          <p:cNvSpPr/>
          <p:nvPr/>
        </p:nvSpPr>
        <p:spPr>
          <a:xfrm>
            <a:off x="1002423" y="5076698"/>
            <a:ext cx="560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9" name="Freeform 10789"/>
          <p:cNvSpPr/>
          <p:nvPr/>
        </p:nvSpPr>
        <p:spPr>
          <a:xfrm>
            <a:off x="1091900" y="5062982"/>
            <a:ext cx="3425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0" name="Freeform 10790"/>
          <p:cNvSpPr/>
          <p:nvPr/>
        </p:nvSpPr>
        <p:spPr>
          <a:xfrm>
            <a:off x="1133144" y="5076698"/>
            <a:ext cx="4485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1" name="Freeform 10791"/>
          <p:cNvSpPr/>
          <p:nvPr/>
        </p:nvSpPr>
        <p:spPr>
          <a:xfrm>
            <a:off x="1194336" y="5045152"/>
            <a:ext cx="46315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2" name="Freeform 10792"/>
          <p:cNvSpPr/>
          <p:nvPr/>
        </p:nvSpPr>
        <p:spPr>
          <a:xfrm>
            <a:off x="1245948" y="5076698"/>
            <a:ext cx="5183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3" name="Freeform 10793"/>
          <p:cNvSpPr/>
          <p:nvPr/>
        </p:nvSpPr>
        <p:spPr>
          <a:xfrm>
            <a:off x="1335087" y="5076698"/>
            <a:ext cx="54880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4" name="Freeform 10794"/>
          <p:cNvSpPr/>
          <p:nvPr/>
        </p:nvSpPr>
        <p:spPr>
          <a:xfrm>
            <a:off x="1406983" y="5076698"/>
            <a:ext cx="2997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5" name="Freeform 10795"/>
          <p:cNvSpPr/>
          <p:nvPr/>
        </p:nvSpPr>
        <p:spPr>
          <a:xfrm>
            <a:off x="1441354" y="5076698"/>
            <a:ext cx="4485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6" name="Freeform 10796"/>
          <p:cNvSpPr/>
          <p:nvPr/>
        </p:nvSpPr>
        <p:spPr>
          <a:xfrm>
            <a:off x="1498939" y="5045152"/>
            <a:ext cx="56232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7" name="Freeform 10797"/>
          <p:cNvSpPr/>
          <p:nvPr/>
        </p:nvSpPr>
        <p:spPr>
          <a:xfrm>
            <a:off x="1571399" y="5078070"/>
            <a:ext cx="4575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8" name="Freeform 10798"/>
          <p:cNvSpPr/>
          <p:nvPr/>
        </p:nvSpPr>
        <p:spPr>
          <a:xfrm>
            <a:off x="1631351" y="5076698"/>
            <a:ext cx="4485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9" name="Freeform 10799"/>
          <p:cNvSpPr/>
          <p:nvPr/>
        </p:nvSpPr>
        <p:spPr>
          <a:xfrm>
            <a:off x="1686006" y="5062982"/>
            <a:ext cx="3425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0" name="Freeform 10800"/>
          <p:cNvSpPr/>
          <p:nvPr/>
        </p:nvSpPr>
        <p:spPr>
          <a:xfrm>
            <a:off x="1727251" y="5076698"/>
            <a:ext cx="5183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1" name="Freeform 10801"/>
          <p:cNvSpPr/>
          <p:nvPr/>
        </p:nvSpPr>
        <p:spPr>
          <a:xfrm>
            <a:off x="1788780" y="5100359"/>
            <a:ext cx="28961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2" name="Freeform 10802"/>
          <p:cNvSpPr/>
          <p:nvPr/>
        </p:nvSpPr>
        <p:spPr>
          <a:xfrm>
            <a:off x="1831828" y="5045152"/>
            <a:ext cx="7437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3" name="Freeform 10803"/>
          <p:cNvSpPr/>
          <p:nvPr/>
        </p:nvSpPr>
        <p:spPr>
          <a:xfrm>
            <a:off x="1854479" y="5076698"/>
            <a:ext cx="5183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4" name="Freeform 10804"/>
          <p:cNvSpPr/>
          <p:nvPr/>
        </p:nvSpPr>
        <p:spPr>
          <a:xfrm>
            <a:off x="1913304" y="5078070"/>
            <a:ext cx="51161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5" name="Freeform 10805"/>
          <p:cNvSpPr/>
          <p:nvPr/>
        </p:nvSpPr>
        <p:spPr>
          <a:xfrm>
            <a:off x="1971452" y="5076698"/>
            <a:ext cx="5183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6" name="Freeform 10806"/>
          <p:cNvSpPr/>
          <p:nvPr/>
        </p:nvSpPr>
        <p:spPr>
          <a:xfrm>
            <a:off x="2038503" y="5045152"/>
            <a:ext cx="7437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7" name="Freeform 10807"/>
          <p:cNvSpPr/>
          <p:nvPr/>
        </p:nvSpPr>
        <p:spPr>
          <a:xfrm>
            <a:off x="2090341" y="5076698"/>
            <a:ext cx="56232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8" name="Freeform 10808"/>
          <p:cNvSpPr/>
          <p:nvPr/>
        </p:nvSpPr>
        <p:spPr>
          <a:xfrm>
            <a:off x="2159195" y="5052010"/>
            <a:ext cx="1081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9" name="Freeform 10809"/>
          <p:cNvSpPr/>
          <p:nvPr/>
        </p:nvSpPr>
        <p:spPr>
          <a:xfrm>
            <a:off x="2183536" y="5076698"/>
            <a:ext cx="4485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0" name="Freeform 10810"/>
          <p:cNvSpPr/>
          <p:nvPr/>
        </p:nvSpPr>
        <p:spPr>
          <a:xfrm>
            <a:off x="2244164" y="5076698"/>
            <a:ext cx="4575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1" name="Freeform 10811"/>
          <p:cNvSpPr/>
          <p:nvPr/>
        </p:nvSpPr>
        <p:spPr>
          <a:xfrm>
            <a:off x="2304679" y="5076698"/>
            <a:ext cx="560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2" name="Freeform 10812"/>
          <p:cNvSpPr/>
          <p:nvPr/>
        </p:nvSpPr>
        <p:spPr>
          <a:xfrm>
            <a:off x="2397987" y="5076470"/>
            <a:ext cx="47217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3" name="Freeform 10813"/>
          <p:cNvSpPr/>
          <p:nvPr/>
        </p:nvSpPr>
        <p:spPr>
          <a:xfrm>
            <a:off x="2456699" y="5045152"/>
            <a:ext cx="7437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4" name="Freeform 10814"/>
          <p:cNvSpPr/>
          <p:nvPr/>
        </p:nvSpPr>
        <p:spPr>
          <a:xfrm>
            <a:off x="2479350" y="5076698"/>
            <a:ext cx="4485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5" name="Freeform 10815"/>
          <p:cNvSpPr/>
          <p:nvPr/>
        </p:nvSpPr>
        <p:spPr>
          <a:xfrm>
            <a:off x="2536146" y="5076698"/>
            <a:ext cx="4079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6" name="Freeform 10816"/>
          <p:cNvSpPr/>
          <p:nvPr/>
        </p:nvSpPr>
        <p:spPr>
          <a:xfrm>
            <a:off x="2584152" y="5076698"/>
            <a:ext cx="4079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7" name="Freeform 10817"/>
          <p:cNvSpPr/>
          <p:nvPr/>
        </p:nvSpPr>
        <p:spPr>
          <a:xfrm>
            <a:off x="2633849" y="5076698"/>
            <a:ext cx="5183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8" name="Freeform 10818"/>
          <p:cNvSpPr/>
          <p:nvPr/>
        </p:nvSpPr>
        <p:spPr>
          <a:xfrm>
            <a:off x="2694815" y="5076698"/>
            <a:ext cx="4079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9" name="Freeform 10819"/>
          <p:cNvSpPr/>
          <p:nvPr/>
        </p:nvSpPr>
        <p:spPr>
          <a:xfrm>
            <a:off x="348238" y="5229098"/>
            <a:ext cx="44266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0" name="Freeform 10820"/>
          <p:cNvSpPr/>
          <p:nvPr/>
        </p:nvSpPr>
        <p:spPr>
          <a:xfrm>
            <a:off x="407965" y="5229098"/>
            <a:ext cx="4515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1" name="Freeform 10821"/>
          <p:cNvSpPr/>
          <p:nvPr/>
        </p:nvSpPr>
        <p:spPr>
          <a:xfrm>
            <a:off x="466690" y="5197552"/>
            <a:ext cx="5550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2" name="Freeform 10822"/>
          <p:cNvSpPr/>
          <p:nvPr/>
        </p:nvSpPr>
        <p:spPr>
          <a:xfrm>
            <a:off x="557671" y="5215382"/>
            <a:ext cx="33811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3" name="Freeform 10823"/>
          <p:cNvSpPr/>
          <p:nvPr/>
        </p:nvSpPr>
        <p:spPr>
          <a:xfrm>
            <a:off x="598267" y="5229098"/>
            <a:ext cx="5527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4" name="Freeform 10824"/>
          <p:cNvSpPr/>
          <p:nvPr/>
        </p:nvSpPr>
        <p:spPr>
          <a:xfrm>
            <a:off x="690916" y="5227041"/>
            <a:ext cx="38038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5" name="Freeform 10825"/>
          <p:cNvSpPr/>
          <p:nvPr/>
        </p:nvSpPr>
        <p:spPr>
          <a:xfrm>
            <a:off x="732424" y="5227041"/>
            <a:ext cx="55388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6" name="Freeform 10826"/>
          <p:cNvSpPr/>
          <p:nvPr/>
        </p:nvSpPr>
        <p:spPr>
          <a:xfrm>
            <a:off x="796155" y="5227041"/>
            <a:ext cx="49271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7" name="Freeform 10827"/>
          <p:cNvSpPr/>
          <p:nvPr/>
        </p:nvSpPr>
        <p:spPr>
          <a:xfrm>
            <a:off x="849653" y="5227041"/>
            <a:ext cx="55388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8" name="Freeform 10828"/>
          <p:cNvSpPr/>
          <p:nvPr/>
        </p:nvSpPr>
        <p:spPr>
          <a:xfrm>
            <a:off x="913940" y="5200981"/>
            <a:ext cx="19352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9" name="Freeform 10829"/>
          <p:cNvSpPr/>
          <p:nvPr/>
        </p:nvSpPr>
        <p:spPr>
          <a:xfrm>
            <a:off x="938186" y="5228413"/>
            <a:ext cx="61394" cy="55549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0" name="Freeform 10830"/>
          <p:cNvSpPr/>
          <p:nvPr/>
        </p:nvSpPr>
        <p:spPr>
          <a:xfrm>
            <a:off x="1003919" y="5227041"/>
            <a:ext cx="55388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1" name="Freeform 10831"/>
          <p:cNvSpPr/>
          <p:nvPr/>
        </p:nvSpPr>
        <p:spPr>
          <a:xfrm>
            <a:off x="1093842" y="5227041"/>
            <a:ext cx="46157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2" name="Freeform 10832"/>
          <p:cNvSpPr/>
          <p:nvPr/>
        </p:nvSpPr>
        <p:spPr>
          <a:xfrm>
            <a:off x="1148453" y="5228413"/>
            <a:ext cx="5205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3" name="Freeform 10833"/>
          <p:cNvSpPr/>
          <p:nvPr/>
        </p:nvSpPr>
        <p:spPr>
          <a:xfrm>
            <a:off x="1213741" y="5227041"/>
            <a:ext cx="58725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4" name="Freeform 10834"/>
          <p:cNvSpPr/>
          <p:nvPr/>
        </p:nvSpPr>
        <p:spPr>
          <a:xfrm>
            <a:off x="1283700" y="5227041"/>
            <a:ext cx="58725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5" name="Freeform 10835"/>
          <p:cNvSpPr/>
          <p:nvPr/>
        </p:nvSpPr>
        <p:spPr>
          <a:xfrm>
            <a:off x="1350100" y="5227041"/>
            <a:ext cx="60060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6" name="Freeform 10836"/>
          <p:cNvSpPr/>
          <p:nvPr/>
        </p:nvSpPr>
        <p:spPr>
          <a:xfrm>
            <a:off x="1419836" y="5227041"/>
            <a:ext cx="38038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7" name="Freeform 10837"/>
          <p:cNvSpPr/>
          <p:nvPr/>
        </p:nvSpPr>
        <p:spPr>
          <a:xfrm>
            <a:off x="1459765" y="5211953"/>
            <a:ext cx="42042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8" name="Freeform 10838"/>
          <p:cNvSpPr/>
          <p:nvPr/>
        </p:nvSpPr>
        <p:spPr>
          <a:xfrm>
            <a:off x="1506145" y="5265446"/>
            <a:ext cx="24246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9" name="Freeform 10839"/>
          <p:cNvSpPr/>
          <p:nvPr/>
        </p:nvSpPr>
        <p:spPr>
          <a:xfrm>
            <a:off x="1568041" y="5227041"/>
            <a:ext cx="51941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0" name="Freeform 10840"/>
          <p:cNvSpPr/>
          <p:nvPr/>
        </p:nvSpPr>
        <p:spPr>
          <a:xfrm>
            <a:off x="1628324" y="5197552"/>
            <a:ext cx="58725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1" name="Freeform 10841"/>
          <p:cNvSpPr/>
          <p:nvPr/>
        </p:nvSpPr>
        <p:spPr>
          <a:xfrm>
            <a:off x="1694612" y="5228413"/>
            <a:ext cx="61394" cy="55549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2" name="Freeform 10842"/>
          <p:cNvSpPr/>
          <p:nvPr/>
        </p:nvSpPr>
        <p:spPr>
          <a:xfrm>
            <a:off x="1760901" y="5200981"/>
            <a:ext cx="19352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3" name="Freeform 10843"/>
          <p:cNvSpPr/>
          <p:nvPr/>
        </p:nvSpPr>
        <p:spPr>
          <a:xfrm>
            <a:off x="1789152" y="5227041"/>
            <a:ext cx="49271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4" name="Freeform 10844"/>
          <p:cNvSpPr/>
          <p:nvPr/>
        </p:nvSpPr>
        <p:spPr>
          <a:xfrm>
            <a:off x="1842650" y="5227041"/>
            <a:ext cx="55388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5" name="Freeform 10845"/>
          <p:cNvSpPr/>
          <p:nvPr/>
        </p:nvSpPr>
        <p:spPr>
          <a:xfrm>
            <a:off x="1904045" y="5265446"/>
            <a:ext cx="24246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6" name="Freeform 10846"/>
          <p:cNvSpPr/>
          <p:nvPr/>
        </p:nvSpPr>
        <p:spPr>
          <a:xfrm>
            <a:off x="1965940" y="5227041"/>
            <a:ext cx="51941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7" name="Freeform 10847"/>
          <p:cNvSpPr/>
          <p:nvPr/>
        </p:nvSpPr>
        <p:spPr>
          <a:xfrm>
            <a:off x="2028225" y="5227041"/>
            <a:ext cx="5205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8" name="Freeform 10848"/>
          <p:cNvSpPr/>
          <p:nvPr/>
        </p:nvSpPr>
        <p:spPr>
          <a:xfrm>
            <a:off x="2089954" y="5197552"/>
            <a:ext cx="58725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9" name="Freeform 10849"/>
          <p:cNvSpPr/>
          <p:nvPr/>
        </p:nvSpPr>
        <p:spPr>
          <a:xfrm>
            <a:off x="2188553" y="5200981"/>
            <a:ext cx="19352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0" name="Freeform 10850"/>
          <p:cNvSpPr/>
          <p:nvPr/>
        </p:nvSpPr>
        <p:spPr>
          <a:xfrm>
            <a:off x="2218472" y="5227041"/>
            <a:ext cx="5205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1" name="Freeform 10851"/>
          <p:cNvSpPr/>
          <p:nvPr/>
        </p:nvSpPr>
        <p:spPr>
          <a:xfrm>
            <a:off x="2278977" y="5227041"/>
            <a:ext cx="46157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2" name="Freeform 10852"/>
          <p:cNvSpPr/>
          <p:nvPr/>
        </p:nvSpPr>
        <p:spPr>
          <a:xfrm>
            <a:off x="2335144" y="5227041"/>
            <a:ext cx="58725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3" name="Freeform 10853"/>
          <p:cNvSpPr/>
          <p:nvPr/>
        </p:nvSpPr>
        <p:spPr>
          <a:xfrm>
            <a:off x="2402434" y="5200981"/>
            <a:ext cx="19352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4" name="Freeform 10854"/>
          <p:cNvSpPr/>
          <p:nvPr/>
        </p:nvSpPr>
        <p:spPr>
          <a:xfrm>
            <a:off x="2432353" y="5227041"/>
            <a:ext cx="38038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5" name="Freeform 10855"/>
          <p:cNvSpPr/>
          <p:nvPr/>
        </p:nvSpPr>
        <p:spPr>
          <a:xfrm>
            <a:off x="2474840" y="5227041"/>
            <a:ext cx="51941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6" name="Freeform 10856"/>
          <p:cNvSpPr/>
          <p:nvPr/>
        </p:nvSpPr>
        <p:spPr>
          <a:xfrm>
            <a:off x="2531897" y="5211953"/>
            <a:ext cx="42042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7" name="Freeform 10857"/>
          <p:cNvSpPr/>
          <p:nvPr/>
        </p:nvSpPr>
        <p:spPr>
          <a:xfrm>
            <a:off x="2581169" y="5200981"/>
            <a:ext cx="19352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8" name="Freeform 10858"/>
          <p:cNvSpPr/>
          <p:nvPr/>
        </p:nvSpPr>
        <p:spPr>
          <a:xfrm>
            <a:off x="2609086" y="5227041"/>
            <a:ext cx="60060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9" name="Freeform 10859"/>
          <p:cNvSpPr/>
          <p:nvPr/>
        </p:nvSpPr>
        <p:spPr>
          <a:xfrm>
            <a:off x="2678823" y="5227041"/>
            <a:ext cx="5205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0" name="Freeform 10860"/>
          <p:cNvSpPr/>
          <p:nvPr/>
        </p:nvSpPr>
        <p:spPr>
          <a:xfrm>
            <a:off x="344456" y="5348580"/>
            <a:ext cx="34808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1" name="Freeform 10861"/>
          <p:cNvSpPr/>
          <p:nvPr/>
        </p:nvSpPr>
        <p:spPr>
          <a:xfrm>
            <a:off x="384047" y="5381498"/>
            <a:ext cx="2958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2" name="Freeform 10862"/>
          <p:cNvSpPr/>
          <p:nvPr/>
        </p:nvSpPr>
        <p:spPr>
          <a:xfrm>
            <a:off x="415876" y="5381498"/>
            <a:ext cx="5527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3" name="Freeform 10863"/>
          <p:cNvSpPr/>
          <p:nvPr/>
        </p:nvSpPr>
        <p:spPr>
          <a:xfrm>
            <a:off x="483825" y="5381498"/>
            <a:ext cx="78180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4" name="Freeform 10864"/>
          <p:cNvSpPr/>
          <p:nvPr/>
        </p:nvSpPr>
        <p:spPr>
          <a:xfrm>
            <a:off x="598594" y="5367782"/>
            <a:ext cx="3380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5" name="Freeform 10865"/>
          <p:cNvSpPr/>
          <p:nvPr/>
        </p:nvSpPr>
        <p:spPr>
          <a:xfrm>
            <a:off x="641854" y="5349952"/>
            <a:ext cx="44595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6" name="Freeform 10866"/>
          <p:cNvSpPr/>
          <p:nvPr/>
        </p:nvSpPr>
        <p:spPr>
          <a:xfrm>
            <a:off x="700907" y="5381498"/>
            <a:ext cx="5115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7" name="Freeform 10867"/>
          <p:cNvSpPr/>
          <p:nvPr/>
        </p:nvSpPr>
        <p:spPr>
          <a:xfrm>
            <a:off x="765298" y="5356810"/>
            <a:ext cx="1067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8" name="Freeform 10868"/>
          <p:cNvSpPr/>
          <p:nvPr/>
        </p:nvSpPr>
        <p:spPr>
          <a:xfrm>
            <a:off x="792210" y="5381498"/>
            <a:ext cx="2958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9" name="Freeform 10869"/>
          <p:cNvSpPr/>
          <p:nvPr/>
        </p:nvSpPr>
        <p:spPr>
          <a:xfrm>
            <a:off x="852042" y="5381498"/>
            <a:ext cx="54159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0" name="Freeform 10870"/>
          <p:cNvSpPr/>
          <p:nvPr/>
        </p:nvSpPr>
        <p:spPr>
          <a:xfrm>
            <a:off x="922882" y="5381498"/>
            <a:ext cx="2958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1" name="Freeform 10871"/>
          <p:cNvSpPr/>
          <p:nvPr/>
        </p:nvSpPr>
        <p:spPr>
          <a:xfrm>
            <a:off x="956690" y="5381498"/>
            <a:ext cx="4426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2" name="Freeform 10872"/>
          <p:cNvSpPr/>
          <p:nvPr/>
        </p:nvSpPr>
        <p:spPr>
          <a:xfrm>
            <a:off x="1013407" y="5349952"/>
            <a:ext cx="5549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3" name="Freeform 10873"/>
          <p:cNvSpPr/>
          <p:nvPr/>
        </p:nvSpPr>
        <p:spPr>
          <a:xfrm>
            <a:off x="1084804" y="5382870"/>
            <a:ext cx="4515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4" name="Freeform 10874"/>
          <p:cNvSpPr/>
          <p:nvPr/>
        </p:nvSpPr>
        <p:spPr>
          <a:xfrm>
            <a:off x="1143857" y="5381498"/>
            <a:ext cx="4426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5" name="Freeform 10875"/>
          <p:cNvSpPr/>
          <p:nvPr/>
        </p:nvSpPr>
        <p:spPr>
          <a:xfrm>
            <a:off x="1197682" y="5367782"/>
            <a:ext cx="3380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6" name="Freeform 10876"/>
          <p:cNvSpPr/>
          <p:nvPr/>
        </p:nvSpPr>
        <p:spPr>
          <a:xfrm>
            <a:off x="1238274" y="5381498"/>
            <a:ext cx="5115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7" name="Freeform 10877"/>
          <p:cNvSpPr/>
          <p:nvPr/>
        </p:nvSpPr>
        <p:spPr>
          <a:xfrm>
            <a:off x="1328688" y="5381498"/>
            <a:ext cx="5549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8" name="Freeform 10878"/>
          <p:cNvSpPr/>
          <p:nvPr/>
        </p:nvSpPr>
        <p:spPr>
          <a:xfrm>
            <a:off x="1393857" y="5381498"/>
            <a:ext cx="5115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9" name="Freeform 10879"/>
          <p:cNvSpPr/>
          <p:nvPr/>
        </p:nvSpPr>
        <p:spPr>
          <a:xfrm>
            <a:off x="1455579" y="5381498"/>
            <a:ext cx="5115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0" name="Freeform 10880"/>
          <p:cNvSpPr/>
          <p:nvPr/>
        </p:nvSpPr>
        <p:spPr>
          <a:xfrm>
            <a:off x="1520303" y="5381498"/>
            <a:ext cx="2958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1" name="Freeform 10881"/>
          <p:cNvSpPr/>
          <p:nvPr/>
        </p:nvSpPr>
        <p:spPr>
          <a:xfrm>
            <a:off x="1552443" y="5381498"/>
            <a:ext cx="40258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2" name="Freeform 10882"/>
          <p:cNvSpPr/>
          <p:nvPr/>
        </p:nvSpPr>
        <p:spPr>
          <a:xfrm>
            <a:off x="1605490" y="5424704"/>
            <a:ext cx="12010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3" name="Freeform 10883"/>
          <p:cNvSpPr/>
          <p:nvPr/>
        </p:nvSpPr>
        <p:spPr>
          <a:xfrm>
            <a:off x="1658203" y="5353381"/>
            <a:ext cx="8207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4" name="Freeform 10884"/>
          <p:cNvSpPr/>
          <p:nvPr/>
        </p:nvSpPr>
        <p:spPr>
          <a:xfrm>
            <a:off x="1753511" y="5382870"/>
            <a:ext cx="4515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5" name="Freeform 10885"/>
          <p:cNvSpPr/>
          <p:nvPr/>
        </p:nvSpPr>
        <p:spPr>
          <a:xfrm>
            <a:off x="1815566" y="5381498"/>
            <a:ext cx="2958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6" name="Freeform 10886"/>
          <p:cNvSpPr/>
          <p:nvPr/>
        </p:nvSpPr>
        <p:spPr>
          <a:xfrm>
            <a:off x="1878066" y="5356810"/>
            <a:ext cx="1067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7" name="Freeform 10887"/>
          <p:cNvSpPr/>
          <p:nvPr/>
        </p:nvSpPr>
        <p:spPr>
          <a:xfrm>
            <a:off x="1904089" y="5381498"/>
            <a:ext cx="4515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8" name="Freeform 10888"/>
          <p:cNvSpPr/>
          <p:nvPr/>
        </p:nvSpPr>
        <p:spPr>
          <a:xfrm>
            <a:off x="1959916" y="5367782"/>
            <a:ext cx="3380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9" name="Freeform 10889"/>
          <p:cNvSpPr/>
          <p:nvPr/>
        </p:nvSpPr>
        <p:spPr>
          <a:xfrm>
            <a:off x="2003177" y="5356810"/>
            <a:ext cx="1067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0" name="Freeform 10890"/>
          <p:cNvSpPr/>
          <p:nvPr/>
        </p:nvSpPr>
        <p:spPr>
          <a:xfrm>
            <a:off x="2029200" y="5381498"/>
            <a:ext cx="78180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1" name="Freeform 10891"/>
          <p:cNvSpPr/>
          <p:nvPr/>
        </p:nvSpPr>
        <p:spPr>
          <a:xfrm>
            <a:off x="2121727" y="5381498"/>
            <a:ext cx="4426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2" name="Freeform 10892"/>
          <p:cNvSpPr/>
          <p:nvPr/>
        </p:nvSpPr>
        <p:spPr>
          <a:xfrm>
            <a:off x="2175553" y="5367782"/>
            <a:ext cx="3380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3" name="Freeform 10893"/>
          <p:cNvSpPr/>
          <p:nvPr/>
        </p:nvSpPr>
        <p:spPr>
          <a:xfrm>
            <a:off x="2216144" y="5381498"/>
            <a:ext cx="5115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4" name="Freeform 10894"/>
          <p:cNvSpPr/>
          <p:nvPr/>
        </p:nvSpPr>
        <p:spPr>
          <a:xfrm>
            <a:off x="2279756" y="5425504"/>
            <a:ext cx="16459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5" name="Freeform 10895"/>
          <p:cNvSpPr/>
          <p:nvPr/>
        </p:nvSpPr>
        <p:spPr>
          <a:xfrm>
            <a:off x="2337697" y="5381498"/>
            <a:ext cx="2958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6" name="Freeform 10896"/>
          <p:cNvSpPr/>
          <p:nvPr/>
        </p:nvSpPr>
        <p:spPr>
          <a:xfrm>
            <a:off x="2374174" y="5356810"/>
            <a:ext cx="1067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7" name="Freeform 10897"/>
          <p:cNvSpPr/>
          <p:nvPr/>
        </p:nvSpPr>
        <p:spPr>
          <a:xfrm>
            <a:off x="2398084" y="5381498"/>
            <a:ext cx="54159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8" name="Freeform 10898"/>
          <p:cNvSpPr/>
          <p:nvPr/>
        </p:nvSpPr>
        <p:spPr>
          <a:xfrm>
            <a:off x="2465922" y="5381498"/>
            <a:ext cx="5527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9" name="Freeform 10899"/>
          <p:cNvSpPr/>
          <p:nvPr/>
        </p:nvSpPr>
        <p:spPr>
          <a:xfrm>
            <a:off x="2534761" y="5381498"/>
            <a:ext cx="2958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0" name="Freeform 10900"/>
          <p:cNvSpPr/>
          <p:nvPr/>
        </p:nvSpPr>
        <p:spPr>
          <a:xfrm>
            <a:off x="2566601" y="5381498"/>
            <a:ext cx="5527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1" name="Freeform 10901"/>
          <p:cNvSpPr/>
          <p:nvPr/>
        </p:nvSpPr>
        <p:spPr>
          <a:xfrm>
            <a:off x="2635106" y="5382870"/>
            <a:ext cx="4515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2" name="Freeform 10902"/>
          <p:cNvSpPr/>
          <p:nvPr/>
        </p:nvSpPr>
        <p:spPr>
          <a:xfrm>
            <a:off x="2692491" y="5381498"/>
            <a:ext cx="40258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3" name="Freeform 10903"/>
          <p:cNvSpPr/>
          <p:nvPr/>
        </p:nvSpPr>
        <p:spPr>
          <a:xfrm>
            <a:off x="351036" y="5533898"/>
            <a:ext cx="5639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4" name="Freeform 10904"/>
          <p:cNvSpPr/>
          <p:nvPr/>
        </p:nvSpPr>
        <p:spPr>
          <a:xfrm>
            <a:off x="420424" y="5533898"/>
            <a:ext cx="30060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5" name="Freeform 10905"/>
          <p:cNvSpPr/>
          <p:nvPr/>
        </p:nvSpPr>
        <p:spPr>
          <a:xfrm>
            <a:off x="452824" y="5533898"/>
            <a:ext cx="5616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6" name="Freeform 10906"/>
          <p:cNvSpPr/>
          <p:nvPr/>
        </p:nvSpPr>
        <p:spPr>
          <a:xfrm>
            <a:off x="519839" y="5533898"/>
            <a:ext cx="55035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7" name="Freeform 10907"/>
          <p:cNvSpPr/>
          <p:nvPr/>
        </p:nvSpPr>
        <p:spPr>
          <a:xfrm>
            <a:off x="591939" y="5533898"/>
            <a:ext cx="30060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8" name="Freeform 10908"/>
          <p:cNvSpPr/>
          <p:nvPr/>
        </p:nvSpPr>
        <p:spPr>
          <a:xfrm>
            <a:off x="626407" y="5533898"/>
            <a:ext cx="4497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9" name="Freeform 10909"/>
          <p:cNvSpPr/>
          <p:nvPr/>
        </p:nvSpPr>
        <p:spPr>
          <a:xfrm>
            <a:off x="687206" y="5533898"/>
            <a:ext cx="79445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0" name="Freeform 10910"/>
          <p:cNvSpPr/>
          <p:nvPr/>
        </p:nvSpPr>
        <p:spPr>
          <a:xfrm>
            <a:off x="779648" y="5533898"/>
            <a:ext cx="4090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1" name="Freeform 10911"/>
          <p:cNvSpPr/>
          <p:nvPr/>
        </p:nvSpPr>
        <p:spPr>
          <a:xfrm>
            <a:off x="856099" y="5533898"/>
            <a:ext cx="4497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2" name="Freeform 10912"/>
          <p:cNvSpPr/>
          <p:nvPr/>
        </p:nvSpPr>
        <p:spPr>
          <a:xfrm>
            <a:off x="917802" y="5533898"/>
            <a:ext cx="30060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3" name="Freeform 10913"/>
          <p:cNvSpPr/>
          <p:nvPr/>
        </p:nvSpPr>
        <p:spPr>
          <a:xfrm>
            <a:off x="950202" y="5533898"/>
            <a:ext cx="5198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4" name="Freeform 10914"/>
          <p:cNvSpPr/>
          <p:nvPr/>
        </p:nvSpPr>
        <p:spPr>
          <a:xfrm>
            <a:off x="1044113" y="5502352"/>
            <a:ext cx="745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5" name="Freeform 10915"/>
          <p:cNvSpPr/>
          <p:nvPr/>
        </p:nvSpPr>
        <p:spPr>
          <a:xfrm>
            <a:off x="1066828" y="5533898"/>
            <a:ext cx="5198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6" name="Freeform 10916"/>
          <p:cNvSpPr/>
          <p:nvPr/>
        </p:nvSpPr>
        <p:spPr>
          <a:xfrm>
            <a:off x="1128757" y="5502352"/>
            <a:ext cx="5639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7" name="Freeform 10917"/>
          <p:cNvSpPr/>
          <p:nvPr/>
        </p:nvSpPr>
        <p:spPr>
          <a:xfrm>
            <a:off x="1228037" y="5502352"/>
            <a:ext cx="5639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8" name="Freeform 10918"/>
          <p:cNvSpPr/>
          <p:nvPr/>
        </p:nvSpPr>
        <p:spPr>
          <a:xfrm>
            <a:off x="1290757" y="5535270"/>
            <a:ext cx="51193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9" name="Freeform 10919"/>
          <p:cNvSpPr/>
          <p:nvPr/>
        </p:nvSpPr>
        <p:spPr>
          <a:xfrm>
            <a:off x="1371615" y="5535270"/>
            <a:ext cx="78428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0" name="Freeform 10920"/>
          <p:cNvSpPr/>
          <p:nvPr/>
        </p:nvSpPr>
        <p:spPr>
          <a:xfrm>
            <a:off x="1457051" y="5533898"/>
            <a:ext cx="5616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1" name="Freeform 10921"/>
          <p:cNvSpPr/>
          <p:nvPr/>
        </p:nvSpPr>
        <p:spPr>
          <a:xfrm>
            <a:off x="1527117" y="5533898"/>
            <a:ext cx="30060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2" name="Freeform 10922"/>
          <p:cNvSpPr/>
          <p:nvPr/>
        </p:nvSpPr>
        <p:spPr>
          <a:xfrm>
            <a:off x="1565992" y="5502352"/>
            <a:ext cx="745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3" name="Freeform 10923"/>
          <p:cNvSpPr/>
          <p:nvPr/>
        </p:nvSpPr>
        <p:spPr>
          <a:xfrm>
            <a:off x="1587803" y="5502352"/>
            <a:ext cx="5639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4" name="Freeform 10924"/>
          <p:cNvSpPr/>
          <p:nvPr/>
        </p:nvSpPr>
        <p:spPr>
          <a:xfrm>
            <a:off x="1656626" y="5557559"/>
            <a:ext cx="29043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5" name="Freeform 10925"/>
          <p:cNvSpPr/>
          <p:nvPr/>
        </p:nvSpPr>
        <p:spPr>
          <a:xfrm>
            <a:off x="1695388" y="5533670"/>
            <a:ext cx="4735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6" name="Freeform 10926"/>
          <p:cNvSpPr/>
          <p:nvPr/>
        </p:nvSpPr>
        <p:spPr>
          <a:xfrm>
            <a:off x="1754266" y="5502352"/>
            <a:ext cx="745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7" name="Freeform 10927"/>
          <p:cNvSpPr/>
          <p:nvPr/>
        </p:nvSpPr>
        <p:spPr>
          <a:xfrm>
            <a:off x="1776981" y="5533898"/>
            <a:ext cx="4497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8" name="Freeform 10928"/>
          <p:cNvSpPr/>
          <p:nvPr/>
        </p:nvSpPr>
        <p:spPr>
          <a:xfrm>
            <a:off x="1833938" y="5533898"/>
            <a:ext cx="4090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9" name="Freeform 10929"/>
          <p:cNvSpPr/>
          <p:nvPr/>
        </p:nvSpPr>
        <p:spPr>
          <a:xfrm>
            <a:off x="1882080" y="5533898"/>
            <a:ext cx="4090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0" name="Freeform 10930"/>
          <p:cNvSpPr/>
          <p:nvPr/>
        </p:nvSpPr>
        <p:spPr>
          <a:xfrm>
            <a:off x="1961243" y="5509210"/>
            <a:ext cx="1084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1" name="Freeform 10931"/>
          <p:cNvSpPr/>
          <p:nvPr/>
        </p:nvSpPr>
        <p:spPr>
          <a:xfrm>
            <a:off x="1987801" y="5533898"/>
            <a:ext cx="4588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2" name="Freeform 10932"/>
          <p:cNvSpPr/>
          <p:nvPr/>
        </p:nvSpPr>
        <p:spPr>
          <a:xfrm>
            <a:off x="2046792" y="5533898"/>
            <a:ext cx="4090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3" name="Freeform 10933"/>
          <p:cNvSpPr/>
          <p:nvPr/>
        </p:nvSpPr>
        <p:spPr>
          <a:xfrm>
            <a:off x="2092787" y="5520182"/>
            <a:ext cx="3435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4" name="Freeform 10934"/>
          <p:cNvSpPr/>
          <p:nvPr/>
        </p:nvSpPr>
        <p:spPr>
          <a:xfrm>
            <a:off x="2137199" y="5533898"/>
            <a:ext cx="30060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5" name="Freeform 10935"/>
          <p:cNvSpPr/>
          <p:nvPr/>
        </p:nvSpPr>
        <p:spPr>
          <a:xfrm>
            <a:off x="2174380" y="5535270"/>
            <a:ext cx="4588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6" name="Freeform 10936"/>
          <p:cNvSpPr/>
          <p:nvPr/>
        </p:nvSpPr>
        <p:spPr>
          <a:xfrm>
            <a:off x="2234501" y="5533670"/>
            <a:ext cx="4735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7" name="Freeform 10937"/>
          <p:cNvSpPr/>
          <p:nvPr/>
        </p:nvSpPr>
        <p:spPr>
          <a:xfrm>
            <a:off x="2285129" y="5520182"/>
            <a:ext cx="3435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8" name="Freeform 10938"/>
          <p:cNvSpPr/>
          <p:nvPr/>
        </p:nvSpPr>
        <p:spPr>
          <a:xfrm>
            <a:off x="2326491" y="5533898"/>
            <a:ext cx="5616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9" name="Freeform 10939"/>
          <p:cNvSpPr/>
          <p:nvPr/>
        </p:nvSpPr>
        <p:spPr>
          <a:xfrm>
            <a:off x="2396557" y="5533898"/>
            <a:ext cx="30060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0" name="Freeform 10940"/>
          <p:cNvSpPr/>
          <p:nvPr/>
        </p:nvSpPr>
        <p:spPr>
          <a:xfrm>
            <a:off x="2429329" y="5533898"/>
            <a:ext cx="4090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1" name="Freeform 10941"/>
          <p:cNvSpPr/>
          <p:nvPr/>
        </p:nvSpPr>
        <p:spPr>
          <a:xfrm>
            <a:off x="2504877" y="5502352"/>
            <a:ext cx="5639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2" name="Freeform 10942"/>
          <p:cNvSpPr/>
          <p:nvPr/>
        </p:nvSpPr>
        <p:spPr>
          <a:xfrm>
            <a:off x="2574830" y="5533898"/>
            <a:ext cx="5198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3" name="Freeform 10943"/>
          <p:cNvSpPr/>
          <p:nvPr/>
        </p:nvSpPr>
        <p:spPr>
          <a:xfrm>
            <a:off x="2636759" y="5502352"/>
            <a:ext cx="5639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4" name="Freeform 10944"/>
          <p:cNvSpPr/>
          <p:nvPr/>
        </p:nvSpPr>
        <p:spPr>
          <a:xfrm>
            <a:off x="2704124" y="5557559"/>
            <a:ext cx="29043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5" name="Freeform 10945"/>
          <p:cNvSpPr/>
          <p:nvPr/>
        </p:nvSpPr>
        <p:spPr>
          <a:xfrm>
            <a:off x="351034" y="5661610"/>
            <a:ext cx="10845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6" name="Freeform 10946"/>
          <p:cNvSpPr/>
          <p:nvPr/>
        </p:nvSpPr>
        <p:spPr>
          <a:xfrm>
            <a:off x="375436" y="5686070"/>
            <a:ext cx="47335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7" name="Freeform 10947"/>
          <p:cNvSpPr/>
          <p:nvPr/>
        </p:nvSpPr>
        <p:spPr>
          <a:xfrm>
            <a:off x="429889" y="5686298"/>
            <a:ext cx="4496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8" name="Freeform 10948"/>
          <p:cNvSpPr/>
          <p:nvPr/>
        </p:nvSpPr>
        <p:spPr>
          <a:xfrm>
            <a:off x="484680" y="5672582"/>
            <a:ext cx="3434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9" name="Freeform 10949"/>
          <p:cNvSpPr/>
          <p:nvPr/>
        </p:nvSpPr>
        <p:spPr>
          <a:xfrm>
            <a:off x="526029" y="5686298"/>
            <a:ext cx="5196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0" name="Freeform 10950"/>
          <p:cNvSpPr/>
          <p:nvPr/>
        </p:nvSpPr>
        <p:spPr>
          <a:xfrm>
            <a:off x="587938" y="5654752"/>
            <a:ext cx="5637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1" name="Freeform 10951"/>
          <p:cNvSpPr/>
          <p:nvPr/>
        </p:nvSpPr>
        <p:spPr>
          <a:xfrm>
            <a:off x="680632" y="5672582"/>
            <a:ext cx="3434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2" name="Freeform 10952"/>
          <p:cNvSpPr/>
          <p:nvPr/>
        </p:nvSpPr>
        <p:spPr>
          <a:xfrm>
            <a:off x="721980" y="5686298"/>
            <a:ext cx="5614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3" name="Freeform 10953"/>
          <p:cNvSpPr/>
          <p:nvPr/>
        </p:nvSpPr>
        <p:spPr>
          <a:xfrm>
            <a:off x="817385" y="5684241"/>
            <a:ext cx="59649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4" name="Freeform 10954"/>
          <p:cNvSpPr/>
          <p:nvPr/>
        </p:nvSpPr>
        <p:spPr>
          <a:xfrm>
            <a:off x="886977" y="5684241"/>
            <a:ext cx="38636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5" name="Freeform 10955"/>
          <p:cNvSpPr/>
          <p:nvPr/>
        </p:nvSpPr>
        <p:spPr>
          <a:xfrm>
            <a:off x="929195" y="5684241"/>
            <a:ext cx="56260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6" name="Freeform 10956"/>
          <p:cNvSpPr/>
          <p:nvPr/>
        </p:nvSpPr>
        <p:spPr>
          <a:xfrm>
            <a:off x="997317" y="5684241"/>
            <a:ext cx="59649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7" name="Freeform 10957"/>
          <p:cNvSpPr/>
          <p:nvPr/>
        </p:nvSpPr>
        <p:spPr>
          <a:xfrm>
            <a:off x="1064197" y="5684241"/>
            <a:ext cx="5275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8" name="Freeform 10958"/>
          <p:cNvSpPr/>
          <p:nvPr/>
        </p:nvSpPr>
        <p:spPr>
          <a:xfrm>
            <a:off x="1127575" y="5684241"/>
            <a:ext cx="38636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9" name="Freeform 10959"/>
          <p:cNvSpPr/>
          <p:nvPr/>
        </p:nvSpPr>
        <p:spPr>
          <a:xfrm>
            <a:off x="1172425" y="5658181"/>
            <a:ext cx="19657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0" name="Freeform 10960"/>
          <p:cNvSpPr/>
          <p:nvPr/>
        </p:nvSpPr>
        <p:spPr>
          <a:xfrm>
            <a:off x="1202928" y="5684241"/>
            <a:ext cx="52871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1" name="Freeform 10961"/>
          <p:cNvSpPr/>
          <p:nvPr/>
        </p:nvSpPr>
        <p:spPr>
          <a:xfrm>
            <a:off x="1265741" y="5684241"/>
            <a:ext cx="59649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2" name="Freeform 10962"/>
          <p:cNvSpPr/>
          <p:nvPr/>
        </p:nvSpPr>
        <p:spPr>
          <a:xfrm>
            <a:off x="1368885" y="5684241"/>
            <a:ext cx="59649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3" name="Freeform 10963"/>
          <p:cNvSpPr/>
          <p:nvPr/>
        </p:nvSpPr>
        <p:spPr>
          <a:xfrm>
            <a:off x="1437347" y="5658181"/>
            <a:ext cx="19657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4" name="Freeform 10964"/>
          <p:cNvSpPr/>
          <p:nvPr/>
        </p:nvSpPr>
        <p:spPr>
          <a:xfrm>
            <a:off x="1465138" y="5684241"/>
            <a:ext cx="5275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5" name="Freeform 10965"/>
          <p:cNvSpPr/>
          <p:nvPr/>
        </p:nvSpPr>
        <p:spPr>
          <a:xfrm>
            <a:off x="1528516" y="5684241"/>
            <a:ext cx="52871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6" name="Freeform 10966"/>
          <p:cNvSpPr/>
          <p:nvPr/>
        </p:nvSpPr>
        <p:spPr>
          <a:xfrm>
            <a:off x="1592232" y="5658181"/>
            <a:ext cx="19657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7" name="Freeform 10967"/>
          <p:cNvSpPr/>
          <p:nvPr/>
        </p:nvSpPr>
        <p:spPr>
          <a:xfrm>
            <a:off x="1619459" y="5684241"/>
            <a:ext cx="46883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8" name="Freeform 10968"/>
          <p:cNvSpPr/>
          <p:nvPr/>
        </p:nvSpPr>
        <p:spPr>
          <a:xfrm>
            <a:off x="1669732" y="5669153"/>
            <a:ext cx="42703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9" name="Freeform 10969"/>
          <p:cNvSpPr/>
          <p:nvPr/>
        </p:nvSpPr>
        <p:spPr>
          <a:xfrm>
            <a:off x="1717745" y="5684241"/>
            <a:ext cx="46883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0" name="Freeform 10970"/>
          <p:cNvSpPr/>
          <p:nvPr/>
        </p:nvSpPr>
        <p:spPr>
          <a:xfrm>
            <a:off x="1796374" y="5653380"/>
            <a:ext cx="42590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1" name="Freeform 10971"/>
          <p:cNvSpPr/>
          <p:nvPr/>
        </p:nvSpPr>
        <p:spPr>
          <a:xfrm>
            <a:off x="1841450" y="5684241"/>
            <a:ext cx="61005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2" name="Freeform 10972"/>
          <p:cNvSpPr/>
          <p:nvPr/>
        </p:nvSpPr>
        <p:spPr>
          <a:xfrm>
            <a:off x="1912397" y="5684241"/>
            <a:ext cx="38636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3" name="Freeform 10973"/>
          <p:cNvSpPr/>
          <p:nvPr/>
        </p:nvSpPr>
        <p:spPr>
          <a:xfrm>
            <a:off x="1985039" y="5684241"/>
            <a:ext cx="50046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4" name="Freeform 10974"/>
          <p:cNvSpPr/>
          <p:nvPr/>
        </p:nvSpPr>
        <p:spPr>
          <a:xfrm>
            <a:off x="2038475" y="5684241"/>
            <a:ext cx="5275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5" name="Freeform 10975"/>
          <p:cNvSpPr/>
          <p:nvPr/>
        </p:nvSpPr>
        <p:spPr>
          <a:xfrm>
            <a:off x="2101853" y="5684241"/>
            <a:ext cx="38636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6" name="Freeform 10976"/>
          <p:cNvSpPr/>
          <p:nvPr/>
        </p:nvSpPr>
        <p:spPr>
          <a:xfrm>
            <a:off x="2144060" y="5684241"/>
            <a:ext cx="56260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7" name="Freeform 10977"/>
          <p:cNvSpPr/>
          <p:nvPr/>
        </p:nvSpPr>
        <p:spPr>
          <a:xfrm>
            <a:off x="2208906" y="5684241"/>
            <a:ext cx="56260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8" name="Freeform 10978"/>
          <p:cNvSpPr/>
          <p:nvPr/>
        </p:nvSpPr>
        <p:spPr>
          <a:xfrm>
            <a:off x="2275447" y="5684241"/>
            <a:ext cx="38636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9" name="Freeform 10979"/>
          <p:cNvSpPr/>
          <p:nvPr/>
        </p:nvSpPr>
        <p:spPr>
          <a:xfrm>
            <a:off x="2318151" y="5684241"/>
            <a:ext cx="46883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0" name="Freeform 10980"/>
          <p:cNvSpPr/>
          <p:nvPr/>
        </p:nvSpPr>
        <p:spPr>
          <a:xfrm>
            <a:off x="2400361" y="5686298"/>
            <a:ext cx="4496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1" name="Freeform 10981"/>
          <p:cNvSpPr/>
          <p:nvPr/>
        </p:nvSpPr>
        <p:spPr>
          <a:xfrm>
            <a:off x="2457299" y="5686298"/>
            <a:ext cx="4089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2" name="Freeform 10982"/>
          <p:cNvSpPr/>
          <p:nvPr/>
        </p:nvSpPr>
        <p:spPr>
          <a:xfrm>
            <a:off x="2532031" y="5686298"/>
            <a:ext cx="4089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3" name="Freeform 10983"/>
          <p:cNvSpPr/>
          <p:nvPr/>
        </p:nvSpPr>
        <p:spPr>
          <a:xfrm>
            <a:off x="2581852" y="5686298"/>
            <a:ext cx="5614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4" name="Freeform 10984"/>
          <p:cNvSpPr/>
          <p:nvPr/>
        </p:nvSpPr>
        <p:spPr>
          <a:xfrm>
            <a:off x="2653251" y="5654752"/>
            <a:ext cx="7456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5" name="Freeform 10985"/>
          <p:cNvSpPr/>
          <p:nvPr/>
        </p:nvSpPr>
        <p:spPr>
          <a:xfrm>
            <a:off x="2675958" y="5686298"/>
            <a:ext cx="5614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6" name="Freeform 10986"/>
          <p:cNvSpPr/>
          <p:nvPr/>
        </p:nvSpPr>
        <p:spPr>
          <a:xfrm>
            <a:off x="351129" y="583869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7" name="Freeform 10987"/>
          <p:cNvSpPr/>
          <p:nvPr/>
        </p:nvSpPr>
        <p:spPr>
          <a:xfrm>
            <a:off x="419366" y="58386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8" name="Freeform 10988"/>
          <p:cNvSpPr/>
          <p:nvPr/>
        </p:nvSpPr>
        <p:spPr>
          <a:xfrm>
            <a:off x="487146" y="583869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9" name="Freeform 10989"/>
          <p:cNvSpPr/>
          <p:nvPr/>
        </p:nvSpPr>
        <p:spPr>
          <a:xfrm>
            <a:off x="519264" y="5805780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0" name="Freeform 10990"/>
          <p:cNvSpPr/>
          <p:nvPr/>
        </p:nvSpPr>
        <p:spPr>
          <a:xfrm>
            <a:off x="558126" y="583869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1" name="Freeform 10991"/>
          <p:cNvSpPr/>
          <p:nvPr/>
        </p:nvSpPr>
        <p:spPr>
          <a:xfrm>
            <a:off x="630135" y="583869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2" name="Freeform 10992"/>
          <p:cNvSpPr/>
          <p:nvPr/>
        </p:nvSpPr>
        <p:spPr>
          <a:xfrm>
            <a:off x="670380" y="583869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3" name="Freeform 10993"/>
          <p:cNvSpPr/>
          <p:nvPr/>
        </p:nvSpPr>
        <p:spPr>
          <a:xfrm>
            <a:off x="766735" y="58386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4" name="Freeform 10994"/>
          <p:cNvSpPr/>
          <p:nvPr/>
        </p:nvSpPr>
        <p:spPr>
          <a:xfrm>
            <a:off x="834515" y="583869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5" name="Freeform 10995"/>
          <p:cNvSpPr/>
          <p:nvPr/>
        </p:nvSpPr>
        <p:spPr>
          <a:xfrm>
            <a:off x="868805" y="583869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6" name="Freeform 10996"/>
          <p:cNvSpPr/>
          <p:nvPr/>
        </p:nvSpPr>
        <p:spPr>
          <a:xfrm>
            <a:off x="922298" y="5882704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7" name="Freeform 10997"/>
          <p:cNvSpPr/>
          <p:nvPr/>
        </p:nvSpPr>
        <p:spPr>
          <a:xfrm>
            <a:off x="996936" y="581401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8" name="Freeform 10998"/>
          <p:cNvSpPr/>
          <p:nvPr/>
        </p:nvSpPr>
        <p:spPr>
          <a:xfrm>
            <a:off x="1024939" y="583869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9" name="Freeform 10999"/>
          <p:cNvSpPr/>
          <p:nvPr/>
        </p:nvSpPr>
        <p:spPr>
          <a:xfrm>
            <a:off x="1085747" y="583869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0" name="Freeform 11000"/>
          <p:cNvSpPr/>
          <p:nvPr/>
        </p:nvSpPr>
        <p:spPr>
          <a:xfrm>
            <a:off x="1133410" y="582498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1" name="Freeform 11001"/>
          <p:cNvSpPr/>
          <p:nvPr/>
        </p:nvSpPr>
        <p:spPr>
          <a:xfrm>
            <a:off x="1179473" y="583869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2" name="Freeform 11002"/>
          <p:cNvSpPr/>
          <p:nvPr/>
        </p:nvSpPr>
        <p:spPr>
          <a:xfrm>
            <a:off x="1218220" y="584007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3" name="Freeform 11003"/>
          <p:cNvSpPr/>
          <p:nvPr/>
        </p:nvSpPr>
        <p:spPr>
          <a:xfrm>
            <a:off x="1280171" y="583847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4" name="Freeform 11004"/>
          <p:cNvSpPr/>
          <p:nvPr/>
        </p:nvSpPr>
        <p:spPr>
          <a:xfrm>
            <a:off x="1332520" y="582498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5" name="Freeform 11005"/>
          <p:cNvSpPr/>
          <p:nvPr/>
        </p:nvSpPr>
        <p:spPr>
          <a:xfrm>
            <a:off x="1375497" y="583869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6" name="Freeform 11006"/>
          <p:cNvSpPr/>
          <p:nvPr/>
        </p:nvSpPr>
        <p:spPr>
          <a:xfrm>
            <a:off x="1447506" y="583869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7" name="Freeform 11007"/>
          <p:cNvSpPr/>
          <p:nvPr/>
        </p:nvSpPr>
        <p:spPr>
          <a:xfrm>
            <a:off x="1481796" y="583869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8" name="Freeform 11008"/>
          <p:cNvSpPr/>
          <p:nvPr/>
        </p:nvSpPr>
        <p:spPr>
          <a:xfrm>
            <a:off x="1535288" y="5882704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9" name="Freeform 11009"/>
          <p:cNvSpPr/>
          <p:nvPr/>
        </p:nvSpPr>
        <p:spPr>
          <a:xfrm>
            <a:off x="1607183" y="583847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0" name="Freeform 11010"/>
          <p:cNvSpPr/>
          <p:nvPr/>
        </p:nvSpPr>
        <p:spPr>
          <a:xfrm>
            <a:off x="1663419" y="583869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1" name="Freeform 11011"/>
          <p:cNvSpPr/>
          <p:nvPr/>
        </p:nvSpPr>
        <p:spPr>
          <a:xfrm>
            <a:off x="1736799" y="580715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2" name="Freeform 11012"/>
          <p:cNvSpPr/>
          <p:nvPr/>
        </p:nvSpPr>
        <p:spPr>
          <a:xfrm>
            <a:off x="1765374" y="580715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3" name="Freeform 11013"/>
          <p:cNvSpPr/>
          <p:nvPr/>
        </p:nvSpPr>
        <p:spPr>
          <a:xfrm>
            <a:off x="1789492" y="58386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4" name="Freeform 11014"/>
          <p:cNvSpPr/>
          <p:nvPr/>
        </p:nvSpPr>
        <p:spPr>
          <a:xfrm>
            <a:off x="1852700" y="580715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5" name="Freeform 11015"/>
          <p:cNvSpPr/>
          <p:nvPr/>
        </p:nvSpPr>
        <p:spPr>
          <a:xfrm>
            <a:off x="1920937" y="583869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6" name="Freeform 11016"/>
          <p:cNvSpPr/>
          <p:nvPr/>
        </p:nvSpPr>
        <p:spPr>
          <a:xfrm>
            <a:off x="1992946" y="583869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7" name="Freeform 11017"/>
          <p:cNvSpPr/>
          <p:nvPr/>
        </p:nvSpPr>
        <p:spPr>
          <a:xfrm>
            <a:off x="2028950" y="58386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8" name="Freeform 11018"/>
          <p:cNvSpPr/>
          <p:nvPr/>
        </p:nvSpPr>
        <p:spPr>
          <a:xfrm>
            <a:off x="2085529" y="582498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9" name="Freeform 11019"/>
          <p:cNvSpPr/>
          <p:nvPr/>
        </p:nvSpPr>
        <p:spPr>
          <a:xfrm>
            <a:off x="2131249" y="581401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0" name="Freeform 11020"/>
          <p:cNvSpPr/>
          <p:nvPr/>
        </p:nvSpPr>
        <p:spPr>
          <a:xfrm>
            <a:off x="2153194" y="5840070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1" name="Freeform 11021"/>
          <p:cNvSpPr/>
          <p:nvPr/>
        </p:nvSpPr>
        <p:spPr>
          <a:xfrm>
            <a:off x="2213316" y="58386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2" name="Freeform 11022"/>
          <p:cNvSpPr/>
          <p:nvPr/>
        </p:nvSpPr>
        <p:spPr>
          <a:xfrm>
            <a:off x="2321673" y="583869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3" name="Freeform 11023"/>
          <p:cNvSpPr/>
          <p:nvPr/>
        </p:nvSpPr>
        <p:spPr>
          <a:xfrm>
            <a:off x="2392653" y="581401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4" name="Freeform 11024"/>
          <p:cNvSpPr/>
          <p:nvPr/>
        </p:nvSpPr>
        <p:spPr>
          <a:xfrm>
            <a:off x="2418485" y="58386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5" name="Freeform 11025"/>
          <p:cNvSpPr/>
          <p:nvPr/>
        </p:nvSpPr>
        <p:spPr>
          <a:xfrm>
            <a:off x="2481121" y="583869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6" name="Freeform 11026"/>
          <p:cNvSpPr/>
          <p:nvPr/>
        </p:nvSpPr>
        <p:spPr>
          <a:xfrm>
            <a:off x="2546386" y="581401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7" name="Freeform 11027"/>
          <p:cNvSpPr/>
          <p:nvPr/>
        </p:nvSpPr>
        <p:spPr>
          <a:xfrm>
            <a:off x="2570504" y="583869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8" name="Freeform 11028"/>
          <p:cNvSpPr/>
          <p:nvPr/>
        </p:nvSpPr>
        <p:spPr>
          <a:xfrm>
            <a:off x="2618167" y="582498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9" name="Freeform 11029"/>
          <p:cNvSpPr/>
          <p:nvPr/>
        </p:nvSpPr>
        <p:spPr>
          <a:xfrm>
            <a:off x="2659429" y="583869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0" name="Freeform 11030"/>
          <p:cNvSpPr/>
          <p:nvPr/>
        </p:nvSpPr>
        <p:spPr>
          <a:xfrm>
            <a:off x="2712921" y="5882704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1" name="Freeform 11031"/>
          <p:cNvSpPr/>
          <p:nvPr/>
        </p:nvSpPr>
        <p:spPr>
          <a:xfrm>
            <a:off x="348331" y="5990870"/>
            <a:ext cx="47408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2" name="Freeform 11032"/>
          <p:cNvSpPr/>
          <p:nvPr/>
        </p:nvSpPr>
        <p:spPr>
          <a:xfrm>
            <a:off x="405583" y="5959552"/>
            <a:ext cx="45371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3" name="Freeform 11033"/>
          <p:cNvSpPr/>
          <p:nvPr/>
        </p:nvSpPr>
        <p:spPr>
          <a:xfrm>
            <a:off x="468492" y="5992470"/>
            <a:ext cx="4593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4" name="Freeform 11034"/>
          <p:cNvSpPr/>
          <p:nvPr/>
        </p:nvSpPr>
        <p:spPr>
          <a:xfrm>
            <a:off x="531742" y="5991098"/>
            <a:ext cx="3009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5" name="Freeform 11035"/>
          <p:cNvSpPr/>
          <p:nvPr/>
        </p:nvSpPr>
        <p:spPr>
          <a:xfrm>
            <a:off x="564192" y="5990870"/>
            <a:ext cx="47408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6" name="Freeform 11036"/>
          <p:cNvSpPr/>
          <p:nvPr/>
        </p:nvSpPr>
        <p:spPr>
          <a:xfrm>
            <a:off x="621444" y="5959552"/>
            <a:ext cx="45371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7" name="Freeform 11037"/>
          <p:cNvSpPr/>
          <p:nvPr/>
        </p:nvSpPr>
        <p:spPr>
          <a:xfrm>
            <a:off x="710491" y="5991098"/>
            <a:ext cx="7954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8" name="Freeform 11038"/>
          <p:cNvSpPr/>
          <p:nvPr/>
        </p:nvSpPr>
        <p:spPr>
          <a:xfrm>
            <a:off x="807458" y="5992470"/>
            <a:ext cx="4593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9" name="Freeform 11039"/>
          <p:cNvSpPr/>
          <p:nvPr/>
        </p:nvSpPr>
        <p:spPr>
          <a:xfrm>
            <a:off x="865955" y="5991098"/>
            <a:ext cx="4095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0" name="Freeform 11040"/>
          <p:cNvSpPr/>
          <p:nvPr/>
        </p:nvSpPr>
        <p:spPr>
          <a:xfrm>
            <a:off x="918568" y="5966410"/>
            <a:ext cx="1086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1" name="Freeform 11041"/>
          <p:cNvSpPr/>
          <p:nvPr/>
        </p:nvSpPr>
        <p:spPr>
          <a:xfrm>
            <a:off x="943008" y="5990870"/>
            <a:ext cx="47408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2" name="Freeform 11042"/>
          <p:cNvSpPr/>
          <p:nvPr/>
        </p:nvSpPr>
        <p:spPr>
          <a:xfrm>
            <a:off x="1000260" y="5966410"/>
            <a:ext cx="1086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3" name="Freeform 11043"/>
          <p:cNvSpPr/>
          <p:nvPr/>
        </p:nvSpPr>
        <p:spPr>
          <a:xfrm>
            <a:off x="1024700" y="5991098"/>
            <a:ext cx="4503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4" name="Freeform 11044"/>
          <p:cNvSpPr/>
          <p:nvPr/>
        </p:nvSpPr>
        <p:spPr>
          <a:xfrm>
            <a:off x="1085573" y="5991098"/>
            <a:ext cx="4593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5" name="Freeform 11045"/>
          <p:cNvSpPr/>
          <p:nvPr/>
        </p:nvSpPr>
        <p:spPr>
          <a:xfrm>
            <a:off x="1144635" y="5991098"/>
            <a:ext cx="4095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6" name="Freeform 11046"/>
          <p:cNvSpPr/>
          <p:nvPr/>
        </p:nvSpPr>
        <p:spPr>
          <a:xfrm>
            <a:off x="1196457" y="6035104"/>
            <a:ext cx="16745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7" name="Freeform 11047"/>
          <p:cNvSpPr/>
          <p:nvPr/>
        </p:nvSpPr>
        <p:spPr>
          <a:xfrm>
            <a:off x="1252691" y="5991098"/>
            <a:ext cx="4503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8" name="Freeform 11048"/>
          <p:cNvSpPr/>
          <p:nvPr/>
        </p:nvSpPr>
        <p:spPr>
          <a:xfrm>
            <a:off x="1314469" y="5991098"/>
            <a:ext cx="3009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9" name="Freeform 11049"/>
          <p:cNvSpPr/>
          <p:nvPr/>
        </p:nvSpPr>
        <p:spPr>
          <a:xfrm>
            <a:off x="1345131" y="5977382"/>
            <a:ext cx="3439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0" name="Freeform 11050"/>
          <p:cNvSpPr/>
          <p:nvPr/>
        </p:nvSpPr>
        <p:spPr>
          <a:xfrm>
            <a:off x="1384846" y="5991098"/>
            <a:ext cx="4095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1" name="Freeform 11051"/>
          <p:cNvSpPr/>
          <p:nvPr/>
        </p:nvSpPr>
        <p:spPr>
          <a:xfrm>
            <a:off x="1461447" y="5991098"/>
            <a:ext cx="4503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2" name="Freeform 11052"/>
          <p:cNvSpPr/>
          <p:nvPr/>
        </p:nvSpPr>
        <p:spPr>
          <a:xfrm>
            <a:off x="1519265" y="5959552"/>
            <a:ext cx="5646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3" name="Freeform 11053"/>
          <p:cNvSpPr/>
          <p:nvPr/>
        </p:nvSpPr>
        <p:spPr>
          <a:xfrm>
            <a:off x="1591452" y="5991098"/>
            <a:ext cx="7954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4" name="Freeform 11054"/>
          <p:cNvSpPr/>
          <p:nvPr/>
        </p:nvSpPr>
        <p:spPr>
          <a:xfrm>
            <a:off x="1688419" y="5966410"/>
            <a:ext cx="1086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5" name="Freeform 11055"/>
          <p:cNvSpPr/>
          <p:nvPr/>
        </p:nvSpPr>
        <p:spPr>
          <a:xfrm>
            <a:off x="1715009" y="5991098"/>
            <a:ext cx="4593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6" name="Freeform 11056"/>
          <p:cNvSpPr/>
          <p:nvPr/>
        </p:nvSpPr>
        <p:spPr>
          <a:xfrm>
            <a:off x="1778484" y="5966410"/>
            <a:ext cx="1086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7" name="Freeform 11057"/>
          <p:cNvSpPr/>
          <p:nvPr/>
        </p:nvSpPr>
        <p:spPr>
          <a:xfrm>
            <a:off x="1801226" y="5991098"/>
            <a:ext cx="4095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8" name="Freeform 11058"/>
          <p:cNvSpPr/>
          <p:nvPr/>
        </p:nvSpPr>
        <p:spPr>
          <a:xfrm>
            <a:off x="1847277" y="5977382"/>
            <a:ext cx="3439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9" name="Freeform 11059"/>
          <p:cNvSpPr/>
          <p:nvPr/>
        </p:nvSpPr>
        <p:spPr>
          <a:xfrm>
            <a:off x="1891744" y="5991098"/>
            <a:ext cx="3009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0" name="Freeform 11060"/>
          <p:cNvSpPr/>
          <p:nvPr/>
        </p:nvSpPr>
        <p:spPr>
          <a:xfrm>
            <a:off x="1926254" y="5991098"/>
            <a:ext cx="4503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1" name="Freeform 11061"/>
          <p:cNvSpPr/>
          <p:nvPr/>
        </p:nvSpPr>
        <p:spPr>
          <a:xfrm>
            <a:off x="1981130" y="5977382"/>
            <a:ext cx="3439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2" name="Freeform 11062"/>
          <p:cNvSpPr/>
          <p:nvPr/>
        </p:nvSpPr>
        <p:spPr>
          <a:xfrm>
            <a:off x="2022542" y="5991098"/>
            <a:ext cx="5623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3" name="Freeform 11063"/>
          <p:cNvSpPr/>
          <p:nvPr/>
        </p:nvSpPr>
        <p:spPr>
          <a:xfrm>
            <a:off x="2092693" y="5991098"/>
            <a:ext cx="3009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4" name="Freeform 11064"/>
          <p:cNvSpPr/>
          <p:nvPr/>
        </p:nvSpPr>
        <p:spPr>
          <a:xfrm>
            <a:off x="2125505" y="5991098"/>
            <a:ext cx="4095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5" name="Freeform 11065"/>
          <p:cNvSpPr/>
          <p:nvPr/>
        </p:nvSpPr>
        <p:spPr>
          <a:xfrm>
            <a:off x="2177327" y="6035104"/>
            <a:ext cx="16745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6" name="Freeform 11066"/>
          <p:cNvSpPr/>
          <p:nvPr/>
        </p:nvSpPr>
        <p:spPr>
          <a:xfrm>
            <a:off x="2233561" y="5991098"/>
            <a:ext cx="4503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7" name="Freeform 11067"/>
          <p:cNvSpPr/>
          <p:nvPr/>
        </p:nvSpPr>
        <p:spPr>
          <a:xfrm>
            <a:off x="2294433" y="5991098"/>
            <a:ext cx="4593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8" name="Freeform 11068"/>
          <p:cNvSpPr/>
          <p:nvPr/>
        </p:nvSpPr>
        <p:spPr>
          <a:xfrm>
            <a:off x="2354288" y="5959552"/>
            <a:ext cx="5646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9" name="Freeform 11069"/>
          <p:cNvSpPr/>
          <p:nvPr/>
        </p:nvSpPr>
        <p:spPr>
          <a:xfrm>
            <a:off x="2453178" y="5991098"/>
            <a:ext cx="7954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0" name="Freeform 11070"/>
          <p:cNvSpPr/>
          <p:nvPr/>
        </p:nvSpPr>
        <p:spPr>
          <a:xfrm>
            <a:off x="2547430" y="5991098"/>
            <a:ext cx="5623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1" name="Freeform 11071"/>
          <p:cNvSpPr/>
          <p:nvPr/>
        </p:nvSpPr>
        <p:spPr>
          <a:xfrm>
            <a:off x="2617581" y="5991098"/>
            <a:ext cx="3009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2" name="Freeform 11072"/>
          <p:cNvSpPr/>
          <p:nvPr/>
        </p:nvSpPr>
        <p:spPr>
          <a:xfrm>
            <a:off x="2650020" y="5991098"/>
            <a:ext cx="5204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3" name="Freeform 11073"/>
          <p:cNvSpPr/>
          <p:nvPr/>
        </p:nvSpPr>
        <p:spPr>
          <a:xfrm>
            <a:off x="2717116" y="6034304"/>
            <a:ext cx="12219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4" name="Freeform 11074"/>
          <p:cNvSpPr/>
          <p:nvPr/>
        </p:nvSpPr>
        <p:spPr>
          <a:xfrm>
            <a:off x="353872" y="6161888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5" name="Freeform 11075"/>
          <p:cNvSpPr/>
          <p:nvPr/>
        </p:nvSpPr>
        <p:spPr>
          <a:xfrm>
            <a:off x="417080" y="618794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6" name="Freeform 11076"/>
          <p:cNvSpPr/>
          <p:nvPr/>
        </p:nvSpPr>
        <p:spPr>
          <a:xfrm>
            <a:off x="449884" y="618794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7" name="Freeform 11077"/>
          <p:cNvSpPr/>
          <p:nvPr/>
        </p:nvSpPr>
        <p:spPr>
          <a:xfrm>
            <a:off x="517664" y="6187948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8" name="Freeform 11078"/>
          <p:cNvSpPr/>
          <p:nvPr/>
        </p:nvSpPr>
        <p:spPr>
          <a:xfrm>
            <a:off x="590588" y="618794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9" name="Freeform 11079"/>
          <p:cNvSpPr/>
          <p:nvPr/>
        </p:nvSpPr>
        <p:spPr>
          <a:xfrm>
            <a:off x="625449" y="618794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0" name="Freeform 11080"/>
          <p:cNvSpPr/>
          <p:nvPr/>
        </p:nvSpPr>
        <p:spPr>
          <a:xfrm>
            <a:off x="686942" y="618794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1" name="Freeform 11081"/>
          <p:cNvSpPr/>
          <p:nvPr/>
        </p:nvSpPr>
        <p:spPr>
          <a:xfrm>
            <a:off x="780440" y="618794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2" name="Freeform 11082"/>
          <p:cNvSpPr/>
          <p:nvPr/>
        </p:nvSpPr>
        <p:spPr>
          <a:xfrm>
            <a:off x="862622" y="618794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3" name="Freeform 11083"/>
          <p:cNvSpPr/>
          <p:nvPr/>
        </p:nvSpPr>
        <p:spPr>
          <a:xfrm>
            <a:off x="926515" y="6155030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4" name="Freeform 11084"/>
          <p:cNvSpPr/>
          <p:nvPr/>
        </p:nvSpPr>
        <p:spPr>
          <a:xfrm>
            <a:off x="958279" y="6155030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5" name="Freeform 11085"/>
          <p:cNvSpPr/>
          <p:nvPr/>
        </p:nvSpPr>
        <p:spPr>
          <a:xfrm>
            <a:off x="995998" y="618794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6" name="Freeform 11086"/>
          <p:cNvSpPr/>
          <p:nvPr/>
        </p:nvSpPr>
        <p:spPr>
          <a:xfrm>
            <a:off x="1062635" y="618794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7" name="Freeform 11087"/>
          <p:cNvSpPr/>
          <p:nvPr/>
        </p:nvSpPr>
        <p:spPr>
          <a:xfrm>
            <a:off x="1095439" y="618794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8" name="Freeform 11088"/>
          <p:cNvSpPr/>
          <p:nvPr/>
        </p:nvSpPr>
        <p:spPr>
          <a:xfrm>
            <a:off x="1158076" y="615640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9" name="Freeform 11089"/>
          <p:cNvSpPr/>
          <p:nvPr/>
        </p:nvSpPr>
        <p:spPr>
          <a:xfrm>
            <a:off x="1233056" y="6188749"/>
            <a:ext cx="12344" cy="54749"/>
          </a:xfrm>
          <a:custGeom>
            <a:avLst/>
            <a:gdLst/>
            <a:ahLst/>
            <a:cxnLst/>
            <a:rect l="0" t="0" r="0" b="0"/>
            <a:pathLst>
              <a:path w="1371600" h="60833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  <a:moveTo>
                  <a:pt x="1371600" y="5397500"/>
                </a:moveTo>
                <a:cubicBezTo>
                  <a:pt x="1371600" y="5041900"/>
                  <a:pt x="1092200" y="4711700"/>
                  <a:pt x="685800" y="4711700"/>
                </a:cubicBezTo>
                <a:cubicBezTo>
                  <a:pt x="279400" y="4711700"/>
                  <a:pt x="0" y="5041900"/>
                  <a:pt x="0" y="5397500"/>
                </a:cubicBezTo>
                <a:cubicBezTo>
                  <a:pt x="0" y="5753100"/>
                  <a:pt x="279400" y="6083300"/>
                  <a:pt x="685800" y="6083300"/>
                </a:cubicBezTo>
                <a:cubicBezTo>
                  <a:pt x="1092200" y="6083300"/>
                  <a:pt x="1371600" y="5753100"/>
                  <a:pt x="1371600" y="5397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0" name="Rectangle 11090"/>
          <p:cNvSpPr/>
          <p:nvPr/>
        </p:nvSpPr>
        <p:spPr>
          <a:xfrm>
            <a:off x="342900" y="6268004"/>
            <a:ext cx="1077391" cy="165688"/>
          </a:xfrm>
          <a:prstGeom prst="rect">
            <a:avLst/>
          </a:prstGeom>
        </p:spPr>
      </p:sp>
      <p:sp>
        <p:nvSpPr>
          <p:cNvPr id="11091" name="Freeform 11091"/>
          <p:cNvSpPr/>
          <p:nvPr/>
        </p:nvSpPr>
        <p:spPr>
          <a:xfrm>
            <a:off x="351243" y="6340082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2" name="Freeform 11092"/>
          <p:cNvSpPr/>
          <p:nvPr/>
        </p:nvSpPr>
        <p:spPr>
          <a:xfrm>
            <a:off x="468172" y="6319851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3" name="Freeform 11093"/>
          <p:cNvSpPr/>
          <p:nvPr/>
        </p:nvSpPr>
        <p:spPr>
          <a:xfrm>
            <a:off x="531037" y="632122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4" name="Freeform 11094"/>
          <p:cNvSpPr/>
          <p:nvPr/>
        </p:nvSpPr>
        <p:spPr>
          <a:xfrm>
            <a:off x="555726" y="634591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5" name="Freeform 11095"/>
          <p:cNvSpPr/>
          <p:nvPr/>
        </p:nvSpPr>
        <p:spPr>
          <a:xfrm>
            <a:off x="617220" y="634591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6" name="Freeform 11096"/>
          <p:cNvSpPr/>
          <p:nvPr/>
        </p:nvSpPr>
        <p:spPr>
          <a:xfrm>
            <a:off x="678599" y="634591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7" name="Freeform 11097"/>
          <p:cNvSpPr/>
          <p:nvPr/>
        </p:nvSpPr>
        <p:spPr>
          <a:xfrm>
            <a:off x="783640" y="6319851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8" name="Freeform 11098"/>
          <p:cNvSpPr/>
          <p:nvPr/>
        </p:nvSpPr>
        <p:spPr>
          <a:xfrm>
            <a:off x="843762" y="634591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9" name="Freeform 11099"/>
          <p:cNvSpPr/>
          <p:nvPr/>
        </p:nvSpPr>
        <p:spPr>
          <a:xfrm>
            <a:off x="910399" y="634591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0" name="Freeform 11100"/>
          <p:cNvSpPr/>
          <p:nvPr/>
        </p:nvSpPr>
        <p:spPr>
          <a:xfrm>
            <a:off x="941374" y="6312993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1" name="Freeform 11101"/>
          <p:cNvSpPr/>
          <p:nvPr/>
        </p:nvSpPr>
        <p:spPr>
          <a:xfrm>
            <a:off x="979093" y="634591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2" name="Freeform 11102"/>
          <p:cNvSpPr/>
          <p:nvPr/>
        </p:nvSpPr>
        <p:spPr>
          <a:xfrm>
            <a:off x="1049959" y="634591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3" name="Freeform 11103"/>
          <p:cNvSpPr/>
          <p:nvPr/>
        </p:nvSpPr>
        <p:spPr>
          <a:xfrm>
            <a:off x="1089050" y="6345911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4" name="Freeform 11104"/>
          <p:cNvSpPr/>
          <p:nvPr/>
        </p:nvSpPr>
        <p:spPr>
          <a:xfrm>
            <a:off x="1184262" y="634591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5" name="Freeform 11105"/>
          <p:cNvSpPr/>
          <p:nvPr/>
        </p:nvSpPr>
        <p:spPr>
          <a:xfrm>
            <a:off x="1245755" y="634591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6" name="Freeform 11106"/>
          <p:cNvSpPr/>
          <p:nvPr/>
        </p:nvSpPr>
        <p:spPr>
          <a:xfrm>
            <a:off x="1307134" y="634568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7" name="Freeform 11107"/>
          <p:cNvSpPr/>
          <p:nvPr/>
        </p:nvSpPr>
        <p:spPr>
          <a:xfrm>
            <a:off x="1362227" y="634591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8" name="Rectangle 11108"/>
          <p:cNvSpPr/>
          <p:nvPr/>
        </p:nvSpPr>
        <p:spPr>
          <a:xfrm>
            <a:off x="342900" y="6464829"/>
            <a:ext cx="1111110" cy="165688"/>
          </a:xfrm>
          <a:prstGeom prst="rect">
            <a:avLst/>
          </a:prstGeom>
        </p:spPr>
      </p:sp>
      <p:sp>
        <p:nvSpPr>
          <p:cNvPr id="11109" name="Freeform 11109"/>
          <p:cNvSpPr/>
          <p:nvPr/>
        </p:nvSpPr>
        <p:spPr>
          <a:xfrm>
            <a:off x="351243" y="6536906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0" name="Freeform 11110"/>
          <p:cNvSpPr/>
          <p:nvPr/>
        </p:nvSpPr>
        <p:spPr>
          <a:xfrm>
            <a:off x="462686" y="6514618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1" name="Freeform 11111"/>
          <p:cNvSpPr/>
          <p:nvPr/>
        </p:nvSpPr>
        <p:spPr>
          <a:xfrm>
            <a:off x="543153" y="654273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2" name="Freeform 11112"/>
          <p:cNvSpPr/>
          <p:nvPr/>
        </p:nvSpPr>
        <p:spPr>
          <a:xfrm>
            <a:off x="615391" y="6511189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3" name="Freeform 11113"/>
          <p:cNvSpPr/>
          <p:nvPr/>
        </p:nvSpPr>
        <p:spPr>
          <a:xfrm>
            <a:off x="642823" y="6511189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4" name="Freeform 11114"/>
          <p:cNvSpPr/>
          <p:nvPr/>
        </p:nvSpPr>
        <p:spPr>
          <a:xfrm>
            <a:off x="665797" y="654273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5" name="Freeform 11115"/>
          <p:cNvSpPr/>
          <p:nvPr/>
        </p:nvSpPr>
        <p:spPr>
          <a:xfrm>
            <a:off x="727862" y="651118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6" name="Freeform 11116"/>
          <p:cNvSpPr/>
          <p:nvPr/>
        </p:nvSpPr>
        <p:spPr>
          <a:xfrm>
            <a:off x="794956" y="654273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7" name="Freeform 11117"/>
          <p:cNvSpPr/>
          <p:nvPr/>
        </p:nvSpPr>
        <p:spPr>
          <a:xfrm>
            <a:off x="865822" y="654273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8" name="Freeform 11118"/>
          <p:cNvSpPr/>
          <p:nvPr/>
        </p:nvSpPr>
        <p:spPr>
          <a:xfrm>
            <a:off x="900683" y="654273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9" name="Freeform 11119"/>
          <p:cNvSpPr/>
          <p:nvPr/>
        </p:nvSpPr>
        <p:spPr>
          <a:xfrm>
            <a:off x="956119" y="652902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0" name="Freeform 11120"/>
          <p:cNvSpPr/>
          <p:nvPr/>
        </p:nvSpPr>
        <p:spPr>
          <a:xfrm>
            <a:off x="1000696" y="651804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1" name="Freeform 11121"/>
          <p:cNvSpPr/>
          <p:nvPr/>
        </p:nvSpPr>
        <p:spPr>
          <a:xfrm>
            <a:off x="1021499" y="6544107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2" name="Freeform 11122"/>
          <p:cNvSpPr/>
          <p:nvPr/>
        </p:nvSpPr>
        <p:spPr>
          <a:xfrm>
            <a:off x="1080477" y="654273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3" name="Freeform 11123"/>
          <p:cNvSpPr/>
          <p:nvPr/>
        </p:nvSpPr>
        <p:spPr>
          <a:xfrm>
            <a:off x="1181290" y="6516675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4" name="Freeform 11124"/>
          <p:cNvSpPr/>
          <p:nvPr/>
        </p:nvSpPr>
        <p:spPr>
          <a:xfrm>
            <a:off x="1244155" y="651804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5" name="Freeform 11125"/>
          <p:cNvSpPr/>
          <p:nvPr/>
        </p:nvSpPr>
        <p:spPr>
          <a:xfrm>
            <a:off x="1268844" y="654273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6" name="Freeform 11126"/>
          <p:cNvSpPr/>
          <p:nvPr/>
        </p:nvSpPr>
        <p:spPr>
          <a:xfrm>
            <a:off x="1330337" y="654273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7" name="Freeform 11127"/>
          <p:cNvSpPr/>
          <p:nvPr/>
        </p:nvSpPr>
        <p:spPr>
          <a:xfrm>
            <a:off x="1391716" y="654273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8" name="Rectangle 11128"/>
          <p:cNvSpPr/>
          <p:nvPr/>
        </p:nvSpPr>
        <p:spPr>
          <a:xfrm>
            <a:off x="342900" y="6661653"/>
            <a:ext cx="1014183" cy="165688"/>
          </a:xfrm>
          <a:prstGeom prst="rect">
            <a:avLst/>
          </a:prstGeom>
        </p:spPr>
      </p:sp>
      <p:sp>
        <p:nvSpPr>
          <p:cNvPr id="11129" name="Freeform 11129"/>
          <p:cNvSpPr/>
          <p:nvPr/>
        </p:nvSpPr>
        <p:spPr>
          <a:xfrm>
            <a:off x="351243" y="6733731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0" name="Freeform 11130"/>
          <p:cNvSpPr/>
          <p:nvPr/>
        </p:nvSpPr>
        <p:spPr>
          <a:xfrm>
            <a:off x="468172" y="6713500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1" name="Freeform 11131"/>
          <p:cNvSpPr/>
          <p:nvPr/>
        </p:nvSpPr>
        <p:spPr>
          <a:xfrm>
            <a:off x="531037" y="671487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2" name="Freeform 11132"/>
          <p:cNvSpPr/>
          <p:nvPr/>
        </p:nvSpPr>
        <p:spPr>
          <a:xfrm>
            <a:off x="555726" y="673956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3" name="Freeform 11133"/>
          <p:cNvSpPr/>
          <p:nvPr/>
        </p:nvSpPr>
        <p:spPr>
          <a:xfrm>
            <a:off x="617220" y="673956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4" name="Freeform 11134"/>
          <p:cNvSpPr/>
          <p:nvPr/>
        </p:nvSpPr>
        <p:spPr>
          <a:xfrm>
            <a:off x="678599" y="673956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5" name="Freeform 11135"/>
          <p:cNvSpPr/>
          <p:nvPr/>
        </p:nvSpPr>
        <p:spPr>
          <a:xfrm>
            <a:off x="783640" y="6713500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6" name="Freeform 11136"/>
          <p:cNvSpPr/>
          <p:nvPr/>
        </p:nvSpPr>
        <p:spPr>
          <a:xfrm>
            <a:off x="843762" y="673956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7" name="Freeform 11137"/>
          <p:cNvSpPr/>
          <p:nvPr/>
        </p:nvSpPr>
        <p:spPr>
          <a:xfrm>
            <a:off x="906399" y="670801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8" name="Freeform 11138"/>
          <p:cNvSpPr/>
          <p:nvPr/>
        </p:nvSpPr>
        <p:spPr>
          <a:xfrm>
            <a:off x="977150" y="673956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9" name="Freeform 11139"/>
          <p:cNvSpPr/>
          <p:nvPr/>
        </p:nvSpPr>
        <p:spPr>
          <a:xfrm>
            <a:off x="1036472" y="6739560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0" name="Freeform 11140"/>
          <p:cNvSpPr/>
          <p:nvPr/>
        </p:nvSpPr>
        <p:spPr>
          <a:xfrm>
            <a:off x="1106309" y="673956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1" name="Freeform 11141"/>
          <p:cNvSpPr/>
          <p:nvPr/>
        </p:nvSpPr>
        <p:spPr>
          <a:xfrm>
            <a:off x="1174089" y="6739560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2" name="Freeform 11142"/>
          <p:cNvSpPr/>
          <p:nvPr/>
        </p:nvSpPr>
        <p:spPr>
          <a:xfrm>
            <a:off x="1240269" y="6740932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3" name="Rectangle 11143"/>
          <p:cNvSpPr/>
          <p:nvPr/>
        </p:nvSpPr>
        <p:spPr>
          <a:xfrm>
            <a:off x="342900" y="6871280"/>
            <a:ext cx="2428417" cy="318088"/>
          </a:xfrm>
          <a:prstGeom prst="rect">
            <a:avLst/>
          </a:prstGeom>
        </p:spPr>
      </p:sp>
      <p:sp>
        <p:nvSpPr>
          <p:cNvPr id="11144" name="Freeform 11144"/>
          <p:cNvSpPr/>
          <p:nvPr/>
        </p:nvSpPr>
        <p:spPr>
          <a:xfrm>
            <a:off x="353312" y="6923126"/>
            <a:ext cx="46315" cy="80924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5" name="Freeform 11145"/>
          <p:cNvSpPr/>
          <p:nvPr/>
        </p:nvSpPr>
        <p:spPr>
          <a:xfrm>
            <a:off x="408252" y="6949186"/>
            <a:ext cx="5390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6" name="Freeform 11146"/>
          <p:cNvSpPr/>
          <p:nvPr/>
        </p:nvSpPr>
        <p:spPr>
          <a:xfrm>
            <a:off x="475339" y="6949186"/>
            <a:ext cx="2885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7" name="Freeform 11147"/>
          <p:cNvSpPr/>
          <p:nvPr/>
        </p:nvSpPr>
        <p:spPr>
          <a:xfrm>
            <a:off x="535593" y="6949186"/>
            <a:ext cx="76253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8" name="Freeform 11148"/>
          <p:cNvSpPr/>
          <p:nvPr/>
        </p:nvSpPr>
        <p:spPr>
          <a:xfrm>
            <a:off x="625784" y="6949186"/>
            <a:ext cx="5390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9" name="Freeform 11149"/>
          <p:cNvSpPr/>
          <p:nvPr/>
        </p:nvSpPr>
        <p:spPr>
          <a:xfrm>
            <a:off x="692872" y="6949186"/>
            <a:ext cx="2885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0" name="Freeform 11150"/>
          <p:cNvSpPr/>
          <p:nvPr/>
        </p:nvSpPr>
        <p:spPr>
          <a:xfrm>
            <a:off x="723840" y="6949186"/>
            <a:ext cx="4989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1" name="Freeform 11151"/>
          <p:cNvSpPr/>
          <p:nvPr/>
        </p:nvSpPr>
        <p:spPr>
          <a:xfrm>
            <a:off x="811862" y="6924498"/>
            <a:ext cx="1041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2" name="Freeform 11152"/>
          <p:cNvSpPr/>
          <p:nvPr/>
        </p:nvSpPr>
        <p:spPr>
          <a:xfrm>
            <a:off x="837189" y="6949186"/>
            <a:ext cx="4403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3" name="Freeform 11153"/>
          <p:cNvSpPr/>
          <p:nvPr/>
        </p:nvSpPr>
        <p:spPr>
          <a:xfrm>
            <a:off x="891586" y="6916268"/>
            <a:ext cx="33950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4" name="Freeform 11154"/>
          <p:cNvSpPr/>
          <p:nvPr/>
        </p:nvSpPr>
        <p:spPr>
          <a:xfrm>
            <a:off x="927218" y="6949186"/>
            <a:ext cx="5390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5" name="Freeform 11155"/>
          <p:cNvSpPr/>
          <p:nvPr/>
        </p:nvSpPr>
        <p:spPr>
          <a:xfrm>
            <a:off x="994305" y="6949186"/>
            <a:ext cx="2885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6" name="Freeform 11156"/>
          <p:cNvSpPr/>
          <p:nvPr/>
        </p:nvSpPr>
        <p:spPr>
          <a:xfrm>
            <a:off x="1031238" y="6949186"/>
            <a:ext cx="76253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7" name="Freeform 11157"/>
          <p:cNvSpPr/>
          <p:nvPr/>
        </p:nvSpPr>
        <p:spPr>
          <a:xfrm>
            <a:off x="1121430" y="6949186"/>
            <a:ext cx="4317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8" name="Freeform 11158"/>
          <p:cNvSpPr/>
          <p:nvPr/>
        </p:nvSpPr>
        <p:spPr>
          <a:xfrm>
            <a:off x="1173874" y="6935470"/>
            <a:ext cx="3297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9" name="Freeform 11159"/>
          <p:cNvSpPr/>
          <p:nvPr/>
        </p:nvSpPr>
        <p:spPr>
          <a:xfrm>
            <a:off x="1216014" y="6924498"/>
            <a:ext cx="1041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0" name="Freeform 11160"/>
          <p:cNvSpPr/>
          <p:nvPr/>
        </p:nvSpPr>
        <p:spPr>
          <a:xfrm>
            <a:off x="1239280" y="6949186"/>
            <a:ext cx="5390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1" name="Freeform 11161"/>
          <p:cNvSpPr/>
          <p:nvPr/>
        </p:nvSpPr>
        <p:spPr>
          <a:xfrm>
            <a:off x="1305500" y="6949186"/>
            <a:ext cx="4403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2" name="Freeform 11162"/>
          <p:cNvSpPr/>
          <p:nvPr/>
        </p:nvSpPr>
        <p:spPr>
          <a:xfrm>
            <a:off x="1365429" y="6993192"/>
            <a:ext cx="16053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3" name="Freeform 11163"/>
          <p:cNvSpPr/>
          <p:nvPr/>
        </p:nvSpPr>
        <p:spPr>
          <a:xfrm>
            <a:off x="1421453" y="6949186"/>
            <a:ext cx="5412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4" name="Freeform 11164"/>
          <p:cNvSpPr/>
          <p:nvPr/>
        </p:nvSpPr>
        <p:spPr>
          <a:xfrm>
            <a:off x="1489191" y="6917640"/>
            <a:ext cx="715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5" name="Freeform 11165"/>
          <p:cNvSpPr/>
          <p:nvPr/>
        </p:nvSpPr>
        <p:spPr>
          <a:xfrm>
            <a:off x="1510830" y="6949186"/>
            <a:ext cx="4989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6" name="Freeform 11166"/>
          <p:cNvSpPr/>
          <p:nvPr/>
        </p:nvSpPr>
        <p:spPr>
          <a:xfrm>
            <a:off x="1570976" y="6949186"/>
            <a:ext cx="4317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7" name="Freeform 11167"/>
          <p:cNvSpPr/>
          <p:nvPr/>
        </p:nvSpPr>
        <p:spPr>
          <a:xfrm>
            <a:off x="1625481" y="6949186"/>
            <a:ext cx="3926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8" name="Freeform 11168"/>
          <p:cNvSpPr/>
          <p:nvPr/>
        </p:nvSpPr>
        <p:spPr>
          <a:xfrm>
            <a:off x="1673153" y="6949186"/>
            <a:ext cx="4989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9" name="Freeform 11169"/>
          <p:cNvSpPr/>
          <p:nvPr/>
        </p:nvSpPr>
        <p:spPr>
          <a:xfrm>
            <a:off x="1758572" y="6948958"/>
            <a:ext cx="45448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0" name="Freeform 11170"/>
          <p:cNvSpPr/>
          <p:nvPr/>
        </p:nvSpPr>
        <p:spPr>
          <a:xfrm>
            <a:off x="1810691" y="6949186"/>
            <a:ext cx="5390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1" name="Freeform 11171"/>
          <p:cNvSpPr/>
          <p:nvPr/>
        </p:nvSpPr>
        <p:spPr>
          <a:xfrm>
            <a:off x="1876910" y="6949186"/>
            <a:ext cx="4403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2" name="Freeform 11172"/>
          <p:cNvSpPr/>
          <p:nvPr/>
        </p:nvSpPr>
        <p:spPr>
          <a:xfrm>
            <a:off x="1931307" y="6935470"/>
            <a:ext cx="3297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3" name="Freeform 11173"/>
          <p:cNvSpPr/>
          <p:nvPr/>
        </p:nvSpPr>
        <p:spPr>
          <a:xfrm>
            <a:off x="1970844" y="6949186"/>
            <a:ext cx="4317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4" name="Freeform 11174"/>
          <p:cNvSpPr/>
          <p:nvPr/>
        </p:nvSpPr>
        <p:spPr>
          <a:xfrm>
            <a:off x="2026976" y="6948958"/>
            <a:ext cx="45448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5" name="Freeform 11175"/>
          <p:cNvSpPr/>
          <p:nvPr/>
        </p:nvSpPr>
        <p:spPr>
          <a:xfrm>
            <a:off x="2075461" y="6935470"/>
            <a:ext cx="3297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6" name="Freeform 11176"/>
          <p:cNvSpPr/>
          <p:nvPr/>
        </p:nvSpPr>
        <p:spPr>
          <a:xfrm>
            <a:off x="2145467" y="6923126"/>
            <a:ext cx="7809" cy="80924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7" name="Freeform 11177"/>
          <p:cNvSpPr/>
          <p:nvPr/>
        </p:nvSpPr>
        <p:spPr>
          <a:xfrm>
            <a:off x="2165045" y="6950558"/>
            <a:ext cx="49244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8" name="Freeform 11178"/>
          <p:cNvSpPr/>
          <p:nvPr/>
        </p:nvSpPr>
        <p:spPr>
          <a:xfrm>
            <a:off x="2220852" y="6949186"/>
            <a:ext cx="5390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9" name="Freeform 11179"/>
          <p:cNvSpPr/>
          <p:nvPr/>
        </p:nvSpPr>
        <p:spPr>
          <a:xfrm>
            <a:off x="2315491" y="6923126"/>
            <a:ext cx="58355" cy="80924"/>
          </a:xfrm>
          <a:custGeom>
            <a:avLst/>
            <a:gdLst/>
            <a:ahLst/>
            <a:cxnLst/>
            <a:rect l="0" t="0" r="0" b="0"/>
            <a:pathLst>
              <a:path w="68326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4356100"/>
                </a:lnTo>
                <a:lnTo>
                  <a:pt x="1066800" y="4356100"/>
                </a:lnTo>
                <a:lnTo>
                  <a:pt x="5486400" y="8991600"/>
                </a:lnTo>
                <a:lnTo>
                  <a:pt x="6832600" y="8991600"/>
                </a:lnTo>
                <a:lnTo>
                  <a:pt x="2044700" y="4076700"/>
                </a:lnTo>
                <a:lnTo>
                  <a:pt x="6578600" y="0"/>
                </a:lnTo>
                <a:lnTo>
                  <a:pt x="5270500" y="0"/>
                </a:lnTo>
                <a:lnTo>
                  <a:pt x="1041400" y="3898900"/>
                </a:lnTo>
                <a:lnTo>
                  <a:pt x="914400" y="3898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0" name="Freeform 11180"/>
          <p:cNvSpPr/>
          <p:nvPr/>
        </p:nvSpPr>
        <p:spPr>
          <a:xfrm>
            <a:off x="2378456" y="6949186"/>
            <a:ext cx="4317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1" name="Freeform 11181"/>
          <p:cNvSpPr/>
          <p:nvPr/>
        </p:nvSpPr>
        <p:spPr>
          <a:xfrm>
            <a:off x="2438819" y="6917640"/>
            <a:ext cx="715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2" name="Freeform 11182"/>
          <p:cNvSpPr/>
          <p:nvPr/>
        </p:nvSpPr>
        <p:spPr>
          <a:xfrm>
            <a:off x="2456770" y="6935470"/>
            <a:ext cx="3297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3" name="Freeform 11183"/>
          <p:cNvSpPr/>
          <p:nvPr/>
        </p:nvSpPr>
        <p:spPr>
          <a:xfrm>
            <a:off x="2496307" y="6948958"/>
            <a:ext cx="45448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4" name="Freeform 11184"/>
          <p:cNvSpPr/>
          <p:nvPr/>
        </p:nvSpPr>
        <p:spPr>
          <a:xfrm>
            <a:off x="2551029" y="6917640"/>
            <a:ext cx="43495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5" name="Freeform 11185"/>
          <p:cNvSpPr/>
          <p:nvPr/>
        </p:nvSpPr>
        <p:spPr>
          <a:xfrm>
            <a:off x="2608571" y="6949186"/>
            <a:ext cx="4989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6" name="Freeform 11186"/>
          <p:cNvSpPr/>
          <p:nvPr/>
        </p:nvSpPr>
        <p:spPr>
          <a:xfrm>
            <a:off x="2665083" y="6950558"/>
            <a:ext cx="49244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7" name="Freeform 11187"/>
          <p:cNvSpPr/>
          <p:nvPr/>
        </p:nvSpPr>
        <p:spPr>
          <a:xfrm>
            <a:off x="2714708" y="6993192"/>
            <a:ext cx="16053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8" name="Freeform 11188"/>
          <p:cNvSpPr/>
          <p:nvPr/>
        </p:nvSpPr>
        <p:spPr>
          <a:xfrm>
            <a:off x="352729" y="7075526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9" name="Freeform 11189"/>
          <p:cNvSpPr/>
          <p:nvPr/>
        </p:nvSpPr>
        <p:spPr>
          <a:xfrm>
            <a:off x="437311" y="7144792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0" name="Freeform 11190"/>
          <p:cNvSpPr/>
          <p:nvPr/>
        </p:nvSpPr>
        <p:spPr>
          <a:xfrm>
            <a:off x="470344" y="7075526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1" name="Freeform 11191"/>
          <p:cNvSpPr/>
          <p:nvPr/>
        </p:nvSpPr>
        <p:spPr>
          <a:xfrm>
            <a:off x="570814" y="7144792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2" name="Freeform 11192"/>
          <p:cNvSpPr/>
          <p:nvPr/>
        </p:nvSpPr>
        <p:spPr>
          <a:xfrm>
            <a:off x="592874" y="7075526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3" name="Freeform 11193"/>
          <p:cNvSpPr/>
          <p:nvPr/>
        </p:nvSpPr>
        <p:spPr>
          <a:xfrm>
            <a:off x="680999" y="7144792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4" name="Freeform 11194"/>
          <p:cNvSpPr/>
          <p:nvPr/>
        </p:nvSpPr>
        <p:spPr>
          <a:xfrm>
            <a:off x="710488" y="7145592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5" name="Freeform 11195"/>
          <p:cNvSpPr/>
          <p:nvPr/>
        </p:nvSpPr>
        <p:spPr>
          <a:xfrm>
            <a:off x="770267" y="710158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6" name="Freeform 11196"/>
          <p:cNvSpPr/>
          <p:nvPr/>
        </p:nvSpPr>
        <p:spPr>
          <a:xfrm>
            <a:off x="832675" y="710158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7" name="Freeform 11197"/>
          <p:cNvSpPr/>
          <p:nvPr/>
        </p:nvSpPr>
        <p:spPr>
          <a:xfrm>
            <a:off x="865479" y="710158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8" name="Freeform 11198"/>
          <p:cNvSpPr/>
          <p:nvPr/>
        </p:nvSpPr>
        <p:spPr>
          <a:xfrm>
            <a:off x="929030" y="710158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9" name="Freeform 11199"/>
          <p:cNvSpPr/>
          <p:nvPr/>
        </p:nvSpPr>
        <p:spPr>
          <a:xfrm>
            <a:off x="1021041" y="707004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0" name="Freeform 11200"/>
          <p:cNvSpPr/>
          <p:nvPr/>
        </p:nvSpPr>
        <p:spPr>
          <a:xfrm>
            <a:off x="1081849" y="710158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1" name="Freeform 11201"/>
          <p:cNvSpPr/>
          <p:nvPr/>
        </p:nvSpPr>
        <p:spPr>
          <a:xfrm>
            <a:off x="1145400" y="710158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2" name="Freeform 11202"/>
          <p:cNvSpPr/>
          <p:nvPr/>
        </p:nvSpPr>
        <p:spPr>
          <a:xfrm>
            <a:off x="1203807" y="707004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3" name="Freeform 11203"/>
          <p:cNvSpPr/>
          <p:nvPr/>
        </p:nvSpPr>
        <p:spPr>
          <a:xfrm>
            <a:off x="1304505" y="710158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4" name="Freeform 11204"/>
          <p:cNvSpPr/>
          <p:nvPr/>
        </p:nvSpPr>
        <p:spPr>
          <a:xfrm>
            <a:off x="1368399" y="7068668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5" name="Freeform 11205"/>
          <p:cNvSpPr/>
          <p:nvPr/>
        </p:nvSpPr>
        <p:spPr>
          <a:xfrm>
            <a:off x="1441551" y="7075526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6" name="Freeform 11206"/>
          <p:cNvSpPr/>
          <p:nvPr/>
        </p:nvSpPr>
        <p:spPr>
          <a:xfrm>
            <a:off x="1504416" y="707689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7" name="Freeform 11207"/>
          <p:cNvSpPr/>
          <p:nvPr/>
        </p:nvSpPr>
        <p:spPr>
          <a:xfrm>
            <a:off x="1529105" y="710158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8" name="Freeform 11208"/>
          <p:cNvSpPr/>
          <p:nvPr/>
        </p:nvSpPr>
        <p:spPr>
          <a:xfrm>
            <a:off x="1590598" y="710158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9" name="Freeform 11209"/>
          <p:cNvSpPr/>
          <p:nvPr/>
        </p:nvSpPr>
        <p:spPr>
          <a:xfrm>
            <a:off x="1651977" y="710158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0" name="Freeform 11210"/>
          <p:cNvSpPr/>
          <p:nvPr/>
        </p:nvSpPr>
        <p:spPr>
          <a:xfrm>
            <a:off x="1723986" y="7102387"/>
            <a:ext cx="12344" cy="54749"/>
          </a:xfrm>
          <a:custGeom>
            <a:avLst/>
            <a:gdLst/>
            <a:ahLst/>
            <a:cxnLst/>
            <a:rect l="0" t="0" r="0" b="0"/>
            <a:pathLst>
              <a:path w="1371600" h="60833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  <a:moveTo>
                  <a:pt x="1371600" y="5397500"/>
                </a:moveTo>
                <a:cubicBezTo>
                  <a:pt x="1371600" y="5041900"/>
                  <a:pt x="1092200" y="4711700"/>
                  <a:pt x="685800" y="4711700"/>
                </a:cubicBezTo>
                <a:cubicBezTo>
                  <a:pt x="279400" y="4711700"/>
                  <a:pt x="0" y="5041900"/>
                  <a:pt x="0" y="5397500"/>
                </a:cubicBezTo>
                <a:cubicBezTo>
                  <a:pt x="0" y="5753100"/>
                  <a:pt x="279400" y="6083300"/>
                  <a:pt x="685800" y="6083300"/>
                </a:cubicBezTo>
                <a:cubicBezTo>
                  <a:pt x="1092200" y="6083300"/>
                  <a:pt x="1371600" y="5753100"/>
                  <a:pt x="1371600" y="5397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1" name="Freeform 11211">
            <a:hlinkClick r:id="rId6"/>
          </p:cNvPr>
          <p:cNvSpPr/>
          <p:nvPr/>
        </p:nvSpPr>
        <p:spPr>
          <a:xfrm>
            <a:off x="1781936" y="7070040"/>
            <a:ext cx="57721" cy="86410"/>
          </a:xfrm>
          <a:custGeom>
            <a:avLst/>
            <a:gdLst/>
            <a:ahLst/>
            <a:cxnLst/>
            <a:rect l="0" t="0" r="0" b="0"/>
            <a:pathLst>
              <a:path w="64135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6477000"/>
                </a:lnTo>
                <a:lnTo>
                  <a:pt x="1930400" y="6477000"/>
                </a:lnTo>
                <a:lnTo>
                  <a:pt x="4013200" y="9601200"/>
                </a:lnTo>
                <a:lnTo>
                  <a:pt x="6413500" y="9601200"/>
                </a:lnTo>
                <a:lnTo>
                  <a:pt x="3898900" y="6210300"/>
                </a:lnTo>
                <a:lnTo>
                  <a:pt x="6350000" y="3429000"/>
                </a:lnTo>
                <a:lnTo>
                  <a:pt x="4013200" y="3429000"/>
                </a:lnTo>
                <a:lnTo>
                  <a:pt x="1905000" y="58674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2" name="Freeform 11212">
            <a:hlinkClick r:id="rId6"/>
          </p:cNvPr>
          <p:cNvSpPr/>
          <p:nvPr/>
        </p:nvSpPr>
        <p:spPr>
          <a:xfrm>
            <a:off x="1842744" y="7099529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3" name="Freeform 11213">
            <a:hlinkClick r:id="rId6"/>
          </p:cNvPr>
          <p:cNvSpPr/>
          <p:nvPr/>
        </p:nvSpPr>
        <p:spPr>
          <a:xfrm>
            <a:off x="1907095" y="7070040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4" name="Freeform 11214">
            <a:hlinkClick r:id="rId6"/>
          </p:cNvPr>
          <p:cNvSpPr/>
          <p:nvPr/>
        </p:nvSpPr>
        <p:spPr>
          <a:xfrm>
            <a:off x="1931212" y="7084441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5" name="Freeform 11215">
            <a:hlinkClick r:id="rId6"/>
          </p:cNvPr>
          <p:cNvSpPr/>
          <p:nvPr/>
        </p:nvSpPr>
        <p:spPr>
          <a:xfrm>
            <a:off x="1981390" y="7099529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6" name="Freeform 11216">
            <a:hlinkClick r:id="rId6"/>
          </p:cNvPr>
          <p:cNvSpPr/>
          <p:nvPr/>
        </p:nvSpPr>
        <p:spPr>
          <a:xfrm>
            <a:off x="2038197" y="7070040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7" name="Freeform 11217">
            <a:hlinkClick r:id="rId6"/>
          </p:cNvPr>
          <p:cNvSpPr/>
          <p:nvPr/>
        </p:nvSpPr>
        <p:spPr>
          <a:xfrm>
            <a:off x="2102091" y="7099529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8" name="Freeform 11218">
            <a:hlinkClick r:id="rId6"/>
          </p:cNvPr>
          <p:cNvSpPr/>
          <p:nvPr/>
        </p:nvSpPr>
        <p:spPr>
          <a:xfrm>
            <a:off x="2163584" y="7100901"/>
            <a:ext cx="63093" cy="55549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9" name="Freeform 11219">
            <a:hlinkClick r:id="rId6"/>
          </p:cNvPr>
          <p:cNvSpPr/>
          <p:nvPr/>
        </p:nvSpPr>
        <p:spPr>
          <a:xfrm>
            <a:off x="2230564" y="7073469"/>
            <a:ext cx="84124" cy="85039"/>
          </a:xfrm>
          <a:custGeom>
            <a:avLst/>
            <a:gdLst/>
            <a:ahLst/>
            <a:cxnLst/>
            <a:rect l="0" t="0" r="0" b="0"/>
            <a:pathLst>
              <a:path w="9347200" h="9448800">
                <a:moveTo>
                  <a:pt x="5626100" y="4597400"/>
                </a:moveTo>
                <a:cubicBezTo>
                  <a:pt x="5626100" y="5295900"/>
                  <a:pt x="5359400" y="6134100"/>
                  <a:pt x="4292600" y="6134100"/>
                </a:cubicBezTo>
                <a:cubicBezTo>
                  <a:pt x="3581400" y="6134100"/>
                  <a:pt x="3416300" y="5537200"/>
                  <a:pt x="3416300" y="5003800"/>
                </a:cubicBezTo>
                <a:cubicBezTo>
                  <a:pt x="3416300" y="4127500"/>
                  <a:pt x="3911600" y="3429000"/>
                  <a:pt x="4686300" y="3429000"/>
                </a:cubicBezTo>
                <a:cubicBezTo>
                  <a:pt x="5321300" y="3429000"/>
                  <a:pt x="5626100" y="3924300"/>
                  <a:pt x="5626100" y="4597400"/>
                </a:cubicBezTo>
                <a:close/>
                <a:moveTo>
                  <a:pt x="7277100" y="2438400"/>
                </a:moveTo>
                <a:lnTo>
                  <a:pt x="6083300" y="2438400"/>
                </a:lnTo>
                <a:lnTo>
                  <a:pt x="5981700" y="3009900"/>
                </a:lnTo>
                <a:lnTo>
                  <a:pt x="5956300" y="3009900"/>
                </a:lnTo>
                <a:cubicBezTo>
                  <a:pt x="5702300" y="2489200"/>
                  <a:pt x="5257800" y="2286000"/>
                  <a:pt x="4584700" y="2286000"/>
                </a:cubicBezTo>
                <a:cubicBezTo>
                  <a:pt x="3009900" y="2286000"/>
                  <a:pt x="2044700" y="3657600"/>
                  <a:pt x="2044700" y="5143500"/>
                </a:cubicBezTo>
                <a:cubicBezTo>
                  <a:pt x="2044700" y="6400800"/>
                  <a:pt x="2781300" y="7277100"/>
                  <a:pt x="3873500" y="7277100"/>
                </a:cubicBezTo>
                <a:cubicBezTo>
                  <a:pt x="4673600" y="7277100"/>
                  <a:pt x="5168900" y="6934200"/>
                  <a:pt x="5499100" y="6591300"/>
                </a:cubicBezTo>
                <a:lnTo>
                  <a:pt x="5524500" y="6591300"/>
                </a:lnTo>
                <a:cubicBezTo>
                  <a:pt x="5537200" y="6921500"/>
                  <a:pt x="5816600" y="7277100"/>
                  <a:pt x="6527800" y="7277100"/>
                </a:cubicBezTo>
                <a:cubicBezTo>
                  <a:pt x="7289800" y="7277100"/>
                  <a:pt x="9347200" y="6883400"/>
                  <a:pt x="9347200" y="4178300"/>
                </a:cubicBezTo>
                <a:cubicBezTo>
                  <a:pt x="9347200" y="1485900"/>
                  <a:pt x="7086600" y="0"/>
                  <a:pt x="4851400" y="0"/>
                </a:cubicBezTo>
                <a:cubicBezTo>
                  <a:pt x="2171700" y="0"/>
                  <a:pt x="0" y="2032000"/>
                  <a:pt x="0" y="4737100"/>
                </a:cubicBezTo>
                <a:cubicBezTo>
                  <a:pt x="0" y="7493000"/>
                  <a:pt x="2222500" y="9448800"/>
                  <a:pt x="4927600" y="9448800"/>
                </a:cubicBezTo>
                <a:cubicBezTo>
                  <a:pt x="6477000" y="9448800"/>
                  <a:pt x="7924800" y="8775700"/>
                  <a:pt x="8826500" y="7531100"/>
                </a:cubicBezTo>
                <a:lnTo>
                  <a:pt x="7429500" y="7531100"/>
                </a:lnTo>
                <a:cubicBezTo>
                  <a:pt x="6807200" y="8026400"/>
                  <a:pt x="5981700" y="8305800"/>
                  <a:pt x="5029200" y="8305800"/>
                </a:cubicBezTo>
                <a:cubicBezTo>
                  <a:pt x="2882900" y="8305800"/>
                  <a:pt x="1295400" y="6959600"/>
                  <a:pt x="1295400" y="4737100"/>
                </a:cubicBezTo>
                <a:cubicBezTo>
                  <a:pt x="1295400" y="2654300"/>
                  <a:pt x="2705100" y="1143000"/>
                  <a:pt x="4813300" y="1143000"/>
                </a:cubicBezTo>
                <a:cubicBezTo>
                  <a:pt x="6743700" y="1143000"/>
                  <a:pt x="8128000" y="2209800"/>
                  <a:pt x="8128000" y="4241800"/>
                </a:cubicBezTo>
                <a:cubicBezTo>
                  <a:pt x="8128000" y="5562600"/>
                  <a:pt x="7569200" y="6134100"/>
                  <a:pt x="7035800" y="6134100"/>
                </a:cubicBezTo>
                <a:cubicBezTo>
                  <a:pt x="6769100" y="6134100"/>
                  <a:pt x="6692900" y="5969000"/>
                  <a:pt x="6692900" y="5778500"/>
                </a:cubicBezTo>
                <a:cubicBezTo>
                  <a:pt x="6692900" y="5537200"/>
                  <a:pt x="6756400" y="5181600"/>
                  <a:pt x="6807200" y="4940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0" name="Freeform 11220">
            <a:hlinkClick r:id="rId6"/>
          </p:cNvPr>
          <p:cNvSpPr/>
          <p:nvPr/>
        </p:nvSpPr>
        <p:spPr>
          <a:xfrm>
            <a:off x="2322690" y="7099529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1" name="Freeform 11221">
            <a:hlinkClick r:id="rId6"/>
          </p:cNvPr>
          <p:cNvSpPr/>
          <p:nvPr/>
        </p:nvSpPr>
        <p:spPr>
          <a:xfrm>
            <a:off x="2379497" y="710090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2" name="Freeform 11222">
            <a:hlinkClick r:id="rId6"/>
          </p:cNvPr>
          <p:cNvSpPr/>
          <p:nvPr/>
        </p:nvSpPr>
        <p:spPr>
          <a:xfrm>
            <a:off x="2442362" y="7099529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3" name="Freeform 11223">
            <a:hlinkClick r:id="rId6"/>
          </p:cNvPr>
          <p:cNvSpPr/>
          <p:nvPr/>
        </p:nvSpPr>
        <p:spPr>
          <a:xfrm>
            <a:off x="2506827" y="7136105"/>
            <a:ext cx="21031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4" name="Freeform 11224">
            <a:hlinkClick r:id="rId6"/>
          </p:cNvPr>
          <p:cNvSpPr/>
          <p:nvPr/>
        </p:nvSpPr>
        <p:spPr>
          <a:xfrm>
            <a:off x="2538603" y="7099529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5" name="Freeform 11225">
            <a:hlinkClick r:id="rId6"/>
          </p:cNvPr>
          <p:cNvSpPr/>
          <p:nvPr/>
        </p:nvSpPr>
        <p:spPr>
          <a:xfrm>
            <a:off x="2603868" y="707004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6" name="Freeform 11226">
            <a:hlinkClick r:id="rId6"/>
          </p:cNvPr>
          <p:cNvSpPr/>
          <p:nvPr/>
        </p:nvSpPr>
        <p:spPr>
          <a:xfrm>
            <a:off x="2677934" y="710090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7" name="Rectangle 11227"/>
          <p:cNvSpPr/>
          <p:nvPr/>
        </p:nvSpPr>
        <p:spPr>
          <a:xfrm>
            <a:off x="3086100" y="1433900"/>
            <a:ext cx="775969" cy="323037"/>
          </a:xfrm>
          <a:prstGeom prst="rect">
            <a:avLst/>
          </a:prstGeom>
        </p:spPr>
      </p:sp>
      <p:sp>
        <p:nvSpPr>
          <p:cNvPr id="11228" name="Freeform 11228"/>
          <p:cNvSpPr/>
          <p:nvPr/>
        </p:nvSpPr>
        <p:spPr>
          <a:xfrm>
            <a:off x="3095244" y="1495571"/>
            <a:ext cx="67564" cy="89916"/>
          </a:xfrm>
          <a:custGeom>
            <a:avLst/>
            <a:gdLst/>
            <a:ahLst/>
            <a:cxnLst/>
            <a:rect l="0" t="0" r="0" b="0"/>
            <a:pathLst>
              <a:path w="67564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486400"/>
                </a:lnTo>
                <a:lnTo>
                  <a:pt x="3429000" y="5486400"/>
                </a:lnTo>
                <a:cubicBezTo>
                  <a:pt x="5321300" y="5486400"/>
                  <a:pt x="6756400" y="4838700"/>
                  <a:pt x="6756400" y="2730500"/>
                </a:cubicBezTo>
                <a:cubicBezTo>
                  <a:pt x="6756400" y="596900"/>
                  <a:pt x="5207000" y="0"/>
                  <a:pt x="33401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2997200" y="1676400"/>
                </a:lnTo>
                <a:cubicBezTo>
                  <a:pt x="3759200" y="1676400"/>
                  <a:pt x="4699000" y="1803400"/>
                  <a:pt x="4699000" y="2730500"/>
                </a:cubicBezTo>
                <a:cubicBezTo>
                  <a:pt x="4699000" y="3568700"/>
                  <a:pt x="4000500" y="3810000"/>
                  <a:pt x="3302000" y="3810000"/>
                </a:cubicBezTo>
                <a:lnTo>
                  <a:pt x="1981200" y="3810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9" name="Freeform 11229"/>
          <p:cNvSpPr/>
          <p:nvPr/>
        </p:nvSpPr>
        <p:spPr>
          <a:xfrm>
            <a:off x="3175254" y="1495571"/>
            <a:ext cx="72136" cy="89916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0" name="Freeform 11230"/>
          <p:cNvSpPr/>
          <p:nvPr/>
        </p:nvSpPr>
        <p:spPr>
          <a:xfrm>
            <a:off x="3252723" y="1493285"/>
            <a:ext cx="97028" cy="94488"/>
          </a:xfrm>
          <a:custGeom>
            <a:avLst/>
            <a:gdLst/>
            <a:ahLst/>
            <a:cxnLst/>
            <a:rect l="0" t="0" r="0" b="0"/>
            <a:pathLst>
              <a:path w="9702800" h="9448800">
                <a:moveTo>
                  <a:pt x="0" y="4724400"/>
                </a:moveTo>
                <a:cubicBezTo>
                  <a:pt x="0" y="7607300"/>
                  <a:pt x="2044700" y="9448800"/>
                  <a:pt x="4851400" y="9448800"/>
                </a:cubicBezTo>
                <a:cubicBezTo>
                  <a:pt x="7658100" y="9448800"/>
                  <a:pt x="9702800" y="7607300"/>
                  <a:pt x="9702800" y="4724400"/>
                </a:cubicBezTo>
                <a:cubicBezTo>
                  <a:pt x="9702800" y="1841500"/>
                  <a:pt x="76581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lose/>
                <a:moveTo>
                  <a:pt x="2057400" y="4724400"/>
                </a:moveTo>
                <a:cubicBezTo>
                  <a:pt x="2057400" y="3048000"/>
                  <a:pt x="3162300" y="1828800"/>
                  <a:pt x="4851400" y="1828800"/>
                </a:cubicBezTo>
                <a:cubicBezTo>
                  <a:pt x="6540500" y="1828800"/>
                  <a:pt x="7645400" y="3048000"/>
                  <a:pt x="7645400" y="4724400"/>
                </a:cubicBezTo>
                <a:cubicBezTo>
                  <a:pt x="7645400" y="6400800"/>
                  <a:pt x="65405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1" name="Freeform 11231"/>
          <p:cNvSpPr/>
          <p:nvPr/>
        </p:nvSpPr>
        <p:spPr>
          <a:xfrm>
            <a:off x="3358388" y="1493285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2" name="Freeform 11232"/>
          <p:cNvSpPr/>
          <p:nvPr/>
        </p:nvSpPr>
        <p:spPr>
          <a:xfrm>
            <a:off x="3462020" y="1495571"/>
            <a:ext cx="72136" cy="89916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3" name="Freeform 11233"/>
          <p:cNvSpPr/>
          <p:nvPr/>
        </p:nvSpPr>
        <p:spPr>
          <a:xfrm>
            <a:off x="3535044" y="1495571"/>
            <a:ext cx="94361" cy="89916"/>
          </a:xfrm>
          <a:custGeom>
            <a:avLst/>
            <a:gdLst/>
            <a:ahLst/>
            <a:cxnLst/>
            <a:rect l="0" t="0" r="0" b="0"/>
            <a:pathLst>
              <a:path w="9436100" h="8991600">
                <a:moveTo>
                  <a:pt x="0" y="8991600"/>
                </a:moveTo>
                <a:lnTo>
                  <a:pt x="2184400" y="8991600"/>
                </a:lnTo>
                <a:lnTo>
                  <a:pt x="2933700" y="7086600"/>
                </a:lnTo>
                <a:lnTo>
                  <a:pt x="6426200" y="7086600"/>
                </a:lnTo>
                <a:lnTo>
                  <a:pt x="7200900" y="8991600"/>
                </a:lnTo>
                <a:lnTo>
                  <a:pt x="9436100" y="8991600"/>
                </a:lnTo>
                <a:lnTo>
                  <a:pt x="5524500" y="0"/>
                </a:lnTo>
                <a:lnTo>
                  <a:pt x="3886200" y="0"/>
                </a:lnTo>
                <a:close/>
                <a:moveTo>
                  <a:pt x="5753100" y="5410200"/>
                </a:moveTo>
                <a:lnTo>
                  <a:pt x="3556000" y="5410200"/>
                </a:lnTo>
                <a:lnTo>
                  <a:pt x="4648200" y="2616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4" name="Freeform 11234"/>
          <p:cNvSpPr/>
          <p:nvPr/>
        </p:nvSpPr>
        <p:spPr>
          <a:xfrm>
            <a:off x="3638422" y="1495571"/>
            <a:ext cx="101600" cy="89916"/>
          </a:xfrm>
          <a:custGeom>
            <a:avLst/>
            <a:gdLst/>
            <a:ahLst/>
            <a:cxnLst/>
            <a:rect l="0" t="0" r="0" b="0"/>
            <a:pathLst>
              <a:path w="101600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2095500"/>
                </a:lnTo>
                <a:lnTo>
                  <a:pt x="2006600" y="2095500"/>
                </a:lnTo>
                <a:lnTo>
                  <a:pt x="4279900" y="8991600"/>
                </a:lnTo>
                <a:lnTo>
                  <a:pt x="5791200" y="8991600"/>
                </a:lnTo>
                <a:lnTo>
                  <a:pt x="8153400" y="2095500"/>
                </a:lnTo>
                <a:lnTo>
                  <a:pt x="8178800" y="2095500"/>
                </a:lnTo>
                <a:lnTo>
                  <a:pt x="8178800" y="8991600"/>
                </a:lnTo>
                <a:lnTo>
                  <a:pt x="10160000" y="8991600"/>
                </a:lnTo>
                <a:lnTo>
                  <a:pt x="10160000" y="0"/>
                </a:lnTo>
                <a:lnTo>
                  <a:pt x="7175500" y="0"/>
                </a:lnTo>
                <a:lnTo>
                  <a:pt x="5092700" y="5867400"/>
                </a:lnTo>
                <a:lnTo>
                  <a:pt x="5067300" y="5867400"/>
                </a:lnTo>
                <a:lnTo>
                  <a:pt x="2997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5" name="Freeform 11235"/>
          <p:cNvSpPr/>
          <p:nvPr/>
        </p:nvSpPr>
        <p:spPr>
          <a:xfrm>
            <a:off x="3095244" y="1635271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6" name="Freeform 11236"/>
          <p:cNvSpPr/>
          <p:nvPr/>
        </p:nvSpPr>
        <p:spPr>
          <a:xfrm>
            <a:off x="3191382" y="1635271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7" name="Freeform 11237"/>
          <p:cNvSpPr/>
          <p:nvPr/>
        </p:nvSpPr>
        <p:spPr>
          <a:xfrm>
            <a:off x="3224403" y="1632985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8" name="Freeform 11238"/>
          <p:cNvSpPr/>
          <p:nvPr/>
        </p:nvSpPr>
        <p:spPr>
          <a:xfrm>
            <a:off x="3328034" y="1635271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9" name="Freeform 11239"/>
          <p:cNvSpPr/>
          <p:nvPr/>
        </p:nvSpPr>
        <p:spPr>
          <a:xfrm>
            <a:off x="3425190" y="1635271"/>
            <a:ext cx="56515" cy="89916"/>
          </a:xfrm>
          <a:custGeom>
            <a:avLst/>
            <a:gdLst/>
            <a:ahLst/>
            <a:cxnLst/>
            <a:rect l="0" t="0" r="0" b="0"/>
            <a:pathLst>
              <a:path w="5651500" h="8991600">
                <a:moveTo>
                  <a:pt x="0" y="8991600"/>
                </a:moveTo>
                <a:lnTo>
                  <a:pt x="5651500" y="8991600"/>
                </a:lnTo>
                <a:lnTo>
                  <a:pt x="5651500" y="7162800"/>
                </a:lnTo>
                <a:lnTo>
                  <a:pt x="1981200" y="716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0" name="Freeform 11240"/>
          <p:cNvSpPr/>
          <p:nvPr/>
        </p:nvSpPr>
        <p:spPr>
          <a:xfrm>
            <a:off x="3492373" y="1635271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1" name="Freeform 11241"/>
          <p:cNvSpPr/>
          <p:nvPr/>
        </p:nvSpPr>
        <p:spPr>
          <a:xfrm>
            <a:off x="3525393" y="1632985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2" name="Freeform 11242"/>
          <p:cNvSpPr/>
          <p:nvPr/>
        </p:nvSpPr>
        <p:spPr>
          <a:xfrm>
            <a:off x="3629024" y="1635271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3" name="Freeform 11243"/>
          <p:cNvSpPr/>
          <p:nvPr/>
        </p:nvSpPr>
        <p:spPr>
          <a:xfrm>
            <a:off x="3717162" y="1635271"/>
            <a:ext cx="71120" cy="89916"/>
          </a:xfrm>
          <a:custGeom>
            <a:avLst/>
            <a:gdLst/>
            <a:ahLst/>
            <a:cxnLst/>
            <a:rect l="0" t="0" r="0" b="0"/>
            <a:pathLst>
              <a:path w="7112000" h="8991600">
                <a:moveTo>
                  <a:pt x="2565400" y="8991600"/>
                </a:moveTo>
                <a:lnTo>
                  <a:pt x="4546600" y="8991600"/>
                </a:lnTo>
                <a:lnTo>
                  <a:pt x="4546600" y="1752600"/>
                </a:lnTo>
                <a:lnTo>
                  <a:pt x="7112000" y="1752600"/>
                </a:lnTo>
                <a:lnTo>
                  <a:pt x="7112000" y="0"/>
                </a:lnTo>
                <a:lnTo>
                  <a:pt x="0" y="0"/>
                </a:lnTo>
                <a:lnTo>
                  <a:pt x="0" y="1752600"/>
                </a:lnTo>
                <a:lnTo>
                  <a:pt x="2565400" y="17526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4" name="Freeform 11244"/>
          <p:cNvSpPr/>
          <p:nvPr/>
        </p:nvSpPr>
        <p:spPr>
          <a:xfrm>
            <a:off x="3791584" y="1632985"/>
            <a:ext cx="64897" cy="94488"/>
          </a:xfrm>
          <a:custGeom>
            <a:avLst/>
            <a:gdLst/>
            <a:ahLst/>
            <a:cxnLst/>
            <a:rect l="0" t="0" r="0" b="0"/>
            <a:pathLst>
              <a:path w="6489700" h="9448800">
                <a:moveTo>
                  <a:pt x="6477000" y="939800"/>
                </a:moveTo>
                <a:cubicBezTo>
                  <a:pt x="5715000" y="266700"/>
                  <a:pt x="4737100" y="0"/>
                  <a:pt x="3721100" y="0"/>
                </a:cubicBezTo>
                <a:cubicBezTo>
                  <a:pt x="1955800" y="0"/>
                  <a:pt x="292100" y="1003300"/>
                  <a:pt x="292100" y="2921000"/>
                </a:cubicBezTo>
                <a:cubicBezTo>
                  <a:pt x="292100" y="5918200"/>
                  <a:pt x="4508500" y="5029200"/>
                  <a:pt x="4508500" y="6680200"/>
                </a:cubicBezTo>
                <a:cubicBezTo>
                  <a:pt x="4508500" y="7315200"/>
                  <a:pt x="3784600" y="7620000"/>
                  <a:pt x="3136900" y="7620000"/>
                </a:cubicBezTo>
                <a:cubicBezTo>
                  <a:pt x="2476500" y="7620000"/>
                  <a:pt x="1816100" y="7302500"/>
                  <a:pt x="1409700" y="6769100"/>
                </a:cubicBezTo>
                <a:lnTo>
                  <a:pt x="0" y="8318500"/>
                </a:lnTo>
                <a:cubicBezTo>
                  <a:pt x="850900" y="9105900"/>
                  <a:pt x="1866900" y="9448800"/>
                  <a:pt x="3022600" y="9448800"/>
                </a:cubicBezTo>
                <a:cubicBezTo>
                  <a:pt x="4876800" y="9448800"/>
                  <a:pt x="6489700" y="8496300"/>
                  <a:pt x="6489700" y="6489700"/>
                </a:cubicBezTo>
                <a:cubicBezTo>
                  <a:pt x="6489700" y="3340100"/>
                  <a:pt x="2349500" y="4394200"/>
                  <a:pt x="2349500" y="2755900"/>
                </a:cubicBezTo>
                <a:cubicBezTo>
                  <a:pt x="2349500" y="2082800"/>
                  <a:pt x="3124200" y="1828800"/>
                  <a:pt x="3683000" y="1828800"/>
                </a:cubicBezTo>
                <a:cubicBezTo>
                  <a:pt x="4165600" y="1828800"/>
                  <a:pt x="4800600" y="2019300"/>
                  <a:pt x="5118100" y="24257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5" name="Rectangle 11245"/>
          <p:cNvSpPr/>
          <p:nvPr/>
        </p:nvSpPr>
        <p:spPr>
          <a:xfrm>
            <a:off x="3086100" y="1801967"/>
            <a:ext cx="1436522" cy="318050"/>
          </a:xfrm>
          <a:prstGeom prst="rect">
            <a:avLst/>
          </a:prstGeom>
        </p:spPr>
      </p:sp>
      <p:sp>
        <p:nvSpPr>
          <p:cNvPr id="11246" name="Freeform 11246"/>
          <p:cNvSpPr/>
          <p:nvPr/>
        </p:nvSpPr>
        <p:spPr>
          <a:xfrm>
            <a:off x="3094443" y="1874044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7" name="Freeform 11247"/>
          <p:cNvSpPr/>
          <p:nvPr/>
        </p:nvSpPr>
        <p:spPr>
          <a:xfrm>
            <a:off x="3205886" y="1851756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8" name="Freeform 11248"/>
          <p:cNvSpPr/>
          <p:nvPr/>
        </p:nvSpPr>
        <p:spPr>
          <a:xfrm>
            <a:off x="3303955" y="187987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9" name="Freeform 11249"/>
          <p:cNvSpPr/>
          <p:nvPr/>
        </p:nvSpPr>
        <p:spPr>
          <a:xfrm>
            <a:off x="3373793" y="187987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0" name="Freeform 11250"/>
          <p:cNvSpPr/>
          <p:nvPr/>
        </p:nvSpPr>
        <p:spPr>
          <a:xfrm>
            <a:off x="3440887" y="187987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1" name="Freeform 11251"/>
          <p:cNvSpPr/>
          <p:nvPr/>
        </p:nvSpPr>
        <p:spPr>
          <a:xfrm>
            <a:off x="3511753" y="187987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2" name="Freeform 11252"/>
          <p:cNvSpPr/>
          <p:nvPr/>
        </p:nvSpPr>
        <p:spPr>
          <a:xfrm>
            <a:off x="3542728" y="186615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3" name="Freeform 11253"/>
          <p:cNvSpPr/>
          <p:nvPr/>
        </p:nvSpPr>
        <p:spPr>
          <a:xfrm>
            <a:off x="3587305" y="188124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4" name="Freeform 11254"/>
          <p:cNvSpPr/>
          <p:nvPr/>
        </p:nvSpPr>
        <p:spPr>
          <a:xfrm>
            <a:off x="3650284" y="187987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5" name="Freeform 11255"/>
          <p:cNvSpPr/>
          <p:nvPr/>
        </p:nvSpPr>
        <p:spPr>
          <a:xfrm>
            <a:off x="3714407" y="185518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6" name="Freeform 11256"/>
          <p:cNvSpPr/>
          <p:nvPr/>
        </p:nvSpPr>
        <p:spPr>
          <a:xfrm>
            <a:off x="3735209" y="186615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7" name="Freeform 11257"/>
          <p:cNvSpPr/>
          <p:nvPr/>
        </p:nvSpPr>
        <p:spPr>
          <a:xfrm>
            <a:off x="3779786" y="185518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8" name="Freeform 11258"/>
          <p:cNvSpPr/>
          <p:nvPr/>
        </p:nvSpPr>
        <p:spPr>
          <a:xfrm>
            <a:off x="3804475" y="18798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9" name="Freeform 11259"/>
          <p:cNvSpPr/>
          <p:nvPr/>
        </p:nvSpPr>
        <p:spPr>
          <a:xfrm>
            <a:off x="3866311" y="187987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0" name="Freeform 11260"/>
          <p:cNvSpPr/>
          <p:nvPr/>
        </p:nvSpPr>
        <p:spPr>
          <a:xfrm>
            <a:off x="3944607" y="186615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1" name="Freeform 11261"/>
          <p:cNvSpPr/>
          <p:nvPr/>
        </p:nvSpPr>
        <p:spPr>
          <a:xfrm>
            <a:off x="3986441" y="187987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2" name="Freeform 11262"/>
          <p:cNvSpPr/>
          <p:nvPr/>
        </p:nvSpPr>
        <p:spPr>
          <a:xfrm>
            <a:off x="4088739" y="187987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3" name="Freeform 11263"/>
          <p:cNvSpPr/>
          <p:nvPr/>
        </p:nvSpPr>
        <p:spPr>
          <a:xfrm>
            <a:off x="4155833" y="18798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4" name="Freeform 11264"/>
          <p:cNvSpPr/>
          <p:nvPr/>
        </p:nvSpPr>
        <p:spPr>
          <a:xfrm>
            <a:off x="4222470" y="187987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5" name="Freeform 11265"/>
          <p:cNvSpPr/>
          <p:nvPr/>
        </p:nvSpPr>
        <p:spPr>
          <a:xfrm>
            <a:off x="4253446" y="1846955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6" name="Freeform 11266"/>
          <p:cNvSpPr/>
          <p:nvPr/>
        </p:nvSpPr>
        <p:spPr>
          <a:xfrm>
            <a:off x="4291165" y="187987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7" name="Freeform 11267"/>
          <p:cNvSpPr/>
          <p:nvPr/>
        </p:nvSpPr>
        <p:spPr>
          <a:xfrm>
            <a:off x="4362030" y="187987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8" name="Freeform 11268"/>
          <p:cNvSpPr/>
          <p:nvPr/>
        </p:nvSpPr>
        <p:spPr>
          <a:xfrm>
            <a:off x="4401121" y="187987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9" name="Freeform 11269"/>
          <p:cNvSpPr/>
          <p:nvPr/>
        </p:nvSpPr>
        <p:spPr>
          <a:xfrm>
            <a:off x="3208629" y="200754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0" name="Freeform 11270"/>
          <p:cNvSpPr/>
          <p:nvPr/>
        </p:nvSpPr>
        <p:spPr>
          <a:xfrm>
            <a:off x="3235490" y="203223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1" name="Freeform 11271"/>
          <p:cNvSpPr/>
          <p:nvPr/>
        </p:nvSpPr>
        <p:spPr>
          <a:xfrm>
            <a:off x="3328644" y="2032007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2" name="Freeform 11272"/>
          <p:cNvSpPr/>
          <p:nvPr/>
        </p:nvSpPr>
        <p:spPr>
          <a:xfrm>
            <a:off x="3386480" y="2000689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3" name="Freeform 11273"/>
          <p:cNvSpPr/>
          <p:nvPr/>
        </p:nvSpPr>
        <p:spPr>
          <a:xfrm>
            <a:off x="3447287" y="203223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4" name="Freeform 11274"/>
          <p:cNvSpPr/>
          <p:nvPr/>
        </p:nvSpPr>
        <p:spPr>
          <a:xfrm>
            <a:off x="3508781" y="203223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5" name="Freeform 11275"/>
          <p:cNvSpPr/>
          <p:nvPr/>
        </p:nvSpPr>
        <p:spPr>
          <a:xfrm>
            <a:off x="3606736" y="200068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6" name="Freeform 11276"/>
          <p:cNvSpPr/>
          <p:nvPr/>
        </p:nvSpPr>
        <p:spPr>
          <a:xfrm>
            <a:off x="3673830" y="203223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7" name="Freeform 11277"/>
          <p:cNvSpPr/>
          <p:nvPr/>
        </p:nvSpPr>
        <p:spPr>
          <a:xfrm>
            <a:off x="3740467" y="203223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8" name="Freeform 11278"/>
          <p:cNvSpPr/>
          <p:nvPr/>
        </p:nvSpPr>
        <p:spPr>
          <a:xfrm>
            <a:off x="3807104" y="203223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9" name="Freeform 11279"/>
          <p:cNvSpPr/>
          <p:nvPr/>
        </p:nvSpPr>
        <p:spPr>
          <a:xfrm>
            <a:off x="3872826" y="203223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0" name="Freeform 11280"/>
          <p:cNvSpPr/>
          <p:nvPr/>
        </p:nvSpPr>
        <p:spPr>
          <a:xfrm>
            <a:off x="3932491" y="203223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1" name="Freeform 11281"/>
          <p:cNvSpPr/>
          <p:nvPr/>
        </p:nvSpPr>
        <p:spPr>
          <a:xfrm>
            <a:off x="3982897" y="203223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2" name="Freeform 11282"/>
          <p:cNvSpPr/>
          <p:nvPr/>
        </p:nvSpPr>
        <p:spPr>
          <a:xfrm>
            <a:off x="4048620" y="203223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3" name="Freeform 11283"/>
          <p:cNvSpPr/>
          <p:nvPr/>
        </p:nvSpPr>
        <p:spPr>
          <a:xfrm>
            <a:off x="4146575" y="200068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4" name="Freeform 11284"/>
          <p:cNvSpPr/>
          <p:nvPr/>
        </p:nvSpPr>
        <p:spPr>
          <a:xfrm>
            <a:off x="4218127" y="2000689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5" name="Freeform 11285"/>
          <p:cNvSpPr/>
          <p:nvPr/>
        </p:nvSpPr>
        <p:spPr>
          <a:xfrm>
            <a:off x="4241101" y="203223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6" name="Freeform 11286"/>
          <p:cNvSpPr/>
          <p:nvPr/>
        </p:nvSpPr>
        <p:spPr>
          <a:xfrm>
            <a:off x="4302937" y="203223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7" name="Freeform 11287"/>
          <p:cNvSpPr/>
          <p:nvPr/>
        </p:nvSpPr>
        <p:spPr>
          <a:xfrm>
            <a:off x="4355287" y="2076241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8" name="Rectangle 11288"/>
          <p:cNvSpPr/>
          <p:nvPr/>
        </p:nvSpPr>
        <p:spPr>
          <a:xfrm>
            <a:off x="3200400" y="2106691"/>
            <a:ext cx="1316495" cy="470412"/>
          </a:xfrm>
          <a:prstGeom prst="rect">
            <a:avLst/>
          </a:prstGeom>
        </p:spPr>
      </p:sp>
      <p:sp>
        <p:nvSpPr>
          <p:cNvPr id="11289" name="Freeform 11289"/>
          <p:cNvSpPr/>
          <p:nvPr/>
        </p:nvSpPr>
        <p:spPr>
          <a:xfrm>
            <a:off x="3205886" y="2184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0" name="Freeform 11290"/>
          <p:cNvSpPr/>
          <p:nvPr/>
        </p:nvSpPr>
        <p:spPr>
          <a:xfrm>
            <a:off x="3276752" y="2184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1" name="Freeform 11291"/>
          <p:cNvSpPr/>
          <p:nvPr/>
        </p:nvSpPr>
        <p:spPr>
          <a:xfrm>
            <a:off x="3309556" y="21843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2" name="Freeform 11292"/>
          <p:cNvSpPr/>
          <p:nvPr/>
        </p:nvSpPr>
        <p:spPr>
          <a:xfrm>
            <a:off x="3367392" y="2153051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3" name="Freeform 11293"/>
          <p:cNvSpPr/>
          <p:nvPr/>
        </p:nvSpPr>
        <p:spPr>
          <a:xfrm>
            <a:off x="3428199" y="2184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4" name="Freeform 11294"/>
          <p:cNvSpPr/>
          <p:nvPr/>
        </p:nvSpPr>
        <p:spPr>
          <a:xfrm>
            <a:off x="3490036" y="2184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5" name="Freeform 11295"/>
          <p:cNvSpPr/>
          <p:nvPr/>
        </p:nvSpPr>
        <p:spPr>
          <a:xfrm>
            <a:off x="3536556" y="2170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6" name="Freeform 11296"/>
          <p:cNvSpPr/>
          <p:nvPr/>
        </p:nvSpPr>
        <p:spPr>
          <a:xfrm>
            <a:off x="3581476" y="2184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7" name="Freeform 11297"/>
          <p:cNvSpPr/>
          <p:nvPr/>
        </p:nvSpPr>
        <p:spPr>
          <a:xfrm>
            <a:off x="3616337" y="2184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8" name="Freeform 11298"/>
          <p:cNvSpPr/>
          <p:nvPr/>
        </p:nvSpPr>
        <p:spPr>
          <a:xfrm>
            <a:off x="3673944" y="2184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9" name="Freeform 11299"/>
          <p:cNvSpPr/>
          <p:nvPr/>
        </p:nvSpPr>
        <p:spPr>
          <a:xfrm>
            <a:off x="3726294" y="2228603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0" name="Freeform 11300"/>
          <p:cNvSpPr/>
          <p:nvPr/>
        </p:nvSpPr>
        <p:spPr>
          <a:xfrm>
            <a:off x="3790073" y="218459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1" name="Freeform 11301"/>
          <p:cNvSpPr/>
          <p:nvPr/>
        </p:nvSpPr>
        <p:spPr>
          <a:xfrm>
            <a:off x="3885285" y="2184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2" name="Freeform 11302"/>
          <p:cNvSpPr/>
          <p:nvPr/>
        </p:nvSpPr>
        <p:spPr>
          <a:xfrm>
            <a:off x="3947350" y="215990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3" name="Freeform 11303"/>
          <p:cNvSpPr/>
          <p:nvPr/>
        </p:nvSpPr>
        <p:spPr>
          <a:xfrm>
            <a:off x="3974210" y="2184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4" name="Freeform 11304"/>
          <p:cNvSpPr/>
          <p:nvPr/>
        </p:nvSpPr>
        <p:spPr>
          <a:xfrm>
            <a:off x="4065651" y="2184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5" name="Freeform 11305"/>
          <p:cNvSpPr/>
          <p:nvPr/>
        </p:nvSpPr>
        <p:spPr>
          <a:xfrm>
            <a:off x="4112171" y="2170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6" name="Freeform 11306"/>
          <p:cNvSpPr/>
          <p:nvPr/>
        </p:nvSpPr>
        <p:spPr>
          <a:xfrm>
            <a:off x="4154004" y="2184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7" name="Freeform 11307"/>
          <p:cNvSpPr/>
          <p:nvPr/>
        </p:nvSpPr>
        <p:spPr>
          <a:xfrm>
            <a:off x="4213326" y="218459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8" name="Freeform 11308"/>
          <p:cNvSpPr/>
          <p:nvPr/>
        </p:nvSpPr>
        <p:spPr>
          <a:xfrm>
            <a:off x="4283163" y="2184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9" name="Freeform 11309"/>
          <p:cNvSpPr/>
          <p:nvPr/>
        </p:nvSpPr>
        <p:spPr>
          <a:xfrm>
            <a:off x="3208629" y="233695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0" name="Freeform 11310"/>
          <p:cNvSpPr/>
          <p:nvPr/>
        </p:nvSpPr>
        <p:spPr>
          <a:xfrm>
            <a:off x="3278809" y="23369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1" name="Freeform 11311"/>
          <p:cNvSpPr/>
          <p:nvPr/>
        </p:nvSpPr>
        <p:spPr>
          <a:xfrm>
            <a:off x="3311614" y="23369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2" name="Freeform 11312"/>
          <p:cNvSpPr/>
          <p:nvPr/>
        </p:nvSpPr>
        <p:spPr>
          <a:xfrm>
            <a:off x="3378479" y="23054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3" name="Freeform 11313"/>
          <p:cNvSpPr/>
          <p:nvPr/>
        </p:nvSpPr>
        <p:spPr>
          <a:xfrm>
            <a:off x="3451974" y="233833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4" name="Freeform 11314"/>
          <p:cNvSpPr/>
          <p:nvPr/>
        </p:nvSpPr>
        <p:spPr>
          <a:xfrm>
            <a:off x="3512782" y="233673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5" name="Freeform 11315"/>
          <p:cNvSpPr/>
          <p:nvPr/>
        </p:nvSpPr>
        <p:spPr>
          <a:xfrm>
            <a:off x="3563988" y="23232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6" name="Freeform 11316"/>
          <p:cNvSpPr/>
          <p:nvPr/>
        </p:nvSpPr>
        <p:spPr>
          <a:xfrm>
            <a:off x="3608565" y="23122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7" name="Freeform 11317"/>
          <p:cNvSpPr/>
          <p:nvPr/>
        </p:nvSpPr>
        <p:spPr>
          <a:xfrm>
            <a:off x="3633254" y="23369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8" name="Freeform 11318"/>
          <p:cNvSpPr/>
          <p:nvPr/>
        </p:nvSpPr>
        <p:spPr>
          <a:xfrm>
            <a:off x="3703205" y="23369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9" name="Freeform 11319"/>
          <p:cNvSpPr/>
          <p:nvPr/>
        </p:nvSpPr>
        <p:spPr>
          <a:xfrm>
            <a:off x="3762870" y="23369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0" name="Freeform 11320"/>
          <p:cNvSpPr/>
          <p:nvPr/>
        </p:nvSpPr>
        <p:spPr>
          <a:xfrm>
            <a:off x="3815219" y="2380965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1" name="Freeform 11321"/>
          <p:cNvSpPr/>
          <p:nvPr/>
        </p:nvSpPr>
        <p:spPr>
          <a:xfrm>
            <a:off x="3879570" y="233695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2" name="Freeform 11322"/>
          <p:cNvSpPr/>
          <p:nvPr/>
        </p:nvSpPr>
        <p:spPr>
          <a:xfrm>
            <a:off x="3949750" y="23369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3" name="Freeform 11323"/>
          <p:cNvSpPr/>
          <p:nvPr/>
        </p:nvSpPr>
        <p:spPr>
          <a:xfrm>
            <a:off x="3982543" y="23369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4" name="Freeform 11324"/>
          <p:cNvSpPr/>
          <p:nvPr/>
        </p:nvSpPr>
        <p:spPr>
          <a:xfrm>
            <a:off x="4046437" y="2304041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5" name="Freeform 11325"/>
          <p:cNvSpPr/>
          <p:nvPr/>
        </p:nvSpPr>
        <p:spPr>
          <a:xfrm>
            <a:off x="4084156" y="2336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6" name="Freeform 11326"/>
          <p:cNvSpPr/>
          <p:nvPr/>
        </p:nvSpPr>
        <p:spPr>
          <a:xfrm>
            <a:off x="4145992" y="23369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7" name="Freeform 11327"/>
          <p:cNvSpPr/>
          <p:nvPr/>
        </p:nvSpPr>
        <p:spPr>
          <a:xfrm>
            <a:off x="4194684" y="23369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8" name="Freeform 11328"/>
          <p:cNvSpPr/>
          <p:nvPr/>
        </p:nvSpPr>
        <p:spPr>
          <a:xfrm>
            <a:off x="4247833" y="23122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9" name="Freeform 11329"/>
          <p:cNvSpPr/>
          <p:nvPr/>
        </p:nvSpPr>
        <p:spPr>
          <a:xfrm>
            <a:off x="4272522" y="23369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0" name="Freeform 11330"/>
          <p:cNvSpPr/>
          <p:nvPr/>
        </p:nvSpPr>
        <p:spPr>
          <a:xfrm>
            <a:off x="4342474" y="23369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1" name="Freeform 11331"/>
          <p:cNvSpPr/>
          <p:nvPr/>
        </p:nvSpPr>
        <p:spPr>
          <a:xfrm>
            <a:off x="4403853" y="2336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2" name="Freeform 11332"/>
          <p:cNvSpPr/>
          <p:nvPr/>
        </p:nvSpPr>
        <p:spPr>
          <a:xfrm>
            <a:off x="4467632" y="230541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3" name="Freeform 11333"/>
          <p:cNvSpPr/>
          <p:nvPr/>
        </p:nvSpPr>
        <p:spPr>
          <a:xfrm>
            <a:off x="3202000" y="2490693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4" name="Freeform 11334"/>
          <p:cNvSpPr/>
          <p:nvPr/>
        </p:nvSpPr>
        <p:spPr>
          <a:xfrm>
            <a:off x="3260979" y="24893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5" name="Freeform 11335"/>
          <p:cNvSpPr/>
          <p:nvPr/>
        </p:nvSpPr>
        <p:spPr>
          <a:xfrm>
            <a:off x="3326701" y="248932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6" name="Freeform 11336"/>
          <p:cNvSpPr/>
          <p:nvPr/>
        </p:nvSpPr>
        <p:spPr>
          <a:xfrm>
            <a:off x="3390823" y="249069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7" name="Freeform 11337"/>
          <p:cNvSpPr/>
          <p:nvPr/>
        </p:nvSpPr>
        <p:spPr>
          <a:xfrm>
            <a:off x="3451631" y="24893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8" name="Freeform 11338"/>
          <p:cNvSpPr/>
          <p:nvPr/>
        </p:nvSpPr>
        <p:spPr>
          <a:xfrm>
            <a:off x="3513467" y="248932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9" name="Freeform 11339"/>
          <p:cNvSpPr/>
          <p:nvPr/>
        </p:nvSpPr>
        <p:spPr>
          <a:xfrm>
            <a:off x="3565816" y="2533327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0" name="Freeform 11340"/>
          <p:cNvSpPr/>
          <p:nvPr/>
        </p:nvSpPr>
        <p:spPr>
          <a:xfrm>
            <a:off x="3629596" y="2489321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1" name="Freeform 11341"/>
          <p:cNvSpPr/>
          <p:nvPr/>
        </p:nvSpPr>
        <p:spPr>
          <a:xfrm>
            <a:off x="3724808" y="248932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2" name="Freeform 11342"/>
          <p:cNvSpPr/>
          <p:nvPr/>
        </p:nvSpPr>
        <p:spPr>
          <a:xfrm>
            <a:off x="3782415" y="248932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3" name="Freeform 11343"/>
          <p:cNvSpPr/>
          <p:nvPr/>
        </p:nvSpPr>
        <p:spPr>
          <a:xfrm>
            <a:off x="3828935" y="247560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4" name="Freeform 11344"/>
          <p:cNvSpPr/>
          <p:nvPr/>
        </p:nvSpPr>
        <p:spPr>
          <a:xfrm>
            <a:off x="3870769" y="24893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5" name="Freeform 11345"/>
          <p:cNvSpPr/>
          <p:nvPr/>
        </p:nvSpPr>
        <p:spPr>
          <a:xfrm>
            <a:off x="3937406" y="248932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6" name="Freeform 11346"/>
          <p:cNvSpPr/>
          <p:nvPr/>
        </p:nvSpPr>
        <p:spPr>
          <a:xfrm>
            <a:off x="4004043" y="248909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7" name="Freeform 11347"/>
          <p:cNvSpPr/>
          <p:nvPr/>
        </p:nvSpPr>
        <p:spPr>
          <a:xfrm>
            <a:off x="4063593" y="245777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8" name="Freeform 11348"/>
          <p:cNvSpPr/>
          <p:nvPr/>
        </p:nvSpPr>
        <p:spPr>
          <a:xfrm>
            <a:off x="4086567" y="248932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9" name="Freeform 11349"/>
          <p:cNvSpPr/>
          <p:nvPr/>
        </p:nvSpPr>
        <p:spPr>
          <a:xfrm>
            <a:off x="4144174" y="248932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0" name="Freeform 11350"/>
          <p:cNvSpPr/>
          <p:nvPr/>
        </p:nvSpPr>
        <p:spPr>
          <a:xfrm>
            <a:off x="4192866" y="248932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1" name="Freeform 11351"/>
          <p:cNvSpPr/>
          <p:nvPr/>
        </p:nvSpPr>
        <p:spPr>
          <a:xfrm>
            <a:off x="4243273" y="24893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2" name="Freeform 11352"/>
          <p:cNvSpPr/>
          <p:nvPr/>
        </p:nvSpPr>
        <p:spPr>
          <a:xfrm>
            <a:off x="4305109" y="248932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3" name="Freeform 11353"/>
          <p:cNvSpPr/>
          <p:nvPr/>
        </p:nvSpPr>
        <p:spPr>
          <a:xfrm>
            <a:off x="4357458" y="2533327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4" name="Rectangle 11354"/>
          <p:cNvSpPr/>
          <p:nvPr/>
        </p:nvSpPr>
        <p:spPr>
          <a:xfrm>
            <a:off x="3200400" y="2563776"/>
            <a:ext cx="1022744" cy="165688"/>
          </a:xfrm>
          <a:prstGeom prst="rect">
            <a:avLst/>
          </a:prstGeom>
        </p:spPr>
      </p:sp>
      <p:sp>
        <p:nvSpPr>
          <p:cNvPr id="11355" name="Freeform 11355"/>
          <p:cNvSpPr/>
          <p:nvPr/>
        </p:nvSpPr>
        <p:spPr>
          <a:xfrm>
            <a:off x="3205886" y="264168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6" name="Freeform 11356"/>
          <p:cNvSpPr/>
          <p:nvPr/>
        </p:nvSpPr>
        <p:spPr>
          <a:xfrm>
            <a:off x="3275838" y="264168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7" name="Freeform 11357"/>
          <p:cNvSpPr/>
          <p:nvPr/>
        </p:nvSpPr>
        <p:spPr>
          <a:xfrm>
            <a:off x="3336074" y="2665343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8" name="Freeform 11358"/>
          <p:cNvSpPr/>
          <p:nvPr/>
        </p:nvSpPr>
        <p:spPr>
          <a:xfrm>
            <a:off x="3407054" y="264168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9" name="Freeform 11359"/>
          <p:cNvSpPr/>
          <p:nvPr/>
        </p:nvSpPr>
        <p:spPr>
          <a:xfrm>
            <a:off x="3468547" y="264168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0" name="Freeform 11360"/>
          <p:cNvSpPr/>
          <p:nvPr/>
        </p:nvSpPr>
        <p:spPr>
          <a:xfrm>
            <a:off x="3529012" y="261013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1" name="Freeform 11361"/>
          <p:cNvSpPr/>
          <p:nvPr/>
        </p:nvSpPr>
        <p:spPr>
          <a:xfrm>
            <a:off x="3631539" y="264168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2" name="Freeform 11362"/>
          <p:cNvSpPr/>
          <p:nvPr/>
        </p:nvSpPr>
        <p:spPr>
          <a:xfrm>
            <a:off x="3695433" y="2608765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3" name="Freeform 11363"/>
          <p:cNvSpPr/>
          <p:nvPr/>
        </p:nvSpPr>
        <p:spPr>
          <a:xfrm>
            <a:off x="3727197" y="2608765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4" name="Freeform 11364"/>
          <p:cNvSpPr/>
          <p:nvPr/>
        </p:nvSpPr>
        <p:spPr>
          <a:xfrm>
            <a:off x="3763773" y="2665343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5" name="Freeform 11365"/>
          <p:cNvSpPr/>
          <p:nvPr/>
        </p:nvSpPr>
        <p:spPr>
          <a:xfrm>
            <a:off x="3802978" y="264145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6" name="Freeform 11366"/>
          <p:cNvSpPr/>
          <p:nvPr/>
        </p:nvSpPr>
        <p:spPr>
          <a:xfrm>
            <a:off x="3858070" y="264168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7" name="Freeform 11367"/>
          <p:cNvSpPr/>
          <p:nvPr/>
        </p:nvSpPr>
        <p:spPr>
          <a:xfrm>
            <a:off x="3919564" y="264168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8" name="Freeform 11368"/>
          <p:cNvSpPr/>
          <p:nvPr/>
        </p:nvSpPr>
        <p:spPr>
          <a:xfrm>
            <a:off x="4017519" y="264168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9" name="Freeform 11369"/>
          <p:cNvSpPr/>
          <p:nvPr/>
        </p:nvSpPr>
        <p:spPr>
          <a:xfrm>
            <a:off x="4087356" y="264305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0" name="Freeform 11370"/>
          <p:cNvSpPr/>
          <p:nvPr/>
        </p:nvSpPr>
        <p:spPr>
          <a:xfrm>
            <a:off x="4146449" y="264168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1" name="Rectangle 11371"/>
          <p:cNvSpPr/>
          <p:nvPr/>
        </p:nvSpPr>
        <p:spPr>
          <a:xfrm>
            <a:off x="3200400" y="2716138"/>
            <a:ext cx="1413422" cy="775136"/>
          </a:xfrm>
          <a:prstGeom prst="rect">
            <a:avLst/>
          </a:prstGeom>
        </p:spPr>
      </p:sp>
      <p:sp>
        <p:nvSpPr>
          <p:cNvPr id="11372" name="Freeform 11372"/>
          <p:cNvSpPr/>
          <p:nvPr/>
        </p:nvSpPr>
        <p:spPr>
          <a:xfrm>
            <a:off x="3208972" y="279404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3" name="Freeform 11373"/>
          <p:cNvSpPr/>
          <p:nvPr/>
        </p:nvSpPr>
        <p:spPr>
          <a:xfrm>
            <a:off x="3241776" y="279404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4" name="Freeform 11374"/>
          <p:cNvSpPr/>
          <p:nvPr/>
        </p:nvSpPr>
        <p:spPr>
          <a:xfrm>
            <a:off x="3305327" y="2793816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5" name="Freeform 11375"/>
          <p:cNvSpPr/>
          <p:nvPr/>
        </p:nvSpPr>
        <p:spPr>
          <a:xfrm>
            <a:off x="3363163" y="27693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6" name="Freeform 11376"/>
          <p:cNvSpPr/>
          <p:nvPr/>
        </p:nvSpPr>
        <p:spPr>
          <a:xfrm>
            <a:off x="3383965" y="278032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7" name="Freeform 11377"/>
          <p:cNvSpPr/>
          <p:nvPr/>
        </p:nvSpPr>
        <p:spPr>
          <a:xfrm>
            <a:off x="3425799" y="279404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8" name="Freeform 11378"/>
          <p:cNvSpPr/>
          <p:nvPr/>
        </p:nvSpPr>
        <p:spPr>
          <a:xfrm>
            <a:off x="3489578" y="2762498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9" name="Freeform 11379"/>
          <p:cNvSpPr/>
          <p:nvPr/>
        </p:nvSpPr>
        <p:spPr>
          <a:xfrm>
            <a:off x="3510838" y="279404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0" name="Freeform 11380"/>
          <p:cNvSpPr/>
          <p:nvPr/>
        </p:nvSpPr>
        <p:spPr>
          <a:xfrm>
            <a:off x="3563188" y="2838050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1" name="Freeform 11381"/>
          <p:cNvSpPr/>
          <p:nvPr/>
        </p:nvSpPr>
        <p:spPr>
          <a:xfrm>
            <a:off x="3627538" y="27693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2" name="Freeform 11382"/>
          <p:cNvSpPr/>
          <p:nvPr/>
        </p:nvSpPr>
        <p:spPr>
          <a:xfrm>
            <a:off x="3654399" y="279404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3" name="Freeform 11383"/>
          <p:cNvSpPr/>
          <p:nvPr/>
        </p:nvSpPr>
        <p:spPr>
          <a:xfrm>
            <a:off x="3711892" y="278032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4" name="Freeform 11384"/>
          <p:cNvSpPr/>
          <p:nvPr/>
        </p:nvSpPr>
        <p:spPr>
          <a:xfrm>
            <a:off x="3753726" y="279404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5" name="Freeform 11385"/>
          <p:cNvSpPr/>
          <p:nvPr/>
        </p:nvSpPr>
        <p:spPr>
          <a:xfrm>
            <a:off x="3820363" y="279404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6" name="Freeform 11386"/>
          <p:cNvSpPr/>
          <p:nvPr/>
        </p:nvSpPr>
        <p:spPr>
          <a:xfrm>
            <a:off x="3859442" y="279404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7" name="Freeform 11387"/>
          <p:cNvSpPr/>
          <p:nvPr/>
        </p:nvSpPr>
        <p:spPr>
          <a:xfrm>
            <a:off x="3920821" y="279404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8" name="Freeform 11388"/>
          <p:cNvSpPr/>
          <p:nvPr/>
        </p:nvSpPr>
        <p:spPr>
          <a:xfrm>
            <a:off x="3976256" y="278032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9" name="Freeform 11389"/>
          <p:cNvSpPr/>
          <p:nvPr/>
        </p:nvSpPr>
        <p:spPr>
          <a:xfrm>
            <a:off x="4020833" y="27693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0" name="Freeform 11390"/>
          <p:cNvSpPr/>
          <p:nvPr/>
        </p:nvSpPr>
        <p:spPr>
          <a:xfrm>
            <a:off x="4045522" y="279404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1" name="Freeform 11391"/>
          <p:cNvSpPr/>
          <p:nvPr/>
        </p:nvSpPr>
        <p:spPr>
          <a:xfrm>
            <a:off x="4115474" y="279404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2" name="Freeform 11392"/>
          <p:cNvSpPr/>
          <p:nvPr/>
        </p:nvSpPr>
        <p:spPr>
          <a:xfrm>
            <a:off x="4176853" y="279404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3" name="Freeform 11393"/>
          <p:cNvSpPr/>
          <p:nvPr/>
        </p:nvSpPr>
        <p:spPr>
          <a:xfrm>
            <a:off x="4240632" y="2762498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4" name="Freeform 11394"/>
          <p:cNvSpPr/>
          <p:nvPr/>
        </p:nvSpPr>
        <p:spPr>
          <a:xfrm>
            <a:off x="4297554" y="279404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5" name="Freeform 11395"/>
          <p:cNvSpPr/>
          <p:nvPr/>
        </p:nvSpPr>
        <p:spPr>
          <a:xfrm>
            <a:off x="4395509" y="279541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6" name="Freeform 11396"/>
          <p:cNvSpPr/>
          <p:nvPr/>
        </p:nvSpPr>
        <p:spPr>
          <a:xfrm>
            <a:off x="4454602" y="279404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7" name="Freeform 11397"/>
          <p:cNvSpPr/>
          <p:nvPr/>
        </p:nvSpPr>
        <p:spPr>
          <a:xfrm>
            <a:off x="4507751" y="27693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8" name="Freeform 11398"/>
          <p:cNvSpPr/>
          <p:nvPr/>
        </p:nvSpPr>
        <p:spPr>
          <a:xfrm>
            <a:off x="4532440" y="2793816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9" name="Freeform 11399"/>
          <p:cNvSpPr/>
          <p:nvPr/>
        </p:nvSpPr>
        <p:spPr>
          <a:xfrm>
            <a:off x="3202000" y="2913488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0" name="Freeform 11400"/>
          <p:cNvSpPr/>
          <p:nvPr/>
        </p:nvSpPr>
        <p:spPr>
          <a:xfrm>
            <a:off x="3239719" y="294640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1" name="Freeform 11401"/>
          <p:cNvSpPr/>
          <p:nvPr/>
        </p:nvSpPr>
        <p:spPr>
          <a:xfrm>
            <a:off x="3301555" y="294640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2" name="Freeform 11402"/>
          <p:cNvSpPr/>
          <p:nvPr/>
        </p:nvSpPr>
        <p:spPr>
          <a:xfrm>
            <a:off x="3348075" y="293269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3" name="Freeform 11403"/>
          <p:cNvSpPr/>
          <p:nvPr/>
        </p:nvSpPr>
        <p:spPr>
          <a:xfrm>
            <a:off x="3392652" y="292171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4" name="Freeform 11404"/>
          <p:cNvSpPr/>
          <p:nvPr/>
        </p:nvSpPr>
        <p:spPr>
          <a:xfrm>
            <a:off x="3413455" y="2947778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5" name="Freeform 11405"/>
          <p:cNvSpPr/>
          <p:nvPr/>
        </p:nvSpPr>
        <p:spPr>
          <a:xfrm>
            <a:off x="3472434" y="294640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6" name="Freeform 11406"/>
          <p:cNvSpPr/>
          <p:nvPr/>
        </p:nvSpPr>
        <p:spPr>
          <a:xfrm>
            <a:off x="3536213" y="291486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7" name="Freeform 11407"/>
          <p:cNvSpPr/>
          <p:nvPr/>
        </p:nvSpPr>
        <p:spPr>
          <a:xfrm>
            <a:off x="3557473" y="294640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8" name="Freeform 11408"/>
          <p:cNvSpPr/>
          <p:nvPr/>
        </p:nvSpPr>
        <p:spPr>
          <a:xfrm>
            <a:off x="3609822" y="2990412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9" name="Freeform 11409"/>
          <p:cNvSpPr/>
          <p:nvPr/>
        </p:nvSpPr>
        <p:spPr>
          <a:xfrm>
            <a:off x="3667543" y="2947778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0" name="Freeform 11410"/>
          <p:cNvSpPr/>
          <p:nvPr/>
        </p:nvSpPr>
        <p:spPr>
          <a:xfrm>
            <a:off x="3726522" y="294640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1" name="Freeform 11411"/>
          <p:cNvSpPr/>
          <p:nvPr/>
        </p:nvSpPr>
        <p:spPr>
          <a:xfrm>
            <a:off x="3794302" y="294617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2" name="Freeform 11412"/>
          <p:cNvSpPr/>
          <p:nvPr/>
        </p:nvSpPr>
        <p:spPr>
          <a:xfrm>
            <a:off x="3849395" y="294640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3" name="Freeform 11413"/>
          <p:cNvSpPr/>
          <p:nvPr/>
        </p:nvSpPr>
        <p:spPr>
          <a:xfrm>
            <a:off x="3913174" y="291486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4" name="Freeform 11414"/>
          <p:cNvSpPr/>
          <p:nvPr/>
        </p:nvSpPr>
        <p:spPr>
          <a:xfrm>
            <a:off x="3971010" y="294640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5" name="Freeform 11415"/>
          <p:cNvSpPr/>
          <p:nvPr/>
        </p:nvSpPr>
        <p:spPr>
          <a:xfrm>
            <a:off x="4003803" y="294640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6" name="Freeform 11416"/>
          <p:cNvSpPr/>
          <p:nvPr/>
        </p:nvSpPr>
        <p:spPr>
          <a:xfrm>
            <a:off x="4067353" y="294617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7" name="Freeform 11417"/>
          <p:cNvSpPr/>
          <p:nvPr/>
        </p:nvSpPr>
        <p:spPr>
          <a:xfrm>
            <a:off x="4125189" y="292171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8" name="Freeform 11418"/>
          <p:cNvSpPr/>
          <p:nvPr/>
        </p:nvSpPr>
        <p:spPr>
          <a:xfrm>
            <a:off x="4145992" y="293269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9" name="Freeform 11419"/>
          <p:cNvSpPr/>
          <p:nvPr/>
        </p:nvSpPr>
        <p:spPr>
          <a:xfrm>
            <a:off x="4187826" y="294640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0" name="Freeform 11420"/>
          <p:cNvSpPr/>
          <p:nvPr/>
        </p:nvSpPr>
        <p:spPr>
          <a:xfrm>
            <a:off x="4251605" y="291486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1" name="Freeform 11421"/>
          <p:cNvSpPr/>
          <p:nvPr/>
        </p:nvSpPr>
        <p:spPr>
          <a:xfrm>
            <a:off x="4272865" y="294640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2" name="Freeform 11422"/>
          <p:cNvSpPr/>
          <p:nvPr/>
        </p:nvSpPr>
        <p:spPr>
          <a:xfrm>
            <a:off x="4325214" y="2990412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3" name="Freeform 11423"/>
          <p:cNvSpPr/>
          <p:nvPr/>
        </p:nvSpPr>
        <p:spPr>
          <a:xfrm>
            <a:off x="3205886" y="309854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4" name="Freeform 11424"/>
          <p:cNvSpPr/>
          <p:nvPr/>
        </p:nvSpPr>
        <p:spPr>
          <a:xfrm>
            <a:off x="3263722" y="306722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5" name="Freeform 11425"/>
          <p:cNvSpPr/>
          <p:nvPr/>
        </p:nvSpPr>
        <p:spPr>
          <a:xfrm>
            <a:off x="3324529" y="309876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6" name="Freeform 11426"/>
          <p:cNvSpPr/>
          <p:nvPr/>
        </p:nvSpPr>
        <p:spPr>
          <a:xfrm>
            <a:off x="3395396" y="309876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7" name="Freeform 11427"/>
          <p:cNvSpPr/>
          <p:nvPr/>
        </p:nvSpPr>
        <p:spPr>
          <a:xfrm>
            <a:off x="3430257" y="309876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8" name="Freeform 11428"/>
          <p:cNvSpPr/>
          <p:nvPr/>
        </p:nvSpPr>
        <p:spPr>
          <a:xfrm>
            <a:off x="3494036" y="306722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9" name="Freeform 11429"/>
          <p:cNvSpPr/>
          <p:nvPr/>
        </p:nvSpPr>
        <p:spPr>
          <a:xfrm>
            <a:off x="3548786" y="309854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0" name="Freeform 11430"/>
          <p:cNvSpPr/>
          <p:nvPr/>
        </p:nvSpPr>
        <p:spPr>
          <a:xfrm>
            <a:off x="3603879" y="309876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1" name="Freeform 11431"/>
          <p:cNvSpPr/>
          <p:nvPr/>
        </p:nvSpPr>
        <p:spPr>
          <a:xfrm>
            <a:off x="3673830" y="30987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2" name="Freeform 11432"/>
          <p:cNvSpPr/>
          <p:nvPr/>
        </p:nvSpPr>
        <p:spPr>
          <a:xfrm>
            <a:off x="3735209" y="309854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3" name="Freeform 11433"/>
          <p:cNvSpPr/>
          <p:nvPr/>
        </p:nvSpPr>
        <p:spPr>
          <a:xfrm>
            <a:off x="3790302" y="309876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4" name="Freeform 11434"/>
          <p:cNvSpPr/>
          <p:nvPr/>
        </p:nvSpPr>
        <p:spPr>
          <a:xfrm>
            <a:off x="3856939" y="309876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5" name="Freeform 11435"/>
          <p:cNvSpPr/>
          <p:nvPr/>
        </p:nvSpPr>
        <p:spPr>
          <a:xfrm>
            <a:off x="3887914" y="308505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6" name="Freeform 11436"/>
          <p:cNvSpPr/>
          <p:nvPr/>
        </p:nvSpPr>
        <p:spPr>
          <a:xfrm>
            <a:off x="3928033" y="309876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7" name="Freeform 11437"/>
          <p:cNvSpPr/>
          <p:nvPr/>
        </p:nvSpPr>
        <p:spPr>
          <a:xfrm>
            <a:off x="3980383" y="3142774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8" name="Freeform 11438"/>
          <p:cNvSpPr/>
          <p:nvPr/>
        </p:nvSpPr>
        <p:spPr>
          <a:xfrm>
            <a:off x="4041990" y="309854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9" name="Freeform 11439"/>
          <p:cNvSpPr/>
          <p:nvPr/>
        </p:nvSpPr>
        <p:spPr>
          <a:xfrm>
            <a:off x="4097083" y="309876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0" name="Freeform 11440"/>
          <p:cNvSpPr/>
          <p:nvPr/>
        </p:nvSpPr>
        <p:spPr>
          <a:xfrm>
            <a:off x="4167035" y="30987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1" name="Freeform 11441"/>
          <p:cNvSpPr/>
          <p:nvPr/>
        </p:nvSpPr>
        <p:spPr>
          <a:xfrm>
            <a:off x="4228414" y="309854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2" name="Freeform 11442"/>
          <p:cNvSpPr/>
          <p:nvPr/>
        </p:nvSpPr>
        <p:spPr>
          <a:xfrm>
            <a:off x="4283506" y="309876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3" name="Freeform 11443"/>
          <p:cNvSpPr/>
          <p:nvPr/>
        </p:nvSpPr>
        <p:spPr>
          <a:xfrm>
            <a:off x="4350143" y="309876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4" name="Freeform 11444"/>
          <p:cNvSpPr/>
          <p:nvPr/>
        </p:nvSpPr>
        <p:spPr>
          <a:xfrm>
            <a:off x="4381118" y="308505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5" name="Freeform 11445"/>
          <p:cNvSpPr/>
          <p:nvPr/>
        </p:nvSpPr>
        <p:spPr>
          <a:xfrm>
            <a:off x="4422952" y="309876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6" name="Freeform 11446"/>
          <p:cNvSpPr/>
          <p:nvPr/>
        </p:nvSpPr>
        <p:spPr>
          <a:xfrm>
            <a:off x="3205886" y="325090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7" name="Freeform 11447"/>
          <p:cNvSpPr/>
          <p:nvPr/>
        </p:nvSpPr>
        <p:spPr>
          <a:xfrm>
            <a:off x="3260979" y="325113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8" name="Freeform 11448"/>
          <p:cNvSpPr/>
          <p:nvPr/>
        </p:nvSpPr>
        <p:spPr>
          <a:xfrm>
            <a:off x="3330930" y="3251130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9" name="Freeform 11449"/>
          <p:cNvSpPr/>
          <p:nvPr/>
        </p:nvSpPr>
        <p:spPr>
          <a:xfrm>
            <a:off x="3428885" y="325113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0" name="Freeform 11450"/>
          <p:cNvSpPr/>
          <p:nvPr/>
        </p:nvSpPr>
        <p:spPr>
          <a:xfrm>
            <a:off x="3495979" y="325113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1" name="Freeform 11451"/>
          <p:cNvSpPr/>
          <p:nvPr/>
        </p:nvSpPr>
        <p:spPr>
          <a:xfrm>
            <a:off x="3555644" y="323741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2" name="Freeform 11452"/>
          <p:cNvSpPr/>
          <p:nvPr/>
        </p:nvSpPr>
        <p:spPr>
          <a:xfrm>
            <a:off x="3600221" y="322644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3" name="Freeform 11453"/>
          <p:cNvSpPr/>
          <p:nvPr/>
        </p:nvSpPr>
        <p:spPr>
          <a:xfrm>
            <a:off x="3621023" y="323741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4" name="Freeform 11454"/>
          <p:cNvSpPr/>
          <p:nvPr/>
        </p:nvSpPr>
        <p:spPr>
          <a:xfrm>
            <a:off x="3665600" y="322644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5" name="Freeform 11455"/>
          <p:cNvSpPr/>
          <p:nvPr/>
        </p:nvSpPr>
        <p:spPr>
          <a:xfrm>
            <a:off x="3690289" y="325113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6" name="Freeform 11456"/>
          <p:cNvSpPr/>
          <p:nvPr/>
        </p:nvSpPr>
        <p:spPr>
          <a:xfrm>
            <a:off x="3760241" y="325113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7" name="Freeform 11457"/>
          <p:cNvSpPr/>
          <p:nvPr/>
        </p:nvSpPr>
        <p:spPr>
          <a:xfrm>
            <a:off x="3819906" y="325113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8" name="Freeform 11458"/>
          <p:cNvSpPr/>
          <p:nvPr/>
        </p:nvSpPr>
        <p:spPr>
          <a:xfrm>
            <a:off x="3872255" y="3295136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9" name="Freeform 11459"/>
          <p:cNvSpPr/>
          <p:nvPr/>
        </p:nvSpPr>
        <p:spPr>
          <a:xfrm>
            <a:off x="3933862" y="325113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0" name="Freeform 11460"/>
          <p:cNvSpPr/>
          <p:nvPr/>
        </p:nvSpPr>
        <p:spPr>
          <a:xfrm>
            <a:off x="3995356" y="325113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1" name="Freeform 11461"/>
          <p:cNvSpPr/>
          <p:nvPr/>
        </p:nvSpPr>
        <p:spPr>
          <a:xfrm>
            <a:off x="4055821" y="321958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2" name="Freeform 11462"/>
          <p:cNvSpPr/>
          <p:nvPr/>
        </p:nvSpPr>
        <p:spPr>
          <a:xfrm>
            <a:off x="4154462" y="3252502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3" name="Freeform 11463"/>
          <p:cNvSpPr/>
          <p:nvPr/>
        </p:nvSpPr>
        <p:spPr>
          <a:xfrm>
            <a:off x="4240872" y="325113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4" name="Freeform 11464"/>
          <p:cNvSpPr/>
          <p:nvPr/>
        </p:nvSpPr>
        <p:spPr>
          <a:xfrm>
            <a:off x="4304423" y="325113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5" name="Freeform 11465"/>
          <p:cNvSpPr/>
          <p:nvPr/>
        </p:nvSpPr>
        <p:spPr>
          <a:xfrm>
            <a:off x="4370717" y="3219584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6" name="Freeform 11466"/>
          <p:cNvSpPr/>
          <p:nvPr/>
        </p:nvSpPr>
        <p:spPr>
          <a:xfrm>
            <a:off x="4427524" y="321958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7" name="Freeform 11467"/>
          <p:cNvSpPr/>
          <p:nvPr/>
        </p:nvSpPr>
        <p:spPr>
          <a:xfrm>
            <a:off x="4446841" y="3252502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8" name="Freeform 11468"/>
          <p:cNvSpPr/>
          <p:nvPr/>
        </p:nvSpPr>
        <p:spPr>
          <a:xfrm>
            <a:off x="3204171" y="340349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9" name="Freeform 11469"/>
          <p:cNvSpPr/>
          <p:nvPr/>
        </p:nvSpPr>
        <p:spPr>
          <a:xfrm>
            <a:off x="3250691" y="338977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0" name="Freeform 11470"/>
          <p:cNvSpPr/>
          <p:nvPr/>
        </p:nvSpPr>
        <p:spPr>
          <a:xfrm>
            <a:off x="3295268" y="340486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1" name="Freeform 11471"/>
          <p:cNvSpPr/>
          <p:nvPr/>
        </p:nvSpPr>
        <p:spPr>
          <a:xfrm>
            <a:off x="3355162" y="337194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2" name="Freeform 11472"/>
          <p:cNvSpPr/>
          <p:nvPr/>
        </p:nvSpPr>
        <p:spPr>
          <a:xfrm>
            <a:off x="3428657" y="337880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3" name="Freeform 11473"/>
          <p:cNvSpPr/>
          <p:nvPr/>
        </p:nvSpPr>
        <p:spPr>
          <a:xfrm>
            <a:off x="3453345" y="340349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4" name="Freeform 11474"/>
          <p:cNvSpPr/>
          <p:nvPr/>
        </p:nvSpPr>
        <p:spPr>
          <a:xfrm>
            <a:off x="3552901" y="340326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5" name="Freeform 11475"/>
          <p:cNvSpPr/>
          <p:nvPr/>
        </p:nvSpPr>
        <p:spPr>
          <a:xfrm>
            <a:off x="3612451" y="337194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6" name="Freeform 11476"/>
          <p:cNvSpPr/>
          <p:nvPr/>
        </p:nvSpPr>
        <p:spPr>
          <a:xfrm>
            <a:off x="3635425" y="340349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7" name="Freeform 11477"/>
          <p:cNvSpPr/>
          <p:nvPr/>
        </p:nvSpPr>
        <p:spPr>
          <a:xfrm>
            <a:off x="3693033" y="340349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8" name="Freeform 11478"/>
          <p:cNvSpPr/>
          <p:nvPr/>
        </p:nvSpPr>
        <p:spPr>
          <a:xfrm>
            <a:off x="3741724" y="340349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9" name="Freeform 11479"/>
          <p:cNvSpPr/>
          <p:nvPr/>
        </p:nvSpPr>
        <p:spPr>
          <a:xfrm>
            <a:off x="3792131" y="340349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0" name="Freeform 11480"/>
          <p:cNvSpPr/>
          <p:nvPr/>
        </p:nvSpPr>
        <p:spPr>
          <a:xfrm>
            <a:off x="3853967" y="340349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1" name="Rectangle 11481"/>
          <p:cNvSpPr/>
          <p:nvPr/>
        </p:nvSpPr>
        <p:spPr>
          <a:xfrm>
            <a:off x="3086100" y="3535098"/>
            <a:ext cx="1517904" cy="318507"/>
          </a:xfrm>
          <a:prstGeom prst="rect">
            <a:avLst/>
          </a:prstGeom>
        </p:spPr>
      </p:sp>
      <p:sp>
        <p:nvSpPr>
          <p:cNvPr id="11482" name="Freeform 11482"/>
          <p:cNvSpPr/>
          <p:nvPr/>
        </p:nvSpPr>
        <p:spPr>
          <a:xfrm>
            <a:off x="3094443" y="3607175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3" name="Freeform 11483"/>
          <p:cNvSpPr/>
          <p:nvPr/>
        </p:nvSpPr>
        <p:spPr>
          <a:xfrm>
            <a:off x="3211372" y="3587401"/>
            <a:ext cx="60579" cy="80924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4" name="Freeform 11484"/>
          <p:cNvSpPr/>
          <p:nvPr/>
        </p:nvSpPr>
        <p:spPr>
          <a:xfrm>
            <a:off x="3288410" y="361346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5" name="Freeform 11485"/>
          <p:cNvSpPr/>
          <p:nvPr/>
        </p:nvSpPr>
        <p:spPr>
          <a:xfrm>
            <a:off x="3354476" y="361346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6" name="Freeform 11486"/>
          <p:cNvSpPr/>
          <p:nvPr/>
        </p:nvSpPr>
        <p:spPr>
          <a:xfrm>
            <a:off x="3400996" y="359974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7" name="Freeform 11487"/>
          <p:cNvSpPr/>
          <p:nvPr/>
        </p:nvSpPr>
        <p:spPr>
          <a:xfrm>
            <a:off x="3474605" y="361346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8" name="Freeform 11488"/>
          <p:cNvSpPr/>
          <p:nvPr/>
        </p:nvSpPr>
        <p:spPr>
          <a:xfrm>
            <a:off x="3538499" y="3580543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9" name="Freeform 11489"/>
          <p:cNvSpPr/>
          <p:nvPr/>
        </p:nvSpPr>
        <p:spPr>
          <a:xfrm>
            <a:off x="3604107" y="359974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0" name="Freeform 11490"/>
          <p:cNvSpPr/>
          <p:nvPr/>
        </p:nvSpPr>
        <p:spPr>
          <a:xfrm>
            <a:off x="3648684" y="3581915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1" name="Freeform 11491"/>
          <p:cNvSpPr/>
          <p:nvPr/>
        </p:nvSpPr>
        <p:spPr>
          <a:xfrm>
            <a:off x="3709492" y="361346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2" name="Freeform 11492"/>
          <p:cNvSpPr/>
          <p:nvPr/>
        </p:nvSpPr>
        <p:spPr>
          <a:xfrm>
            <a:off x="3799332" y="3587401"/>
            <a:ext cx="107899" cy="80924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3" name="Freeform 11493"/>
          <p:cNvSpPr/>
          <p:nvPr/>
        </p:nvSpPr>
        <p:spPr>
          <a:xfrm>
            <a:off x="3908488" y="361346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4" name="Freeform 11494"/>
          <p:cNvSpPr/>
          <p:nvPr/>
        </p:nvSpPr>
        <p:spPr>
          <a:xfrm>
            <a:off x="3966095" y="361346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5" name="Freeform 11495"/>
          <p:cNvSpPr/>
          <p:nvPr/>
        </p:nvSpPr>
        <p:spPr>
          <a:xfrm>
            <a:off x="4019245" y="3581915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6" name="Freeform 11496"/>
          <p:cNvSpPr/>
          <p:nvPr/>
        </p:nvSpPr>
        <p:spPr>
          <a:xfrm>
            <a:off x="4082796" y="358877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7" name="Freeform 11497"/>
          <p:cNvSpPr/>
          <p:nvPr/>
        </p:nvSpPr>
        <p:spPr>
          <a:xfrm>
            <a:off x="4109656" y="361346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8" name="Freeform 11498"/>
          <p:cNvSpPr/>
          <p:nvPr/>
        </p:nvSpPr>
        <p:spPr>
          <a:xfrm>
            <a:off x="4171035" y="3613461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9" name="Freeform 11499"/>
          <p:cNvSpPr/>
          <p:nvPr/>
        </p:nvSpPr>
        <p:spPr>
          <a:xfrm>
            <a:off x="4236986" y="359974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0" name="Freeform 11500"/>
          <p:cNvSpPr/>
          <p:nvPr/>
        </p:nvSpPr>
        <p:spPr>
          <a:xfrm>
            <a:off x="4278820" y="361346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1" name="Freeform 11501"/>
          <p:cNvSpPr/>
          <p:nvPr/>
        </p:nvSpPr>
        <p:spPr>
          <a:xfrm>
            <a:off x="4348772" y="361346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2" name="Freeform 11502"/>
          <p:cNvSpPr/>
          <p:nvPr/>
        </p:nvSpPr>
        <p:spPr>
          <a:xfrm>
            <a:off x="3211372" y="3739763"/>
            <a:ext cx="8229" cy="80924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3" name="Freeform 11503"/>
          <p:cNvSpPr/>
          <p:nvPr/>
        </p:nvSpPr>
        <p:spPr>
          <a:xfrm>
            <a:off x="3238233" y="376582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4" name="Freeform 11504"/>
          <p:cNvSpPr/>
          <p:nvPr/>
        </p:nvSpPr>
        <p:spPr>
          <a:xfrm>
            <a:off x="3295726" y="375210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5" name="Freeform 11505"/>
          <p:cNvSpPr/>
          <p:nvPr/>
        </p:nvSpPr>
        <p:spPr>
          <a:xfrm>
            <a:off x="3337560" y="376582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6" name="Freeform 11506"/>
          <p:cNvSpPr/>
          <p:nvPr/>
        </p:nvSpPr>
        <p:spPr>
          <a:xfrm>
            <a:off x="3404197" y="376582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7" name="Freeform 11507"/>
          <p:cNvSpPr/>
          <p:nvPr/>
        </p:nvSpPr>
        <p:spPr>
          <a:xfrm>
            <a:off x="3443287" y="376582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8" name="Freeform 11508"/>
          <p:cNvSpPr/>
          <p:nvPr/>
        </p:nvSpPr>
        <p:spPr>
          <a:xfrm>
            <a:off x="3504666" y="376582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9" name="Freeform 11509"/>
          <p:cNvSpPr/>
          <p:nvPr/>
        </p:nvSpPr>
        <p:spPr>
          <a:xfrm>
            <a:off x="3560101" y="375210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0" name="Freeform 11510"/>
          <p:cNvSpPr/>
          <p:nvPr/>
        </p:nvSpPr>
        <p:spPr>
          <a:xfrm>
            <a:off x="3604679" y="374113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1" name="Freeform 11511"/>
          <p:cNvSpPr/>
          <p:nvPr/>
        </p:nvSpPr>
        <p:spPr>
          <a:xfrm>
            <a:off x="3629367" y="376582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2" name="Freeform 11512"/>
          <p:cNvSpPr/>
          <p:nvPr/>
        </p:nvSpPr>
        <p:spPr>
          <a:xfrm>
            <a:off x="3699319" y="376582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3" name="Freeform 11513"/>
          <p:cNvSpPr/>
          <p:nvPr/>
        </p:nvSpPr>
        <p:spPr>
          <a:xfrm>
            <a:off x="3760698" y="376582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4" name="Freeform 11514"/>
          <p:cNvSpPr/>
          <p:nvPr/>
        </p:nvSpPr>
        <p:spPr>
          <a:xfrm>
            <a:off x="3824477" y="3734277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5" name="Freeform 11515"/>
          <p:cNvSpPr/>
          <p:nvPr/>
        </p:nvSpPr>
        <p:spPr>
          <a:xfrm>
            <a:off x="3884714" y="3739763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6" name="Freeform 11516"/>
          <p:cNvSpPr/>
          <p:nvPr/>
        </p:nvSpPr>
        <p:spPr>
          <a:xfrm>
            <a:off x="3947579" y="374113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7" name="Freeform 11517"/>
          <p:cNvSpPr/>
          <p:nvPr/>
        </p:nvSpPr>
        <p:spPr>
          <a:xfrm>
            <a:off x="3972267" y="376582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8" name="Freeform 11518"/>
          <p:cNvSpPr/>
          <p:nvPr/>
        </p:nvSpPr>
        <p:spPr>
          <a:xfrm>
            <a:off x="4033761" y="376582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9" name="Freeform 11519"/>
          <p:cNvSpPr/>
          <p:nvPr/>
        </p:nvSpPr>
        <p:spPr>
          <a:xfrm>
            <a:off x="4095140" y="376582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0" name="Freeform 11520"/>
          <p:cNvSpPr/>
          <p:nvPr/>
        </p:nvSpPr>
        <p:spPr>
          <a:xfrm>
            <a:off x="4200182" y="3739763"/>
            <a:ext cx="48806" cy="80924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1" name="Freeform 11521"/>
          <p:cNvSpPr/>
          <p:nvPr/>
        </p:nvSpPr>
        <p:spPr>
          <a:xfrm>
            <a:off x="4258246" y="376582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2" name="Freeform 11522"/>
          <p:cNvSpPr/>
          <p:nvPr/>
        </p:nvSpPr>
        <p:spPr>
          <a:xfrm>
            <a:off x="4320082" y="376582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3" name="Freeform 11523"/>
          <p:cNvSpPr/>
          <p:nvPr/>
        </p:nvSpPr>
        <p:spPr>
          <a:xfrm>
            <a:off x="4366602" y="375210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4" name="Freeform 11524"/>
          <p:cNvSpPr/>
          <p:nvPr/>
        </p:nvSpPr>
        <p:spPr>
          <a:xfrm>
            <a:off x="4411179" y="374113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5" name="Freeform 11525"/>
          <p:cNvSpPr/>
          <p:nvPr/>
        </p:nvSpPr>
        <p:spPr>
          <a:xfrm>
            <a:off x="4431982" y="3767195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6" name="Freeform 11526"/>
          <p:cNvSpPr/>
          <p:nvPr/>
        </p:nvSpPr>
        <p:spPr>
          <a:xfrm>
            <a:off x="4490961" y="376582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7" name="Freeform 11527"/>
          <p:cNvSpPr/>
          <p:nvPr/>
        </p:nvSpPr>
        <p:spPr>
          <a:xfrm>
            <a:off x="4554740" y="3734277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8" name="Rectangle 11528"/>
          <p:cNvSpPr/>
          <p:nvPr/>
        </p:nvSpPr>
        <p:spPr>
          <a:xfrm>
            <a:off x="3200400" y="3840279"/>
            <a:ext cx="1293521" cy="318050"/>
          </a:xfrm>
          <a:prstGeom prst="rect">
            <a:avLst/>
          </a:prstGeom>
        </p:spPr>
      </p:sp>
      <p:sp>
        <p:nvSpPr>
          <p:cNvPr id="11529" name="Freeform 11529"/>
          <p:cNvSpPr/>
          <p:nvPr/>
        </p:nvSpPr>
        <p:spPr>
          <a:xfrm>
            <a:off x="3205886" y="391818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0" name="Freeform 11530"/>
          <p:cNvSpPr/>
          <p:nvPr/>
        </p:nvSpPr>
        <p:spPr>
          <a:xfrm>
            <a:off x="3267379" y="391818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1" name="Freeform 11531"/>
          <p:cNvSpPr/>
          <p:nvPr/>
        </p:nvSpPr>
        <p:spPr>
          <a:xfrm>
            <a:off x="3327844" y="388663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2" name="Freeform 11532"/>
          <p:cNvSpPr/>
          <p:nvPr/>
        </p:nvSpPr>
        <p:spPr>
          <a:xfrm>
            <a:off x="3426485" y="390446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3" name="Freeform 11533"/>
          <p:cNvSpPr/>
          <p:nvPr/>
        </p:nvSpPr>
        <p:spPr>
          <a:xfrm>
            <a:off x="3471062" y="3886639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4" name="Freeform 11534"/>
          <p:cNvSpPr/>
          <p:nvPr/>
        </p:nvSpPr>
        <p:spPr>
          <a:xfrm>
            <a:off x="3531869" y="391818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5" name="Freeform 11535"/>
          <p:cNvSpPr/>
          <p:nvPr/>
        </p:nvSpPr>
        <p:spPr>
          <a:xfrm>
            <a:off x="3621709" y="3892125"/>
            <a:ext cx="107899" cy="80924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6" name="Freeform 11536"/>
          <p:cNvSpPr/>
          <p:nvPr/>
        </p:nvSpPr>
        <p:spPr>
          <a:xfrm>
            <a:off x="3730866" y="391818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7" name="Freeform 11537"/>
          <p:cNvSpPr/>
          <p:nvPr/>
        </p:nvSpPr>
        <p:spPr>
          <a:xfrm>
            <a:off x="3788473" y="391818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8" name="Freeform 11538"/>
          <p:cNvSpPr/>
          <p:nvPr/>
        </p:nvSpPr>
        <p:spPr>
          <a:xfrm>
            <a:off x="3841623" y="3886639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9" name="Freeform 11539"/>
          <p:cNvSpPr/>
          <p:nvPr/>
        </p:nvSpPr>
        <p:spPr>
          <a:xfrm>
            <a:off x="3905173" y="389349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0" name="Freeform 11540"/>
          <p:cNvSpPr/>
          <p:nvPr/>
        </p:nvSpPr>
        <p:spPr>
          <a:xfrm>
            <a:off x="3932034" y="391818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1" name="Freeform 11541"/>
          <p:cNvSpPr/>
          <p:nvPr/>
        </p:nvSpPr>
        <p:spPr>
          <a:xfrm>
            <a:off x="3993413" y="3918185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2" name="Freeform 11542"/>
          <p:cNvSpPr/>
          <p:nvPr/>
        </p:nvSpPr>
        <p:spPr>
          <a:xfrm>
            <a:off x="4059364" y="390446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3" name="Freeform 11543"/>
          <p:cNvSpPr/>
          <p:nvPr/>
        </p:nvSpPr>
        <p:spPr>
          <a:xfrm>
            <a:off x="4101198" y="391818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4" name="Freeform 11544"/>
          <p:cNvSpPr/>
          <p:nvPr/>
        </p:nvSpPr>
        <p:spPr>
          <a:xfrm>
            <a:off x="4171149" y="391818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5" name="Freeform 11545"/>
          <p:cNvSpPr/>
          <p:nvPr/>
        </p:nvSpPr>
        <p:spPr>
          <a:xfrm>
            <a:off x="3211372" y="4044487"/>
            <a:ext cx="8229" cy="80924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6" name="Freeform 11546"/>
          <p:cNvSpPr/>
          <p:nvPr/>
        </p:nvSpPr>
        <p:spPr>
          <a:xfrm>
            <a:off x="3238233" y="407054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7" name="Freeform 11547"/>
          <p:cNvSpPr/>
          <p:nvPr/>
        </p:nvSpPr>
        <p:spPr>
          <a:xfrm>
            <a:off x="3295726" y="40568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8" name="Freeform 11548"/>
          <p:cNvSpPr/>
          <p:nvPr/>
        </p:nvSpPr>
        <p:spPr>
          <a:xfrm>
            <a:off x="3337560" y="40705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9" name="Freeform 11549"/>
          <p:cNvSpPr/>
          <p:nvPr/>
        </p:nvSpPr>
        <p:spPr>
          <a:xfrm>
            <a:off x="3404197" y="40705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0" name="Freeform 11550"/>
          <p:cNvSpPr/>
          <p:nvPr/>
        </p:nvSpPr>
        <p:spPr>
          <a:xfrm>
            <a:off x="3443275" y="407054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1" name="Freeform 11551"/>
          <p:cNvSpPr/>
          <p:nvPr/>
        </p:nvSpPr>
        <p:spPr>
          <a:xfrm>
            <a:off x="3504654" y="40705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2" name="Freeform 11552"/>
          <p:cNvSpPr/>
          <p:nvPr/>
        </p:nvSpPr>
        <p:spPr>
          <a:xfrm>
            <a:off x="3560090" y="40568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3" name="Freeform 11553"/>
          <p:cNvSpPr/>
          <p:nvPr/>
        </p:nvSpPr>
        <p:spPr>
          <a:xfrm>
            <a:off x="3604667" y="404585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4" name="Freeform 11554"/>
          <p:cNvSpPr/>
          <p:nvPr/>
        </p:nvSpPr>
        <p:spPr>
          <a:xfrm>
            <a:off x="3629356" y="40705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5" name="Freeform 11555"/>
          <p:cNvSpPr/>
          <p:nvPr/>
        </p:nvSpPr>
        <p:spPr>
          <a:xfrm>
            <a:off x="3699307" y="407054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6" name="Freeform 11556"/>
          <p:cNvSpPr/>
          <p:nvPr/>
        </p:nvSpPr>
        <p:spPr>
          <a:xfrm>
            <a:off x="3760687" y="40705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7" name="Freeform 11557"/>
          <p:cNvSpPr/>
          <p:nvPr/>
        </p:nvSpPr>
        <p:spPr>
          <a:xfrm>
            <a:off x="3824466" y="4039001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8" name="Freeform 11558"/>
          <p:cNvSpPr/>
          <p:nvPr/>
        </p:nvSpPr>
        <p:spPr>
          <a:xfrm>
            <a:off x="3884702" y="4044487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9" name="Freeform 11559"/>
          <p:cNvSpPr/>
          <p:nvPr/>
        </p:nvSpPr>
        <p:spPr>
          <a:xfrm>
            <a:off x="3947567" y="404585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0" name="Freeform 11560"/>
          <p:cNvSpPr/>
          <p:nvPr/>
        </p:nvSpPr>
        <p:spPr>
          <a:xfrm>
            <a:off x="3972256" y="40705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1" name="Freeform 11561"/>
          <p:cNvSpPr/>
          <p:nvPr/>
        </p:nvSpPr>
        <p:spPr>
          <a:xfrm>
            <a:off x="4033749" y="407054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2" name="Freeform 11562"/>
          <p:cNvSpPr/>
          <p:nvPr/>
        </p:nvSpPr>
        <p:spPr>
          <a:xfrm>
            <a:off x="4095129" y="40705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3" name="Freeform 11563"/>
          <p:cNvSpPr/>
          <p:nvPr/>
        </p:nvSpPr>
        <p:spPr>
          <a:xfrm>
            <a:off x="4194912" y="4042430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4" name="Freeform 11564"/>
          <p:cNvSpPr/>
          <p:nvPr/>
        </p:nvSpPr>
        <p:spPr>
          <a:xfrm>
            <a:off x="4258234" y="40705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5" name="Freeform 11565"/>
          <p:cNvSpPr/>
          <p:nvPr/>
        </p:nvSpPr>
        <p:spPr>
          <a:xfrm>
            <a:off x="4324871" y="40705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6" name="Freeform 11566"/>
          <p:cNvSpPr/>
          <p:nvPr/>
        </p:nvSpPr>
        <p:spPr>
          <a:xfrm>
            <a:off x="4362476" y="404585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7" name="Freeform 11567"/>
          <p:cNvSpPr/>
          <p:nvPr/>
        </p:nvSpPr>
        <p:spPr>
          <a:xfrm>
            <a:off x="4387165" y="40705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8" name="Freeform 11568"/>
          <p:cNvSpPr/>
          <p:nvPr/>
        </p:nvSpPr>
        <p:spPr>
          <a:xfrm>
            <a:off x="4449001" y="407054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9" name="Rectangle 11569"/>
          <p:cNvSpPr/>
          <p:nvPr/>
        </p:nvSpPr>
        <p:spPr>
          <a:xfrm>
            <a:off x="3086100" y="4202152"/>
            <a:ext cx="1326794" cy="470526"/>
          </a:xfrm>
          <a:prstGeom prst="rect">
            <a:avLst/>
          </a:prstGeom>
        </p:spPr>
      </p:sp>
      <p:sp>
        <p:nvSpPr>
          <p:cNvPr id="11570" name="Freeform 11570"/>
          <p:cNvSpPr/>
          <p:nvPr/>
        </p:nvSpPr>
        <p:spPr>
          <a:xfrm>
            <a:off x="3094443" y="4274230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1" name="Freeform 11571"/>
          <p:cNvSpPr/>
          <p:nvPr/>
        </p:nvSpPr>
        <p:spPr>
          <a:xfrm>
            <a:off x="3211372" y="4254113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2" name="Freeform 11572"/>
          <p:cNvSpPr/>
          <p:nvPr/>
        </p:nvSpPr>
        <p:spPr>
          <a:xfrm>
            <a:off x="3310356" y="425548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3" name="Freeform 11573"/>
          <p:cNvSpPr/>
          <p:nvPr/>
        </p:nvSpPr>
        <p:spPr>
          <a:xfrm>
            <a:off x="3337217" y="428017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4" name="Freeform 11574"/>
          <p:cNvSpPr/>
          <p:nvPr/>
        </p:nvSpPr>
        <p:spPr>
          <a:xfrm>
            <a:off x="3398596" y="428017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5" name="Freeform 11575"/>
          <p:cNvSpPr/>
          <p:nvPr/>
        </p:nvSpPr>
        <p:spPr>
          <a:xfrm>
            <a:off x="3469462" y="428017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6" name="Freeform 11576"/>
          <p:cNvSpPr/>
          <p:nvPr/>
        </p:nvSpPr>
        <p:spPr>
          <a:xfrm>
            <a:off x="3538842" y="425548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7" name="Freeform 11577"/>
          <p:cNvSpPr/>
          <p:nvPr/>
        </p:nvSpPr>
        <p:spPr>
          <a:xfrm>
            <a:off x="3565702" y="428017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8" name="Freeform 11578"/>
          <p:cNvSpPr/>
          <p:nvPr/>
        </p:nvSpPr>
        <p:spPr>
          <a:xfrm>
            <a:off x="3658857" y="428017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9" name="Freeform 11579"/>
          <p:cNvSpPr/>
          <p:nvPr/>
        </p:nvSpPr>
        <p:spPr>
          <a:xfrm>
            <a:off x="3748239" y="428017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0" name="Freeform 11580"/>
          <p:cNvSpPr/>
          <p:nvPr/>
        </p:nvSpPr>
        <p:spPr>
          <a:xfrm>
            <a:off x="3801389" y="428154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1" name="Freeform 11581"/>
          <p:cNvSpPr/>
          <p:nvPr/>
        </p:nvSpPr>
        <p:spPr>
          <a:xfrm>
            <a:off x="3864940" y="424862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2" name="Freeform 11582"/>
          <p:cNvSpPr/>
          <p:nvPr/>
        </p:nvSpPr>
        <p:spPr>
          <a:xfrm>
            <a:off x="3923004" y="4255485"/>
            <a:ext cx="22745" cy="106984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3" name="Freeform 11583"/>
          <p:cNvSpPr/>
          <p:nvPr/>
        </p:nvSpPr>
        <p:spPr>
          <a:xfrm>
            <a:off x="3959466" y="42801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4" name="Freeform 11584"/>
          <p:cNvSpPr/>
          <p:nvPr/>
        </p:nvSpPr>
        <p:spPr>
          <a:xfrm>
            <a:off x="4023017" y="427994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5" name="Freeform 11585"/>
          <p:cNvSpPr/>
          <p:nvPr/>
        </p:nvSpPr>
        <p:spPr>
          <a:xfrm>
            <a:off x="4074223" y="426645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6" name="Freeform 11586"/>
          <p:cNvSpPr/>
          <p:nvPr/>
        </p:nvSpPr>
        <p:spPr>
          <a:xfrm>
            <a:off x="4147832" y="428017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7" name="Freeform 11587"/>
          <p:cNvSpPr/>
          <p:nvPr/>
        </p:nvSpPr>
        <p:spPr>
          <a:xfrm>
            <a:off x="4210240" y="428017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8" name="Freeform 11588"/>
          <p:cNvSpPr/>
          <p:nvPr/>
        </p:nvSpPr>
        <p:spPr>
          <a:xfrm>
            <a:off x="4243044" y="42801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9" name="Freeform 11589"/>
          <p:cNvSpPr/>
          <p:nvPr/>
        </p:nvSpPr>
        <p:spPr>
          <a:xfrm>
            <a:off x="4306595" y="428017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0" name="Freeform 11590"/>
          <p:cNvSpPr/>
          <p:nvPr/>
        </p:nvSpPr>
        <p:spPr>
          <a:xfrm>
            <a:off x="3202000" y="4433907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1" name="Freeform 11591"/>
          <p:cNvSpPr/>
          <p:nvPr/>
        </p:nvSpPr>
        <p:spPr>
          <a:xfrm>
            <a:off x="3291154" y="440784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2" name="Freeform 11592"/>
          <p:cNvSpPr/>
          <p:nvPr/>
        </p:nvSpPr>
        <p:spPr>
          <a:xfrm>
            <a:off x="3311956" y="441881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3" name="Freeform 11593"/>
          <p:cNvSpPr/>
          <p:nvPr/>
        </p:nvSpPr>
        <p:spPr>
          <a:xfrm>
            <a:off x="3356533" y="4400989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4" name="Freeform 11594"/>
          <p:cNvSpPr/>
          <p:nvPr/>
        </p:nvSpPr>
        <p:spPr>
          <a:xfrm>
            <a:off x="3420084" y="440784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5" name="Freeform 11595"/>
          <p:cNvSpPr/>
          <p:nvPr/>
        </p:nvSpPr>
        <p:spPr>
          <a:xfrm>
            <a:off x="3446945" y="443253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6" name="Freeform 11596"/>
          <p:cNvSpPr/>
          <p:nvPr/>
        </p:nvSpPr>
        <p:spPr>
          <a:xfrm>
            <a:off x="3540099" y="443253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7" name="Freeform 11597"/>
          <p:cNvSpPr/>
          <p:nvPr/>
        </p:nvSpPr>
        <p:spPr>
          <a:xfrm>
            <a:off x="3610965" y="443253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8" name="Freeform 11598"/>
          <p:cNvSpPr/>
          <p:nvPr/>
        </p:nvSpPr>
        <p:spPr>
          <a:xfrm>
            <a:off x="3677602" y="443253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9" name="Freeform 11599"/>
          <p:cNvSpPr/>
          <p:nvPr/>
        </p:nvSpPr>
        <p:spPr>
          <a:xfrm>
            <a:off x="3748125" y="443390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0" name="Freeform 11600"/>
          <p:cNvSpPr/>
          <p:nvPr/>
        </p:nvSpPr>
        <p:spPr>
          <a:xfrm>
            <a:off x="3805047" y="441881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1" name="Freeform 11601"/>
          <p:cNvSpPr/>
          <p:nvPr/>
        </p:nvSpPr>
        <p:spPr>
          <a:xfrm>
            <a:off x="3845166" y="443253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2" name="Freeform 11602"/>
          <p:cNvSpPr/>
          <p:nvPr/>
        </p:nvSpPr>
        <p:spPr>
          <a:xfrm>
            <a:off x="3898315" y="440784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3" name="Freeform 11603"/>
          <p:cNvSpPr/>
          <p:nvPr/>
        </p:nvSpPr>
        <p:spPr>
          <a:xfrm>
            <a:off x="3922090" y="440098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4" name="Freeform 11604"/>
          <p:cNvSpPr/>
          <p:nvPr/>
        </p:nvSpPr>
        <p:spPr>
          <a:xfrm>
            <a:off x="3992841" y="443253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5" name="Freeform 11605"/>
          <p:cNvSpPr/>
          <p:nvPr/>
        </p:nvSpPr>
        <p:spPr>
          <a:xfrm>
            <a:off x="4088168" y="443253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6" name="Freeform 11606"/>
          <p:cNvSpPr/>
          <p:nvPr/>
        </p:nvSpPr>
        <p:spPr>
          <a:xfrm>
            <a:off x="4152061" y="4399617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7" name="Freeform 11607"/>
          <p:cNvSpPr/>
          <p:nvPr/>
        </p:nvSpPr>
        <p:spPr>
          <a:xfrm>
            <a:off x="4217669" y="441881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8" name="Freeform 11608"/>
          <p:cNvSpPr/>
          <p:nvPr/>
        </p:nvSpPr>
        <p:spPr>
          <a:xfrm>
            <a:off x="4262247" y="4400989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9" name="Freeform 11609"/>
          <p:cNvSpPr/>
          <p:nvPr/>
        </p:nvSpPr>
        <p:spPr>
          <a:xfrm>
            <a:off x="4323054" y="443253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0" name="Freeform 11610"/>
          <p:cNvSpPr/>
          <p:nvPr/>
        </p:nvSpPr>
        <p:spPr>
          <a:xfrm>
            <a:off x="3208629" y="45848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1" name="Freeform 11611"/>
          <p:cNvSpPr/>
          <p:nvPr/>
        </p:nvSpPr>
        <p:spPr>
          <a:xfrm>
            <a:off x="3278466" y="45602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2" name="Freeform 11612"/>
          <p:cNvSpPr/>
          <p:nvPr/>
        </p:nvSpPr>
        <p:spPr>
          <a:xfrm>
            <a:off x="3303155" y="45848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3" name="Freeform 11613"/>
          <p:cNvSpPr/>
          <p:nvPr/>
        </p:nvSpPr>
        <p:spPr>
          <a:xfrm>
            <a:off x="3364648" y="45848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4" name="Freeform 11614"/>
          <p:cNvSpPr/>
          <p:nvPr/>
        </p:nvSpPr>
        <p:spPr>
          <a:xfrm>
            <a:off x="3426028" y="45848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5" name="Freeform 11615"/>
          <p:cNvSpPr/>
          <p:nvPr/>
        </p:nvSpPr>
        <p:spPr>
          <a:xfrm>
            <a:off x="3525583" y="45848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6" name="Freeform 11616"/>
          <p:cNvSpPr/>
          <p:nvPr/>
        </p:nvSpPr>
        <p:spPr>
          <a:xfrm>
            <a:off x="3587991" y="45848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7" name="Freeform 11617"/>
          <p:cNvSpPr/>
          <p:nvPr/>
        </p:nvSpPr>
        <p:spPr>
          <a:xfrm>
            <a:off x="3620795" y="45848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8" name="Freeform 11618"/>
          <p:cNvSpPr/>
          <p:nvPr/>
        </p:nvSpPr>
        <p:spPr>
          <a:xfrm>
            <a:off x="3684346" y="45848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9" name="Rectangle 11619"/>
          <p:cNvSpPr/>
          <p:nvPr/>
        </p:nvSpPr>
        <p:spPr>
          <a:xfrm>
            <a:off x="3086100" y="4716502"/>
            <a:ext cx="1358569" cy="470526"/>
          </a:xfrm>
          <a:prstGeom prst="rect">
            <a:avLst/>
          </a:prstGeom>
        </p:spPr>
      </p:sp>
      <p:sp>
        <p:nvSpPr>
          <p:cNvPr id="11620" name="Freeform 11620"/>
          <p:cNvSpPr/>
          <p:nvPr/>
        </p:nvSpPr>
        <p:spPr>
          <a:xfrm>
            <a:off x="3094443" y="4788580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1" name="Freeform 11621"/>
          <p:cNvSpPr/>
          <p:nvPr/>
        </p:nvSpPr>
        <p:spPr>
          <a:xfrm>
            <a:off x="3205886" y="4766406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2" name="Freeform 11622"/>
          <p:cNvSpPr/>
          <p:nvPr/>
        </p:nvSpPr>
        <p:spPr>
          <a:xfrm>
            <a:off x="3303955" y="479589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3" name="Freeform 11623"/>
          <p:cNvSpPr/>
          <p:nvPr/>
        </p:nvSpPr>
        <p:spPr>
          <a:xfrm>
            <a:off x="3367849" y="479452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4" name="Freeform 11624"/>
          <p:cNvSpPr/>
          <p:nvPr/>
        </p:nvSpPr>
        <p:spPr>
          <a:xfrm>
            <a:off x="3434486" y="4794524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5" name="Freeform 11625"/>
          <p:cNvSpPr/>
          <p:nvPr/>
        </p:nvSpPr>
        <p:spPr>
          <a:xfrm>
            <a:off x="3507409" y="479452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6" name="Freeform 11626"/>
          <p:cNvSpPr/>
          <p:nvPr/>
        </p:nvSpPr>
        <p:spPr>
          <a:xfrm>
            <a:off x="3542271" y="479452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7" name="Freeform 11627"/>
          <p:cNvSpPr/>
          <p:nvPr/>
        </p:nvSpPr>
        <p:spPr>
          <a:xfrm>
            <a:off x="3600678" y="476297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8" name="Freeform 11628"/>
          <p:cNvSpPr/>
          <p:nvPr/>
        </p:nvSpPr>
        <p:spPr>
          <a:xfrm>
            <a:off x="3674173" y="479589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9" name="Freeform 11629"/>
          <p:cNvSpPr/>
          <p:nvPr/>
        </p:nvSpPr>
        <p:spPr>
          <a:xfrm>
            <a:off x="3734981" y="479452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0" name="Freeform 11630"/>
          <p:cNvSpPr/>
          <p:nvPr/>
        </p:nvSpPr>
        <p:spPr>
          <a:xfrm>
            <a:off x="3790416" y="478080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1" name="Freeform 11631"/>
          <p:cNvSpPr/>
          <p:nvPr/>
        </p:nvSpPr>
        <p:spPr>
          <a:xfrm>
            <a:off x="3832250" y="479452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2" name="Freeform 11632"/>
          <p:cNvSpPr/>
          <p:nvPr/>
        </p:nvSpPr>
        <p:spPr>
          <a:xfrm>
            <a:off x="3894086" y="479452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3" name="Freeform 11633"/>
          <p:cNvSpPr/>
          <p:nvPr/>
        </p:nvSpPr>
        <p:spPr>
          <a:xfrm>
            <a:off x="3979011" y="479452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4" name="Freeform 11634"/>
          <p:cNvSpPr/>
          <p:nvPr/>
        </p:nvSpPr>
        <p:spPr>
          <a:xfrm>
            <a:off x="4046105" y="479452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5" name="Freeform 11635"/>
          <p:cNvSpPr/>
          <p:nvPr/>
        </p:nvSpPr>
        <p:spPr>
          <a:xfrm>
            <a:off x="4112742" y="479452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6" name="Freeform 11636"/>
          <p:cNvSpPr/>
          <p:nvPr/>
        </p:nvSpPr>
        <p:spPr>
          <a:xfrm>
            <a:off x="4143717" y="4761605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7" name="Freeform 11637"/>
          <p:cNvSpPr/>
          <p:nvPr/>
        </p:nvSpPr>
        <p:spPr>
          <a:xfrm>
            <a:off x="4181436" y="479452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8" name="Freeform 11638"/>
          <p:cNvSpPr/>
          <p:nvPr/>
        </p:nvSpPr>
        <p:spPr>
          <a:xfrm>
            <a:off x="4252303" y="479452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9" name="Freeform 11639"/>
          <p:cNvSpPr/>
          <p:nvPr/>
        </p:nvSpPr>
        <p:spPr>
          <a:xfrm>
            <a:off x="4291393" y="4794524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0" name="Freeform 11640"/>
          <p:cNvSpPr/>
          <p:nvPr/>
        </p:nvSpPr>
        <p:spPr>
          <a:xfrm>
            <a:off x="3205886" y="494688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1" name="Freeform 11641"/>
          <p:cNvSpPr/>
          <p:nvPr/>
        </p:nvSpPr>
        <p:spPr>
          <a:xfrm>
            <a:off x="3267379" y="494688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2" name="Freeform 11642"/>
          <p:cNvSpPr/>
          <p:nvPr/>
        </p:nvSpPr>
        <p:spPr>
          <a:xfrm>
            <a:off x="3327844" y="491533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3" name="Freeform 11643"/>
          <p:cNvSpPr/>
          <p:nvPr/>
        </p:nvSpPr>
        <p:spPr>
          <a:xfrm>
            <a:off x="3426485" y="493316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4" name="Freeform 11644"/>
          <p:cNvSpPr/>
          <p:nvPr/>
        </p:nvSpPr>
        <p:spPr>
          <a:xfrm>
            <a:off x="3468319" y="494688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5" name="Freeform 11645"/>
          <p:cNvSpPr/>
          <p:nvPr/>
        </p:nvSpPr>
        <p:spPr>
          <a:xfrm>
            <a:off x="3531869" y="494688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6" name="Freeform 11646"/>
          <p:cNvSpPr/>
          <p:nvPr/>
        </p:nvSpPr>
        <p:spPr>
          <a:xfrm>
            <a:off x="3591191" y="4946657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7" name="Freeform 11647"/>
          <p:cNvSpPr/>
          <p:nvPr/>
        </p:nvSpPr>
        <p:spPr>
          <a:xfrm>
            <a:off x="3649027" y="4915339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8" name="Freeform 11648"/>
          <p:cNvSpPr/>
          <p:nvPr/>
        </p:nvSpPr>
        <p:spPr>
          <a:xfrm>
            <a:off x="3737724" y="493316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9" name="Freeform 11649"/>
          <p:cNvSpPr/>
          <p:nvPr/>
        </p:nvSpPr>
        <p:spPr>
          <a:xfrm>
            <a:off x="3782301" y="4915339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0" name="Freeform 11650"/>
          <p:cNvSpPr/>
          <p:nvPr/>
        </p:nvSpPr>
        <p:spPr>
          <a:xfrm>
            <a:off x="3846194" y="494688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1" name="Freeform 11651"/>
          <p:cNvSpPr/>
          <p:nvPr/>
        </p:nvSpPr>
        <p:spPr>
          <a:xfrm>
            <a:off x="3878999" y="494688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2" name="Freeform 11652"/>
          <p:cNvSpPr/>
          <p:nvPr/>
        </p:nvSpPr>
        <p:spPr>
          <a:xfrm>
            <a:off x="3949522" y="494825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3" name="Freeform 11653"/>
          <p:cNvSpPr/>
          <p:nvPr/>
        </p:nvSpPr>
        <p:spPr>
          <a:xfrm>
            <a:off x="4010329" y="4946885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4" name="Freeform 11654"/>
          <p:cNvSpPr/>
          <p:nvPr/>
        </p:nvSpPr>
        <p:spPr>
          <a:xfrm>
            <a:off x="4082910" y="4915339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5" name="Freeform 11655"/>
          <p:cNvSpPr/>
          <p:nvPr/>
        </p:nvSpPr>
        <p:spPr>
          <a:xfrm>
            <a:off x="4143717" y="494688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6" name="Freeform 11656"/>
          <p:cNvSpPr/>
          <p:nvPr/>
        </p:nvSpPr>
        <p:spPr>
          <a:xfrm>
            <a:off x="4214241" y="494825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7" name="Freeform 11657"/>
          <p:cNvSpPr/>
          <p:nvPr/>
        </p:nvSpPr>
        <p:spPr>
          <a:xfrm>
            <a:off x="4271162" y="493316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8" name="Freeform 11658"/>
          <p:cNvSpPr/>
          <p:nvPr/>
        </p:nvSpPr>
        <p:spPr>
          <a:xfrm>
            <a:off x="3202000" y="50855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9" name="Freeform 11659"/>
          <p:cNvSpPr/>
          <p:nvPr/>
        </p:nvSpPr>
        <p:spPr>
          <a:xfrm>
            <a:off x="3246577" y="506770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0" name="Freeform 11660"/>
          <p:cNvSpPr/>
          <p:nvPr/>
        </p:nvSpPr>
        <p:spPr>
          <a:xfrm>
            <a:off x="3307384" y="50992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1" name="Freeform 11661"/>
          <p:cNvSpPr/>
          <p:nvPr/>
        </p:nvSpPr>
        <p:spPr>
          <a:xfrm>
            <a:off x="3398824" y="5100619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2" name="Freeform 11662"/>
          <p:cNvSpPr/>
          <p:nvPr/>
        </p:nvSpPr>
        <p:spPr>
          <a:xfrm>
            <a:off x="3485235" y="50992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3" name="Freeform 11663"/>
          <p:cNvSpPr/>
          <p:nvPr/>
        </p:nvSpPr>
        <p:spPr>
          <a:xfrm>
            <a:off x="3556101" y="50992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4" name="Freeform 11664"/>
          <p:cNvSpPr/>
          <p:nvPr/>
        </p:nvSpPr>
        <p:spPr>
          <a:xfrm>
            <a:off x="3595420" y="506770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5" name="Freeform 11665"/>
          <p:cNvSpPr/>
          <p:nvPr/>
        </p:nvSpPr>
        <p:spPr>
          <a:xfrm>
            <a:off x="3617480" y="506770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6" name="Rectangle 11666"/>
          <p:cNvSpPr/>
          <p:nvPr/>
        </p:nvSpPr>
        <p:spPr>
          <a:xfrm>
            <a:off x="3086100" y="5230852"/>
            <a:ext cx="1515732" cy="470526"/>
          </a:xfrm>
          <a:prstGeom prst="rect">
            <a:avLst/>
          </a:prstGeom>
        </p:spPr>
      </p:sp>
      <p:sp>
        <p:nvSpPr>
          <p:cNvPr id="11667" name="Freeform 11667"/>
          <p:cNvSpPr/>
          <p:nvPr/>
        </p:nvSpPr>
        <p:spPr>
          <a:xfrm>
            <a:off x="3094443" y="5302930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8" name="Freeform 11668"/>
          <p:cNvSpPr/>
          <p:nvPr/>
        </p:nvSpPr>
        <p:spPr>
          <a:xfrm>
            <a:off x="3202000" y="5282813"/>
            <a:ext cx="62407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9" name="Freeform 11669"/>
          <p:cNvSpPr/>
          <p:nvPr/>
        </p:nvSpPr>
        <p:spPr>
          <a:xfrm>
            <a:off x="3258807" y="530887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0" name="Freeform 11670"/>
          <p:cNvSpPr/>
          <p:nvPr/>
        </p:nvSpPr>
        <p:spPr>
          <a:xfrm>
            <a:off x="3322357" y="530887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1" name="Freeform 11671"/>
          <p:cNvSpPr/>
          <p:nvPr/>
        </p:nvSpPr>
        <p:spPr>
          <a:xfrm>
            <a:off x="3381679" y="530864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2" name="Freeform 11672"/>
          <p:cNvSpPr/>
          <p:nvPr/>
        </p:nvSpPr>
        <p:spPr>
          <a:xfrm>
            <a:off x="3439515" y="5277327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3" name="Freeform 11673"/>
          <p:cNvSpPr/>
          <p:nvPr/>
        </p:nvSpPr>
        <p:spPr>
          <a:xfrm>
            <a:off x="3503066" y="528418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4" name="Freeform 11674"/>
          <p:cNvSpPr/>
          <p:nvPr/>
        </p:nvSpPr>
        <p:spPr>
          <a:xfrm>
            <a:off x="3529926" y="530887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5" name="Freeform 11675"/>
          <p:cNvSpPr/>
          <p:nvPr/>
        </p:nvSpPr>
        <p:spPr>
          <a:xfrm>
            <a:off x="3591305" y="5308874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6" name="Freeform 11676"/>
          <p:cNvSpPr/>
          <p:nvPr/>
        </p:nvSpPr>
        <p:spPr>
          <a:xfrm>
            <a:off x="3692918" y="530887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7" name="Freeform 11677"/>
          <p:cNvSpPr/>
          <p:nvPr/>
        </p:nvSpPr>
        <p:spPr>
          <a:xfrm>
            <a:off x="3763441" y="530887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8" name="Freeform 11678"/>
          <p:cNvSpPr/>
          <p:nvPr/>
        </p:nvSpPr>
        <p:spPr>
          <a:xfrm>
            <a:off x="3833279" y="530887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9" name="Freeform 11679"/>
          <p:cNvSpPr/>
          <p:nvPr/>
        </p:nvSpPr>
        <p:spPr>
          <a:xfrm>
            <a:off x="3900373" y="530887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0" name="Freeform 11680"/>
          <p:cNvSpPr/>
          <p:nvPr/>
        </p:nvSpPr>
        <p:spPr>
          <a:xfrm>
            <a:off x="3971239" y="530887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1" name="Freeform 11681"/>
          <p:cNvSpPr/>
          <p:nvPr/>
        </p:nvSpPr>
        <p:spPr>
          <a:xfrm>
            <a:off x="4002214" y="529515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2" name="Freeform 11682"/>
          <p:cNvSpPr/>
          <p:nvPr/>
        </p:nvSpPr>
        <p:spPr>
          <a:xfrm>
            <a:off x="4046791" y="531024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3" name="Freeform 11683"/>
          <p:cNvSpPr/>
          <p:nvPr/>
        </p:nvSpPr>
        <p:spPr>
          <a:xfrm>
            <a:off x="4109770" y="530887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4" name="Freeform 11684"/>
          <p:cNvSpPr/>
          <p:nvPr/>
        </p:nvSpPr>
        <p:spPr>
          <a:xfrm>
            <a:off x="4173893" y="528418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5" name="Freeform 11685"/>
          <p:cNvSpPr/>
          <p:nvPr/>
        </p:nvSpPr>
        <p:spPr>
          <a:xfrm>
            <a:off x="4194695" y="529515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6" name="Freeform 11686"/>
          <p:cNvSpPr/>
          <p:nvPr/>
        </p:nvSpPr>
        <p:spPr>
          <a:xfrm>
            <a:off x="4239272" y="528418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7" name="Freeform 11687"/>
          <p:cNvSpPr/>
          <p:nvPr/>
        </p:nvSpPr>
        <p:spPr>
          <a:xfrm>
            <a:off x="4263961" y="530887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8" name="Freeform 11688"/>
          <p:cNvSpPr/>
          <p:nvPr/>
        </p:nvSpPr>
        <p:spPr>
          <a:xfrm>
            <a:off x="4325798" y="530887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9" name="Freeform 11689"/>
          <p:cNvSpPr/>
          <p:nvPr/>
        </p:nvSpPr>
        <p:spPr>
          <a:xfrm>
            <a:off x="4410722" y="528418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0" name="Freeform 11690"/>
          <p:cNvSpPr/>
          <p:nvPr/>
        </p:nvSpPr>
        <p:spPr>
          <a:xfrm>
            <a:off x="4437583" y="530887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1" name="Freeform 11691"/>
          <p:cNvSpPr/>
          <p:nvPr/>
        </p:nvSpPr>
        <p:spPr>
          <a:xfrm>
            <a:off x="3202000" y="5462607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2" name="Freeform 11692"/>
          <p:cNvSpPr/>
          <p:nvPr/>
        </p:nvSpPr>
        <p:spPr>
          <a:xfrm>
            <a:off x="3260979" y="546123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3" name="Freeform 11693"/>
          <p:cNvSpPr/>
          <p:nvPr/>
        </p:nvSpPr>
        <p:spPr>
          <a:xfrm>
            <a:off x="3323386" y="546123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4" name="Freeform 11694"/>
          <p:cNvSpPr/>
          <p:nvPr/>
        </p:nvSpPr>
        <p:spPr>
          <a:xfrm>
            <a:off x="3360991" y="543654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5" name="Freeform 11695"/>
          <p:cNvSpPr/>
          <p:nvPr/>
        </p:nvSpPr>
        <p:spPr>
          <a:xfrm>
            <a:off x="3385680" y="546123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6" name="Freeform 11696"/>
          <p:cNvSpPr/>
          <p:nvPr/>
        </p:nvSpPr>
        <p:spPr>
          <a:xfrm>
            <a:off x="3456203" y="546260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7" name="Freeform 11697"/>
          <p:cNvSpPr/>
          <p:nvPr/>
        </p:nvSpPr>
        <p:spPr>
          <a:xfrm>
            <a:off x="3515296" y="546123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8" name="Freeform 11698"/>
          <p:cNvSpPr/>
          <p:nvPr/>
        </p:nvSpPr>
        <p:spPr>
          <a:xfrm>
            <a:off x="3597478" y="5461007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9" name="Freeform 11699"/>
          <p:cNvSpPr/>
          <p:nvPr/>
        </p:nvSpPr>
        <p:spPr>
          <a:xfrm>
            <a:off x="3652570" y="546123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0" name="Freeform 11700"/>
          <p:cNvSpPr/>
          <p:nvPr/>
        </p:nvSpPr>
        <p:spPr>
          <a:xfrm>
            <a:off x="3722522" y="546123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1" name="Freeform 11701"/>
          <p:cNvSpPr/>
          <p:nvPr/>
        </p:nvSpPr>
        <p:spPr>
          <a:xfrm>
            <a:off x="3819906" y="546123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2" name="Freeform 11702"/>
          <p:cNvSpPr/>
          <p:nvPr/>
        </p:nvSpPr>
        <p:spPr>
          <a:xfrm>
            <a:off x="3917861" y="546260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3" name="Freeform 11703"/>
          <p:cNvSpPr/>
          <p:nvPr/>
        </p:nvSpPr>
        <p:spPr>
          <a:xfrm>
            <a:off x="3980840" y="546123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4" name="Freeform 11704"/>
          <p:cNvSpPr/>
          <p:nvPr/>
        </p:nvSpPr>
        <p:spPr>
          <a:xfrm>
            <a:off x="4044962" y="543654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5" name="Freeform 11705"/>
          <p:cNvSpPr/>
          <p:nvPr/>
        </p:nvSpPr>
        <p:spPr>
          <a:xfrm>
            <a:off x="4065765" y="544751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6" name="Freeform 11706"/>
          <p:cNvSpPr/>
          <p:nvPr/>
        </p:nvSpPr>
        <p:spPr>
          <a:xfrm>
            <a:off x="4103941" y="5462607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7" name="Freeform 11707"/>
          <p:cNvSpPr/>
          <p:nvPr/>
        </p:nvSpPr>
        <p:spPr>
          <a:xfrm>
            <a:off x="4196638" y="546123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8" name="Freeform 11708"/>
          <p:cNvSpPr/>
          <p:nvPr/>
        </p:nvSpPr>
        <p:spPr>
          <a:xfrm>
            <a:off x="4294593" y="546260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9" name="Freeform 11709"/>
          <p:cNvSpPr/>
          <p:nvPr/>
        </p:nvSpPr>
        <p:spPr>
          <a:xfrm>
            <a:off x="4353687" y="546123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0" name="Freeform 11710"/>
          <p:cNvSpPr/>
          <p:nvPr/>
        </p:nvSpPr>
        <p:spPr>
          <a:xfrm>
            <a:off x="4406836" y="543654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1" name="Freeform 11711"/>
          <p:cNvSpPr/>
          <p:nvPr/>
        </p:nvSpPr>
        <p:spPr>
          <a:xfrm>
            <a:off x="4431525" y="5461007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2" name="Freeform 11712"/>
          <p:cNvSpPr/>
          <p:nvPr/>
        </p:nvSpPr>
        <p:spPr>
          <a:xfrm>
            <a:off x="3204171" y="5613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3" name="Freeform 11713"/>
          <p:cNvSpPr/>
          <p:nvPr/>
        </p:nvSpPr>
        <p:spPr>
          <a:xfrm>
            <a:off x="3254578" y="56133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4" name="Freeform 11714"/>
          <p:cNvSpPr/>
          <p:nvPr/>
        </p:nvSpPr>
        <p:spPr>
          <a:xfrm>
            <a:off x="3312413" y="55820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5" name="Freeform 11715"/>
          <p:cNvSpPr/>
          <p:nvPr/>
        </p:nvSpPr>
        <p:spPr>
          <a:xfrm>
            <a:off x="3373221" y="5613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6" name="Freeform 11716"/>
          <p:cNvSpPr/>
          <p:nvPr/>
        </p:nvSpPr>
        <p:spPr>
          <a:xfrm>
            <a:off x="3441001" y="5613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7" name="Freeform 11717"/>
          <p:cNvSpPr/>
          <p:nvPr/>
        </p:nvSpPr>
        <p:spPr>
          <a:xfrm>
            <a:off x="3513239" y="55820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8" name="Freeform 11718"/>
          <p:cNvSpPr/>
          <p:nvPr/>
        </p:nvSpPr>
        <p:spPr>
          <a:xfrm>
            <a:off x="3534499" y="5613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9" name="Freeform 11719"/>
          <p:cNvSpPr/>
          <p:nvPr/>
        </p:nvSpPr>
        <p:spPr>
          <a:xfrm>
            <a:off x="3616680" y="5613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0" name="Freeform 11720"/>
          <p:cNvSpPr/>
          <p:nvPr/>
        </p:nvSpPr>
        <p:spPr>
          <a:xfrm>
            <a:off x="3678173" y="5613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1" name="Freeform 11721"/>
          <p:cNvSpPr/>
          <p:nvPr/>
        </p:nvSpPr>
        <p:spPr>
          <a:xfrm>
            <a:off x="3738638" y="55820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2" name="Freeform 11722"/>
          <p:cNvSpPr/>
          <p:nvPr/>
        </p:nvSpPr>
        <p:spPr>
          <a:xfrm>
            <a:off x="3841165" y="56133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3" name="Freeform 11723"/>
          <p:cNvSpPr/>
          <p:nvPr/>
        </p:nvSpPr>
        <p:spPr>
          <a:xfrm>
            <a:off x="3896258" y="5613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4" name="Freeform 11724"/>
          <p:cNvSpPr/>
          <p:nvPr/>
        </p:nvSpPr>
        <p:spPr>
          <a:xfrm>
            <a:off x="3966209" y="5613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5" name="Freeform 11725"/>
          <p:cNvSpPr/>
          <p:nvPr/>
        </p:nvSpPr>
        <p:spPr>
          <a:xfrm>
            <a:off x="4025874" y="5613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6" name="Freeform 11726"/>
          <p:cNvSpPr/>
          <p:nvPr/>
        </p:nvSpPr>
        <p:spPr>
          <a:xfrm>
            <a:off x="4076280" y="5613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7" name="Freeform 11727"/>
          <p:cNvSpPr/>
          <p:nvPr/>
        </p:nvSpPr>
        <p:spPr>
          <a:xfrm>
            <a:off x="4142917" y="5613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8" name="Freeform 11728"/>
          <p:cNvSpPr/>
          <p:nvPr/>
        </p:nvSpPr>
        <p:spPr>
          <a:xfrm>
            <a:off x="4173893" y="561496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9" name="Freeform 11729"/>
          <p:cNvSpPr/>
          <p:nvPr/>
        </p:nvSpPr>
        <p:spPr>
          <a:xfrm>
            <a:off x="4232871" y="5613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0" name="Freeform 11730"/>
          <p:cNvSpPr/>
          <p:nvPr/>
        </p:nvSpPr>
        <p:spPr>
          <a:xfrm>
            <a:off x="4288307" y="5599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1" name="Freeform 11731"/>
          <p:cNvSpPr/>
          <p:nvPr/>
        </p:nvSpPr>
        <p:spPr>
          <a:xfrm>
            <a:off x="4330141" y="5613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2" name="Freeform 11732"/>
          <p:cNvSpPr/>
          <p:nvPr/>
        </p:nvSpPr>
        <p:spPr>
          <a:xfrm>
            <a:off x="4401007" y="5613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3" name="Freeform 11733"/>
          <p:cNvSpPr/>
          <p:nvPr/>
        </p:nvSpPr>
        <p:spPr>
          <a:xfrm>
            <a:off x="4438611" y="55889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4" name="Freeform 11734"/>
          <p:cNvSpPr/>
          <p:nvPr/>
        </p:nvSpPr>
        <p:spPr>
          <a:xfrm>
            <a:off x="4463300" y="5613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5" name="Freeform 11735"/>
          <p:cNvSpPr/>
          <p:nvPr/>
        </p:nvSpPr>
        <p:spPr>
          <a:xfrm>
            <a:off x="4525137" y="5613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6" name="Rectangle 11736"/>
          <p:cNvSpPr/>
          <p:nvPr/>
        </p:nvSpPr>
        <p:spPr>
          <a:xfrm>
            <a:off x="3200400" y="5688052"/>
            <a:ext cx="798156" cy="165688"/>
          </a:xfrm>
          <a:prstGeom prst="rect">
            <a:avLst/>
          </a:prstGeom>
        </p:spPr>
      </p:sp>
      <p:sp>
        <p:nvSpPr>
          <p:cNvPr id="11737" name="Freeform 11737"/>
          <p:cNvSpPr/>
          <p:nvPr/>
        </p:nvSpPr>
        <p:spPr>
          <a:xfrm>
            <a:off x="3208629" y="57412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8" name="Freeform 11738"/>
          <p:cNvSpPr/>
          <p:nvPr/>
        </p:nvSpPr>
        <p:spPr>
          <a:xfrm>
            <a:off x="3235490" y="57659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9" name="Freeform 11739"/>
          <p:cNvSpPr/>
          <p:nvPr/>
        </p:nvSpPr>
        <p:spPr>
          <a:xfrm>
            <a:off x="3324758" y="57522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0" name="Freeform 11740"/>
          <p:cNvSpPr/>
          <p:nvPr/>
        </p:nvSpPr>
        <p:spPr>
          <a:xfrm>
            <a:off x="3369335" y="57344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1" name="Freeform 11741"/>
          <p:cNvSpPr/>
          <p:nvPr/>
        </p:nvSpPr>
        <p:spPr>
          <a:xfrm>
            <a:off x="3430142" y="5765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2" name="Freeform 11742"/>
          <p:cNvSpPr/>
          <p:nvPr/>
        </p:nvSpPr>
        <p:spPr>
          <a:xfrm>
            <a:off x="3529812" y="5739899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3" name="Freeform 11743"/>
          <p:cNvSpPr/>
          <p:nvPr/>
        </p:nvSpPr>
        <p:spPr>
          <a:xfrm>
            <a:off x="3614394" y="5809165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4" name="Freeform 11744"/>
          <p:cNvSpPr/>
          <p:nvPr/>
        </p:nvSpPr>
        <p:spPr>
          <a:xfrm>
            <a:off x="3641940" y="5737841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5" name="Freeform 11745"/>
          <p:cNvSpPr/>
          <p:nvPr/>
        </p:nvSpPr>
        <p:spPr>
          <a:xfrm>
            <a:off x="3726637" y="5809165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6" name="Freeform 11746"/>
          <p:cNvSpPr/>
          <p:nvPr/>
        </p:nvSpPr>
        <p:spPr>
          <a:xfrm>
            <a:off x="3785958" y="5765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7" name="Freeform 11747"/>
          <p:cNvSpPr/>
          <p:nvPr/>
        </p:nvSpPr>
        <p:spPr>
          <a:xfrm>
            <a:off x="3848366" y="57659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8" name="Freeform 11748"/>
          <p:cNvSpPr/>
          <p:nvPr/>
        </p:nvSpPr>
        <p:spPr>
          <a:xfrm>
            <a:off x="3881170" y="5765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9" name="Freeform 11749"/>
          <p:cNvSpPr/>
          <p:nvPr/>
        </p:nvSpPr>
        <p:spPr>
          <a:xfrm>
            <a:off x="3944721" y="5765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0" name="Rectangle 11750"/>
          <p:cNvSpPr/>
          <p:nvPr/>
        </p:nvSpPr>
        <p:spPr>
          <a:xfrm>
            <a:off x="3086100" y="5897564"/>
            <a:ext cx="1623517" cy="165802"/>
          </a:xfrm>
          <a:prstGeom prst="rect">
            <a:avLst/>
          </a:prstGeom>
        </p:spPr>
      </p:sp>
      <p:sp>
        <p:nvSpPr>
          <p:cNvPr id="11751" name="Freeform 11751"/>
          <p:cNvSpPr/>
          <p:nvPr/>
        </p:nvSpPr>
        <p:spPr>
          <a:xfrm>
            <a:off x="3094443" y="5969642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2" name="Freeform 11752"/>
          <p:cNvSpPr/>
          <p:nvPr/>
        </p:nvSpPr>
        <p:spPr>
          <a:xfrm>
            <a:off x="3200400" y="5949525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3" name="Freeform 11753"/>
          <p:cNvSpPr/>
          <p:nvPr/>
        </p:nvSpPr>
        <p:spPr>
          <a:xfrm>
            <a:off x="3284296" y="5975357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4" name="Freeform 11754"/>
          <p:cNvSpPr/>
          <p:nvPr/>
        </p:nvSpPr>
        <p:spPr>
          <a:xfrm>
            <a:off x="3339388" y="5975357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5" name="Freeform 11755"/>
          <p:cNvSpPr/>
          <p:nvPr/>
        </p:nvSpPr>
        <p:spPr>
          <a:xfrm>
            <a:off x="3394481" y="597558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6" name="Freeform 11756"/>
          <p:cNvSpPr/>
          <p:nvPr/>
        </p:nvSpPr>
        <p:spPr>
          <a:xfrm>
            <a:off x="3464433" y="597558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7" name="Freeform 11757"/>
          <p:cNvSpPr/>
          <p:nvPr/>
        </p:nvSpPr>
        <p:spPr>
          <a:xfrm>
            <a:off x="3562388" y="597558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8" name="Freeform 11758"/>
          <p:cNvSpPr/>
          <p:nvPr/>
        </p:nvSpPr>
        <p:spPr>
          <a:xfrm>
            <a:off x="3629482" y="597558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9" name="Freeform 11759"/>
          <p:cNvSpPr/>
          <p:nvPr/>
        </p:nvSpPr>
        <p:spPr>
          <a:xfrm>
            <a:off x="3690975" y="597558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0" name="Freeform 11760"/>
          <p:cNvSpPr/>
          <p:nvPr/>
        </p:nvSpPr>
        <p:spPr>
          <a:xfrm>
            <a:off x="3748696" y="5976957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1" name="Freeform 11761"/>
          <p:cNvSpPr/>
          <p:nvPr/>
        </p:nvSpPr>
        <p:spPr>
          <a:xfrm>
            <a:off x="3810190" y="595089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2" name="Freeform 11762"/>
          <p:cNvSpPr/>
          <p:nvPr/>
        </p:nvSpPr>
        <p:spPr>
          <a:xfrm>
            <a:off x="3837051" y="597558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3" name="Freeform 11763"/>
          <p:cNvSpPr/>
          <p:nvPr/>
        </p:nvSpPr>
        <p:spPr>
          <a:xfrm>
            <a:off x="3898430" y="5975585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4" name="Freeform 11764"/>
          <p:cNvSpPr/>
          <p:nvPr/>
        </p:nvSpPr>
        <p:spPr>
          <a:xfrm>
            <a:off x="4000042" y="597558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5" name="Freeform 11765"/>
          <p:cNvSpPr/>
          <p:nvPr/>
        </p:nvSpPr>
        <p:spPr>
          <a:xfrm>
            <a:off x="4070565" y="597558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6" name="Freeform 11766"/>
          <p:cNvSpPr/>
          <p:nvPr/>
        </p:nvSpPr>
        <p:spPr>
          <a:xfrm>
            <a:off x="4140403" y="597558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7" name="Freeform 11767"/>
          <p:cNvSpPr/>
          <p:nvPr/>
        </p:nvSpPr>
        <p:spPr>
          <a:xfrm>
            <a:off x="4207497" y="597558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8" name="Freeform 11768"/>
          <p:cNvSpPr/>
          <p:nvPr/>
        </p:nvSpPr>
        <p:spPr>
          <a:xfrm>
            <a:off x="4278363" y="597558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9" name="Freeform 11769"/>
          <p:cNvSpPr/>
          <p:nvPr/>
        </p:nvSpPr>
        <p:spPr>
          <a:xfrm>
            <a:off x="4309338" y="596186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0" name="Freeform 11770"/>
          <p:cNvSpPr/>
          <p:nvPr/>
        </p:nvSpPr>
        <p:spPr>
          <a:xfrm>
            <a:off x="4353915" y="597695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1" name="Freeform 11771"/>
          <p:cNvSpPr/>
          <p:nvPr/>
        </p:nvSpPr>
        <p:spPr>
          <a:xfrm>
            <a:off x="4416895" y="597558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2" name="Freeform 11772"/>
          <p:cNvSpPr/>
          <p:nvPr/>
        </p:nvSpPr>
        <p:spPr>
          <a:xfrm>
            <a:off x="4481017" y="595089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3" name="Freeform 11773"/>
          <p:cNvSpPr/>
          <p:nvPr/>
        </p:nvSpPr>
        <p:spPr>
          <a:xfrm>
            <a:off x="4501819" y="596186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4" name="Freeform 11774"/>
          <p:cNvSpPr/>
          <p:nvPr/>
        </p:nvSpPr>
        <p:spPr>
          <a:xfrm>
            <a:off x="4546396" y="595089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5" name="Freeform 11775"/>
          <p:cNvSpPr/>
          <p:nvPr/>
        </p:nvSpPr>
        <p:spPr>
          <a:xfrm>
            <a:off x="4571085" y="597558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6" name="Freeform 11776"/>
          <p:cNvSpPr/>
          <p:nvPr/>
        </p:nvSpPr>
        <p:spPr>
          <a:xfrm>
            <a:off x="4632921" y="597558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7" name="Rectangle 11777"/>
          <p:cNvSpPr/>
          <p:nvPr/>
        </p:nvSpPr>
        <p:spPr>
          <a:xfrm>
            <a:off x="3200400" y="6050041"/>
            <a:ext cx="1487500" cy="1079859"/>
          </a:xfrm>
          <a:prstGeom prst="rect">
            <a:avLst/>
          </a:prstGeom>
        </p:spPr>
      </p:sp>
      <p:sp>
        <p:nvSpPr>
          <p:cNvPr id="11778" name="Freeform 11778"/>
          <p:cNvSpPr/>
          <p:nvPr/>
        </p:nvSpPr>
        <p:spPr>
          <a:xfrm>
            <a:off x="3208629" y="610325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9" name="Freeform 11779"/>
          <p:cNvSpPr/>
          <p:nvPr/>
        </p:nvSpPr>
        <p:spPr>
          <a:xfrm>
            <a:off x="3235490" y="612794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0" name="Freeform 11780"/>
          <p:cNvSpPr/>
          <p:nvPr/>
        </p:nvSpPr>
        <p:spPr>
          <a:xfrm>
            <a:off x="3324758" y="61142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1" name="Freeform 11781"/>
          <p:cNvSpPr/>
          <p:nvPr/>
        </p:nvSpPr>
        <p:spPr>
          <a:xfrm>
            <a:off x="3369335" y="6096401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2" name="Freeform 11782"/>
          <p:cNvSpPr/>
          <p:nvPr/>
        </p:nvSpPr>
        <p:spPr>
          <a:xfrm>
            <a:off x="3430142" y="61279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3" name="Freeform 11783"/>
          <p:cNvSpPr/>
          <p:nvPr/>
        </p:nvSpPr>
        <p:spPr>
          <a:xfrm>
            <a:off x="3525469" y="61279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4" name="Freeform 11784"/>
          <p:cNvSpPr/>
          <p:nvPr/>
        </p:nvSpPr>
        <p:spPr>
          <a:xfrm>
            <a:off x="3587876" y="61279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5" name="Freeform 11785"/>
          <p:cNvSpPr/>
          <p:nvPr/>
        </p:nvSpPr>
        <p:spPr>
          <a:xfrm>
            <a:off x="3620681" y="61279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6" name="Freeform 11786"/>
          <p:cNvSpPr/>
          <p:nvPr/>
        </p:nvSpPr>
        <p:spPr>
          <a:xfrm>
            <a:off x="3684232" y="61279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7" name="Freeform 11787"/>
          <p:cNvSpPr/>
          <p:nvPr/>
        </p:nvSpPr>
        <p:spPr>
          <a:xfrm>
            <a:off x="3778072" y="610325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8" name="Freeform 11788"/>
          <p:cNvSpPr/>
          <p:nvPr/>
        </p:nvSpPr>
        <p:spPr>
          <a:xfrm>
            <a:off x="3804932" y="612794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9" name="Freeform 11789"/>
          <p:cNvSpPr/>
          <p:nvPr/>
        </p:nvSpPr>
        <p:spPr>
          <a:xfrm>
            <a:off x="3866311" y="612771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0" name="Freeform 11790"/>
          <p:cNvSpPr/>
          <p:nvPr/>
        </p:nvSpPr>
        <p:spPr>
          <a:xfrm>
            <a:off x="3925862" y="6096401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1" name="Freeform 11791"/>
          <p:cNvSpPr/>
          <p:nvPr/>
        </p:nvSpPr>
        <p:spPr>
          <a:xfrm>
            <a:off x="3951579" y="612931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2" name="Freeform 11792"/>
          <p:cNvSpPr/>
          <p:nvPr/>
        </p:nvSpPr>
        <p:spPr>
          <a:xfrm>
            <a:off x="4011472" y="609640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3" name="Freeform 11793"/>
          <p:cNvSpPr/>
          <p:nvPr/>
        </p:nvSpPr>
        <p:spPr>
          <a:xfrm>
            <a:off x="4082224" y="61279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4" name="Freeform 11794"/>
          <p:cNvSpPr/>
          <p:nvPr/>
        </p:nvSpPr>
        <p:spPr>
          <a:xfrm>
            <a:off x="4177550" y="612771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5" name="Freeform 11795"/>
          <p:cNvSpPr/>
          <p:nvPr/>
        </p:nvSpPr>
        <p:spPr>
          <a:xfrm>
            <a:off x="4235386" y="6096401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6" name="Freeform 11796"/>
          <p:cNvSpPr/>
          <p:nvPr/>
        </p:nvSpPr>
        <p:spPr>
          <a:xfrm>
            <a:off x="4296194" y="61279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7" name="Freeform 11797"/>
          <p:cNvSpPr/>
          <p:nvPr/>
        </p:nvSpPr>
        <p:spPr>
          <a:xfrm>
            <a:off x="4367060" y="61279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8" name="Freeform 11798"/>
          <p:cNvSpPr/>
          <p:nvPr/>
        </p:nvSpPr>
        <p:spPr>
          <a:xfrm>
            <a:off x="4401921" y="61279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9" name="Freeform 11799"/>
          <p:cNvSpPr/>
          <p:nvPr/>
        </p:nvSpPr>
        <p:spPr>
          <a:xfrm>
            <a:off x="4465701" y="6096401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0" name="Freeform 11800"/>
          <p:cNvSpPr/>
          <p:nvPr/>
        </p:nvSpPr>
        <p:spPr>
          <a:xfrm>
            <a:off x="3205886" y="628030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1" name="Freeform 11801"/>
          <p:cNvSpPr/>
          <p:nvPr/>
        </p:nvSpPr>
        <p:spPr>
          <a:xfrm>
            <a:off x="3276752" y="628030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2" name="Freeform 11802"/>
          <p:cNvSpPr/>
          <p:nvPr/>
        </p:nvSpPr>
        <p:spPr>
          <a:xfrm>
            <a:off x="3309556" y="6280309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3" name="Freeform 11803"/>
          <p:cNvSpPr/>
          <p:nvPr/>
        </p:nvSpPr>
        <p:spPr>
          <a:xfrm>
            <a:off x="3379393" y="628030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4" name="Freeform 11804"/>
          <p:cNvSpPr/>
          <p:nvPr/>
        </p:nvSpPr>
        <p:spPr>
          <a:xfrm>
            <a:off x="3440887" y="628030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5" name="Freeform 11805"/>
          <p:cNvSpPr/>
          <p:nvPr/>
        </p:nvSpPr>
        <p:spPr>
          <a:xfrm>
            <a:off x="3505009" y="625562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6" name="Freeform 11806"/>
          <p:cNvSpPr/>
          <p:nvPr/>
        </p:nvSpPr>
        <p:spPr>
          <a:xfrm>
            <a:off x="3526840" y="6281681"/>
            <a:ext cx="43434" cy="53492"/>
          </a:xfrm>
          <a:custGeom>
            <a:avLst/>
            <a:gdLst/>
            <a:ahLst/>
            <a:cxnLst/>
            <a:rect l="0" t="0" r="0" b="0"/>
            <a:pathLst>
              <a:path w="4826000" h="5943600">
                <a:moveTo>
                  <a:pt x="4699000" y="0"/>
                </a:moveTo>
                <a:lnTo>
                  <a:pt x="177800" y="0"/>
                </a:lnTo>
                <a:lnTo>
                  <a:pt x="177800" y="762000"/>
                </a:lnTo>
                <a:lnTo>
                  <a:pt x="3479800" y="762000"/>
                </a:lnTo>
                <a:lnTo>
                  <a:pt x="0" y="5334000"/>
                </a:lnTo>
                <a:lnTo>
                  <a:pt x="0" y="5943600"/>
                </a:lnTo>
                <a:lnTo>
                  <a:pt x="4826000" y="5943600"/>
                </a:lnTo>
                <a:lnTo>
                  <a:pt x="4826000" y="5181600"/>
                </a:lnTo>
                <a:lnTo>
                  <a:pt x="1219200" y="5181600"/>
                </a:lnTo>
                <a:lnTo>
                  <a:pt x="4699000" y="609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7" name="Freeform 11807"/>
          <p:cNvSpPr/>
          <p:nvPr/>
        </p:nvSpPr>
        <p:spPr>
          <a:xfrm>
            <a:off x="3578390" y="628030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8" name="Freeform 11808"/>
          <p:cNvSpPr/>
          <p:nvPr/>
        </p:nvSpPr>
        <p:spPr>
          <a:xfrm>
            <a:off x="3633825" y="626659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9" name="Freeform 11809"/>
          <p:cNvSpPr/>
          <p:nvPr/>
        </p:nvSpPr>
        <p:spPr>
          <a:xfrm>
            <a:off x="3678402" y="625562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0" name="Freeform 11810"/>
          <p:cNvSpPr/>
          <p:nvPr/>
        </p:nvSpPr>
        <p:spPr>
          <a:xfrm>
            <a:off x="3703091" y="628030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1" name="Freeform 11811"/>
          <p:cNvSpPr/>
          <p:nvPr/>
        </p:nvSpPr>
        <p:spPr>
          <a:xfrm>
            <a:off x="3773042" y="628030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2" name="Freeform 11812"/>
          <p:cNvSpPr/>
          <p:nvPr/>
        </p:nvSpPr>
        <p:spPr>
          <a:xfrm>
            <a:off x="3832707" y="628030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3" name="Freeform 11813"/>
          <p:cNvSpPr/>
          <p:nvPr/>
        </p:nvSpPr>
        <p:spPr>
          <a:xfrm>
            <a:off x="3885057" y="6324315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4" name="Freeform 11814"/>
          <p:cNvSpPr/>
          <p:nvPr/>
        </p:nvSpPr>
        <p:spPr>
          <a:xfrm>
            <a:off x="3949750" y="628030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5" name="Freeform 11815"/>
          <p:cNvSpPr/>
          <p:nvPr/>
        </p:nvSpPr>
        <p:spPr>
          <a:xfrm>
            <a:off x="3982543" y="628030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6" name="Freeform 11816"/>
          <p:cNvSpPr/>
          <p:nvPr/>
        </p:nvSpPr>
        <p:spPr>
          <a:xfrm>
            <a:off x="4050552" y="624876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7" name="Freeform 11817"/>
          <p:cNvSpPr/>
          <p:nvPr/>
        </p:nvSpPr>
        <p:spPr>
          <a:xfrm>
            <a:off x="4076269" y="625562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8" name="Freeform 11818"/>
          <p:cNvSpPr/>
          <p:nvPr/>
        </p:nvSpPr>
        <p:spPr>
          <a:xfrm>
            <a:off x="4100958" y="6280309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9" name="Freeform 11819"/>
          <p:cNvSpPr/>
          <p:nvPr/>
        </p:nvSpPr>
        <p:spPr>
          <a:xfrm>
            <a:off x="4173538" y="625562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0" name="Freeform 11820"/>
          <p:cNvSpPr/>
          <p:nvPr/>
        </p:nvSpPr>
        <p:spPr>
          <a:xfrm>
            <a:off x="4198227" y="628030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1" name="Freeform 11821"/>
          <p:cNvSpPr/>
          <p:nvPr/>
        </p:nvSpPr>
        <p:spPr>
          <a:xfrm>
            <a:off x="4268750" y="628168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2" name="Freeform 11822"/>
          <p:cNvSpPr/>
          <p:nvPr/>
        </p:nvSpPr>
        <p:spPr>
          <a:xfrm>
            <a:off x="4327843" y="628030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3" name="Freeform 11823"/>
          <p:cNvSpPr/>
          <p:nvPr/>
        </p:nvSpPr>
        <p:spPr>
          <a:xfrm>
            <a:off x="3208629" y="640798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4" name="Freeform 11824"/>
          <p:cNvSpPr/>
          <p:nvPr/>
        </p:nvSpPr>
        <p:spPr>
          <a:xfrm>
            <a:off x="3235490" y="643267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5" name="Freeform 11825"/>
          <p:cNvSpPr/>
          <p:nvPr/>
        </p:nvSpPr>
        <p:spPr>
          <a:xfrm>
            <a:off x="3295154" y="643267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6" name="Freeform 11826"/>
          <p:cNvSpPr/>
          <p:nvPr/>
        </p:nvSpPr>
        <p:spPr>
          <a:xfrm>
            <a:off x="3341674" y="641895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7" name="Freeform 11827"/>
          <p:cNvSpPr/>
          <p:nvPr/>
        </p:nvSpPr>
        <p:spPr>
          <a:xfrm>
            <a:off x="3386251" y="640798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8" name="Freeform 11828"/>
          <p:cNvSpPr/>
          <p:nvPr/>
        </p:nvSpPr>
        <p:spPr>
          <a:xfrm>
            <a:off x="3407054" y="641895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9" name="Freeform 11829"/>
          <p:cNvSpPr/>
          <p:nvPr/>
        </p:nvSpPr>
        <p:spPr>
          <a:xfrm>
            <a:off x="3451631" y="643404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0" name="Freeform 11830"/>
          <p:cNvSpPr/>
          <p:nvPr/>
        </p:nvSpPr>
        <p:spPr>
          <a:xfrm>
            <a:off x="3508552" y="641895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1" name="Freeform 11831"/>
          <p:cNvSpPr/>
          <p:nvPr/>
        </p:nvSpPr>
        <p:spPr>
          <a:xfrm>
            <a:off x="3553129" y="640798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2" name="Freeform 11832"/>
          <p:cNvSpPr/>
          <p:nvPr/>
        </p:nvSpPr>
        <p:spPr>
          <a:xfrm>
            <a:off x="3577818" y="643267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3" name="Freeform 11833"/>
          <p:cNvSpPr/>
          <p:nvPr/>
        </p:nvSpPr>
        <p:spPr>
          <a:xfrm>
            <a:off x="3647770" y="643267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4" name="Freeform 11834"/>
          <p:cNvSpPr/>
          <p:nvPr/>
        </p:nvSpPr>
        <p:spPr>
          <a:xfrm>
            <a:off x="3707434" y="643267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5" name="Freeform 11835"/>
          <p:cNvSpPr/>
          <p:nvPr/>
        </p:nvSpPr>
        <p:spPr>
          <a:xfrm>
            <a:off x="3759784" y="6476677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6" name="Freeform 11836"/>
          <p:cNvSpPr/>
          <p:nvPr/>
        </p:nvSpPr>
        <p:spPr>
          <a:xfrm>
            <a:off x="3821391" y="643267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7" name="Freeform 11837"/>
          <p:cNvSpPr/>
          <p:nvPr/>
        </p:nvSpPr>
        <p:spPr>
          <a:xfrm>
            <a:off x="3891915" y="643267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8" name="Freeform 11838"/>
          <p:cNvSpPr/>
          <p:nvPr/>
        </p:nvSpPr>
        <p:spPr>
          <a:xfrm>
            <a:off x="3959009" y="643267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9" name="Freeform 11839"/>
          <p:cNvSpPr/>
          <p:nvPr/>
        </p:nvSpPr>
        <p:spPr>
          <a:xfrm>
            <a:off x="4025645" y="643267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0" name="Freeform 11840"/>
          <p:cNvSpPr/>
          <p:nvPr/>
        </p:nvSpPr>
        <p:spPr>
          <a:xfrm>
            <a:off x="4060507" y="643267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1" name="Freeform 11841"/>
          <p:cNvSpPr/>
          <p:nvPr/>
        </p:nvSpPr>
        <p:spPr>
          <a:xfrm>
            <a:off x="4151604" y="643267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2" name="Freeform 11842"/>
          <p:cNvSpPr/>
          <p:nvPr/>
        </p:nvSpPr>
        <p:spPr>
          <a:xfrm>
            <a:off x="4213097" y="643267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3" name="Freeform 11843"/>
          <p:cNvSpPr/>
          <p:nvPr/>
        </p:nvSpPr>
        <p:spPr>
          <a:xfrm>
            <a:off x="4273562" y="640112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4" name="Freeform 11844"/>
          <p:cNvSpPr/>
          <p:nvPr/>
        </p:nvSpPr>
        <p:spPr>
          <a:xfrm>
            <a:off x="4378832" y="640112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5" name="Freeform 11845"/>
          <p:cNvSpPr/>
          <p:nvPr/>
        </p:nvSpPr>
        <p:spPr>
          <a:xfrm>
            <a:off x="4445926" y="643267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6" name="Freeform 11846"/>
          <p:cNvSpPr/>
          <p:nvPr/>
        </p:nvSpPr>
        <p:spPr>
          <a:xfrm>
            <a:off x="4509706" y="640112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7" name="Freeform 11847"/>
          <p:cNvSpPr/>
          <p:nvPr/>
        </p:nvSpPr>
        <p:spPr>
          <a:xfrm>
            <a:off x="4537138" y="640112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8" name="Freeform 11848"/>
          <p:cNvSpPr/>
          <p:nvPr/>
        </p:nvSpPr>
        <p:spPr>
          <a:xfrm>
            <a:off x="4560112" y="643267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9" name="Freeform 11849"/>
          <p:cNvSpPr/>
          <p:nvPr/>
        </p:nvSpPr>
        <p:spPr>
          <a:xfrm>
            <a:off x="4619777" y="641895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0" name="Freeform 11850"/>
          <p:cNvSpPr/>
          <p:nvPr/>
        </p:nvSpPr>
        <p:spPr>
          <a:xfrm>
            <a:off x="3205886" y="658480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1" name="Freeform 11851"/>
          <p:cNvSpPr/>
          <p:nvPr/>
        </p:nvSpPr>
        <p:spPr>
          <a:xfrm>
            <a:off x="3260979" y="658503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2" name="Freeform 11852"/>
          <p:cNvSpPr/>
          <p:nvPr/>
        </p:nvSpPr>
        <p:spPr>
          <a:xfrm>
            <a:off x="3330930" y="658503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3" name="Freeform 11853"/>
          <p:cNvSpPr/>
          <p:nvPr/>
        </p:nvSpPr>
        <p:spPr>
          <a:xfrm>
            <a:off x="3428885" y="658503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4" name="Freeform 11854"/>
          <p:cNvSpPr/>
          <p:nvPr/>
        </p:nvSpPr>
        <p:spPr>
          <a:xfrm>
            <a:off x="3495979" y="658503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5" name="Freeform 11855"/>
          <p:cNvSpPr/>
          <p:nvPr/>
        </p:nvSpPr>
        <p:spPr>
          <a:xfrm>
            <a:off x="3557473" y="658503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6" name="Freeform 11856"/>
          <p:cNvSpPr/>
          <p:nvPr/>
        </p:nvSpPr>
        <p:spPr>
          <a:xfrm>
            <a:off x="3621595" y="656034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7" name="Freeform 11857"/>
          <p:cNvSpPr/>
          <p:nvPr/>
        </p:nvSpPr>
        <p:spPr>
          <a:xfrm>
            <a:off x="3646284" y="658503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8" name="Freeform 11858"/>
          <p:cNvSpPr/>
          <p:nvPr/>
        </p:nvSpPr>
        <p:spPr>
          <a:xfrm>
            <a:off x="3708120" y="658503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9" name="Freeform 11859"/>
          <p:cNvSpPr/>
          <p:nvPr/>
        </p:nvSpPr>
        <p:spPr>
          <a:xfrm>
            <a:off x="3760470" y="6629039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0" name="Freeform 11860"/>
          <p:cNvSpPr/>
          <p:nvPr/>
        </p:nvSpPr>
        <p:spPr>
          <a:xfrm>
            <a:off x="3824820" y="655348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1" name="Freeform 11861"/>
          <p:cNvSpPr/>
          <p:nvPr/>
        </p:nvSpPr>
        <p:spPr>
          <a:xfrm>
            <a:off x="3888371" y="656034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2" name="Freeform 11862"/>
          <p:cNvSpPr/>
          <p:nvPr/>
        </p:nvSpPr>
        <p:spPr>
          <a:xfrm>
            <a:off x="3913060" y="6585033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3" name="Freeform 11863"/>
          <p:cNvSpPr/>
          <p:nvPr/>
        </p:nvSpPr>
        <p:spPr>
          <a:xfrm>
            <a:off x="3985641" y="655348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4" name="Freeform 11864"/>
          <p:cNvSpPr/>
          <p:nvPr/>
        </p:nvSpPr>
        <p:spPr>
          <a:xfrm>
            <a:off x="4076509" y="658503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5" name="Freeform 11865"/>
          <p:cNvSpPr/>
          <p:nvPr/>
        </p:nvSpPr>
        <p:spPr>
          <a:xfrm>
            <a:off x="4126915" y="658480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6" name="Freeform 11866"/>
          <p:cNvSpPr/>
          <p:nvPr/>
        </p:nvSpPr>
        <p:spPr>
          <a:xfrm>
            <a:off x="4184751" y="655348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7" name="Freeform 11867"/>
          <p:cNvSpPr/>
          <p:nvPr/>
        </p:nvSpPr>
        <p:spPr>
          <a:xfrm>
            <a:off x="4245559" y="658503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8" name="Freeform 11868"/>
          <p:cNvSpPr/>
          <p:nvPr/>
        </p:nvSpPr>
        <p:spPr>
          <a:xfrm>
            <a:off x="4313338" y="658503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9" name="Freeform 11869"/>
          <p:cNvSpPr/>
          <p:nvPr/>
        </p:nvSpPr>
        <p:spPr>
          <a:xfrm>
            <a:off x="4385576" y="655348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0" name="Freeform 11870"/>
          <p:cNvSpPr/>
          <p:nvPr/>
        </p:nvSpPr>
        <p:spPr>
          <a:xfrm>
            <a:off x="3208629" y="673739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1" name="Freeform 11871"/>
          <p:cNvSpPr/>
          <p:nvPr/>
        </p:nvSpPr>
        <p:spPr>
          <a:xfrm>
            <a:off x="3278809" y="673739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2" name="Freeform 11872"/>
          <p:cNvSpPr/>
          <p:nvPr/>
        </p:nvSpPr>
        <p:spPr>
          <a:xfrm>
            <a:off x="3311614" y="673739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3" name="Freeform 11873"/>
          <p:cNvSpPr/>
          <p:nvPr/>
        </p:nvSpPr>
        <p:spPr>
          <a:xfrm>
            <a:off x="3378479" y="670584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4" name="Freeform 11874"/>
          <p:cNvSpPr/>
          <p:nvPr/>
        </p:nvSpPr>
        <p:spPr>
          <a:xfrm>
            <a:off x="3451974" y="673876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5" name="Freeform 11875"/>
          <p:cNvSpPr/>
          <p:nvPr/>
        </p:nvSpPr>
        <p:spPr>
          <a:xfrm>
            <a:off x="3512782" y="6737166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6" name="Freeform 11876"/>
          <p:cNvSpPr/>
          <p:nvPr/>
        </p:nvSpPr>
        <p:spPr>
          <a:xfrm>
            <a:off x="3563988" y="672367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7" name="Freeform 11877"/>
          <p:cNvSpPr/>
          <p:nvPr/>
        </p:nvSpPr>
        <p:spPr>
          <a:xfrm>
            <a:off x="3608565" y="671270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8" name="Freeform 11878"/>
          <p:cNvSpPr/>
          <p:nvPr/>
        </p:nvSpPr>
        <p:spPr>
          <a:xfrm>
            <a:off x="3633254" y="673739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9" name="Freeform 11879"/>
          <p:cNvSpPr/>
          <p:nvPr/>
        </p:nvSpPr>
        <p:spPr>
          <a:xfrm>
            <a:off x="3703205" y="673739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0" name="Freeform 11880"/>
          <p:cNvSpPr/>
          <p:nvPr/>
        </p:nvSpPr>
        <p:spPr>
          <a:xfrm>
            <a:off x="3762870" y="673739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1" name="Freeform 11881"/>
          <p:cNvSpPr/>
          <p:nvPr/>
        </p:nvSpPr>
        <p:spPr>
          <a:xfrm>
            <a:off x="3815219" y="6781400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2" name="Freeform 11882"/>
          <p:cNvSpPr/>
          <p:nvPr/>
        </p:nvSpPr>
        <p:spPr>
          <a:xfrm>
            <a:off x="3876827" y="673739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3" name="Freeform 11883"/>
          <p:cNvSpPr/>
          <p:nvPr/>
        </p:nvSpPr>
        <p:spPr>
          <a:xfrm>
            <a:off x="3938320" y="673739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4" name="Freeform 11884"/>
          <p:cNvSpPr/>
          <p:nvPr/>
        </p:nvSpPr>
        <p:spPr>
          <a:xfrm>
            <a:off x="3998785" y="670584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5" name="Freeform 11885"/>
          <p:cNvSpPr/>
          <p:nvPr/>
        </p:nvSpPr>
        <p:spPr>
          <a:xfrm>
            <a:off x="4097426" y="6738767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6" name="Freeform 11886"/>
          <p:cNvSpPr/>
          <p:nvPr/>
        </p:nvSpPr>
        <p:spPr>
          <a:xfrm>
            <a:off x="4183837" y="673739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7" name="Freeform 11887"/>
          <p:cNvSpPr/>
          <p:nvPr/>
        </p:nvSpPr>
        <p:spPr>
          <a:xfrm>
            <a:off x="4254703" y="673739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8" name="Freeform 11888"/>
          <p:cNvSpPr/>
          <p:nvPr/>
        </p:nvSpPr>
        <p:spPr>
          <a:xfrm>
            <a:off x="4292308" y="6705848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9" name="Freeform 11889"/>
          <p:cNvSpPr/>
          <p:nvPr/>
        </p:nvSpPr>
        <p:spPr>
          <a:xfrm>
            <a:off x="4347400" y="671270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0" name="Freeform 11890"/>
          <p:cNvSpPr/>
          <p:nvPr/>
        </p:nvSpPr>
        <p:spPr>
          <a:xfrm>
            <a:off x="4374260" y="673739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1" name="Freeform 11891"/>
          <p:cNvSpPr/>
          <p:nvPr/>
        </p:nvSpPr>
        <p:spPr>
          <a:xfrm>
            <a:off x="4435640" y="6737395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2" name="Freeform 11892"/>
          <p:cNvSpPr/>
          <p:nvPr/>
        </p:nvSpPr>
        <p:spPr>
          <a:xfrm>
            <a:off x="3202000" y="6891128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3" name="Freeform 11893"/>
          <p:cNvSpPr/>
          <p:nvPr/>
        </p:nvSpPr>
        <p:spPr>
          <a:xfrm>
            <a:off x="3291154" y="686506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4" name="Freeform 11894"/>
          <p:cNvSpPr/>
          <p:nvPr/>
        </p:nvSpPr>
        <p:spPr>
          <a:xfrm>
            <a:off x="3311956" y="687604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5" name="Freeform 11895"/>
          <p:cNvSpPr/>
          <p:nvPr/>
        </p:nvSpPr>
        <p:spPr>
          <a:xfrm>
            <a:off x="3356533" y="685821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6" name="Freeform 11896"/>
          <p:cNvSpPr/>
          <p:nvPr/>
        </p:nvSpPr>
        <p:spPr>
          <a:xfrm>
            <a:off x="3451860" y="686506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7" name="Freeform 11897"/>
          <p:cNvSpPr/>
          <p:nvPr/>
        </p:nvSpPr>
        <p:spPr>
          <a:xfrm>
            <a:off x="3478720" y="688975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8" name="Freeform 11898"/>
          <p:cNvSpPr/>
          <p:nvPr/>
        </p:nvSpPr>
        <p:spPr>
          <a:xfrm>
            <a:off x="3539185" y="685821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9" name="Freeform 11899"/>
          <p:cNvSpPr/>
          <p:nvPr/>
        </p:nvSpPr>
        <p:spPr>
          <a:xfrm>
            <a:off x="3612680" y="686506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0" name="Freeform 11900"/>
          <p:cNvSpPr/>
          <p:nvPr/>
        </p:nvSpPr>
        <p:spPr>
          <a:xfrm>
            <a:off x="3633482" y="6891128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1" name="Freeform 11901"/>
          <p:cNvSpPr/>
          <p:nvPr/>
        </p:nvSpPr>
        <p:spPr>
          <a:xfrm>
            <a:off x="3695204" y="686506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2" name="Freeform 11902"/>
          <p:cNvSpPr/>
          <p:nvPr/>
        </p:nvSpPr>
        <p:spPr>
          <a:xfrm>
            <a:off x="3718978" y="685821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3" name="Freeform 11903"/>
          <p:cNvSpPr/>
          <p:nvPr/>
        </p:nvSpPr>
        <p:spPr>
          <a:xfrm>
            <a:off x="3792473" y="689112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4" name="Freeform 11904"/>
          <p:cNvSpPr/>
          <p:nvPr/>
        </p:nvSpPr>
        <p:spPr>
          <a:xfrm>
            <a:off x="3853281" y="688975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5" name="Freeform 11905"/>
          <p:cNvSpPr/>
          <p:nvPr/>
        </p:nvSpPr>
        <p:spPr>
          <a:xfrm>
            <a:off x="3917061" y="685821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6" name="Freeform 11906"/>
          <p:cNvSpPr/>
          <p:nvPr/>
        </p:nvSpPr>
        <p:spPr>
          <a:xfrm>
            <a:off x="3970096" y="688975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7" name="Freeform 11907"/>
          <p:cNvSpPr/>
          <p:nvPr/>
        </p:nvSpPr>
        <p:spPr>
          <a:xfrm>
            <a:off x="4023245" y="686506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8" name="Freeform 11908"/>
          <p:cNvSpPr/>
          <p:nvPr/>
        </p:nvSpPr>
        <p:spPr>
          <a:xfrm>
            <a:off x="4050106" y="688975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9" name="Freeform 11909"/>
          <p:cNvSpPr/>
          <p:nvPr/>
        </p:nvSpPr>
        <p:spPr>
          <a:xfrm>
            <a:off x="4111485" y="688975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0" name="Freeform 11910"/>
          <p:cNvSpPr/>
          <p:nvPr/>
        </p:nvSpPr>
        <p:spPr>
          <a:xfrm>
            <a:off x="4181322" y="688975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1" name="Freeform 11911"/>
          <p:cNvSpPr/>
          <p:nvPr/>
        </p:nvSpPr>
        <p:spPr>
          <a:xfrm>
            <a:off x="4247959" y="688975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2" name="Freeform 11912"/>
          <p:cNvSpPr/>
          <p:nvPr/>
        </p:nvSpPr>
        <p:spPr>
          <a:xfrm>
            <a:off x="4281106" y="688975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3" name="Freeform 11913"/>
          <p:cNvSpPr/>
          <p:nvPr/>
        </p:nvSpPr>
        <p:spPr>
          <a:xfrm>
            <a:off x="4363288" y="688975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4" name="Freeform 11914"/>
          <p:cNvSpPr/>
          <p:nvPr/>
        </p:nvSpPr>
        <p:spPr>
          <a:xfrm>
            <a:off x="4424781" y="688975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5" name="Freeform 11915"/>
          <p:cNvSpPr/>
          <p:nvPr/>
        </p:nvSpPr>
        <p:spPr>
          <a:xfrm>
            <a:off x="4485246" y="685821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6" name="Freeform 11916"/>
          <p:cNvSpPr/>
          <p:nvPr/>
        </p:nvSpPr>
        <p:spPr>
          <a:xfrm>
            <a:off x="3208629" y="701743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7" name="Freeform 11917"/>
          <p:cNvSpPr/>
          <p:nvPr/>
        </p:nvSpPr>
        <p:spPr>
          <a:xfrm>
            <a:off x="3235490" y="704211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8" name="Freeform 11918"/>
          <p:cNvSpPr/>
          <p:nvPr/>
        </p:nvSpPr>
        <p:spPr>
          <a:xfrm>
            <a:off x="3295154" y="704211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9" name="Freeform 11919"/>
          <p:cNvSpPr/>
          <p:nvPr/>
        </p:nvSpPr>
        <p:spPr>
          <a:xfrm>
            <a:off x="3341674" y="702840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0" name="Freeform 11920"/>
          <p:cNvSpPr/>
          <p:nvPr/>
        </p:nvSpPr>
        <p:spPr>
          <a:xfrm>
            <a:off x="3386594" y="704211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1" name="Freeform 11921"/>
          <p:cNvSpPr/>
          <p:nvPr/>
        </p:nvSpPr>
        <p:spPr>
          <a:xfrm>
            <a:off x="3424199" y="704349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2" name="Freeform 11922"/>
          <p:cNvSpPr/>
          <p:nvPr/>
        </p:nvSpPr>
        <p:spPr>
          <a:xfrm>
            <a:off x="3487178" y="704211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3" name="Freeform 11923"/>
          <p:cNvSpPr/>
          <p:nvPr/>
        </p:nvSpPr>
        <p:spPr>
          <a:xfrm>
            <a:off x="3582390" y="704211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4" name="Freeform 11924"/>
          <p:cNvSpPr/>
          <p:nvPr/>
        </p:nvSpPr>
        <p:spPr>
          <a:xfrm>
            <a:off x="3648113" y="704211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5" name="Freeform 11925"/>
          <p:cNvSpPr/>
          <p:nvPr/>
        </p:nvSpPr>
        <p:spPr>
          <a:xfrm>
            <a:off x="3705605" y="702840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6" name="Freeform 11926"/>
          <p:cNvSpPr/>
          <p:nvPr/>
        </p:nvSpPr>
        <p:spPr>
          <a:xfrm>
            <a:off x="3747439" y="704211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7" name="Freeform 11927"/>
          <p:cNvSpPr/>
          <p:nvPr/>
        </p:nvSpPr>
        <p:spPr>
          <a:xfrm>
            <a:off x="3811219" y="701057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8" name="Freeform 11928"/>
          <p:cNvSpPr/>
          <p:nvPr/>
        </p:nvSpPr>
        <p:spPr>
          <a:xfrm>
            <a:off x="3836936" y="701743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9" name="Freeform 11929"/>
          <p:cNvSpPr/>
          <p:nvPr/>
        </p:nvSpPr>
        <p:spPr>
          <a:xfrm>
            <a:off x="3859910" y="704211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0" name="Freeform 11930"/>
          <p:cNvSpPr/>
          <p:nvPr/>
        </p:nvSpPr>
        <p:spPr>
          <a:xfrm>
            <a:off x="3906431" y="702840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1" name="Freeform 11931"/>
          <p:cNvSpPr/>
          <p:nvPr/>
        </p:nvSpPr>
        <p:spPr>
          <a:xfrm>
            <a:off x="3946550" y="704211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2" name="Rectangle 11932"/>
          <p:cNvSpPr/>
          <p:nvPr/>
        </p:nvSpPr>
        <p:spPr>
          <a:xfrm>
            <a:off x="4686300" y="7390832"/>
            <a:ext cx="112979" cy="147278"/>
          </a:xfrm>
          <a:prstGeom prst="rect">
            <a:avLst/>
          </a:prstGeom>
        </p:spPr>
      </p:sp>
      <p:sp>
        <p:nvSpPr>
          <p:cNvPr id="11933" name="Freeform 11933"/>
          <p:cNvSpPr/>
          <p:nvPr/>
        </p:nvSpPr>
        <p:spPr>
          <a:xfrm>
            <a:off x="4691176" y="7435698"/>
            <a:ext cx="45720" cy="73152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4" name="Freeform 11934"/>
          <p:cNvSpPr/>
          <p:nvPr/>
        </p:nvSpPr>
        <p:spPr>
          <a:xfrm>
            <a:off x="4753355" y="7436917"/>
            <a:ext cx="24790" cy="71932"/>
          </a:xfrm>
          <a:custGeom>
            <a:avLst/>
            <a:gdLst/>
            <a:ahLst/>
            <a:cxnLst/>
            <a:rect l="0" t="0" r="0" b="0"/>
            <a:pathLst>
              <a:path w="3098800" h="8991600">
                <a:moveTo>
                  <a:pt x="3098800" y="0"/>
                </a:moveTo>
                <a:lnTo>
                  <a:pt x="2286000" y="0"/>
                </a:lnTo>
                <a:lnTo>
                  <a:pt x="0" y="1879600"/>
                </a:lnTo>
                <a:lnTo>
                  <a:pt x="571500" y="2565400"/>
                </a:lnTo>
                <a:lnTo>
                  <a:pt x="2184400" y="1143000"/>
                </a:lnTo>
                <a:lnTo>
                  <a:pt x="2184400" y="8991600"/>
                </a:lnTo>
                <a:lnTo>
                  <a:pt x="30988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35" name="Picture 11935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3804" y="-14737"/>
            <a:ext cx="5058373" cy="7802260"/>
          </a:xfrm>
          <a:prstGeom prst="rect">
            <a:avLst/>
          </a:prstGeom>
          <a:noFill/>
        </p:spPr>
      </p:pic>
      <p:pic>
        <p:nvPicPr>
          <p:cNvPr id="11936" name="Picture 11936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42900" y="-12700"/>
            <a:ext cx="3172396" cy="5397068"/>
          </a:xfrm>
          <a:prstGeom prst="rect">
            <a:avLst/>
          </a:prstGeom>
          <a:noFill/>
        </p:spPr>
      </p:pic>
      <p:sp>
        <p:nvSpPr>
          <p:cNvPr id="11937" name="Freeform 11937"/>
          <p:cNvSpPr/>
          <p:nvPr/>
        </p:nvSpPr>
        <p:spPr>
          <a:xfrm>
            <a:off x="0" y="457200"/>
            <a:ext cx="2217420" cy="571500"/>
          </a:xfrm>
          <a:custGeom>
            <a:avLst/>
            <a:gdLst/>
            <a:ahLst/>
            <a:cxnLst/>
            <a:rect l="0" t="0" r="0" b="0"/>
            <a:pathLst>
              <a:path w="2217420" h="571500">
                <a:moveTo>
                  <a:pt x="0" y="571500"/>
                </a:moveTo>
                <a:lnTo>
                  <a:pt x="2217420" y="571500"/>
                </a:lnTo>
                <a:lnTo>
                  <a:pt x="2217420" y="0"/>
                </a:lnTo>
                <a:lnTo>
                  <a:pt x="0" y="0"/>
                </a:lnTo>
                <a:lnTo>
                  <a:pt x="0" y="571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1938" name="Picture 11938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704850"/>
            <a:ext cx="2141220" cy="76200"/>
          </a:xfrm>
          <a:prstGeom prst="rect">
            <a:avLst/>
          </a:prstGeom>
          <a:noFill/>
        </p:spPr>
      </p:pic>
      <p:sp>
        <p:nvSpPr>
          <p:cNvPr id="11939" name="Rectangle 11939"/>
          <p:cNvSpPr/>
          <p:nvPr/>
        </p:nvSpPr>
        <p:spPr>
          <a:xfrm>
            <a:off x="229920" y="7390832"/>
            <a:ext cx="112979" cy="147278"/>
          </a:xfrm>
          <a:prstGeom prst="rect">
            <a:avLst/>
          </a:prstGeom>
        </p:spPr>
      </p:sp>
      <p:sp>
        <p:nvSpPr>
          <p:cNvPr id="11940" name="Freeform 11940"/>
          <p:cNvSpPr/>
          <p:nvPr/>
        </p:nvSpPr>
        <p:spPr>
          <a:xfrm>
            <a:off x="234797" y="7435698"/>
            <a:ext cx="45720" cy="73152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1" name="Freeform 11941"/>
          <p:cNvSpPr/>
          <p:nvPr/>
        </p:nvSpPr>
        <p:spPr>
          <a:xfrm>
            <a:off x="291287" y="7435698"/>
            <a:ext cx="45720" cy="73152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2" name="Rectangle 11942"/>
          <p:cNvSpPr/>
          <p:nvPr/>
        </p:nvSpPr>
        <p:spPr>
          <a:xfrm>
            <a:off x="1655071" y="404672"/>
            <a:ext cx="448055" cy="309676"/>
          </a:xfrm>
          <a:prstGeom prst="rect">
            <a:avLst/>
          </a:prstGeom>
        </p:spPr>
      </p:sp>
      <p:sp>
        <p:nvSpPr>
          <p:cNvPr id="11943" name="Freeform 11943"/>
          <p:cNvSpPr/>
          <p:nvPr/>
        </p:nvSpPr>
        <p:spPr>
          <a:xfrm>
            <a:off x="1664418" y="530859"/>
            <a:ext cx="109321" cy="138176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4" name="Freeform 11944"/>
          <p:cNvSpPr/>
          <p:nvPr/>
        </p:nvSpPr>
        <p:spPr>
          <a:xfrm>
            <a:off x="1797108" y="530859"/>
            <a:ext cx="73355" cy="141020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5" name="Freeform 11945"/>
          <p:cNvSpPr/>
          <p:nvPr/>
        </p:nvSpPr>
        <p:spPr>
          <a:xfrm>
            <a:off x="1888954" y="528014"/>
            <a:ext cx="71526" cy="143865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6" name="Freeform 11946"/>
          <p:cNvSpPr/>
          <p:nvPr/>
        </p:nvSpPr>
        <p:spPr>
          <a:xfrm>
            <a:off x="1980191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7" name="Freeform 11947"/>
          <p:cNvSpPr/>
          <p:nvPr/>
        </p:nvSpPr>
        <p:spPr>
          <a:xfrm>
            <a:off x="2026521" y="528014"/>
            <a:ext cx="71729" cy="143865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8" name="Rectangle 11948"/>
          <p:cNvSpPr/>
          <p:nvPr/>
        </p:nvSpPr>
        <p:spPr>
          <a:xfrm>
            <a:off x="1099807" y="780346"/>
            <a:ext cx="1003313" cy="165688"/>
          </a:xfrm>
          <a:prstGeom prst="rect">
            <a:avLst/>
          </a:prstGeom>
        </p:spPr>
      </p:sp>
      <p:sp>
        <p:nvSpPr>
          <p:cNvPr id="11949" name="Freeform 11949"/>
          <p:cNvSpPr/>
          <p:nvPr/>
        </p:nvSpPr>
        <p:spPr>
          <a:xfrm>
            <a:off x="1105293" y="830135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0" name="Freeform 11950"/>
          <p:cNvSpPr/>
          <p:nvPr/>
        </p:nvSpPr>
        <p:spPr>
          <a:xfrm>
            <a:off x="1203705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1" name="Freeform 11951"/>
          <p:cNvSpPr/>
          <p:nvPr/>
        </p:nvSpPr>
        <p:spPr>
          <a:xfrm>
            <a:off x="1236510" y="858253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2" name="Freeform 11952"/>
          <p:cNvSpPr/>
          <p:nvPr/>
        </p:nvSpPr>
        <p:spPr>
          <a:xfrm>
            <a:off x="1306347" y="85825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3" name="Freeform 11953"/>
          <p:cNvSpPr/>
          <p:nvPr/>
        </p:nvSpPr>
        <p:spPr>
          <a:xfrm>
            <a:off x="1367840" y="85825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4" name="Freeform 11954"/>
          <p:cNvSpPr/>
          <p:nvPr/>
        </p:nvSpPr>
        <p:spPr>
          <a:xfrm>
            <a:off x="1466481" y="832192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5" name="Freeform 11955"/>
          <p:cNvSpPr/>
          <p:nvPr/>
        </p:nvSpPr>
        <p:spPr>
          <a:xfrm>
            <a:off x="1526603" y="85825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6" name="Freeform 11956"/>
          <p:cNvSpPr/>
          <p:nvPr/>
        </p:nvSpPr>
        <p:spPr>
          <a:xfrm>
            <a:off x="1593240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7" name="Freeform 11957"/>
          <p:cNvSpPr/>
          <p:nvPr/>
        </p:nvSpPr>
        <p:spPr>
          <a:xfrm>
            <a:off x="1624215" y="825334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8" name="Freeform 11958"/>
          <p:cNvSpPr/>
          <p:nvPr/>
        </p:nvSpPr>
        <p:spPr>
          <a:xfrm>
            <a:off x="1661934" y="85825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9" name="Freeform 11959"/>
          <p:cNvSpPr/>
          <p:nvPr/>
        </p:nvSpPr>
        <p:spPr>
          <a:xfrm>
            <a:off x="1732800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0" name="Freeform 11960"/>
          <p:cNvSpPr/>
          <p:nvPr/>
        </p:nvSpPr>
        <p:spPr>
          <a:xfrm>
            <a:off x="1771879" y="85825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1" name="Freeform 11961"/>
          <p:cNvSpPr/>
          <p:nvPr/>
        </p:nvSpPr>
        <p:spPr>
          <a:xfrm>
            <a:off x="1867091" y="85825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2" name="Freeform 11962"/>
          <p:cNvSpPr/>
          <p:nvPr/>
        </p:nvSpPr>
        <p:spPr>
          <a:xfrm>
            <a:off x="1928585" y="85825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3" name="Freeform 11963"/>
          <p:cNvSpPr/>
          <p:nvPr/>
        </p:nvSpPr>
        <p:spPr>
          <a:xfrm>
            <a:off x="1989964" y="85802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4" name="Freeform 11964"/>
          <p:cNvSpPr/>
          <p:nvPr/>
        </p:nvSpPr>
        <p:spPr>
          <a:xfrm>
            <a:off x="2045056" y="85825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5" name="Rectangle 11965"/>
          <p:cNvSpPr/>
          <p:nvPr/>
        </p:nvSpPr>
        <p:spPr>
          <a:xfrm>
            <a:off x="685800" y="1316988"/>
            <a:ext cx="1009269" cy="184099"/>
          </a:xfrm>
          <a:prstGeom prst="rect">
            <a:avLst/>
          </a:prstGeom>
        </p:spPr>
      </p:sp>
      <p:sp>
        <p:nvSpPr>
          <p:cNvPr id="11966" name="Freeform 11966"/>
          <p:cNvSpPr/>
          <p:nvPr/>
        </p:nvSpPr>
        <p:spPr>
          <a:xfrm>
            <a:off x="697992" y="1374595"/>
            <a:ext cx="60198" cy="89916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7" name="Freeform 11967"/>
          <p:cNvSpPr/>
          <p:nvPr/>
        </p:nvSpPr>
        <p:spPr>
          <a:xfrm>
            <a:off x="771905" y="1403551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8" name="Freeform 11968"/>
          <p:cNvSpPr/>
          <p:nvPr/>
        </p:nvSpPr>
        <p:spPr>
          <a:xfrm>
            <a:off x="837818" y="1403297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9" name="Freeform 11969"/>
          <p:cNvSpPr/>
          <p:nvPr/>
        </p:nvSpPr>
        <p:spPr>
          <a:xfrm>
            <a:off x="902080" y="1368499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0" name="Freeform 11970"/>
          <p:cNvSpPr/>
          <p:nvPr/>
        </p:nvSpPr>
        <p:spPr>
          <a:xfrm>
            <a:off x="969645" y="1403551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1" name="Freeform 11971"/>
          <p:cNvSpPr/>
          <p:nvPr/>
        </p:nvSpPr>
        <p:spPr>
          <a:xfrm>
            <a:off x="1045210" y="1368499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2" name="Freeform 11972"/>
          <p:cNvSpPr/>
          <p:nvPr/>
        </p:nvSpPr>
        <p:spPr>
          <a:xfrm>
            <a:off x="1070737" y="1403551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3" name="Freeform 11973"/>
          <p:cNvSpPr/>
          <p:nvPr/>
        </p:nvSpPr>
        <p:spPr>
          <a:xfrm>
            <a:off x="1149476" y="1403551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4" name="Freeform 11974"/>
          <p:cNvSpPr/>
          <p:nvPr/>
        </p:nvSpPr>
        <p:spPr>
          <a:xfrm>
            <a:off x="1223518" y="1403551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5" name="Freeform 11975"/>
          <p:cNvSpPr/>
          <p:nvPr/>
        </p:nvSpPr>
        <p:spPr>
          <a:xfrm>
            <a:off x="1294510" y="1366975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6" name="Freeform 11976"/>
          <p:cNvSpPr/>
          <p:nvPr/>
        </p:nvSpPr>
        <p:spPr>
          <a:xfrm>
            <a:off x="1377822" y="1374595"/>
            <a:ext cx="88646" cy="89916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7" name="Freeform 11977"/>
          <p:cNvSpPr/>
          <p:nvPr/>
        </p:nvSpPr>
        <p:spPr>
          <a:xfrm>
            <a:off x="1487805" y="140507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8" name="Freeform 11978"/>
          <p:cNvSpPr/>
          <p:nvPr/>
        </p:nvSpPr>
        <p:spPr>
          <a:xfrm>
            <a:off x="1553463" y="1403551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9" name="Freeform 11979"/>
          <p:cNvSpPr/>
          <p:nvPr/>
        </p:nvSpPr>
        <p:spPr>
          <a:xfrm>
            <a:off x="1612519" y="1376119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0" name="Freeform 11980"/>
          <p:cNvSpPr/>
          <p:nvPr/>
        </p:nvSpPr>
        <p:spPr>
          <a:xfrm>
            <a:off x="1639950" y="1403297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1" name="Rectangle 11981"/>
          <p:cNvSpPr/>
          <p:nvPr/>
        </p:nvSpPr>
        <p:spPr>
          <a:xfrm>
            <a:off x="685800" y="1388057"/>
            <a:ext cx="1874520" cy="387096"/>
          </a:xfrm>
          <a:prstGeom prst="rect">
            <a:avLst/>
          </a:prstGeom>
        </p:spPr>
      </p:sp>
      <p:sp>
        <p:nvSpPr>
          <p:cNvPr id="11982" name="Freeform 11982"/>
          <p:cNvSpPr/>
          <p:nvPr/>
        </p:nvSpPr>
        <p:spPr>
          <a:xfrm>
            <a:off x="695198" y="1542235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3" name="Freeform 11983"/>
          <p:cNvSpPr/>
          <p:nvPr/>
        </p:nvSpPr>
        <p:spPr>
          <a:xfrm>
            <a:off x="812292" y="1545791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4" name="Freeform 11984"/>
          <p:cNvSpPr/>
          <p:nvPr/>
        </p:nvSpPr>
        <p:spPr>
          <a:xfrm>
            <a:off x="922020" y="1542235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4406900"/>
                </a:lnTo>
                <a:lnTo>
                  <a:pt x="2235200" y="4406900"/>
                </a:lnTo>
                <a:lnTo>
                  <a:pt x="2235200" y="5664200"/>
                </a:lnTo>
                <a:lnTo>
                  <a:pt x="3098800" y="56642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5" name="Freeform 11985"/>
          <p:cNvSpPr/>
          <p:nvPr/>
        </p:nvSpPr>
        <p:spPr>
          <a:xfrm>
            <a:off x="1016761" y="1545283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6" name="Freeform 11986"/>
          <p:cNvSpPr/>
          <p:nvPr/>
        </p:nvSpPr>
        <p:spPr>
          <a:xfrm>
            <a:off x="1132839" y="1545791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7" name="Freeform 11987"/>
          <p:cNvSpPr/>
          <p:nvPr/>
        </p:nvSpPr>
        <p:spPr>
          <a:xfrm>
            <a:off x="1294638" y="1545791"/>
            <a:ext cx="91694" cy="172720"/>
          </a:xfrm>
          <a:custGeom>
            <a:avLst/>
            <a:gdLst/>
            <a:ahLst/>
            <a:cxnLst/>
            <a:rect l="0" t="0" r="0" b="0"/>
            <a:pathLst>
              <a:path w="4584700" h="8636000">
                <a:moveTo>
                  <a:pt x="0" y="8636000"/>
                </a:moveTo>
                <a:lnTo>
                  <a:pt x="1473200" y="8636000"/>
                </a:lnTo>
                <a:lnTo>
                  <a:pt x="1473200" y="5448300"/>
                </a:lnTo>
                <a:lnTo>
                  <a:pt x="1968500" y="5448300"/>
                </a:lnTo>
                <a:cubicBezTo>
                  <a:pt x="3810000" y="5448300"/>
                  <a:pt x="4584700" y="4622800"/>
                  <a:pt x="4584700" y="2705100"/>
                </a:cubicBezTo>
                <a:cubicBezTo>
                  <a:pt x="4584700" y="812800"/>
                  <a:pt x="3835400" y="0"/>
                  <a:pt x="2057400" y="0"/>
                </a:cubicBezTo>
                <a:lnTo>
                  <a:pt x="0" y="0"/>
                </a:lnTo>
                <a:close/>
                <a:moveTo>
                  <a:pt x="1473200" y="4140200"/>
                </a:moveTo>
                <a:lnTo>
                  <a:pt x="1473200" y="1358900"/>
                </a:lnTo>
                <a:lnTo>
                  <a:pt x="1955800" y="1358900"/>
                </a:lnTo>
                <a:cubicBezTo>
                  <a:pt x="2781300" y="1358900"/>
                  <a:pt x="3086100" y="1701800"/>
                  <a:pt x="3086100" y="2730500"/>
                </a:cubicBezTo>
                <a:cubicBezTo>
                  <a:pt x="3086100" y="3759200"/>
                  <a:pt x="2781300" y="4140200"/>
                  <a:pt x="1955800" y="4140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8" name="Freeform 11988"/>
          <p:cNvSpPr/>
          <p:nvPr/>
        </p:nvSpPr>
        <p:spPr>
          <a:xfrm>
            <a:off x="1403095" y="1545791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9" name="Freeform 11989"/>
          <p:cNvSpPr/>
          <p:nvPr/>
        </p:nvSpPr>
        <p:spPr>
          <a:xfrm>
            <a:off x="1504695" y="1545791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0" name="Freeform 11990"/>
          <p:cNvSpPr/>
          <p:nvPr/>
        </p:nvSpPr>
        <p:spPr>
          <a:xfrm>
            <a:off x="1616709" y="1545791"/>
            <a:ext cx="80264" cy="172720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401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47800" y="8636000"/>
                </a:lnTo>
                <a:lnTo>
                  <a:pt x="1447800" y="4940300"/>
                </a:lnTo>
                <a:lnTo>
                  <a:pt x="3733800" y="4940300"/>
                </a:lnTo>
                <a:lnTo>
                  <a:pt x="3733800" y="3581400"/>
                </a:lnTo>
                <a:lnTo>
                  <a:pt x="1447800" y="3581400"/>
                </a:lnTo>
                <a:lnTo>
                  <a:pt x="1447800" y="1384300"/>
                </a:lnTo>
                <a:lnTo>
                  <a:pt x="40132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1" name="Freeform 11991"/>
          <p:cNvSpPr/>
          <p:nvPr/>
        </p:nvSpPr>
        <p:spPr>
          <a:xfrm>
            <a:off x="1713992" y="1542235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2" name="Freeform 11992"/>
          <p:cNvSpPr/>
          <p:nvPr/>
        </p:nvSpPr>
        <p:spPr>
          <a:xfrm>
            <a:off x="1831085" y="1545791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3" name="Freeform 11993"/>
          <p:cNvSpPr/>
          <p:nvPr/>
        </p:nvSpPr>
        <p:spPr>
          <a:xfrm>
            <a:off x="1943099" y="1545791"/>
            <a:ext cx="136652" cy="172720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4" name="Freeform 11994"/>
          <p:cNvSpPr/>
          <p:nvPr/>
        </p:nvSpPr>
        <p:spPr>
          <a:xfrm>
            <a:off x="2089911" y="1545283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5" name="Freeform 11995"/>
          <p:cNvSpPr/>
          <p:nvPr/>
        </p:nvSpPr>
        <p:spPr>
          <a:xfrm>
            <a:off x="2205989" y="1545791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6" name="Freeform 11996"/>
          <p:cNvSpPr/>
          <p:nvPr/>
        </p:nvSpPr>
        <p:spPr>
          <a:xfrm>
            <a:off x="2322830" y="1542235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7" name="Freeform 11997"/>
          <p:cNvSpPr/>
          <p:nvPr/>
        </p:nvSpPr>
        <p:spPr>
          <a:xfrm>
            <a:off x="2432811" y="1545791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8" name="Rectangle 11998"/>
          <p:cNvSpPr/>
          <p:nvPr/>
        </p:nvSpPr>
        <p:spPr>
          <a:xfrm>
            <a:off x="685800" y="1795290"/>
            <a:ext cx="2520360" cy="2756488"/>
          </a:xfrm>
          <a:prstGeom prst="rect">
            <a:avLst/>
          </a:prstGeom>
        </p:spPr>
      </p:sp>
      <p:sp>
        <p:nvSpPr>
          <p:cNvPr id="11999" name="Freeform 11999"/>
          <p:cNvSpPr/>
          <p:nvPr/>
        </p:nvSpPr>
        <p:spPr>
          <a:xfrm>
            <a:off x="685800" y="1847137"/>
            <a:ext cx="107899" cy="80924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0" name="Freeform 12000"/>
          <p:cNvSpPr/>
          <p:nvPr/>
        </p:nvSpPr>
        <p:spPr>
          <a:xfrm>
            <a:off x="804671" y="18485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1" name="Freeform 12001"/>
          <p:cNvSpPr/>
          <p:nvPr/>
        </p:nvSpPr>
        <p:spPr>
          <a:xfrm>
            <a:off x="825474" y="1859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2" name="Freeform 12002"/>
          <p:cNvSpPr/>
          <p:nvPr/>
        </p:nvSpPr>
        <p:spPr>
          <a:xfrm>
            <a:off x="870051" y="18416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3" name="Freeform 12003"/>
          <p:cNvSpPr/>
          <p:nvPr/>
        </p:nvSpPr>
        <p:spPr>
          <a:xfrm>
            <a:off x="964349" y="18731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4" name="Freeform 12004"/>
          <p:cNvSpPr/>
          <p:nvPr/>
        </p:nvSpPr>
        <p:spPr>
          <a:xfrm>
            <a:off x="1025842" y="18731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5" name="Freeform 12005"/>
          <p:cNvSpPr/>
          <p:nvPr/>
        </p:nvSpPr>
        <p:spPr>
          <a:xfrm>
            <a:off x="1120711" y="1873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6" name="Freeform 12006"/>
          <p:cNvSpPr/>
          <p:nvPr/>
        </p:nvSpPr>
        <p:spPr>
          <a:xfrm>
            <a:off x="1186434" y="187319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7" name="Freeform 12007"/>
          <p:cNvSpPr/>
          <p:nvPr/>
        </p:nvSpPr>
        <p:spPr>
          <a:xfrm>
            <a:off x="1284389" y="18731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8" name="Freeform 12008"/>
          <p:cNvSpPr/>
          <p:nvPr/>
        </p:nvSpPr>
        <p:spPr>
          <a:xfrm>
            <a:off x="1354226" y="18416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9" name="Freeform 12009"/>
          <p:cNvSpPr/>
          <p:nvPr/>
        </p:nvSpPr>
        <p:spPr>
          <a:xfrm>
            <a:off x="1415033" y="18731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0" name="Freeform 12010"/>
          <p:cNvSpPr/>
          <p:nvPr/>
        </p:nvSpPr>
        <p:spPr>
          <a:xfrm>
            <a:off x="1472641" y="18731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1" name="Freeform 12011"/>
          <p:cNvSpPr/>
          <p:nvPr/>
        </p:nvSpPr>
        <p:spPr>
          <a:xfrm>
            <a:off x="1525790" y="18485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2" name="Freeform 12012"/>
          <p:cNvSpPr/>
          <p:nvPr/>
        </p:nvSpPr>
        <p:spPr>
          <a:xfrm>
            <a:off x="1548764" y="18731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3" name="Freeform 12013"/>
          <p:cNvSpPr/>
          <p:nvPr/>
        </p:nvSpPr>
        <p:spPr>
          <a:xfrm>
            <a:off x="1632661" y="1873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4" name="Freeform 12014"/>
          <p:cNvSpPr/>
          <p:nvPr/>
        </p:nvSpPr>
        <p:spPr>
          <a:xfrm>
            <a:off x="1702612" y="18731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5" name="Freeform 12015"/>
          <p:cNvSpPr/>
          <p:nvPr/>
        </p:nvSpPr>
        <p:spPr>
          <a:xfrm>
            <a:off x="1793595" y="1859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6" name="Freeform 12016"/>
          <p:cNvSpPr/>
          <p:nvPr/>
        </p:nvSpPr>
        <p:spPr>
          <a:xfrm>
            <a:off x="1838172" y="18416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7" name="Freeform 12017"/>
          <p:cNvSpPr/>
          <p:nvPr/>
        </p:nvSpPr>
        <p:spPr>
          <a:xfrm>
            <a:off x="1898980" y="1873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8" name="Freeform 12018"/>
          <p:cNvSpPr/>
          <p:nvPr/>
        </p:nvSpPr>
        <p:spPr>
          <a:xfrm>
            <a:off x="1995106" y="18416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9" name="Freeform 12019"/>
          <p:cNvSpPr/>
          <p:nvPr/>
        </p:nvSpPr>
        <p:spPr>
          <a:xfrm>
            <a:off x="2065858" y="1873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0" name="Freeform 12020"/>
          <p:cNvSpPr/>
          <p:nvPr/>
        </p:nvSpPr>
        <p:spPr>
          <a:xfrm>
            <a:off x="2125522" y="187456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1" name="Freeform 12021"/>
          <p:cNvSpPr/>
          <p:nvPr/>
        </p:nvSpPr>
        <p:spPr>
          <a:xfrm>
            <a:off x="2184501" y="1873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2" name="Freeform 12022"/>
          <p:cNvSpPr/>
          <p:nvPr/>
        </p:nvSpPr>
        <p:spPr>
          <a:xfrm>
            <a:off x="2252510" y="18416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3" name="Freeform 12023"/>
          <p:cNvSpPr/>
          <p:nvPr/>
        </p:nvSpPr>
        <p:spPr>
          <a:xfrm>
            <a:off x="2275484" y="1873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4" name="Freeform 12024"/>
          <p:cNvSpPr/>
          <p:nvPr/>
        </p:nvSpPr>
        <p:spPr>
          <a:xfrm>
            <a:off x="2346007" y="18731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5" name="Freeform 12025"/>
          <p:cNvSpPr/>
          <p:nvPr/>
        </p:nvSpPr>
        <p:spPr>
          <a:xfrm>
            <a:off x="2415273" y="187319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6" name="Freeform 12026"/>
          <p:cNvSpPr/>
          <p:nvPr/>
        </p:nvSpPr>
        <p:spPr>
          <a:xfrm>
            <a:off x="2510485" y="1873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7" name="Freeform 12027"/>
          <p:cNvSpPr/>
          <p:nvPr/>
        </p:nvSpPr>
        <p:spPr>
          <a:xfrm>
            <a:off x="2576207" y="18731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8" name="Freeform 12028"/>
          <p:cNvSpPr/>
          <p:nvPr/>
        </p:nvSpPr>
        <p:spPr>
          <a:xfrm>
            <a:off x="2633700" y="1859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9" name="Freeform 12029"/>
          <p:cNvSpPr/>
          <p:nvPr/>
        </p:nvSpPr>
        <p:spPr>
          <a:xfrm>
            <a:off x="2709024" y="1873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0" name="Freeform 12030"/>
          <p:cNvSpPr/>
          <p:nvPr/>
        </p:nvSpPr>
        <p:spPr>
          <a:xfrm>
            <a:off x="2772918" y="184027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1" name="Freeform 12031"/>
          <p:cNvSpPr/>
          <p:nvPr/>
        </p:nvSpPr>
        <p:spPr>
          <a:xfrm>
            <a:off x="2844126" y="18731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2" name="Freeform 12032"/>
          <p:cNvSpPr/>
          <p:nvPr/>
        </p:nvSpPr>
        <p:spPr>
          <a:xfrm>
            <a:off x="2935223" y="18731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3" name="Freeform 12033"/>
          <p:cNvSpPr/>
          <p:nvPr/>
        </p:nvSpPr>
        <p:spPr>
          <a:xfrm>
            <a:off x="2985630" y="1873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4" name="Freeform 12034"/>
          <p:cNvSpPr/>
          <p:nvPr/>
        </p:nvSpPr>
        <p:spPr>
          <a:xfrm>
            <a:off x="3057867" y="18416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5" name="Freeform 12035"/>
          <p:cNvSpPr/>
          <p:nvPr/>
        </p:nvSpPr>
        <p:spPr>
          <a:xfrm>
            <a:off x="3083585" y="18485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6" name="Freeform 12036"/>
          <p:cNvSpPr/>
          <p:nvPr/>
        </p:nvSpPr>
        <p:spPr>
          <a:xfrm>
            <a:off x="3107359" y="18416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7" name="Freeform 12037"/>
          <p:cNvSpPr/>
          <p:nvPr/>
        </p:nvSpPr>
        <p:spPr>
          <a:xfrm>
            <a:off x="687378" y="2011881"/>
            <a:ext cx="3428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8" name="Freeform 12038"/>
          <p:cNvSpPr/>
          <p:nvPr/>
        </p:nvSpPr>
        <p:spPr>
          <a:xfrm>
            <a:off x="728655" y="2025597"/>
            <a:ext cx="5187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9" name="Freeform 12039"/>
          <p:cNvSpPr/>
          <p:nvPr/>
        </p:nvSpPr>
        <p:spPr>
          <a:xfrm>
            <a:off x="791359" y="2025369"/>
            <a:ext cx="47253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0" name="Freeform 12040"/>
          <p:cNvSpPr/>
          <p:nvPr/>
        </p:nvSpPr>
        <p:spPr>
          <a:xfrm>
            <a:off x="848424" y="1994050"/>
            <a:ext cx="45223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1" name="Freeform 12041"/>
          <p:cNvSpPr/>
          <p:nvPr/>
        </p:nvSpPr>
        <p:spPr>
          <a:xfrm>
            <a:off x="910565" y="2025597"/>
            <a:ext cx="4578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2" name="Freeform 12042"/>
          <p:cNvSpPr/>
          <p:nvPr/>
        </p:nvSpPr>
        <p:spPr>
          <a:xfrm>
            <a:off x="973833" y="2000908"/>
            <a:ext cx="1082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3" name="Freeform 12043"/>
          <p:cNvSpPr/>
          <p:nvPr/>
        </p:nvSpPr>
        <p:spPr>
          <a:xfrm>
            <a:off x="998193" y="2025369"/>
            <a:ext cx="47253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4" name="Freeform 12044"/>
          <p:cNvSpPr/>
          <p:nvPr/>
        </p:nvSpPr>
        <p:spPr>
          <a:xfrm>
            <a:off x="1052551" y="2025597"/>
            <a:ext cx="4488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5" name="Freeform 12045"/>
          <p:cNvSpPr/>
          <p:nvPr/>
        </p:nvSpPr>
        <p:spPr>
          <a:xfrm>
            <a:off x="1115481" y="1994050"/>
            <a:ext cx="74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6" name="Freeform 12046"/>
          <p:cNvSpPr/>
          <p:nvPr/>
        </p:nvSpPr>
        <p:spPr>
          <a:xfrm>
            <a:off x="1160817" y="1992679"/>
            <a:ext cx="35299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7" name="Freeform 12047"/>
          <p:cNvSpPr/>
          <p:nvPr/>
        </p:nvSpPr>
        <p:spPr>
          <a:xfrm>
            <a:off x="1198034" y="2025597"/>
            <a:ext cx="5605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8" name="Freeform 12048"/>
          <p:cNvSpPr/>
          <p:nvPr/>
        </p:nvSpPr>
        <p:spPr>
          <a:xfrm>
            <a:off x="1267617" y="2026969"/>
            <a:ext cx="4578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9" name="Freeform 12049"/>
          <p:cNvSpPr/>
          <p:nvPr/>
        </p:nvSpPr>
        <p:spPr>
          <a:xfrm>
            <a:off x="1329758" y="2025597"/>
            <a:ext cx="4578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0" name="Freeform 12050"/>
          <p:cNvSpPr/>
          <p:nvPr/>
        </p:nvSpPr>
        <p:spPr>
          <a:xfrm>
            <a:off x="1389417" y="1994050"/>
            <a:ext cx="5627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1" name="Freeform 12051"/>
          <p:cNvSpPr/>
          <p:nvPr/>
        </p:nvSpPr>
        <p:spPr>
          <a:xfrm>
            <a:off x="1459226" y="2025597"/>
            <a:ext cx="4488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2" name="Freeform 12052"/>
          <p:cNvSpPr/>
          <p:nvPr/>
        </p:nvSpPr>
        <p:spPr>
          <a:xfrm>
            <a:off x="1513923" y="2011881"/>
            <a:ext cx="3428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3" name="Freeform 12053"/>
          <p:cNvSpPr/>
          <p:nvPr/>
        </p:nvSpPr>
        <p:spPr>
          <a:xfrm>
            <a:off x="1557906" y="2000908"/>
            <a:ext cx="1082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4" name="Freeform 12054"/>
          <p:cNvSpPr/>
          <p:nvPr/>
        </p:nvSpPr>
        <p:spPr>
          <a:xfrm>
            <a:off x="1582266" y="2025597"/>
            <a:ext cx="5605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5" name="Freeform 12055"/>
          <p:cNvSpPr/>
          <p:nvPr/>
        </p:nvSpPr>
        <p:spPr>
          <a:xfrm>
            <a:off x="1651286" y="2025597"/>
            <a:ext cx="4578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6" name="Freeform 12056"/>
          <p:cNvSpPr/>
          <p:nvPr/>
        </p:nvSpPr>
        <p:spPr>
          <a:xfrm>
            <a:off x="1713764" y="2069603"/>
            <a:ext cx="16691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7" name="Freeform 12057"/>
          <p:cNvSpPr/>
          <p:nvPr/>
        </p:nvSpPr>
        <p:spPr>
          <a:xfrm>
            <a:off x="1765867" y="2011881"/>
            <a:ext cx="3428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8" name="Freeform 12058"/>
          <p:cNvSpPr/>
          <p:nvPr/>
        </p:nvSpPr>
        <p:spPr>
          <a:xfrm>
            <a:off x="1809851" y="1994050"/>
            <a:ext cx="45223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9" name="Freeform 12059"/>
          <p:cNvSpPr/>
          <p:nvPr/>
        </p:nvSpPr>
        <p:spPr>
          <a:xfrm>
            <a:off x="1869848" y="2025597"/>
            <a:ext cx="5187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0" name="Freeform 12060"/>
          <p:cNvSpPr/>
          <p:nvPr/>
        </p:nvSpPr>
        <p:spPr>
          <a:xfrm>
            <a:off x="1959055" y="1997479"/>
            <a:ext cx="83229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1" name="Freeform 12061"/>
          <p:cNvSpPr/>
          <p:nvPr/>
        </p:nvSpPr>
        <p:spPr>
          <a:xfrm>
            <a:off x="2056156" y="2025597"/>
            <a:ext cx="2999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2" name="Freeform 12062"/>
          <p:cNvSpPr/>
          <p:nvPr/>
        </p:nvSpPr>
        <p:spPr>
          <a:xfrm>
            <a:off x="2088489" y="2025597"/>
            <a:ext cx="54922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3" name="Freeform 12063"/>
          <p:cNvSpPr/>
          <p:nvPr/>
        </p:nvSpPr>
        <p:spPr>
          <a:xfrm>
            <a:off x="2157396" y="2025597"/>
            <a:ext cx="4488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4" name="Freeform 12064"/>
          <p:cNvSpPr/>
          <p:nvPr/>
        </p:nvSpPr>
        <p:spPr>
          <a:xfrm>
            <a:off x="2218070" y="2025597"/>
            <a:ext cx="4578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5" name="Freeform 12065"/>
          <p:cNvSpPr/>
          <p:nvPr/>
        </p:nvSpPr>
        <p:spPr>
          <a:xfrm>
            <a:off x="2310548" y="1999537"/>
            <a:ext cx="49509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6" name="Freeform 12066"/>
          <p:cNvSpPr/>
          <p:nvPr/>
        </p:nvSpPr>
        <p:spPr>
          <a:xfrm>
            <a:off x="2369869" y="2025597"/>
            <a:ext cx="5187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7" name="Freeform 12067"/>
          <p:cNvSpPr/>
          <p:nvPr/>
        </p:nvSpPr>
        <p:spPr>
          <a:xfrm>
            <a:off x="2435618" y="2025597"/>
            <a:ext cx="2999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8" name="Freeform 12068"/>
          <p:cNvSpPr/>
          <p:nvPr/>
        </p:nvSpPr>
        <p:spPr>
          <a:xfrm>
            <a:off x="2466180" y="1992679"/>
            <a:ext cx="35299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9" name="Freeform 12069"/>
          <p:cNvSpPr/>
          <p:nvPr/>
        </p:nvSpPr>
        <p:spPr>
          <a:xfrm>
            <a:off x="2503397" y="2025597"/>
            <a:ext cx="5605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0" name="Freeform 12070"/>
          <p:cNvSpPr/>
          <p:nvPr/>
        </p:nvSpPr>
        <p:spPr>
          <a:xfrm>
            <a:off x="2573319" y="2025597"/>
            <a:ext cx="2999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1" name="Freeform 12071"/>
          <p:cNvSpPr/>
          <p:nvPr/>
        </p:nvSpPr>
        <p:spPr>
          <a:xfrm>
            <a:off x="2611844" y="2025597"/>
            <a:ext cx="7928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2" name="Freeform 12072"/>
          <p:cNvSpPr/>
          <p:nvPr/>
        </p:nvSpPr>
        <p:spPr>
          <a:xfrm>
            <a:off x="2705787" y="2025597"/>
            <a:ext cx="4488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3" name="Freeform 12073"/>
          <p:cNvSpPr/>
          <p:nvPr/>
        </p:nvSpPr>
        <p:spPr>
          <a:xfrm>
            <a:off x="2766461" y="2025597"/>
            <a:ext cx="4578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4" name="Freeform 12074"/>
          <p:cNvSpPr/>
          <p:nvPr/>
        </p:nvSpPr>
        <p:spPr>
          <a:xfrm>
            <a:off x="2827023" y="2025369"/>
            <a:ext cx="47253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5" name="Freeform 12075"/>
          <p:cNvSpPr/>
          <p:nvPr/>
        </p:nvSpPr>
        <p:spPr>
          <a:xfrm>
            <a:off x="2881381" y="2025597"/>
            <a:ext cx="5187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6" name="Freeform 12076"/>
          <p:cNvSpPr/>
          <p:nvPr/>
        </p:nvSpPr>
        <p:spPr>
          <a:xfrm>
            <a:off x="2973295" y="2025597"/>
            <a:ext cx="5627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7" name="Freeform 12077"/>
          <p:cNvSpPr/>
          <p:nvPr/>
        </p:nvSpPr>
        <p:spPr>
          <a:xfrm>
            <a:off x="3042540" y="2025597"/>
            <a:ext cx="2999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8" name="Freeform 12078"/>
          <p:cNvSpPr/>
          <p:nvPr/>
        </p:nvSpPr>
        <p:spPr>
          <a:xfrm>
            <a:off x="3074873" y="2025597"/>
            <a:ext cx="5605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9" name="Freeform 12079"/>
          <p:cNvSpPr/>
          <p:nvPr/>
        </p:nvSpPr>
        <p:spPr>
          <a:xfrm>
            <a:off x="3139156" y="2049257"/>
            <a:ext cx="28983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0" name="Freeform 12080"/>
          <p:cNvSpPr/>
          <p:nvPr/>
        </p:nvSpPr>
        <p:spPr>
          <a:xfrm>
            <a:off x="691216" y="2177997"/>
            <a:ext cx="5495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1" name="Freeform 12081"/>
          <p:cNvSpPr/>
          <p:nvPr/>
        </p:nvSpPr>
        <p:spPr>
          <a:xfrm>
            <a:off x="763210" y="2177997"/>
            <a:ext cx="30016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2" name="Freeform 12082"/>
          <p:cNvSpPr/>
          <p:nvPr/>
        </p:nvSpPr>
        <p:spPr>
          <a:xfrm>
            <a:off x="797627" y="2177997"/>
            <a:ext cx="4491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3" name="Freeform 12083"/>
          <p:cNvSpPr/>
          <p:nvPr/>
        </p:nvSpPr>
        <p:spPr>
          <a:xfrm>
            <a:off x="858337" y="2177997"/>
            <a:ext cx="79328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4" name="Freeform 12084"/>
          <p:cNvSpPr/>
          <p:nvPr/>
        </p:nvSpPr>
        <p:spPr>
          <a:xfrm>
            <a:off x="981562" y="2177997"/>
            <a:ext cx="5630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5" name="Freeform 12085"/>
          <p:cNvSpPr/>
          <p:nvPr/>
        </p:nvSpPr>
        <p:spPr>
          <a:xfrm>
            <a:off x="1050848" y="2177997"/>
            <a:ext cx="30016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6" name="Freeform 12086"/>
          <p:cNvSpPr/>
          <p:nvPr/>
        </p:nvSpPr>
        <p:spPr>
          <a:xfrm>
            <a:off x="1083188" y="2177997"/>
            <a:ext cx="5608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7" name="Freeform 12087"/>
          <p:cNvSpPr/>
          <p:nvPr/>
        </p:nvSpPr>
        <p:spPr>
          <a:xfrm>
            <a:off x="1146268" y="2179369"/>
            <a:ext cx="51230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8" name="Freeform 12088"/>
          <p:cNvSpPr/>
          <p:nvPr/>
        </p:nvSpPr>
        <p:spPr>
          <a:xfrm>
            <a:off x="1207203" y="2153308"/>
            <a:ext cx="1083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9" name="Freeform 12089"/>
          <p:cNvSpPr/>
          <p:nvPr/>
        </p:nvSpPr>
        <p:spPr>
          <a:xfrm>
            <a:off x="1230675" y="2146450"/>
            <a:ext cx="5630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0" name="Freeform 12090"/>
          <p:cNvSpPr/>
          <p:nvPr/>
        </p:nvSpPr>
        <p:spPr>
          <a:xfrm>
            <a:off x="1300525" y="2177997"/>
            <a:ext cx="5190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1" name="Freeform 12091"/>
          <p:cNvSpPr/>
          <p:nvPr/>
        </p:nvSpPr>
        <p:spPr>
          <a:xfrm>
            <a:off x="1361573" y="2177997"/>
            <a:ext cx="4084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2" name="Freeform 12092"/>
          <p:cNvSpPr/>
          <p:nvPr/>
        </p:nvSpPr>
        <p:spPr>
          <a:xfrm>
            <a:off x="1436162" y="2177997"/>
            <a:ext cx="4084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3" name="Freeform 12093"/>
          <p:cNvSpPr/>
          <p:nvPr/>
        </p:nvSpPr>
        <p:spPr>
          <a:xfrm>
            <a:off x="1482090" y="2164281"/>
            <a:ext cx="3430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4" name="Freeform 12094"/>
          <p:cNvSpPr/>
          <p:nvPr/>
        </p:nvSpPr>
        <p:spPr>
          <a:xfrm>
            <a:off x="1526098" y="2179369"/>
            <a:ext cx="4581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5" name="Freeform 12095"/>
          <p:cNvSpPr/>
          <p:nvPr/>
        </p:nvSpPr>
        <p:spPr>
          <a:xfrm>
            <a:off x="1585228" y="2146450"/>
            <a:ext cx="5630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6" name="Freeform 12096"/>
          <p:cNvSpPr/>
          <p:nvPr/>
        </p:nvSpPr>
        <p:spPr>
          <a:xfrm>
            <a:off x="1655078" y="2177997"/>
            <a:ext cx="5190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7" name="Freeform 12097"/>
          <p:cNvSpPr/>
          <p:nvPr/>
        </p:nvSpPr>
        <p:spPr>
          <a:xfrm>
            <a:off x="1719963" y="2177997"/>
            <a:ext cx="4581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8" name="Freeform 12098"/>
          <p:cNvSpPr/>
          <p:nvPr/>
        </p:nvSpPr>
        <p:spPr>
          <a:xfrm>
            <a:off x="1776723" y="2164281"/>
            <a:ext cx="3430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9" name="Freeform 12099"/>
          <p:cNvSpPr/>
          <p:nvPr/>
        </p:nvSpPr>
        <p:spPr>
          <a:xfrm>
            <a:off x="1816331" y="2177997"/>
            <a:ext cx="4084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0" name="Freeform 12100"/>
          <p:cNvSpPr/>
          <p:nvPr/>
        </p:nvSpPr>
        <p:spPr>
          <a:xfrm>
            <a:off x="1888777" y="2179369"/>
            <a:ext cx="78313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1" name="Freeform 12101"/>
          <p:cNvSpPr/>
          <p:nvPr/>
        </p:nvSpPr>
        <p:spPr>
          <a:xfrm>
            <a:off x="1976795" y="2153308"/>
            <a:ext cx="1083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2" name="Freeform 12102"/>
          <p:cNvSpPr/>
          <p:nvPr/>
        </p:nvSpPr>
        <p:spPr>
          <a:xfrm>
            <a:off x="1997332" y="2164281"/>
            <a:ext cx="3430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3" name="Freeform 12103"/>
          <p:cNvSpPr/>
          <p:nvPr/>
        </p:nvSpPr>
        <p:spPr>
          <a:xfrm>
            <a:off x="2041341" y="2146450"/>
            <a:ext cx="45250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4" name="Freeform 12104"/>
          <p:cNvSpPr/>
          <p:nvPr/>
        </p:nvSpPr>
        <p:spPr>
          <a:xfrm>
            <a:off x="2127892" y="2177997"/>
            <a:ext cx="4491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5" name="Freeform 12105"/>
          <p:cNvSpPr/>
          <p:nvPr/>
        </p:nvSpPr>
        <p:spPr>
          <a:xfrm>
            <a:off x="2216022" y="2177997"/>
            <a:ext cx="30016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6" name="Freeform 12106"/>
          <p:cNvSpPr/>
          <p:nvPr/>
        </p:nvSpPr>
        <p:spPr>
          <a:xfrm>
            <a:off x="2253148" y="2153308"/>
            <a:ext cx="1083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7" name="Freeform 12107"/>
          <p:cNvSpPr/>
          <p:nvPr/>
        </p:nvSpPr>
        <p:spPr>
          <a:xfrm>
            <a:off x="2277522" y="2177769"/>
            <a:ext cx="4728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8" name="Freeform 12108"/>
          <p:cNvSpPr/>
          <p:nvPr/>
        </p:nvSpPr>
        <p:spPr>
          <a:xfrm>
            <a:off x="2334621" y="2146450"/>
            <a:ext cx="45250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9" name="Freeform 12109"/>
          <p:cNvSpPr/>
          <p:nvPr/>
        </p:nvSpPr>
        <p:spPr>
          <a:xfrm>
            <a:off x="2421172" y="2177997"/>
            <a:ext cx="5190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0" name="Freeform 12110"/>
          <p:cNvSpPr/>
          <p:nvPr/>
        </p:nvSpPr>
        <p:spPr>
          <a:xfrm>
            <a:off x="2486056" y="2177997"/>
            <a:ext cx="4581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1" name="Freeform 12111"/>
          <p:cNvSpPr/>
          <p:nvPr/>
        </p:nvSpPr>
        <p:spPr>
          <a:xfrm>
            <a:off x="2542817" y="2179369"/>
            <a:ext cx="51230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2" name="Freeform 12112"/>
          <p:cNvSpPr/>
          <p:nvPr/>
        </p:nvSpPr>
        <p:spPr>
          <a:xfrm>
            <a:off x="2603752" y="2153308"/>
            <a:ext cx="1083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3" name="Freeform 12113"/>
          <p:cNvSpPr/>
          <p:nvPr/>
        </p:nvSpPr>
        <p:spPr>
          <a:xfrm>
            <a:off x="2631173" y="2177997"/>
            <a:ext cx="30016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4" name="Freeform 12114"/>
          <p:cNvSpPr/>
          <p:nvPr/>
        </p:nvSpPr>
        <p:spPr>
          <a:xfrm>
            <a:off x="2663525" y="2177997"/>
            <a:ext cx="5608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5" name="Freeform 12115"/>
          <p:cNvSpPr/>
          <p:nvPr/>
        </p:nvSpPr>
        <p:spPr>
          <a:xfrm>
            <a:off x="2732585" y="2177997"/>
            <a:ext cx="4581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6" name="Freeform 12116"/>
          <p:cNvSpPr/>
          <p:nvPr/>
        </p:nvSpPr>
        <p:spPr>
          <a:xfrm>
            <a:off x="2795326" y="2177997"/>
            <a:ext cx="79328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7" name="Freeform 12117"/>
          <p:cNvSpPr/>
          <p:nvPr/>
        </p:nvSpPr>
        <p:spPr>
          <a:xfrm>
            <a:off x="2889324" y="2177997"/>
            <a:ext cx="5190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8" name="Freeform 12118"/>
          <p:cNvSpPr/>
          <p:nvPr/>
        </p:nvSpPr>
        <p:spPr>
          <a:xfrm>
            <a:off x="2954209" y="2177997"/>
            <a:ext cx="4581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9" name="Freeform 12119"/>
          <p:cNvSpPr/>
          <p:nvPr/>
        </p:nvSpPr>
        <p:spPr>
          <a:xfrm>
            <a:off x="3010970" y="2164281"/>
            <a:ext cx="3430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0" name="Freeform 12120"/>
          <p:cNvSpPr/>
          <p:nvPr/>
        </p:nvSpPr>
        <p:spPr>
          <a:xfrm>
            <a:off x="3078788" y="2177997"/>
            <a:ext cx="5608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1" name="Freeform 12121"/>
          <p:cNvSpPr/>
          <p:nvPr/>
        </p:nvSpPr>
        <p:spPr>
          <a:xfrm>
            <a:off x="3141868" y="2145079"/>
            <a:ext cx="35319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2" name="Freeform 12122"/>
          <p:cNvSpPr/>
          <p:nvPr/>
        </p:nvSpPr>
        <p:spPr>
          <a:xfrm>
            <a:off x="693027" y="2330397"/>
            <a:ext cx="75829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3" name="Freeform 12123"/>
          <p:cNvSpPr/>
          <p:nvPr/>
        </p:nvSpPr>
        <p:spPr>
          <a:xfrm>
            <a:off x="785252" y="2331769"/>
            <a:ext cx="4379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4" name="Freeform 12124"/>
          <p:cNvSpPr/>
          <p:nvPr/>
        </p:nvSpPr>
        <p:spPr>
          <a:xfrm>
            <a:off x="840803" y="2330397"/>
            <a:ext cx="3904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5" name="Freeform 12125"/>
          <p:cNvSpPr/>
          <p:nvPr/>
        </p:nvSpPr>
        <p:spPr>
          <a:xfrm>
            <a:off x="890745" y="2305708"/>
            <a:ext cx="10355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6" name="Freeform 12126"/>
          <p:cNvSpPr/>
          <p:nvPr/>
        </p:nvSpPr>
        <p:spPr>
          <a:xfrm>
            <a:off x="913829" y="2330169"/>
            <a:ext cx="45195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7" name="Freeform 12127"/>
          <p:cNvSpPr/>
          <p:nvPr/>
        </p:nvSpPr>
        <p:spPr>
          <a:xfrm>
            <a:off x="965604" y="2330397"/>
            <a:ext cx="4293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8" name="Freeform 12128"/>
          <p:cNvSpPr/>
          <p:nvPr/>
        </p:nvSpPr>
        <p:spPr>
          <a:xfrm>
            <a:off x="1025578" y="2298850"/>
            <a:ext cx="711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9" name="Freeform 12129"/>
          <p:cNvSpPr/>
          <p:nvPr/>
        </p:nvSpPr>
        <p:spPr>
          <a:xfrm>
            <a:off x="1072068" y="2330397"/>
            <a:ext cx="4293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0" name="Freeform 12130"/>
          <p:cNvSpPr/>
          <p:nvPr/>
        </p:nvSpPr>
        <p:spPr>
          <a:xfrm>
            <a:off x="1129885" y="2330397"/>
            <a:ext cx="4379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1" name="Freeform 12131"/>
          <p:cNvSpPr/>
          <p:nvPr/>
        </p:nvSpPr>
        <p:spPr>
          <a:xfrm>
            <a:off x="1186730" y="2298850"/>
            <a:ext cx="5382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2" name="Freeform 12132"/>
          <p:cNvSpPr/>
          <p:nvPr/>
        </p:nvSpPr>
        <p:spPr>
          <a:xfrm>
            <a:off x="1282515" y="2298850"/>
            <a:ext cx="711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3" name="Freeform 12133"/>
          <p:cNvSpPr/>
          <p:nvPr/>
        </p:nvSpPr>
        <p:spPr>
          <a:xfrm>
            <a:off x="1306569" y="2305708"/>
            <a:ext cx="10355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4" name="Freeform 12134"/>
          <p:cNvSpPr/>
          <p:nvPr/>
        </p:nvSpPr>
        <p:spPr>
          <a:xfrm>
            <a:off x="1325985" y="2316681"/>
            <a:ext cx="32791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5" name="Freeform 12135"/>
          <p:cNvSpPr/>
          <p:nvPr/>
        </p:nvSpPr>
        <p:spPr>
          <a:xfrm>
            <a:off x="1367837" y="2331769"/>
            <a:ext cx="4379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6" name="Freeform 12136"/>
          <p:cNvSpPr/>
          <p:nvPr/>
        </p:nvSpPr>
        <p:spPr>
          <a:xfrm>
            <a:off x="1427919" y="2330397"/>
            <a:ext cx="2869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7" name="Freeform 12137"/>
          <p:cNvSpPr/>
          <p:nvPr/>
        </p:nvSpPr>
        <p:spPr>
          <a:xfrm>
            <a:off x="1458693" y="2330397"/>
            <a:ext cx="52530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8" name="Freeform 12138"/>
          <p:cNvSpPr/>
          <p:nvPr/>
        </p:nvSpPr>
        <p:spPr>
          <a:xfrm>
            <a:off x="1526972" y="2305708"/>
            <a:ext cx="10355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9" name="Freeform 12139"/>
          <p:cNvSpPr/>
          <p:nvPr/>
        </p:nvSpPr>
        <p:spPr>
          <a:xfrm>
            <a:off x="1550056" y="2330169"/>
            <a:ext cx="45195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0" name="Freeform 12140"/>
          <p:cNvSpPr/>
          <p:nvPr/>
        </p:nvSpPr>
        <p:spPr>
          <a:xfrm>
            <a:off x="1601831" y="2330397"/>
            <a:ext cx="4293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1" name="Freeform 12141"/>
          <p:cNvSpPr/>
          <p:nvPr/>
        </p:nvSpPr>
        <p:spPr>
          <a:xfrm>
            <a:off x="1661805" y="2298850"/>
            <a:ext cx="711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2" name="Freeform 12142"/>
          <p:cNvSpPr/>
          <p:nvPr/>
        </p:nvSpPr>
        <p:spPr>
          <a:xfrm>
            <a:off x="1708295" y="2330397"/>
            <a:ext cx="53609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3" name="Freeform 12143"/>
          <p:cNvSpPr/>
          <p:nvPr/>
        </p:nvSpPr>
        <p:spPr>
          <a:xfrm>
            <a:off x="1768377" y="2297479"/>
            <a:ext cx="33762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4" name="Freeform 12144"/>
          <p:cNvSpPr/>
          <p:nvPr/>
        </p:nvSpPr>
        <p:spPr>
          <a:xfrm>
            <a:off x="1798180" y="2297479"/>
            <a:ext cx="33762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5" name="Freeform 12145"/>
          <p:cNvSpPr/>
          <p:nvPr/>
        </p:nvSpPr>
        <p:spPr>
          <a:xfrm>
            <a:off x="1833560" y="2330397"/>
            <a:ext cx="4961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6" name="Freeform 12146"/>
          <p:cNvSpPr/>
          <p:nvPr/>
        </p:nvSpPr>
        <p:spPr>
          <a:xfrm>
            <a:off x="1896230" y="2330397"/>
            <a:ext cx="2869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7" name="Freeform 12147"/>
          <p:cNvSpPr/>
          <p:nvPr/>
        </p:nvSpPr>
        <p:spPr>
          <a:xfrm>
            <a:off x="1931503" y="2305708"/>
            <a:ext cx="10355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8" name="Freeform 12148"/>
          <p:cNvSpPr/>
          <p:nvPr/>
        </p:nvSpPr>
        <p:spPr>
          <a:xfrm>
            <a:off x="1956635" y="2330397"/>
            <a:ext cx="4379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9" name="Freeform 12149"/>
          <p:cNvSpPr/>
          <p:nvPr/>
        </p:nvSpPr>
        <p:spPr>
          <a:xfrm>
            <a:off x="2014344" y="2330397"/>
            <a:ext cx="52530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0" name="Freeform 12150"/>
          <p:cNvSpPr/>
          <p:nvPr/>
        </p:nvSpPr>
        <p:spPr>
          <a:xfrm>
            <a:off x="2078417" y="2330397"/>
            <a:ext cx="3904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1" name="Freeform 12151"/>
          <p:cNvSpPr/>
          <p:nvPr/>
        </p:nvSpPr>
        <p:spPr>
          <a:xfrm>
            <a:off x="2147127" y="2316681"/>
            <a:ext cx="32791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2" name="Freeform 12152"/>
          <p:cNvSpPr/>
          <p:nvPr/>
        </p:nvSpPr>
        <p:spPr>
          <a:xfrm>
            <a:off x="2186390" y="2330397"/>
            <a:ext cx="53609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3" name="Freeform 12153"/>
          <p:cNvSpPr/>
          <p:nvPr/>
        </p:nvSpPr>
        <p:spPr>
          <a:xfrm>
            <a:off x="2273546" y="2330397"/>
            <a:ext cx="3904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4" name="Freeform 12154"/>
          <p:cNvSpPr/>
          <p:nvPr/>
        </p:nvSpPr>
        <p:spPr>
          <a:xfrm>
            <a:off x="2323488" y="2331769"/>
            <a:ext cx="4379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5" name="Freeform 12155"/>
          <p:cNvSpPr/>
          <p:nvPr/>
        </p:nvSpPr>
        <p:spPr>
          <a:xfrm>
            <a:off x="2383246" y="2330397"/>
            <a:ext cx="5382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6" name="Freeform 12156"/>
          <p:cNvSpPr/>
          <p:nvPr/>
        </p:nvSpPr>
        <p:spPr>
          <a:xfrm>
            <a:off x="2448937" y="2330397"/>
            <a:ext cx="5382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7" name="Freeform 12157"/>
          <p:cNvSpPr/>
          <p:nvPr/>
        </p:nvSpPr>
        <p:spPr>
          <a:xfrm>
            <a:off x="2512039" y="2330397"/>
            <a:ext cx="53609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8" name="Freeform 12158"/>
          <p:cNvSpPr/>
          <p:nvPr/>
        </p:nvSpPr>
        <p:spPr>
          <a:xfrm>
            <a:off x="2578700" y="2330397"/>
            <a:ext cx="2869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9" name="Freeform 12159"/>
          <p:cNvSpPr/>
          <p:nvPr/>
        </p:nvSpPr>
        <p:spPr>
          <a:xfrm>
            <a:off x="2607716" y="2316681"/>
            <a:ext cx="32791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0" name="Freeform 12160"/>
          <p:cNvSpPr/>
          <p:nvPr/>
        </p:nvSpPr>
        <p:spPr>
          <a:xfrm>
            <a:off x="2672004" y="2330397"/>
            <a:ext cx="4293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1" name="Freeform 12161"/>
          <p:cNvSpPr/>
          <p:nvPr/>
        </p:nvSpPr>
        <p:spPr>
          <a:xfrm>
            <a:off x="2752796" y="2330169"/>
            <a:ext cx="45195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2" name="Freeform 12162"/>
          <p:cNvSpPr/>
          <p:nvPr/>
        </p:nvSpPr>
        <p:spPr>
          <a:xfrm>
            <a:off x="2804572" y="2330397"/>
            <a:ext cx="4293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3" name="Freeform 12163"/>
          <p:cNvSpPr/>
          <p:nvPr/>
        </p:nvSpPr>
        <p:spPr>
          <a:xfrm>
            <a:off x="2863251" y="2330397"/>
            <a:ext cx="2869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4" name="Freeform 12164"/>
          <p:cNvSpPr/>
          <p:nvPr/>
        </p:nvSpPr>
        <p:spPr>
          <a:xfrm>
            <a:off x="2894025" y="2330397"/>
            <a:ext cx="4961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5" name="Freeform 12165"/>
          <p:cNvSpPr/>
          <p:nvPr/>
        </p:nvSpPr>
        <p:spPr>
          <a:xfrm>
            <a:off x="2953783" y="2330397"/>
            <a:ext cx="4961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6" name="Freeform 12166"/>
          <p:cNvSpPr/>
          <p:nvPr/>
        </p:nvSpPr>
        <p:spPr>
          <a:xfrm>
            <a:off x="3016453" y="2330397"/>
            <a:ext cx="2869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7" name="Freeform 12167"/>
          <p:cNvSpPr/>
          <p:nvPr/>
        </p:nvSpPr>
        <p:spPr>
          <a:xfrm>
            <a:off x="3074162" y="2330397"/>
            <a:ext cx="4293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8" name="Freeform 12168"/>
          <p:cNvSpPr/>
          <p:nvPr/>
        </p:nvSpPr>
        <p:spPr>
          <a:xfrm>
            <a:off x="3128310" y="2330397"/>
            <a:ext cx="3904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9" name="Freeform 12169"/>
          <p:cNvSpPr/>
          <p:nvPr/>
        </p:nvSpPr>
        <p:spPr>
          <a:xfrm>
            <a:off x="691093" y="2482797"/>
            <a:ext cx="4389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0" name="Freeform 12170"/>
          <p:cNvSpPr/>
          <p:nvPr/>
        </p:nvSpPr>
        <p:spPr>
          <a:xfrm>
            <a:off x="776677" y="2482797"/>
            <a:ext cx="5503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1" name="Freeform 12171"/>
          <p:cNvSpPr/>
          <p:nvPr/>
        </p:nvSpPr>
        <p:spPr>
          <a:xfrm>
            <a:off x="844283" y="2482797"/>
            <a:ext cx="29336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2" name="Freeform 12172"/>
          <p:cNvSpPr/>
          <p:nvPr/>
        </p:nvSpPr>
        <p:spPr>
          <a:xfrm>
            <a:off x="875815" y="2482797"/>
            <a:ext cx="5481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3" name="Freeform 12173"/>
          <p:cNvSpPr/>
          <p:nvPr/>
        </p:nvSpPr>
        <p:spPr>
          <a:xfrm>
            <a:off x="937356" y="2449879"/>
            <a:ext cx="34520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4" name="Freeform 12174"/>
          <p:cNvSpPr/>
          <p:nvPr/>
        </p:nvSpPr>
        <p:spPr>
          <a:xfrm>
            <a:off x="973640" y="2482797"/>
            <a:ext cx="5073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5" name="Freeform 12175"/>
          <p:cNvSpPr/>
          <p:nvPr/>
        </p:nvSpPr>
        <p:spPr>
          <a:xfrm>
            <a:off x="1033196" y="2482797"/>
            <a:ext cx="3992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6" name="Freeform 12176"/>
          <p:cNvSpPr/>
          <p:nvPr/>
        </p:nvSpPr>
        <p:spPr>
          <a:xfrm>
            <a:off x="1080068" y="2482797"/>
            <a:ext cx="3992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7" name="Freeform 12177"/>
          <p:cNvSpPr/>
          <p:nvPr/>
        </p:nvSpPr>
        <p:spPr>
          <a:xfrm>
            <a:off x="1131242" y="2458108"/>
            <a:ext cx="10587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8" name="Freeform 12178"/>
          <p:cNvSpPr/>
          <p:nvPr/>
        </p:nvSpPr>
        <p:spPr>
          <a:xfrm>
            <a:off x="1154954" y="2482797"/>
            <a:ext cx="5481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9" name="Freeform 12179"/>
          <p:cNvSpPr/>
          <p:nvPr/>
        </p:nvSpPr>
        <p:spPr>
          <a:xfrm>
            <a:off x="1222340" y="2482797"/>
            <a:ext cx="4477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0" name="Freeform 12180"/>
          <p:cNvSpPr/>
          <p:nvPr/>
        </p:nvSpPr>
        <p:spPr>
          <a:xfrm>
            <a:off x="1281454" y="2482797"/>
            <a:ext cx="4389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1" name="Freeform 12181"/>
          <p:cNvSpPr/>
          <p:nvPr/>
        </p:nvSpPr>
        <p:spPr>
          <a:xfrm>
            <a:off x="1342885" y="2451250"/>
            <a:ext cx="727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2" name="Freeform 12182"/>
          <p:cNvSpPr/>
          <p:nvPr/>
        </p:nvSpPr>
        <p:spPr>
          <a:xfrm>
            <a:off x="1392845" y="2482797"/>
            <a:ext cx="7753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3" name="Freeform 12183"/>
          <p:cNvSpPr/>
          <p:nvPr/>
        </p:nvSpPr>
        <p:spPr>
          <a:xfrm>
            <a:off x="1487252" y="2484169"/>
            <a:ext cx="4477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4" name="Freeform 12184"/>
          <p:cNvSpPr/>
          <p:nvPr/>
        </p:nvSpPr>
        <p:spPr>
          <a:xfrm>
            <a:off x="1544160" y="2482797"/>
            <a:ext cx="3992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5" name="Freeform 12185"/>
          <p:cNvSpPr/>
          <p:nvPr/>
        </p:nvSpPr>
        <p:spPr>
          <a:xfrm>
            <a:off x="1595334" y="2458108"/>
            <a:ext cx="10587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6" name="Freeform 12186"/>
          <p:cNvSpPr/>
          <p:nvPr/>
        </p:nvSpPr>
        <p:spPr>
          <a:xfrm>
            <a:off x="1619046" y="2482569"/>
            <a:ext cx="46210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7" name="Freeform 12187"/>
          <p:cNvSpPr/>
          <p:nvPr/>
        </p:nvSpPr>
        <p:spPr>
          <a:xfrm>
            <a:off x="1674742" y="2458108"/>
            <a:ext cx="10587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8" name="Freeform 12188"/>
          <p:cNvSpPr/>
          <p:nvPr/>
        </p:nvSpPr>
        <p:spPr>
          <a:xfrm>
            <a:off x="1698454" y="2482797"/>
            <a:ext cx="4389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9" name="Freeform 12189"/>
          <p:cNvSpPr/>
          <p:nvPr/>
        </p:nvSpPr>
        <p:spPr>
          <a:xfrm>
            <a:off x="1757678" y="2482797"/>
            <a:ext cx="4477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0" name="Freeform 12190"/>
          <p:cNvSpPr/>
          <p:nvPr/>
        </p:nvSpPr>
        <p:spPr>
          <a:xfrm>
            <a:off x="1820873" y="2526003"/>
            <a:ext cx="11911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1" name="Freeform 12191"/>
          <p:cNvSpPr/>
          <p:nvPr/>
        </p:nvSpPr>
        <p:spPr>
          <a:xfrm>
            <a:off x="1875698" y="2456737"/>
            <a:ext cx="62643" cy="80924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2" name="Freeform 12192"/>
          <p:cNvSpPr/>
          <p:nvPr/>
        </p:nvSpPr>
        <p:spPr>
          <a:xfrm>
            <a:off x="1943304" y="2480740"/>
            <a:ext cx="54923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3" name="Freeform 12193"/>
          <p:cNvSpPr/>
          <p:nvPr/>
        </p:nvSpPr>
        <p:spPr>
          <a:xfrm>
            <a:off x="2009698" y="2480740"/>
            <a:ext cx="58232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4" name="Freeform 12194"/>
          <p:cNvSpPr/>
          <p:nvPr/>
        </p:nvSpPr>
        <p:spPr>
          <a:xfrm>
            <a:off x="2075870" y="2480740"/>
            <a:ext cx="54923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5" name="Freeform 12195"/>
          <p:cNvSpPr/>
          <p:nvPr/>
        </p:nvSpPr>
        <p:spPr>
          <a:xfrm>
            <a:off x="2140720" y="2480740"/>
            <a:ext cx="37718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6" name="Freeform 12196"/>
          <p:cNvSpPr/>
          <p:nvPr/>
        </p:nvSpPr>
        <p:spPr>
          <a:xfrm>
            <a:off x="2180313" y="2465652"/>
            <a:ext cx="41688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7" name="Freeform 12197"/>
          <p:cNvSpPr/>
          <p:nvPr/>
        </p:nvSpPr>
        <p:spPr>
          <a:xfrm>
            <a:off x="2228289" y="2480740"/>
            <a:ext cx="59555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8" name="Freeform 12198"/>
          <p:cNvSpPr/>
          <p:nvPr/>
        </p:nvSpPr>
        <p:spPr>
          <a:xfrm>
            <a:off x="2296336" y="2454679"/>
            <a:ext cx="19190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9" name="Freeform 12199"/>
          <p:cNvSpPr/>
          <p:nvPr/>
        </p:nvSpPr>
        <p:spPr>
          <a:xfrm>
            <a:off x="2326004" y="2480740"/>
            <a:ext cx="37718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0" name="Freeform 12200"/>
          <p:cNvSpPr/>
          <p:nvPr/>
        </p:nvSpPr>
        <p:spPr>
          <a:xfrm>
            <a:off x="2367130" y="2480740"/>
            <a:ext cx="54923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1" name="Freeform 12201"/>
          <p:cNvSpPr/>
          <p:nvPr/>
        </p:nvSpPr>
        <p:spPr>
          <a:xfrm>
            <a:off x="2456243" y="2480740"/>
            <a:ext cx="45769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2" name="Freeform 12202"/>
          <p:cNvSpPr/>
          <p:nvPr/>
        </p:nvSpPr>
        <p:spPr>
          <a:xfrm>
            <a:off x="2505211" y="2465652"/>
            <a:ext cx="41688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3" name="Freeform 12203"/>
          <p:cNvSpPr/>
          <p:nvPr/>
        </p:nvSpPr>
        <p:spPr>
          <a:xfrm>
            <a:off x="2555171" y="2482111"/>
            <a:ext cx="51614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4" name="Freeform 12204"/>
          <p:cNvSpPr/>
          <p:nvPr/>
        </p:nvSpPr>
        <p:spPr>
          <a:xfrm>
            <a:off x="2616381" y="2451250"/>
            <a:ext cx="58232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5" name="Freeform 12205"/>
          <p:cNvSpPr/>
          <p:nvPr/>
        </p:nvSpPr>
        <p:spPr>
          <a:xfrm>
            <a:off x="2682223" y="2482111"/>
            <a:ext cx="60658" cy="82981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6" name="Freeform 12206"/>
          <p:cNvSpPr/>
          <p:nvPr/>
        </p:nvSpPr>
        <p:spPr>
          <a:xfrm>
            <a:off x="2776751" y="2458108"/>
            <a:ext cx="10587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7" name="Freeform 12207"/>
          <p:cNvSpPr/>
          <p:nvPr/>
        </p:nvSpPr>
        <p:spPr>
          <a:xfrm>
            <a:off x="2802558" y="2482797"/>
            <a:ext cx="4477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8" name="Freeform 12208"/>
          <p:cNvSpPr/>
          <p:nvPr/>
        </p:nvSpPr>
        <p:spPr>
          <a:xfrm>
            <a:off x="2861673" y="2482569"/>
            <a:ext cx="46210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9" name="Freeform 12209"/>
          <p:cNvSpPr/>
          <p:nvPr/>
        </p:nvSpPr>
        <p:spPr>
          <a:xfrm>
            <a:off x="2919023" y="2451250"/>
            <a:ext cx="727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0" name="Freeform 12210"/>
          <p:cNvSpPr/>
          <p:nvPr/>
        </p:nvSpPr>
        <p:spPr>
          <a:xfrm>
            <a:off x="2943727" y="2484169"/>
            <a:ext cx="4477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1" name="Freeform 12211"/>
          <p:cNvSpPr/>
          <p:nvPr/>
        </p:nvSpPr>
        <p:spPr>
          <a:xfrm>
            <a:off x="3001408" y="2451250"/>
            <a:ext cx="5503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2" name="Freeform 12212"/>
          <p:cNvSpPr/>
          <p:nvPr/>
        </p:nvSpPr>
        <p:spPr>
          <a:xfrm>
            <a:off x="3069566" y="2482797"/>
            <a:ext cx="5073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3" name="Freeform 12213"/>
          <p:cNvSpPr/>
          <p:nvPr/>
        </p:nvSpPr>
        <p:spPr>
          <a:xfrm>
            <a:off x="3129121" y="2482797"/>
            <a:ext cx="3992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4" name="Freeform 12214"/>
          <p:cNvSpPr/>
          <p:nvPr/>
        </p:nvSpPr>
        <p:spPr>
          <a:xfrm>
            <a:off x="691134" y="2635197"/>
            <a:ext cx="4423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5" name="Freeform 12215"/>
          <p:cNvSpPr/>
          <p:nvPr/>
        </p:nvSpPr>
        <p:spPr>
          <a:xfrm>
            <a:off x="770928" y="2621481"/>
            <a:ext cx="3378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6" name="Freeform 12216"/>
          <p:cNvSpPr/>
          <p:nvPr/>
        </p:nvSpPr>
        <p:spPr>
          <a:xfrm>
            <a:off x="814159" y="2603650"/>
            <a:ext cx="4456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7" name="Freeform 12217"/>
          <p:cNvSpPr/>
          <p:nvPr/>
        </p:nvSpPr>
        <p:spPr>
          <a:xfrm>
            <a:off x="873171" y="2635197"/>
            <a:ext cx="5523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8" name="Freeform 12218"/>
          <p:cNvSpPr/>
          <p:nvPr/>
        </p:nvSpPr>
        <p:spPr>
          <a:xfrm>
            <a:off x="941963" y="2635197"/>
            <a:ext cx="2956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9" name="Freeform 12219"/>
          <p:cNvSpPr/>
          <p:nvPr/>
        </p:nvSpPr>
        <p:spPr>
          <a:xfrm>
            <a:off x="973770" y="2635197"/>
            <a:ext cx="5523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0" name="Freeform 12220"/>
          <p:cNvSpPr/>
          <p:nvPr/>
        </p:nvSpPr>
        <p:spPr>
          <a:xfrm>
            <a:off x="1042228" y="2636569"/>
            <a:ext cx="4512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1" name="Freeform 12221"/>
          <p:cNvSpPr/>
          <p:nvPr/>
        </p:nvSpPr>
        <p:spPr>
          <a:xfrm>
            <a:off x="1101240" y="2635197"/>
            <a:ext cx="54122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2" name="Freeform 12222"/>
          <p:cNvSpPr/>
          <p:nvPr/>
        </p:nvSpPr>
        <p:spPr>
          <a:xfrm>
            <a:off x="1171699" y="2603650"/>
            <a:ext cx="4456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3" name="Freeform 12223"/>
          <p:cNvSpPr/>
          <p:nvPr/>
        </p:nvSpPr>
        <p:spPr>
          <a:xfrm>
            <a:off x="1256716" y="2635197"/>
            <a:ext cx="5112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4" name="Freeform 12224"/>
          <p:cNvSpPr/>
          <p:nvPr/>
        </p:nvSpPr>
        <p:spPr>
          <a:xfrm>
            <a:off x="1313061" y="2636569"/>
            <a:ext cx="53566" cy="53492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5" name="Freeform 12225"/>
          <p:cNvSpPr/>
          <p:nvPr/>
        </p:nvSpPr>
        <p:spPr>
          <a:xfrm>
            <a:off x="1374518" y="2635197"/>
            <a:ext cx="5545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6" name="Freeform 12226"/>
          <p:cNvSpPr/>
          <p:nvPr/>
        </p:nvSpPr>
        <p:spPr>
          <a:xfrm>
            <a:off x="1439643" y="2635197"/>
            <a:ext cx="5523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7" name="Freeform 12227"/>
          <p:cNvSpPr/>
          <p:nvPr/>
        </p:nvSpPr>
        <p:spPr>
          <a:xfrm>
            <a:off x="1503767" y="2635197"/>
            <a:ext cx="4023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8" name="Freeform 12228"/>
          <p:cNvSpPr/>
          <p:nvPr/>
        </p:nvSpPr>
        <p:spPr>
          <a:xfrm>
            <a:off x="1555333" y="2636569"/>
            <a:ext cx="4512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9" name="Freeform 12229"/>
          <p:cNvSpPr/>
          <p:nvPr/>
        </p:nvSpPr>
        <p:spPr>
          <a:xfrm>
            <a:off x="1617346" y="2635197"/>
            <a:ext cx="2956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0" name="Freeform 12230"/>
          <p:cNvSpPr/>
          <p:nvPr/>
        </p:nvSpPr>
        <p:spPr>
          <a:xfrm>
            <a:off x="1649153" y="2635197"/>
            <a:ext cx="5112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1" name="Freeform 12231"/>
          <p:cNvSpPr/>
          <p:nvPr/>
        </p:nvSpPr>
        <p:spPr>
          <a:xfrm>
            <a:off x="1733059" y="2621481"/>
            <a:ext cx="3378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2" name="Freeform 12232"/>
          <p:cNvSpPr/>
          <p:nvPr/>
        </p:nvSpPr>
        <p:spPr>
          <a:xfrm>
            <a:off x="1773623" y="2635197"/>
            <a:ext cx="5523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3" name="Freeform 12233"/>
          <p:cNvSpPr/>
          <p:nvPr/>
        </p:nvSpPr>
        <p:spPr>
          <a:xfrm>
            <a:off x="1861640" y="2621481"/>
            <a:ext cx="3378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4" name="Freeform 12234"/>
          <p:cNvSpPr/>
          <p:nvPr/>
        </p:nvSpPr>
        <p:spPr>
          <a:xfrm>
            <a:off x="1904872" y="2603650"/>
            <a:ext cx="4456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5" name="Freeform 12235"/>
          <p:cNvSpPr/>
          <p:nvPr/>
        </p:nvSpPr>
        <p:spPr>
          <a:xfrm>
            <a:off x="1963884" y="2635197"/>
            <a:ext cx="5112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6" name="Freeform 12236"/>
          <p:cNvSpPr/>
          <p:nvPr/>
        </p:nvSpPr>
        <p:spPr>
          <a:xfrm>
            <a:off x="2047790" y="2636569"/>
            <a:ext cx="77126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7" name="Freeform 12237"/>
          <p:cNvSpPr/>
          <p:nvPr/>
        </p:nvSpPr>
        <p:spPr>
          <a:xfrm>
            <a:off x="2131696" y="2635197"/>
            <a:ext cx="5112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8" name="Freeform 12238"/>
          <p:cNvSpPr/>
          <p:nvPr/>
        </p:nvSpPr>
        <p:spPr>
          <a:xfrm>
            <a:off x="2193375" y="2635197"/>
            <a:ext cx="4423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9" name="Freeform 12239"/>
          <p:cNvSpPr/>
          <p:nvPr/>
        </p:nvSpPr>
        <p:spPr>
          <a:xfrm>
            <a:off x="2255277" y="2603650"/>
            <a:ext cx="7334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0" name="Freeform 12240"/>
          <p:cNvSpPr/>
          <p:nvPr/>
        </p:nvSpPr>
        <p:spPr>
          <a:xfrm>
            <a:off x="2273725" y="2621481"/>
            <a:ext cx="3378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1" name="Freeform 12241"/>
          <p:cNvSpPr/>
          <p:nvPr/>
        </p:nvSpPr>
        <p:spPr>
          <a:xfrm>
            <a:off x="2316956" y="2603650"/>
            <a:ext cx="4456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2" name="Freeform 12242"/>
          <p:cNvSpPr/>
          <p:nvPr/>
        </p:nvSpPr>
        <p:spPr>
          <a:xfrm>
            <a:off x="2401973" y="2635197"/>
            <a:ext cx="5523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3" name="Freeform 12243"/>
          <p:cNvSpPr/>
          <p:nvPr/>
        </p:nvSpPr>
        <p:spPr>
          <a:xfrm>
            <a:off x="2463986" y="2602279"/>
            <a:ext cx="34784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4" name="Freeform 12244"/>
          <p:cNvSpPr/>
          <p:nvPr/>
        </p:nvSpPr>
        <p:spPr>
          <a:xfrm>
            <a:off x="2528666" y="2635197"/>
            <a:ext cx="78127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5" name="Freeform 12245"/>
          <p:cNvSpPr/>
          <p:nvPr/>
        </p:nvSpPr>
        <p:spPr>
          <a:xfrm>
            <a:off x="2623797" y="2636569"/>
            <a:ext cx="4512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6" name="Freeform 12246"/>
          <p:cNvSpPr/>
          <p:nvPr/>
        </p:nvSpPr>
        <p:spPr>
          <a:xfrm>
            <a:off x="2681142" y="2635197"/>
            <a:ext cx="4023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7" name="Freeform 12247"/>
          <p:cNvSpPr/>
          <p:nvPr/>
        </p:nvSpPr>
        <p:spPr>
          <a:xfrm>
            <a:off x="2732708" y="2610508"/>
            <a:ext cx="1066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8" name="Freeform 12248"/>
          <p:cNvSpPr/>
          <p:nvPr/>
        </p:nvSpPr>
        <p:spPr>
          <a:xfrm>
            <a:off x="2756602" y="2634969"/>
            <a:ext cx="46565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9" name="Freeform 12249"/>
          <p:cNvSpPr/>
          <p:nvPr/>
        </p:nvSpPr>
        <p:spPr>
          <a:xfrm>
            <a:off x="2832284" y="2636569"/>
            <a:ext cx="77126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0" name="Freeform 12250"/>
          <p:cNvSpPr/>
          <p:nvPr/>
        </p:nvSpPr>
        <p:spPr>
          <a:xfrm>
            <a:off x="2919191" y="2635197"/>
            <a:ext cx="2956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1" name="Freeform 12251"/>
          <p:cNvSpPr/>
          <p:nvPr/>
        </p:nvSpPr>
        <p:spPr>
          <a:xfrm>
            <a:off x="2955643" y="2610508"/>
            <a:ext cx="1066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2" name="Freeform 12252"/>
          <p:cNvSpPr/>
          <p:nvPr/>
        </p:nvSpPr>
        <p:spPr>
          <a:xfrm>
            <a:off x="2975758" y="2621481"/>
            <a:ext cx="3378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3" name="Freeform 12253"/>
          <p:cNvSpPr/>
          <p:nvPr/>
        </p:nvSpPr>
        <p:spPr>
          <a:xfrm>
            <a:off x="3012543" y="2621481"/>
            <a:ext cx="3378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4" name="Freeform 12254"/>
          <p:cNvSpPr/>
          <p:nvPr/>
        </p:nvSpPr>
        <p:spPr>
          <a:xfrm>
            <a:off x="3053107" y="2635197"/>
            <a:ext cx="5112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5" name="Freeform 12255"/>
          <p:cNvSpPr/>
          <p:nvPr/>
        </p:nvSpPr>
        <p:spPr>
          <a:xfrm>
            <a:off x="3116898" y="2635197"/>
            <a:ext cx="4512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6" name="Freeform 12256"/>
          <p:cNvSpPr/>
          <p:nvPr/>
        </p:nvSpPr>
        <p:spPr>
          <a:xfrm>
            <a:off x="687400" y="275467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7" name="Freeform 12257"/>
          <p:cNvSpPr/>
          <p:nvPr/>
        </p:nvSpPr>
        <p:spPr>
          <a:xfrm>
            <a:off x="725119" y="2787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8" name="Freeform 12258"/>
          <p:cNvSpPr/>
          <p:nvPr/>
        </p:nvSpPr>
        <p:spPr>
          <a:xfrm>
            <a:off x="795985" y="2787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9" name="Freeform 12259"/>
          <p:cNvSpPr/>
          <p:nvPr/>
        </p:nvSpPr>
        <p:spPr>
          <a:xfrm>
            <a:off x="859010" y="2788969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0" name="Freeform 12260"/>
          <p:cNvSpPr/>
          <p:nvPr/>
        </p:nvSpPr>
        <p:spPr>
          <a:xfrm>
            <a:off x="948164" y="27560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1" name="Freeform 12261"/>
          <p:cNvSpPr/>
          <p:nvPr/>
        </p:nvSpPr>
        <p:spPr>
          <a:xfrm>
            <a:off x="1008971" y="2787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2" name="Freeform 12262"/>
          <p:cNvSpPr/>
          <p:nvPr/>
        </p:nvSpPr>
        <p:spPr>
          <a:xfrm>
            <a:off x="1064407" y="2773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3" name="Freeform 12263"/>
          <p:cNvSpPr/>
          <p:nvPr/>
        </p:nvSpPr>
        <p:spPr>
          <a:xfrm>
            <a:off x="1143777" y="2761537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4" name="Freeform 12264"/>
          <p:cNvSpPr/>
          <p:nvPr/>
        </p:nvSpPr>
        <p:spPr>
          <a:xfrm>
            <a:off x="1240017" y="2787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5" name="Freeform 12265"/>
          <p:cNvSpPr/>
          <p:nvPr/>
        </p:nvSpPr>
        <p:spPr>
          <a:xfrm>
            <a:off x="1304940" y="2788969"/>
            <a:ext cx="43434" cy="53492"/>
          </a:xfrm>
          <a:custGeom>
            <a:avLst/>
            <a:gdLst/>
            <a:ahLst/>
            <a:cxnLst/>
            <a:rect l="0" t="0" r="0" b="0"/>
            <a:pathLst>
              <a:path w="4826000" h="5943600">
                <a:moveTo>
                  <a:pt x="4699000" y="0"/>
                </a:moveTo>
                <a:lnTo>
                  <a:pt x="177800" y="0"/>
                </a:lnTo>
                <a:lnTo>
                  <a:pt x="177800" y="762000"/>
                </a:lnTo>
                <a:lnTo>
                  <a:pt x="3479800" y="762000"/>
                </a:lnTo>
                <a:lnTo>
                  <a:pt x="0" y="5334000"/>
                </a:lnTo>
                <a:lnTo>
                  <a:pt x="0" y="5943600"/>
                </a:lnTo>
                <a:lnTo>
                  <a:pt x="4826000" y="5943600"/>
                </a:lnTo>
                <a:lnTo>
                  <a:pt x="4826000" y="5181600"/>
                </a:lnTo>
                <a:lnTo>
                  <a:pt x="1219200" y="5181600"/>
                </a:lnTo>
                <a:lnTo>
                  <a:pt x="4699000" y="609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6" name="Freeform 12266"/>
          <p:cNvSpPr/>
          <p:nvPr/>
        </p:nvSpPr>
        <p:spPr>
          <a:xfrm>
            <a:off x="1356489" y="2787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7" name="Freeform 12267"/>
          <p:cNvSpPr/>
          <p:nvPr/>
        </p:nvSpPr>
        <p:spPr>
          <a:xfrm>
            <a:off x="1418897" y="2787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8" name="Freeform 12268"/>
          <p:cNvSpPr/>
          <p:nvPr/>
        </p:nvSpPr>
        <p:spPr>
          <a:xfrm>
            <a:off x="1449872" y="2773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9" name="Freeform 12269"/>
          <p:cNvSpPr/>
          <p:nvPr/>
        </p:nvSpPr>
        <p:spPr>
          <a:xfrm>
            <a:off x="1523756" y="27873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70" name="Freeform 12270"/>
          <p:cNvSpPr/>
          <p:nvPr/>
        </p:nvSpPr>
        <p:spPr>
          <a:xfrm>
            <a:off x="1578848" y="2787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71" name="Freeform 12271"/>
          <p:cNvSpPr/>
          <p:nvPr/>
        </p:nvSpPr>
        <p:spPr>
          <a:xfrm>
            <a:off x="1642628" y="27560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72" name="Freeform 12272"/>
          <p:cNvSpPr/>
          <p:nvPr/>
        </p:nvSpPr>
        <p:spPr>
          <a:xfrm>
            <a:off x="1670060" y="27560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73" name="Freeform 12273"/>
          <p:cNvSpPr/>
          <p:nvPr/>
        </p:nvSpPr>
        <p:spPr>
          <a:xfrm>
            <a:off x="1693034" y="2787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74" name="Freeform 12274"/>
          <p:cNvSpPr/>
          <p:nvPr/>
        </p:nvSpPr>
        <p:spPr>
          <a:xfrm>
            <a:off x="1755670" y="27560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75" name="Freeform 12275"/>
          <p:cNvSpPr/>
          <p:nvPr/>
        </p:nvSpPr>
        <p:spPr>
          <a:xfrm>
            <a:off x="1854597" y="2773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76" name="Freeform 12276"/>
          <p:cNvSpPr/>
          <p:nvPr/>
        </p:nvSpPr>
        <p:spPr>
          <a:xfrm>
            <a:off x="1899174" y="27560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77" name="Freeform 12277"/>
          <p:cNvSpPr/>
          <p:nvPr/>
        </p:nvSpPr>
        <p:spPr>
          <a:xfrm>
            <a:off x="1959982" y="2787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78" name="Freeform 12278"/>
          <p:cNvSpPr/>
          <p:nvPr/>
        </p:nvSpPr>
        <p:spPr>
          <a:xfrm>
            <a:off x="2060954" y="2761537"/>
            <a:ext cx="37604" cy="26860"/>
          </a:xfrm>
          <a:custGeom>
            <a:avLst/>
            <a:gdLst/>
            <a:ahLst/>
            <a:cxnLst/>
            <a:rect l="0" t="0" r="0" b="0"/>
            <a:pathLst>
              <a:path w="4178300" h="2984500">
                <a:moveTo>
                  <a:pt x="0" y="2984500"/>
                </a:moveTo>
                <a:lnTo>
                  <a:pt x="1028700" y="2984500"/>
                </a:lnTo>
                <a:lnTo>
                  <a:pt x="1879600" y="0"/>
                </a:lnTo>
                <a:lnTo>
                  <a:pt x="1028700" y="0"/>
                </a:lnTo>
                <a:close/>
                <a:moveTo>
                  <a:pt x="2298700" y="2984500"/>
                </a:moveTo>
                <a:lnTo>
                  <a:pt x="3327400" y="2984500"/>
                </a:lnTo>
                <a:lnTo>
                  <a:pt x="4178300" y="0"/>
                </a:lnTo>
                <a:lnTo>
                  <a:pt x="33274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79" name="Freeform 12279"/>
          <p:cNvSpPr/>
          <p:nvPr/>
        </p:nvSpPr>
        <p:spPr>
          <a:xfrm>
            <a:off x="2117647" y="2756050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0" name="Freeform 12280"/>
          <p:cNvSpPr/>
          <p:nvPr/>
        </p:nvSpPr>
        <p:spPr>
          <a:xfrm>
            <a:off x="2172740" y="27629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1" name="Freeform 12281"/>
          <p:cNvSpPr/>
          <p:nvPr/>
        </p:nvSpPr>
        <p:spPr>
          <a:xfrm>
            <a:off x="2199600" y="2787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2" name="Freeform 12282"/>
          <p:cNvSpPr/>
          <p:nvPr/>
        </p:nvSpPr>
        <p:spPr>
          <a:xfrm>
            <a:off x="2260979" y="278759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3" name="Freeform 12283"/>
          <p:cNvSpPr/>
          <p:nvPr/>
        </p:nvSpPr>
        <p:spPr>
          <a:xfrm>
            <a:off x="2362866" y="2787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4" name="Freeform 12284"/>
          <p:cNvSpPr/>
          <p:nvPr/>
        </p:nvSpPr>
        <p:spPr>
          <a:xfrm>
            <a:off x="2426760" y="275467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5" name="Freeform 12285"/>
          <p:cNvSpPr/>
          <p:nvPr/>
        </p:nvSpPr>
        <p:spPr>
          <a:xfrm>
            <a:off x="2499283" y="27629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6" name="Freeform 12286"/>
          <p:cNvSpPr/>
          <p:nvPr/>
        </p:nvSpPr>
        <p:spPr>
          <a:xfrm>
            <a:off x="2526144" y="2787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7" name="Freeform 12287"/>
          <p:cNvSpPr/>
          <p:nvPr/>
        </p:nvSpPr>
        <p:spPr>
          <a:xfrm>
            <a:off x="2585808" y="2787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8" name="Freeform 12288"/>
          <p:cNvSpPr/>
          <p:nvPr/>
        </p:nvSpPr>
        <p:spPr>
          <a:xfrm>
            <a:off x="2632329" y="2773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9" name="Freeform 12289"/>
          <p:cNvSpPr/>
          <p:nvPr/>
        </p:nvSpPr>
        <p:spPr>
          <a:xfrm>
            <a:off x="2677248" y="2787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0" name="Freeform 12290"/>
          <p:cNvSpPr/>
          <p:nvPr/>
        </p:nvSpPr>
        <p:spPr>
          <a:xfrm>
            <a:off x="2714853" y="27889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1" name="Freeform 12291"/>
          <p:cNvSpPr/>
          <p:nvPr/>
        </p:nvSpPr>
        <p:spPr>
          <a:xfrm>
            <a:off x="2777832" y="278759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2" name="Freeform 12292"/>
          <p:cNvSpPr/>
          <p:nvPr/>
        </p:nvSpPr>
        <p:spPr>
          <a:xfrm>
            <a:off x="2873044" y="2787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3" name="Freeform 12293"/>
          <p:cNvSpPr/>
          <p:nvPr/>
        </p:nvSpPr>
        <p:spPr>
          <a:xfrm>
            <a:off x="2938767" y="2787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4" name="Freeform 12294"/>
          <p:cNvSpPr/>
          <p:nvPr/>
        </p:nvSpPr>
        <p:spPr>
          <a:xfrm>
            <a:off x="2996260" y="2773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5" name="Freeform 12295"/>
          <p:cNvSpPr/>
          <p:nvPr/>
        </p:nvSpPr>
        <p:spPr>
          <a:xfrm>
            <a:off x="3036379" y="2787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6" name="Freeform 12296"/>
          <p:cNvSpPr/>
          <p:nvPr/>
        </p:nvSpPr>
        <p:spPr>
          <a:xfrm>
            <a:off x="3091015" y="2830803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7" name="Freeform 12297"/>
          <p:cNvSpPr/>
          <p:nvPr/>
        </p:nvSpPr>
        <p:spPr>
          <a:xfrm>
            <a:off x="3123933" y="2761537"/>
            <a:ext cx="37604" cy="26860"/>
          </a:xfrm>
          <a:custGeom>
            <a:avLst/>
            <a:gdLst/>
            <a:ahLst/>
            <a:cxnLst/>
            <a:rect l="0" t="0" r="0" b="0"/>
            <a:pathLst>
              <a:path w="4178300" h="2984500">
                <a:moveTo>
                  <a:pt x="4178300" y="0"/>
                </a:moveTo>
                <a:lnTo>
                  <a:pt x="3149600" y="0"/>
                </a:lnTo>
                <a:lnTo>
                  <a:pt x="2298700" y="2984500"/>
                </a:lnTo>
                <a:lnTo>
                  <a:pt x="3149600" y="2984500"/>
                </a:lnTo>
                <a:close/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8" name="Freeform 12298"/>
          <p:cNvSpPr/>
          <p:nvPr/>
        </p:nvSpPr>
        <p:spPr>
          <a:xfrm>
            <a:off x="693455" y="2913937"/>
            <a:ext cx="60392" cy="80924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9" name="Freeform 12299"/>
          <p:cNvSpPr/>
          <p:nvPr/>
        </p:nvSpPr>
        <p:spPr>
          <a:xfrm>
            <a:off x="758525" y="2937940"/>
            <a:ext cx="52949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0" name="Freeform 12300"/>
          <p:cNvSpPr/>
          <p:nvPr/>
        </p:nvSpPr>
        <p:spPr>
          <a:xfrm>
            <a:off x="819024" y="2937940"/>
            <a:ext cx="56139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1" name="Freeform 12301"/>
          <p:cNvSpPr/>
          <p:nvPr/>
        </p:nvSpPr>
        <p:spPr>
          <a:xfrm>
            <a:off x="887710" y="2939311"/>
            <a:ext cx="49759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2" name="Freeform 12302"/>
          <p:cNvSpPr/>
          <p:nvPr/>
        </p:nvSpPr>
        <p:spPr>
          <a:xfrm>
            <a:off x="948740" y="2908450"/>
            <a:ext cx="15948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3" name="Freeform 12303"/>
          <p:cNvSpPr/>
          <p:nvPr/>
        </p:nvSpPr>
        <p:spPr>
          <a:xfrm>
            <a:off x="973407" y="2937940"/>
            <a:ext cx="49653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4" name="Freeform 12304"/>
          <p:cNvSpPr/>
          <p:nvPr/>
        </p:nvSpPr>
        <p:spPr>
          <a:xfrm>
            <a:off x="1032842" y="2937940"/>
            <a:ext cx="36362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5" name="Freeform 12305"/>
          <p:cNvSpPr/>
          <p:nvPr/>
        </p:nvSpPr>
        <p:spPr>
          <a:xfrm>
            <a:off x="1102060" y="2937940"/>
            <a:ext cx="81231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6" name="Freeform 12306"/>
          <p:cNvSpPr/>
          <p:nvPr/>
        </p:nvSpPr>
        <p:spPr>
          <a:xfrm>
            <a:off x="1191797" y="2937940"/>
            <a:ext cx="49653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7" name="Freeform 12307"/>
          <p:cNvSpPr/>
          <p:nvPr/>
        </p:nvSpPr>
        <p:spPr>
          <a:xfrm>
            <a:off x="1248149" y="2937940"/>
            <a:ext cx="4412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8" name="Freeform 12308"/>
          <p:cNvSpPr/>
          <p:nvPr/>
        </p:nvSpPr>
        <p:spPr>
          <a:xfrm>
            <a:off x="1295251" y="2922852"/>
            <a:ext cx="40190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9" name="Freeform 12309"/>
          <p:cNvSpPr/>
          <p:nvPr/>
        </p:nvSpPr>
        <p:spPr>
          <a:xfrm>
            <a:off x="1341715" y="2937940"/>
            <a:ext cx="52949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0" name="Freeform 12310"/>
          <p:cNvSpPr/>
          <p:nvPr/>
        </p:nvSpPr>
        <p:spPr>
          <a:xfrm>
            <a:off x="1404127" y="2937940"/>
            <a:ext cx="36362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1" name="Freeform 12311"/>
          <p:cNvSpPr/>
          <p:nvPr/>
        </p:nvSpPr>
        <p:spPr>
          <a:xfrm>
            <a:off x="1471749" y="2937940"/>
            <a:ext cx="47101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2" name="Freeform 12312"/>
          <p:cNvSpPr/>
          <p:nvPr/>
        </p:nvSpPr>
        <p:spPr>
          <a:xfrm>
            <a:off x="1524593" y="2908450"/>
            <a:ext cx="15948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3" name="Freeform 12313"/>
          <p:cNvSpPr/>
          <p:nvPr/>
        </p:nvSpPr>
        <p:spPr>
          <a:xfrm>
            <a:off x="1549260" y="2937940"/>
            <a:ext cx="49653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4" name="Freeform 12314"/>
          <p:cNvSpPr/>
          <p:nvPr/>
        </p:nvSpPr>
        <p:spPr>
          <a:xfrm>
            <a:off x="1605612" y="2937940"/>
            <a:ext cx="4412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5" name="Freeform 12315"/>
          <p:cNvSpPr/>
          <p:nvPr/>
        </p:nvSpPr>
        <p:spPr>
          <a:xfrm>
            <a:off x="1654628" y="2937940"/>
            <a:ext cx="4412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6" name="Freeform 12316"/>
          <p:cNvSpPr/>
          <p:nvPr/>
        </p:nvSpPr>
        <p:spPr>
          <a:xfrm>
            <a:off x="1705131" y="2937940"/>
            <a:ext cx="52949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7" name="Freeform 12317"/>
          <p:cNvSpPr/>
          <p:nvPr/>
        </p:nvSpPr>
        <p:spPr>
          <a:xfrm>
            <a:off x="1764460" y="2937940"/>
            <a:ext cx="4412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8" name="Freeform 12318"/>
          <p:cNvSpPr/>
          <p:nvPr/>
        </p:nvSpPr>
        <p:spPr>
          <a:xfrm>
            <a:off x="1840164" y="2939997"/>
            <a:ext cx="5284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9" name="Freeform 12319"/>
          <p:cNvSpPr/>
          <p:nvPr/>
        </p:nvSpPr>
        <p:spPr>
          <a:xfrm>
            <a:off x="1899386" y="2907079"/>
            <a:ext cx="33279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0" name="Freeform 12320"/>
          <p:cNvSpPr/>
          <p:nvPr/>
        </p:nvSpPr>
        <p:spPr>
          <a:xfrm>
            <a:off x="1928721" y="2907079"/>
            <a:ext cx="33279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1" name="Freeform 12321"/>
          <p:cNvSpPr/>
          <p:nvPr/>
        </p:nvSpPr>
        <p:spPr>
          <a:xfrm>
            <a:off x="1963596" y="2939997"/>
            <a:ext cx="4890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2" name="Freeform 12322"/>
          <p:cNvSpPr/>
          <p:nvPr/>
        </p:nvSpPr>
        <p:spPr>
          <a:xfrm>
            <a:off x="2025370" y="2939997"/>
            <a:ext cx="2828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3" name="Freeform 12323"/>
          <p:cNvSpPr/>
          <p:nvPr/>
        </p:nvSpPr>
        <p:spPr>
          <a:xfrm>
            <a:off x="2082147" y="2939997"/>
            <a:ext cx="4231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4" name="Freeform 12324"/>
          <p:cNvSpPr/>
          <p:nvPr/>
        </p:nvSpPr>
        <p:spPr>
          <a:xfrm>
            <a:off x="2158063" y="2907079"/>
            <a:ext cx="33279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5" name="Freeform 12325"/>
          <p:cNvSpPr/>
          <p:nvPr/>
        </p:nvSpPr>
        <p:spPr>
          <a:xfrm>
            <a:off x="2192937" y="2939997"/>
            <a:ext cx="5284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6" name="Freeform 12326"/>
          <p:cNvSpPr/>
          <p:nvPr/>
        </p:nvSpPr>
        <p:spPr>
          <a:xfrm>
            <a:off x="2258646" y="2939997"/>
            <a:ext cx="2828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7" name="Freeform 12327"/>
          <p:cNvSpPr/>
          <p:nvPr/>
        </p:nvSpPr>
        <p:spPr>
          <a:xfrm>
            <a:off x="2293414" y="2941369"/>
            <a:ext cx="4316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8" name="Freeform 12328"/>
          <p:cNvSpPr/>
          <p:nvPr/>
        </p:nvSpPr>
        <p:spPr>
          <a:xfrm>
            <a:off x="2351786" y="2939997"/>
            <a:ext cx="74746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9" name="Freeform 12329"/>
          <p:cNvSpPr/>
          <p:nvPr/>
        </p:nvSpPr>
        <p:spPr>
          <a:xfrm>
            <a:off x="2461088" y="2941369"/>
            <a:ext cx="73789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0" name="Freeform 12330"/>
          <p:cNvSpPr/>
          <p:nvPr/>
        </p:nvSpPr>
        <p:spPr>
          <a:xfrm>
            <a:off x="2543808" y="2908450"/>
            <a:ext cx="42636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1" name="Freeform 12331"/>
          <p:cNvSpPr/>
          <p:nvPr/>
        </p:nvSpPr>
        <p:spPr>
          <a:xfrm>
            <a:off x="2600160" y="2939997"/>
            <a:ext cx="4890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2" name="Freeform 12332"/>
          <p:cNvSpPr/>
          <p:nvPr/>
        </p:nvSpPr>
        <p:spPr>
          <a:xfrm>
            <a:off x="2661934" y="2939997"/>
            <a:ext cx="2828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3" name="Freeform 12333"/>
          <p:cNvSpPr/>
          <p:nvPr/>
        </p:nvSpPr>
        <p:spPr>
          <a:xfrm>
            <a:off x="2692226" y="2939997"/>
            <a:ext cx="4890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4" name="Freeform 12334"/>
          <p:cNvSpPr/>
          <p:nvPr/>
        </p:nvSpPr>
        <p:spPr>
          <a:xfrm>
            <a:off x="2774096" y="2939997"/>
            <a:ext cx="3848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5" name="Freeform 12335"/>
          <p:cNvSpPr/>
          <p:nvPr/>
        </p:nvSpPr>
        <p:spPr>
          <a:xfrm>
            <a:off x="2817157" y="2926281"/>
            <a:ext cx="3232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6" name="Freeform 12336"/>
          <p:cNvSpPr/>
          <p:nvPr/>
        </p:nvSpPr>
        <p:spPr>
          <a:xfrm>
            <a:off x="2858411" y="2941369"/>
            <a:ext cx="4316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7" name="Freeform 12337"/>
          <p:cNvSpPr/>
          <p:nvPr/>
        </p:nvSpPr>
        <p:spPr>
          <a:xfrm>
            <a:off x="2913912" y="2908450"/>
            <a:ext cx="5305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8" name="Freeform 12338"/>
          <p:cNvSpPr/>
          <p:nvPr/>
        </p:nvSpPr>
        <p:spPr>
          <a:xfrm>
            <a:off x="2979515" y="2939997"/>
            <a:ext cx="4890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9" name="Freeform 12339"/>
          <p:cNvSpPr/>
          <p:nvPr/>
        </p:nvSpPr>
        <p:spPr>
          <a:xfrm>
            <a:off x="3040438" y="2939997"/>
            <a:ext cx="4316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0" name="Freeform 12340"/>
          <p:cNvSpPr/>
          <p:nvPr/>
        </p:nvSpPr>
        <p:spPr>
          <a:xfrm>
            <a:off x="3093707" y="2926281"/>
            <a:ext cx="3232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1" name="Freeform 12341"/>
          <p:cNvSpPr/>
          <p:nvPr/>
        </p:nvSpPr>
        <p:spPr>
          <a:xfrm>
            <a:off x="3130814" y="2939997"/>
            <a:ext cx="3848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2" name="Freeform 12342"/>
          <p:cNvSpPr/>
          <p:nvPr/>
        </p:nvSpPr>
        <p:spPr>
          <a:xfrm>
            <a:off x="691142" y="3092169"/>
            <a:ext cx="46634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3" name="Freeform 12343"/>
          <p:cNvSpPr/>
          <p:nvPr/>
        </p:nvSpPr>
        <p:spPr>
          <a:xfrm>
            <a:off x="744677" y="3092397"/>
            <a:ext cx="4429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4" name="Freeform 12344"/>
          <p:cNvSpPr/>
          <p:nvPr/>
        </p:nvSpPr>
        <p:spPr>
          <a:xfrm>
            <a:off x="804446" y="3092397"/>
            <a:ext cx="4518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5" name="Freeform 12345"/>
          <p:cNvSpPr/>
          <p:nvPr/>
        </p:nvSpPr>
        <p:spPr>
          <a:xfrm>
            <a:off x="892818" y="3060850"/>
            <a:ext cx="44631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6" name="Freeform 12346"/>
          <p:cNvSpPr/>
          <p:nvPr/>
        </p:nvSpPr>
        <p:spPr>
          <a:xfrm>
            <a:off x="951918" y="3092397"/>
            <a:ext cx="5119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7" name="Freeform 12347"/>
          <p:cNvSpPr/>
          <p:nvPr/>
        </p:nvSpPr>
        <p:spPr>
          <a:xfrm>
            <a:off x="1016361" y="3067708"/>
            <a:ext cx="1068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8" name="Freeform 12348"/>
          <p:cNvSpPr/>
          <p:nvPr/>
        </p:nvSpPr>
        <p:spPr>
          <a:xfrm>
            <a:off x="1040291" y="3092397"/>
            <a:ext cx="54203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9" name="Freeform 12349"/>
          <p:cNvSpPr/>
          <p:nvPr/>
        </p:nvSpPr>
        <p:spPr>
          <a:xfrm>
            <a:off x="1110855" y="3060850"/>
            <a:ext cx="44631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0" name="Freeform 12350"/>
          <p:cNvSpPr/>
          <p:nvPr/>
        </p:nvSpPr>
        <p:spPr>
          <a:xfrm>
            <a:off x="1166171" y="3078681"/>
            <a:ext cx="3383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1" name="Freeform 12351"/>
          <p:cNvSpPr/>
          <p:nvPr/>
        </p:nvSpPr>
        <p:spPr>
          <a:xfrm>
            <a:off x="1206796" y="3092397"/>
            <a:ext cx="5119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2" name="Freeform 12352"/>
          <p:cNvSpPr/>
          <p:nvPr/>
        </p:nvSpPr>
        <p:spPr>
          <a:xfrm>
            <a:off x="1270682" y="3092397"/>
            <a:ext cx="4518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3" name="Freeform 12353"/>
          <p:cNvSpPr/>
          <p:nvPr/>
        </p:nvSpPr>
        <p:spPr>
          <a:xfrm>
            <a:off x="1352599" y="3078681"/>
            <a:ext cx="3383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4" name="Freeform 12354"/>
          <p:cNvSpPr/>
          <p:nvPr/>
        </p:nvSpPr>
        <p:spPr>
          <a:xfrm>
            <a:off x="1395895" y="3060850"/>
            <a:ext cx="44631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5" name="Freeform 12355"/>
          <p:cNvSpPr/>
          <p:nvPr/>
        </p:nvSpPr>
        <p:spPr>
          <a:xfrm>
            <a:off x="1454996" y="3092397"/>
            <a:ext cx="5119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6" name="Freeform 12356"/>
          <p:cNvSpPr/>
          <p:nvPr/>
        </p:nvSpPr>
        <p:spPr>
          <a:xfrm>
            <a:off x="1519438" y="3067708"/>
            <a:ext cx="1068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7" name="Freeform 12357"/>
          <p:cNvSpPr/>
          <p:nvPr/>
        </p:nvSpPr>
        <p:spPr>
          <a:xfrm>
            <a:off x="1546373" y="3092397"/>
            <a:ext cx="2960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8" name="Freeform 12358"/>
          <p:cNvSpPr/>
          <p:nvPr/>
        </p:nvSpPr>
        <p:spPr>
          <a:xfrm>
            <a:off x="1606253" y="3092397"/>
            <a:ext cx="4429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9" name="Freeform 12359"/>
          <p:cNvSpPr/>
          <p:nvPr/>
        </p:nvSpPr>
        <p:spPr>
          <a:xfrm>
            <a:off x="1666911" y="3092397"/>
            <a:ext cx="2960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0" name="Freeform 12360"/>
          <p:cNvSpPr/>
          <p:nvPr/>
        </p:nvSpPr>
        <p:spPr>
          <a:xfrm>
            <a:off x="1696962" y="3078681"/>
            <a:ext cx="3383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1" name="Freeform 12361"/>
          <p:cNvSpPr/>
          <p:nvPr/>
        </p:nvSpPr>
        <p:spPr>
          <a:xfrm>
            <a:off x="1740258" y="3067708"/>
            <a:ext cx="1068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2" name="Freeform 12362"/>
          <p:cNvSpPr/>
          <p:nvPr/>
        </p:nvSpPr>
        <p:spPr>
          <a:xfrm>
            <a:off x="1762518" y="3092397"/>
            <a:ext cx="4029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3" name="Freeform 12363"/>
          <p:cNvSpPr/>
          <p:nvPr/>
        </p:nvSpPr>
        <p:spPr>
          <a:xfrm>
            <a:off x="1807706" y="3078681"/>
            <a:ext cx="3383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4" name="Freeform 12364"/>
          <p:cNvSpPr/>
          <p:nvPr/>
        </p:nvSpPr>
        <p:spPr>
          <a:xfrm>
            <a:off x="1851002" y="3067708"/>
            <a:ext cx="1068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5" name="Freeform 12365"/>
          <p:cNvSpPr/>
          <p:nvPr/>
        </p:nvSpPr>
        <p:spPr>
          <a:xfrm>
            <a:off x="1874931" y="3092169"/>
            <a:ext cx="46634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6" name="Freeform 12366"/>
          <p:cNvSpPr/>
          <p:nvPr/>
        </p:nvSpPr>
        <p:spPr>
          <a:xfrm>
            <a:off x="1952842" y="3092397"/>
            <a:ext cx="4029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7" name="Freeform 12367"/>
          <p:cNvSpPr/>
          <p:nvPr/>
        </p:nvSpPr>
        <p:spPr>
          <a:xfrm>
            <a:off x="2001814" y="3092397"/>
            <a:ext cx="5119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8" name="Freeform 12368"/>
          <p:cNvSpPr/>
          <p:nvPr/>
        </p:nvSpPr>
        <p:spPr>
          <a:xfrm>
            <a:off x="2065700" y="3092397"/>
            <a:ext cx="4518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9" name="Freeform 12369"/>
          <p:cNvSpPr/>
          <p:nvPr/>
        </p:nvSpPr>
        <p:spPr>
          <a:xfrm>
            <a:off x="2123688" y="3092397"/>
            <a:ext cx="4029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0" name="Freeform 12370"/>
          <p:cNvSpPr/>
          <p:nvPr/>
        </p:nvSpPr>
        <p:spPr>
          <a:xfrm>
            <a:off x="2175331" y="3067708"/>
            <a:ext cx="1068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1" name="Freeform 12371"/>
          <p:cNvSpPr/>
          <p:nvPr/>
        </p:nvSpPr>
        <p:spPr>
          <a:xfrm>
            <a:off x="2201932" y="3060850"/>
            <a:ext cx="5553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2" name="Freeform 12372"/>
          <p:cNvSpPr/>
          <p:nvPr/>
        </p:nvSpPr>
        <p:spPr>
          <a:xfrm>
            <a:off x="2269825" y="3067708"/>
            <a:ext cx="1068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3" name="Freeform 12373"/>
          <p:cNvSpPr/>
          <p:nvPr/>
        </p:nvSpPr>
        <p:spPr>
          <a:xfrm>
            <a:off x="2298095" y="3060850"/>
            <a:ext cx="7345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4" name="Freeform 12374"/>
          <p:cNvSpPr/>
          <p:nvPr/>
        </p:nvSpPr>
        <p:spPr>
          <a:xfrm>
            <a:off x="2323026" y="3067708"/>
            <a:ext cx="1068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5" name="Freeform 12375"/>
          <p:cNvSpPr/>
          <p:nvPr/>
        </p:nvSpPr>
        <p:spPr>
          <a:xfrm>
            <a:off x="2343172" y="3078681"/>
            <a:ext cx="3383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6" name="Freeform 12376"/>
          <p:cNvSpPr/>
          <p:nvPr/>
        </p:nvSpPr>
        <p:spPr>
          <a:xfrm>
            <a:off x="2386467" y="3067708"/>
            <a:ext cx="1068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7" name="Freeform 12377"/>
          <p:cNvSpPr/>
          <p:nvPr/>
        </p:nvSpPr>
        <p:spPr>
          <a:xfrm>
            <a:off x="2410397" y="3092397"/>
            <a:ext cx="5119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8" name="Freeform 12378"/>
          <p:cNvSpPr/>
          <p:nvPr/>
        </p:nvSpPr>
        <p:spPr>
          <a:xfrm>
            <a:off x="2470499" y="3092397"/>
            <a:ext cx="4029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9" name="Freeform 12379"/>
          <p:cNvSpPr/>
          <p:nvPr/>
        </p:nvSpPr>
        <p:spPr>
          <a:xfrm>
            <a:off x="2545515" y="3092397"/>
            <a:ext cx="4429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0" name="Freeform 12380"/>
          <p:cNvSpPr/>
          <p:nvPr/>
        </p:nvSpPr>
        <p:spPr>
          <a:xfrm>
            <a:off x="2605284" y="3092397"/>
            <a:ext cx="4518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1" name="Freeform 12381"/>
          <p:cNvSpPr/>
          <p:nvPr/>
        </p:nvSpPr>
        <p:spPr>
          <a:xfrm>
            <a:off x="2664050" y="3060850"/>
            <a:ext cx="5553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2" name="Freeform 12382"/>
          <p:cNvSpPr/>
          <p:nvPr/>
        </p:nvSpPr>
        <p:spPr>
          <a:xfrm>
            <a:off x="2761549" y="3092397"/>
            <a:ext cx="5553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3" name="Freeform 12383"/>
          <p:cNvSpPr/>
          <p:nvPr/>
        </p:nvSpPr>
        <p:spPr>
          <a:xfrm>
            <a:off x="2829776" y="3092397"/>
            <a:ext cx="2960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4" name="Freeform 12384"/>
          <p:cNvSpPr/>
          <p:nvPr/>
        </p:nvSpPr>
        <p:spPr>
          <a:xfrm>
            <a:off x="2863611" y="3092397"/>
            <a:ext cx="4429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5" name="Freeform 12385"/>
          <p:cNvSpPr/>
          <p:nvPr/>
        </p:nvSpPr>
        <p:spPr>
          <a:xfrm>
            <a:off x="2921265" y="3092169"/>
            <a:ext cx="46634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6" name="Freeform 12386"/>
          <p:cNvSpPr/>
          <p:nvPr/>
        </p:nvSpPr>
        <p:spPr>
          <a:xfrm>
            <a:off x="2971016" y="3078681"/>
            <a:ext cx="3383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7" name="Freeform 12387"/>
          <p:cNvSpPr/>
          <p:nvPr/>
        </p:nvSpPr>
        <p:spPr>
          <a:xfrm>
            <a:off x="3014312" y="3067708"/>
            <a:ext cx="1068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8" name="Freeform 12388"/>
          <p:cNvSpPr/>
          <p:nvPr/>
        </p:nvSpPr>
        <p:spPr>
          <a:xfrm>
            <a:off x="3038242" y="3092169"/>
            <a:ext cx="46634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9" name="Freeform 12389"/>
          <p:cNvSpPr/>
          <p:nvPr/>
        </p:nvSpPr>
        <p:spPr>
          <a:xfrm>
            <a:off x="3091777" y="3092397"/>
            <a:ext cx="4429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0" name="Freeform 12390"/>
          <p:cNvSpPr/>
          <p:nvPr/>
        </p:nvSpPr>
        <p:spPr>
          <a:xfrm>
            <a:off x="3153771" y="3060850"/>
            <a:ext cx="7345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1" name="Freeform 12391"/>
          <p:cNvSpPr/>
          <p:nvPr/>
        </p:nvSpPr>
        <p:spPr>
          <a:xfrm>
            <a:off x="689529" y="3244797"/>
            <a:ext cx="4091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2" name="Freeform 12392"/>
          <p:cNvSpPr/>
          <p:nvPr/>
        </p:nvSpPr>
        <p:spPr>
          <a:xfrm>
            <a:off x="742085" y="3213250"/>
            <a:ext cx="46452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3" name="Freeform 12393"/>
          <p:cNvSpPr/>
          <p:nvPr/>
        </p:nvSpPr>
        <p:spPr>
          <a:xfrm>
            <a:off x="796561" y="3220108"/>
            <a:ext cx="1085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4" name="Freeform 12394"/>
          <p:cNvSpPr/>
          <p:nvPr/>
        </p:nvSpPr>
        <p:spPr>
          <a:xfrm>
            <a:off x="825382" y="3213250"/>
            <a:ext cx="745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5" name="Freeform 12395"/>
          <p:cNvSpPr/>
          <p:nvPr/>
        </p:nvSpPr>
        <p:spPr>
          <a:xfrm>
            <a:off x="852508" y="3213250"/>
            <a:ext cx="745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6" name="Freeform 12396"/>
          <p:cNvSpPr/>
          <p:nvPr/>
        </p:nvSpPr>
        <p:spPr>
          <a:xfrm>
            <a:off x="873530" y="3244797"/>
            <a:ext cx="4091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7" name="Freeform 12397"/>
          <p:cNvSpPr/>
          <p:nvPr/>
        </p:nvSpPr>
        <p:spPr>
          <a:xfrm>
            <a:off x="925294" y="3288803"/>
            <a:ext cx="16727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8" name="Freeform 12398"/>
          <p:cNvSpPr/>
          <p:nvPr/>
        </p:nvSpPr>
        <p:spPr>
          <a:xfrm>
            <a:off x="979714" y="3244797"/>
            <a:ext cx="4091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9" name="Freeform 12399"/>
          <p:cNvSpPr/>
          <p:nvPr/>
        </p:nvSpPr>
        <p:spPr>
          <a:xfrm>
            <a:off x="1032270" y="3246169"/>
            <a:ext cx="4588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0" name="Freeform 12400"/>
          <p:cNvSpPr/>
          <p:nvPr/>
        </p:nvSpPr>
        <p:spPr>
          <a:xfrm>
            <a:off x="1092397" y="3244569"/>
            <a:ext cx="47356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1" name="Freeform 12401"/>
          <p:cNvSpPr/>
          <p:nvPr/>
        </p:nvSpPr>
        <p:spPr>
          <a:xfrm>
            <a:off x="1149587" y="3213250"/>
            <a:ext cx="45321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2" name="Freeform 12402"/>
          <p:cNvSpPr/>
          <p:nvPr/>
        </p:nvSpPr>
        <p:spPr>
          <a:xfrm>
            <a:off x="1236332" y="3244797"/>
            <a:ext cx="4498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3" name="Freeform 12403"/>
          <p:cNvSpPr/>
          <p:nvPr/>
        </p:nvSpPr>
        <p:spPr>
          <a:xfrm>
            <a:off x="1293295" y="3244797"/>
            <a:ext cx="4091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4" name="Freeform 12404"/>
          <p:cNvSpPr/>
          <p:nvPr/>
        </p:nvSpPr>
        <p:spPr>
          <a:xfrm>
            <a:off x="1368681" y="3216679"/>
            <a:ext cx="19665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5" name="Freeform 12405"/>
          <p:cNvSpPr/>
          <p:nvPr/>
        </p:nvSpPr>
        <p:spPr>
          <a:xfrm>
            <a:off x="1399197" y="3242740"/>
            <a:ext cx="86349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6" name="Freeform 12406"/>
          <p:cNvSpPr/>
          <p:nvPr/>
        </p:nvSpPr>
        <p:spPr>
          <a:xfrm>
            <a:off x="1499108" y="3242740"/>
            <a:ext cx="59675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7" name="Freeform 12407"/>
          <p:cNvSpPr/>
          <p:nvPr/>
        </p:nvSpPr>
        <p:spPr>
          <a:xfrm>
            <a:off x="1568730" y="3242740"/>
            <a:ext cx="38653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8" name="Freeform 12408"/>
          <p:cNvSpPr/>
          <p:nvPr/>
        </p:nvSpPr>
        <p:spPr>
          <a:xfrm>
            <a:off x="1610628" y="3242740"/>
            <a:ext cx="6103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9" name="Freeform 12409"/>
          <p:cNvSpPr/>
          <p:nvPr/>
        </p:nvSpPr>
        <p:spPr>
          <a:xfrm>
            <a:off x="1675841" y="3244111"/>
            <a:ext cx="62388" cy="55549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0" name="Freeform 12410"/>
          <p:cNvSpPr/>
          <p:nvPr/>
        </p:nvSpPr>
        <p:spPr>
          <a:xfrm>
            <a:off x="1743316" y="3216679"/>
            <a:ext cx="19665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1" name="Freeform 12411"/>
          <p:cNvSpPr/>
          <p:nvPr/>
        </p:nvSpPr>
        <p:spPr>
          <a:xfrm>
            <a:off x="1770554" y="3242740"/>
            <a:ext cx="4690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2" name="Freeform 12412"/>
          <p:cNvSpPr/>
          <p:nvPr/>
        </p:nvSpPr>
        <p:spPr>
          <a:xfrm>
            <a:off x="1823449" y="3242740"/>
            <a:ext cx="52781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3" name="Freeform 12413"/>
          <p:cNvSpPr/>
          <p:nvPr/>
        </p:nvSpPr>
        <p:spPr>
          <a:xfrm>
            <a:off x="1881542" y="3227652"/>
            <a:ext cx="42722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4" name="Freeform 12414"/>
          <p:cNvSpPr/>
          <p:nvPr/>
        </p:nvSpPr>
        <p:spPr>
          <a:xfrm>
            <a:off x="1931724" y="3216679"/>
            <a:ext cx="19665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5" name="Freeform 12415"/>
          <p:cNvSpPr/>
          <p:nvPr/>
        </p:nvSpPr>
        <p:spPr>
          <a:xfrm>
            <a:off x="1960206" y="3242740"/>
            <a:ext cx="6103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6" name="Freeform 12416"/>
          <p:cNvSpPr/>
          <p:nvPr/>
        </p:nvSpPr>
        <p:spPr>
          <a:xfrm>
            <a:off x="2031184" y="3242740"/>
            <a:ext cx="52894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7" name="Freeform 12417"/>
          <p:cNvSpPr/>
          <p:nvPr/>
        </p:nvSpPr>
        <p:spPr>
          <a:xfrm>
            <a:off x="2121692" y="3244797"/>
            <a:ext cx="4498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8" name="Freeform 12418"/>
          <p:cNvSpPr/>
          <p:nvPr/>
        </p:nvSpPr>
        <p:spPr>
          <a:xfrm>
            <a:off x="2182498" y="3244797"/>
            <a:ext cx="4588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9" name="Freeform 12419"/>
          <p:cNvSpPr/>
          <p:nvPr/>
        </p:nvSpPr>
        <p:spPr>
          <a:xfrm>
            <a:off x="2242287" y="3213250"/>
            <a:ext cx="5639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0" name="Freeform 12420"/>
          <p:cNvSpPr/>
          <p:nvPr/>
        </p:nvSpPr>
        <p:spPr>
          <a:xfrm>
            <a:off x="2338865" y="3244797"/>
            <a:ext cx="4498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1" name="Freeform 12421"/>
          <p:cNvSpPr/>
          <p:nvPr/>
        </p:nvSpPr>
        <p:spPr>
          <a:xfrm>
            <a:off x="2397523" y="3244569"/>
            <a:ext cx="47356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2" name="Freeform 12422"/>
          <p:cNvSpPr/>
          <p:nvPr/>
        </p:nvSpPr>
        <p:spPr>
          <a:xfrm>
            <a:off x="2452000" y="3244569"/>
            <a:ext cx="47356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3" name="Freeform 12423"/>
          <p:cNvSpPr/>
          <p:nvPr/>
        </p:nvSpPr>
        <p:spPr>
          <a:xfrm>
            <a:off x="2506477" y="3244797"/>
            <a:ext cx="56172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4" name="Freeform 12424"/>
          <p:cNvSpPr/>
          <p:nvPr/>
        </p:nvSpPr>
        <p:spPr>
          <a:xfrm>
            <a:off x="2575647" y="3244797"/>
            <a:ext cx="79454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5" name="Freeform 12425"/>
          <p:cNvSpPr/>
          <p:nvPr/>
        </p:nvSpPr>
        <p:spPr>
          <a:xfrm>
            <a:off x="2672507" y="3244797"/>
            <a:ext cx="5639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6" name="Freeform 12426"/>
          <p:cNvSpPr/>
          <p:nvPr/>
        </p:nvSpPr>
        <p:spPr>
          <a:xfrm>
            <a:off x="2738851" y="3244797"/>
            <a:ext cx="4498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7" name="Freeform 12427"/>
          <p:cNvSpPr/>
          <p:nvPr/>
        </p:nvSpPr>
        <p:spPr>
          <a:xfrm>
            <a:off x="2799657" y="3244797"/>
            <a:ext cx="4588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8" name="Freeform 12428"/>
          <p:cNvSpPr/>
          <p:nvPr/>
        </p:nvSpPr>
        <p:spPr>
          <a:xfrm>
            <a:off x="2863062" y="3220108"/>
            <a:ext cx="1085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9" name="Freeform 12429"/>
          <p:cNvSpPr/>
          <p:nvPr/>
        </p:nvSpPr>
        <p:spPr>
          <a:xfrm>
            <a:off x="2889623" y="3244797"/>
            <a:ext cx="79454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0" name="Freeform 12430"/>
          <p:cNvSpPr/>
          <p:nvPr/>
        </p:nvSpPr>
        <p:spPr>
          <a:xfrm>
            <a:off x="2983770" y="3244797"/>
            <a:ext cx="5199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1" name="Freeform 12431"/>
          <p:cNvSpPr/>
          <p:nvPr/>
        </p:nvSpPr>
        <p:spPr>
          <a:xfrm>
            <a:off x="3048758" y="3244797"/>
            <a:ext cx="4588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2" name="Freeform 12432"/>
          <p:cNvSpPr/>
          <p:nvPr/>
        </p:nvSpPr>
        <p:spPr>
          <a:xfrm>
            <a:off x="3105609" y="3231081"/>
            <a:ext cx="3435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3" name="Freeform 12433"/>
          <p:cNvSpPr/>
          <p:nvPr/>
        </p:nvSpPr>
        <p:spPr>
          <a:xfrm>
            <a:off x="3148896" y="3288803"/>
            <a:ext cx="16727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4" name="Freeform 12434"/>
          <p:cNvSpPr/>
          <p:nvPr/>
        </p:nvSpPr>
        <p:spPr>
          <a:xfrm>
            <a:off x="693235" y="3397197"/>
            <a:ext cx="4505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5" name="Freeform 12435"/>
          <p:cNvSpPr/>
          <p:nvPr/>
        </p:nvSpPr>
        <p:spPr>
          <a:xfrm>
            <a:off x="752721" y="3397197"/>
            <a:ext cx="5105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6" name="Freeform 12436"/>
          <p:cNvSpPr/>
          <p:nvPr/>
        </p:nvSpPr>
        <p:spPr>
          <a:xfrm>
            <a:off x="814316" y="3396969"/>
            <a:ext cx="4650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7" name="Freeform 12437"/>
          <p:cNvSpPr/>
          <p:nvPr/>
        </p:nvSpPr>
        <p:spPr>
          <a:xfrm>
            <a:off x="867698" y="3397197"/>
            <a:ext cx="5105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8" name="Freeform 12438"/>
          <p:cNvSpPr/>
          <p:nvPr/>
        </p:nvSpPr>
        <p:spPr>
          <a:xfrm>
            <a:off x="927628" y="3397197"/>
            <a:ext cx="4017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9" name="Freeform 12439"/>
          <p:cNvSpPr/>
          <p:nvPr/>
        </p:nvSpPr>
        <p:spPr>
          <a:xfrm>
            <a:off x="974795" y="3397197"/>
            <a:ext cx="4017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0" name="Freeform 12440"/>
          <p:cNvSpPr/>
          <p:nvPr/>
        </p:nvSpPr>
        <p:spPr>
          <a:xfrm>
            <a:off x="1023627" y="3397197"/>
            <a:ext cx="4417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1" name="Freeform 12441"/>
          <p:cNvSpPr/>
          <p:nvPr/>
        </p:nvSpPr>
        <p:spPr>
          <a:xfrm>
            <a:off x="1084112" y="3397197"/>
            <a:ext cx="2952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2" name="Freeform 12442"/>
          <p:cNvSpPr/>
          <p:nvPr/>
        </p:nvSpPr>
        <p:spPr>
          <a:xfrm>
            <a:off x="1114299" y="3398569"/>
            <a:ext cx="50274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3" name="Freeform 12443"/>
          <p:cNvSpPr/>
          <p:nvPr/>
        </p:nvSpPr>
        <p:spPr>
          <a:xfrm>
            <a:off x="1193429" y="3364279"/>
            <a:ext cx="34737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4" name="Freeform 12444"/>
          <p:cNvSpPr/>
          <p:nvPr/>
        </p:nvSpPr>
        <p:spPr>
          <a:xfrm>
            <a:off x="1229942" y="3397197"/>
            <a:ext cx="5515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5" name="Freeform 12445"/>
          <p:cNvSpPr/>
          <p:nvPr/>
        </p:nvSpPr>
        <p:spPr>
          <a:xfrm>
            <a:off x="1298639" y="3397197"/>
            <a:ext cx="2952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6" name="Freeform 12446"/>
          <p:cNvSpPr/>
          <p:nvPr/>
        </p:nvSpPr>
        <p:spPr>
          <a:xfrm>
            <a:off x="1356683" y="3397197"/>
            <a:ext cx="4017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7" name="Freeform 12447"/>
          <p:cNvSpPr/>
          <p:nvPr/>
        </p:nvSpPr>
        <p:spPr>
          <a:xfrm>
            <a:off x="1408178" y="3398569"/>
            <a:ext cx="4505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8" name="Freeform 12448"/>
          <p:cNvSpPr/>
          <p:nvPr/>
        </p:nvSpPr>
        <p:spPr>
          <a:xfrm>
            <a:off x="1467109" y="3396969"/>
            <a:ext cx="4650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9" name="Freeform 12449"/>
          <p:cNvSpPr/>
          <p:nvPr/>
        </p:nvSpPr>
        <p:spPr>
          <a:xfrm>
            <a:off x="1520491" y="3396969"/>
            <a:ext cx="4650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0" name="Freeform 12450"/>
          <p:cNvSpPr/>
          <p:nvPr/>
        </p:nvSpPr>
        <p:spPr>
          <a:xfrm>
            <a:off x="1573873" y="3397197"/>
            <a:ext cx="5105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1" name="Freeform 12451"/>
          <p:cNvSpPr/>
          <p:nvPr/>
        </p:nvSpPr>
        <p:spPr>
          <a:xfrm>
            <a:off x="1633803" y="3397197"/>
            <a:ext cx="4017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2" name="Freeform 12452"/>
          <p:cNvSpPr/>
          <p:nvPr/>
        </p:nvSpPr>
        <p:spPr>
          <a:xfrm>
            <a:off x="1680971" y="3397197"/>
            <a:ext cx="4017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3" name="Freeform 12453"/>
          <p:cNvSpPr/>
          <p:nvPr/>
        </p:nvSpPr>
        <p:spPr>
          <a:xfrm>
            <a:off x="1758436" y="3372508"/>
            <a:ext cx="1065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4" name="Freeform 12454"/>
          <p:cNvSpPr/>
          <p:nvPr/>
        </p:nvSpPr>
        <p:spPr>
          <a:xfrm>
            <a:off x="1784405" y="3397197"/>
            <a:ext cx="4505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5" name="Freeform 12455"/>
          <p:cNvSpPr/>
          <p:nvPr/>
        </p:nvSpPr>
        <p:spPr>
          <a:xfrm>
            <a:off x="1866088" y="3383481"/>
            <a:ext cx="3373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6" name="Freeform 12456"/>
          <p:cNvSpPr/>
          <p:nvPr/>
        </p:nvSpPr>
        <p:spPr>
          <a:xfrm>
            <a:off x="1909259" y="3365650"/>
            <a:ext cx="44503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7" name="Freeform 12457"/>
          <p:cNvSpPr/>
          <p:nvPr/>
        </p:nvSpPr>
        <p:spPr>
          <a:xfrm>
            <a:off x="1968191" y="3397197"/>
            <a:ext cx="5105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8" name="Freeform 12458"/>
          <p:cNvSpPr/>
          <p:nvPr/>
        </p:nvSpPr>
        <p:spPr>
          <a:xfrm>
            <a:off x="2058419" y="3397197"/>
            <a:ext cx="5537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9" name="Freeform 12459"/>
          <p:cNvSpPr/>
          <p:nvPr/>
        </p:nvSpPr>
        <p:spPr>
          <a:xfrm>
            <a:off x="2126450" y="3397197"/>
            <a:ext cx="2952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0" name="Freeform 12460"/>
          <p:cNvSpPr/>
          <p:nvPr/>
        </p:nvSpPr>
        <p:spPr>
          <a:xfrm>
            <a:off x="2158213" y="3397197"/>
            <a:ext cx="5515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1" name="Freeform 12461"/>
          <p:cNvSpPr/>
          <p:nvPr/>
        </p:nvSpPr>
        <p:spPr>
          <a:xfrm>
            <a:off x="2220141" y="3364279"/>
            <a:ext cx="34737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2" name="Freeform 12462"/>
          <p:cNvSpPr/>
          <p:nvPr/>
        </p:nvSpPr>
        <p:spPr>
          <a:xfrm>
            <a:off x="2256654" y="3397197"/>
            <a:ext cx="5105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3" name="Freeform 12463"/>
          <p:cNvSpPr/>
          <p:nvPr/>
        </p:nvSpPr>
        <p:spPr>
          <a:xfrm>
            <a:off x="2316584" y="3397197"/>
            <a:ext cx="4017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4" name="Freeform 12464"/>
          <p:cNvSpPr/>
          <p:nvPr/>
        </p:nvSpPr>
        <p:spPr>
          <a:xfrm>
            <a:off x="2363751" y="3397197"/>
            <a:ext cx="4017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5" name="Freeform 12465"/>
          <p:cNvSpPr/>
          <p:nvPr/>
        </p:nvSpPr>
        <p:spPr>
          <a:xfrm>
            <a:off x="2415246" y="3372508"/>
            <a:ext cx="1065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6" name="Freeform 12466"/>
          <p:cNvSpPr/>
          <p:nvPr/>
        </p:nvSpPr>
        <p:spPr>
          <a:xfrm>
            <a:off x="2439107" y="3397197"/>
            <a:ext cx="5515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7" name="Freeform 12467"/>
          <p:cNvSpPr/>
          <p:nvPr/>
        </p:nvSpPr>
        <p:spPr>
          <a:xfrm>
            <a:off x="2506917" y="3397197"/>
            <a:ext cx="4505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8" name="Freeform 12468"/>
          <p:cNvSpPr/>
          <p:nvPr/>
        </p:nvSpPr>
        <p:spPr>
          <a:xfrm>
            <a:off x="2570509" y="3440403"/>
            <a:ext cx="11986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9" name="Freeform 12469"/>
          <p:cNvSpPr/>
          <p:nvPr/>
        </p:nvSpPr>
        <p:spPr>
          <a:xfrm>
            <a:off x="2623336" y="3369079"/>
            <a:ext cx="50607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0" name="Freeform 12470"/>
          <p:cNvSpPr/>
          <p:nvPr/>
        </p:nvSpPr>
        <p:spPr>
          <a:xfrm>
            <a:off x="2687373" y="3398569"/>
            <a:ext cx="4505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1" name="Freeform 12471"/>
          <p:cNvSpPr/>
          <p:nvPr/>
        </p:nvSpPr>
        <p:spPr>
          <a:xfrm>
            <a:off x="2748968" y="3397197"/>
            <a:ext cx="5537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2" name="Freeform 12472"/>
          <p:cNvSpPr/>
          <p:nvPr/>
        </p:nvSpPr>
        <p:spPr>
          <a:xfrm>
            <a:off x="2816666" y="3397197"/>
            <a:ext cx="5537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3" name="Freeform 12473"/>
          <p:cNvSpPr/>
          <p:nvPr/>
        </p:nvSpPr>
        <p:spPr>
          <a:xfrm>
            <a:off x="2881701" y="3397197"/>
            <a:ext cx="5515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4" name="Freeform 12474"/>
          <p:cNvSpPr/>
          <p:nvPr/>
        </p:nvSpPr>
        <p:spPr>
          <a:xfrm>
            <a:off x="2950399" y="3397197"/>
            <a:ext cx="2952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5" name="Freeform 12475"/>
          <p:cNvSpPr/>
          <p:nvPr/>
        </p:nvSpPr>
        <p:spPr>
          <a:xfrm>
            <a:off x="2980364" y="3383481"/>
            <a:ext cx="3373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6" name="Freeform 12476"/>
          <p:cNvSpPr/>
          <p:nvPr/>
        </p:nvSpPr>
        <p:spPr>
          <a:xfrm>
            <a:off x="3023536" y="3372508"/>
            <a:ext cx="1065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7" name="Freeform 12477"/>
          <p:cNvSpPr/>
          <p:nvPr/>
        </p:nvSpPr>
        <p:spPr>
          <a:xfrm>
            <a:off x="3049505" y="3397197"/>
            <a:ext cx="4505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8" name="Freeform 12478"/>
          <p:cNvSpPr/>
          <p:nvPr/>
        </p:nvSpPr>
        <p:spPr>
          <a:xfrm>
            <a:off x="3108991" y="3397197"/>
            <a:ext cx="54047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9" name="Freeform 12479"/>
          <p:cNvSpPr/>
          <p:nvPr/>
        </p:nvSpPr>
        <p:spPr>
          <a:xfrm>
            <a:off x="691286" y="35493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0" name="Freeform 12480"/>
          <p:cNvSpPr/>
          <p:nvPr/>
        </p:nvSpPr>
        <p:spPr>
          <a:xfrm>
            <a:off x="746379" y="3549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1" name="Freeform 12481"/>
          <p:cNvSpPr/>
          <p:nvPr/>
        </p:nvSpPr>
        <p:spPr>
          <a:xfrm>
            <a:off x="816902" y="35509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2" name="Freeform 12482"/>
          <p:cNvSpPr/>
          <p:nvPr/>
        </p:nvSpPr>
        <p:spPr>
          <a:xfrm>
            <a:off x="880795" y="3549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3" name="Freeform 12483"/>
          <p:cNvSpPr/>
          <p:nvPr/>
        </p:nvSpPr>
        <p:spPr>
          <a:xfrm>
            <a:off x="913942" y="3549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4" name="Freeform 12484"/>
          <p:cNvSpPr/>
          <p:nvPr/>
        </p:nvSpPr>
        <p:spPr>
          <a:xfrm>
            <a:off x="964349" y="3549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5" name="Freeform 12485"/>
          <p:cNvSpPr/>
          <p:nvPr/>
        </p:nvSpPr>
        <p:spPr>
          <a:xfrm>
            <a:off x="1026185" y="3549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6" name="Freeform 12486"/>
          <p:cNvSpPr/>
          <p:nvPr/>
        </p:nvSpPr>
        <p:spPr>
          <a:xfrm>
            <a:off x="1107269" y="35249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7" name="Freeform 12487"/>
          <p:cNvSpPr/>
          <p:nvPr/>
        </p:nvSpPr>
        <p:spPr>
          <a:xfrm>
            <a:off x="1134130" y="3549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8" name="Freeform 12488"/>
          <p:cNvSpPr/>
          <p:nvPr/>
        </p:nvSpPr>
        <p:spPr>
          <a:xfrm>
            <a:off x="1222369" y="3547540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9" name="Freeform 12489"/>
          <p:cNvSpPr/>
          <p:nvPr/>
        </p:nvSpPr>
        <p:spPr>
          <a:xfrm>
            <a:off x="1277119" y="354754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0" name="Freeform 12490"/>
          <p:cNvSpPr/>
          <p:nvPr/>
        </p:nvSpPr>
        <p:spPr>
          <a:xfrm>
            <a:off x="1348900" y="35475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1" name="Freeform 12491"/>
          <p:cNvSpPr/>
          <p:nvPr/>
        </p:nvSpPr>
        <p:spPr>
          <a:xfrm>
            <a:off x="1412450" y="351805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2" name="Freeform 12492"/>
          <p:cNvSpPr/>
          <p:nvPr/>
        </p:nvSpPr>
        <p:spPr>
          <a:xfrm>
            <a:off x="1486517" y="354891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3" name="Freeform 12493"/>
          <p:cNvSpPr/>
          <p:nvPr/>
        </p:nvSpPr>
        <p:spPr>
          <a:xfrm>
            <a:off x="1550410" y="3547540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4" name="Freeform 12494"/>
          <p:cNvSpPr/>
          <p:nvPr/>
        </p:nvSpPr>
        <p:spPr>
          <a:xfrm>
            <a:off x="1601845" y="353245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5" name="Freeform 12495"/>
          <p:cNvSpPr/>
          <p:nvPr/>
        </p:nvSpPr>
        <p:spPr>
          <a:xfrm>
            <a:off x="1652595" y="35214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6" name="Freeform 12496"/>
          <p:cNvSpPr/>
          <p:nvPr/>
        </p:nvSpPr>
        <p:spPr>
          <a:xfrm>
            <a:off x="1683456" y="35475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7" name="Freeform 12497"/>
          <p:cNvSpPr/>
          <p:nvPr/>
        </p:nvSpPr>
        <p:spPr>
          <a:xfrm>
            <a:off x="1747006" y="3547540"/>
            <a:ext cx="60350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8" name="Freeform 12498"/>
          <p:cNvSpPr/>
          <p:nvPr/>
        </p:nvSpPr>
        <p:spPr>
          <a:xfrm>
            <a:off x="1816958" y="3585945"/>
            <a:ext cx="24917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9" name="Freeform 12499"/>
          <p:cNvSpPr/>
          <p:nvPr/>
        </p:nvSpPr>
        <p:spPr>
          <a:xfrm>
            <a:off x="1878794" y="3548911"/>
            <a:ext cx="63093" cy="55549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0" name="Freeform 12500"/>
          <p:cNvSpPr/>
          <p:nvPr/>
        </p:nvSpPr>
        <p:spPr>
          <a:xfrm>
            <a:off x="1946117" y="354754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1" name="Freeform 12501"/>
          <p:cNvSpPr/>
          <p:nvPr/>
        </p:nvSpPr>
        <p:spPr>
          <a:xfrm>
            <a:off x="2016754" y="35214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2" name="Freeform 12502"/>
          <p:cNvSpPr/>
          <p:nvPr/>
        </p:nvSpPr>
        <p:spPr>
          <a:xfrm>
            <a:off x="2045901" y="3547540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3" name="Freeform 12503"/>
          <p:cNvSpPr/>
          <p:nvPr/>
        </p:nvSpPr>
        <p:spPr>
          <a:xfrm>
            <a:off x="2100994" y="35475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4" name="Freeform 12504"/>
          <p:cNvSpPr/>
          <p:nvPr/>
        </p:nvSpPr>
        <p:spPr>
          <a:xfrm>
            <a:off x="2164201" y="3585945"/>
            <a:ext cx="24917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5" name="Freeform 12505"/>
          <p:cNvSpPr/>
          <p:nvPr/>
        </p:nvSpPr>
        <p:spPr>
          <a:xfrm>
            <a:off x="2230153" y="3547540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6" name="Freeform 12506"/>
          <p:cNvSpPr/>
          <p:nvPr/>
        </p:nvSpPr>
        <p:spPr>
          <a:xfrm>
            <a:off x="2286960" y="3518050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7" name="Freeform 12507"/>
          <p:cNvSpPr/>
          <p:nvPr/>
        </p:nvSpPr>
        <p:spPr>
          <a:xfrm>
            <a:off x="2352568" y="354891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8" name="Freeform 12508"/>
          <p:cNvSpPr/>
          <p:nvPr/>
        </p:nvSpPr>
        <p:spPr>
          <a:xfrm>
            <a:off x="2418176" y="3547540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9" name="Freeform 12509"/>
          <p:cNvSpPr/>
          <p:nvPr/>
        </p:nvSpPr>
        <p:spPr>
          <a:xfrm>
            <a:off x="2460924" y="3547540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0" name="Freeform 12510"/>
          <p:cNvSpPr/>
          <p:nvPr/>
        </p:nvSpPr>
        <p:spPr>
          <a:xfrm>
            <a:off x="2517731" y="3518050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1" name="Freeform 12511"/>
          <p:cNvSpPr/>
          <p:nvPr/>
        </p:nvSpPr>
        <p:spPr>
          <a:xfrm>
            <a:off x="2613058" y="3547540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2" name="Freeform 12512"/>
          <p:cNvSpPr/>
          <p:nvPr/>
        </p:nvSpPr>
        <p:spPr>
          <a:xfrm>
            <a:off x="2712499" y="354891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3" name="Freeform 12513"/>
          <p:cNvSpPr/>
          <p:nvPr/>
        </p:nvSpPr>
        <p:spPr>
          <a:xfrm>
            <a:off x="2774792" y="3547540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4" name="Freeform 12514"/>
          <p:cNvSpPr/>
          <p:nvPr/>
        </p:nvSpPr>
        <p:spPr>
          <a:xfrm>
            <a:off x="2829885" y="35214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5" name="Freeform 12515"/>
          <p:cNvSpPr/>
          <p:nvPr/>
        </p:nvSpPr>
        <p:spPr>
          <a:xfrm>
            <a:off x="2859031" y="3547540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6" name="Freeform 12516"/>
          <p:cNvSpPr/>
          <p:nvPr/>
        </p:nvSpPr>
        <p:spPr>
          <a:xfrm>
            <a:off x="2911724" y="3585945"/>
            <a:ext cx="24917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7" name="Freeform 12517"/>
          <p:cNvSpPr/>
          <p:nvPr/>
        </p:nvSpPr>
        <p:spPr>
          <a:xfrm>
            <a:off x="2976646" y="354754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8" name="Freeform 12518"/>
          <p:cNvSpPr/>
          <p:nvPr/>
        </p:nvSpPr>
        <p:spPr>
          <a:xfrm>
            <a:off x="3040768" y="35475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9" name="Freeform 12519"/>
          <p:cNvSpPr/>
          <p:nvPr/>
        </p:nvSpPr>
        <p:spPr>
          <a:xfrm>
            <a:off x="3104319" y="351805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0" name="Freeform 12520"/>
          <p:cNvSpPr/>
          <p:nvPr/>
        </p:nvSpPr>
        <p:spPr>
          <a:xfrm>
            <a:off x="691887" y="3670450"/>
            <a:ext cx="16601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1" name="Freeform 12521"/>
          <p:cNvSpPr/>
          <p:nvPr/>
        </p:nvSpPr>
        <p:spPr>
          <a:xfrm>
            <a:off x="719224" y="3673879"/>
            <a:ext cx="19257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2" name="Freeform 12522"/>
          <p:cNvSpPr/>
          <p:nvPr/>
        </p:nvSpPr>
        <p:spPr>
          <a:xfrm>
            <a:off x="743795" y="3684852"/>
            <a:ext cx="41836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3" name="Freeform 12523"/>
          <p:cNvSpPr/>
          <p:nvPr/>
        </p:nvSpPr>
        <p:spPr>
          <a:xfrm>
            <a:off x="793932" y="3701311"/>
            <a:ext cx="51797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4" name="Freeform 12524"/>
          <p:cNvSpPr/>
          <p:nvPr/>
        </p:nvSpPr>
        <p:spPr>
          <a:xfrm>
            <a:off x="857350" y="3699940"/>
            <a:ext cx="37851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5" name="Freeform 12525"/>
          <p:cNvSpPr/>
          <p:nvPr/>
        </p:nvSpPr>
        <p:spPr>
          <a:xfrm>
            <a:off x="900293" y="3699940"/>
            <a:ext cx="58437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6" name="Freeform 12526"/>
          <p:cNvSpPr/>
          <p:nvPr/>
        </p:nvSpPr>
        <p:spPr>
          <a:xfrm>
            <a:off x="970795" y="3673879"/>
            <a:ext cx="19257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7" name="Freeform 12527"/>
          <p:cNvSpPr/>
          <p:nvPr/>
        </p:nvSpPr>
        <p:spPr>
          <a:xfrm>
            <a:off x="998907" y="3699940"/>
            <a:ext cx="49030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8" name="Freeform 12528"/>
          <p:cNvSpPr/>
          <p:nvPr/>
        </p:nvSpPr>
        <p:spPr>
          <a:xfrm>
            <a:off x="1051147" y="3699940"/>
            <a:ext cx="51686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9" name="Freeform 12529"/>
          <p:cNvSpPr/>
          <p:nvPr/>
        </p:nvSpPr>
        <p:spPr>
          <a:xfrm>
            <a:off x="1113348" y="3670450"/>
            <a:ext cx="16601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0" name="Freeform 12530"/>
          <p:cNvSpPr/>
          <p:nvPr/>
        </p:nvSpPr>
        <p:spPr>
          <a:xfrm>
            <a:off x="1166142" y="3699940"/>
            <a:ext cx="45931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1" name="Freeform 12531"/>
          <p:cNvSpPr/>
          <p:nvPr/>
        </p:nvSpPr>
        <p:spPr>
          <a:xfrm>
            <a:off x="1215283" y="3684852"/>
            <a:ext cx="41836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2" name="Freeform 12532"/>
          <p:cNvSpPr/>
          <p:nvPr/>
        </p:nvSpPr>
        <p:spPr>
          <a:xfrm>
            <a:off x="1265420" y="3701311"/>
            <a:ext cx="51797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3" name="Freeform 12533"/>
          <p:cNvSpPr/>
          <p:nvPr/>
        </p:nvSpPr>
        <p:spPr>
          <a:xfrm>
            <a:off x="1326846" y="3670450"/>
            <a:ext cx="58437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4" name="Freeform 12534"/>
          <p:cNvSpPr/>
          <p:nvPr/>
        </p:nvSpPr>
        <p:spPr>
          <a:xfrm>
            <a:off x="1397348" y="3673879"/>
            <a:ext cx="19257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5" name="Freeform 12535"/>
          <p:cNvSpPr/>
          <p:nvPr/>
        </p:nvSpPr>
        <p:spPr>
          <a:xfrm>
            <a:off x="1425460" y="3699940"/>
            <a:ext cx="55117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6" name="Freeform 12536"/>
          <p:cNvSpPr/>
          <p:nvPr/>
        </p:nvSpPr>
        <p:spPr>
          <a:xfrm>
            <a:off x="1487329" y="3699940"/>
            <a:ext cx="45931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7" name="Freeform 12537"/>
          <p:cNvSpPr/>
          <p:nvPr/>
        </p:nvSpPr>
        <p:spPr>
          <a:xfrm>
            <a:off x="1570116" y="3701997"/>
            <a:ext cx="29440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8" name="Freeform 12538"/>
          <p:cNvSpPr/>
          <p:nvPr/>
        </p:nvSpPr>
        <p:spPr>
          <a:xfrm>
            <a:off x="1601781" y="3701997"/>
            <a:ext cx="55006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9" name="Freeform 12539"/>
          <p:cNvSpPr/>
          <p:nvPr/>
        </p:nvSpPr>
        <p:spPr>
          <a:xfrm>
            <a:off x="1669959" y="3703369"/>
            <a:ext cx="4493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0" name="Freeform 12540"/>
          <p:cNvSpPr/>
          <p:nvPr/>
        </p:nvSpPr>
        <p:spPr>
          <a:xfrm>
            <a:off x="1730832" y="3701997"/>
            <a:ext cx="4493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1" name="Freeform 12541"/>
          <p:cNvSpPr/>
          <p:nvPr/>
        </p:nvSpPr>
        <p:spPr>
          <a:xfrm>
            <a:off x="1789270" y="3670450"/>
            <a:ext cx="5522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2" name="Freeform 12542"/>
          <p:cNvSpPr/>
          <p:nvPr/>
        </p:nvSpPr>
        <p:spPr>
          <a:xfrm>
            <a:off x="1883567" y="3701997"/>
            <a:ext cx="55006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3" name="Freeform 12543"/>
          <p:cNvSpPr/>
          <p:nvPr/>
        </p:nvSpPr>
        <p:spPr>
          <a:xfrm>
            <a:off x="1951745" y="3703369"/>
            <a:ext cx="4493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4" name="Freeform 12544"/>
          <p:cNvSpPr/>
          <p:nvPr/>
        </p:nvSpPr>
        <p:spPr>
          <a:xfrm>
            <a:off x="2006752" y="3688281"/>
            <a:ext cx="3364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5" name="Freeform 12545"/>
          <p:cNvSpPr/>
          <p:nvPr/>
        </p:nvSpPr>
        <p:spPr>
          <a:xfrm>
            <a:off x="2069285" y="3688281"/>
            <a:ext cx="3364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6" name="Freeform 12546"/>
          <p:cNvSpPr/>
          <p:nvPr/>
        </p:nvSpPr>
        <p:spPr>
          <a:xfrm>
            <a:off x="2112339" y="3670450"/>
            <a:ext cx="44381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7" name="Freeform 12547"/>
          <p:cNvSpPr/>
          <p:nvPr/>
        </p:nvSpPr>
        <p:spPr>
          <a:xfrm>
            <a:off x="2171109" y="3701997"/>
            <a:ext cx="5091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8" name="Freeform 12548"/>
          <p:cNvSpPr/>
          <p:nvPr/>
        </p:nvSpPr>
        <p:spPr>
          <a:xfrm>
            <a:off x="2254671" y="3669079"/>
            <a:ext cx="34642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9" name="Freeform 12549"/>
          <p:cNvSpPr/>
          <p:nvPr/>
        </p:nvSpPr>
        <p:spPr>
          <a:xfrm>
            <a:off x="2293740" y="3703369"/>
            <a:ext cx="4493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0" name="Freeform 12550"/>
          <p:cNvSpPr/>
          <p:nvPr/>
        </p:nvSpPr>
        <p:spPr>
          <a:xfrm>
            <a:off x="2356826" y="3670450"/>
            <a:ext cx="7304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1" name="Freeform 12551"/>
          <p:cNvSpPr/>
          <p:nvPr/>
        </p:nvSpPr>
        <p:spPr>
          <a:xfrm>
            <a:off x="2383278" y="3670450"/>
            <a:ext cx="7304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2" name="Freeform 12552"/>
          <p:cNvSpPr/>
          <p:nvPr/>
        </p:nvSpPr>
        <p:spPr>
          <a:xfrm>
            <a:off x="2431313" y="3701769"/>
            <a:ext cx="46374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3" name="Freeform 12553"/>
          <p:cNvSpPr/>
          <p:nvPr/>
        </p:nvSpPr>
        <p:spPr>
          <a:xfrm>
            <a:off x="2484549" y="3701997"/>
            <a:ext cx="55006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4" name="Freeform 12554"/>
          <p:cNvSpPr/>
          <p:nvPr/>
        </p:nvSpPr>
        <p:spPr>
          <a:xfrm>
            <a:off x="2552173" y="3701997"/>
            <a:ext cx="77806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5" name="Freeform 12555"/>
          <p:cNvSpPr/>
          <p:nvPr/>
        </p:nvSpPr>
        <p:spPr>
          <a:xfrm>
            <a:off x="2646913" y="3701997"/>
            <a:ext cx="5522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6" name="Freeform 12556"/>
          <p:cNvSpPr/>
          <p:nvPr/>
        </p:nvSpPr>
        <p:spPr>
          <a:xfrm>
            <a:off x="2716087" y="3670450"/>
            <a:ext cx="7304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7" name="Freeform 12557"/>
          <p:cNvSpPr/>
          <p:nvPr/>
        </p:nvSpPr>
        <p:spPr>
          <a:xfrm>
            <a:off x="2738223" y="3701997"/>
            <a:ext cx="5091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8" name="Freeform 12558"/>
          <p:cNvSpPr/>
          <p:nvPr/>
        </p:nvSpPr>
        <p:spPr>
          <a:xfrm>
            <a:off x="2801752" y="3701997"/>
            <a:ext cx="77806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9" name="Freeform 12559"/>
          <p:cNvSpPr/>
          <p:nvPr/>
        </p:nvSpPr>
        <p:spPr>
          <a:xfrm>
            <a:off x="2893836" y="3701997"/>
            <a:ext cx="5091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0" name="Freeform 12560"/>
          <p:cNvSpPr/>
          <p:nvPr/>
        </p:nvSpPr>
        <p:spPr>
          <a:xfrm>
            <a:off x="2957365" y="3701997"/>
            <a:ext cx="4493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1" name="Freeform 12561"/>
          <p:cNvSpPr/>
          <p:nvPr/>
        </p:nvSpPr>
        <p:spPr>
          <a:xfrm>
            <a:off x="3012925" y="3688281"/>
            <a:ext cx="3364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2" name="Freeform 12562"/>
          <p:cNvSpPr/>
          <p:nvPr/>
        </p:nvSpPr>
        <p:spPr>
          <a:xfrm>
            <a:off x="3079221" y="3701997"/>
            <a:ext cx="55006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3" name="Freeform 12563"/>
          <p:cNvSpPr/>
          <p:nvPr/>
        </p:nvSpPr>
        <p:spPr>
          <a:xfrm>
            <a:off x="3140980" y="3669079"/>
            <a:ext cx="34642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4" name="Freeform 12564"/>
          <p:cNvSpPr/>
          <p:nvPr/>
        </p:nvSpPr>
        <p:spPr>
          <a:xfrm>
            <a:off x="691051" y="3854169"/>
            <a:ext cx="4584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5" name="Freeform 12565"/>
          <p:cNvSpPr/>
          <p:nvPr/>
        </p:nvSpPr>
        <p:spPr>
          <a:xfrm>
            <a:off x="743676" y="3854397"/>
            <a:ext cx="5437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6" name="Freeform 12566"/>
          <p:cNvSpPr/>
          <p:nvPr/>
        </p:nvSpPr>
        <p:spPr>
          <a:xfrm>
            <a:off x="810523" y="3854397"/>
            <a:ext cx="7691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7" name="Freeform 12567"/>
          <p:cNvSpPr/>
          <p:nvPr/>
        </p:nvSpPr>
        <p:spPr>
          <a:xfrm>
            <a:off x="904175" y="3854397"/>
            <a:ext cx="5459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8" name="Freeform 12568"/>
          <p:cNvSpPr/>
          <p:nvPr/>
        </p:nvSpPr>
        <p:spPr>
          <a:xfrm>
            <a:off x="968288" y="3854397"/>
            <a:ext cx="5032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9" name="Freeform 12569"/>
          <p:cNvSpPr/>
          <p:nvPr/>
        </p:nvSpPr>
        <p:spPr>
          <a:xfrm>
            <a:off x="1025288" y="3840681"/>
            <a:ext cx="33259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0" name="Freeform 12570"/>
          <p:cNvSpPr/>
          <p:nvPr/>
        </p:nvSpPr>
        <p:spPr>
          <a:xfrm>
            <a:off x="1065222" y="3854397"/>
            <a:ext cx="5032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1" name="Freeform 12571"/>
          <p:cNvSpPr/>
          <p:nvPr/>
        </p:nvSpPr>
        <p:spPr>
          <a:xfrm>
            <a:off x="1128021" y="3854397"/>
            <a:ext cx="44419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2" name="Freeform 12572"/>
          <p:cNvSpPr/>
          <p:nvPr/>
        </p:nvSpPr>
        <p:spPr>
          <a:xfrm>
            <a:off x="1186663" y="3854169"/>
            <a:ext cx="4584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3" name="Freeform 12573"/>
          <p:cNvSpPr/>
          <p:nvPr/>
        </p:nvSpPr>
        <p:spPr>
          <a:xfrm>
            <a:off x="1241914" y="3829708"/>
            <a:ext cx="10503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4" name="Freeform 12574"/>
          <p:cNvSpPr/>
          <p:nvPr/>
        </p:nvSpPr>
        <p:spPr>
          <a:xfrm>
            <a:off x="1265436" y="3854397"/>
            <a:ext cx="5032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5" name="Freeform 12575"/>
          <p:cNvSpPr/>
          <p:nvPr/>
        </p:nvSpPr>
        <p:spPr>
          <a:xfrm>
            <a:off x="1324516" y="3854397"/>
            <a:ext cx="3960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6" name="Freeform 12576"/>
          <p:cNvSpPr/>
          <p:nvPr/>
        </p:nvSpPr>
        <p:spPr>
          <a:xfrm>
            <a:off x="1394427" y="3840681"/>
            <a:ext cx="33259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7" name="Freeform 12577"/>
          <p:cNvSpPr/>
          <p:nvPr/>
        </p:nvSpPr>
        <p:spPr>
          <a:xfrm>
            <a:off x="1436986" y="3822850"/>
            <a:ext cx="43872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8" name="Freeform 12578"/>
          <p:cNvSpPr/>
          <p:nvPr/>
        </p:nvSpPr>
        <p:spPr>
          <a:xfrm>
            <a:off x="1495081" y="3854397"/>
            <a:ext cx="4354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9" name="Freeform 12579"/>
          <p:cNvSpPr/>
          <p:nvPr/>
        </p:nvSpPr>
        <p:spPr>
          <a:xfrm>
            <a:off x="1548034" y="3840681"/>
            <a:ext cx="33259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0" name="Freeform 12580"/>
          <p:cNvSpPr/>
          <p:nvPr/>
        </p:nvSpPr>
        <p:spPr>
          <a:xfrm>
            <a:off x="1613459" y="3854397"/>
            <a:ext cx="4354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1" name="Freeform 12581"/>
          <p:cNvSpPr/>
          <p:nvPr/>
        </p:nvSpPr>
        <p:spPr>
          <a:xfrm>
            <a:off x="1673086" y="3854397"/>
            <a:ext cx="2910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2" name="Freeform 12582"/>
          <p:cNvSpPr/>
          <p:nvPr/>
        </p:nvSpPr>
        <p:spPr>
          <a:xfrm>
            <a:off x="1704343" y="3854397"/>
            <a:ext cx="5032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3" name="Freeform 12583"/>
          <p:cNvSpPr/>
          <p:nvPr/>
        </p:nvSpPr>
        <p:spPr>
          <a:xfrm>
            <a:off x="1790555" y="3854397"/>
            <a:ext cx="5032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4" name="Freeform 12584"/>
          <p:cNvSpPr/>
          <p:nvPr/>
        </p:nvSpPr>
        <p:spPr>
          <a:xfrm>
            <a:off x="1849635" y="3854397"/>
            <a:ext cx="3960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5" name="Freeform 12585"/>
          <p:cNvSpPr/>
          <p:nvPr/>
        </p:nvSpPr>
        <p:spPr>
          <a:xfrm>
            <a:off x="1896133" y="3854397"/>
            <a:ext cx="3960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6" name="Freeform 12586"/>
          <p:cNvSpPr/>
          <p:nvPr/>
        </p:nvSpPr>
        <p:spPr>
          <a:xfrm>
            <a:off x="1944272" y="3854397"/>
            <a:ext cx="5032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7" name="Freeform 12587"/>
          <p:cNvSpPr/>
          <p:nvPr/>
        </p:nvSpPr>
        <p:spPr>
          <a:xfrm>
            <a:off x="2007071" y="3854397"/>
            <a:ext cx="44419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8" name="Freeform 12588"/>
          <p:cNvSpPr/>
          <p:nvPr/>
        </p:nvSpPr>
        <p:spPr>
          <a:xfrm>
            <a:off x="2061993" y="3840681"/>
            <a:ext cx="33259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9" name="Freeform 12589"/>
          <p:cNvSpPr/>
          <p:nvPr/>
        </p:nvSpPr>
        <p:spPr>
          <a:xfrm>
            <a:off x="2104553" y="3829708"/>
            <a:ext cx="10503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0" name="Freeform 12590"/>
          <p:cNvSpPr/>
          <p:nvPr/>
        </p:nvSpPr>
        <p:spPr>
          <a:xfrm>
            <a:off x="2128075" y="3854397"/>
            <a:ext cx="4354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1" name="Freeform 12591"/>
          <p:cNvSpPr/>
          <p:nvPr/>
        </p:nvSpPr>
        <p:spPr>
          <a:xfrm>
            <a:off x="2189015" y="3822850"/>
            <a:ext cx="7220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2" name="Freeform 12592"/>
          <p:cNvSpPr/>
          <p:nvPr/>
        </p:nvSpPr>
        <p:spPr>
          <a:xfrm>
            <a:off x="2232668" y="3821479"/>
            <a:ext cx="34244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3" name="Freeform 12593"/>
          <p:cNvSpPr/>
          <p:nvPr/>
        </p:nvSpPr>
        <p:spPr>
          <a:xfrm>
            <a:off x="2268663" y="3854397"/>
            <a:ext cx="5437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4" name="Freeform 12594"/>
          <p:cNvSpPr/>
          <p:nvPr/>
        </p:nvSpPr>
        <p:spPr>
          <a:xfrm>
            <a:off x="2336385" y="3854397"/>
            <a:ext cx="2910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5" name="Freeform 12595"/>
          <p:cNvSpPr/>
          <p:nvPr/>
        </p:nvSpPr>
        <p:spPr>
          <a:xfrm>
            <a:off x="2391417" y="3840681"/>
            <a:ext cx="33259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6" name="Freeform 12596"/>
          <p:cNvSpPr/>
          <p:nvPr/>
        </p:nvSpPr>
        <p:spPr>
          <a:xfrm>
            <a:off x="2433976" y="3822850"/>
            <a:ext cx="43872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7" name="Freeform 12597"/>
          <p:cNvSpPr/>
          <p:nvPr/>
        </p:nvSpPr>
        <p:spPr>
          <a:xfrm>
            <a:off x="2492071" y="3854397"/>
            <a:ext cx="5032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8" name="Freeform 12598"/>
          <p:cNvSpPr/>
          <p:nvPr/>
        </p:nvSpPr>
        <p:spPr>
          <a:xfrm>
            <a:off x="2578284" y="3826965"/>
            <a:ext cx="49233" cy="82296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9" name="Freeform 12599"/>
          <p:cNvSpPr/>
          <p:nvPr/>
        </p:nvSpPr>
        <p:spPr>
          <a:xfrm>
            <a:off x="2645131" y="3828337"/>
            <a:ext cx="26695" cy="80924"/>
          </a:xfrm>
          <a:custGeom>
            <a:avLst/>
            <a:gdLst/>
            <a:ahLst/>
            <a:cxnLst/>
            <a:rect l="0" t="0" r="0" b="0"/>
            <a:pathLst>
              <a:path w="3098800" h="8991600">
                <a:moveTo>
                  <a:pt x="3098800" y="0"/>
                </a:moveTo>
                <a:lnTo>
                  <a:pt x="2286000" y="0"/>
                </a:lnTo>
                <a:lnTo>
                  <a:pt x="0" y="1879600"/>
                </a:lnTo>
                <a:lnTo>
                  <a:pt x="571500" y="2565400"/>
                </a:lnTo>
                <a:lnTo>
                  <a:pt x="2184400" y="1143000"/>
                </a:lnTo>
                <a:lnTo>
                  <a:pt x="2184400" y="8991600"/>
                </a:lnTo>
                <a:lnTo>
                  <a:pt x="30988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0" name="Freeform 12600"/>
          <p:cNvSpPr/>
          <p:nvPr/>
        </p:nvSpPr>
        <p:spPr>
          <a:xfrm>
            <a:off x="2698084" y="3854397"/>
            <a:ext cx="3960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1" name="Freeform 12601"/>
          <p:cNvSpPr/>
          <p:nvPr/>
        </p:nvSpPr>
        <p:spPr>
          <a:xfrm>
            <a:off x="2742503" y="3840681"/>
            <a:ext cx="33259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2" name="Freeform 12602"/>
          <p:cNvSpPr/>
          <p:nvPr/>
        </p:nvSpPr>
        <p:spPr>
          <a:xfrm>
            <a:off x="2781342" y="3878057"/>
            <a:ext cx="28117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3" name="Freeform 12603"/>
          <p:cNvSpPr/>
          <p:nvPr/>
        </p:nvSpPr>
        <p:spPr>
          <a:xfrm>
            <a:off x="2818760" y="3854169"/>
            <a:ext cx="4584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4" name="Freeform 12604"/>
          <p:cNvSpPr/>
          <p:nvPr/>
        </p:nvSpPr>
        <p:spPr>
          <a:xfrm>
            <a:off x="2871384" y="3854397"/>
            <a:ext cx="5032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5" name="Freeform 12605"/>
          <p:cNvSpPr/>
          <p:nvPr/>
        </p:nvSpPr>
        <p:spPr>
          <a:xfrm>
            <a:off x="2934184" y="3854397"/>
            <a:ext cx="44419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6" name="Freeform 12606"/>
          <p:cNvSpPr/>
          <p:nvPr/>
        </p:nvSpPr>
        <p:spPr>
          <a:xfrm>
            <a:off x="2989106" y="3840681"/>
            <a:ext cx="33259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7" name="Freeform 12607"/>
          <p:cNvSpPr/>
          <p:nvPr/>
        </p:nvSpPr>
        <p:spPr>
          <a:xfrm>
            <a:off x="3031665" y="3855769"/>
            <a:ext cx="44419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8" name="Freeform 12608"/>
          <p:cNvSpPr/>
          <p:nvPr/>
        </p:nvSpPr>
        <p:spPr>
          <a:xfrm>
            <a:off x="3092714" y="3854397"/>
            <a:ext cx="2910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9" name="Freeform 12609"/>
          <p:cNvSpPr/>
          <p:nvPr/>
        </p:nvSpPr>
        <p:spPr>
          <a:xfrm>
            <a:off x="3122473" y="3855769"/>
            <a:ext cx="49561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0" name="Freeform 12610"/>
          <p:cNvSpPr/>
          <p:nvPr/>
        </p:nvSpPr>
        <p:spPr>
          <a:xfrm>
            <a:off x="691095" y="4006797"/>
            <a:ext cx="54832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1" name="Freeform 12611"/>
          <p:cNvSpPr/>
          <p:nvPr/>
        </p:nvSpPr>
        <p:spPr>
          <a:xfrm>
            <a:off x="759388" y="4006797"/>
            <a:ext cx="2934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2" name="Freeform 12612"/>
          <p:cNvSpPr/>
          <p:nvPr/>
        </p:nvSpPr>
        <p:spPr>
          <a:xfrm>
            <a:off x="790942" y="4006797"/>
            <a:ext cx="53729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3" name="Freeform 12613"/>
          <p:cNvSpPr/>
          <p:nvPr/>
        </p:nvSpPr>
        <p:spPr>
          <a:xfrm>
            <a:off x="858241" y="4006797"/>
            <a:ext cx="4391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4" name="Freeform 12614"/>
          <p:cNvSpPr/>
          <p:nvPr/>
        </p:nvSpPr>
        <p:spPr>
          <a:xfrm>
            <a:off x="917487" y="4006797"/>
            <a:ext cx="4479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5" name="Freeform 12615"/>
          <p:cNvSpPr/>
          <p:nvPr/>
        </p:nvSpPr>
        <p:spPr>
          <a:xfrm>
            <a:off x="979271" y="3982108"/>
            <a:ext cx="1059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6" name="Freeform 12616"/>
          <p:cNvSpPr/>
          <p:nvPr/>
        </p:nvSpPr>
        <p:spPr>
          <a:xfrm>
            <a:off x="1001336" y="4006797"/>
            <a:ext cx="39938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7" name="Freeform 12617"/>
          <p:cNvSpPr/>
          <p:nvPr/>
        </p:nvSpPr>
        <p:spPr>
          <a:xfrm>
            <a:off x="1046129" y="3993081"/>
            <a:ext cx="33539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8" name="Freeform 12618"/>
          <p:cNvSpPr/>
          <p:nvPr/>
        </p:nvSpPr>
        <p:spPr>
          <a:xfrm>
            <a:off x="1090481" y="4050003"/>
            <a:ext cx="11915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9" name="Freeform 12619"/>
          <p:cNvSpPr/>
          <p:nvPr/>
        </p:nvSpPr>
        <p:spPr>
          <a:xfrm>
            <a:off x="1142776" y="3978679"/>
            <a:ext cx="81421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0" name="Freeform 12620"/>
          <p:cNvSpPr/>
          <p:nvPr/>
        </p:nvSpPr>
        <p:spPr>
          <a:xfrm>
            <a:off x="1237326" y="4008169"/>
            <a:ext cx="4479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1" name="Freeform 12621"/>
          <p:cNvSpPr/>
          <p:nvPr/>
        </p:nvSpPr>
        <p:spPr>
          <a:xfrm>
            <a:off x="1298889" y="4006797"/>
            <a:ext cx="2934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2" name="Freeform 12622"/>
          <p:cNvSpPr/>
          <p:nvPr/>
        </p:nvSpPr>
        <p:spPr>
          <a:xfrm>
            <a:off x="1352729" y="3980737"/>
            <a:ext cx="110768" cy="80924"/>
          </a:xfrm>
          <a:custGeom>
            <a:avLst/>
            <a:gdLst/>
            <a:ahLst/>
            <a:cxnLst/>
            <a:rect l="0" t="0" r="0" b="0"/>
            <a:pathLst>
              <a:path w="12750800" h="8991600">
                <a:moveTo>
                  <a:pt x="2667000" y="8991600"/>
                </a:moveTo>
                <a:lnTo>
                  <a:pt x="4368800" y="8991600"/>
                </a:lnTo>
                <a:lnTo>
                  <a:pt x="6350000" y="2768600"/>
                </a:lnTo>
                <a:lnTo>
                  <a:pt x="6375400" y="2768600"/>
                </a:lnTo>
                <a:lnTo>
                  <a:pt x="8356600" y="8991600"/>
                </a:lnTo>
                <a:lnTo>
                  <a:pt x="10121900" y="8991600"/>
                </a:lnTo>
                <a:lnTo>
                  <a:pt x="12750800" y="0"/>
                </a:lnTo>
                <a:lnTo>
                  <a:pt x="10744200" y="0"/>
                </a:lnTo>
                <a:lnTo>
                  <a:pt x="9232900" y="5918200"/>
                </a:lnTo>
                <a:lnTo>
                  <a:pt x="9207500" y="5918200"/>
                </a:lnTo>
                <a:lnTo>
                  <a:pt x="7340600" y="0"/>
                </a:lnTo>
                <a:lnTo>
                  <a:pt x="5499100" y="0"/>
                </a:lnTo>
                <a:lnTo>
                  <a:pt x="3619500" y="5765800"/>
                </a:lnTo>
                <a:lnTo>
                  <a:pt x="3594100" y="5765800"/>
                </a:lnTo>
                <a:lnTo>
                  <a:pt x="2159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3" name="Freeform 12623"/>
          <p:cNvSpPr/>
          <p:nvPr/>
        </p:nvSpPr>
        <p:spPr>
          <a:xfrm>
            <a:off x="1462284" y="4004740"/>
            <a:ext cx="51522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4" name="Freeform 12624"/>
          <p:cNvSpPr/>
          <p:nvPr/>
        </p:nvSpPr>
        <p:spPr>
          <a:xfrm>
            <a:off x="1520868" y="4004740"/>
            <a:ext cx="45785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5" name="Freeform 12625"/>
          <p:cNvSpPr/>
          <p:nvPr/>
        </p:nvSpPr>
        <p:spPr>
          <a:xfrm>
            <a:off x="1575039" y="3975250"/>
            <a:ext cx="51633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6" name="Freeform 12626"/>
          <p:cNvSpPr/>
          <p:nvPr/>
        </p:nvSpPr>
        <p:spPr>
          <a:xfrm>
            <a:off x="1637153" y="3978679"/>
            <a:ext cx="19196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7" name="Freeform 12627"/>
          <p:cNvSpPr/>
          <p:nvPr/>
        </p:nvSpPr>
        <p:spPr>
          <a:xfrm>
            <a:off x="1666831" y="4004740"/>
            <a:ext cx="51633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8" name="Freeform 12628"/>
          <p:cNvSpPr/>
          <p:nvPr/>
        </p:nvSpPr>
        <p:spPr>
          <a:xfrm>
            <a:off x="1728063" y="4004740"/>
            <a:ext cx="58252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9" name="Freeform 12629"/>
          <p:cNvSpPr/>
          <p:nvPr/>
        </p:nvSpPr>
        <p:spPr>
          <a:xfrm>
            <a:off x="1794259" y="3989652"/>
            <a:ext cx="41703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0" name="Freeform 12630"/>
          <p:cNvSpPr/>
          <p:nvPr/>
        </p:nvSpPr>
        <p:spPr>
          <a:xfrm>
            <a:off x="1842252" y="4004740"/>
            <a:ext cx="59576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1" name="Freeform 12631"/>
          <p:cNvSpPr/>
          <p:nvPr/>
        </p:nvSpPr>
        <p:spPr>
          <a:xfrm>
            <a:off x="1911427" y="4004740"/>
            <a:ext cx="51633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2" name="Freeform 12632"/>
          <p:cNvSpPr/>
          <p:nvPr/>
        </p:nvSpPr>
        <p:spPr>
          <a:xfrm>
            <a:off x="1970673" y="4043145"/>
            <a:ext cx="24051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3" name="Freeform 12633"/>
          <p:cNvSpPr/>
          <p:nvPr/>
        </p:nvSpPr>
        <p:spPr>
          <a:xfrm>
            <a:off x="2036759" y="3980737"/>
            <a:ext cx="72043" cy="80924"/>
          </a:xfrm>
          <a:custGeom>
            <a:avLst/>
            <a:gdLst/>
            <a:ahLst/>
            <a:cxnLst/>
            <a:rect l="0" t="0" r="0" b="0"/>
            <a:pathLst>
              <a:path w="8293100" h="8991600">
                <a:moveTo>
                  <a:pt x="0" y="8991600"/>
                </a:moveTo>
                <a:lnTo>
                  <a:pt x="3238500" y="8991600"/>
                </a:lnTo>
                <a:cubicBezTo>
                  <a:pt x="5918200" y="8991600"/>
                  <a:pt x="8293100" y="7429500"/>
                  <a:pt x="8293100" y="4521200"/>
                </a:cubicBezTo>
                <a:cubicBezTo>
                  <a:pt x="8293100" y="1231900"/>
                  <a:pt x="5867400" y="0"/>
                  <a:pt x="2971800" y="0"/>
                </a:cubicBezTo>
                <a:lnTo>
                  <a:pt x="0" y="0"/>
                </a:lnTo>
                <a:close/>
                <a:moveTo>
                  <a:pt x="1981200" y="1828800"/>
                </a:moveTo>
                <a:lnTo>
                  <a:pt x="3149600" y="1828800"/>
                </a:lnTo>
                <a:cubicBezTo>
                  <a:pt x="4826000" y="1828800"/>
                  <a:pt x="6235700" y="2654300"/>
                  <a:pt x="6235700" y="4419600"/>
                </a:cubicBezTo>
                <a:cubicBezTo>
                  <a:pt x="6235700" y="6464300"/>
                  <a:pt x="4851400" y="7162800"/>
                  <a:pt x="3009900" y="7162800"/>
                </a:cubicBezTo>
                <a:lnTo>
                  <a:pt x="1981200" y="716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4" name="Freeform 12634"/>
          <p:cNvSpPr/>
          <p:nvPr/>
        </p:nvSpPr>
        <p:spPr>
          <a:xfrm>
            <a:off x="2118622" y="4041316"/>
            <a:ext cx="20300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5" name="Freeform 12635"/>
          <p:cNvSpPr/>
          <p:nvPr/>
        </p:nvSpPr>
        <p:spPr>
          <a:xfrm>
            <a:off x="2148741" y="3978679"/>
            <a:ext cx="70388" cy="85039"/>
          </a:xfrm>
          <a:custGeom>
            <a:avLst/>
            <a:gdLst/>
            <a:ahLst/>
            <a:cxnLst/>
            <a:rect l="0" t="0" r="0" b="0"/>
            <a:pathLst>
              <a:path w="8102600" h="9448800">
                <a:moveTo>
                  <a:pt x="7886700" y="1320800"/>
                </a:moveTo>
                <a:cubicBezTo>
                  <a:pt x="7124700" y="342900"/>
                  <a:pt x="58547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083300" y="9448800"/>
                  <a:pt x="7353300" y="8953500"/>
                  <a:pt x="8102600" y="7886700"/>
                </a:cubicBezTo>
                <a:lnTo>
                  <a:pt x="6451600" y="6654800"/>
                </a:lnTo>
                <a:cubicBezTo>
                  <a:pt x="6045200" y="7264400"/>
                  <a:pt x="5397500" y="7620000"/>
                  <a:pt x="4597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660900" y="1828800"/>
                </a:cubicBezTo>
                <a:cubicBezTo>
                  <a:pt x="5397500" y="1828800"/>
                  <a:pt x="5969000" y="2095500"/>
                  <a:pt x="6362700" y="2565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6" name="Freeform 12636"/>
          <p:cNvSpPr/>
          <p:nvPr/>
        </p:nvSpPr>
        <p:spPr>
          <a:xfrm>
            <a:off x="2226633" y="4041316"/>
            <a:ext cx="20300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7" name="Freeform 12637"/>
          <p:cNvSpPr/>
          <p:nvPr/>
        </p:nvSpPr>
        <p:spPr>
          <a:xfrm>
            <a:off x="2254876" y="4043145"/>
            <a:ext cx="24051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8" name="Freeform 12638"/>
          <p:cNvSpPr/>
          <p:nvPr/>
        </p:nvSpPr>
        <p:spPr>
          <a:xfrm>
            <a:off x="2319087" y="3975250"/>
            <a:ext cx="16549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9" name="Freeform 12639"/>
          <p:cNvSpPr/>
          <p:nvPr/>
        </p:nvSpPr>
        <p:spPr>
          <a:xfrm>
            <a:off x="2345455" y="4004740"/>
            <a:ext cx="59576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0" name="Freeform 12640"/>
          <p:cNvSpPr/>
          <p:nvPr/>
        </p:nvSpPr>
        <p:spPr>
          <a:xfrm>
            <a:off x="2412976" y="4004740"/>
            <a:ext cx="48875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1" name="Freeform 12641"/>
          <p:cNvSpPr/>
          <p:nvPr/>
        </p:nvSpPr>
        <p:spPr>
          <a:xfrm>
            <a:off x="2465050" y="4004740"/>
            <a:ext cx="51522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2" name="Freeform 12642"/>
          <p:cNvSpPr/>
          <p:nvPr/>
        </p:nvSpPr>
        <p:spPr>
          <a:xfrm>
            <a:off x="2521648" y="3989652"/>
            <a:ext cx="41703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3" name="Freeform 12643"/>
          <p:cNvSpPr/>
          <p:nvPr/>
        </p:nvSpPr>
        <p:spPr>
          <a:xfrm>
            <a:off x="2570523" y="3978679"/>
            <a:ext cx="19196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4" name="Freeform 12644"/>
          <p:cNvSpPr/>
          <p:nvPr/>
        </p:nvSpPr>
        <p:spPr>
          <a:xfrm>
            <a:off x="2598215" y="4004740"/>
            <a:ext cx="59576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5" name="Freeform 12645"/>
          <p:cNvSpPr/>
          <p:nvPr/>
        </p:nvSpPr>
        <p:spPr>
          <a:xfrm>
            <a:off x="2667391" y="4004740"/>
            <a:ext cx="51633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6" name="Freeform 12646"/>
          <p:cNvSpPr/>
          <p:nvPr/>
        </p:nvSpPr>
        <p:spPr>
          <a:xfrm>
            <a:off x="2758300" y="4006797"/>
            <a:ext cx="5505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7" name="Freeform 12647"/>
          <p:cNvSpPr/>
          <p:nvPr/>
        </p:nvSpPr>
        <p:spPr>
          <a:xfrm>
            <a:off x="2825931" y="4006797"/>
            <a:ext cx="2934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8" name="Freeform 12648"/>
          <p:cNvSpPr/>
          <p:nvPr/>
        </p:nvSpPr>
        <p:spPr>
          <a:xfrm>
            <a:off x="2857485" y="4006797"/>
            <a:ext cx="54832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9" name="Freeform 12649"/>
          <p:cNvSpPr/>
          <p:nvPr/>
        </p:nvSpPr>
        <p:spPr>
          <a:xfrm>
            <a:off x="2919047" y="4008169"/>
            <a:ext cx="50088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0" name="Freeform 12650"/>
          <p:cNvSpPr/>
          <p:nvPr/>
        </p:nvSpPr>
        <p:spPr>
          <a:xfrm>
            <a:off x="2978514" y="3982108"/>
            <a:ext cx="1059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1" name="Freeform 12651"/>
          <p:cNvSpPr/>
          <p:nvPr/>
        </p:nvSpPr>
        <p:spPr>
          <a:xfrm>
            <a:off x="3001352" y="3975250"/>
            <a:ext cx="5505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2" name="Freeform 12652"/>
          <p:cNvSpPr/>
          <p:nvPr/>
        </p:nvSpPr>
        <p:spPr>
          <a:xfrm>
            <a:off x="3069534" y="4006797"/>
            <a:ext cx="5075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3" name="Freeform 12653"/>
          <p:cNvSpPr/>
          <p:nvPr/>
        </p:nvSpPr>
        <p:spPr>
          <a:xfrm>
            <a:off x="3129111" y="4006797"/>
            <a:ext cx="39938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4" name="Freeform 12654"/>
          <p:cNvSpPr/>
          <p:nvPr/>
        </p:nvSpPr>
        <p:spPr>
          <a:xfrm>
            <a:off x="691286" y="4159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5" name="Freeform 12655"/>
          <p:cNvSpPr/>
          <p:nvPr/>
        </p:nvSpPr>
        <p:spPr>
          <a:xfrm>
            <a:off x="761809" y="41591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6" name="Freeform 12656"/>
          <p:cNvSpPr/>
          <p:nvPr/>
        </p:nvSpPr>
        <p:spPr>
          <a:xfrm>
            <a:off x="831646" y="41591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7" name="Freeform 12657"/>
          <p:cNvSpPr/>
          <p:nvPr/>
        </p:nvSpPr>
        <p:spPr>
          <a:xfrm>
            <a:off x="898740" y="4159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8" name="Freeform 12658"/>
          <p:cNvSpPr/>
          <p:nvPr/>
        </p:nvSpPr>
        <p:spPr>
          <a:xfrm>
            <a:off x="969606" y="41591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9" name="Freeform 12659"/>
          <p:cNvSpPr/>
          <p:nvPr/>
        </p:nvSpPr>
        <p:spPr>
          <a:xfrm>
            <a:off x="1000582" y="4145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0" name="Freeform 12660"/>
          <p:cNvSpPr/>
          <p:nvPr/>
        </p:nvSpPr>
        <p:spPr>
          <a:xfrm>
            <a:off x="1045159" y="41605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1" name="Freeform 12661"/>
          <p:cNvSpPr/>
          <p:nvPr/>
        </p:nvSpPr>
        <p:spPr>
          <a:xfrm>
            <a:off x="1108138" y="41591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2" name="Freeform 12662"/>
          <p:cNvSpPr/>
          <p:nvPr/>
        </p:nvSpPr>
        <p:spPr>
          <a:xfrm>
            <a:off x="1172260" y="41345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3" name="Freeform 12663"/>
          <p:cNvSpPr/>
          <p:nvPr/>
        </p:nvSpPr>
        <p:spPr>
          <a:xfrm>
            <a:off x="1193063" y="4145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4" name="Freeform 12664"/>
          <p:cNvSpPr/>
          <p:nvPr/>
        </p:nvSpPr>
        <p:spPr>
          <a:xfrm>
            <a:off x="1237640" y="41345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5" name="Freeform 12665"/>
          <p:cNvSpPr/>
          <p:nvPr/>
        </p:nvSpPr>
        <p:spPr>
          <a:xfrm>
            <a:off x="1262329" y="4159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6" name="Freeform 12666"/>
          <p:cNvSpPr/>
          <p:nvPr/>
        </p:nvSpPr>
        <p:spPr>
          <a:xfrm>
            <a:off x="1324165" y="41591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7" name="Freeform 12667"/>
          <p:cNvSpPr/>
          <p:nvPr/>
        </p:nvSpPr>
        <p:spPr>
          <a:xfrm>
            <a:off x="1401089" y="412627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8" name="Freeform 12668"/>
          <p:cNvSpPr/>
          <p:nvPr/>
        </p:nvSpPr>
        <p:spPr>
          <a:xfrm>
            <a:off x="1438808" y="4159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9" name="Freeform 12669"/>
          <p:cNvSpPr/>
          <p:nvPr/>
        </p:nvSpPr>
        <p:spPr>
          <a:xfrm>
            <a:off x="1509674" y="41591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0" name="Freeform 12670"/>
          <p:cNvSpPr/>
          <p:nvPr/>
        </p:nvSpPr>
        <p:spPr>
          <a:xfrm>
            <a:off x="1573225" y="41591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1" name="Freeform 12671"/>
          <p:cNvSpPr/>
          <p:nvPr/>
        </p:nvSpPr>
        <p:spPr>
          <a:xfrm>
            <a:off x="1619745" y="4145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2" name="Freeform 12672"/>
          <p:cNvSpPr/>
          <p:nvPr/>
        </p:nvSpPr>
        <p:spPr>
          <a:xfrm>
            <a:off x="1664322" y="41605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3" name="Freeform 12673"/>
          <p:cNvSpPr/>
          <p:nvPr/>
        </p:nvSpPr>
        <p:spPr>
          <a:xfrm>
            <a:off x="1724215" y="41276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4" name="Freeform 12674"/>
          <p:cNvSpPr/>
          <p:nvPr/>
        </p:nvSpPr>
        <p:spPr>
          <a:xfrm>
            <a:off x="1794967" y="4159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5" name="Freeform 12675"/>
          <p:cNvSpPr/>
          <p:nvPr/>
        </p:nvSpPr>
        <p:spPr>
          <a:xfrm>
            <a:off x="1860689" y="41591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6" name="Freeform 12676"/>
          <p:cNvSpPr/>
          <p:nvPr/>
        </p:nvSpPr>
        <p:spPr>
          <a:xfrm>
            <a:off x="1918182" y="4145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7" name="Freeform 12677"/>
          <p:cNvSpPr/>
          <p:nvPr/>
        </p:nvSpPr>
        <p:spPr>
          <a:xfrm>
            <a:off x="1958301" y="41591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8" name="Freeform 12678"/>
          <p:cNvSpPr/>
          <p:nvPr/>
        </p:nvSpPr>
        <p:spPr>
          <a:xfrm>
            <a:off x="2035225" y="4145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9" name="Freeform 12679"/>
          <p:cNvSpPr/>
          <p:nvPr/>
        </p:nvSpPr>
        <p:spPr>
          <a:xfrm>
            <a:off x="2077059" y="4159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0" name="Freeform 12680"/>
          <p:cNvSpPr/>
          <p:nvPr/>
        </p:nvSpPr>
        <p:spPr>
          <a:xfrm>
            <a:off x="2171357" y="4126279"/>
            <a:ext cx="51549" cy="87782"/>
          </a:xfrm>
          <a:custGeom>
            <a:avLst/>
            <a:gdLst/>
            <a:ahLst/>
            <a:cxnLst/>
            <a:rect l="0" t="0" r="0" b="0"/>
            <a:pathLst>
              <a:path w="57277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  <a:moveTo>
                  <a:pt x="5537200" y="3810000"/>
                </a:moveTo>
                <a:lnTo>
                  <a:pt x="4699000" y="3810000"/>
                </a:lnTo>
                <a:lnTo>
                  <a:pt x="4699000" y="9753600"/>
                </a:lnTo>
                <a:lnTo>
                  <a:pt x="5537200" y="9753600"/>
                </a:lnTo>
                <a:close/>
                <a:moveTo>
                  <a:pt x="5727700" y="1524000"/>
                </a:moveTo>
                <a:cubicBezTo>
                  <a:pt x="5727700" y="1168400"/>
                  <a:pt x="5422900" y="914400"/>
                  <a:pt x="5118100" y="914400"/>
                </a:cubicBezTo>
                <a:cubicBezTo>
                  <a:pt x="4813300" y="914400"/>
                  <a:pt x="4508500" y="1168400"/>
                  <a:pt x="4508500" y="1524000"/>
                </a:cubicBezTo>
                <a:cubicBezTo>
                  <a:pt x="4508500" y="1879600"/>
                  <a:pt x="4813300" y="2133600"/>
                  <a:pt x="5118100" y="2133600"/>
                </a:cubicBezTo>
                <a:cubicBezTo>
                  <a:pt x="5422900" y="2133600"/>
                  <a:pt x="5727700" y="1879600"/>
                  <a:pt x="5727700" y="1524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1" name="Freeform 12681"/>
          <p:cNvSpPr/>
          <p:nvPr/>
        </p:nvSpPr>
        <p:spPr>
          <a:xfrm>
            <a:off x="2238794" y="41591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2" name="Freeform 12682"/>
          <p:cNvSpPr/>
          <p:nvPr/>
        </p:nvSpPr>
        <p:spPr>
          <a:xfrm>
            <a:off x="2299258" y="41276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3" name="Freeform 12683"/>
          <p:cNvSpPr/>
          <p:nvPr/>
        </p:nvSpPr>
        <p:spPr>
          <a:xfrm>
            <a:off x="2403157" y="41345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4" name="Freeform 12684"/>
          <p:cNvSpPr/>
          <p:nvPr/>
        </p:nvSpPr>
        <p:spPr>
          <a:xfrm>
            <a:off x="2430017" y="41591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5" name="Freeform 12685"/>
          <p:cNvSpPr/>
          <p:nvPr/>
        </p:nvSpPr>
        <p:spPr>
          <a:xfrm>
            <a:off x="2487510" y="4145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6" name="Freeform 12686"/>
          <p:cNvSpPr/>
          <p:nvPr/>
        </p:nvSpPr>
        <p:spPr>
          <a:xfrm>
            <a:off x="2529344" y="4159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7" name="Freeform 12687"/>
          <p:cNvSpPr/>
          <p:nvPr/>
        </p:nvSpPr>
        <p:spPr>
          <a:xfrm>
            <a:off x="2595981" y="41591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8" name="Freeform 12688"/>
          <p:cNvSpPr/>
          <p:nvPr/>
        </p:nvSpPr>
        <p:spPr>
          <a:xfrm>
            <a:off x="2635060" y="41591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9" name="Freeform 12689"/>
          <p:cNvSpPr/>
          <p:nvPr/>
        </p:nvSpPr>
        <p:spPr>
          <a:xfrm>
            <a:off x="2694725" y="41591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0" name="Freeform 12690"/>
          <p:cNvSpPr/>
          <p:nvPr/>
        </p:nvSpPr>
        <p:spPr>
          <a:xfrm>
            <a:off x="2747874" y="41276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1" name="Freeform 12691"/>
          <p:cNvSpPr/>
          <p:nvPr/>
        </p:nvSpPr>
        <p:spPr>
          <a:xfrm>
            <a:off x="2811425" y="41345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2" name="Freeform 12692"/>
          <p:cNvSpPr/>
          <p:nvPr/>
        </p:nvSpPr>
        <p:spPr>
          <a:xfrm>
            <a:off x="2838857" y="41591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3" name="Freeform 12693"/>
          <p:cNvSpPr/>
          <p:nvPr/>
        </p:nvSpPr>
        <p:spPr>
          <a:xfrm>
            <a:off x="2904237" y="41591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4" name="Freeform 12694"/>
          <p:cNvSpPr/>
          <p:nvPr/>
        </p:nvSpPr>
        <p:spPr>
          <a:xfrm>
            <a:off x="2985047" y="41591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5" name="Freeform 12695"/>
          <p:cNvSpPr/>
          <p:nvPr/>
        </p:nvSpPr>
        <p:spPr>
          <a:xfrm>
            <a:off x="3046540" y="41591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6" name="Freeform 12696"/>
          <p:cNvSpPr/>
          <p:nvPr/>
        </p:nvSpPr>
        <p:spPr>
          <a:xfrm>
            <a:off x="3107005" y="41276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7" name="Freeform 12697"/>
          <p:cNvSpPr/>
          <p:nvPr/>
        </p:nvSpPr>
        <p:spPr>
          <a:xfrm>
            <a:off x="691121" y="4311597"/>
            <a:ext cx="5099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8" name="Freeform 12698"/>
          <p:cNvSpPr/>
          <p:nvPr/>
        </p:nvSpPr>
        <p:spPr>
          <a:xfrm>
            <a:off x="754751" y="4311597"/>
            <a:ext cx="77930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9" name="Freeform 12699"/>
          <p:cNvSpPr/>
          <p:nvPr/>
        </p:nvSpPr>
        <p:spPr>
          <a:xfrm>
            <a:off x="849642" y="4311597"/>
            <a:ext cx="5531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0" name="Freeform 12700"/>
          <p:cNvSpPr/>
          <p:nvPr/>
        </p:nvSpPr>
        <p:spPr>
          <a:xfrm>
            <a:off x="918927" y="4280050"/>
            <a:ext cx="7316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1" name="Freeform 12701"/>
          <p:cNvSpPr/>
          <p:nvPr/>
        </p:nvSpPr>
        <p:spPr>
          <a:xfrm>
            <a:off x="941097" y="4311597"/>
            <a:ext cx="5509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2" name="Freeform 12702"/>
          <p:cNvSpPr/>
          <p:nvPr/>
        </p:nvSpPr>
        <p:spPr>
          <a:xfrm>
            <a:off x="1003176" y="4312969"/>
            <a:ext cx="5021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3" name="Freeform 12703"/>
          <p:cNvSpPr/>
          <p:nvPr/>
        </p:nvSpPr>
        <p:spPr>
          <a:xfrm>
            <a:off x="1062150" y="4311597"/>
            <a:ext cx="77930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4" name="Freeform 12704"/>
          <p:cNvSpPr/>
          <p:nvPr/>
        </p:nvSpPr>
        <p:spPr>
          <a:xfrm>
            <a:off x="1154381" y="4311597"/>
            <a:ext cx="5099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5" name="Freeform 12705"/>
          <p:cNvSpPr/>
          <p:nvPr/>
        </p:nvSpPr>
        <p:spPr>
          <a:xfrm>
            <a:off x="1218012" y="4311597"/>
            <a:ext cx="4500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6" name="Freeform 12706"/>
          <p:cNvSpPr/>
          <p:nvPr/>
        </p:nvSpPr>
        <p:spPr>
          <a:xfrm>
            <a:off x="1273661" y="4297881"/>
            <a:ext cx="33699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7" name="Freeform 12707"/>
          <p:cNvSpPr/>
          <p:nvPr/>
        </p:nvSpPr>
        <p:spPr>
          <a:xfrm>
            <a:off x="1340063" y="4311597"/>
            <a:ext cx="4412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8" name="Freeform 12708"/>
          <p:cNvSpPr/>
          <p:nvPr/>
        </p:nvSpPr>
        <p:spPr>
          <a:xfrm>
            <a:off x="1395823" y="4311597"/>
            <a:ext cx="4012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9" name="Freeform 12709"/>
          <p:cNvSpPr/>
          <p:nvPr/>
        </p:nvSpPr>
        <p:spPr>
          <a:xfrm>
            <a:off x="1472645" y="4311597"/>
            <a:ext cx="77930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0" name="Freeform 12710"/>
          <p:cNvSpPr/>
          <p:nvPr/>
        </p:nvSpPr>
        <p:spPr>
          <a:xfrm>
            <a:off x="1567536" y="4312969"/>
            <a:ext cx="4500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1" name="Freeform 12711"/>
          <p:cNvSpPr/>
          <p:nvPr/>
        </p:nvSpPr>
        <p:spPr>
          <a:xfrm>
            <a:off x="1624737" y="4311597"/>
            <a:ext cx="4012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2" name="Freeform 12712"/>
          <p:cNvSpPr/>
          <p:nvPr/>
        </p:nvSpPr>
        <p:spPr>
          <a:xfrm>
            <a:off x="1676173" y="4286908"/>
            <a:ext cx="1064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3" name="Freeform 12713"/>
          <p:cNvSpPr/>
          <p:nvPr/>
        </p:nvSpPr>
        <p:spPr>
          <a:xfrm>
            <a:off x="1700007" y="4311369"/>
            <a:ext cx="46448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4" name="Freeform 12714"/>
          <p:cNvSpPr/>
          <p:nvPr/>
        </p:nvSpPr>
        <p:spPr>
          <a:xfrm>
            <a:off x="1778381" y="4280050"/>
            <a:ext cx="5531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5" name="Freeform 12715"/>
          <p:cNvSpPr/>
          <p:nvPr/>
        </p:nvSpPr>
        <p:spPr>
          <a:xfrm>
            <a:off x="1849550" y="4286908"/>
            <a:ext cx="1064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6" name="Freeform 12716"/>
          <p:cNvSpPr/>
          <p:nvPr/>
        </p:nvSpPr>
        <p:spPr>
          <a:xfrm>
            <a:off x="1876377" y="4311597"/>
            <a:ext cx="2948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7" name="Freeform 12717"/>
          <p:cNvSpPr/>
          <p:nvPr/>
        </p:nvSpPr>
        <p:spPr>
          <a:xfrm>
            <a:off x="1908103" y="4311597"/>
            <a:ext cx="5099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8" name="Freeform 12718"/>
          <p:cNvSpPr/>
          <p:nvPr/>
        </p:nvSpPr>
        <p:spPr>
          <a:xfrm>
            <a:off x="1969627" y="4311369"/>
            <a:ext cx="46448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9" name="Freeform 12719"/>
          <p:cNvSpPr/>
          <p:nvPr/>
        </p:nvSpPr>
        <p:spPr>
          <a:xfrm>
            <a:off x="2019179" y="4297881"/>
            <a:ext cx="33699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0" name="Freeform 12720"/>
          <p:cNvSpPr/>
          <p:nvPr/>
        </p:nvSpPr>
        <p:spPr>
          <a:xfrm>
            <a:off x="2059641" y="4311597"/>
            <a:ext cx="5509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1" name="Freeform 12721"/>
          <p:cNvSpPr/>
          <p:nvPr/>
        </p:nvSpPr>
        <p:spPr>
          <a:xfrm>
            <a:off x="2128260" y="4311597"/>
            <a:ext cx="2948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2" name="Freeform 12722"/>
          <p:cNvSpPr/>
          <p:nvPr/>
        </p:nvSpPr>
        <p:spPr>
          <a:xfrm>
            <a:off x="2160297" y="4311597"/>
            <a:ext cx="4012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3" name="Freeform 12723"/>
          <p:cNvSpPr/>
          <p:nvPr/>
        </p:nvSpPr>
        <p:spPr>
          <a:xfrm>
            <a:off x="2210958" y="4355603"/>
            <a:ext cx="1640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4" name="Freeform 12724"/>
          <p:cNvSpPr/>
          <p:nvPr/>
        </p:nvSpPr>
        <p:spPr>
          <a:xfrm>
            <a:off x="2265720" y="4311597"/>
            <a:ext cx="4412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5" name="Freeform 12725"/>
          <p:cNvSpPr/>
          <p:nvPr/>
        </p:nvSpPr>
        <p:spPr>
          <a:xfrm>
            <a:off x="2323142" y="4311369"/>
            <a:ext cx="46448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6" name="Freeform 12726"/>
          <p:cNvSpPr/>
          <p:nvPr/>
        </p:nvSpPr>
        <p:spPr>
          <a:xfrm>
            <a:off x="2376463" y="4311369"/>
            <a:ext cx="46448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7" name="Freeform 12727"/>
          <p:cNvSpPr/>
          <p:nvPr/>
        </p:nvSpPr>
        <p:spPr>
          <a:xfrm>
            <a:off x="2429785" y="4311597"/>
            <a:ext cx="5509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8" name="Freeform 12728"/>
          <p:cNvSpPr/>
          <p:nvPr/>
        </p:nvSpPr>
        <p:spPr>
          <a:xfrm>
            <a:off x="2497516" y="4311597"/>
            <a:ext cx="77930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9" name="Freeform 12729"/>
          <p:cNvSpPr/>
          <p:nvPr/>
        </p:nvSpPr>
        <p:spPr>
          <a:xfrm>
            <a:off x="2592408" y="4311597"/>
            <a:ext cx="5531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0" name="Freeform 12730"/>
          <p:cNvSpPr/>
          <p:nvPr/>
        </p:nvSpPr>
        <p:spPr>
          <a:xfrm>
            <a:off x="2657369" y="4311597"/>
            <a:ext cx="4412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1" name="Freeform 12731"/>
          <p:cNvSpPr/>
          <p:nvPr/>
        </p:nvSpPr>
        <p:spPr>
          <a:xfrm>
            <a:off x="2716897" y="4311597"/>
            <a:ext cx="4500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2" name="Freeform 12732"/>
          <p:cNvSpPr/>
          <p:nvPr/>
        </p:nvSpPr>
        <p:spPr>
          <a:xfrm>
            <a:off x="2778976" y="4286908"/>
            <a:ext cx="1064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3" name="Freeform 12733"/>
          <p:cNvSpPr/>
          <p:nvPr/>
        </p:nvSpPr>
        <p:spPr>
          <a:xfrm>
            <a:off x="2801147" y="4311597"/>
            <a:ext cx="4012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4" name="Freeform 12734"/>
          <p:cNvSpPr/>
          <p:nvPr/>
        </p:nvSpPr>
        <p:spPr>
          <a:xfrm>
            <a:off x="2846154" y="4297881"/>
            <a:ext cx="33699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5" name="Freeform 12735"/>
          <p:cNvSpPr/>
          <p:nvPr/>
        </p:nvSpPr>
        <p:spPr>
          <a:xfrm>
            <a:off x="2884953" y="4311597"/>
            <a:ext cx="4012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6" name="Freeform 12736"/>
          <p:cNvSpPr/>
          <p:nvPr/>
        </p:nvSpPr>
        <p:spPr>
          <a:xfrm>
            <a:off x="2935614" y="4355603"/>
            <a:ext cx="1640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7" name="Freeform 12737"/>
          <p:cNvSpPr/>
          <p:nvPr/>
        </p:nvSpPr>
        <p:spPr>
          <a:xfrm>
            <a:off x="2990376" y="4311597"/>
            <a:ext cx="4412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8" name="Freeform 12738"/>
          <p:cNvSpPr/>
          <p:nvPr/>
        </p:nvSpPr>
        <p:spPr>
          <a:xfrm>
            <a:off x="3049904" y="4311597"/>
            <a:ext cx="4500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9" name="Freeform 12739"/>
          <p:cNvSpPr/>
          <p:nvPr/>
        </p:nvSpPr>
        <p:spPr>
          <a:xfrm>
            <a:off x="3108435" y="4280050"/>
            <a:ext cx="5531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0" name="Freeform 12740"/>
          <p:cNvSpPr/>
          <p:nvPr/>
        </p:nvSpPr>
        <p:spPr>
          <a:xfrm>
            <a:off x="691286" y="44639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1" name="Freeform 12741"/>
          <p:cNvSpPr/>
          <p:nvPr/>
        </p:nvSpPr>
        <p:spPr>
          <a:xfrm>
            <a:off x="762152" y="44639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2" name="Freeform 12742"/>
          <p:cNvSpPr/>
          <p:nvPr/>
        </p:nvSpPr>
        <p:spPr>
          <a:xfrm>
            <a:off x="794956" y="446399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3" name="Freeform 12743"/>
          <p:cNvSpPr/>
          <p:nvPr/>
        </p:nvSpPr>
        <p:spPr>
          <a:xfrm>
            <a:off x="864793" y="44639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4" name="Freeform 12744"/>
          <p:cNvSpPr/>
          <p:nvPr/>
        </p:nvSpPr>
        <p:spPr>
          <a:xfrm>
            <a:off x="926287" y="44639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5" name="Freeform 12745"/>
          <p:cNvSpPr/>
          <p:nvPr/>
        </p:nvSpPr>
        <p:spPr>
          <a:xfrm>
            <a:off x="1017727" y="44639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6" name="Freeform 12746"/>
          <p:cNvSpPr/>
          <p:nvPr/>
        </p:nvSpPr>
        <p:spPr>
          <a:xfrm>
            <a:off x="1068133" y="44637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7" name="Freeform 12747"/>
          <p:cNvSpPr/>
          <p:nvPr/>
        </p:nvSpPr>
        <p:spPr>
          <a:xfrm>
            <a:off x="1125969" y="44324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8" name="Freeform 12748"/>
          <p:cNvSpPr/>
          <p:nvPr/>
        </p:nvSpPr>
        <p:spPr>
          <a:xfrm>
            <a:off x="1186776" y="44639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9" name="Freeform 12749"/>
          <p:cNvSpPr/>
          <p:nvPr/>
        </p:nvSpPr>
        <p:spPr>
          <a:xfrm>
            <a:off x="1259014" y="44324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0" name="Freeform 12750"/>
          <p:cNvSpPr/>
          <p:nvPr/>
        </p:nvSpPr>
        <p:spPr>
          <a:xfrm>
            <a:off x="1281988" y="44639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1" name="Freeform 12751"/>
          <p:cNvSpPr/>
          <p:nvPr/>
        </p:nvSpPr>
        <p:spPr>
          <a:xfrm>
            <a:off x="1344396" y="44639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2" name="Freeform 12752"/>
          <p:cNvSpPr/>
          <p:nvPr/>
        </p:nvSpPr>
        <p:spPr>
          <a:xfrm>
            <a:off x="1377543" y="44639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3" name="Freeform 12753"/>
          <p:cNvSpPr/>
          <p:nvPr/>
        </p:nvSpPr>
        <p:spPr>
          <a:xfrm>
            <a:off x="1459725" y="44639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4" name="Freeform 12754"/>
          <p:cNvSpPr/>
          <p:nvPr/>
        </p:nvSpPr>
        <p:spPr>
          <a:xfrm>
            <a:off x="1515160" y="44502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5" name="Freeform 12755"/>
          <p:cNvSpPr/>
          <p:nvPr/>
        </p:nvSpPr>
        <p:spPr>
          <a:xfrm>
            <a:off x="1588769" y="44637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6" name="Freeform 12756"/>
          <p:cNvSpPr/>
          <p:nvPr/>
        </p:nvSpPr>
        <p:spPr>
          <a:xfrm>
            <a:off x="1646605" y="44324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7" name="Freeform 12757"/>
          <p:cNvSpPr/>
          <p:nvPr/>
        </p:nvSpPr>
        <p:spPr>
          <a:xfrm>
            <a:off x="1710156" y="44653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8" name="Freeform 12758"/>
          <p:cNvSpPr/>
          <p:nvPr/>
        </p:nvSpPr>
        <p:spPr>
          <a:xfrm>
            <a:off x="1774050" y="44639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9" name="Freeform 12759"/>
          <p:cNvSpPr/>
          <p:nvPr/>
        </p:nvSpPr>
        <p:spPr>
          <a:xfrm>
            <a:off x="1806843" y="44637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0" name="Freeform 12760"/>
          <p:cNvSpPr/>
          <p:nvPr/>
        </p:nvSpPr>
        <p:spPr>
          <a:xfrm>
            <a:off x="1864678" y="44324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1" name="Freeform 12761"/>
          <p:cNvSpPr/>
          <p:nvPr/>
        </p:nvSpPr>
        <p:spPr>
          <a:xfrm>
            <a:off x="1925486" y="44639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2" name="Freeform 12762"/>
          <p:cNvSpPr/>
          <p:nvPr/>
        </p:nvSpPr>
        <p:spPr>
          <a:xfrm>
            <a:off x="1987322" y="44639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3" name="Freeform 12763"/>
          <p:cNvSpPr/>
          <p:nvPr/>
        </p:nvSpPr>
        <p:spPr>
          <a:xfrm>
            <a:off x="2041958" y="4507203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4" name="Rectangle 12764"/>
          <p:cNvSpPr/>
          <p:nvPr/>
        </p:nvSpPr>
        <p:spPr>
          <a:xfrm>
            <a:off x="685800" y="4595602"/>
            <a:ext cx="2519869" cy="466068"/>
          </a:xfrm>
          <a:prstGeom prst="rect">
            <a:avLst/>
          </a:prstGeom>
        </p:spPr>
      </p:sp>
      <p:sp>
        <p:nvSpPr>
          <p:cNvPr id="12765" name="Freeform 12765"/>
          <p:cNvSpPr/>
          <p:nvPr/>
        </p:nvSpPr>
        <p:spPr>
          <a:xfrm>
            <a:off x="696772" y="4647449"/>
            <a:ext cx="48806" cy="80924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6" name="Freeform 12766"/>
          <p:cNvSpPr/>
          <p:nvPr/>
        </p:nvSpPr>
        <p:spPr>
          <a:xfrm>
            <a:off x="757123" y="467350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7" name="Freeform 12767"/>
          <p:cNvSpPr/>
          <p:nvPr/>
        </p:nvSpPr>
        <p:spPr>
          <a:xfrm>
            <a:off x="830275" y="467350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8" name="Freeform 12768"/>
          <p:cNvSpPr/>
          <p:nvPr/>
        </p:nvSpPr>
        <p:spPr>
          <a:xfrm>
            <a:off x="914857" y="467350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9" name="Freeform 12769"/>
          <p:cNvSpPr/>
          <p:nvPr/>
        </p:nvSpPr>
        <p:spPr>
          <a:xfrm>
            <a:off x="1012355" y="467350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0" name="Freeform 12770"/>
          <p:cNvSpPr/>
          <p:nvPr/>
        </p:nvSpPr>
        <p:spPr>
          <a:xfrm>
            <a:off x="1085507" y="467350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1" name="Freeform 12771"/>
          <p:cNvSpPr/>
          <p:nvPr/>
        </p:nvSpPr>
        <p:spPr>
          <a:xfrm>
            <a:off x="1120562" y="467350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2" name="Freeform 12772"/>
          <p:cNvSpPr/>
          <p:nvPr/>
        </p:nvSpPr>
        <p:spPr>
          <a:xfrm>
            <a:off x="1234405" y="464882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3" name="Freeform 12773"/>
          <p:cNvSpPr/>
          <p:nvPr/>
        </p:nvSpPr>
        <p:spPr>
          <a:xfrm>
            <a:off x="1263552" y="467350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4" name="Freeform 12774"/>
          <p:cNvSpPr/>
          <p:nvPr/>
        </p:nvSpPr>
        <p:spPr>
          <a:xfrm>
            <a:off x="1323331" y="4640591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5" name="Freeform 12775"/>
          <p:cNvSpPr/>
          <p:nvPr/>
        </p:nvSpPr>
        <p:spPr>
          <a:xfrm>
            <a:off x="1363336" y="467350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6" name="Freeform 12776"/>
          <p:cNvSpPr/>
          <p:nvPr/>
        </p:nvSpPr>
        <p:spPr>
          <a:xfrm>
            <a:off x="1436488" y="467350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7" name="Freeform 12777"/>
          <p:cNvSpPr/>
          <p:nvPr/>
        </p:nvSpPr>
        <p:spPr>
          <a:xfrm>
            <a:off x="1477818" y="467350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8" name="Freeform 12778"/>
          <p:cNvSpPr/>
          <p:nvPr/>
        </p:nvSpPr>
        <p:spPr>
          <a:xfrm>
            <a:off x="1575316" y="467350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9" name="Freeform 12779"/>
          <p:cNvSpPr/>
          <p:nvPr/>
        </p:nvSpPr>
        <p:spPr>
          <a:xfrm>
            <a:off x="1633038" y="465979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0" name="Freeform 12780"/>
          <p:cNvSpPr/>
          <p:nvPr/>
        </p:nvSpPr>
        <p:spPr>
          <a:xfrm>
            <a:off x="1679901" y="464882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1" name="Freeform 12781"/>
          <p:cNvSpPr/>
          <p:nvPr/>
        </p:nvSpPr>
        <p:spPr>
          <a:xfrm>
            <a:off x="1706876" y="467350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2" name="Freeform 12782"/>
          <p:cNvSpPr/>
          <p:nvPr/>
        </p:nvSpPr>
        <p:spPr>
          <a:xfrm>
            <a:off x="1779113" y="467350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3" name="Freeform 12783"/>
          <p:cNvSpPr/>
          <p:nvPr/>
        </p:nvSpPr>
        <p:spPr>
          <a:xfrm>
            <a:off x="1844722" y="4717515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4" name="Freeform 12784"/>
          <p:cNvSpPr/>
          <p:nvPr/>
        </p:nvSpPr>
        <p:spPr>
          <a:xfrm>
            <a:off x="1924846" y="467350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5" name="Freeform 12785"/>
          <p:cNvSpPr/>
          <p:nvPr/>
        </p:nvSpPr>
        <p:spPr>
          <a:xfrm>
            <a:off x="1998683" y="464196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6" name="Freeform 12786"/>
          <p:cNvSpPr/>
          <p:nvPr/>
        </p:nvSpPr>
        <p:spPr>
          <a:xfrm>
            <a:off x="2023944" y="467350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7" name="Freeform 12787"/>
          <p:cNvSpPr/>
          <p:nvPr/>
        </p:nvSpPr>
        <p:spPr>
          <a:xfrm>
            <a:off x="2089781" y="467350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8" name="Freeform 12788"/>
          <p:cNvSpPr/>
          <p:nvPr/>
        </p:nvSpPr>
        <p:spPr>
          <a:xfrm>
            <a:off x="2149674" y="467350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9" name="Freeform 12789"/>
          <p:cNvSpPr/>
          <p:nvPr/>
        </p:nvSpPr>
        <p:spPr>
          <a:xfrm>
            <a:off x="2202366" y="467350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0" name="Freeform 12790"/>
          <p:cNvSpPr/>
          <p:nvPr/>
        </p:nvSpPr>
        <p:spPr>
          <a:xfrm>
            <a:off x="2313466" y="467328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1" name="Freeform 12791"/>
          <p:cNvSpPr/>
          <p:nvPr/>
        </p:nvSpPr>
        <p:spPr>
          <a:xfrm>
            <a:off x="2370844" y="467350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2" name="Freeform 12792"/>
          <p:cNvSpPr/>
          <p:nvPr/>
        </p:nvSpPr>
        <p:spPr>
          <a:xfrm>
            <a:off x="2443082" y="467350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3" name="Freeform 12793"/>
          <p:cNvSpPr/>
          <p:nvPr/>
        </p:nvSpPr>
        <p:spPr>
          <a:xfrm>
            <a:off x="2502861" y="465979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4" name="Freeform 12794"/>
          <p:cNvSpPr/>
          <p:nvPr/>
        </p:nvSpPr>
        <p:spPr>
          <a:xfrm>
            <a:off x="2546981" y="467350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5" name="Freeform 12795"/>
          <p:cNvSpPr/>
          <p:nvPr/>
        </p:nvSpPr>
        <p:spPr>
          <a:xfrm>
            <a:off x="2608588" y="467328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6" name="Freeform 12796"/>
          <p:cNvSpPr/>
          <p:nvPr/>
        </p:nvSpPr>
        <p:spPr>
          <a:xfrm>
            <a:off x="2662081" y="465979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7" name="Freeform 12797"/>
          <p:cNvSpPr/>
          <p:nvPr/>
        </p:nvSpPr>
        <p:spPr>
          <a:xfrm>
            <a:off x="2747577" y="4647449"/>
            <a:ext cx="62407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8" name="Freeform 12798"/>
          <p:cNvSpPr/>
          <p:nvPr/>
        </p:nvSpPr>
        <p:spPr>
          <a:xfrm>
            <a:off x="2821266" y="464882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9" name="Freeform 12799"/>
          <p:cNvSpPr/>
          <p:nvPr/>
        </p:nvSpPr>
        <p:spPr>
          <a:xfrm>
            <a:off x="2850413" y="467350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0" name="Freeform 12800"/>
          <p:cNvSpPr/>
          <p:nvPr/>
        </p:nvSpPr>
        <p:spPr>
          <a:xfrm>
            <a:off x="2947911" y="467350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1" name="Freeform 12801"/>
          <p:cNvSpPr/>
          <p:nvPr/>
        </p:nvSpPr>
        <p:spPr>
          <a:xfrm>
            <a:off x="3014091" y="465979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2" name="Freeform 12802"/>
          <p:cNvSpPr/>
          <p:nvPr/>
        </p:nvSpPr>
        <p:spPr>
          <a:xfrm>
            <a:off x="3060954" y="464196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3" name="Freeform 12803"/>
          <p:cNvSpPr/>
          <p:nvPr/>
        </p:nvSpPr>
        <p:spPr>
          <a:xfrm>
            <a:off x="3120389" y="4674881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4" name="Freeform 12804"/>
          <p:cNvSpPr/>
          <p:nvPr/>
        </p:nvSpPr>
        <p:spPr>
          <a:xfrm>
            <a:off x="696772" y="4799811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5" name="Freeform 12805"/>
          <p:cNvSpPr/>
          <p:nvPr/>
        </p:nvSpPr>
        <p:spPr>
          <a:xfrm>
            <a:off x="793470" y="482564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6" name="Freeform 12806"/>
          <p:cNvSpPr/>
          <p:nvPr/>
        </p:nvSpPr>
        <p:spPr>
          <a:xfrm>
            <a:off x="853363" y="4799811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7" name="Freeform 12807"/>
          <p:cNvSpPr/>
          <p:nvPr/>
        </p:nvSpPr>
        <p:spPr>
          <a:xfrm>
            <a:off x="934173" y="482587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8" name="Freeform 12808"/>
          <p:cNvSpPr/>
          <p:nvPr/>
        </p:nvSpPr>
        <p:spPr>
          <a:xfrm>
            <a:off x="1004582" y="482587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9" name="Freeform 12809"/>
          <p:cNvSpPr/>
          <p:nvPr/>
        </p:nvSpPr>
        <p:spPr>
          <a:xfrm>
            <a:off x="1068590" y="482587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0" name="Freeform 12810"/>
          <p:cNvSpPr/>
          <p:nvPr/>
        </p:nvSpPr>
        <p:spPr>
          <a:xfrm>
            <a:off x="1130427" y="482587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1" name="Freeform 12811"/>
          <p:cNvSpPr/>
          <p:nvPr/>
        </p:nvSpPr>
        <p:spPr>
          <a:xfrm>
            <a:off x="1198892" y="479432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2" name="Freeform 12812"/>
          <p:cNvSpPr/>
          <p:nvPr/>
        </p:nvSpPr>
        <p:spPr>
          <a:xfrm>
            <a:off x="1226781" y="479432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3" name="Freeform 12813"/>
          <p:cNvSpPr/>
          <p:nvPr/>
        </p:nvSpPr>
        <p:spPr>
          <a:xfrm>
            <a:off x="1252156" y="4869876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4" name="Freeform 12814"/>
          <p:cNvSpPr/>
          <p:nvPr/>
        </p:nvSpPr>
        <p:spPr>
          <a:xfrm>
            <a:off x="1326908" y="4799811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5" name="Freeform 12815"/>
          <p:cNvSpPr/>
          <p:nvPr/>
        </p:nvSpPr>
        <p:spPr>
          <a:xfrm>
            <a:off x="1411947" y="4869076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6" name="Freeform 12816"/>
          <p:cNvSpPr/>
          <p:nvPr/>
        </p:nvSpPr>
        <p:spPr>
          <a:xfrm>
            <a:off x="1445437" y="4799811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7" name="Freeform 12817"/>
          <p:cNvSpPr/>
          <p:nvPr/>
        </p:nvSpPr>
        <p:spPr>
          <a:xfrm>
            <a:off x="1546364" y="4869076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8" name="Freeform 12818"/>
          <p:cNvSpPr/>
          <p:nvPr/>
        </p:nvSpPr>
        <p:spPr>
          <a:xfrm>
            <a:off x="1568881" y="4799811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9" name="Freeform 12819"/>
          <p:cNvSpPr/>
          <p:nvPr/>
        </p:nvSpPr>
        <p:spPr>
          <a:xfrm>
            <a:off x="1657464" y="4869076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0" name="Freeform 12820"/>
          <p:cNvSpPr/>
          <p:nvPr/>
        </p:nvSpPr>
        <p:spPr>
          <a:xfrm>
            <a:off x="1687410" y="4869876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1" name="Freeform 12821"/>
          <p:cNvSpPr/>
          <p:nvPr/>
        </p:nvSpPr>
        <p:spPr>
          <a:xfrm>
            <a:off x="1757819" y="482587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2" name="Freeform 12822"/>
          <p:cNvSpPr/>
          <p:nvPr/>
        </p:nvSpPr>
        <p:spPr>
          <a:xfrm>
            <a:off x="1820684" y="482587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3" name="Freeform 12823"/>
          <p:cNvSpPr/>
          <p:nvPr/>
        </p:nvSpPr>
        <p:spPr>
          <a:xfrm>
            <a:off x="1853957" y="482587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4" name="Freeform 12824"/>
          <p:cNvSpPr/>
          <p:nvPr/>
        </p:nvSpPr>
        <p:spPr>
          <a:xfrm>
            <a:off x="1917965" y="482587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5" name="Freeform 12825"/>
          <p:cNvSpPr/>
          <p:nvPr/>
        </p:nvSpPr>
        <p:spPr>
          <a:xfrm>
            <a:off x="2020606" y="4794324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6" name="Freeform 12826"/>
          <p:cNvSpPr/>
          <p:nvPr/>
        </p:nvSpPr>
        <p:spPr>
          <a:xfrm>
            <a:off x="2081871" y="482587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7" name="Freeform 12827"/>
          <p:cNvSpPr/>
          <p:nvPr/>
        </p:nvSpPr>
        <p:spPr>
          <a:xfrm>
            <a:off x="2145879" y="482587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8" name="Freeform 12828"/>
          <p:cNvSpPr/>
          <p:nvPr/>
        </p:nvSpPr>
        <p:spPr>
          <a:xfrm>
            <a:off x="2204744" y="479432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9" name="Freeform 12829"/>
          <p:cNvSpPr/>
          <p:nvPr/>
        </p:nvSpPr>
        <p:spPr>
          <a:xfrm>
            <a:off x="2316072" y="482587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0" name="Freeform 12830"/>
          <p:cNvSpPr/>
          <p:nvPr/>
        </p:nvSpPr>
        <p:spPr>
          <a:xfrm>
            <a:off x="2380423" y="4792953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1" name="Freeform 12831"/>
          <p:cNvSpPr/>
          <p:nvPr/>
        </p:nvSpPr>
        <p:spPr>
          <a:xfrm>
            <a:off x="2458947" y="4797753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2" name="Freeform 12832"/>
          <p:cNvSpPr/>
          <p:nvPr/>
        </p:nvSpPr>
        <p:spPr>
          <a:xfrm>
            <a:off x="2522726" y="482587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3" name="Freeform 12833"/>
          <p:cNvSpPr/>
          <p:nvPr/>
        </p:nvSpPr>
        <p:spPr>
          <a:xfrm>
            <a:off x="2582505" y="482564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4" name="Freeform 12834"/>
          <p:cNvSpPr/>
          <p:nvPr/>
        </p:nvSpPr>
        <p:spPr>
          <a:xfrm>
            <a:off x="2641141" y="482587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5" name="Freeform 12835"/>
          <p:cNvSpPr/>
          <p:nvPr/>
        </p:nvSpPr>
        <p:spPr>
          <a:xfrm>
            <a:off x="2674391" y="482587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6" name="Freeform 12836"/>
          <p:cNvSpPr/>
          <p:nvPr/>
        </p:nvSpPr>
        <p:spPr>
          <a:xfrm>
            <a:off x="2737484" y="479432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7" name="Freeform 12837"/>
          <p:cNvSpPr/>
          <p:nvPr/>
        </p:nvSpPr>
        <p:spPr>
          <a:xfrm>
            <a:off x="2854299" y="4799811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8" name="Freeform 12838"/>
          <p:cNvSpPr/>
          <p:nvPr/>
        </p:nvSpPr>
        <p:spPr>
          <a:xfrm>
            <a:off x="2953740" y="482724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9" name="Freeform 12839"/>
          <p:cNvSpPr/>
          <p:nvPr/>
        </p:nvSpPr>
        <p:spPr>
          <a:xfrm>
            <a:off x="3013290" y="482587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0" name="Freeform 12840"/>
          <p:cNvSpPr/>
          <p:nvPr/>
        </p:nvSpPr>
        <p:spPr>
          <a:xfrm>
            <a:off x="3066897" y="480118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1" name="Freeform 12841"/>
          <p:cNvSpPr/>
          <p:nvPr/>
        </p:nvSpPr>
        <p:spPr>
          <a:xfrm>
            <a:off x="3092043" y="482564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2" name="Freeform 12842"/>
          <p:cNvSpPr/>
          <p:nvPr/>
        </p:nvSpPr>
        <p:spPr>
          <a:xfrm>
            <a:off x="3151822" y="4826671"/>
            <a:ext cx="12344" cy="54749"/>
          </a:xfrm>
          <a:custGeom>
            <a:avLst/>
            <a:gdLst/>
            <a:ahLst/>
            <a:cxnLst/>
            <a:rect l="0" t="0" r="0" b="0"/>
            <a:pathLst>
              <a:path w="1371600" h="60833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  <a:moveTo>
                  <a:pt x="1371600" y="5397500"/>
                </a:moveTo>
                <a:cubicBezTo>
                  <a:pt x="1371600" y="5041900"/>
                  <a:pt x="1092200" y="4711700"/>
                  <a:pt x="685800" y="4711700"/>
                </a:cubicBezTo>
                <a:cubicBezTo>
                  <a:pt x="279400" y="4711700"/>
                  <a:pt x="0" y="5041900"/>
                  <a:pt x="0" y="5397500"/>
                </a:cubicBezTo>
                <a:cubicBezTo>
                  <a:pt x="0" y="5753100"/>
                  <a:pt x="279400" y="6083300"/>
                  <a:pt x="685800" y="6083300"/>
                </a:cubicBezTo>
                <a:cubicBezTo>
                  <a:pt x="1092200" y="6083300"/>
                  <a:pt x="1371600" y="5753100"/>
                  <a:pt x="1371600" y="5397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3" name="Freeform 12843">
            <a:hlinkClick r:id="rId5"/>
          </p:cNvPr>
          <p:cNvSpPr/>
          <p:nvPr/>
        </p:nvSpPr>
        <p:spPr>
          <a:xfrm>
            <a:off x="691857" y="4976175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4" name="Freeform 12844">
            <a:hlinkClick r:id="rId5"/>
          </p:cNvPr>
          <p:cNvSpPr/>
          <p:nvPr/>
        </p:nvSpPr>
        <p:spPr>
          <a:xfrm>
            <a:off x="789584" y="4976175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5" name="Freeform 12845">
            <a:hlinkClick r:id="rId5"/>
          </p:cNvPr>
          <p:cNvSpPr/>
          <p:nvPr/>
        </p:nvSpPr>
        <p:spPr>
          <a:xfrm>
            <a:off x="844334" y="4946686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6" name="Freeform 12846">
            <a:hlinkClick r:id="rId5"/>
          </p:cNvPr>
          <p:cNvSpPr/>
          <p:nvPr/>
        </p:nvSpPr>
        <p:spPr>
          <a:xfrm>
            <a:off x="916343" y="4976175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7" name="Freeform 12847">
            <a:hlinkClick r:id="rId5"/>
          </p:cNvPr>
          <p:cNvSpPr/>
          <p:nvPr/>
        </p:nvSpPr>
        <p:spPr>
          <a:xfrm>
            <a:off x="988123" y="4976175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8" name="Freeform 12848">
            <a:hlinkClick r:id="rId5"/>
          </p:cNvPr>
          <p:cNvSpPr/>
          <p:nvPr/>
        </p:nvSpPr>
        <p:spPr>
          <a:xfrm>
            <a:off x="1053731" y="4976175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9" name="Freeform 12849">
            <a:hlinkClick r:id="rId5"/>
          </p:cNvPr>
          <p:cNvSpPr/>
          <p:nvPr/>
        </p:nvSpPr>
        <p:spPr>
          <a:xfrm>
            <a:off x="1117625" y="4976175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0" name="Freeform 12850">
            <a:hlinkClick r:id="rId5"/>
          </p:cNvPr>
          <p:cNvSpPr/>
          <p:nvPr/>
        </p:nvSpPr>
        <p:spPr>
          <a:xfrm>
            <a:off x="1185176" y="4946686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1" name="Freeform 12851">
            <a:hlinkClick r:id="rId5"/>
          </p:cNvPr>
          <p:cNvSpPr/>
          <p:nvPr/>
        </p:nvSpPr>
        <p:spPr>
          <a:xfrm>
            <a:off x="1214894" y="4946686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2" name="Freeform 12852">
            <a:hlinkClick r:id="rId5"/>
          </p:cNvPr>
          <p:cNvSpPr/>
          <p:nvPr/>
        </p:nvSpPr>
        <p:spPr>
          <a:xfrm>
            <a:off x="1241983" y="4950115"/>
            <a:ext cx="84124" cy="85039"/>
          </a:xfrm>
          <a:custGeom>
            <a:avLst/>
            <a:gdLst/>
            <a:ahLst/>
            <a:cxnLst/>
            <a:rect l="0" t="0" r="0" b="0"/>
            <a:pathLst>
              <a:path w="9347200" h="9448800">
                <a:moveTo>
                  <a:pt x="5626100" y="4597400"/>
                </a:moveTo>
                <a:cubicBezTo>
                  <a:pt x="5626100" y="5295900"/>
                  <a:pt x="5359400" y="6134100"/>
                  <a:pt x="4292600" y="6134100"/>
                </a:cubicBezTo>
                <a:cubicBezTo>
                  <a:pt x="3581400" y="6134100"/>
                  <a:pt x="3416300" y="5537200"/>
                  <a:pt x="3416300" y="5003800"/>
                </a:cubicBezTo>
                <a:cubicBezTo>
                  <a:pt x="3416300" y="4127500"/>
                  <a:pt x="3911600" y="3429000"/>
                  <a:pt x="4686300" y="3429000"/>
                </a:cubicBezTo>
                <a:cubicBezTo>
                  <a:pt x="5321300" y="3429000"/>
                  <a:pt x="5626100" y="3924300"/>
                  <a:pt x="5626100" y="4597400"/>
                </a:cubicBezTo>
                <a:close/>
                <a:moveTo>
                  <a:pt x="7277100" y="2438400"/>
                </a:moveTo>
                <a:lnTo>
                  <a:pt x="6083300" y="2438400"/>
                </a:lnTo>
                <a:lnTo>
                  <a:pt x="5981700" y="3009900"/>
                </a:lnTo>
                <a:lnTo>
                  <a:pt x="5956300" y="3009900"/>
                </a:lnTo>
                <a:cubicBezTo>
                  <a:pt x="5702300" y="2489200"/>
                  <a:pt x="5257800" y="2286000"/>
                  <a:pt x="4584700" y="2286000"/>
                </a:cubicBezTo>
                <a:cubicBezTo>
                  <a:pt x="3009900" y="2286000"/>
                  <a:pt x="2044700" y="3657600"/>
                  <a:pt x="2044700" y="5143500"/>
                </a:cubicBezTo>
                <a:cubicBezTo>
                  <a:pt x="2044700" y="6400800"/>
                  <a:pt x="2781300" y="7277100"/>
                  <a:pt x="3873500" y="7277100"/>
                </a:cubicBezTo>
                <a:cubicBezTo>
                  <a:pt x="4673600" y="7277100"/>
                  <a:pt x="5168900" y="6934200"/>
                  <a:pt x="5499100" y="6591300"/>
                </a:cubicBezTo>
                <a:lnTo>
                  <a:pt x="5524500" y="6591300"/>
                </a:lnTo>
                <a:cubicBezTo>
                  <a:pt x="5537200" y="6921500"/>
                  <a:pt x="5816600" y="7277100"/>
                  <a:pt x="6527800" y="7277100"/>
                </a:cubicBezTo>
                <a:cubicBezTo>
                  <a:pt x="7289800" y="7277100"/>
                  <a:pt x="9347200" y="6883400"/>
                  <a:pt x="9347200" y="4178300"/>
                </a:cubicBezTo>
                <a:cubicBezTo>
                  <a:pt x="9347200" y="1485900"/>
                  <a:pt x="7086600" y="0"/>
                  <a:pt x="4851400" y="0"/>
                </a:cubicBezTo>
                <a:cubicBezTo>
                  <a:pt x="2171700" y="0"/>
                  <a:pt x="0" y="2032000"/>
                  <a:pt x="0" y="4737100"/>
                </a:cubicBezTo>
                <a:cubicBezTo>
                  <a:pt x="0" y="7493000"/>
                  <a:pt x="2222500" y="9448800"/>
                  <a:pt x="4927600" y="9448800"/>
                </a:cubicBezTo>
                <a:cubicBezTo>
                  <a:pt x="6477000" y="9448800"/>
                  <a:pt x="7924800" y="8775700"/>
                  <a:pt x="8826500" y="7531100"/>
                </a:cubicBezTo>
                <a:lnTo>
                  <a:pt x="7429500" y="7531100"/>
                </a:lnTo>
                <a:cubicBezTo>
                  <a:pt x="6807200" y="8026400"/>
                  <a:pt x="5981700" y="8305800"/>
                  <a:pt x="5029200" y="8305800"/>
                </a:cubicBezTo>
                <a:cubicBezTo>
                  <a:pt x="2882900" y="8305800"/>
                  <a:pt x="1295400" y="6959600"/>
                  <a:pt x="1295400" y="4737100"/>
                </a:cubicBezTo>
                <a:cubicBezTo>
                  <a:pt x="1295400" y="2654300"/>
                  <a:pt x="2705100" y="1143000"/>
                  <a:pt x="4813300" y="1143000"/>
                </a:cubicBezTo>
                <a:cubicBezTo>
                  <a:pt x="6743700" y="1143000"/>
                  <a:pt x="8128000" y="2209800"/>
                  <a:pt x="8128000" y="4241800"/>
                </a:cubicBezTo>
                <a:cubicBezTo>
                  <a:pt x="8128000" y="5562600"/>
                  <a:pt x="7569200" y="6134100"/>
                  <a:pt x="7035800" y="6134100"/>
                </a:cubicBezTo>
                <a:cubicBezTo>
                  <a:pt x="6769100" y="6134100"/>
                  <a:pt x="6692900" y="5969000"/>
                  <a:pt x="6692900" y="5778500"/>
                </a:cubicBezTo>
                <a:cubicBezTo>
                  <a:pt x="6692900" y="5537200"/>
                  <a:pt x="6756400" y="5181600"/>
                  <a:pt x="6807200" y="4940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3" name="Freeform 12853">
            <a:hlinkClick r:id="rId5"/>
          </p:cNvPr>
          <p:cNvSpPr/>
          <p:nvPr/>
        </p:nvSpPr>
        <p:spPr>
          <a:xfrm>
            <a:off x="1334109" y="4976175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4" name="Freeform 12854">
            <a:hlinkClick r:id="rId5"/>
          </p:cNvPr>
          <p:cNvSpPr/>
          <p:nvPr/>
        </p:nvSpPr>
        <p:spPr>
          <a:xfrm>
            <a:off x="1390916" y="4977547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5" name="Freeform 12855">
            <a:hlinkClick r:id="rId5"/>
          </p:cNvPr>
          <p:cNvSpPr/>
          <p:nvPr/>
        </p:nvSpPr>
        <p:spPr>
          <a:xfrm>
            <a:off x="1453781" y="4976175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6" name="Freeform 12856">
            <a:hlinkClick r:id="rId5"/>
          </p:cNvPr>
          <p:cNvSpPr/>
          <p:nvPr/>
        </p:nvSpPr>
        <p:spPr>
          <a:xfrm>
            <a:off x="1518246" y="5012751"/>
            <a:ext cx="21031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7" name="Freeform 12857">
            <a:hlinkClick r:id="rId5"/>
          </p:cNvPr>
          <p:cNvSpPr/>
          <p:nvPr/>
        </p:nvSpPr>
        <p:spPr>
          <a:xfrm>
            <a:off x="1550022" y="4976175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8" name="Freeform 12858">
            <a:hlinkClick r:id="rId5"/>
          </p:cNvPr>
          <p:cNvSpPr/>
          <p:nvPr/>
        </p:nvSpPr>
        <p:spPr>
          <a:xfrm>
            <a:off x="1615287" y="4946686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9" name="Freeform 12859">
            <a:hlinkClick r:id="rId5"/>
          </p:cNvPr>
          <p:cNvSpPr/>
          <p:nvPr/>
        </p:nvSpPr>
        <p:spPr>
          <a:xfrm>
            <a:off x="1689353" y="4977547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60" name="Picture 12860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5084" y="-14737"/>
            <a:ext cx="1903361" cy="7802260"/>
          </a:xfrm>
          <a:prstGeom prst="rect">
            <a:avLst/>
          </a:prstGeom>
          <a:noFill/>
        </p:spPr>
      </p:pic>
      <p:pic>
        <p:nvPicPr>
          <p:cNvPr id="12861" name="Picture 12861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10800000" flipV="1">
            <a:off x="2203521" y="328605"/>
            <a:ext cx="2495744" cy="4197515"/>
          </a:xfrm>
          <a:prstGeom prst="rect">
            <a:avLst/>
          </a:prstGeom>
          <a:noFill/>
        </p:spPr>
      </p:pic>
      <p:sp>
        <p:nvSpPr>
          <p:cNvPr id="12862" name="Freeform 12862"/>
          <p:cNvSpPr/>
          <p:nvPr/>
        </p:nvSpPr>
        <p:spPr>
          <a:xfrm>
            <a:off x="2065145" y="216726"/>
            <a:ext cx="904875" cy="916686"/>
          </a:xfrm>
          <a:custGeom>
            <a:avLst/>
            <a:gdLst/>
            <a:ahLst/>
            <a:cxnLst/>
            <a:rect l="0" t="0" r="0" b="0"/>
            <a:pathLst>
              <a:path w="904875" h="916686">
                <a:moveTo>
                  <a:pt x="0" y="916686"/>
                </a:moveTo>
                <a:lnTo>
                  <a:pt x="0" y="0"/>
                </a:lnTo>
                <a:lnTo>
                  <a:pt x="904875" y="0"/>
                </a:lnTo>
              </a:path>
            </a:pathLst>
          </a:custGeom>
          <a:noFill/>
          <a:ln w="12700" cap="flat" cmpd="sng">
            <a:solidFill>
              <a:srgbClr val="373535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3" name="Freeform 12863"/>
          <p:cNvSpPr/>
          <p:nvPr/>
        </p:nvSpPr>
        <p:spPr>
          <a:xfrm>
            <a:off x="4460494" y="2584298"/>
            <a:ext cx="342900" cy="2286000"/>
          </a:xfrm>
          <a:custGeom>
            <a:avLst/>
            <a:gdLst/>
            <a:ahLst/>
            <a:cxnLst/>
            <a:rect l="0" t="0" r="0" b="0"/>
            <a:pathLst>
              <a:path w="342900" h="2286000">
                <a:moveTo>
                  <a:pt x="342900" y="0"/>
                </a:moveTo>
                <a:lnTo>
                  <a:pt x="0" y="0"/>
                </a:lnTo>
                <a:lnTo>
                  <a:pt x="0" y="2286000"/>
                </a:lnTo>
                <a:lnTo>
                  <a:pt x="342900" y="2286000"/>
                </a:lnTo>
                <a:lnTo>
                  <a:pt x="3429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4" name="Freeform 12864"/>
          <p:cNvSpPr/>
          <p:nvPr/>
        </p:nvSpPr>
        <p:spPr>
          <a:xfrm>
            <a:off x="4408678" y="2644496"/>
            <a:ext cx="330200" cy="2273300"/>
          </a:xfrm>
          <a:custGeom>
            <a:avLst/>
            <a:gdLst/>
            <a:ahLst/>
            <a:cxnLst/>
            <a:rect l="0" t="0" r="0" b="0"/>
            <a:pathLst>
              <a:path w="330200" h="2273300">
                <a:moveTo>
                  <a:pt x="330200" y="0"/>
                </a:moveTo>
                <a:lnTo>
                  <a:pt x="0" y="0"/>
                </a:lnTo>
                <a:lnTo>
                  <a:pt x="0" y="2273300"/>
                </a:lnTo>
                <a:lnTo>
                  <a:pt x="330200" y="2273300"/>
                </a:lnTo>
                <a:lnTo>
                  <a:pt x="330200" y="0"/>
                </a:lnTo>
                <a:close/>
              </a:path>
            </a:pathLst>
          </a:custGeom>
          <a:noFill/>
          <a:ln w="12700" cap="flat" cmpd="sng">
            <a:solidFill>
              <a:srgbClr val="373535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5" name="Freeform 12865"/>
          <p:cNvSpPr/>
          <p:nvPr/>
        </p:nvSpPr>
        <p:spPr>
          <a:xfrm>
            <a:off x="3035245" y="4822444"/>
            <a:ext cx="342010" cy="342036"/>
          </a:xfrm>
          <a:custGeom>
            <a:avLst/>
            <a:gdLst/>
            <a:ahLst/>
            <a:cxnLst/>
            <a:rect l="0" t="0" r="0" b="0"/>
            <a:pathLst>
              <a:path w="342010" h="342036">
                <a:moveTo>
                  <a:pt x="171005" y="342036"/>
                </a:moveTo>
                <a:cubicBezTo>
                  <a:pt x="265442" y="342036"/>
                  <a:pt x="342010" y="265468"/>
                  <a:pt x="342010" y="171018"/>
                </a:cubicBezTo>
                <a:cubicBezTo>
                  <a:pt x="342010" y="76568"/>
                  <a:pt x="265442" y="0"/>
                  <a:pt x="171005" y="0"/>
                </a:cubicBezTo>
                <a:cubicBezTo>
                  <a:pt x="76556" y="0"/>
                  <a:pt x="0" y="76568"/>
                  <a:pt x="0" y="171018"/>
                </a:cubicBezTo>
                <a:cubicBezTo>
                  <a:pt x="0" y="265468"/>
                  <a:pt x="76556" y="342036"/>
                  <a:pt x="171005" y="342036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2866" name="Picture 12866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48970" y="4851168"/>
            <a:ext cx="314553" cy="419925"/>
          </a:xfrm>
          <a:prstGeom prst="rect">
            <a:avLst/>
          </a:prstGeom>
          <a:noFill/>
        </p:spPr>
      </p:pic>
      <p:sp>
        <p:nvSpPr>
          <p:cNvPr id="12867" name="Freeform 12867"/>
          <p:cNvSpPr/>
          <p:nvPr/>
        </p:nvSpPr>
        <p:spPr>
          <a:xfrm>
            <a:off x="2974936" y="4998590"/>
            <a:ext cx="57835" cy="24942"/>
          </a:xfrm>
          <a:custGeom>
            <a:avLst/>
            <a:gdLst/>
            <a:ahLst/>
            <a:cxnLst/>
            <a:rect l="0" t="0" r="0" b="0"/>
            <a:pathLst>
              <a:path w="57835" h="24942">
                <a:moveTo>
                  <a:pt x="57835" y="12471"/>
                </a:moveTo>
                <a:cubicBezTo>
                  <a:pt x="57835" y="5588"/>
                  <a:pt x="53517" y="0"/>
                  <a:pt x="48184" y="0"/>
                </a:cubicBezTo>
                <a:lnTo>
                  <a:pt x="9639" y="0"/>
                </a:lnTo>
                <a:cubicBezTo>
                  <a:pt x="4330" y="0"/>
                  <a:pt x="0" y="5588"/>
                  <a:pt x="0" y="12471"/>
                </a:cubicBezTo>
                <a:cubicBezTo>
                  <a:pt x="0" y="19354"/>
                  <a:pt x="4330" y="24942"/>
                  <a:pt x="9639" y="24942"/>
                </a:cubicBezTo>
                <a:lnTo>
                  <a:pt x="48184" y="24942"/>
                </a:lnTo>
                <a:cubicBezTo>
                  <a:pt x="53517" y="24942"/>
                  <a:pt x="57835" y="19354"/>
                  <a:pt x="57835" y="12471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8" name="Freeform 12868"/>
          <p:cNvSpPr/>
          <p:nvPr/>
        </p:nvSpPr>
        <p:spPr>
          <a:xfrm>
            <a:off x="3379734" y="4998585"/>
            <a:ext cx="57809" cy="24955"/>
          </a:xfrm>
          <a:custGeom>
            <a:avLst/>
            <a:gdLst/>
            <a:ahLst/>
            <a:cxnLst/>
            <a:rect l="0" t="0" r="0" b="0"/>
            <a:pathLst>
              <a:path w="57809" h="24955">
                <a:moveTo>
                  <a:pt x="48183" y="0"/>
                </a:moveTo>
                <a:lnTo>
                  <a:pt x="9639" y="0"/>
                </a:lnTo>
                <a:cubicBezTo>
                  <a:pt x="4305" y="0"/>
                  <a:pt x="0" y="5587"/>
                  <a:pt x="0" y="12471"/>
                </a:cubicBezTo>
                <a:cubicBezTo>
                  <a:pt x="0" y="19367"/>
                  <a:pt x="4305" y="24955"/>
                  <a:pt x="9639" y="24955"/>
                </a:cubicBezTo>
                <a:lnTo>
                  <a:pt x="48183" y="24955"/>
                </a:lnTo>
                <a:cubicBezTo>
                  <a:pt x="53504" y="24955"/>
                  <a:pt x="57809" y="19367"/>
                  <a:pt x="57809" y="12471"/>
                </a:cubicBezTo>
                <a:cubicBezTo>
                  <a:pt x="57809" y="5587"/>
                  <a:pt x="53504" y="0"/>
                  <a:pt x="48183" y="0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9" name="Freeform 12869"/>
          <p:cNvSpPr/>
          <p:nvPr/>
        </p:nvSpPr>
        <p:spPr>
          <a:xfrm>
            <a:off x="3196612" y="4777271"/>
            <a:ext cx="24942" cy="57734"/>
          </a:xfrm>
          <a:custGeom>
            <a:avLst/>
            <a:gdLst/>
            <a:ahLst/>
            <a:cxnLst/>
            <a:rect l="0" t="0" r="0" b="0"/>
            <a:pathLst>
              <a:path w="24942" h="57734">
                <a:moveTo>
                  <a:pt x="12471" y="57734"/>
                </a:moveTo>
                <a:cubicBezTo>
                  <a:pt x="19354" y="57734"/>
                  <a:pt x="24942" y="53429"/>
                  <a:pt x="24942" y="48121"/>
                </a:cubicBezTo>
                <a:lnTo>
                  <a:pt x="24942" y="9627"/>
                </a:lnTo>
                <a:cubicBezTo>
                  <a:pt x="24942" y="4306"/>
                  <a:pt x="19354" y="0"/>
                  <a:pt x="12471" y="0"/>
                </a:cubicBezTo>
                <a:cubicBezTo>
                  <a:pt x="5588" y="0"/>
                  <a:pt x="0" y="4306"/>
                  <a:pt x="0" y="9627"/>
                </a:cubicBezTo>
                <a:lnTo>
                  <a:pt x="0" y="48121"/>
                </a:lnTo>
                <a:cubicBezTo>
                  <a:pt x="0" y="53429"/>
                  <a:pt x="5588" y="57734"/>
                  <a:pt x="12471" y="57734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0" name="Freeform 12870"/>
          <p:cNvSpPr/>
          <p:nvPr/>
        </p:nvSpPr>
        <p:spPr>
          <a:xfrm>
            <a:off x="3003270" y="5088618"/>
            <a:ext cx="55409" cy="39864"/>
          </a:xfrm>
          <a:custGeom>
            <a:avLst/>
            <a:gdLst/>
            <a:ahLst/>
            <a:cxnLst/>
            <a:rect l="0" t="0" r="0" b="0"/>
            <a:pathLst>
              <a:path w="55409" h="39864">
                <a:moveTo>
                  <a:pt x="39573" y="2666"/>
                </a:moveTo>
                <a:lnTo>
                  <a:pt x="6185" y="21919"/>
                </a:lnTo>
                <a:cubicBezTo>
                  <a:pt x="1575" y="24573"/>
                  <a:pt x="0" y="30466"/>
                  <a:pt x="2655" y="35050"/>
                </a:cubicBezTo>
                <a:cubicBezTo>
                  <a:pt x="4445" y="38149"/>
                  <a:pt x="7684" y="39864"/>
                  <a:pt x="11011" y="39864"/>
                </a:cubicBezTo>
                <a:cubicBezTo>
                  <a:pt x="12650" y="39864"/>
                  <a:pt x="14313" y="39457"/>
                  <a:pt x="15824" y="38581"/>
                </a:cubicBezTo>
                <a:lnTo>
                  <a:pt x="49224" y="19328"/>
                </a:lnTo>
                <a:cubicBezTo>
                  <a:pt x="53822" y="16674"/>
                  <a:pt x="55409" y="10793"/>
                  <a:pt x="52730" y="6183"/>
                </a:cubicBezTo>
                <a:cubicBezTo>
                  <a:pt x="50075" y="1600"/>
                  <a:pt x="44170" y="0"/>
                  <a:pt x="39573" y="2666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1" name="Freeform 12871"/>
          <p:cNvSpPr/>
          <p:nvPr/>
        </p:nvSpPr>
        <p:spPr>
          <a:xfrm>
            <a:off x="3353834" y="4886539"/>
            <a:ext cx="55383" cy="39878"/>
          </a:xfrm>
          <a:custGeom>
            <a:avLst/>
            <a:gdLst/>
            <a:ahLst/>
            <a:cxnLst/>
            <a:rect l="0" t="0" r="0" b="0"/>
            <a:pathLst>
              <a:path w="55383" h="39878">
                <a:moveTo>
                  <a:pt x="11010" y="39878"/>
                </a:moveTo>
                <a:cubicBezTo>
                  <a:pt x="12635" y="39878"/>
                  <a:pt x="14299" y="39472"/>
                  <a:pt x="15810" y="38596"/>
                </a:cubicBezTo>
                <a:lnTo>
                  <a:pt x="49198" y="19343"/>
                </a:lnTo>
                <a:cubicBezTo>
                  <a:pt x="53821" y="16688"/>
                  <a:pt x="55383" y="10796"/>
                  <a:pt x="52729" y="6211"/>
                </a:cubicBezTo>
                <a:cubicBezTo>
                  <a:pt x="50062" y="1601"/>
                  <a:pt x="44156" y="0"/>
                  <a:pt x="39572" y="2680"/>
                </a:cubicBezTo>
                <a:lnTo>
                  <a:pt x="6185" y="21921"/>
                </a:lnTo>
                <a:cubicBezTo>
                  <a:pt x="1562" y="24588"/>
                  <a:pt x="0" y="30468"/>
                  <a:pt x="2654" y="35065"/>
                </a:cubicBezTo>
                <a:cubicBezTo>
                  <a:pt x="4432" y="38151"/>
                  <a:pt x="7670" y="39878"/>
                  <a:pt x="11010" y="39878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2" name="Freeform 12872"/>
          <p:cNvSpPr/>
          <p:nvPr/>
        </p:nvSpPr>
        <p:spPr>
          <a:xfrm>
            <a:off x="3084398" y="4805551"/>
            <a:ext cx="41287" cy="53949"/>
          </a:xfrm>
          <a:custGeom>
            <a:avLst/>
            <a:gdLst/>
            <a:ahLst/>
            <a:cxnLst/>
            <a:rect l="0" t="0" r="0" b="0"/>
            <a:pathLst>
              <a:path w="41287" h="53949">
                <a:moveTo>
                  <a:pt x="21945" y="49136"/>
                </a:moveTo>
                <a:cubicBezTo>
                  <a:pt x="23735" y="52222"/>
                  <a:pt x="26974" y="53949"/>
                  <a:pt x="30301" y="53949"/>
                </a:cubicBezTo>
                <a:cubicBezTo>
                  <a:pt x="31939" y="53949"/>
                  <a:pt x="33590" y="53530"/>
                  <a:pt x="35102" y="52653"/>
                </a:cubicBezTo>
                <a:cubicBezTo>
                  <a:pt x="39712" y="49999"/>
                  <a:pt x="41287" y="44107"/>
                  <a:pt x="38632" y="39523"/>
                </a:cubicBezTo>
                <a:lnTo>
                  <a:pt x="19355" y="6185"/>
                </a:lnTo>
                <a:cubicBezTo>
                  <a:pt x="16688" y="1575"/>
                  <a:pt x="10795" y="0"/>
                  <a:pt x="6197" y="2667"/>
                </a:cubicBezTo>
                <a:cubicBezTo>
                  <a:pt x="1575" y="5321"/>
                  <a:pt x="0" y="11214"/>
                  <a:pt x="2667" y="15799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3" name="Freeform 12873"/>
          <p:cNvSpPr/>
          <p:nvPr/>
        </p:nvSpPr>
        <p:spPr>
          <a:xfrm>
            <a:off x="3286808" y="4805543"/>
            <a:ext cx="41286" cy="53948"/>
          </a:xfrm>
          <a:custGeom>
            <a:avLst/>
            <a:gdLst/>
            <a:ahLst/>
            <a:cxnLst/>
            <a:rect l="0" t="0" r="0" b="0"/>
            <a:pathLst>
              <a:path w="41286" h="53948">
                <a:moveTo>
                  <a:pt x="6184" y="52666"/>
                </a:moveTo>
                <a:cubicBezTo>
                  <a:pt x="7695" y="53542"/>
                  <a:pt x="9359" y="53948"/>
                  <a:pt x="10984" y="53948"/>
                </a:cubicBezTo>
                <a:cubicBezTo>
                  <a:pt x="14324" y="53948"/>
                  <a:pt x="17563" y="52235"/>
                  <a:pt x="19341" y="49149"/>
                </a:cubicBezTo>
                <a:lnTo>
                  <a:pt x="38619" y="15811"/>
                </a:lnTo>
                <a:cubicBezTo>
                  <a:pt x="41286" y="11214"/>
                  <a:pt x="39712" y="5321"/>
                  <a:pt x="35101" y="2667"/>
                </a:cubicBezTo>
                <a:cubicBezTo>
                  <a:pt x="30479" y="0"/>
                  <a:pt x="24599" y="1587"/>
                  <a:pt x="21919" y="6197"/>
                </a:cubicBezTo>
                <a:lnTo>
                  <a:pt x="2654" y="39522"/>
                </a:lnTo>
                <a:cubicBezTo>
                  <a:pt x="0" y="44119"/>
                  <a:pt x="1562" y="50012"/>
                  <a:pt x="6184" y="52666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4" name="Freeform 12874"/>
          <p:cNvSpPr/>
          <p:nvPr/>
        </p:nvSpPr>
        <p:spPr>
          <a:xfrm>
            <a:off x="3003274" y="4886553"/>
            <a:ext cx="55396" cy="39864"/>
          </a:xfrm>
          <a:custGeom>
            <a:avLst/>
            <a:gdLst/>
            <a:ahLst/>
            <a:cxnLst/>
            <a:rect l="0" t="0" r="0" b="0"/>
            <a:pathLst>
              <a:path w="55396" h="39864">
                <a:moveTo>
                  <a:pt x="49212" y="21907"/>
                </a:moveTo>
                <a:lnTo>
                  <a:pt x="15824" y="2654"/>
                </a:lnTo>
                <a:cubicBezTo>
                  <a:pt x="11201" y="0"/>
                  <a:pt x="5321" y="1587"/>
                  <a:pt x="2654" y="6185"/>
                </a:cubicBezTo>
                <a:cubicBezTo>
                  <a:pt x="0" y="10795"/>
                  <a:pt x="1575" y="16662"/>
                  <a:pt x="6185" y="19342"/>
                </a:cubicBezTo>
                <a:lnTo>
                  <a:pt x="39561" y="38569"/>
                </a:lnTo>
                <a:cubicBezTo>
                  <a:pt x="41085" y="39445"/>
                  <a:pt x="42748" y="39864"/>
                  <a:pt x="44387" y="39864"/>
                </a:cubicBezTo>
                <a:cubicBezTo>
                  <a:pt x="47714" y="39864"/>
                  <a:pt x="50951" y="38137"/>
                  <a:pt x="52729" y="35051"/>
                </a:cubicBezTo>
                <a:cubicBezTo>
                  <a:pt x="55396" y="30454"/>
                  <a:pt x="53822" y="24561"/>
                  <a:pt x="49212" y="2190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5" name="Freeform 12875"/>
          <p:cNvSpPr/>
          <p:nvPr/>
        </p:nvSpPr>
        <p:spPr>
          <a:xfrm>
            <a:off x="3353832" y="5088623"/>
            <a:ext cx="55383" cy="39864"/>
          </a:xfrm>
          <a:custGeom>
            <a:avLst/>
            <a:gdLst/>
            <a:ahLst/>
            <a:cxnLst/>
            <a:rect l="0" t="0" r="0" b="0"/>
            <a:pathLst>
              <a:path w="55383" h="39864">
                <a:moveTo>
                  <a:pt x="49199" y="21907"/>
                </a:moveTo>
                <a:lnTo>
                  <a:pt x="15824" y="2654"/>
                </a:lnTo>
                <a:cubicBezTo>
                  <a:pt x="11214" y="0"/>
                  <a:pt x="5321" y="1587"/>
                  <a:pt x="2654" y="6185"/>
                </a:cubicBezTo>
                <a:cubicBezTo>
                  <a:pt x="0" y="10795"/>
                  <a:pt x="1574" y="16662"/>
                  <a:pt x="6185" y="19342"/>
                </a:cubicBezTo>
                <a:lnTo>
                  <a:pt x="39573" y="38569"/>
                </a:lnTo>
                <a:cubicBezTo>
                  <a:pt x="41084" y="39445"/>
                  <a:pt x="42748" y="39864"/>
                  <a:pt x="44374" y="39864"/>
                </a:cubicBezTo>
                <a:cubicBezTo>
                  <a:pt x="47701" y="39864"/>
                  <a:pt x="50951" y="38137"/>
                  <a:pt x="52729" y="35051"/>
                </a:cubicBezTo>
                <a:cubicBezTo>
                  <a:pt x="55383" y="30454"/>
                  <a:pt x="53821" y="24561"/>
                  <a:pt x="49199" y="2190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2876" name="Picture 12876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87533" y="4889669"/>
            <a:ext cx="237429" cy="237070"/>
          </a:xfrm>
          <a:prstGeom prst="rect">
            <a:avLst/>
          </a:prstGeom>
          <a:noFill/>
        </p:spPr>
      </p:pic>
      <p:sp>
        <p:nvSpPr>
          <p:cNvPr id="12877" name="Freeform 12877"/>
          <p:cNvSpPr/>
          <p:nvPr/>
        </p:nvSpPr>
        <p:spPr>
          <a:xfrm>
            <a:off x="3186972" y="4988961"/>
            <a:ext cx="38556" cy="38493"/>
          </a:xfrm>
          <a:custGeom>
            <a:avLst/>
            <a:gdLst/>
            <a:ahLst/>
            <a:cxnLst/>
            <a:rect l="0" t="0" r="0" b="0"/>
            <a:pathLst>
              <a:path w="38556" h="38493">
                <a:moveTo>
                  <a:pt x="19278" y="0"/>
                </a:moveTo>
                <a:cubicBezTo>
                  <a:pt x="8649" y="0"/>
                  <a:pt x="0" y="8636"/>
                  <a:pt x="0" y="19253"/>
                </a:cubicBezTo>
                <a:cubicBezTo>
                  <a:pt x="0" y="29857"/>
                  <a:pt x="8649" y="38493"/>
                  <a:pt x="19278" y="38493"/>
                </a:cubicBezTo>
                <a:cubicBezTo>
                  <a:pt x="29907" y="38493"/>
                  <a:pt x="38556" y="29857"/>
                  <a:pt x="38556" y="19253"/>
                </a:cubicBezTo>
                <a:cubicBezTo>
                  <a:pt x="38556" y="8636"/>
                  <a:pt x="29907" y="0"/>
                  <a:pt x="19278" y="0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8" name="Freeform 12878"/>
          <p:cNvSpPr/>
          <p:nvPr/>
        </p:nvSpPr>
        <p:spPr>
          <a:xfrm>
            <a:off x="3158062" y="5152544"/>
            <a:ext cx="96367" cy="57720"/>
          </a:xfrm>
          <a:custGeom>
            <a:avLst/>
            <a:gdLst/>
            <a:ahLst/>
            <a:cxnLst/>
            <a:rect l="0" t="0" r="0" b="0"/>
            <a:pathLst>
              <a:path w="96367" h="57720">
                <a:moveTo>
                  <a:pt x="0" y="48107"/>
                </a:moveTo>
                <a:cubicBezTo>
                  <a:pt x="0" y="53402"/>
                  <a:pt x="4330" y="57720"/>
                  <a:pt x="9626" y="57720"/>
                </a:cubicBezTo>
                <a:lnTo>
                  <a:pt x="86728" y="57720"/>
                </a:lnTo>
                <a:cubicBezTo>
                  <a:pt x="92049" y="57720"/>
                  <a:pt x="96367" y="53402"/>
                  <a:pt x="96367" y="48107"/>
                </a:cubicBezTo>
                <a:lnTo>
                  <a:pt x="96367" y="0"/>
                </a:lnTo>
                <a:lnTo>
                  <a:pt x="0" y="0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2879" name="Picture 12879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60700" y="4876800"/>
            <a:ext cx="279400" cy="279400"/>
          </a:xfrm>
          <a:prstGeom prst="rect">
            <a:avLst/>
          </a:prstGeom>
          <a:noFill/>
        </p:spPr>
      </p:pic>
      <p:sp>
        <p:nvSpPr>
          <p:cNvPr id="12880" name="Freeform 12880"/>
          <p:cNvSpPr/>
          <p:nvPr/>
        </p:nvSpPr>
        <p:spPr>
          <a:xfrm>
            <a:off x="3189651" y="5229526"/>
            <a:ext cx="33196" cy="9613"/>
          </a:xfrm>
          <a:custGeom>
            <a:avLst/>
            <a:gdLst/>
            <a:ahLst/>
            <a:cxnLst/>
            <a:rect l="0" t="0" r="0" b="0"/>
            <a:pathLst>
              <a:path w="33196" h="9613">
                <a:moveTo>
                  <a:pt x="16598" y="9613"/>
                </a:moveTo>
                <a:cubicBezTo>
                  <a:pt x="23697" y="9613"/>
                  <a:pt x="29844" y="5727"/>
                  <a:pt x="33196" y="0"/>
                </a:cubicBezTo>
                <a:lnTo>
                  <a:pt x="0" y="0"/>
                </a:lnTo>
                <a:cubicBezTo>
                  <a:pt x="3352" y="5727"/>
                  <a:pt x="9499" y="9613"/>
                  <a:pt x="16598" y="9613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1" name="Rectangle 12881"/>
          <p:cNvSpPr/>
          <p:nvPr/>
        </p:nvSpPr>
        <p:spPr>
          <a:xfrm>
            <a:off x="4686300" y="7390832"/>
            <a:ext cx="112979" cy="147278"/>
          </a:xfrm>
          <a:prstGeom prst="rect">
            <a:avLst/>
          </a:prstGeom>
        </p:spPr>
      </p:sp>
      <p:sp>
        <p:nvSpPr>
          <p:cNvPr id="12882" name="Freeform 12882"/>
          <p:cNvSpPr/>
          <p:nvPr/>
        </p:nvSpPr>
        <p:spPr>
          <a:xfrm>
            <a:off x="4691176" y="7435698"/>
            <a:ext cx="45720" cy="73152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3" name="Freeform 12883"/>
          <p:cNvSpPr/>
          <p:nvPr/>
        </p:nvSpPr>
        <p:spPr>
          <a:xfrm>
            <a:off x="4746650" y="7435698"/>
            <a:ext cx="45618" cy="74371"/>
          </a:xfrm>
          <a:custGeom>
            <a:avLst/>
            <a:gdLst/>
            <a:ahLst/>
            <a:cxnLst/>
            <a:rect l="0" t="0" r="0" b="0"/>
            <a:pathLst>
              <a:path w="5702300" h="9296400">
                <a:moveTo>
                  <a:pt x="2108200" y="4851400"/>
                </a:moveTo>
                <a:lnTo>
                  <a:pt x="2501900" y="4851400"/>
                </a:lnTo>
                <a:cubicBezTo>
                  <a:pt x="3683000" y="4851400"/>
                  <a:pt x="4787900" y="5321300"/>
                  <a:pt x="4787900" y="6680200"/>
                </a:cubicBezTo>
                <a:cubicBezTo>
                  <a:pt x="4787900" y="7734300"/>
                  <a:pt x="3937000" y="8458200"/>
                  <a:pt x="2908300" y="8458200"/>
                </a:cubicBezTo>
                <a:cubicBezTo>
                  <a:pt x="1828800" y="8458200"/>
                  <a:pt x="1270000" y="8039100"/>
                  <a:pt x="965200" y="7188200"/>
                </a:cubicBezTo>
                <a:lnTo>
                  <a:pt x="0" y="7480300"/>
                </a:lnTo>
                <a:cubicBezTo>
                  <a:pt x="495300" y="8750300"/>
                  <a:pt x="1511300" y="9296400"/>
                  <a:pt x="2832100" y="9296400"/>
                </a:cubicBezTo>
                <a:cubicBezTo>
                  <a:pt x="4394200" y="9296400"/>
                  <a:pt x="5702300" y="8369300"/>
                  <a:pt x="5702300" y="6705600"/>
                </a:cubicBezTo>
                <a:cubicBezTo>
                  <a:pt x="5702300" y="5575300"/>
                  <a:pt x="5003800" y="4635500"/>
                  <a:pt x="3975100" y="4419600"/>
                </a:cubicBezTo>
                <a:lnTo>
                  <a:pt x="3937000" y="4394200"/>
                </a:lnTo>
                <a:cubicBezTo>
                  <a:pt x="4762500" y="4127500"/>
                  <a:pt x="5461000" y="3314700"/>
                  <a:pt x="5461000" y="2336800"/>
                </a:cubicBezTo>
                <a:cubicBezTo>
                  <a:pt x="5461000" y="838200"/>
                  <a:pt x="4267200" y="0"/>
                  <a:pt x="2857500" y="0"/>
                </a:cubicBezTo>
                <a:cubicBezTo>
                  <a:pt x="1765300" y="0"/>
                  <a:pt x="901700" y="457200"/>
                  <a:pt x="368300" y="1422400"/>
                </a:cubicBezTo>
                <a:lnTo>
                  <a:pt x="1168400" y="1828800"/>
                </a:lnTo>
                <a:cubicBezTo>
                  <a:pt x="1536700" y="1193800"/>
                  <a:pt x="2133600" y="838200"/>
                  <a:pt x="2882900" y="838200"/>
                </a:cubicBezTo>
                <a:cubicBezTo>
                  <a:pt x="3924300" y="838200"/>
                  <a:pt x="4546600" y="1397000"/>
                  <a:pt x="4546600" y="2362200"/>
                </a:cubicBezTo>
                <a:cubicBezTo>
                  <a:pt x="4546600" y="3556000"/>
                  <a:pt x="3644900" y="4013200"/>
                  <a:pt x="2578100" y="4013200"/>
                </a:cubicBezTo>
                <a:lnTo>
                  <a:pt x="2108200" y="4013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4" name="Rectangle 12884"/>
          <p:cNvSpPr/>
          <p:nvPr/>
        </p:nvSpPr>
        <p:spPr>
          <a:xfrm>
            <a:off x="2217420" y="4814113"/>
            <a:ext cx="775969" cy="323037"/>
          </a:xfrm>
          <a:prstGeom prst="rect">
            <a:avLst/>
          </a:prstGeom>
        </p:spPr>
      </p:sp>
      <p:sp>
        <p:nvSpPr>
          <p:cNvPr id="12885" name="Freeform 12885"/>
          <p:cNvSpPr/>
          <p:nvPr/>
        </p:nvSpPr>
        <p:spPr>
          <a:xfrm>
            <a:off x="2226564" y="4875784"/>
            <a:ext cx="67564" cy="89916"/>
          </a:xfrm>
          <a:custGeom>
            <a:avLst/>
            <a:gdLst/>
            <a:ahLst/>
            <a:cxnLst/>
            <a:rect l="0" t="0" r="0" b="0"/>
            <a:pathLst>
              <a:path w="67564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486400"/>
                </a:lnTo>
                <a:lnTo>
                  <a:pt x="3429000" y="5486400"/>
                </a:lnTo>
                <a:cubicBezTo>
                  <a:pt x="5321300" y="5486400"/>
                  <a:pt x="6756400" y="4838700"/>
                  <a:pt x="6756400" y="2730500"/>
                </a:cubicBezTo>
                <a:cubicBezTo>
                  <a:pt x="6756400" y="596900"/>
                  <a:pt x="5207000" y="0"/>
                  <a:pt x="33401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2997200" y="1676400"/>
                </a:lnTo>
                <a:cubicBezTo>
                  <a:pt x="3759200" y="1676400"/>
                  <a:pt x="4699000" y="1803400"/>
                  <a:pt x="4699000" y="2730500"/>
                </a:cubicBezTo>
                <a:cubicBezTo>
                  <a:pt x="4699000" y="3568700"/>
                  <a:pt x="4000500" y="3810000"/>
                  <a:pt x="3302000" y="3810000"/>
                </a:cubicBezTo>
                <a:lnTo>
                  <a:pt x="1981200" y="3810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6" name="Freeform 12886"/>
          <p:cNvSpPr/>
          <p:nvPr/>
        </p:nvSpPr>
        <p:spPr>
          <a:xfrm>
            <a:off x="2306574" y="4875784"/>
            <a:ext cx="72136" cy="89916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7" name="Freeform 12887"/>
          <p:cNvSpPr/>
          <p:nvPr/>
        </p:nvSpPr>
        <p:spPr>
          <a:xfrm>
            <a:off x="2384044" y="4873498"/>
            <a:ext cx="97028" cy="94488"/>
          </a:xfrm>
          <a:custGeom>
            <a:avLst/>
            <a:gdLst/>
            <a:ahLst/>
            <a:cxnLst/>
            <a:rect l="0" t="0" r="0" b="0"/>
            <a:pathLst>
              <a:path w="9702800" h="9448800">
                <a:moveTo>
                  <a:pt x="0" y="4724400"/>
                </a:moveTo>
                <a:cubicBezTo>
                  <a:pt x="0" y="7607300"/>
                  <a:pt x="2044700" y="9448800"/>
                  <a:pt x="4851400" y="9448800"/>
                </a:cubicBezTo>
                <a:cubicBezTo>
                  <a:pt x="7658100" y="9448800"/>
                  <a:pt x="9702800" y="7607300"/>
                  <a:pt x="9702800" y="4724400"/>
                </a:cubicBezTo>
                <a:cubicBezTo>
                  <a:pt x="9702800" y="1841500"/>
                  <a:pt x="76581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lose/>
                <a:moveTo>
                  <a:pt x="2057400" y="4724400"/>
                </a:moveTo>
                <a:cubicBezTo>
                  <a:pt x="2057400" y="3048000"/>
                  <a:pt x="3162300" y="1828800"/>
                  <a:pt x="4851400" y="1828800"/>
                </a:cubicBezTo>
                <a:cubicBezTo>
                  <a:pt x="6540500" y="1828800"/>
                  <a:pt x="7645400" y="3048000"/>
                  <a:pt x="7645400" y="4724400"/>
                </a:cubicBezTo>
                <a:cubicBezTo>
                  <a:pt x="7645400" y="6400800"/>
                  <a:pt x="65405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8" name="Freeform 12888"/>
          <p:cNvSpPr/>
          <p:nvPr/>
        </p:nvSpPr>
        <p:spPr>
          <a:xfrm>
            <a:off x="2489708" y="4873498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9" name="Freeform 12889"/>
          <p:cNvSpPr/>
          <p:nvPr/>
        </p:nvSpPr>
        <p:spPr>
          <a:xfrm>
            <a:off x="2593340" y="4875784"/>
            <a:ext cx="72136" cy="89916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0" name="Freeform 12890"/>
          <p:cNvSpPr/>
          <p:nvPr/>
        </p:nvSpPr>
        <p:spPr>
          <a:xfrm>
            <a:off x="2666365" y="4875784"/>
            <a:ext cx="94361" cy="89916"/>
          </a:xfrm>
          <a:custGeom>
            <a:avLst/>
            <a:gdLst/>
            <a:ahLst/>
            <a:cxnLst/>
            <a:rect l="0" t="0" r="0" b="0"/>
            <a:pathLst>
              <a:path w="9436100" h="8991600">
                <a:moveTo>
                  <a:pt x="0" y="8991600"/>
                </a:moveTo>
                <a:lnTo>
                  <a:pt x="2184400" y="8991600"/>
                </a:lnTo>
                <a:lnTo>
                  <a:pt x="2933700" y="7086600"/>
                </a:lnTo>
                <a:lnTo>
                  <a:pt x="6426200" y="7086600"/>
                </a:lnTo>
                <a:lnTo>
                  <a:pt x="7200900" y="8991600"/>
                </a:lnTo>
                <a:lnTo>
                  <a:pt x="9436100" y="8991600"/>
                </a:lnTo>
                <a:lnTo>
                  <a:pt x="5524500" y="0"/>
                </a:lnTo>
                <a:lnTo>
                  <a:pt x="3886200" y="0"/>
                </a:lnTo>
                <a:close/>
                <a:moveTo>
                  <a:pt x="5753100" y="5410200"/>
                </a:moveTo>
                <a:lnTo>
                  <a:pt x="3556000" y="5410200"/>
                </a:lnTo>
                <a:lnTo>
                  <a:pt x="4648200" y="2616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1" name="Freeform 12891"/>
          <p:cNvSpPr/>
          <p:nvPr/>
        </p:nvSpPr>
        <p:spPr>
          <a:xfrm>
            <a:off x="2769743" y="4875784"/>
            <a:ext cx="101600" cy="89916"/>
          </a:xfrm>
          <a:custGeom>
            <a:avLst/>
            <a:gdLst/>
            <a:ahLst/>
            <a:cxnLst/>
            <a:rect l="0" t="0" r="0" b="0"/>
            <a:pathLst>
              <a:path w="101600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2095500"/>
                </a:lnTo>
                <a:lnTo>
                  <a:pt x="2006600" y="2095500"/>
                </a:lnTo>
                <a:lnTo>
                  <a:pt x="4279900" y="8991600"/>
                </a:lnTo>
                <a:lnTo>
                  <a:pt x="5791200" y="8991600"/>
                </a:lnTo>
                <a:lnTo>
                  <a:pt x="8153400" y="2095500"/>
                </a:lnTo>
                <a:lnTo>
                  <a:pt x="8178800" y="2095500"/>
                </a:lnTo>
                <a:lnTo>
                  <a:pt x="8178800" y="8991600"/>
                </a:lnTo>
                <a:lnTo>
                  <a:pt x="10160000" y="8991600"/>
                </a:lnTo>
                <a:lnTo>
                  <a:pt x="10160000" y="0"/>
                </a:lnTo>
                <a:lnTo>
                  <a:pt x="7175500" y="0"/>
                </a:lnTo>
                <a:lnTo>
                  <a:pt x="5092700" y="5867400"/>
                </a:lnTo>
                <a:lnTo>
                  <a:pt x="5067300" y="5867400"/>
                </a:lnTo>
                <a:lnTo>
                  <a:pt x="2997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2" name="Freeform 12892"/>
          <p:cNvSpPr/>
          <p:nvPr/>
        </p:nvSpPr>
        <p:spPr>
          <a:xfrm>
            <a:off x="2226564" y="5015484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3" name="Freeform 12893"/>
          <p:cNvSpPr/>
          <p:nvPr/>
        </p:nvSpPr>
        <p:spPr>
          <a:xfrm>
            <a:off x="2322703" y="5015484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4" name="Freeform 12894"/>
          <p:cNvSpPr/>
          <p:nvPr/>
        </p:nvSpPr>
        <p:spPr>
          <a:xfrm>
            <a:off x="2355723" y="5013198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5" name="Freeform 12895"/>
          <p:cNvSpPr/>
          <p:nvPr/>
        </p:nvSpPr>
        <p:spPr>
          <a:xfrm>
            <a:off x="2459355" y="5015484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6" name="Freeform 12896"/>
          <p:cNvSpPr/>
          <p:nvPr/>
        </p:nvSpPr>
        <p:spPr>
          <a:xfrm>
            <a:off x="2556510" y="5015484"/>
            <a:ext cx="56515" cy="89916"/>
          </a:xfrm>
          <a:custGeom>
            <a:avLst/>
            <a:gdLst/>
            <a:ahLst/>
            <a:cxnLst/>
            <a:rect l="0" t="0" r="0" b="0"/>
            <a:pathLst>
              <a:path w="5651500" h="8991600">
                <a:moveTo>
                  <a:pt x="0" y="8991600"/>
                </a:moveTo>
                <a:lnTo>
                  <a:pt x="5651500" y="8991600"/>
                </a:lnTo>
                <a:lnTo>
                  <a:pt x="5651500" y="7162800"/>
                </a:lnTo>
                <a:lnTo>
                  <a:pt x="1981200" y="716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7" name="Freeform 12897"/>
          <p:cNvSpPr/>
          <p:nvPr/>
        </p:nvSpPr>
        <p:spPr>
          <a:xfrm>
            <a:off x="2623692" y="5015484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8" name="Freeform 12898"/>
          <p:cNvSpPr/>
          <p:nvPr/>
        </p:nvSpPr>
        <p:spPr>
          <a:xfrm>
            <a:off x="2656713" y="5013198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9" name="Freeform 12899"/>
          <p:cNvSpPr/>
          <p:nvPr/>
        </p:nvSpPr>
        <p:spPr>
          <a:xfrm>
            <a:off x="2760345" y="5015484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0" name="Freeform 12900"/>
          <p:cNvSpPr/>
          <p:nvPr/>
        </p:nvSpPr>
        <p:spPr>
          <a:xfrm>
            <a:off x="2848483" y="5015484"/>
            <a:ext cx="71120" cy="89916"/>
          </a:xfrm>
          <a:custGeom>
            <a:avLst/>
            <a:gdLst/>
            <a:ahLst/>
            <a:cxnLst/>
            <a:rect l="0" t="0" r="0" b="0"/>
            <a:pathLst>
              <a:path w="7112000" h="8991600">
                <a:moveTo>
                  <a:pt x="2565400" y="8991600"/>
                </a:moveTo>
                <a:lnTo>
                  <a:pt x="4546600" y="8991600"/>
                </a:lnTo>
                <a:lnTo>
                  <a:pt x="4546600" y="1752600"/>
                </a:lnTo>
                <a:lnTo>
                  <a:pt x="7112000" y="1752600"/>
                </a:lnTo>
                <a:lnTo>
                  <a:pt x="7112000" y="0"/>
                </a:lnTo>
                <a:lnTo>
                  <a:pt x="0" y="0"/>
                </a:lnTo>
                <a:lnTo>
                  <a:pt x="0" y="1752600"/>
                </a:lnTo>
                <a:lnTo>
                  <a:pt x="2565400" y="17526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1" name="Freeform 12901"/>
          <p:cNvSpPr/>
          <p:nvPr/>
        </p:nvSpPr>
        <p:spPr>
          <a:xfrm>
            <a:off x="2922905" y="5013198"/>
            <a:ext cx="64897" cy="94488"/>
          </a:xfrm>
          <a:custGeom>
            <a:avLst/>
            <a:gdLst/>
            <a:ahLst/>
            <a:cxnLst/>
            <a:rect l="0" t="0" r="0" b="0"/>
            <a:pathLst>
              <a:path w="6489700" h="9448800">
                <a:moveTo>
                  <a:pt x="6477000" y="939800"/>
                </a:moveTo>
                <a:cubicBezTo>
                  <a:pt x="5715000" y="266700"/>
                  <a:pt x="4737100" y="0"/>
                  <a:pt x="3721100" y="0"/>
                </a:cubicBezTo>
                <a:cubicBezTo>
                  <a:pt x="1955800" y="0"/>
                  <a:pt x="292100" y="1003300"/>
                  <a:pt x="292100" y="2921000"/>
                </a:cubicBezTo>
                <a:cubicBezTo>
                  <a:pt x="292100" y="5918200"/>
                  <a:pt x="4508500" y="5029200"/>
                  <a:pt x="4508500" y="6680200"/>
                </a:cubicBezTo>
                <a:cubicBezTo>
                  <a:pt x="4508500" y="7315200"/>
                  <a:pt x="3784600" y="7620000"/>
                  <a:pt x="3136900" y="7620000"/>
                </a:cubicBezTo>
                <a:cubicBezTo>
                  <a:pt x="2476500" y="7620000"/>
                  <a:pt x="1816100" y="7302500"/>
                  <a:pt x="1409700" y="6769100"/>
                </a:cubicBezTo>
                <a:lnTo>
                  <a:pt x="0" y="8318500"/>
                </a:lnTo>
                <a:cubicBezTo>
                  <a:pt x="850900" y="9105900"/>
                  <a:pt x="1866900" y="9448800"/>
                  <a:pt x="3022600" y="9448800"/>
                </a:cubicBezTo>
                <a:cubicBezTo>
                  <a:pt x="4876800" y="9448800"/>
                  <a:pt x="6489700" y="8496300"/>
                  <a:pt x="6489700" y="6489700"/>
                </a:cubicBezTo>
                <a:cubicBezTo>
                  <a:pt x="6489700" y="3340100"/>
                  <a:pt x="2349500" y="4394200"/>
                  <a:pt x="2349500" y="2755900"/>
                </a:cubicBezTo>
                <a:cubicBezTo>
                  <a:pt x="2349500" y="2082800"/>
                  <a:pt x="3124200" y="1828800"/>
                  <a:pt x="3683000" y="1828800"/>
                </a:cubicBezTo>
                <a:cubicBezTo>
                  <a:pt x="4165600" y="1828800"/>
                  <a:pt x="4800600" y="2019300"/>
                  <a:pt x="5118100" y="24257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2" name="Rectangle 12902"/>
          <p:cNvSpPr/>
          <p:nvPr/>
        </p:nvSpPr>
        <p:spPr>
          <a:xfrm>
            <a:off x="2217420" y="5182180"/>
            <a:ext cx="2207704" cy="470412"/>
          </a:xfrm>
          <a:prstGeom prst="rect">
            <a:avLst/>
          </a:prstGeom>
        </p:spPr>
      </p:sp>
      <p:sp>
        <p:nvSpPr>
          <p:cNvPr id="12903" name="Freeform 12903"/>
          <p:cNvSpPr/>
          <p:nvPr/>
        </p:nvSpPr>
        <p:spPr>
          <a:xfrm>
            <a:off x="2225763" y="5254257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4" name="Freeform 12904"/>
          <p:cNvSpPr/>
          <p:nvPr/>
        </p:nvSpPr>
        <p:spPr>
          <a:xfrm>
            <a:off x="2342692" y="5234026"/>
            <a:ext cx="51549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5" name="Freeform 12905"/>
          <p:cNvSpPr/>
          <p:nvPr/>
        </p:nvSpPr>
        <p:spPr>
          <a:xfrm>
            <a:off x="2407158" y="526008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6" name="Freeform 12906"/>
          <p:cNvSpPr/>
          <p:nvPr/>
        </p:nvSpPr>
        <p:spPr>
          <a:xfrm>
            <a:off x="2459507" y="5235398"/>
            <a:ext cx="22745" cy="106984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7" name="Freeform 12907"/>
          <p:cNvSpPr/>
          <p:nvPr/>
        </p:nvSpPr>
        <p:spPr>
          <a:xfrm>
            <a:off x="2495969" y="526008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8" name="Freeform 12908"/>
          <p:cNvSpPr/>
          <p:nvPr/>
        </p:nvSpPr>
        <p:spPr>
          <a:xfrm>
            <a:off x="2560091" y="5261458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9" name="Freeform 12909"/>
          <p:cNvSpPr/>
          <p:nvPr/>
        </p:nvSpPr>
        <p:spPr>
          <a:xfrm>
            <a:off x="2646730" y="524637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0" name="Freeform 12910"/>
          <p:cNvSpPr/>
          <p:nvPr/>
        </p:nvSpPr>
        <p:spPr>
          <a:xfrm>
            <a:off x="2691307" y="522854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1" name="Freeform 12911"/>
          <p:cNvSpPr/>
          <p:nvPr/>
        </p:nvSpPr>
        <p:spPr>
          <a:xfrm>
            <a:off x="2752115" y="526008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2" name="Freeform 12912"/>
          <p:cNvSpPr/>
          <p:nvPr/>
        </p:nvSpPr>
        <p:spPr>
          <a:xfrm>
            <a:off x="2850527" y="526008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3" name="Freeform 12913"/>
          <p:cNvSpPr/>
          <p:nvPr/>
        </p:nvSpPr>
        <p:spPr>
          <a:xfrm>
            <a:off x="2888132" y="523539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4" name="Freeform 12914"/>
          <p:cNvSpPr/>
          <p:nvPr/>
        </p:nvSpPr>
        <p:spPr>
          <a:xfrm>
            <a:off x="2912821" y="525985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5" name="Freeform 12915"/>
          <p:cNvSpPr/>
          <p:nvPr/>
        </p:nvSpPr>
        <p:spPr>
          <a:xfrm>
            <a:off x="2970657" y="522854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6" name="Freeform 12916"/>
          <p:cNvSpPr/>
          <p:nvPr/>
        </p:nvSpPr>
        <p:spPr>
          <a:xfrm>
            <a:off x="3065411" y="5260086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7" name="Freeform 12917"/>
          <p:cNvSpPr/>
          <p:nvPr/>
        </p:nvSpPr>
        <p:spPr>
          <a:xfrm>
            <a:off x="3163366" y="526145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8" name="Freeform 12918"/>
          <p:cNvSpPr/>
          <p:nvPr/>
        </p:nvSpPr>
        <p:spPr>
          <a:xfrm>
            <a:off x="3222459" y="526008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9" name="Freeform 12919"/>
          <p:cNvSpPr/>
          <p:nvPr/>
        </p:nvSpPr>
        <p:spPr>
          <a:xfrm>
            <a:off x="3275609" y="523539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0" name="Freeform 12920"/>
          <p:cNvSpPr/>
          <p:nvPr/>
        </p:nvSpPr>
        <p:spPr>
          <a:xfrm>
            <a:off x="3300298" y="525985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1" name="Freeform 12921"/>
          <p:cNvSpPr/>
          <p:nvPr/>
        </p:nvSpPr>
        <p:spPr>
          <a:xfrm>
            <a:off x="3355390" y="526008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2" name="Freeform 12922"/>
          <p:cNvSpPr/>
          <p:nvPr/>
        </p:nvSpPr>
        <p:spPr>
          <a:xfrm>
            <a:off x="3419170" y="522854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3" name="Freeform 12923"/>
          <p:cNvSpPr/>
          <p:nvPr/>
        </p:nvSpPr>
        <p:spPr>
          <a:xfrm>
            <a:off x="3478377" y="522854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4" name="Freeform 12924"/>
          <p:cNvSpPr/>
          <p:nvPr/>
        </p:nvSpPr>
        <p:spPr>
          <a:xfrm>
            <a:off x="3504095" y="523539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5" name="Freeform 12925"/>
          <p:cNvSpPr/>
          <p:nvPr/>
        </p:nvSpPr>
        <p:spPr>
          <a:xfrm>
            <a:off x="3524897" y="5227168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6" name="Freeform 12926"/>
          <p:cNvSpPr/>
          <p:nvPr/>
        </p:nvSpPr>
        <p:spPr>
          <a:xfrm>
            <a:off x="3562616" y="526008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7" name="Freeform 12927"/>
          <p:cNvSpPr/>
          <p:nvPr/>
        </p:nvSpPr>
        <p:spPr>
          <a:xfrm>
            <a:off x="3628110" y="5304092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8" name="Freeform 12928"/>
          <p:cNvSpPr/>
          <p:nvPr/>
        </p:nvSpPr>
        <p:spPr>
          <a:xfrm>
            <a:off x="3688804" y="526008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152400"/>
                </a:moveTo>
                <a:lnTo>
                  <a:pt x="5499100" y="152400"/>
                </a:lnTo>
                <a:lnTo>
                  <a:pt x="5499100" y="1143000"/>
                </a:lnTo>
                <a:lnTo>
                  <a:pt x="5473700" y="1143000"/>
                </a:lnTo>
                <a:cubicBezTo>
                  <a:pt x="4927600" y="342900"/>
                  <a:pt x="3949700" y="0"/>
                  <a:pt x="31623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62300" y="6248400"/>
                </a:cubicBezTo>
                <a:cubicBezTo>
                  <a:pt x="3949700" y="6248400"/>
                  <a:pt x="4927600" y="5905500"/>
                  <a:pt x="5473700" y="5105400"/>
                </a:cubicBezTo>
                <a:lnTo>
                  <a:pt x="5499100" y="5105400"/>
                </a:lnTo>
                <a:lnTo>
                  <a:pt x="5499100" y="9753600"/>
                </a:lnTo>
                <a:lnTo>
                  <a:pt x="6337300" y="9753600"/>
                </a:lnTo>
                <a:close/>
                <a:moveTo>
                  <a:pt x="914400" y="3124200"/>
                </a:moveTo>
                <a:cubicBezTo>
                  <a:pt x="914400" y="1790700"/>
                  <a:pt x="1778000" y="762000"/>
                  <a:pt x="3162300" y="762000"/>
                </a:cubicBezTo>
                <a:cubicBezTo>
                  <a:pt x="4533900" y="762000"/>
                  <a:pt x="5537200" y="1790700"/>
                  <a:pt x="5537200" y="3124200"/>
                </a:cubicBezTo>
                <a:cubicBezTo>
                  <a:pt x="5537200" y="4457700"/>
                  <a:pt x="4533900" y="5486400"/>
                  <a:pt x="31623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9" name="Freeform 12929"/>
          <p:cNvSpPr/>
          <p:nvPr/>
        </p:nvSpPr>
        <p:spPr>
          <a:xfrm>
            <a:off x="3762298" y="526145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0" name="Freeform 12930"/>
          <p:cNvSpPr/>
          <p:nvPr/>
        </p:nvSpPr>
        <p:spPr>
          <a:xfrm>
            <a:off x="3823106" y="526008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1" name="Freeform 12931"/>
          <p:cNvSpPr/>
          <p:nvPr/>
        </p:nvSpPr>
        <p:spPr>
          <a:xfrm>
            <a:off x="3886885" y="522854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2" name="Freeform 12932"/>
          <p:cNvSpPr/>
          <p:nvPr/>
        </p:nvSpPr>
        <p:spPr>
          <a:xfrm>
            <a:off x="3912603" y="523539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3" name="Freeform 12933"/>
          <p:cNvSpPr/>
          <p:nvPr/>
        </p:nvSpPr>
        <p:spPr>
          <a:xfrm>
            <a:off x="3933405" y="524637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4" name="Freeform 12934"/>
          <p:cNvSpPr/>
          <p:nvPr/>
        </p:nvSpPr>
        <p:spPr>
          <a:xfrm>
            <a:off x="3971582" y="5261458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5" name="Freeform 12935"/>
          <p:cNvSpPr/>
          <p:nvPr/>
        </p:nvSpPr>
        <p:spPr>
          <a:xfrm>
            <a:off x="4062107" y="525985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6" name="Freeform 12936"/>
          <p:cNvSpPr/>
          <p:nvPr/>
        </p:nvSpPr>
        <p:spPr>
          <a:xfrm>
            <a:off x="4119943" y="522854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7" name="Freeform 12937"/>
          <p:cNvSpPr/>
          <p:nvPr/>
        </p:nvSpPr>
        <p:spPr>
          <a:xfrm>
            <a:off x="4183494" y="526145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8" name="Freeform 12938"/>
          <p:cNvSpPr/>
          <p:nvPr/>
        </p:nvSpPr>
        <p:spPr>
          <a:xfrm>
            <a:off x="4247388" y="526008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9" name="Freeform 12939"/>
          <p:cNvSpPr/>
          <p:nvPr/>
        </p:nvSpPr>
        <p:spPr>
          <a:xfrm>
            <a:off x="4280192" y="525985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0" name="Freeform 12940"/>
          <p:cNvSpPr/>
          <p:nvPr/>
        </p:nvSpPr>
        <p:spPr>
          <a:xfrm>
            <a:off x="4338028" y="522854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1" name="Freeform 12941"/>
          <p:cNvSpPr/>
          <p:nvPr/>
        </p:nvSpPr>
        <p:spPr>
          <a:xfrm>
            <a:off x="2339378" y="541244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2" name="Freeform 12942"/>
          <p:cNvSpPr/>
          <p:nvPr/>
        </p:nvSpPr>
        <p:spPr>
          <a:xfrm>
            <a:off x="2437333" y="541382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3" name="Freeform 12943"/>
          <p:cNvSpPr/>
          <p:nvPr/>
        </p:nvSpPr>
        <p:spPr>
          <a:xfrm>
            <a:off x="2496426" y="541244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4" name="Freeform 12944"/>
          <p:cNvSpPr/>
          <p:nvPr/>
        </p:nvSpPr>
        <p:spPr>
          <a:xfrm>
            <a:off x="2549575" y="538776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5" name="Freeform 12945"/>
          <p:cNvSpPr/>
          <p:nvPr/>
        </p:nvSpPr>
        <p:spPr>
          <a:xfrm>
            <a:off x="2574264" y="541222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6" name="Freeform 12946"/>
          <p:cNvSpPr/>
          <p:nvPr/>
        </p:nvSpPr>
        <p:spPr>
          <a:xfrm>
            <a:off x="2663875" y="541244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7" name="Freeform 12947"/>
          <p:cNvSpPr/>
          <p:nvPr/>
        </p:nvSpPr>
        <p:spPr>
          <a:xfrm>
            <a:off x="2734056" y="541244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8" name="Freeform 12948"/>
          <p:cNvSpPr/>
          <p:nvPr/>
        </p:nvSpPr>
        <p:spPr>
          <a:xfrm>
            <a:off x="2766860" y="541244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9" name="Freeform 12949"/>
          <p:cNvSpPr/>
          <p:nvPr/>
        </p:nvSpPr>
        <p:spPr>
          <a:xfrm>
            <a:off x="2834640" y="5412448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0" name="Freeform 12950"/>
          <p:cNvSpPr/>
          <p:nvPr/>
        </p:nvSpPr>
        <p:spPr>
          <a:xfrm>
            <a:off x="2907563" y="541244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1" name="Freeform 12951"/>
          <p:cNvSpPr/>
          <p:nvPr/>
        </p:nvSpPr>
        <p:spPr>
          <a:xfrm>
            <a:off x="2942424" y="541244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2" name="Freeform 12952"/>
          <p:cNvSpPr/>
          <p:nvPr/>
        </p:nvSpPr>
        <p:spPr>
          <a:xfrm>
            <a:off x="3003918" y="541244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3" name="Freeform 12953"/>
          <p:cNvSpPr/>
          <p:nvPr/>
        </p:nvSpPr>
        <p:spPr>
          <a:xfrm>
            <a:off x="3097415" y="541244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4" name="Freeform 12954"/>
          <p:cNvSpPr/>
          <p:nvPr/>
        </p:nvSpPr>
        <p:spPr>
          <a:xfrm>
            <a:off x="3149765" y="5456454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5" name="Freeform 12955"/>
          <p:cNvSpPr/>
          <p:nvPr/>
        </p:nvSpPr>
        <p:spPr>
          <a:xfrm>
            <a:off x="3211372" y="541244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6" name="Freeform 12956"/>
          <p:cNvSpPr/>
          <p:nvPr/>
        </p:nvSpPr>
        <p:spPr>
          <a:xfrm>
            <a:off x="3272866" y="541244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7" name="Freeform 12957"/>
          <p:cNvSpPr/>
          <p:nvPr/>
        </p:nvSpPr>
        <p:spPr>
          <a:xfrm>
            <a:off x="3333330" y="538090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8" name="Freeform 12958"/>
          <p:cNvSpPr/>
          <p:nvPr/>
        </p:nvSpPr>
        <p:spPr>
          <a:xfrm>
            <a:off x="3431971" y="5413820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9" name="Freeform 12959"/>
          <p:cNvSpPr/>
          <p:nvPr/>
        </p:nvSpPr>
        <p:spPr>
          <a:xfrm>
            <a:off x="3490950" y="541244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0" name="Freeform 12960"/>
          <p:cNvSpPr/>
          <p:nvPr/>
        </p:nvSpPr>
        <p:spPr>
          <a:xfrm>
            <a:off x="3553358" y="541244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1" name="Freeform 12961"/>
          <p:cNvSpPr/>
          <p:nvPr/>
        </p:nvSpPr>
        <p:spPr>
          <a:xfrm>
            <a:off x="3590963" y="538776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2" name="Freeform 12962"/>
          <p:cNvSpPr/>
          <p:nvPr/>
        </p:nvSpPr>
        <p:spPr>
          <a:xfrm>
            <a:off x="3615652" y="541244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3" name="Freeform 12963"/>
          <p:cNvSpPr/>
          <p:nvPr/>
        </p:nvSpPr>
        <p:spPr>
          <a:xfrm>
            <a:off x="3675316" y="539873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4" name="Freeform 12964"/>
          <p:cNvSpPr/>
          <p:nvPr/>
        </p:nvSpPr>
        <p:spPr>
          <a:xfrm>
            <a:off x="3713492" y="5413820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5" name="Freeform 12965"/>
          <p:cNvSpPr/>
          <p:nvPr/>
        </p:nvSpPr>
        <p:spPr>
          <a:xfrm>
            <a:off x="3804018" y="541244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6" name="Freeform 12966"/>
          <p:cNvSpPr/>
          <p:nvPr/>
        </p:nvSpPr>
        <p:spPr>
          <a:xfrm>
            <a:off x="3867912" y="5379530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7" name="Freeform 12967"/>
          <p:cNvSpPr/>
          <p:nvPr/>
        </p:nvSpPr>
        <p:spPr>
          <a:xfrm>
            <a:off x="3937406" y="541244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8" name="Freeform 12968"/>
          <p:cNvSpPr/>
          <p:nvPr/>
        </p:nvSpPr>
        <p:spPr>
          <a:xfrm>
            <a:off x="3995470" y="5413820"/>
            <a:ext cx="55092" cy="53492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9" name="Freeform 12969"/>
          <p:cNvSpPr/>
          <p:nvPr/>
        </p:nvSpPr>
        <p:spPr>
          <a:xfrm>
            <a:off x="4056050" y="541222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0" name="Freeform 12970"/>
          <p:cNvSpPr/>
          <p:nvPr/>
        </p:nvSpPr>
        <p:spPr>
          <a:xfrm>
            <a:off x="4111142" y="541244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1" name="Freeform 12971"/>
          <p:cNvSpPr/>
          <p:nvPr/>
        </p:nvSpPr>
        <p:spPr>
          <a:xfrm>
            <a:off x="4179150" y="538090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2" name="Freeform 12972"/>
          <p:cNvSpPr/>
          <p:nvPr/>
        </p:nvSpPr>
        <p:spPr>
          <a:xfrm>
            <a:off x="4206582" y="538090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3" name="Freeform 12973"/>
          <p:cNvSpPr/>
          <p:nvPr/>
        </p:nvSpPr>
        <p:spPr>
          <a:xfrm>
            <a:off x="4229557" y="541244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4" name="Freeform 12974"/>
          <p:cNvSpPr/>
          <p:nvPr/>
        </p:nvSpPr>
        <p:spPr>
          <a:xfrm>
            <a:off x="4295279" y="541244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5" name="Freeform 12975"/>
          <p:cNvSpPr/>
          <p:nvPr/>
        </p:nvSpPr>
        <p:spPr>
          <a:xfrm>
            <a:off x="4352772" y="539873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6" name="Freeform 12976"/>
          <p:cNvSpPr/>
          <p:nvPr/>
        </p:nvSpPr>
        <p:spPr>
          <a:xfrm>
            <a:off x="2337206" y="556481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7" name="Freeform 12977"/>
          <p:cNvSpPr/>
          <p:nvPr/>
        </p:nvSpPr>
        <p:spPr>
          <a:xfrm>
            <a:off x="2408072" y="556481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8" name="Freeform 12978"/>
          <p:cNvSpPr/>
          <p:nvPr/>
        </p:nvSpPr>
        <p:spPr>
          <a:xfrm>
            <a:off x="2440876" y="5564810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9" name="Freeform 12979"/>
          <p:cNvSpPr/>
          <p:nvPr/>
        </p:nvSpPr>
        <p:spPr>
          <a:xfrm>
            <a:off x="2510713" y="556481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0" name="Freeform 12980"/>
          <p:cNvSpPr/>
          <p:nvPr/>
        </p:nvSpPr>
        <p:spPr>
          <a:xfrm>
            <a:off x="2572207" y="556481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1" name="Freeform 12981"/>
          <p:cNvSpPr/>
          <p:nvPr/>
        </p:nvSpPr>
        <p:spPr>
          <a:xfrm>
            <a:off x="2631871" y="556481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2" name="Freeform 12982"/>
          <p:cNvSpPr/>
          <p:nvPr/>
        </p:nvSpPr>
        <p:spPr>
          <a:xfrm>
            <a:off x="2716796" y="554012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3" name="Freeform 12983"/>
          <p:cNvSpPr/>
          <p:nvPr/>
        </p:nvSpPr>
        <p:spPr>
          <a:xfrm>
            <a:off x="2743657" y="556481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4" name="Freeform 12984"/>
          <p:cNvSpPr/>
          <p:nvPr/>
        </p:nvSpPr>
        <p:spPr>
          <a:xfrm>
            <a:off x="2831325" y="5538750"/>
            <a:ext cx="107899" cy="80924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5" name="Freeform 12985"/>
          <p:cNvSpPr/>
          <p:nvPr/>
        </p:nvSpPr>
        <p:spPr>
          <a:xfrm>
            <a:off x="2940470" y="556481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6" name="Freeform 12986"/>
          <p:cNvSpPr/>
          <p:nvPr/>
        </p:nvSpPr>
        <p:spPr>
          <a:xfrm>
            <a:off x="2998077" y="556481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7" name="Freeform 12987"/>
          <p:cNvSpPr/>
          <p:nvPr/>
        </p:nvSpPr>
        <p:spPr>
          <a:xfrm>
            <a:off x="3051226" y="5533264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8" name="Freeform 12988"/>
          <p:cNvSpPr/>
          <p:nvPr/>
        </p:nvSpPr>
        <p:spPr>
          <a:xfrm>
            <a:off x="3114777" y="554012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9" name="Freeform 12989"/>
          <p:cNvSpPr/>
          <p:nvPr/>
        </p:nvSpPr>
        <p:spPr>
          <a:xfrm>
            <a:off x="3141638" y="556481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0" name="Freeform 12990"/>
          <p:cNvSpPr/>
          <p:nvPr/>
        </p:nvSpPr>
        <p:spPr>
          <a:xfrm>
            <a:off x="3203017" y="5564810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1" name="Freeform 12991"/>
          <p:cNvSpPr/>
          <p:nvPr/>
        </p:nvSpPr>
        <p:spPr>
          <a:xfrm>
            <a:off x="3268968" y="555109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2" name="Freeform 12992"/>
          <p:cNvSpPr/>
          <p:nvPr/>
        </p:nvSpPr>
        <p:spPr>
          <a:xfrm>
            <a:off x="3310802" y="556481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3" name="Freeform 12993"/>
          <p:cNvSpPr/>
          <p:nvPr/>
        </p:nvSpPr>
        <p:spPr>
          <a:xfrm>
            <a:off x="3380754" y="556481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4" name="Freeform 12994"/>
          <p:cNvSpPr/>
          <p:nvPr/>
        </p:nvSpPr>
        <p:spPr>
          <a:xfrm>
            <a:off x="3444076" y="5608816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5" name="Freeform 12995"/>
          <p:cNvSpPr/>
          <p:nvPr/>
        </p:nvSpPr>
        <p:spPr>
          <a:xfrm>
            <a:off x="3510027" y="5538750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6" name="Freeform 12996"/>
          <p:cNvSpPr/>
          <p:nvPr/>
        </p:nvSpPr>
        <p:spPr>
          <a:xfrm>
            <a:off x="3594609" y="5608016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7" name="Freeform 12997"/>
          <p:cNvSpPr/>
          <p:nvPr/>
        </p:nvSpPr>
        <p:spPr>
          <a:xfrm>
            <a:off x="3622155" y="5536693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8" name="Freeform 12998"/>
          <p:cNvSpPr/>
          <p:nvPr/>
        </p:nvSpPr>
        <p:spPr>
          <a:xfrm>
            <a:off x="3706851" y="5608016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9" name="Rectangle 12999"/>
          <p:cNvSpPr/>
          <p:nvPr/>
        </p:nvSpPr>
        <p:spPr>
          <a:xfrm>
            <a:off x="2217420" y="5696415"/>
            <a:ext cx="1966302" cy="318164"/>
          </a:xfrm>
          <a:prstGeom prst="rect">
            <a:avLst/>
          </a:prstGeom>
        </p:spPr>
      </p:sp>
      <p:sp>
        <p:nvSpPr>
          <p:cNvPr id="13000" name="Freeform 13000"/>
          <p:cNvSpPr/>
          <p:nvPr/>
        </p:nvSpPr>
        <p:spPr>
          <a:xfrm>
            <a:off x="2225763" y="5768493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1" name="Freeform 13001"/>
          <p:cNvSpPr/>
          <p:nvPr/>
        </p:nvSpPr>
        <p:spPr>
          <a:xfrm>
            <a:off x="2333320" y="5748376"/>
            <a:ext cx="62407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2" name="Freeform 13002"/>
          <p:cNvSpPr/>
          <p:nvPr/>
        </p:nvSpPr>
        <p:spPr>
          <a:xfrm>
            <a:off x="2390127" y="577443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3" name="Freeform 13003"/>
          <p:cNvSpPr/>
          <p:nvPr/>
        </p:nvSpPr>
        <p:spPr>
          <a:xfrm>
            <a:off x="2452192" y="5742890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4" name="Freeform 13004"/>
          <p:cNvSpPr/>
          <p:nvPr/>
        </p:nvSpPr>
        <p:spPr>
          <a:xfrm>
            <a:off x="2504541" y="577443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5" name="Freeform 13005"/>
          <p:cNvSpPr/>
          <p:nvPr/>
        </p:nvSpPr>
        <p:spPr>
          <a:xfrm>
            <a:off x="2599867" y="577420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6" name="Freeform 13006"/>
          <p:cNvSpPr/>
          <p:nvPr/>
        </p:nvSpPr>
        <p:spPr>
          <a:xfrm>
            <a:off x="2654960" y="577443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7" name="Freeform 13007"/>
          <p:cNvSpPr/>
          <p:nvPr/>
        </p:nvSpPr>
        <p:spPr>
          <a:xfrm>
            <a:off x="2725483" y="577580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8" name="Freeform 13008"/>
          <p:cNvSpPr/>
          <p:nvPr/>
        </p:nvSpPr>
        <p:spPr>
          <a:xfrm>
            <a:off x="2789377" y="577443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9" name="Freeform 13009"/>
          <p:cNvSpPr/>
          <p:nvPr/>
        </p:nvSpPr>
        <p:spPr>
          <a:xfrm>
            <a:off x="2822524" y="577443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0" name="Freeform 13010"/>
          <p:cNvSpPr/>
          <p:nvPr/>
        </p:nvSpPr>
        <p:spPr>
          <a:xfrm>
            <a:off x="2872930" y="577443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1" name="Freeform 13011"/>
          <p:cNvSpPr/>
          <p:nvPr/>
        </p:nvSpPr>
        <p:spPr>
          <a:xfrm>
            <a:off x="2934766" y="577443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2" name="Freeform 13012"/>
          <p:cNvSpPr/>
          <p:nvPr/>
        </p:nvSpPr>
        <p:spPr>
          <a:xfrm>
            <a:off x="3019691" y="574974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3" name="Freeform 13013"/>
          <p:cNvSpPr/>
          <p:nvPr/>
        </p:nvSpPr>
        <p:spPr>
          <a:xfrm>
            <a:off x="3046552" y="577443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4" name="Freeform 13014"/>
          <p:cNvSpPr/>
          <p:nvPr/>
        </p:nvSpPr>
        <p:spPr>
          <a:xfrm>
            <a:off x="3135820" y="5775808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5" name="Freeform 13015"/>
          <p:cNvSpPr/>
          <p:nvPr/>
        </p:nvSpPr>
        <p:spPr>
          <a:xfrm>
            <a:off x="3194799" y="577443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6" name="Freeform 13016"/>
          <p:cNvSpPr/>
          <p:nvPr/>
        </p:nvSpPr>
        <p:spPr>
          <a:xfrm>
            <a:off x="3265322" y="574974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7" name="Freeform 13017"/>
          <p:cNvSpPr/>
          <p:nvPr/>
        </p:nvSpPr>
        <p:spPr>
          <a:xfrm>
            <a:off x="3290011" y="577420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8" name="Freeform 13018"/>
          <p:cNvSpPr/>
          <p:nvPr/>
        </p:nvSpPr>
        <p:spPr>
          <a:xfrm>
            <a:off x="3345103" y="577443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9" name="Freeform 13019"/>
          <p:cNvSpPr/>
          <p:nvPr/>
        </p:nvSpPr>
        <p:spPr>
          <a:xfrm>
            <a:off x="3410597" y="5818442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0" name="Freeform 13020"/>
          <p:cNvSpPr/>
          <p:nvPr/>
        </p:nvSpPr>
        <p:spPr>
          <a:xfrm>
            <a:off x="3472205" y="577420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1" name="Freeform 13021"/>
          <p:cNvSpPr/>
          <p:nvPr/>
        </p:nvSpPr>
        <p:spPr>
          <a:xfrm>
            <a:off x="3527298" y="577443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2" name="Freeform 13022"/>
          <p:cNvSpPr/>
          <p:nvPr/>
        </p:nvSpPr>
        <p:spPr>
          <a:xfrm>
            <a:off x="3597249" y="577443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3" name="Freeform 13023"/>
          <p:cNvSpPr/>
          <p:nvPr/>
        </p:nvSpPr>
        <p:spPr>
          <a:xfrm>
            <a:off x="3657714" y="574289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4" name="Freeform 13024"/>
          <p:cNvSpPr/>
          <p:nvPr/>
        </p:nvSpPr>
        <p:spPr>
          <a:xfrm>
            <a:off x="3731209" y="577580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5" name="Freeform 13025"/>
          <p:cNvSpPr/>
          <p:nvPr/>
        </p:nvSpPr>
        <p:spPr>
          <a:xfrm>
            <a:off x="3792016" y="577420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6" name="Freeform 13026"/>
          <p:cNvSpPr/>
          <p:nvPr/>
        </p:nvSpPr>
        <p:spPr>
          <a:xfrm>
            <a:off x="3843223" y="576072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7" name="Freeform 13027"/>
          <p:cNvSpPr/>
          <p:nvPr/>
        </p:nvSpPr>
        <p:spPr>
          <a:xfrm>
            <a:off x="3887800" y="574974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8" name="Freeform 13028"/>
          <p:cNvSpPr/>
          <p:nvPr/>
        </p:nvSpPr>
        <p:spPr>
          <a:xfrm>
            <a:off x="3914660" y="577443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9" name="Freeform 13029"/>
          <p:cNvSpPr/>
          <p:nvPr/>
        </p:nvSpPr>
        <p:spPr>
          <a:xfrm>
            <a:off x="3976040" y="5774436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0" name="Freeform 13030"/>
          <p:cNvSpPr/>
          <p:nvPr/>
        </p:nvSpPr>
        <p:spPr>
          <a:xfrm>
            <a:off x="4047820" y="5818442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1" name="Freeform 13031"/>
          <p:cNvSpPr/>
          <p:nvPr/>
        </p:nvSpPr>
        <p:spPr>
          <a:xfrm>
            <a:off x="2337206" y="59267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2" name="Freeform 13032"/>
          <p:cNvSpPr/>
          <p:nvPr/>
        </p:nvSpPr>
        <p:spPr>
          <a:xfrm>
            <a:off x="2398699" y="592679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3" name="Freeform 13033"/>
          <p:cNvSpPr/>
          <p:nvPr/>
        </p:nvSpPr>
        <p:spPr>
          <a:xfrm>
            <a:off x="2459164" y="589525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4" name="Freeform 13034"/>
          <p:cNvSpPr/>
          <p:nvPr/>
        </p:nvSpPr>
        <p:spPr>
          <a:xfrm>
            <a:off x="2566149" y="589525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5" name="Freeform 13035"/>
          <p:cNvSpPr/>
          <p:nvPr/>
        </p:nvSpPr>
        <p:spPr>
          <a:xfrm>
            <a:off x="2591866" y="590211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6" name="Freeform 13036"/>
          <p:cNvSpPr/>
          <p:nvPr/>
        </p:nvSpPr>
        <p:spPr>
          <a:xfrm>
            <a:off x="2612669" y="591308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7" name="Freeform 13037"/>
          <p:cNvSpPr/>
          <p:nvPr/>
        </p:nvSpPr>
        <p:spPr>
          <a:xfrm>
            <a:off x="2657246" y="592817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8" name="Freeform 13038"/>
          <p:cNvSpPr/>
          <p:nvPr/>
        </p:nvSpPr>
        <p:spPr>
          <a:xfrm>
            <a:off x="2721140" y="592679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9" name="Freeform 13039"/>
          <p:cNvSpPr/>
          <p:nvPr/>
        </p:nvSpPr>
        <p:spPr>
          <a:xfrm>
            <a:off x="2753944" y="5926798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0" name="Freeform 13040"/>
          <p:cNvSpPr/>
          <p:nvPr/>
        </p:nvSpPr>
        <p:spPr>
          <a:xfrm>
            <a:off x="2826524" y="590211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1" name="Freeform 13041"/>
          <p:cNvSpPr/>
          <p:nvPr/>
        </p:nvSpPr>
        <p:spPr>
          <a:xfrm>
            <a:off x="2851213" y="592657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2" name="Freeform 13042"/>
          <p:cNvSpPr/>
          <p:nvPr/>
        </p:nvSpPr>
        <p:spPr>
          <a:xfrm>
            <a:off x="2906306" y="59267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3" name="Freeform 13043"/>
          <p:cNvSpPr/>
          <p:nvPr/>
        </p:nvSpPr>
        <p:spPr>
          <a:xfrm>
            <a:off x="2970085" y="589525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4" name="Freeform 13044"/>
          <p:cNvSpPr/>
          <p:nvPr/>
        </p:nvSpPr>
        <p:spPr>
          <a:xfrm>
            <a:off x="3023120" y="592679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5" name="Freeform 13045"/>
          <p:cNvSpPr/>
          <p:nvPr/>
        </p:nvSpPr>
        <p:spPr>
          <a:xfrm>
            <a:off x="3069640" y="591308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6" name="Freeform 13046"/>
          <p:cNvSpPr/>
          <p:nvPr/>
        </p:nvSpPr>
        <p:spPr>
          <a:xfrm>
            <a:off x="3114217" y="592817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7" name="Freeform 13047"/>
          <p:cNvSpPr/>
          <p:nvPr/>
        </p:nvSpPr>
        <p:spPr>
          <a:xfrm>
            <a:off x="3174111" y="589525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8" name="Freeform 13048"/>
          <p:cNvSpPr/>
          <p:nvPr/>
        </p:nvSpPr>
        <p:spPr>
          <a:xfrm>
            <a:off x="3247605" y="590211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9" name="Freeform 13049"/>
          <p:cNvSpPr/>
          <p:nvPr/>
        </p:nvSpPr>
        <p:spPr>
          <a:xfrm>
            <a:off x="3272294" y="59267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0" name="Freeform 13050"/>
          <p:cNvSpPr/>
          <p:nvPr/>
        </p:nvSpPr>
        <p:spPr>
          <a:xfrm>
            <a:off x="3334131" y="592679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1" name="Freeform 13051"/>
          <p:cNvSpPr/>
          <p:nvPr/>
        </p:nvSpPr>
        <p:spPr>
          <a:xfrm>
            <a:off x="3412426" y="591308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2" name="Freeform 13052"/>
          <p:cNvSpPr/>
          <p:nvPr/>
        </p:nvSpPr>
        <p:spPr>
          <a:xfrm>
            <a:off x="3454260" y="592679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3" name="Freeform 13053"/>
          <p:cNvSpPr/>
          <p:nvPr/>
        </p:nvSpPr>
        <p:spPr>
          <a:xfrm>
            <a:off x="3556558" y="589525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4" name="Freeform 13054"/>
          <p:cNvSpPr/>
          <p:nvPr/>
        </p:nvSpPr>
        <p:spPr>
          <a:xfrm>
            <a:off x="3623653" y="59267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5" name="Freeform 13055"/>
          <p:cNvSpPr/>
          <p:nvPr/>
        </p:nvSpPr>
        <p:spPr>
          <a:xfrm>
            <a:off x="3687203" y="592657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6" name="Freeform 13056"/>
          <p:cNvSpPr/>
          <p:nvPr/>
        </p:nvSpPr>
        <p:spPr>
          <a:xfrm>
            <a:off x="3742296" y="592679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7" name="Freeform 13057"/>
          <p:cNvSpPr/>
          <p:nvPr/>
        </p:nvSpPr>
        <p:spPr>
          <a:xfrm>
            <a:off x="3812247" y="592679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8" name="Freeform 13058"/>
          <p:cNvSpPr/>
          <p:nvPr/>
        </p:nvSpPr>
        <p:spPr>
          <a:xfrm>
            <a:off x="3907459" y="59267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9" name="Freeform 13059"/>
          <p:cNvSpPr/>
          <p:nvPr/>
        </p:nvSpPr>
        <p:spPr>
          <a:xfrm>
            <a:off x="4002785" y="59267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0" name="Freeform 13060"/>
          <p:cNvSpPr/>
          <p:nvPr/>
        </p:nvSpPr>
        <p:spPr>
          <a:xfrm>
            <a:off x="4064279" y="592679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1" name="Rectangle 13061"/>
          <p:cNvSpPr/>
          <p:nvPr/>
        </p:nvSpPr>
        <p:spPr>
          <a:xfrm>
            <a:off x="2331720" y="6001253"/>
            <a:ext cx="895071" cy="165688"/>
          </a:xfrm>
          <a:prstGeom prst="rect">
            <a:avLst/>
          </a:prstGeom>
        </p:spPr>
      </p:sp>
      <p:sp>
        <p:nvSpPr>
          <p:cNvPr id="13062" name="Freeform 13062"/>
          <p:cNvSpPr/>
          <p:nvPr/>
        </p:nvSpPr>
        <p:spPr>
          <a:xfrm>
            <a:off x="2337206" y="607916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3" name="Freeform 13063"/>
          <p:cNvSpPr/>
          <p:nvPr/>
        </p:nvSpPr>
        <p:spPr>
          <a:xfrm>
            <a:off x="2400985" y="604761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4" name="Freeform 13064"/>
          <p:cNvSpPr/>
          <p:nvPr/>
        </p:nvSpPr>
        <p:spPr>
          <a:xfrm>
            <a:off x="2428417" y="604761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5" name="Freeform 13065"/>
          <p:cNvSpPr/>
          <p:nvPr/>
        </p:nvSpPr>
        <p:spPr>
          <a:xfrm>
            <a:off x="2450249" y="6102820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6" name="Freeform 13066"/>
          <p:cNvSpPr/>
          <p:nvPr/>
        </p:nvSpPr>
        <p:spPr>
          <a:xfrm>
            <a:off x="2492540" y="607916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7" name="Freeform 13067"/>
          <p:cNvSpPr/>
          <p:nvPr/>
        </p:nvSpPr>
        <p:spPr>
          <a:xfrm>
            <a:off x="2525344" y="607916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8" name="Freeform 13068"/>
          <p:cNvSpPr/>
          <p:nvPr/>
        </p:nvSpPr>
        <p:spPr>
          <a:xfrm>
            <a:off x="2595867" y="608053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9" name="Freeform 13069"/>
          <p:cNvSpPr/>
          <p:nvPr/>
        </p:nvSpPr>
        <p:spPr>
          <a:xfrm>
            <a:off x="2658846" y="607916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0" name="Freeform 13070"/>
          <p:cNvSpPr/>
          <p:nvPr/>
        </p:nvSpPr>
        <p:spPr>
          <a:xfrm>
            <a:off x="2719311" y="604761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1" name="Freeform 13071"/>
          <p:cNvSpPr/>
          <p:nvPr/>
        </p:nvSpPr>
        <p:spPr>
          <a:xfrm>
            <a:off x="2821838" y="607916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2" name="Freeform 13072"/>
          <p:cNvSpPr/>
          <p:nvPr/>
        </p:nvSpPr>
        <p:spPr>
          <a:xfrm>
            <a:off x="2892704" y="607916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3" name="Freeform 13073"/>
          <p:cNvSpPr/>
          <p:nvPr/>
        </p:nvSpPr>
        <p:spPr>
          <a:xfrm>
            <a:off x="2925497" y="6079160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4" name="Freeform 13074"/>
          <p:cNvSpPr/>
          <p:nvPr/>
        </p:nvSpPr>
        <p:spPr>
          <a:xfrm>
            <a:off x="2995334" y="607916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5" name="Freeform 13075"/>
          <p:cNvSpPr/>
          <p:nvPr/>
        </p:nvSpPr>
        <p:spPr>
          <a:xfrm>
            <a:off x="3056827" y="607916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6" name="Freeform 13076"/>
          <p:cNvSpPr/>
          <p:nvPr/>
        </p:nvSpPr>
        <p:spPr>
          <a:xfrm>
            <a:off x="3120950" y="605447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7" name="Freeform 13077"/>
          <p:cNvSpPr/>
          <p:nvPr/>
        </p:nvSpPr>
        <p:spPr>
          <a:xfrm>
            <a:off x="3143924" y="607916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8" name="Freeform 13078"/>
          <p:cNvSpPr/>
          <p:nvPr/>
        </p:nvSpPr>
        <p:spPr>
          <a:xfrm>
            <a:off x="3190444" y="606544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9" name="Rectangle 13079"/>
          <p:cNvSpPr/>
          <p:nvPr/>
        </p:nvSpPr>
        <p:spPr>
          <a:xfrm>
            <a:off x="2217420" y="6210765"/>
            <a:ext cx="1854048" cy="165802"/>
          </a:xfrm>
          <a:prstGeom prst="rect">
            <a:avLst/>
          </a:prstGeom>
        </p:spPr>
      </p:sp>
      <p:sp>
        <p:nvSpPr>
          <p:cNvPr id="13080" name="Freeform 13080"/>
          <p:cNvSpPr/>
          <p:nvPr/>
        </p:nvSpPr>
        <p:spPr>
          <a:xfrm>
            <a:off x="2225763" y="6282843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1" name="Freeform 13081"/>
          <p:cNvSpPr/>
          <p:nvPr/>
        </p:nvSpPr>
        <p:spPr>
          <a:xfrm>
            <a:off x="2342692" y="6262726"/>
            <a:ext cx="51549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2" name="Freeform 13082"/>
          <p:cNvSpPr/>
          <p:nvPr/>
        </p:nvSpPr>
        <p:spPr>
          <a:xfrm>
            <a:off x="2399500" y="6290158"/>
            <a:ext cx="55092" cy="53492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3" name="Freeform 13083"/>
          <p:cNvSpPr/>
          <p:nvPr/>
        </p:nvSpPr>
        <p:spPr>
          <a:xfrm>
            <a:off x="2462822" y="628878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4" name="Freeform 13084"/>
          <p:cNvSpPr/>
          <p:nvPr/>
        </p:nvSpPr>
        <p:spPr>
          <a:xfrm>
            <a:off x="2529916" y="628878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5" name="Freeform 13085"/>
          <p:cNvSpPr/>
          <p:nvPr/>
        </p:nvSpPr>
        <p:spPr>
          <a:xfrm>
            <a:off x="2596553" y="628878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6" name="Freeform 13086"/>
          <p:cNvSpPr/>
          <p:nvPr/>
        </p:nvSpPr>
        <p:spPr>
          <a:xfrm>
            <a:off x="2634157" y="626409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7" name="Freeform 13087"/>
          <p:cNvSpPr/>
          <p:nvPr/>
        </p:nvSpPr>
        <p:spPr>
          <a:xfrm>
            <a:off x="2658846" y="628878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8" name="Freeform 13088"/>
          <p:cNvSpPr/>
          <p:nvPr/>
        </p:nvSpPr>
        <p:spPr>
          <a:xfrm>
            <a:off x="2724569" y="628878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9" name="Freeform 13089"/>
          <p:cNvSpPr/>
          <p:nvPr/>
        </p:nvSpPr>
        <p:spPr>
          <a:xfrm>
            <a:off x="2785948" y="628855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0" name="Freeform 13090"/>
          <p:cNvSpPr/>
          <p:nvPr/>
        </p:nvSpPr>
        <p:spPr>
          <a:xfrm>
            <a:off x="2841040" y="628878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1" name="Freeform 13091"/>
          <p:cNvSpPr/>
          <p:nvPr/>
        </p:nvSpPr>
        <p:spPr>
          <a:xfrm>
            <a:off x="2936367" y="628878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2" name="Freeform 13092"/>
          <p:cNvSpPr/>
          <p:nvPr/>
        </p:nvSpPr>
        <p:spPr>
          <a:xfrm>
            <a:off x="3023577" y="6290158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3" name="Freeform 13093"/>
          <p:cNvSpPr/>
          <p:nvPr/>
        </p:nvSpPr>
        <p:spPr>
          <a:xfrm>
            <a:off x="3109988" y="628878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4" name="Freeform 13094"/>
          <p:cNvSpPr/>
          <p:nvPr/>
        </p:nvSpPr>
        <p:spPr>
          <a:xfrm>
            <a:off x="3177997" y="625724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5" name="Freeform 13095"/>
          <p:cNvSpPr/>
          <p:nvPr/>
        </p:nvSpPr>
        <p:spPr>
          <a:xfrm>
            <a:off x="3205429" y="625724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6" name="Freeform 13096"/>
          <p:cNvSpPr/>
          <p:nvPr/>
        </p:nvSpPr>
        <p:spPr>
          <a:xfrm>
            <a:off x="3227260" y="6312447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7" name="Freeform 13097"/>
          <p:cNvSpPr/>
          <p:nvPr/>
        </p:nvSpPr>
        <p:spPr>
          <a:xfrm>
            <a:off x="3269551" y="628878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8" name="Freeform 13098"/>
          <p:cNvSpPr/>
          <p:nvPr/>
        </p:nvSpPr>
        <p:spPr>
          <a:xfrm>
            <a:off x="3302344" y="628878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9" name="Freeform 13099"/>
          <p:cNvSpPr/>
          <p:nvPr/>
        </p:nvSpPr>
        <p:spPr>
          <a:xfrm>
            <a:off x="3372867" y="629015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0" name="Freeform 13100"/>
          <p:cNvSpPr/>
          <p:nvPr/>
        </p:nvSpPr>
        <p:spPr>
          <a:xfrm>
            <a:off x="3435846" y="628878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1" name="Freeform 13101"/>
          <p:cNvSpPr/>
          <p:nvPr/>
        </p:nvSpPr>
        <p:spPr>
          <a:xfrm>
            <a:off x="3496311" y="625724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2" name="Freeform 13102"/>
          <p:cNvSpPr/>
          <p:nvPr/>
        </p:nvSpPr>
        <p:spPr>
          <a:xfrm>
            <a:off x="3567063" y="628878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3" name="Freeform 13103"/>
          <p:cNvSpPr/>
          <p:nvPr/>
        </p:nvSpPr>
        <p:spPr>
          <a:xfrm>
            <a:off x="3629699" y="625724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4" name="Freeform 13104"/>
          <p:cNvSpPr/>
          <p:nvPr/>
        </p:nvSpPr>
        <p:spPr>
          <a:xfrm>
            <a:off x="3736684" y="625724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5" name="Freeform 13105"/>
          <p:cNvSpPr/>
          <p:nvPr/>
        </p:nvSpPr>
        <p:spPr>
          <a:xfrm>
            <a:off x="3762401" y="626409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6" name="Freeform 13106"/>
          <p:cNvSpPr/>
          <p:nvPr/>
        </p:nvSpPr>
        <p:spPr>
          <a:xfrm>
            <a:off x="3789833" y="625724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7" name="Freeform 13107"/>
          <p:cNvSpPr/>
          <p:nvPr/>
        </p:nvSpPr>
        <p:spPr>
          <a:xfrm>
            <a:off x="3856928" y="628878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8" name="Freeform 13108"/>
          <p:cNvSpPr/>
          <p:nvPr/>
        </p:nvSpPr>
        <p:spPr>
          <a:xfrm>
            <a:off x="3923564" y="628878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9" name="Freeform 13109"/>
          <p:cNvSpPr/>
          <p:nvPr/>
        </p:nvSpPr>
        <p:spPr>
          <a:xfrm>
            <a:off x="3958426" y="628878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0" name="Freeform 13110"/>
          <p:cNvSpPr/>
          <p:nvPr/>
        </p:nvSpPr>
        <p:spPr>
          <a:xfrm>
            <a:off x="4022205" y="625724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1" name="Rectangle 13111"/>
          <p:cNvSpPr/>
          <p:nvPr/>
        </p:nvSpPr>
        <p:spPr>
          <a:xfrm>
            <a:off x="2331720" y="6363242"/>
            <a:ext cx="1851660" cy="318050"/>
          </a:xfrm>
          <a:prstGeom prst="rect">
            <a:avLst/>
          </a:prstGeom>
        </p:spPr>
      </p:sp>
      <p:sp>
        <p:nvSpPr>
          <p:cNvPr id="13112" name="Freeform 13112"/>
          <p:cNvSpPr/>
          <p:nvPr/>
        </p:nvSpPr>
        <p:spPr>
          <a:xfrm>
            <a:off x="2337206" y="644114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3" name="Freeform 13113"/>
          <p:cNvSpPr/>
          <p:nvPr/>
        </p:nvSpPr>
        <p:spPr>
          <a:xfrm>
            <a:off x="2399614" y="644114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4" name="Freeform 13114"/>
          <p:cNvSpPr/>
          <p:nvPr/>
        </p:nvSpPr>
        <p:spPr>
          <a:xfrm>
            <a:off x="2430589" y="642743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5" name="Freeform 13115"/>
          <p:cNvSpPr/>
          <p:nvPr/>
        </p:nvSpPr>
        <p:spPr>
          <a:xfrm>
            <a:off x="2470708" y="644114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6" name="Freeform 13116"/>
          <p:cNvSpPr/>
          <p:nvPr/>
        </p:nvSpPr>
        <p:spPr>
          <a:xfrm>
            <a:off x="2552890" y="644114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7" name="Freeform 13117"/>
          <p:cNvSpPr/>
          <p:nvPr/>
        </p:nvSpPr>
        <p:spPr>
          <a:xfrm>
            <a:off x="2615526" y="640960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8" name="Freeform 13118"/>
          <p:cNvSpPr/>
          <p:nvPr/>
        </p:nvSpPr>
        <p:spPr>
          <a:xfrm>
            <a:off x="2689021" y="644252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9" name="Freeform 13119"/>
          <p:cNvSpPr/>
          <p:nvPr/>
        </p:nvSpPr>
        <p:spPr>
          <a:xfrm>
            <a:off x="2749829" y="644092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0" name="Freeform 13120"/>
          <p:cNvSpPr/>
          <p:nvPr/>
        </p:nvSpPr>
        <p:spPr>
          <a:xfrm>
            <a:off x="2804922" y="644114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1" name="Freeform 13121"/>
          <p:cNvSpPr/>
          <p:nvPr/>
        </p:nvSpPr>
        <p:spPr>
          <a:xfrm>
            <a:off x="2860357" y="642743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2" name="Freeform 13122"/>
          <p:cNvSpPr/>
          <p:nvPr/>
        </p:nvSpPr>
        <p:spPr>
          <a:xfrm>
            <a:off x="2904934" y="641646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3" name="Freeform 13123"/>
          <p:cNvSpPr/>
          <p:nvPr/>
        </p:nvSpPr>
        <p:spPr>
          <a:xfrm>
            <a:off x="2929623" y="644114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4" name="Freeform 13124"/>
          <p:cNvSpPr/>
          <p:nvPr/>
        </p:nvSpPr>
        <p:spPr>
          <a:xfrm>
            <a:off x="2999575" y="644114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5" name="Freeform 13125"/>
          <p:cNvSpPr/>
          <p:nvPr/>
        </p:nvSpPr>
        <p:spPr>
          <a:xfrm>
            <a:off x="3088843" y="6442520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6" name="Freeform 13126"/>
          <p:cNvSpPr/>
          <p:nvPr/>
        </p:nvSpPr>
        <p:spPr>
          <a:xfrm>
            <a:off x="3177997" y="641646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7" name="Freeform 13127"/>
          <p:cNvSpPr/>
          <p:nvPr/>
        </p:nvSpPr>
        <p:spPr>
          <a:xfrm>
            <a:off x="3198800" y="642743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8" name="Freeform 13128"/>
          <p:cNvSpPr/>
          <p:nvPr/>
        </p:nvSpPr>
        <p:spPr>
          <a:xfrm>
            <a:off x="3243376" y="640960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9" name="Freeform 13129"/>
          <p:cNvSpPr/>
          <p:nvPr/>
        </p:nvSpPr>
        <p:spPr>
          <a:xfrm>
            <a:off x="3338703" y="644114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0" name="Freeform 13130"/>
          <p:cNvSpPr/>
          <p:nvPr/>
        </p:nvSpPr>
        <p:spPr>
          <a:xfrm>
            <a:off x="3408883" y="644114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1" name="Freeform 13131"/>
          <p:cNvSpPr/>
          <p:nvPr/>
        </p:nvSpPr>
        <p:spPr>
          <a:xfrm>
            <a:off x="3441687" y="644114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2" name="Freeform 13132"/>
          <p:cNvSpPr/>
          <p:nvPr/>
        </p:nvSpPr>
        <p:spPr>
          <a:xfrm>
            <a:off x="3504095" y="6464809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3" name="Freeform 13133"/>
          <p:cNvSpPr/>
          <p:nvPr/>
        </p:nvSpPr>
        <p:spPr>
          <a:xfrm>
            <a:off x="3546043" y="644114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4" name="Freeform 13134"/>
          <p:cNvSpPr/>
          <p:nvPr/>
        </p:nvSpPr>
        <p:spPr>
          <a:xfrm>
            <a:off x="3616223" y="644114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5" name="Freeform 13135"/>
          <p:cNvSpPr/>
          <p:nvPr/>
        </p:nvSpPr>
        <p:spPr>
          <a:xfrm>
            <a:off x="3649027" y="644114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6" name="Freeform 13136"/>
          <p:cNvSpPr/>
          <p:nvPr/>
        </p:nvSpPr>
        <p:spPr>
          <a:xfrm>
            <a:off x="3712921" y="6408230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7" name="Freeform 13137"/>
          <p:cNvSpPr/>
          <p:nvPr/>
        </p:nvSpPr>
        <p:spPr>
          <a:xfrm>
            <a:off x="3750640" y="644114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8" name="Freeform 13138"/>
          <p:cNvSpPr/>
          <p:nvPr/>
        </p:nvSpPr>
        <p:spPr>
          <a:xfrm>
            <a:off x="3812476" y="644114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9" name="Freeform 13139"/>
          <p:cNvSpPr/>
          <p:nvPr/>
        </p:nvSpPr>
        <p:spPr>
          <a:xfrm>
            <a:off x="3861168" y="644114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0" name="Freeform 13140"/>
          <p:cNvSpPr/>
          <p:nvPr/>
        </p:nvSpPr>
        <p:spPr>
          <a:xfrm>
            <a:off x="3914317" y="641646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1" name="Freeform 13141"/>
          <p:cNvSpPr/>
          <p:nvPr/>
        </p:nvSpPr>
        <p:spPr>
          <a:xfrm>
            <a:off x="3939006" y="644114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2" name="Freeform 13142"/>
          <p:cNvSpPr/>
          <p:nvPr/>
        </p:nvSpPr>
        <p:spPr>
          <a:xfrm>
            <a:off x="4008958" y="644114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3" name="Freeform 13143"/>
          <p:cNvSpPr/>
          <p:nvPr/>
        </p:nvSpPr>
        <p:spPr>
          <a:xfrm>
            <a:off x="4070337" y="644114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4" name="Freeform 13144"/>
          <p:cNvSpPr/>
          <p:nvPr/>
        </p:nvSpPr>
        <p:spPr>
          <a:xfrm>
            <a:off x="4134116" y="640960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5" name="Freeform 13145"/>
          <p:cNvSpPr/>
          <p:nvPr/>
        </p:nvSpPr>
        <p:spPr>
          <a:xfrm>
            <a:off x="2341664" y="656196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6" name="Freeform 13146"/>
          <p:cNvSpPr/>
          <p:nvPr/>
        </p:nvSpPr>
        <p:spPr>
          <a:xfrm>
            <a:off x="2367381" y="656882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7" name="Freeform 13147"/>
          <p:cNvSpPr/>
          <p:nvPr/>
        </p:nvSpPr>
        <p:spPr>
          <a:xfrm>
            <a:off x="2388184" y="657979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8" name="Freeform 13148"/>
          <p:cNvSpPr/>
          <p:nvPr/>
        </p:nvSpPr>
        <p:spPr>
          <a:xfrm>
            <a:off x="2432761" y="659488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9" name="Freeform 13149"/>
          <p:cNvSpPr/>
          <p:nvPr/>
        </p:nvSpPr>
        <p:spPr>
          <a:xfrm>
            <a:off x="2496654" y="659351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0" name="Freeform 13150"/>
          <p:cNvSpPr/>
          <p:nvPr/>
        </p:nvSpPr>
        <p:spPr>
          <a:xfrm>
            <a:off x="2529459" y="6593510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1" name="Freeform 13151"/>
          <p:cNvSpPr/>
          <p:nvPr/>
        </p:nvSpPr>
        <p:spPr>
          <a:xfrm>
            <a:off x="2602039" y="656882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2" name="Freeform 13152"/>
          <p:cNvSpPr/>
          <p:nvPr/>
        </p:nvSpPr>
        <p:spPr>
          <a:xfrm>
            <a:off x="2626728" y="659328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3" name="Freeform 13153"/>
          <p:cNvSpPr/>
          <p:nvPr/>
        </p:nvSpPr>
        <p:spPr>
          <a:xfrm>
            <a:off x="2681820" y="659351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4" name="Freeform 13154"/>
          <p:cNvSpPr/>
          <p:nvPr/>
        </p:nvSpPr>
        <p:spPr>
          <a:xfrm>
            <a:off x="2745600" y="656196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5" name="Freeform 13155"/>
          <p:cNvSpPr/>
          <p:nvPr/>
        </p:nvSpPr>
        <p:spPr>
          <a:xfrm>
            <a:off x="2802521" y="6593510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6" name="Freeform 13156"/>
          <p:cNvSpPr/>
          <p:nvPr/>
        </p:nvSpPr>
        <p:spPr>
          <a:xfrm>
            <a:off x="2900476" y="659488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7" name="Freeform 13157"/>
          <p:cNvSpPr/>
          <p:nvPr/>
        </p:nvSpPr>
        <p:spPr>
          <a:xfrm>
            <a:off x="2959569" y="659351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8" name="Freeform 13158"/>
          <p:cNvSpPr/>
          <p:nvPr/>
        </p:nvSpPr>
        <p:spPr>
          <a:xfrm>
            <a:off x="3012719" y="656882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9" name="Freeform 13159"/>
          <p:cNvSpPr/>
          <p:nvPr/>
        </p:nvSpPr>
        <p:spPr>
          <a:xfrm>
            <a:off x="3037408" y="659328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0" name="Freeform 13160"/>
          <p:cNvSpPr/>
          <p:nvPr/>
        </p:nvSpPr>
        <p:spPr>
          <a:xfrm>
            <a:off x="3124276" y="659351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1" name="Freeform 13161"/>
          <p:cNvSpPr/>
          <p:nvPr/>
        </p:nvSpPr>
        <p:spPr>
          <a:xfrm>
            <a:off x="3182340" y="6594882"/>
            <a:ext cx="55092" cy="53492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2" name="Freeform 13162"/>
          <p:cNvSpPr/>
          <p:nvPr/>
        </p:nvSpPr>
        <p:spPr>
          <a:xfrm>
            <a:off x="3245662" y="659351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3" name="Freeform 13163"/>
          <p:cNvSpPr/>
          <p:nvPr/>
        </p:nvSpPr>
        <p:spPr>
          <a:xfrm>
            <a:off x="3312757" y="659351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4" name="Freeform 13164"/>
          <p:cNvSpPr/>
          <p:nvPr/>
        </p:nvSpPr>
        <p:spPr>
          <a:xfrm>
            <a:off x="3379393" y="659351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5" name="Freeform 13165"/>
          <p:cNvSpPr/>
          <p:nvPr/>
        </p:nvSpPr>
        <p:spPr>
          <a:xfrm>
            <a:off x="3416998" y="656882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6" name="Freeform 13166"/>
          <p:cNvSpPr/>
          <p:nvPr/>
        </p:nvSpPr>
        <p:spPr>
          <a:xfrm>
            <a:off x="3441687" y="659351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7" name="Freeform 13167"/>
          <p:cNvSpPr/>
          <p:nvPr/>
        </p:nvSpPr>
        <p:spPr>
          <a:xfrm>
            <a:off x="3507409" y="659351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8" name="Freeform 13168"/>
          <p:cNvSpPr/>
          <p:nvPr/>
        </p:nvSpPr>
        <p:spPr>
          <a:xfrm>
            <a:off x="3568789" y="659328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9" name="Freeform 13169"/>
          <p:cNvSpPr/>
          <p:nvPr/>
        </p:nvSpPr>
        <p:spPr>
          <a:xfrm>
            <a:off x="3623881" y="659351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0" name="Rectangle 13170"/>
          <p:cNvSpPr/>
          <p:nvPr/>
        </p:nvSpPr>
        <p:spPr>
          <a:xfrm>
            <a:off x="2217420" y="6725115"/>
            <a:ext cx="2156269" cy="318164"/>
          </a:xfrm>
          <a:prstGeom prst="rect">
            <a:avLst/>
          </a:prstGeom>
        </p:spPr>
      </p:sp>
      <p:sp>
        <p:nvSpPr>
          <p:cNvPr id="13171" name="Freeform 13171"/>
          <p:cNvSpPr/>
          <p:nvPr/>
        </p:nvSpPr>
        <p:spPr>
          <a:xfrm>
            <a:off x="2225763" y="6797193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2" name="Freeform 13172"/>
          <p:cNvSpPr/>
          <p:nvPr/>
        </p:nvSpPr>
        <p:spPr>
          <a:xfrm>
            <a:off x="2342692" y="6777076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3" name="Freeform 13173"/>
          <p:cNvSpPr/>
          <p:nvPr/>
        </p:nvSpPr>
        <p:spPr>
          <a:xfrm>
            <a:off x="2402814" y="680313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4" name="Freeform 13174"/>
          <p:cNvSpPr/>
          <p:nvPr/>
        </p:nvSpPr>
        <p:spPr>
          <a:xfrm>
            <a:off x="2469451" y="680313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5" name="Freeform 13175"/>
          <p:cNvSpPr/>
          <p:nvPr/>
        </p:nvSpPr>
        <p:spPr>
          <a:xfrm>
            <a:off x="2500426" y="6770218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6" name="Freeform 13176"/>
          <p:cNvSpPr/>
          <p:nvPr/>
        </p:nvSpPr>
        <p:spPr>
          <a:xfrm>
            <a:off x="2538145" y="680313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7" name="Freeform 13177"/>
          <p:cNvSpPr/>
          <p:nvPr/>
        </p:nvSpPr>
        <p:spPr>
          <a:xfrm>
            <a:off x="2609011" y="680313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8" name="Freeform 13178"/>
          <p:cNvSpPr/>
          <p:nvPr/>
        </p:nvSpPr>
        <p:spPr>
          <a:xfrm>
            <a:off x="2648091" y="6803136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9" name="Freeform 13179"/>
          <p:cNvSpPr/>
          <p:nvPr/>
        </p:nvSpPr>
        <p:spPr>
          <a:xfrm>
            <a:off x="2743303" y="680313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0" name="Freeform 13180"/>
          <p:cNvSpPr/>
          <p:nvPr/>
        </p:nvSpPr>
        <p:spPr>
          <a:xfrm>
            <a:off x="2804796" y="680313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1" name="Freeform 13181"/>
          <p:cNvSpPr/>
          <p:nvPr/>
        </p:nvSpPr>
        <p:spPr>
          <a:xfrm>
            <a:off x="2866175" y="680290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2" name="Freeform 13182"/>
          <p:cNvSpPr/>
          <p:nvPr/>
        </p:nvSpPr>
        <p:spPr>
          <a:xfrm>
            <a:off x="2921268" y="680313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3" name="Freeform 13183"/>
          <p:cNvSpPr/>
          <p:nvPr/>
        </p:nvSpPr>
        <p:spPr>
          <a:xfrm>
            <a:off x="3016594" y="680313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4" name="Freeform 13184"/>
          <p:cNvSpPr/>
          <p:nvPr/>
        </p:nvSpPr>
        <p:spPr>
          <a:xfrm>
            <a:off x="3087117" y="680313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5" name="Freeform 13185"/>
          <p:cNvSpPr/>
          <p:nvPr/>
        </p:nvSpPr>
        <p:spPr>
          <a:xfrm>
            <a:off x="3156954" y="680313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6" name="Freeform 13186"/>
          <p:cNvSpPr/>
          <p:nvPr/>
        </p:nvSpPr>
        <p:spPr>
          <a:xfrm>
            <a:off x="3224048" y="680313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7" name="Freeform 13187"/>
          <p:cNvSpPr/>
          <p:nvPr/>
        </p:nvSpPr>
        <p:spPr>
          <a:xfrm>
            <a:off x="3294914" y="680313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8" name="Freeform 13188"/>
          <p:cNvSpPr/>
          <p:nvPr/>
        </p:nvSpPr>
        <p:spPr>
          <a:xfrm>
            <a:off x="3325889" y="678942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9" name="Freeform 13189"/>
          <p:cNvSpPr/>
          <p:nvPr/>
        </p:nvSpPr>
        <p:spPr>
          <a:xfrm>
            <a:off x="3370467" y="680450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0" name="Freeform 13190"/>
          <p:cNvSpPr/>
          <p:nvPr/>
        </p:nvSpPr>
        <p:spPr>
          <a:xfrm>
            <a:off x="3433446" y="680313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1" name="Freeform 13191"/>
          <p:cNvSpPr/>
          <p:nvPr/>
        </p:nvSpPr>
        <p:spPr>
          <a:xfrm>
            <a:off x="3497568" y="677844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2" name="Freeform 13192"/>
          <p:cNvSpPr/>
          <p:nvPr/>
        </p:nvSpPr>
        <p:spPr>
          <a:xfrm>
            <a:off x="3518371" y="678942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3" name="Freeform 13193"/>
          <p:cNvSpPr/>
          <p:nvPr/>
        </p:nvSpPr>
        <p:spPr>
          <a:xfrm>
            <a:off x="3562948" y="677844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4" name="Freeform 13194"/>
          <p:cNvSpPr/>
          <p:nvPr/>
        </p:nvSpPr>
        <p:spPr>
          <a:xfrm>
            <a:off x="3587637" y="680313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5" name="Freeform 13195"/>
          <p:cNvSpPr/>
          <p:nvPr/>
        </p:nvSpPr>
        <p:spPr>
          <a:xfrm>
            <a:off x="3649473" y="680313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6" name="Freeform 13196"/>
          <p:cNvSpPr/>
          <p:nvPr/>
        </p:nvSpPr>
        <p:spPr>
          <a:xfrm>
            <a:off x="3727768" y="678942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7" name="Freeform 13197"/>
          <p:cNvSpPr/>
          <p:nvPr/>
        </p:nvSpPr>
        <p:spPr>
          <a:xfrm>
            <a:off x="3772345" y="677159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8" name="Freeform 13198"/>
          <p:cNvSpPr/>
          <p:nvPr/>
        </p:nvSpPr>
        <p:spPr>
          <a:xfrm>
            <a:off x="3836239" y="680313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9" name="Freeform 13199"/>
          <p:cNvSpPr/>
          <p:nvPr/>
        </p:nvSpPr>
        <p:spPr>
          <a:xfrm>
            <a:off x="3869032" y="680313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0" name="Freeform 13200"/>
          <p:cNvSpPr/>
          <p:nvPr/>
        </p:nvSpPr>
        <p:spPr>
          <a:xfrm>
            <a:off x="3939555" y="680450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1" name="Freeform 13201"/>
          <p:cNvSpPr/>
          <p:nvPr/>
        </p:nvSpPr>
        <p:spPr>
          <a:xfrm>
            <a:off x="4000362" y="6803136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2" name="Freeform 13202"/>
          <p:cNvSpPr/>
          <p:nvPr/>
        </p:nvSpPr>
        <p:spPr>
          <a:xfrm>
            <a:off x="4072943" y="677159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3" name="Freeform 13203"/>
          <p:cNvSpPr/>
          <p:nvPr/>
        </p:nvSpPr>
        <p:spPr>
          <a:xfrm>
            <a:off x="4133751" y="680313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4" name="Freeform 13204"/>
          <p:cNvSpPr/>
          <p:nvPr/>
        </p:nvSpPr>
        <p:spPr>
          <a:xfrm>
            <a:off x="4204274" y="680450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5" name="Freeform 13205"/>
          <p:cNvSpPr/>
          <p:nvPr/>
        </p:nvSpPr>
        <p:spPr>
          <a:xfrm>
            <a:off x="4261195" y="678942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6" name="Freeform 13206"/>
          <p:cNvSpPr/>
          <p:nvPr/>
        </p:nvSpPr>
        <p:spPr>
          <a:xfrm>
            <a:off x="2333320" y="694178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7" name="Freeform 13207"/>
          <p:cNvSpPr/>
          <p:nvPr/>
        </p:nvSpPr>
        <p:spPr>
          <a:xfrm>
            <a:off x="2380754" y="692395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8" name="Freeform 13208"/>
          <p:cNvSpPr/>
          <p:nvPr/>
        </p:nvSpPr>
        <p:spPr>
          <a:xfrm>
            <a:off x="2444419" y="69554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9" name="Freeform 13209"/>
          <p:cNvSpPr/>
          <p:nvPr/>
        </p:nvSpPr>
        <p:spPr>
          <a:xfrm>
            <a:off x="2539974" y="6929438"/>
            <a:ext cx="107899" cy="80924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0" name="Freeform 13210"/>
          <p:cNvSpPr/>
          <p:nvPr/>
        </p:nvSpPr>
        <p:spPr>
          <a:xfrm>
            <a:off x="2651988" y="69554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1" name="Freeform 13211"/>
          <p:cNvSpPr/>
          <p:nvPr/>
        </p:nvSpPr>
        <p:spPr>
          <a:xfrm>
            <a:off x="2712453" y="695549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2" name="Freeform 13212"/>
          <p:cNvSpPr/>
          <p:nvPr/>
        </p:nvSpPr>
        <p:spPr>
          <a:xfrm>
            <a:off x="2768460" y="692395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3" name="Freeform 13213"/>
          <p:cNvSpPr/>
          <p:nvPr/>
        </p:nvSpPr>
        <p:spPr>
          <a:xfrm>
            <a:off x="2834868" y="693081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4" name="Freeform 13214"/>
          <p:cNvSpPr/>
          <p:nvPr/>
        </p:nvSpPr>
        <p:spPr>
          <a:xfrm>
            <a:off x="2864586" y="695549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5" name="Freeform 13215"/>
          <p:cNvSpPr/>
          <p:nvPr/>
        </p:nvSpPr>
        <p:spPr>
          <a:xfrm>
            <a:off x="2928823" y="6955498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6" name="Freeform 13216"/>
          <p:cNvSpPr/>
          <p:nvPr/>
        </p:nvSpPr>
        <p:spPr>
          <a:xfrm>
            <a:off x="2997631" y="694178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7" name="Freeform 13217"/>
          <p:cNvSpPr/>
          <p:nvPr/>
        </p:nvSpPr>
        <p:spPr>
          <a:xfrm>
            <a:off x="3042323" y="695549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8" name="Freeform 13218"/>
          <p:cNvSpPr/>
          <p:nvPr/>
        </p:nvSpPr>
        <p:spPr>
          <a:xfrm>
            <a:off x="3115132" y="695549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9" name="Freeform 13219"/>
          <p:cNvSpPr/>
          <p:nvPr/>
        </p:nvSpPr>
        <p:spPr>
          <a:xfrm>
            <a:off x="3181311" y="6999504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0" name="Freeform 13220"/>
          <p:cNvSpPr/>
          <p:nvPr/>
        </p:nvSpPr>
        <p:spPr>
          <a:xfrm>
            <a:off x="3252977" y="6929438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1" name="Freeform 13221"/>
          <p:cNvSpPr/>
          <p:nvPr/>
        </p:nvSpPr>
        <p:spPr>
          <a:xfrm>
            <a:off x="3340417" y="6998704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2" name="Freeform 13222"/>
          <p:cNvSpPr/>
          <p:nvPr/>
        </p:nvSpPr>
        <p:spPr>
          <a:xfrm>
            <a:off x="3370821" y="6927381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3" name="Freeform 13223"/>
          <p:cNvSpPr/>
          <p:nvPr/>
        </p:nvSpPr>
        <p:spPr>
          <a:xfrm>
            <a:off x="3458375" y="6998704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4" name="Freeform 13224"/>
          <p:cNvSpPr/>
          <p:nvPr/>
        </p:nvSpPr>
        <p:spPr>
          <a:xfrm>
            <a:off x="3490721" y="6999504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5" name="Freeform 13225"/>
          <p:cNvSpPr/>
          <p:nvPr/>
        </p:nvSpPr>
        <p:spPr>
          <a:xfrm>
            <a:off x="3558044" y="69554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6" name="Freeform 13226"/>
          <p:cNvSpPr/>
          <p:nvPr/>
        </p:nvSpPr>
        <p:spPr>
          <a:xfrm>
            <a:off x="3623310" y="695549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7" name="Freeform 13227"/>
          <p:cNvSpPr/>
          <p:nvPr/>
        </p:nvSpPr>
        <p:spPr>
          <a:xfrm>
            <a:off x="3658971" y="695549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8" name="Freeform 13228"/>
          <p:cNvSpPr/>
          <p:nvPr/>
        </p:nvSpPr>
        <p:spPr>
          <a:xfrm>
            <a:off x="3725379" y="695549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9" name="Freeform 13229"/>
          <p:cNvSpPr/>
          <p:nvPr/>
        </p:nvSpPr>
        <p:spPr>
          <a:xfrm>
            <a:off x="3789502" y="6999504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0" name="Freeform 13230"/>
          <p:cNvSpPr/>
          <p:nvPr/>
        </p:nvSpPr>
        <p:spPr>
          <a:xfrm>
            <a:off x="3859568" y="693081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1" name="Freeform 13231"/>
          <p:cNvSpPr/>
          <p:nvPr/>
        </p:nvSpPr>
        <p:spPr>
          <a:xfrm>
            <a:off x="3889285" y="695549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2" name="Freeform 13232"/>
          <p:cNvSpPr/>
          <p:nvPr/>
        </p:nvSpPr>
        <p:spPr>
          <a:xfrm>
            <a:off x="3953522" y="695527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3" name="Freeform 13233"/>
          <p:cNvSpPr/>
          <p:nvPr/>
        </p:nvSpPr>
        <p:spPr>
          <a:xfrm>
            <a:off x="4015930" y="692395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4" name="Freeform 13234"/>
          <p:cNvSpPr/>
          <p:nvPr/>
        </p:nvSpPr>
        <p:spPr>
          <a:xfrm>
            <a:off x="4044505" y="695687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5" name="Freeform 13235"/>
          <p:cNvSpPr/>
          <p:nvPr/>
        </p:nvSpPr>
        <p:spPr>
          <a:xfrm>
            <a:off x="4107256" y="692395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6" name="Freeform 13236"/>
          <p:cNvSpPr/>
          <p:nvPr/>
        </p:nvSpPr>
        <p:spPr>
          <a:xfrm>
            <a:off x="4183608" y="693081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7" name="Freeform 13237"/>
          <p:cNvSpPr/>
          <p:nvPr/>
        </p:nvSpPr>
        <p:spPr>
          <a:xfrm>
            <a:off x="4213326" y="695549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8" name="Freeform 13238"/>
          <p:cNvSpPr/>
          <p:nvPr/>
        </p:nvSpPr>
        <p:spPr>
          <a:xfrm>
            <a:off x="4277563" y="6955498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9" name="Rectangle 13239"/>
          <p:cNvSpPr/>
          <p:nvPr/>
        </p:nvSpPr>
        <p:spPr>
          <a:xfrm>
            <a:off x="2331720" y="7029953"/>
            <a:ext cx="2067344" cy="318050"/>
          </a:xfrm>
          <a:prstGeom prst="rect">
            <a:avLst/>
          </a:prstGeom>
        </p:spPr>
      </p:sp>
      <p:sp>
        <p:nvSpPr>
          <p:cNvPr id="13240" name="Freeform 13240"/>
          <p:cNvSpPr/>
          <p:nvPr/>
        </p:nvSpPr>
        <p:spPr>
          <a:xfrm>
            <a:off x="2342692" y="7081800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1" name="Freeform 13241"/>
          <p:cNvSpPr/>
          <p:nvPr/>
        </p:nvSpPr>
        <p:spPr>
          <a:xfrm>
            <a:off x="2436647" y="710786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2" name="Freeform 13242"/>
          <p:cNvSpPr/>
          <p:nvPr/>
        </p:nvSpPr>
        <p:spPr>
          <a:xfrm>
            <a:off x="2491968" y="710786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3" name="Freeform 13243"/>
          <p:cNvSpPr/>
          <p:nvPr/>
        </p:nvSpPr>
        <p:spPr>
          <a:xfrm>
            <a:off x="2538374" y="710786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4" name="Freeform 13244"/>
          <p:cNvSpPr/>
          <p:nvPr/>
        </p:nvSpPr>
        <p:spPr>
          <a:xfrm>
            <a:off x="2618727" y="708317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5" name="Freeform 13245"/>
          <p:cNvSpPr/>
          <p:nvPr/>
        </p:nvSpPr>
        <p:spPr>
          <a:xfrm>
            <a:off x="2643301" y="710786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6" name="Freeform 13246"/>
          <p:cNvSpPr/>
          <p:nvPr/>
        </p:nvSpPr>
        <p:spPr>
          <a:xfrm>
            <a:off x="2727998" y="709414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7" name="Freeform 13247"/>
          <p:cNvSpPr/>
          <p:nvPr/>
        </p:nvSpPr>
        <p:spPr>
          <a:xfrm>
            <a:off x="2770289" y="7076313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8" name="Freeform 13248"/>
          <p:cNvSpPr/>
          <p:nvPr/>
        </p:nvSpPr>
        <p:spPr>
          <a:xfrm>
            <a:off x="2828810" y="710786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9" name="Freeform 13249"/>
          <p:cNvSpPr/>
          <p:nvPr/>
        </p:nvSpPr>
        <p:spPr>
          <a:xfrm>
            <a:off x="2925051" y="7081800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0" name="Freeform 13250"/>
          <p:cNvSpPr/>
          <p:nvPr/>
        </p:nvSpPr>
        <p:spPr>
          <a:xfrm>
            <a:off x="2989287" y="710786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1" name="Freeform 13251"/>
          <p:cNvSpPr/>
          <p:nvPr/>
        </p:nvSpPr>
        <p:spPr>
          <a:xfrm>
            <a:off x="3044609" y="710786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2" name="Freeform 13252"/>
          <p:cNvSpPr/>
          <p:nvPr/>
        </p:nvSpPr>
        <p:spPr>
          <a:xfrm>
            <a:off x="3095472" y="708317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3" name="Freeform 13253"/>
          <p:cNvSpPr/>
          <p:nvPr/>
        </p:nvSpPr>
        <p:spPr>
          <a:xfrm>
            <a:off x="3122333" y="7076313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4" name="Freeform 13254"/>
          <p:cNvSpPr/>
          <p:nvPr/>
        </p:nvSpPr>
        <p:spPr>
          <a:xfrm>
            <a:off x="3145764" y="708317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5" name="Freeform 13255"/>
          <p:cNvSpPr/>
          <p:nvPr/>
        </p:nvSpPr>
        <p:spPr>
          <a:xfrm>
            <a:off x="3168167" y="710763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6" name="Freeform 13256"/>
          <p:cNvSpPr/>
          <p:nvPr/>
        </p:nvSpPr>
        <p:spPr>
          <a:xfrm>
            <a:off x="3220974" y="710786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7" name="Freeform 13257"/>
          <p:cNvSpPr/>
          <p:nvPr/>
        </p:nvSpPr>
        <p:spPr>
          <a:xfrm>
            <a:off x="3307499" y="710786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8" name="Freeform 13258"/>
          <p:cNvSpPr/>
          <p:nvPr/>
        </p:nvSpPr>
        <p:spPr>
          <a:xfrm>
            <a:off x="3369107" y="7074942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9" name="Freeform 13259"/>
          <p:cNvSpPr/>
          <p:nvPr/>
        </p:nvSpPr>
        <p:spPr>
          <a:xfrm>
            <a:off x="3430142" y="709414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0" name="Freeform 13260"/>
          <p:cNvSpPr/>
          <p:nvPr/>
        </p:nvSpPr>
        <p:spPr>
          <a:xfrm>
            <a:off x="3472434" y="7076313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1" name="Freeform 13261"/>
          <p:cNvSpPr/>
          <p:nvPr/>
        </p:nvSpPr>
        <p:spPr>
          <a:xfrm>
            <a:off x="3530955" y="710786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2" name="Freeform 13262"/>
          <p:cNvSpPr/>
          <p:nvPr/>
        </p:nvSpPr>
        <p:spPr>
          <a:xfrm>
            <a:off x="3627196" y="7081800"/>
            <a:ext cx="66979" cy="80924"/>
          </a:xfrm>
          <a:custGeom>
            <a:avLst/>
            <a:gdLst/>
            <a:ahLst/>
            <a:cxnLst/>
            <a:rect l="0" t="0" r="0" b="0"/>
            <a:pathLst>
              <a:path w="7442200" h="8991600">
                <a:moveTo>
                  <a:pt x="1143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95400"/>
                </a:lnTo>
                <a:lnTo>
                  <a:pt x="939800" y="1295400"/>
                </a:lnTo>
                <a:lnTo>
                  <a:pt x="6299200" y="8991600"/>
                </a:lnTo>
                <a:lnTo>
                  <a:pt x="7442200" y="8991600"/>
                </a:lnTo>
                <a:lnTo>
                  <a:pt x="7442200" y="0"/>
                </a:lnTo>
                <a:lnTo>
                  <a:pt x="6527800" y="0"/>
                </a:lnTo>
                <a:lnTo>
                  <a:pt x="6527800" y="7620000"/>
                </a:lnTo>
                <a:lnTo>
                  <a:pt x="65024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3" name="Freeform 13263"/>
          <p:cNvSpPr/>
          <p:nvPr/>
        </p:nvSpPr>
        <p:spPr>
          <a:xfrm>
            <a:off x="3708349" y="710786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4" name="Freeform 13264"/>
          <p:cNvSpPr/>
          <p:nvPr/>
        </p:nvSpPr>
        <p:spPr>
          <a:xfrm>
            <a:off x="3761498" y="709414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5" name="Freeform 13265"/>
          <p:cNvSpPr/>
          <p:nvPr/>
        </p:nvSpPr>
        <p:spPr>
          <a:xfrm>
            <a:off x="3803789" y="708317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6" name="Freeform 13266"/>
          <p:cNvSpPr/>
          <p:nvPr/>
        </p:nvSpPr>
        <p:spPr>
          <a:xfrm>
            <a:off x="3826192" y="710786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7" name="Freeform 13267"/>
          <p:cNvSpPr/>
          <p:nvPr/>
        </p:nvSpPr>
        <p:spPr>
          <a:xfrm>
            <a:off x="3893858" y="710786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8" name="Freeform 13268"/>
          <p:cNvSpPr/>
          <p:nvPr/>
        </p:nvSpPr>
        <p:spPr>
          <a:xfrm>
            <a:off x="3952951" y="710786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9" name="Freeform 13269"/>
          <p:cNvSpPr/>
          <p:nvPr/>
        </p:nvSpPr>
        <p:spPr>
          <a:xfrm>
            <a:off x="4014444" y="7076313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0" name="Freeform 13270"/>
          <p:cNvSpPr/>
          <p:nvPr/>
        </p:nvSpPr>
        <p:spPr>
          <a:xfrm>
            <a:off x="4064850" y="7079742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1" name="Freeform 13271"/>
          <p:cNvSpPr/>
          <p:nvPr/>
        </p:nvSpPr>
        <p:spPr>
          <a:xfrm>
            <a:off x="4128630" y="7076313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2" name="Freeform 13272"/>
          <p:cNvSpPr/>
          <p:nvPr/>
        </p:nvSpPr>
        <p:spPr>
          <a:xfrm>
            <a:off x="4190238" y="710786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3" name="Freeform 13273"/>
          <p:cNvSpPr/>
          <p:nvPr/>
        </p:nvSpPr>
        <p:spPr>
          <a:xfrm>
            <a:off x="4225556" y="708317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4" name="Freeform 13274"/>
          <p:cNvSpPr/>
          <p:nvPr/>
        </p:nvSpPr>
        <p:spPr>
          <a:xfrm>
            <a:off x="4250131" y="710786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5" name="Freeform 13275"/>
          <p:cNvSpPr/>
          <p:nvPr/>
        </p:nvSpPr>
        <p:spPr>
          <a:xfrm>
            <a:off x="4309224" y="710786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6" name="Freeform 13276"/>
          <p:cNvSpPr/>
          <p:nvPr/>
        </p:nvSpPr>
        <p:spPr>
          <a:xfrm>
            <a:off x="2337206" y="726022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7" name="Freeform 13277"/>
          <p:cNvSpPr/>
          <p:nvPr/>
        </p:nvSpPr>
        <p:spPr>
          <a:xfrm>
            <a:off x="2402243" y="7227304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8" name="Freeform 13278"/>
          <p:cNvSpPr/>
          <p:nvPr/>
        </p:nvSpPr>
        <p:spPr>
          <a:xfrm>
            <a:off x="2470137" y="724650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9" name="Freeform 13279"/>
          <p:cNvSpPr/>
          <p:nvPr/>
        </p:nvSpPr>
        <p:spPr>
          <a:xfrm>
            <a:off x="2515857" y="7228675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80" name="Freeform 13280"/>
          <p:cNvSpPr/>
          <p:nvPr/>
        </p:nvSpPr>
        <p:spPr>
          <a:xfrm>
            <a:off x="2577808" y="726022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81" name="Freeform 13281"/>
          <p:cNvSpPr/>
          <p:nvPr/>
        </p:nvSpPr>
        <p:spPr>
          <a:xfrm>
            <a:off x="2680906" y="7234162"/>
            <a:ext cx="8229" cy="80924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82" name="Freeform 13282"/>
          <p:cNvSpPr/>
          <p:nvPr/>
        </p:nvSpPr>
        <p:spPr>
          <a:xfrm>
            <a:off x="2708910" y="7260222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83" name="Freeform 13283"/>
          <p:cNvSpPr/>
          <p:nvPr/>
        </p:nvSpPr>
        <p:spPr>
          <a:xfrm>
            <a:off x="2807436" y="7260222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84" name="Freeform 13284"/>
          <p:cNvSpPr/>
          <p:nvPr/>
        </p:nvSpPr>
        <p:spPr>
          <a:xfrm>
            <a:off x="2903791" y="726022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85" name="Freeform 13285"/>
          <p:cNvSpPr/>
          <p:nvPr/>
        </p:nvSpPr>
        <p:spPr>
          <a:xfrm>
            <a:off x="2964256" y="725999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86" name="Freeform 13286"/>
          <p:cNvSpPr/>
          <p:nvPr/>
        </p:nvSpPr>
        <p:spPr>
          <a:xfrm>
            <a:off x="3023235" y="726159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87" name="Freeform 13287"/>
          <p:cNvSpPr/>
          <p:nvPr/>
        </p:nvSpPr>
        <p:spPr>
          <a:xfrm>
            <a:off x="3089643" y="7228675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88" name="Freeform 13288"/>
          <p:cNvSpPr/>
          <p:nvPr/>
        </p:nvSpPr>
        <p:spPr>
          <a:xfrm>
            <a:off x="3113760" y="726022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89" name="Freeform 13289"/>
          <p:cNvSpPr/>
          <p:nvPr/>
        </p:nvSpPr>
        <p:spPr>
          <a:xfrm>
            <a:off x="3170339" y="724650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90" name="Freeform 13290"/>
          <p:cNvSpPr/>
          <p:nvPr/>
        </p:nvSpPr>
        <p:spPr>
          <a:xfrm>
            <a:off x="3213315" y="726022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91" name="Freeform 13291"/>
          <p:cNvSpPr/>
          <p:nvPr/>
        </p:nvSpPr>
        <p:spPr>
          <a:xfrm>
            <a:off x="3310928" y="7232104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92" name="Freeform 13292"/>
          <p:cNvSpPr/>
          <p:nvPr/>
        </p:nvSpPr>
        <p:spPr>
          <a:xfrm>
            <a:off x="3392538" y="726022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93" name="Freeform 13293"/>
          <p:cNvSpPr/>
          <p:nvPr/>
        </p:nvSpPr>
        <p:spPr>
          <a:xfrm>
            <a:off x="3463633" y="726022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94" name="Freeform 13294"/>
          <p:cNvSpPr/>
          <p:nvPr/>
        </p:nvSpPr>
        <p:spPr>
          <a:xfrm>
            <a:off x="3526155" y="725999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95" name="Freeform 13295"/>
          <p:cNvSpPr/>
          <p:nvPr/>
        </p:nvSpPr>
        <p:spPr>
          <a:xfrm>
            <a:off x="3582390" y="726022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96" name="Freeform 13296"/>
          <p:cNvSpPr/>
          <p:nvPr/>
        </p:nvSpPr>
        <p:spPr>
          <a:xfrm>
            <a:off x="3649827" y="726022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97" name="Freeform 13297"/>
          <p:cNvSpPr/>
          <p:nvPr/>
        </p:nvSpPr>
        <p:spPr>
          <a:xfrm>
            <a:off x="3714178" y="724650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98" name="Freeform 13298"/>
          <p:cNvSpPr/>
          <p:nvPr/>
        </p:nvSpPr>
        <p:spPr>
          <a:xfrm>
            <a:off x="3759898" y="723553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99" name="Freeform 13299"/>
          <p:cNvSpPr/>
          <p:nvPr/>
        </p:nvSpPr>
        <p:spPr>
          <a:xfrm>
            <a:off x="3785730" y="726022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00" name="Freeform 13300"/>
          <p:cNvSpPr/>
          <p:nvPr/>
        </p:nvSpPr>
        <p:spPr>
          <a:xfrm>
            <a:off x="3856825" y="726022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01" name="Picture 13301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2899" y="-14613"/>
            <a:ext cx="5056794" cy="7802688"/>
          </a:xfrm>
          <a:prstGeom prst="rect">
            <a:avLst/>
          </a:prstGeom>
          <a:noFill/>
        </p:spPr>
      </p:pic>
      <p:pic>
        <p:nvPicPr>
          <p:cNvPr id="13302" name="Picture 13302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42900" y="-12700"/>
            <a:ext cx="3172396" cy="5543804"/>
          </a:xfrm>
          <a:prstGeom prst="rect">
            <a:avLst/>
          </a:prstGeom>
          <a:noFill/>
        </p:spPr>
      </p:pic>
      <p:sp>
        <p:nvSpPr>
          <p:cNvPr id="13303" name="Freeform 13303"/>
          <p:cNvSpPr/>
          <p:nvPr/>
        </p:nvSpPr>
        <p:spPr>
          <a:xfrm>
            <a:off x="0" y="457200"/>
            <a:ext cx="2217420" cy="571500"/>
          </a:xfrm>
          <a:custGeom>
            <a:avLst/>
            <a:gdLst/>
            <a:ahLst/>
            <a:cxnLst/>
            <a:rect l="0" t="0" r="0" b="0"/>
            <a:pathLst>
              <a:path w="2217420" h="571500">
                <a:moveTo>
                  <a:pt x="0" y="571500"/>
                </a:moveTo>
                <a:lnTo>
                  <a:pt x="2217420" y="571500"/>
                </a:lnTo>
                <a:lnTo>
                  <a:pt x="2217420" y="0"/>
                </a:lnTo>
                <a:lnTo>
                  <a:pt x="0" y="0"/>
                </a:lnTo>
                <a:lnTo>
                  <a:pt x="0" y="571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3304" name="Picture 13304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704850"/>
            <a:ext cx="2141220" cy="76200"/>
          </a:xfrm>
          <a:prstGeom prst="rect">
            <a:avLst/>
          </a:prstGeom>
          <a:noFill/>
        </p:spPr>
      </p:pic>
      <p:sp>
        <p:nvSpPr>
          <p:cNvPr id="13305" name="Rectangle 13305"/>
          <p:cNvSpPr/>
          <p:nvPr/>
        </p:nvSpPr>
        <p:spPr>
          <a:xfrm>
            <a:off x="1655071" y="404672"/>
            <a:ext cx="448055" cy="309676"/>
          </a:xfrm>
          <a:prstGeom prst="rect">
            <a:avLst/>
          </a:prstGeom>
        </p:spPr>
      </p:sp>
      <p:sp>
        <p:nvSpPr>
          <p:cNvPr id="13306" name="Freeform 13306"/>
          <p:cNvSpPr/>
          <p:nvPr/>
        </p:nvSpPr>
        <p:spPr>
          <a:xfrm>
            <a:off x="1664418" y="530859"/>
            <a:ext cx="109321" cy="138176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07" name="Freeform 13307"/>
          <p:cNvSpPr/>
          <p:nvPr/>
        </p:nvSpPr>
        <p:spPr>
          <a:xfrm>
            <a:off x="1797108" y="530859"/>
            <a:ext cx="73355" cy="141020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08" name="Freeform 13308"/>
          <p:cNvSpPr/>
          <p:nvPr/>
        </p:nvSpPr>
        <p:spPr>
          <a:xfrm>
            <a:off x="1888954" y="528014"/>
            <a:ext cx="71526" cy="143865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09" name="Freeform 13309"/>
          <p:cNvSpPr/>
          <p:nvPr/>
        </p:nvSpPr>
        <p:spPr>
          <a:xfrm>
            <a:off x="1980191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10" name="Freeform 13310"/>
          <p:cNvSpPr/>
          <p:nvPr/>
        </p:nvSpPr>
        <p:spPr>
          <a:xfrm>
            <a:off x="2026521" y="528014"/>
            <a:ext cx="71729" cy="143865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11" name="Rectangle 13311"/>
          <p:cNvSpPr/>
          <p:nvPr/>
        </p:nvSpPr>
        <p:spPr>
          <a:xfrm>
            <a:off x="1447049" y="780346"/>
            <a:ext cx="656081" cy="165688"/>
          </a:xfrm>
          <a:prstGeom prst="rect">
            <a:avLst/>
          </a:prstGeom>
        </p:spPr>
      </p:sp>
      <p:sp>
        <p:nvSpPr>
          <p:cNvPr id="13312" name="Freeform 13312"/>
          <p:cNvSpPr/>
          <p:nvPr/>
        </p:nvSpPr>
        <p:spPr>
          <a:xfrm>
            <a:off x="1452535" y="830135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13" name="Freeform 13313"/>
          <p:cNvSpPr/>
          <p:nvPr/>
        </p:nvSpPr>
        <p:spPr>
          <a:xfrm>
            <a:off x="1533003" y="85825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14" name="Freeform 13314"/>
          <p:cNvSpPr/>
          <p:nvPr/>
        </p:nvSpPr>
        <p:spPr>
          <a:xfrm>
            <a:off x="1602954" y="85825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15" name="Freeform 13315"/>
          <p:cNvSpPr/>
          <p:nvPr/>
        </p:nvSpPr>
        <p:spPr>
          <a:xfrm>
            <a:off x="1700909" y="85825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16" name="Freeform 13316"/>
          <p:cNvSpPr/>
          <p:nvPr/>
        </p:nvSpPr>
        <p:spPr>
          <a:xfrm>
            <a:off x="1768003" y="85825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17" name="Freeform 13317"/>
          <p:cNvSpPr/>
          <p:nvPr/>
        </p:nvSpPr>
        <p:spPr>
          <a:xfrm>
            <a:off x="1834069" y="85825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18" name="Freeform 13318"/>
          <p:cNvSpPr/>
          <p:nvPr/>
        </p:nvSpPr>
        <p:spPr>
          <a:xfrm>
            <a:off x="1887218" y="83356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19" name="Freeform 13319"/>
          <p:cNvSpPr/>
          <p:nvPr/>
        </p:nvSpPr>
        <p:spPr>
          <a:xfrm>
            <a:off x="1908021" y="84453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20" name="Freeform 13320"/>
          <p:cNvSpPr/>
          <p:nvPr/>
        </p:nvSpPr>
        <p:spPr>
          <a:xfrm>
            <a:off x="1952598" y="83356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21" name="Freeform 13321"/>
          <p:cNvSpPr/>
          <p:nvPr/>
        </p:nvSpPr>
        <p:spPr>
          <a:xfrm>
            <a:off x="1977287" y="85825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22" name="Freeform 13322"/>
          <p:cNvSpPr/>
          <p:nvPr/>
        </p:nvSpPr>
        <p:spPr>
          <a:xfrm>
            <a:off x="2047238" y="85825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23" name="Rectangle 13323"/>
          <p:cNvSpPr/>
          <p:nvPr/>
        </p:nvSpPr>
        <p:spPr>
          <a:xfrm>
            <a:off x="685800" y="1316988"/>
            <a:ext cx="1189253" cy="458164"/>
          </a:xfrm>
          <a:prstGeom prst="rect">
            <a:avLst/>
          </a:prstGeom>
        </p:spPr>
      </p:sp>
      <p:sp>
        <p:nvSpPr>
          <p:cNvPr id="13324" name="Freeform 13324"/>
          <p:cNvSpPr/>
          <p:nvPr/>
        </p:nvSpPr>
        <p:spPr>
          <a:xfrm>
            <a:off x="697992" y="1374595"/>
            <a:ext cx="60198" cy="89916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25" name="Freeform 13325"/>
          <p:cNvSpPr/>
          <p:nvPr/>
        </p:nvSpPr>
        <p:spPr>
          <a:xfrm>
            <a:off x="771905" y="1403551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26" name="Freeform 13326"/>
          <p:cNvSpPr/>
          <p:nvPr/>
        </p:nvSpPr>
        <p:spPr>
          <a:xfrm>
            <a:off x="837818" y="1403297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27" name="Freeform 13327"/>
          <p:cNvSpPr/>
          <p:nvPr/>
        </p:nvSpPr>
        <p:spPr>
          <a:xfrm>
            <a:off x="902080" y="1368499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28" name="Freeform 13328"/>
          <p:cNvSpPr/>
          <p:nvPr/>
        </p:nvSpPr>
        <p:spPr>
          <a:xfrm>
            <a:off x="969645" y="1403551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29" name="Freeform 13329"/>
          <p:cNvSpPr/>
          <p:nvPr/>
        </p:nvSpPr>
        <p:spPr>
          <a:xfrm>
            <a:off x="1045210" y="1368499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30" name="Freeform 13330"/>
          <p:cNvSpPr/>
          <p:nvPr/>
        </p:nvSpPr>
        <p:spPr>
          <a:xfrm>
            <a:off x="1070737" y="1403551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31" name="Freeform 13331"/>
          <p:cNvSpPr/>
          <p:nvPr/>
        </p:nvSpPr>
        <p:spPr>
          <a:xfrm>
            <a:off x="1149476" y="1403551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32" name="Freeform 13332"/>
          <p:cNvSpPr/>
          <p:nvPr/>
        </p:nvSpPr>
        <p:spPr>
          <a:xfrm>
            <a:off x="1223518" y="1403551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33" name="Freeform 13333"/>
          <p:cNvSpPr/>
          <p:nvPr/>
        </p:nvSpPr>
        <p:spPr>
          <a:xfrm>
            <a:off x="1294510" y="1366975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34" name="Freeform 13334"/>
          <p:cNvSpPr/>
          <p:nvPr/>
        </p:nvSpPr>
        <p:spPr>
          <a:xfrm>
            <a:off x="1377822" y="1374595"/>
            <a:ext cx="88646" cy="89916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35" name="Freeform 13335"/>
          <p:cNvSpPr/>
          <p:nvPr/>
        </p:nvSpPr>
        <p:spPr>
          <a:xfrm>
            <a:off x="1487805" y="140507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36" name="Freeform 13336"/>
          <p:cNvSpPr/>
          <p:nvPr/>
        </p:nvSpPr>
        <p:spPr>
          <a:xfrm>
            <a:off x="1553463" y="1403551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37" name="Freeform 13337"/>
          <p:cNvSpPr/>
          <p:nvPr/>
        </p:nvSpPr>
        <p:spPr>
          <a:xfrm>
            <a:off x="1612519" y="1376119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38" name="Freeform 13338"/>
          <p:cNvSpPr/>
          <p:nvPr/>
        </p:nvSpPr>
        <p:spPr>
          <a:xfrm>
            <a:off x="1639950" y="1403297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39" name="Freeform 13339"/>
          <p:cNvSpPr/>
          <p:nvPr/>
        </p:nvSpPr>
        <p:spPr>
          <a:xfrm>
            <a:off x="695198" y="1542235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40" name="Freeform 13340"/>
          <p:cNvSpPr/>
          <p:nvPr/>
        </p:nvSpPr>
        <p:spPr>
          <a:xfrm>
            <a:off x="802893" y="1542235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41" name="Freeform 13341"/>
          <p:cNvSpPr/>
          <p:nvPr/>
        </p:nvSpPr>
        <p:spPr>
          <a:xfrm>
            <a:off x="919988" y="1545791"/>
            <a:ext cx="136652" cy="172720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42" name="Freeform 13342"/>
          <p:cNvSpPr/>
          <p:nvPr/>
        </p:nvSpPr>
        <p:spPr>
          <a:xfrm>
            <a:off x="1082294" y="1545791"/>
            <a:ext cx="91694" cy="172720"/>
          </a:xfrm>
          <a:custGeom>
            <a:avLst/>
            <a:gdLst/>
            <a:ahLst/>
            <a:cxnLst/>
            <a:rect l="0" t="0" r="0" b="0"/>
            <a:pathLst>
              <a:path w="4584700" h="8636000">
                <a:moveTo>
                  <a:pt x="0" y="8636000"/>
                </a:moveTo>
                <a:lnTo>
                  <a:pt x="1473200" y="8636000"/>
                </a:lnTo>
                <a:lnTo>
                  <a:pt x="1473200" y="5448300"/>
                </a:lnTo>
                <a:lnTo>
                  <a:pt x="1968500" y="5448300"/>
                </a:lnTo>
                <a:cubicBezTo>
                  <a:pt x="3810000" y="5448300"/>
                  <a:pt x="4584700" y="4622800"/>
                  <a:pt x="4584700" y="2705100"/>
                </a:cubicBezTo>
                <a:cubicBezTo>
                  <a:pt x="4584700" y="812800"/>
                  <a:pt x="3835400" y="0"/>
                  <a:pt x="2057400" y="0"/>
                </a:cubicBezTo>
                <a:lnTo>
                  <a:pt x="0" y="0"/>
                </a:lnTo>
                <a:close/>
                <a:moveTo>
                  <a:pt x="1473200" y="4140200"/>
                </a:moveTo>
                <a:lnTo>
                  <a:pt x="1473200" y="1358900"/>
                </a:lnTo>
                <a:lnTo>
                  <a:pt x="1955800" y="1358900"/>
                </a:lnTo>
                <a:cubicBezTo>
                  <a:pt x="2781300" y="1358900"/>
                  <a:pt x="3086100" y="1701800"/>
                  <a:pt x="3086100" y="2730500"/>
                </a:cubicBezTo>
                <a:cubicBezTo>
                  <a:pt x="3086100" y="3759200"/>
                  <a:pt x="2781300" y="4140200"/>
                  <a:pt x="1955800" y="4140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43" name="Freeform 13343"/>
          <p:cNvSpPr/>
          <p:nvPr/>
        </p:nvSpPr>
        <p:spPr>
          <a:xfrm>
            <a:off x="1188465" y="1542235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44" name="Freeform 13344"/>
          <p:cNvSpPr/>
          <p:nvPr/>
        </p:nvSpPr>
        <p:spPr>
          <a:xfrm>
            <a:off x="1299210" y="1542235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45" name="Freeform 13345"/>
          <p:cNvSpPr/>
          <p:nvPr/>
        </p:nvSpPr>
        <p:spPr>
          <a:xfrm>
            <a:off x="1408176" y="1545791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46" name="Freeform 13346"/>
          <p:cNvSpPr/>
          <p:nvPr/>
        </p:nvSpPr>
        <p:spPr>
          <a:xfrm>
            <a:off x="1453642" y="1545791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47" name="Freeform 13347"/>
          <p:cNvSpPr/>
          <p:nvPr/>
        </p:nvSpPr>
        <p:spPr>
          <a:xfrm>
            <a:off x="1560067" y="1545791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48" name="Freeform 13348"/>
          <p:cNvSpPr/>
          <p:nvPr/>
        </p:nvSpPr>
        <p:spPr>
          <a:xfrm>
            <a:off x="1612899" y="1542235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49" name="Freeform 13349"/>
          <p:cNvSpPr/>
          <p:nvPr/>
        </p:nvSpPr>
        <p:spPr>
          <a:xfrm>
            <a:off x="1729994" y="1545791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50" name="Rectangle 13350"/>
          <p:cNvSpPr/>
          <p:nvPr/>
        </p:nvSpPr>
        <p:spPr>
          <a:xfrm>
            <a:off x="685800" y="1795290"/>
            <a:ext cx="2519343" cy="2908697"/>
          </a:xfrm>
          <a:prstGeom prst="rect">
            <a:avLst/>
          </a:prstGeom>
        </p:spPr>
      </p:sp>
      <p:sp>
        <p:nvSpPr>
          <p:cNvPr id="13351" name="Freeform 13351"/>
          <p:cNvSpPr/>
          <p:nvPr/>
        </p:nvSpPr>
        <p:spPr>
          <a:xfrm>
            <a:off x="691286" y="1845079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52" name="Freeform 13352"/>
          <p:cNvSpPr/>
          <p:nvPr/>
        </p:nvSpPr>
        <p:spPr>
          <a:xfrm>
            <a:off x="771753" y="1873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53" name="Freeform 13353"/>
          <p:cNvSpPr/>
          <p:nvPr/>
        </p:nvSpPr>
        <p:spPr>
          <a:xfrm>
            <a:off x="841705" y="187319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54" name="Freeform 13354"/>
          <p:cNvSpPr/>
          <p:nvPr/>
        </p:nvSpPr>
        <p:spPr>
          <a:xfrm>
            <a:off x="939660" y="18731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55" name="Freeform 13355"/>
          <p:cNvSpPr/>
          <p:nvPr/>
        </p:nvSpPr>
        <p:spPr>
          <a:xfrm>
            <a:off x="1006754" y="1873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56" name="Freeform 13356"/>
          <p:cNvSpPr/>
          <p:nvPr/>
        </p:nvSpPr>
        <p:spPr>
          <a:xfrm>
            <a:off x="1072819" y="18731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57" name="Freeform 13357"/>
          <p:cNvSpPr/>
          <p:nvPr/>
        </p:nvSpPr>
        <p:spPr>
          <a:xfrm>
            <a:off x="1125969" y="18485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58" name="Freeform 13358"/>
          <p:cNvSpPr/>
          <p:nvPr/>
        </p:nvSpPr>
        <p:spPr>
          <a:xfrm>
            <a:off x="1146771" y="1859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59" name="Freeform 13359"/>
          <p:cNvSpPr/>
          <p:nvPr/>
        </p:nvSpPr>
        <p:spPr>
          <a:xfrm>
            <a:off x="1191348" y="18485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60" name="Freeform 13360"/>
          <p:cNvSpPr/>
          <p:nvPr/>
        </p:nvSpPr>
        <p:spPr>
          <a:xfrm>
            <a:off x="1216037" y="1873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61" name="Freeform 13361"/>
          <p:cNvSpPr/>
          <p:nvPr/>
        </p:nvSpPr>
        <p:spPr>
          <a:xfrm>
            <a:off x="1285989" y="18731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62" name="Freeform 13362"/>
          <p:cNvSpPr/>
          <p:nvPr/>
        </p:nvSpPr>
        <p:spPr>
          <a:xfrm>
            <a:off x="1381201" y="187319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63" name="Freeform 13363"/>
          <p:cNvSpPr/>
          <p:nvPr/>
        </p:nvSpPr>
        <p:spPr>
          <a:xfrm>
            <a:off x="1476413" y="18731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64" name="Freeform 13364"/>
          <p:cNvSpPr/>
          <p:nvPr/>
        </p:nvSpPr>
        <p:spPr>
          <a:xfrm>
            <a:off x="1526705" y="1848508"/>
            <a:ext cx="22745" cy="106984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65" name="Freeform 13365"/>
          <p:cNvSpPr/>
          <p:nvPr/>
        </p:nvSpPr>
        <p:spPr>
          <a:xfrm>
            <a:off x="1563166" y="1873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66" name="Freeform 13366"/>
          <p:cNvSpPr/>
          <p:nvPr/>
        </p:nvSpPr>
        <p:spPr>
          <a:xfrm>
            <a:off x="1634032" y="18731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67" name="Freeform 13367"/>
          <p:cNvSpPr/>
          <p:nvPr/>
        </p:nvSpPr>
        <p:spPr>
          <a:xfrm>
            <a:off x="1667179" y="18731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68" name="Freeform 13368"/>
          <p:cNvSpPr/>
          <p:nvPr/>
        </p:nvSpPr>
        <p:spPr>
          <a:xfrm>
            <a:off x="1749247" y="18731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69" name="Freeform 13369"/>
          <p:cNvSpPr/>
          <p:nvPr/>
        </p:nvSpPr>
        <p:spPr>
          <a:xfrm>
            <a:off x="1804682" y="1859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70" name="Freeform 13370"/>
          <p:cNvSpPr/>
          <p:nvPr/>
        </p:nvSpPr>
        <p:spPr>
          <a:xfrm>
            <a:off x="1874291" y="1859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71" name="Freeform 13371"/>
          <p:cNvSpPr/>
          <p:nvPr/>
        </p:nvSpPr>
        <p:spPr>
          <a:xfrm>
            <a:off x="1918868" y="18416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72" name="Freeform 13372"/>
          <p:cNvSpPr/>
          <p:nvPr/>
        </p:nvSpPr>
        <p:spPr>
          <a:xfrm>
            <a:off x="1979675" y="1873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73" name="Freeform 13373"/>
          <p:cNvSpPr/>
          <p:nvPr/>
        </p:nvSpPr>
        <p:spPr>
          <a:xfrm>
            <a:off x="2080374" y="1847137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914400" y="4813300"/>
                </a:moveTo>
                <a:lnTo>
                  <a:pt x="2438400" y="4813300"/>
                </a:lnTo>
                <a:lnTo>
                  <a:pt x="4902200" y="8991600"/>
                </a:lnTo>
                <a:lnTo>
                  <a:pt x="6019800" y="8991600"/>
                </a:lnTo>
                <a:lnTo>
                  <a:pt x="3429000" y="4724400"/>
                </a:lnTo>
                <a:cubicBezTo>
                  <a:pt x="4902200" y="4597400"/>
                  <a:pt x="5727700" y="3644900"/>
                  <a:pt x="5727700" y="2400300"/>
                </a:cubicBezTo>
                <a:cubicBezTo>
                  <a:pt x="5727700" y="787400"/>
                  <a:pt x="4597400" y="0"/>
                  <a:pt x="2768600" y="0"/>
                </a:cubicBez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  <a:moveTo>
                  <a:pt x="914400" y="838200"/>
                </a:moveTo>
                <a:lnTo>
                  <a:pt x="2540000" y="838200"/>
                </a:lnTo>
                <a:cubicBezTo>
                  <a:pt x="4178300" y="838200"/>
                  <a:pt x="4737100" y="1536700"/>
                  <a:pt x="4737100" y="2400300"/>
                </a:cubicBezTo>
                <a:cubicBezTo>
                  <a:pt x="4737100" y="3263900"/>
                  <a:pt x="4178300" y="3975100"/>
                  <a:pt x="25400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74" name="Freeform 13374"/>
          <p:cNvSpPr/>
          <p:nvPr/>
        </p:nvSpPr>
        <p:spPr>
          <a:xfrm>
            <a:off x="2142667" y="1873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75" name="Freeform 13375"/>
          <p:cNvSpPr/>
          <p:nvPr/>
        </p:nvSpPr>
        <p:spPr>
          <a:xfrm>
            <a:off x="2212619" y="187319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76" name="Freeform 13376"/>
          <p:cNvSpPr/>
          <p:nvPr/>
        </p:nvSpPr>
        <p:spPr>
          <a:xfrm>
            <a:off x="2307831" y="1873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77" name="Freeform 13377"/>
          <p:cNvSpPr/>
          <p:nvPr/>
        </p:nvSpPr>
        <p:spPr>
          <a:xfrm>
            <a:off x="2403271" y="1845079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78" name="Freeform 13378"/>
          <p:cNvSpPr/>
          <p:nvPr/>
        </p:nvSpPr>
        <p:spPr>
          <a:xfrm>
            <a:off x="2466593" y="18729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79" name="Freeform 13379"/>
          <p:cNvSpPr/>
          <p:nvPr/>
        </p:nvSpPr>
        <p:spPr>
          <a:xfrm>
            <a:off x="2524429" y="18416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80" name="Freeform 13380"/>
          <p:cNvSpPr/>
          <p:nvPr/>
        </p:nvSpPr>
        <p:spPr>
          <a:xfrm>
            <a:off x="2585237" y="1873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81" name="Freeform 13381"/>
          <p:cNvSpPr/>
          <p:nvPr/>
        </p:nvSpPr>
        <p:spPr>
          <a:xfrm>
            <a:off x="2653017" y="1873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82" name="Freeform 13382"/>
          <p:cNvSpPr/>
          <p:nvPr/>
        </p:nvSpPr>
        <p:spPr>
          <a:xfrm>
            <a:off x="2725254" y="18416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83" name="Freeform 13383"/>
          <p:cNvSpPr/>
          <p:nvPr/>
        </p:nvSpPr>
        <p:spPr>
          <a:xfrm>
            <a:off x="2778175" y="18731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84" name="Freeform 13384"/>
          <p:cNvSpPr/>
          <p:nvPr/>
        </p:nvSpPr>
        <p:spPr>
          <a:xfrm>
            <a:off x="2824695" y="1859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85" name="Freeform 13385"/>
          <p:cNvSpPr/>
          <p:nvPr/>
        </p:nvSpPr>
        <p:spPr>
          <a:xfrm>
            <a:off x="2869272" y="18745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86" name="Freeform 13386"/>
          <p:cNvSpPr/>
          <p:nvPr/>
        </p:nvSpPr>
        <p:spPr>
          <a:xfrm>
            <a:off x="2929166" y="18416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87" name="Freeform 13387"/>
          <p:cNvSpPr/>
          <p:nvPr/>
        </p:nvSpPr>
        <p:spPr>
          <a:xfrm>
            <a:off x="2996260" y="1874569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88" name="Freeform 13388"/>
          <p:cNvSpPr/>
          <p:nvPr/>
        </p:nvSpPr>
        <p:spPr>
          <a:xfrm>
            <a:off x="3089414" y="18485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89" name="Freeform 13389"/>
          <p:cNvSpPr/>
          <p:nvPr/>
        </p:nvSpPr>
        <p:spPr>
          <a:xfrm>
            <a:off x="3116275" y="18731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90" name="Freeform 13390"/>
          <p:cNvSpPr/>
          <p:nvPr/>
        </p:nvSpPr>
        <p:spPr>
          <a:xfrm>
            <a:off x="691286" y="20255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91" name="Freeform 13391"/>
          <p:cNvSpPr/>
          <p:nvPr/>
        </p:nvSpPr>
        <p:spPr>
          <a:xfrm>
            <a:off x="781469" y="1994012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92" name="Freeform 13392"/>
          <p:cNvSpPr/>
          <p:nvPr/>
        </p:nvSpPr>
        <p:spPr>
          <a:xfrm>
            <a:off x="854392" y="1997441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93" name="Freeform 13393"/>
          <p:cNvSpPr/>
          <p:nvPr/>
        </p:nvSpPr>
        <p:spPr>
          <a:xfrm>
            <a:off x="879424" y="2024873"/>
            <a:ext cx="63093" cy="55549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94" name="Freeform 13394"/>
          <p:cNvSpPr/>
          <p:nvPr/>
        </p:nvSpPr>
        <p:spPr>
          <a:xfrm>
            <a:off x="947089" y="2023502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95" name="Freeform 13395"/>
          <p:cNvSpPr/>
          <p:nvPr/>
        </p:nvSpPr>
        <p:spPr>
          <a:xfrm>
            <a:off x="1014412" y="2023502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96" name="Freeform 13396"/>
          <p:cNvSpPr/>
          <p:nvPr/>
        </p:nvSpPr>
        <p:spPr>
          <a:xfrm>
            <a:off x="1057617" y="2023502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97" name="Freeform 13397"/>
          <p:cNvSpPr/>
          <p:nvPr/>
        </p:nvSpPr>
        <p:spPr>
          <a:xfrm>
            <a:off x="1112138" y="2023502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98" name="Freeform 13398"/>
          <p:cNvSpPr/>
          <p:nvPr/>
        </p:nvSpPr>
        <p:spPr>
          <a:xfrm>
            <a:off x="1212151" y="2023502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99" name="Freeform 13399"/>
          <p:cNvSpPr/>
          <p:nvPr/>
        </p:nvSpPr>
        <p:spPr>
          <a:xfrm>
            <a:off x="1266901" y="2023502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00" name="Freeform 13400"/>
          <p:cNvSpPr/>
          <p:nvPr/>
        </p:nvSpPr>
        <p:spPr>
          <a:xfrm>
            <a:off x="1338681" y="2023502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01" name="Freeform 13401"/>
          <p:cNvSpPr/>
          <p:nvPr/>
        </p:nvSpPr>
        <p:spPr>
          <a:xfrm>
            <a:off x="1438122" y="2023502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02" name="Freeform 13402"/>
          <p:cNvSpPr/>
          <p:nvPr/>
        </p:nvSpPr>
        <p:spPr>
          <a:xfrm>
            <a:off x="1537563" y="2024873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03" name="Freeform 13403"/>
          <p:cNvSpPr/>
          <p:nvPr/>
        </p:nvSpPr>
        <p:spPr>
          <a:xfrm>
            <a:off x="1603171" y="2023502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04" name="Freeform 13404"/>
          <p:cNvSpPr/>
          <p:nvPr/>
        </p:nvSpPr>
        <p:spPr>
          <a:xfrm>
            <a:off x="1667637" y="1997441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05" name="Freeform 13405"/>
          <p:cNvSpPr/>
          <p:nvPr/>
        </p:nvSpPr>
        <p:spPr>
          <a:xfrm>
            <a:off x="1693125" y="2008414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06" name="Freeform 13406"/>
          <p:cNvSpPr/>
          <p:nvPr/>
        </p:nvSpPr>
        <p:spPr>
          <a:xfrm>
            <a:off x="1739303" y="2024873"/>
            <a:ext cx="62865" cy="82981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07" name="Freeform 13407"/>
          <p:cNvSpPr/>
          <p:nvPr/>
        </p:nvSpPr>
        <p:spPr>
          <a:xfrm>
            <a:off x="1840915" y="2023502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08" name="Freeform 13408"/>
          <p:cNvSpPr/>
          <p:nvPr/>
        </p:nvSpPr>
        <p:spPr>
          <a:xfrm>
            <a:off x="1907324" y="1992641"/>
            <a:ext cx="43091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09" name="Freeform 13409"/>
          <p:cNvSpPr/>
          <p:nvPr/>
        </p:nvSpPr>
        <p:spPr>
          <a:xfrm>
            <a:off x="1987676" y="2023502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10" name="Freeform 13410"/>
          <p:cNvSpPr/>
          <p:nvPr/>
        </p:nvSpPr>
        <p:spPr>
          <a:xfrm>
            <a:off x="2044484" y="2023502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11" name="Freeform 13411"/>
          <p:cNvSpPr/>
          <p:nvPr/>
        </p:nvSpPr>
        <p:spPr>
          <a:xfrm>
            <a:off x="2087232" y="2023502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12" name="Freeform 13412"/>
          <p:cNvSpPr/>
          <p:nvPr/>
        </p:nvSpPr>
        <p:spPr>
          <a:xfrm>
            <a:off x="2151811" y="2023502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13" name="Freeform 13413"/>
          <p:cNvSpPr/>
          <p:nvPr/>
        </p:nvSpPr>
        <p:spPr>
          <a:xfrm>
            <a:off x="2210561" y="2008414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14" name="Freeform 13414"/>
          <p:cNvSpPr/>
          <p:nvPr/>
        </p:nvSpPr>
        <p:spPr>
          <a:xfrm>
            <a:off x="2260396" y="2023502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15" name="Freeform 13415"/>
          <p:cNvSpPr/>
          <p:nvPr/>
        </p:nvSpPr>
        <p:spPr>
          <a:xfrm>
            <a:off x="2332177" y="2023502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16" name="Freeform 13416"/>
          <p:cNvSpPr/>
          <p:nvPr/>
        </p:nvSpPr>
        <p:spPr>
          <a:xfrm>
            <a:off x="2375382" y="2023502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17" name="Freeform 13417"/>
          <p:cNvSpPr/>
          <p:nvPr/>
        </p:nvSpPr>
        <p:spPr>
          <a:xfrm>
            <a:off x="2459507" y="2026931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18" name="Freeform 13418"/>
          <p:cNvSpPr/>
          <p:nvPr/>
        </p:nvSpPr>
        <p:spPr>
          <a:xfrm>
            <a:off x="2548661" y="19940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19" name="Freeform 13419"/>
          <p:cNvSpPr/>
          <p:nvPr/>
        </p:nvSpPr>
        <p:spPr>
          <a:xfrm>
            <a:off x="2609468" y="20255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20" name="Freeform 13420"/>
          <p:cNvSpPr/>
          <p:nvPr/>
        </p:nvSpPr>
        <p:spPr>
          <a:xfrm>
            <a:off x="2707881" y="20255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21" name="Freeform 13421"/>
          <p:cNvSpPr/>
          <p:nvPr/>
        </p:nvSpPr>
        <p:spPr>
          <a:xfrm>
            <a:off x="2761030" y="19940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22" name="Freeform 13422"/>
          <p:cNvSpPr/>
          <p:nvPr/>
        </p:nvSpPr>
        <p:spPr>
          <a:xfrm>
            <a:off x="2821838" y="20255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23" name="Freeform 13423"/>
          <p:cNvSpPr/>
          <p:nvPr/>
        </p:nvSpPr>
        <p:spPr>
          <a:xfrm>
            <a:off x="2884246" y="20255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24" name="Freeform 13424"/>
          <p:cNvSpPr/>
          <p:nvPr/>
        </p:nvSpPr>
        <p:spPr>
          <a:xfrm>
            <a:off x="2917050" y="20255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25" name="Freeform 13425"/>
          <p:cNvSpPr/>
          <p:nvPr/>
        </p:nvSpPr>
        <p:spPr>
          <a:xfrm>
            <a:off x="3009061" y="20118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26" name="Freeform 13426"/>
          <p:cNvSpPr/>
          <p:nvPr/>
        </p:nvSpPr>
        <p:spPr>
          <a:xfrm>
            <a:off x="3053638" y="19940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27" name="Freeform 13427"/>
          <p:cNvSpPr/>
          <p:nvPr/>
        </p:nvSpPr>
        <p:spPr>
          <a:xfrm>
            <a:off x="3114446" y="20255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28" name="Freeform 13428"/>
          <p:cNvSpPr/>
          <p:nvPr/>
        </p:nvSpPr>
        <p:spPr>
          <a:xfrm>
            <a:off x="693731" y="2177997"/>
            <a:ext cx="5497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29" name="Freeform 13429"/>
          <p:cNvSpPr/>
          <p:nvPr/>
        </p:nvSpPr>
        <p:spPr>
          <a:xfrm>
            <a:off x="760931" y="2179369"/>
            <a:ext cx="4472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30" name="Freeform 13430"/>
          <p:cNvSpPr/>
          <p:nvPr/>
        </p:nvSpPr>
        <p:spPr>
          <a:xfrm>
            <a:off x="822402" y="2177997"/>
            <a:ext cx="293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31" name="Freeform 13431"/>
          <p:cNvSpPr/>
          <p:nvPr/>
        </p:nvSpPr>
        <p:spPr>
          <a:xfrm>
            <a:off x="858536" y="2177997"/>
            <a:ext cx="5497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32" name="Freeform 13432"/>
          <p:cNvSpPr/>
          <p:nvPr/>
        </p:nvSpPr>
        <p:spPr>
          <a:xfrm>
            <a:off x="923092" y="2177997"/>
            <a:ext cx="5475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33" name="Freeform 13433"/>
          <p:cNvSpPr/>
          <p:nvPr/>
        </p:nvSpPr>
        <p:spPr>
          <a:xfrm>
            <a:off x="986656" y="2177997"/>
            <a:ext cx="3987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34" name="Freeform 13434"/>
          <p:cNvSpPr/>
          <p:nvPr/>
        </p:nvSpPr>
        <p:spPr>
          <a:xfrm>
            <a:off x="1035128" y="2177997"/>
            <a:ext cx="5067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35" name="Freeform 13435"/>
          <p:cNvSpPr/>
          <p:nvPr/>
        </p:nvSpPr>
        <p:spPr>
          <a:xfrm>
            <a:off x="1122047" y="2177997"/>
            <a:ext cx="5475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36" name="Freeform 13436"/>
          <p:cNvSpPr/>
          <p:nvPr/>
        </p:nvSpPr>
        <p:spPr>
          <a:xfrm>
            <a:off x="1183519" y="2145079"/>
            <a:ext cx="34481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37" name="Freeform 13437"/>
          <p:cNvSpPr/>
          <p:nvPr/>
        </p:nvSpPr>
        <p:spPr>
          <a:xfrm>
            <a:off x="1245541" y="2177769"/>
            <a:ext cx="46158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38" name="Freeform 13438"/>
          <p:cNvSpPr/>
          <p:nvPr/>
        </p:nvSpPr>
        <p:spPr>
          <a:xfrm>
            <a:off x="1301504" y="2177997"/>
            <a:ext cx="293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39" name="Freeform 13439"/>
          <p:cNvSpPr/>
          <p:nvPr/>
        </p:nvSpPr>
        <p:spPr>
          <a:xfrm>
            <a:off x="1334994" y="2177997"/>
            <a:ext cx="4384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40" name="Freeform 13440"/>
          <p:cNvSpPr/>
          <p:nvPr/>
        </p:nvSpPr>
        <p:spPr>
          <a:xfrm>
            <a:off x="1388313" y="2145079"/>
            <a:ext cx="34481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41" name="Freeform 13441"/>
          <p:cNvSpPr/>
          <p:nvPr/>
        </p:nvSpPr>
        <p:spPr>
          <a:xfrm>
            <a:off x="1420811" y="2164281"/>
            <a:ext cx="33489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42" name="Freeform 13442"/>
          <p:cNvSpPr/>
          <p:nvPr/>
        </p:nvSpPr>
        <p:spPr>
          <a:xfrm>
            <a:off x="1463665" y="2153308"/>
            <a:ext cx="10575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43" name="Freeform 13443"/>
          <p:cNvSpPr/>
          <p:nvPr/>
        </p:nvSpPr>
        <p:spPr>
          <a:xfrm>
            <a:off x="1489443" y="2177997"/>
            <a:ext cx="4472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44" name="Freeform 13444"/>
          <p:cNvSpPr/>
          <p:nvPr/>
        </p:nvSpPr>
        <p:spPr>
          <a:xfrm>
            <a:off x="1548491" y="2177997"/>
            <a:ext cx="53649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45" name="Freeform 13445"/>
          <p:cNvSpPr/>
          <p:nvPr/>
        </p:nvSpPr>
        <p:spPr>
          <a:xfrm>
            <a:off x="1641469" y="2177997"/>
            <a:ext cx="4384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46" name="Freeform 13446"/>
          <p:cNvSpPr/>
          <p:nvPr/>
        </p:nvSpPr>
        <p:spPr>
          <a:xfrm>
            <a:off x="1700627" y="2177997"/>
            <a:ext cx="4472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47" name="Freeform 13447"/>
          <p:cNvSpPr/>
          <p:nvPr/>
        </p:nvSpPr>
        <p:spPr>
          <a:xfrm>
            <a:off x="1758793" y="2146450"/>
            <a:ext cx="5497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48" name="Freeform 13448"/>
          <p:cNvSpPr/>
          <p:nvPr/>
        </p:nvSpPr>
        <p:spPr>
          <a:xfrm>
            <a:off x="1855296" y="2177997"/>
            <a:ext cx="5497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49" name="Freeform 13449"/>
          <p:cNvSpPr/>
          <p:nvPr/>
        </p:nvSpPr>
        <p:spPr>
          <a:xfrm>
            <a:off x="1919852" y="2177997"/>
            <a:ext cx="5067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50" name="Freeform 13450"/>
          <p:cNvSpPr/>
          <p:nvPr/>
        </p:nvSpPr>
        <p:spPr>
          <a:xfrm>
            <a:off x="1983968" y="2177997"/>
            <a:ext cx="293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51" name="Freeform 13451"/>
          <p:cNvSpPr/>
          <p:nvPr/>
        </p:nvSpPr>
        <p:spPr>
          <a:xfrm>
            <a:off x="2013712" y="2145079"/>
            <a:ext cx="34481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52" name="Freeform 13452"/>
          <p:cNvSpPr/>
          <p:nvPr/>
        </p:nvSpPr>
        <p:spPr>
          <a:xfrm>
            <a:off x="2049956" y="2177997"/>
            <a:ext cx="5475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53" name="Freeform 13453"/>
          <p:cNvSpPr/>
          <p:nvPr/>
        </p:nvSpPr>
        <p:spPr>
          <a:xfrm>
            <a:off x="2118147" y="2177997"/>
            <a:ext cx="293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54" name="Freeform 13454"/>
          <p:cNvSpPr/>
          <p:nvPr/>
        </p:nvSpPr>
        <p:spPr>
          <a:xfrm>
            <a:off x="2155702" y="2177997"/>
            <a:ext cx="77445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55" name="Freeform 13455"/>
          <p:cNvSpPr/>
          <p:nvPr/>
        </p:nvSpPr>
        <p:spPr>
          <a:xfrm>
            <a:off x="2250002" y="2153308"/>
            <a:ext cx="10575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56" name="Freeform 13456"/>
          <p:cNvSpPr/>
          <p:nvPr/>
        </p:nvSpPr>
        <p:spPr>
          <a:xfrm>
            <a:off x="2275780" y="2177997"/>
            <a:ext cx="4472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57" name="Freeform 13457"/>
          <p:cNvSpPr/>
          <p:nvPr/>
        </p:nvSpPr>
        <p:spPr>
          <a:xfrm>
            <a:off x="2334828" y="2177997"/>
            <a:ext cx="53649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58" name="Freeform 13458"/>
          <p:cNvSpPr/>
          <p:nvPr/>
        </p:nvSpPr>
        <p:spPr>
          <a:xfrm>
            <a:off x="2429899" y="2177997"/>
            <a:ext cx="4472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59" name="Freeform 13459"/>
          <p:cNvSpPr/>
          <p:nvPr/>
        </p:nvSpPr>
        <p:spPr>
          <a:xfrm>
            <a:off x="2488947" y="2177997"/>
            <a:ext cx="5067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60" name="Freeform 13460"/>
          <p:cNvSpPr/>
          <p:nvPr/>
        </p:nvSpPr>
        <p:spPr>
          <a:xfrm>
            <a:off x="2546342" y="2179369"/>
            <a:ext cx="76453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61" name="Freeform 13461"/>
          <p:cNvSpPr/>
          <p:nvPr/>
        </p:nvSpPr>
        <p:spPr>
          <a:xfrm>
            <a:off x="2657387" y="2177997"/>
            <a:ext cx="77445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62" name="Freeform 13462"/>
          <p:cNvSpPr/>
          <p:nvPr/>
        </p:nvSpPr>
        <p:spPr>
          <a:xfrm>
            <a:off x="2751687" y="2179369"/>
            <a:ext cx="4472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63" name="Freeform 13463"/>
          <p:cNvSpPr/>
          <p:nvPr/>
        </p:nvSpPr>
        <p:spPr>
          <a:xfrm>
            <a:off x="2808531" y="2177997"/>
            <a:ext cx="3987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64" name="Freeform 13464"/>
          <p:cNvSpPr/>
          <p:nvPr/>
        </p:nvSpPr>
        <p:spPr>
          <a:xfrm>
            <a:off x="2859647" y="2153308"/>
            <a:ext cx="10575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65" name="Freeform 13465"/>
          <p:cNvSpPr/>
          <p:nvPr/>
        </p:nvSpPr>
        <p:spPr>
          <a:xfrm>
            <a:off x="2883332" y="2177769"/>
            <a:ext cx="46158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66" name="Freeform 13466"/>
          <p:cNvSpPr/>
          <p:nvPr/>
        </p:nvSpPr>
        <p:spPr>
          <a:xfrm>
            <a:off x="2940397" y="2221203"/>
            <a:ext cx="11897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67" name="Freeform 13467"/>
          <p:cNvSpPr/>
          <p:nvPr/>
        </p:nvSpPr>
        <p:spPr>
          <a:xfrm>
            <a:off x="2988869" y="2151937"/>
            <a:ext cx="60149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68" name="Freeform 13468"/>
          <p:cNvSpPr/>
          <p:nvPr/>
        </p:nvSpPr>
        <p:spPr>
          <a:xfrm>
            <a:off x="3058382" y="2146450"/>
            <a:ext cx="44175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69" name="Freeform 13469"/>
          <p:cNvSpPr/>
          <p:nvPr/>
        </p:nvSpPr>
        <p:spPr>
          <a:xfrm>
            <a:off x="3116879" y="2177997"/>
            <a:ext cx="5067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70" name="Freeform 13470"/>
          <p:cNvSpPr/>
          <p:nvPr/>
        </p:nvSpPr>
        <p:spPr>
          <a:xfrm>
            <a:off x="693882" y="2330397"/>
            <a:ext cx="56014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71" name="Freeform 13471"/>
          <p:cNvSpPr/>
          <p:nvPr/>
        </p:nvSpPr>
        <p:spPr>
          <a:xfrm>
            <a:off x="762750" y="2330397"/>
            <a:ext cx="2985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72" name="Freeform 13472"/>
          <p:cNvSpPr/>
          <p:nvPr/>
        </p:nvSpPr>
        <p:spPr>
          <a:xfrm>
            <a:off x="794910" y="2330397"/>
            <a:ext cx="5579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73" name="Freeform 13473"/>
          <p:cNvSpPr/>
          <p:nvPr/>
        </p:nvSpPr>
        <p:spPr>
          <a:xfrm>
            <a:off x="861421" y="2330397"/>
            <a:ext cx="54667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74" name="Freeform 13474"/>
          <p:cNvSpPr/>
          <p:nvPr/>
        </p:nvSpPr>
        <p:spPr>
          <a:xfrm>
            <a:off x="932972" y="2330397"/>
            <a:ext cx="2985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75" name="Freeform 13475"/>
          <p:cNvSpPr/>
          <p:nvPr/>
        </p:nvSpPr>
        <p:spPr>
          <a:xfrm>
            <a:off x="967153" y="2330397"/>
            <a:ext cx="4467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76" name="Freeform 13476"/>
          <p:cNvSpPr/>
          <p:nvPr/>
        </p:nvSpPr>
        <p:spPr>
          <a:xfrm>
            <a:off x="1027490" y="2330397"/>
            <a:ext cx="78914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77" name="Freeform 13477"/>
          <p:cNvSpPr/>
          <p:nvPr/>
        </p:nvSpPr>
        <p:spPr>
          <a:xfrm>
            <a:off x="1150015" y="2305708"/>
            <a:ext cx="1077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78" name="Freeform 13478"/>
          <p:cNvSpPr/>
          <p:nvPr/>
        </p:nvSpPr>
        <p:spPr>
          <a:xfrm>
            <a:off x="1176338" y="2330397"/>
            <a:ext cx="4557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79" name="Freeform 13479"/>
          <p:cNvSpPr/>
          <p:nvPr/>
        </p:nvSpPr>
        <p:spPr>
          <a:xfrm>
            <a:off x="1236563" y="2330169"/>
            <a:ext cx="47034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80" name="Freeform 13480"/>
          <p:cNvSpPr/>
          <p:nvPr/>
        </p:nvSpPr>
        <p:spPr>
          <a:xfrm>
            <a:off x="1294991" y="2298850"/>
            <a:ext cx="740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81" name="Freeform 13481"/>
          <p:cNvSpPr/>
          <p:nvPr/>
        </p:nvSpPr>
        <p:spPr>
          <a:xfrm>
            <a:off x="1320192" y="2331769"/>
            <a:ext cx="4557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82" name="Freeform 13482"/>
          <p:cNvSpPr/>
          <p:nvPr/>
        </p:nvSpPr>
        <p:spPr>
          <a:xfrm>
            <a:off x="1378957" y="2298850"/>
            <a:ext cx="56014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83" name="Freeform 13483"/>
          <p:cNvSpPr/>
          <p:nvPr/>
        </p:nvSpPr>
        <p:spPr>
          <a:xfrm>
            <a:off x="1448386" y="2330397"/>
            <a:ext cx="5163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84" name="Freeform 13484"/>
          <p:cNvSpPr/>
          <p:nvPr/>
        </p:nvSpPr>
        <p:spPr>
          <a:xfrm>
            <a:off x="1509048" y="2330397"/>
            <a:ext cx="4063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85" name="Freeform 13485"/>
          <p:cNvSpPr/>
          <p:nvPr/>
        </p:nvSpPr>
        <p:spPr>
          <a:xfrm>
            <a:off x="1587570" y="2330397"/>
            <a:ext cx="56014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86" name="Freeform 13486"/>
          <p:cNvSpPr/>
          <p:nvPr/>
        </p:nvSpPr>
        <p:spPr>
          <a:xfrm>
            <a:off x="1656426" y="2330397"/>
            <a:ext cx="2985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87" name="Freeform 13487"/>
          <p:cNvSpPr/>
          <p:nvPr/>
        </p:nvSpPr>
        <p:spPr>
          <a:xfrm>
            <a:off x="1693302" y="2305708"/>
            <a:ext cx="1077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88" name="Freeform 13488"/>
          <p:cNvSpPr/>
          <p:nvPr/>
        </p:nvSpPr>
        <p:spPr>
          <a:xfrm>
            <a:off x="1713676" y="2331769"/>
            <a:ext cx="50963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89" name="Freeform 13489"/>
          <p:cNvSpPr/>
          <p:nvPr/>
        </p:nvSpPr>
        <p:spPr>
          <a:xfrm>
            <a:off x="1771543" y="2330397"/>
            <a:ext cx="4467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90" name="Freeform 13490"/>
          <p:cNvSpPr/>
          <p:nvPr/>
        </p:nvSpPr>
        <p:spPr>
          <a:xfrm>
            <a:off x="1825930" y="2316681"/>
            <a:ext cx="3412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91" name="Freeform 13491"/>
          <p:cNvSpPr/>
          <p:nvPr/>
        </p:nvSpPr>
        <p:spPr>
          <a:xfrm>
            <a:off x="1866959" y="2330397"/>
            <a:ext cx="5163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92" name="Freeform 13492"/>
          <p:cNvSpPr/>
          <p:nvPr/>
        </p:nvSpPr>
        <p:spPr>
          <a:xfrm>
            <a:off x="1955696" y="2330169"/>
            <a:ext cx="47034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93" name="Freeform 13493"/>
          <p:cNvSpPr/>
          <p:nvPr/>
        </p:nvSpPr>
        <p:spPr>
          <a:xfrm>
            <a:off x="2009746" y="2330397"/>
            <a:ext cx="5579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94" name="Freeform 13494"/>
          <p:cNvSpPr/>
          <p:nvPr/>
        </p:nvSpPr>
        <p:spPr>
          <a:xfrm>
            <a:off x="2078389" y="2330397"/>
            <a:ext cx="78914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95" name="Freeform 13495"/>
          <p:cNvSpPr/>
          <p:nvPr/>
        </p:nvSpPr>
        <p:spPr>
          <a:xfrm>
            <a:off x="2174524" y="2330397"/>
            <a:ext cx="56014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96" name="Freeform 13496"/>
          <p:cNvSpPr/>
          <p:nvPr/>
        </p:nvSpPr>
        <p:spPr>
          <a:xfrm>
            <a:off x="2240361" y="2330397"/>
            <a:ext cx="5579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97" name="Freeform 13497"/>
          <p:cNvSpPr/>
          <p:nvPr/>
        </p:nvSpPr>
        <p:spPr>
          <a:xfrm>
            <a:off x="2305187" y="2330397"/>
            <a:ext cx="4063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98" name="Freeform 13498"/>
          <p:cNvSpPr/>
          <p:nvPr/>
        </p:nvSpPr>
        <p:spPr>
          <a:xfrm>
            <a:off x="2357329" y="2305708"/>
            <a:ext cx="1077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99" name="Freeform 13499"/>
          <p:cNvSpPr/>
          <p:nvPr/>
        </p:nvSpPr>
        <p:spPr>
          <a:xfrm>
            <a:off x="2377703" y="2316681"/>
            <a:ext cx="3412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00" name="Freeform 13500"/>
          <p:cNvSpPr/>
          <p:nvPr/>
        </p:nvSpPr>
        <p:spPr>
          <a:xfrm>
            <a:off x="2421426" y="2305708"/>
            <a:ext cx="1077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01" name="Freeform 13501"/>
          <p:cNvSpPr/>
          <p:nvPr/>
        </p:nvSpPr>
        <p:spPr>
          <a:xfrm>
            <a:off x="2445606" y="2330397"/>
            <a:ext cx="5579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02" name="Freeform 13502"/>
          <p:cNvSpPr/>
          <p:nvPr/>
        </p:nvSpPr>
        <p:spPr>
          <a:xfrm>
            <a:off x="2514249" y="2330397"/>
            <a:ext cx="4557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03" name="Freeform 13503"/>
          <p:cNvSpPr/>
          <p:nvPr/>
        </p:nvSpPr>
        <p:spPr>
          <a:xfrm>
            <a:off x="2605231" y="2298850"/>
            <a:ext cx="740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04" name="Freeform 13504"/>
          <p:cNvSpPr/>
          <p:nvPr/>
        </p:nvSpPr>
        <p:spPr>
          <a:xfrm>
            <a:off x="2627738" y="2330397"/>
            <a:ext cx="5163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05" name="Freeform 13505"/>
          <p:cNvSpPr/>
          <p:nvPr/>
        </p:nvSpPr>
        <p:spPr>
          <a:xfrm>
            <a:off x="2688411" y="2330397"/>
            <a:ext cx="4063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06" name="Freeform 13506"/>
          <p:cNvSpPr/>
          <p:nvPr/>
        </p:nvSpPr>
        <p:spPr>
          <a:xfrm>
            <a:off x="2736175" y="2330397"/>
            <a:ext cx="4063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07" name="Freeform 13507"/>
          <p:cNvSpPr/>
          <p:nvPr/>
        </p:nvSpPr>
        <p:spPr>
          <a:xfrm>
            <a:off x="2785623" y="2330397"/>
            <a:ext cx="5579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08" name="Freeform 13508"/>
          <p:cNvSpPr/>
          <p:nvPr/>
        </p:nvSpPr>
        <p:spPr>
          <a:xfrm>
            <a:off x="2854267" y="2330397"/>
            <a:ext cx="4557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09" name="Freeform 13509"/>
          <p:cNvSpPr/>
          <p:nvPr/>
        </p:nvSpPr>
        <p:spPr>
          <a:xfrm>
            <a:off x="2912807" y="2330397"/>
            <a:ext cx="4063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10" name="Freeform 13510"/>
          <p:cNvSpPr/>
          <p:nvPr/>
        </p:nvSpPr>
        <p:spPr>
          <a:xfrm>
            <a:off x="2988635" y="2330397"/>
            <a:ext cx="4467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11" name="Freeform 13511"/>
          <p:cNvSpPr/>
          <p:nvPr/>
        </p:nvSpPr>
        <p:spPr>
          <a:xfrm>
            <a:off x="3048971" y="2330397"/>
            <a:ext cx="4557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12" name="Freeform 13512"/>
          <p:cNvSpPr/>
          <p:nvPr/>
        </p:nvSpPr>
        <p:spPr>
          <a:xfrm>
            <a:off x="3108297" y="2298850"/>
            <a:ext cx="56014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13" name="Freeform 13513"/>
          <p:cNvSpPr/>
          <p:nvPr/>
        </p:nvSpPr>
        <p:spPr>
          <a:xfrm>
            <a:off x="689114" y="248074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14" name="Freeform 13514"/>
          <p:cNvSpPr/>
          <p:nvPr/>
        </p:nvSpPr>
        <p:spPr>
          <a:xfrm>
            <a:off x="753237" y="2480740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15" name="Freeform 13515"/>
          <p:cNvSpPr/>
          <p:nvPr/>
        </p:nvSpPr>
        <p:spPr>
          <a:xfrm>
            <a:off x="854278" y="2480740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16" name="Freeform 13516"/>
          <p:cNvSpPr/>
          <p:nvPr/>
        </p:nvSpPr>
        <p:spPr>
          <a:xfrm>
            <a:off x="924915" y="2451250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17" name="Freeform 13517"/>
          <p:cNvSpPr/>
          <p:nvPr/>
        </p:nvSpPr>
        <p:spPr>
          <a:xfrm>
            <a:off x="952690" y="24807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18" name="Freeform 13518"/>
          <p:cNvSpPr/>
          <p:nvPr/>
        </p:nvSpPr>
        <p:spPr>
          <a:xfrm>
            <a:off x="1054874" y="2480740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19" name="Freeform 13519"/>
          <p:cNvSpPr/>
          <p:nvPr/>
        </p:nvSpPr>
        <p:spPr>
          <a:xfrm>
            <a:off x="1123569" y="24807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20" name="Freeform 13520"/>
          <p:cNvSpPr/>
          <p:nvPr/>
        </p:nvSpPr>
        <p:spPr>
          <a:xfrm>
            <a:off x="1190891" y="2480740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21" name="Freeform 13521"/>
          <p:cNvSpPr/>
          <p:nvPr/>
        </p:nvSpPr>
        <p:spPr>
          <a:xfrm>
            <a:off x="1232039" y="2449879"/>
            <a:ext cx="43091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22" name="Freeform 13522"/>
          <p:cNvSpPr/>
          <p:nvPr/>
        </p:nvSpPr>
        <p:spPr>
          <a:xfrm>
            <a:off x="1277645" y="248074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23" name="Freeform 13523"/>
          <p:cNvSpPr/>
          <p:nvPr/>
        </p:nvSpPr>
        <p:spPr>
          <a:xfrm>
            <a:off x="1349425" y="2480740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24" name="Freeform 13524"/>
          <p:cNvSpPr/>
          <p:nvPr/>
        </p:nvSpPr>
        <p:spPr>
          <a:xfrm>
            <a:off x="1395945" y="2480740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25" name="Freeform 13525"/>
          <p:cNvSpPr/>
          <p:nvPr/>
        </p:nvSpPr>
        <p:spPr>
          <a:xfrm>
            <a:off x="1492643" y="248074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26" name="Freeform 13526"/>
          <p:cNvSpPr/>
          <p:nvPr/>
        </p:nvSpPr>
        <p:spPr>
          <a:xfrm>
            <a:off x="1556765" y="24807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27" name="Freeform 13527"/>
          <p:cNvSpPr/>
          <p:nvPr/>
        </p:nvSpPr>
        <p:spPr>
          <a:xfrm>
            <a:off x="1620659" y="2480740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28" name="Freeform 13528"/>
          <p:cNvSpPr/>
          <p:nvPr/>
        </p:nvSpPr>
        <p:spPr>
          <a:xfrm>
            <a:off x="1675752" y="24807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29" name="Freeform 13529"/>
          <p:cNvSpPr/>
          <p:nvPr/>
        </p:nvSpPr>
        <p:spPr>
          <a:xfrm>
            <a:off x="1774278" y="248074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30" name="Freeform 13530"/>
          <p:cNvSpPr/>
          <p:nvPr/>
        </p:nvSpPr>
        <p:spPr>
          <a:xfrm>
            <a:off x="1847659" y="2480740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31" name="Freeform 13531"/>
          <p:cNvSpPr/>
          <p:nvPr/>
        </p:nvSpPr>
        <p:spPr>
          <a:xfrm>
            <a:off x="1919668" y="2480740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32" name="Freeform 13532"/>
          <p:cNvSpPr/>
          <p:nvPr/>
        </p:nvSpPr>
        <p:spPr>
          <a:xfrm>
            <a:off x="1988019" y="248074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33" name="Freeform 13533"/>
          <p:cNvSpPr/>
          <p:nvPr/>
        </p:nvSpPr>
        <p:spPr>
          <a:xfrm>
            <a:off x="2059800" y="2480740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34" name="Freeform 13534"/>
          <p:cNvSpPr/>
          <p:nvPr/>
        </p:nvSpPr>
        <p:spPr>
          <a:xfrm>
            <a:off x="2100948" y="246565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35" name="Freeform 13535"/>
          <p:cNvSpPr/>
          <p:nvPr/>
        </p:nvSpPr>
        <p:spPr>
          <a:xfrm>
            <a:off x="2152840" y="248211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36" name="Freeform 13536"/>
          <p:cNvSpPr/>
          <p:nvPr/>
        </p:nvSpPr>
        <p:spPr>
          <a:xfrm>
            <a:off x="2218448" y="24807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37" name="Freeform 13537"/>
          <p:cNvSpPr/>
          <p:nvPr/>
        </p:nvSpPr>
        <p:spPr>
          <a:xfrm>
            <a:off x="2282913" y="24546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38" name="Freeform 13538"/>
          <p:cNvSpPr/>
          <p:nvPr/>
        </p:nvSpPr>
        <p:spPr>
          <a:xfrm>
            <a:off x="2308402" y="246565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39" name="Freeform 13539"/>
          <p:cNvSpPr/>
          <p:nvPr/>
        </p:nvSpPr>
        <p:spPr>
          <a:xfrm>
            <a:off x="2359152" y="24546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40" name="Freeform 13540"/>
          <p:cNvSpPr/>
          <p:nvPr/>
        </p:nvSpPr>
        <p:spPr>
          <a:xfrm>
            <a:off x="2388298" y="24807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41" name="Freeform 13541"/>
          <p:cNvSpPr/>
          <p:nvPr/>
        </p:nvSpPr>
        <p:spPr>
          <a:xfrm>
            <a:off x="2452306" y="2480740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42" name="Freeform 13542"/>
          <p:cNvSpPr/>
          <p:nvPr/>
        </p:nvSpPr>
        <p:spPr>
          <a:xfrm>
            <a:off x="2538317" y="24512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43" name="Freeform 13543"/>
          <p:cNvSpPr/>
          <p:nvPr/>
        </p:nvSpPr>
        <p:spPr>
          <a:xfrm>
            <a:off x="2611812" y="24841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44" name="Freeform 13544"/>
          <p:cNvSpPr/>
          <p:nvPr/>
        </p:nvSpPr>
        <p:spPr>
          <a:xfrm>
            <a:off x="2675705" y="24827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45" name="Freeform 13545"/>
          <p:cNvSpPr/>
          <p:nvPr/>
        </p:nvSpPr>
        <p:spPr>
          <a:xfrm>
            <a:off x="2713310" y="24581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46" name="Freeform 13546"/>
          <p:cNvSpPr/>
          <p:nvPr/>
        </p:nvSpPr>
        <p:spPr>
          <a:xfrm>
            <a:off x="2740171" y="24827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47" name="Freeform 13547"/>
          <p:cNvSpPr/>
          <p:nvPr/>
        </p:nvSpPr>
        <p:spPr>
          <a:xfrm>
            <a:off x="2801550" y="248279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48" name="Freeform 13548"/>
          <p:cNvSpPr/>
          <p:nvPr/>
        </p:nvSpPr>
        <p:spPr>
          <a:xfrm>
            <a:off x="2902637" y="24827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49" name="Freeform 13549"/>
          <p:cNvSpPr/>
          <p:nvPr/>
        </p:nvSpPr>
        <p:spPr>
          <a:xfrm>
            <a:off x="2962301" y="248416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50" name="Freeform 13550"/>
          <p:cNvSpPr/>
          <p:nvPr/>
        </p:nvSpPr>
        <p:spPr>
          <a:xfrm>
            <a:off x="3021280" y="24827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51" name="Freeform 13551"/>
          <p:cNvSpPr/>
          <p:nvPr/>
        </p:nvSpPr>
        <p:spPr>
          <a:xfrm>
            <a:off x="3087917" y="24827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52" name="Freeform 13552"/>
          <p:cNvSpPr/>
          <p:nvPr/>
        </p:nvSpPr>
        <p:spPr>
          <a:xfrm>
            <a:off x="3119121" y="2484169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53" name="Freeform 13553"/>
          <p:cNvSpPr/>
          <p:nvPr/>
        </p:nvSpPr>
        <p:spPr>
          <a:xfrm>
            <a:off x="689474" y="2635197"/>
            <a:ext cx="40308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54" name="Freeform 13554"/>
          <p:cNvSpPr/>
          <p:nvPr/>
        </p:nvSpPr>
        <p:spPr>
          <a:xfrm>
            <a:off x="738468" y="2635197"/>
            <a:ext cx="5122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55" name="Freeform 13555"/>
          <p:cNvSpPr/>
          <p:nvPr/>
        </p:nvSpPr>
        <p:spPr>
          <a:xfrm>
            <a:off x="802383" y="2635197"/>
            <a:ext cx="78278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56" name="Freeform 13556"/>
          <p:cNvSpPr/>
          <p:nvPr/>
        </p:nvSpPr>
        <p:spPr>
          <a:xfrm>
            <a:off x="895026" y="2635197"/>
            <a:ext cx="5122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57" name="Freeform 13557"/>
          <p:cNvSpPr/>
          <p:nvPr/>
        </p:nvSpPr>
        <p:spPr>
          <a:xfrm>
            <a:off x="955155" y="2635197"/>
            <a:ext cx="40308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58" name="Freeform 13558"/>
          <p:cNvSpPr/>
          <p:nvPr/>
        </p:nvSpPr>
        <p:spPr>
          <a:xfrm>
            <a:off x="1000363" y="2621481"/>
            <a:ext cx="3385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59" name="Freeform 13559"/>
          <p:cNvSpPr/>
          <p:nvPr/>
        </p:nvSpPr>
        <p:spPr>
          <a:xfrm>
            <a:off x="1041005" y="2635197"/>
            <a:ext cx="5122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60" name="Freeform 13560"/>
          <p:cNvSpPr/>
          <p:nvPr/>
        </p:nvSpPr>
        <p:spPr>
          <a:xfrm>
            <a:off x="1105811" y="2635197"/>
            <a:ext cx="2961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61" name="Freeform 13561"/>
          <p:cNvSpPr/>
          <p:nvPr/>
        </p:nvSpPr>
        <p:spPr>
          <a:xfrm>
            <a:off x="1165773" y="2635197"/>
            <a:ext cx="5534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62" name="Freeform 13562"/>
          <p:cNvSpPr/>
          <p:nvPr/>
        </p:nvSpPr>
        <p:spPr>
          <a:xfrm>
            <a:off x="1227906" y="2602279"/>
            <a:ext cx="34852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63" name="Freeform 13563"/>
          <p:cNvSpPr/>
          <p:nvPr/>
        </p:nvSpPr>
        <p:spPr>
          <a:xfrm>
            <a:off x="1288981" y="2635197"/>
            <a:ext cx="40308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64" name="Freeform 13564"/>
          <p:cNvSpPr/>
          <p:nvPr/>
        </p:nvSpPr>
        <p:spPr>
          <a:xfrm>
            <a:off x="1334189" y="2621481"/>
            <a:ext cx="3385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65" name="Freeform 13565"/>
          <p:cNvSpPr/>
          <p:nvPr/>
        </p:nvSpPr>
        <p:spPr>
          <a:xfrm>
            <a:off x="1377504" y="2636569"/>
            <a:ext cx="4520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66" name="Freeform 13566"/>
          <p:cNvSpPr/>
          <p:nvPr/>
        </p:nvSpPr>
        <p:spPr>
          <a:xfrm>
            <a:off x="1435740" y="2603650"/>
            <a:ext cx="5556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67" name="Freeform 13567"/>
          <p:cNvSpPr/>
          <p:nvPr/>
        </p:nvSpPr>
        <p:spPr>
          <a:xfrm>
            <a:off x="1500991" y="2636569"/>
            <a:ext cx="50441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68" name="Freeform 13568"/>
          <p:cNvSpPr/>
          <p:nvPr/>
        </p:nvSpPr>
        <p:spPr>
          <a:xfrm>
            <a:off x="1552023" y="2678403"/>
            <a:ext cx="12025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69" name="Freeform 13569"/>
          <p:cNvSpPr/>
          <p:nvPr/>
        </p:nvSpPr>
        <p:spPr>
          <a:xfrm>
            <a:off x="1605081" y="2607079"/>
            <a:ext cx="50775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70" name="Freeform 13570"/>
          <p:cNvSpPr/>
          <p:nvPr/>
        </p:nvSpPr>
        <p:spPr>
          <a:xfrm>
            <a:off x="1662872" y="2621481"/>
            <a:ext cx="3385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71" name="Freeform 13571"/>
          <p:cNvSpPr/>
          <p:nvPr/>
        </p:nvSpPr>
        <p:spPr>
          <a:xfrm>
            <a:off x="1706187" y="2636569"/>
            <a:ext cx="4520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72" name="Freeform 13572"/>
          <p:cNvSpPr/>
          <p:nvPr/>
        </p:nvSpPr>
        <p:spPr>
          <a:xfrm>
            <a:off x="1764423" y="2603650"/>
            <a:ext cx="5556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73" name="Freeform 13573"/>
          <p:cNvSpPr/>
          <p:nvPr/>
        </p:nvSpPr>
        <p:spPr>
          <a:xfrm>
            <a:off x="1833237" y="2635197"/>
            <a:ext cx="5122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74" name="Freeform 13574"/>
          <p:cNvSpPr/>
          <p:nvPr/>
        </p:nvSpPr>
        <p:spPr>
          <a:xfrm>
            <a:off x="1897152" y="2635197"/>
            <a:ext cx="4520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75" name="Freeform 13575"/>
          <p:cNvSpPr/>
          <p:nvPr/>
        </p:nvSpPr>
        <p:spPr>
          <a:xfrm>
            <a:off x="1953049" y="2621481"/>
            <a:ext cx="3385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76" name="Freeform 13576"/>
          <p:cNvSpPr/>
          <p:nvPr/>
        </p:nvSpPr>
        <p:spPr>
          <a:xfrm>
            <a:off x="1992022" y="2635197"/>
            <a:ext cx="40308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77" name="Freeform 13577"/>
          <p:cNvSpPr/>
          <p:nvPr/>
        </p:nvSpPr>
        <p:spPr>
          <a:xfrm>
            <a:off x="2070122" y="2635197"/>
            <a:ext cx="2961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78" name="Freeform 13578"/>
          <p:cNvSpPr/>
          <p:nvPr/>
        </p:nvSpPr>
        <p:spPr>
          <a:xfrm>
            <a:off x="2102002" y="2635197"/>
            <a:ext cx="5122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79" name="Freeform 13579"/>
          <p:cNvSpPr/>
          <p:nvPr/>
        </p:nvSpPr>
        <p:spPr>
          <a:xfrm>
            <a:off x="2163801" y="2634969"/>
            <a:ext cx="46655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80" name="Freeform 13580"/>
          <p:cNvSpPr/>
          <p:nvPr/>
        </p:nvSpPr>
        <p:spPr>
          <a:xfrm>
            <a:off x="2217360" y="2635197"/>
            <a:ext cx="5122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81" name="Freeform 13581"/>
          <p:cNvSpPr/>
          <p:nvPr/>
        </p:nvSpPr>
        <p:spPr>
          <a:xfrm>
            <a:off x="2281832" y="2610508"/>
            <a:ext cx="1068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82" name="Freeform 13582"/>
          <p:cNvSpPr/>
          <p:nvPr/>
        </p:nvSpPr>
        <p:spPr>
          <a:xfrm>
            <a:off x="2301986" y="2636569"/>
            <a:ext cx="5055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83" name="Freeform 13583"/>
          <p:cNvSpPr/>
          <p:nvPr/>
        </p:nvSpPr>
        <p:spPr>
          <a:xfrm>
            <a:off x="2359331" y="2635197"/>
            <a:ext cx="5122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84" name="Freeform 13584"/>
          <p:cNvSpPr/>
          <p:nvPr/>
        </p:nvSpPr>
        <p:spPr>
          <a:xfrm>
            <a:off x="2449914" y="2635197"/>
            <a:ext cx="5556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85" name="Freeform 13585"/>
          <p:cNvSpPr/>
          <p:nvPr/>
        </p:nvSpPr>
        <p:spPr>
          <a:xfrm>
            <a:off x="2518172" y="2635197"/>
            <a:ext cx="2961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86" name="Freeform 13586"/>
          <p:cNvSpPr/>
          <p:nvPr/>
        </p:nvSpPr>
        <p:spPr>
          <a:xfrm>
            <a:off x="2554694" y="2610508"/>
            <a:ext cx="1068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87" name="Freeform 13587"/>
          <p:cNvSpPr/>
          <p:nvPr/>
        </p:nvSpPr>
        <p:spPr>
          <a:xfrm>
            <a:off x="2574849" y="2636569"/>
            <a:ext cx="5055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88" name="Freeform 13588"/>
          <p:cNvSpPr/>
          <p:nvPr/>
        </p:nvSpPr>
        <p:spPr>
          <a:xfrm>
            <a:off x="2632194" y="2635197"/>
            <a:ext cx="4431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89" name="Freeform 13589"/>
          <p:cNvSpPr/>
          <p:nvPr/>
        </p:nvSpPr>
        <p:spPr>
          <a:xfrm>
            <a:off x="2686087" y="2621481"/>
            <a:ext cx="3385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90" name="Freeform 13590"/>
          <p:cNvSpPr/>
          <p:nvPr/>
        </p:nvSpPr>
        <p:spPr>
          <a:xfrm>
            <a:off x="2726730" y="2635197"/>
            <a:ext cx="5122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91" name="Freeform 13591"/>
          <p:cNvSpPr/>
          <p:nvPr/>
        </p:nvSpPr>
        <p:spPr>
          <a:xfrm>
            <a:off x="2817313" y="2610508"/>
            <a:ext cx="1068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92" name="Freeform 13592"/>
          <p:cNvSpPr/>
          <p:nvPr/>
        </p:nvSpPr>
        <p:spPr>
          <a:xfrm>
            <a:off x="2843369" y="2635197"/>
            <a:ext cx="4520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93" name="Freeform 13593"/>
          <p:cNvSpPr/>
          <p:nvPr/>
        </p:nvSpPr>
        <p:spPr>
          <a:xfrm>
            <a:off x="2901382" y="2635197"/>
            <a:ext cx="40308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94" name="Freeform 13594"/>
          <p:cNvSpPr/>
          <p:nvPr/>
        </p:nvSpPr>
        <p:spPr>
          <a:xfrm>
            <a:off x="2946590" y="2621481"/>
            <a:ext cx="3385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95" name="Freeform 13595"/>
          <p:cNvSpPr/>
          <p:nvPr/>
        </p:nvSpPr>
        <p:spPr>
          <a:xfrm>
            <a:off x="2990239" y="2635197"/>
            <a:ext cx="2961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96" name="Freeform 13596"/>
          <p:cNvSpPr/>
          <p:nvPr/>
        </p:nvSpPr>
        <p:spPr>
          <a:xfrm>
            <a:off x="3026762" y="2636569"/>
            <a:ext cx="4520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97" name="Freeform 13597"/>
          <p:cNvSpPr/>
          <p:nvPr/>
        </p:nvSpPr>
        <p:spPr>
          <a:xfrm>
            <a:off x="3085889" y="2634969"/>
            <a:ext cx="46655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98" name="Freeform 13598"/>
          <p:cNvSpPr/>
          <p:nvPr/>
        </p:nvSpPr>
        <p:spPr>
          <a:xfrm>
            <a:off x="3139504" y="2658857"/>
            <a:ext cx="28616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99" name="Freeform 13599"/>
          <p:cNvSpPr/>
          <p:nvPr/>
        </p:nvSpPr>
        <p:spPr>
          <a:xfrm>
            <a:off x="687390" y="2773881"/>
            <a:ext cx="3453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00" name="Freeform 13600"/>
          <p:cNvSpPr/>
          <p:nvPr/>
        </p:nvSpPr>
        <p:spPr>
          <a:xfrm>
            <a:off x="731689" y="2762908"/>
            <a:ext cx="1090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01" name="Freeform 13601"/>
          <p:cNvSpPr/>
          <p:nvPr/>
        </p:nvSpPr>
        <p:spPr>
          <a:xfrm>
            <a:off x="756225" y="2787597"/>
            <a:ext cx="5645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02" name="Freeform 13602"/>
          <p:cNvSpPr/>
          <p:nvPr/>
        </p:nvSpPr>
        <p:spPr>
          <a:xfrm>
            <a:off x="825741" y="2787597"/>
            <a:ext cx="4611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03" name="Freeform 13603"/>
          <p:cNvSpPr/>
          <p:nvPr/>
        </p:nvSpPr>
        <p:spPr>
          <a:xfrm>
            <a:off x="913545" y="2787597"/>
            <a:ext cx="5645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04" name="Freeform 13604"/>
          <p:cNvSpPr/>
          <p:nvPr/>
        </p:nvSpPr>
        <p:spPr>
          <a:xfrm>
            <a:off x="983061" y="2787597"/>
            <a:ext cx="4611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05" name="Freeform 13605"/>
          <p:cNvSpPr/>
          <p:nvPr/>
        </p:nvSpPr>
        <p:spPr>
          <a:xfrm>
            <a:off x="1067003" y="2773881"/>
            <a:ext cx="3453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06" name="Freeform 13606"/>
          <p:cNvSpPr/>
          <p:nvPr/>
        </p:nvSpPr>
        <p:spPr>
          <a:xfrm>
            <a:off x="1111303" y="2756050"/>
            <a:ext cx="45549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07" name="Freeform 13607"/>
          <p:cNvSpPr/>
          <p:nvPr/>
        </p:nvSpPr>
        <p:spPr>
          <a:xfrm>
            <a:off x="1171732" y="2787597"/>
            <a:ext cx="5225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08" name="Freeform 13608"/>
          <p:cNvSpPr/>
          <p:nvPr/>
        </p:nvSpPr>
        <p:spPr>
          <a:xfrm>
            <a:off x="1237614" y="2762908"/>
            <a:ext cx="1090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09" name="Freeform 13609"/>
          <p:cNvSpPr/>
          <p:nvPr/>
        </p:nvSpPr>
        <p:spPr>
          <a:xfrm>
            <a:off x="1265216" y="2787597"/>
            <a:ext cx="3021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10" name="Freeform 13610"/>
          <p:cNvSpPr/>
          <p:nvPr/>
        </p:nvSpPr>
        <p:spPr>
          <a:xfrm>
            <a:off x="1329394" y="2787597"/>
            <a:ext cx="5668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11" name="Freeform 13611"/>
          <p:cNvSpPr/>
          <p:nvPr/>
        </p:nvSpPr>
        <p:spPr>
          <a:xfrm>
            <a:off x="1399137" y="2787597"/>
            <a:ext cx="3021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12" name="Freeform 13612"/>
          <p:cNvSpPr/>
          <p:nvPr/>
        </p:nvSpPr>
        <p:spPr>
          <a:xfrm>
            <a:off x="1436508" y="2762908"/>
            <a:ext cx="1090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13" name="Freeform 13613"/>
          <p:cNvSpPr/>
          <p:nvPr/>
        </p:nvSpPr>
        <p:spPr>
          <a:xfrm>
            <a:off x="1463201" y="2787597"/>
            <a:ext cx="798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14" name="Freeform 13614"/>
          <p:cNvSpPr/>
          <p:nvPr/>
        </p:nvSpPr>
        <p:spPr>
          <a:xfrm>
            <a:off x="1557821" y="2787597"/>
            <a:ext cx="4520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15" name="Freeform 13615"/>
          <p:cNvSpPr/>
          <p:nvPr/>
        </p:nvSpPr>
        <p:spPr>
          <a:xfrm>
            <a:off x="1619840" y="2787597"/>
            <a:ext cx="3021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16" name="Freeform 13616"/>
          <p:cNvSpPr/>
          <p:nvPr/>
        </p:nvSpPr>
        <p:spPr>
          <a:xfrm>
            <a:off x="1650850" y="2788969"/>
            <a:ext cx="51455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17" name="Freeform 13617"/>
          <p:cNvSpPr/>
          <p:nvPr/>
        </p:nvSpPr>
        <p:spPr>
          <a:xfrm>
            <a:off x="1738768" y="2762908"/>
            <a:ext cx="1090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18" name="Freeform 13618"/>
          <p:cNvSpPr/>
          <p:nvPr/>
        </p:nvSpPr>
        <p:spPr>
          <a:xfrm>
            <a:off x="1765461" y="2787597"/>
            <a:ext cx="4611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19" name="Freeform 13619"/>
          <p:cNvSpPr/>
          <p:nvPr/>
        </p:nvSpPr>
        <p:spPr>
          <a:xfrm>
            <a:off x="1824755" y="2787597"/>
            <a:ext cx="4111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20" name="Freeform 13620"/>
          <p:cNvSpPr/>
          <p:nvPr/>
        </p:nvSpPr>
        <p:spPr>
          <a:xfrm>
            <a:off x="1870985" y="2773881"/>
            <a:ext cx="3453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21" name="Freeform 13621"/>
          <p:cNvSpPr/>
          <p:nvPr/>
        </p:nvSpPr>
        <p:spPr>
          <a:xfrm>
            <a:off x="1915626" y="2787597"/>
            <a:ext cx="3021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22" name="Freeform 13622"/>
          <p:cNvSpPr/>
          <p:nvPr/>
        </p:nvSpPr>
        <p:spPr>
          <a:xfrm>
            <a:off x="1952996" y="2788969"/>
            <a:ext cx="4611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23" name="Freeform 13623"/>
          <p:cNvSpPr/>
          <p:nvPr/>
        </p:nvSpPr>
        <p:spPr>
          <a:xfrm>
            <a:off x="2015584" y="2787597"/>
            <a:ext cx="798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24" name="Freeform 13624"/>
          <p:cNvSpPr/>
          <p:nvPr/>
        </p:nvSpPr>
        <p:spPr>
          <a:xfrm>
            <a:off x="2110203" y="2787597"/>
            <a:ext cx="5225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25" name="Freeform 13625"/>
          <p:cNvSpPr/>
          <p:nvPr/>
        </p:nvSpPr>
        <p:spPr>
          <a:xfrm>
            <a:off x="2175517" y="2787597"/>
            <a:ext cx="4611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26" name="Freeform 13626"/>
          <p:cNvSpPr/>
          <p:nvPr/>
        </p:nvSpPr>
        <p:spPr>
          <a:xfrm>
            <a:off x="2232652" y="2773881"/>
            <a:ext cx="3453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27" name="Freeform 13627"/>
          <p:cNvSpPr/>
          <p:nvPr/>
        </p:nvSpPr>
        <p:spPr>
          <a:xfrm>
            <a:off x="2301032" y="2787597"/>
            <a:ext cx="4520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28" name="Freeform 13628"/>
          <p:cNvSpPr/>
          <p:nvPr/>
        </p:nvSpPr>
        <p:spPr>
          <a:xfrm>
            <a:off x="2362143" y="2787597"/>
            <a:ext cx="4611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29" name="Freeform 13629"/>
          <p:cNvSpPr/>
          <p:nvPr/>
        </p:nvSpPr>
        <p:spPr>
          <a:xfrm>
            <a:off x="2422232" y="2756050"/>
            <a:ext cx="5668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30" name="Freeform 13630"/>
          <p:cNvSpPr/>
          <p:nvPr/>
        </p:nvSpPr>
        <p:spPr>
          <a:xfrm>
            <a:off x="2522076" y="2787597"/>
            <a:ext cx="5668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31" name="Freeform 13631"/>
          <p:cNvSpPr/>
          <p:nvPr/>
        </p:nvSpPr>
        <p:spPr>
          <a:xfrm>
            <a:off x="2588753" y="2787597"/>
            <a:ext cx="4520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32" name="Freeform 13632"/>
          <p:cNvSpPr/>
          <p:nvPr/>
        </p:nvSpPr>
        <p:spPr>
          <a:xfrm>
            <a:off x="2650772" y="2787597"/>
            <a:ext cx="3021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33" name="Freeform 13633"/>
          <p:cNvSpPr/>
          <p:nvPr/>
        </p:nvSpPr>
        <p:spPr>
          <a:xfrm>
            <a:off x="2681555" y="2773881"/>
            <a:ext cx="3453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34" name="Freeform 13634"/>
          <p:cNvSpPr/>
          <p:nvPr/>
        </p:nvSpPr>
        <p:spPr>
          <a:xfrm>
            <a:off x="2725854" y="2762908"/>
            <a:ext cx="1090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35" name="Freeform 13635"/>
          <p:cNvSpPr/>
          <p:nvPr/>
        </p:nvSpPr>
        <p:spPr>
          <a:xfrm>
            <a:off x="2750390" y="2787369"/>
            <a:ext cx="47593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36" name="Freeform 13636"/>
          <p:cNvSpPr/>
          <p:nvPr/>
        </p:nvSpPr>
        <p:spPr>
          <a:xfrm>
            <a:off x="2807866" y="2762908"/>
            <a:ext cx="1090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37" name="Freeform 13637"/>
          <p:cNvSpPr/>
          <p:nvPr/>
        </p:nvSpPr>
        <p:spPr>
          <a:xfrm>
            <a:off x="2835127" y="2787597"/>
            <a:ext cx="5668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38" name="Freeform 13638"/>
          <p:cNvSpPr/>
          <p:nvPr/>
        </p:nvSpPr>
        <p:spPr>
          <a:xfrm>
            <a:off x="2901803" y="2787597"/>
            <a:ext cx="4520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39" name="Freeform 13639"/>
          <p:cNvSpPr/>
          <p:nvPr/>
        </p:nvSpPr>
        <p:spPr>
          <a:xfrm>
            <a:off x="2956894" y="2773881"/>
            <a:ext cx="3453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40" name="Freeform 13640"/>
          <p:cNvSpPr/>
          <p:nvPr/>
        </p:nvSpPr>
        <p:spPr>
          <a:xfrm>
            <a:off x="2998468" y="2787597"/>
            <a:ext cx="5225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41" name="Freeform 13641"/>
          <p:cNvSpPr/>
          <p:nvPr/>
        </p:nvSpPr>
        <p:spPr>
          <a:xfrm>
            <a:off x="3091156" y="2762908"/>
            <a:ext cx="1090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42" name="Freeform 13642"/>
          <p:cNvSpPr/>
          <p:nvPr/>
        </p:nvSpPr>
        <p:spPr>
          <a:xfrm>
            <a:off x="3117849" y="2787597"/>
            <a:ext cx="4611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43" name="Freeform 13643"/>
          <p:cNvSpPr/>
          <p:nvPr/>
        </p:nvSpPr>
        <p:spPr>
          <a:xfrm>
            <a:off x="695401" y="2913937"/>
            <a:ext cx="59207" cy="82981"/>
          </a:xfrm>
          <a:custGeom>
            <a:avLst/>
            <a:gdLst/>
            <a:ahLst/>
            <a:cxnLst/>
            <a:rect l="0" t="0" r="0" b="0"/>
            <a:pathLst>
              <a:path w="6578600" h="9220200">
                <a:moveTo>
                  <a:pt x="6578600" y="0"/>
                </a:moveTo>
                <a:lnTo>
                  <a:pt x="5664200" y="0"/>
                </a:lnTo>
                <a:lnTo>
                  <a:pt x="5664200" y="5537200"/>
                </a:lnTo>
                <a:cubicBezTo>
                  <a:pt x="5664200" y="8128000"/>
                  <a:pt x="3975100" y="8382000"/>
                  <a:pt x="3289300" y="8382000"/>
                </a:cubicBezTo>
                <a:cubicBezTo>
                  <a:pt x="2603500" y="8382000"/>
                  <a:pt x="914400" y="8128000"/>
                  <a:pt x="914400" y="5537200"/>
                </a:cubicBezTo>
                <a:lnTo>
                  <a:pt x="914400" y="0"/>
                </a:lnTo>
                <a:lnTo>
                  <a:pt x="0" y="0"/>
                </a:lnTo>
                <a:lnTo>
                  <a:pt x="0" y="5638800"/>
                </a:lnTo>
                <a:cubicBezTo>
                  <a:pt x="0" y="7137400"/>
                  <a:pt x="596900" y="9220200"/>
                  <a:pt x="3289300" y="9220200"/>
                </a:cubicBezTo>
                <a:cubicBezTo>
                  <a:pt x="5981700" y="9220200"/>
                  <a:pt x="6578600" y="7137400"/>
                  <a:pt x="6578600" y="5638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44" name="Freeform 13644"/>
          <p:cNvSpPr/>
          <p:nvPr/>
        </p:nvSpPr>
        <p:spPr>
          <a:xfrm>
            <a:off x="771867" y="29399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45" name="Freeform 13645"/>
          <p:cNvSpPr/>
          <p:nvPr/>
        </p:nvSpPr>
        <p:spPr>
          <a:xfrm>
            <a:off x="835990" y="29153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46" name="Freeform 13646"/>
          <p:cNvSpPr/>
          <p:nvPr/>
        </p:nvSpPr>
        <p:spPr>
          <a:xfrm>
            <a:off x="856792" y="294136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47" name="Freeform 13647"/>
          <p:cNvSpPr/>
          <p:nvPr/>
        </p:nvSpPr>
        <p:spPr>
          <a:xfrm>
            <a:off x="915771" y="29399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48" name="Freeform 13648"/>
          <p:cNvSpPr/>
          <p:nvPr/>
        </p:nvSpPr>
        <p:spPr>
          <a:xfrm>
            <a:off x="982408" y="29399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49" name="Freeform 13649"/>
          <p:cNvSpPr/>
          <p:nvPr/>
        </p:nvSpPr>
        <p:spPr>
          <a:xfrm>
            <a:off x="1015555" y="29399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50" name="Freeform 13650"/>
          <p:cNvSpPr/>
          <p:nvPr/>
        </p:nvSpPr>
        <p:spPr>
          <a:xfrm>
            <a:off x="1068704" y="29153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51" name="Freeform 13651"/>
          <p:cNvSpPr/>
          <p:nvPr/>
        </p:nvSpPr>
        <p:spPr>
          <a:xfrm>
            <a:off x="1089507" y="29262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52" name="Freeform 13652"/>
          <p:cNvSpPr/>
          <p:nvPr/>
        </p:nvSpPr>
        <p:spPr>
          <a:xfrm>
            <a:off x="1127683" y="2941369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53" name="Freeform 13653"/>
          <p:cNvSpPr/>
          <p:nvPr/>
        </p:nvSpPr>
        <p:spPr>
          <a:xfrm>
            <a:off x="1226210" y="29399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54" name="Freeform 13654"/>
          <p:cNvSpPr/>
          <p:nvPr/>
        </p:nvSpPr>
        <p:spPr>
          <a:xfrm>
            <a:off x="1291932" y="29399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55" name="Freeform 13655"/>
          <p:cNvSpPr/>
          <p:nvPr/>
        </p:nvSpPr>
        <p:spPr>
          <a:xfrm>
            <a:off x="1351597" y="29399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56" name="Freeform 13656"/>
          <p:cNvSpPr/>
          <p:nvPr/>
        </p:nvSpPr>
        <p:spPr>
          <a:xfrm>
            <a:off x="1402003" y="29399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57" name="Freeform 13657"/>
          <p:cNvSpPr/>
          <p:nvPr/>
        </p:nvSpPr>
        <p:spPr>
          <a:xfrm>
            <a:off x="1467726" y="293999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58" name="Freeform 13658"/>
          <p:cNvSpPr/>
          <p:nvPr/>
        </p:nvSpPr>
        <p:spPr>
          <a:xfrm>
            <a:off x="1565681" y="29084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59" name="Freeform 13659"/>
          <p:cNvSpPr/>
          <p:nvPr/>
        </p:nvSpPr>
        <p:spPr>
          <a:xfrm>
            <a:off x="1637233" y="29084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60" name="Freeform 13660"/>
          <p:cNvSpPr/>
          <p:nvPr/>
        </p:nvSpPr>
        <p:spPr>
          <a:xfrm>
            <a:off x="1660207" y="29399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61" name="Freeform 13661"/>
          <p:cNvSpPr/>
          <p:nvPr/>
        </p:nvSpPr>
        <p:spPr>
          <a:xfrm>
            <a:off x="1722043" y="29399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62" name="Freeform 13662"/>
          <p:cNvSpPr/>
          <p:nvPr/>
        </p:nvSpPr>
        <p:spPr>
          <a:xfrm>
            <a:off x="1812226" y="29399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63" name="Freeform 13663"/>
          <p:cNvSpPr/>
          <p:nvPr/>
        </p:nvSpPr>
        <p:spPr>
          <a:xfrm>
            <a:off x="1869833" y="29399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64" name="Freeform 13664"/>
          <p:cNvSpPr/>
          <p:nvPr/>
        </p:nvSpPr>
        <p:spPr>
          <a:xfrm>
            <a:off x="1962759" y="29399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65" name="Freeform 13665"/>
          <p:cNvSpPr/>
          <p:nvPr/>
        </p:nvSpPr>
        <p:spPr>
          <a:xfrm>
            <a:off x="2029853" y="29399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66" name="Freeform 13666"/>
          <p:cNvSpPr/>
          <p:nvPr/>
        </p:nvSpPr>
        <p:spPr>
          <a:xfrm>
            <a:off x="2092261" y="29399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67" name="Freeform 13667"/>
          <p:cNvSpPr/>
          <p:nvPr/>
        </p:nvSpPr>
        <p:spPr>
          <a:xfrm>
            <a:off x="2123236" y="29262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68" name="Freeform 13668"/>
          <p:cNvSpPr/>
          <p:nvPr/>
        </p:nvSpPr>
        <p:spPr>
          <a:xfrm>
            <a:off x="2204846" y="29399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69" name="Freeform 13669"/>
          <p:cNvSpPr/>
          <p:nvPr/>
        </p:nvSpPr>
        <p:spPr>
          <a:xfrm>
            <a:off x="2268740" y="290707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70" name="Freeform 13670"/>
          <p:cNvSpPr/>
          <p:nvPr/>
        </p:nvSpPr>
        <p:spPr>
          <a:xfrm>
            <a:off x="2342349" y="29262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71" name="Freeform 13671"/>
          <p:cNvSpPr/>
          <p:nvPr/>
        </p:nvSpPr>
        <p:spPr>
          <a:xfrm>
            <a:off x="2386926" y="29084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72" name="Freeform 13672"/>
          <p:cNvSpPr/>
          <p:nvPr/>
        </p:nvSpPr>
        <p:spPr>
          <a:xfrm>
            <a:off x="2447734" y="29399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73" name="Freeform 13673"/>
          <p:cNvSpPr/>
          <p:nvPr/>
        </p:nvSpPr>
        <p:spPr>
          <a:xfrm>
            <a:off x="2514028" y="29153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74" name="Freeform 13674"/>
          <p:cNvSpPr/>
          <p:nvPr/>
        </p:nvSpPr>
        <p:spPr>
          <a:xfrm>
            <a:off x="2541803" y="29399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75" name="Freeform 13675"/>
          <p:cNvSpPr/>
          <p:nvPr/>
        </p:nvSpPr>
        <p:spPr>
          <a:xfrm>
            <a:off x="2616441" y="29397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76" name="Freeform 13676"/>
          <p:cNvSpPr/>
          <p:nvPr/>
        </p:nvSpPr>
        <p:spPr>
          <a:xfrm>
            <a:off x="2674277" y="29413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77" name="Freeform 13677"/>
          <p:cNvSpPr/>
          <p:nvPr/>
        </p:nvSpPr>
        <p:spPr>
          <a:xfrm>
            <a:off x="2738170" y="29399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78" name="Freeform 13678"/>
          <p:cNvSpPr/>
          <p:nvPr/>
        </p:nvSpPr>
        <p:spPr>
          <a:xfrm>
            <a:off x="2776118" y="29399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79" name="Freeform 13679"/>
          <p:cNvSpPr/>
          <p:nvPr/>
        </p:nvSpPr>
        <p:spPr>
          <a:xfrm>
            <a:off x="2813723" y="29153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80" name="Freeform 13680"/>
          <p:cNvSpPr/>
          <p:nvPr/>
        </p:nvSpPr>
        <p:spPr>
          <a:xfrm>
            <a:off x="2838411" y="29397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81" name="Freeform 13681"/>
          <p:cNvSpPr/>
          <p:nvPr/>
        </p:nvSpPr>
        <p:spPr>
          <a:xfrm>
            <a:off x="2896247" y="29413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82" name="Freeform 13682"/>
          <p:cNvSpPr/>
          <p:nvPr/>
        </p:nvSpPr>
        <p:spPr>
          <a:xfrm>
            <a:off x="2961512" y="29084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83" name="Freeform 13683"/>
          <p:cNvSpPr/>
          <p:nvPr/>
        </p:nvSpPr>
        <p:spPr>
          <a:xfrm>
            <a:off x="2987230" y="29413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84" name="Freeform 13684"/>
          <p:cNvSpPr/>
          <p:nvPr/>
        </p:nvSpPr>
        <p:spPr>
          <a:xfrm>
            <a:off x="3050209" y="293999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85" name="Freeform 13685"/>
          <p:cNvSpPr/>
          <p:nvPr/>
        </p:nvSpPr>
        <p:spPr>
          <a:xfrm>
            <a:off x="3149650" y="2983203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86" name="Freeform 13686"/>
          <p:cNvSpPr/>
          <p:nvPr/>
        </p:nvSpPr>
        <p:spPr>
          <a:xfrm>
            <a:off x="696772" y="3066299"/>
            <a:ext cx="8229" cy="80924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87" name="Freeform 13687"/>
          <p:cNvSpPr/>
          <p:nvPr/>
        </p:nvSpPr>
        <p:spPr>
          <a:xfrm>
            <a:off x="723633" y="30923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88" name="Freeform 13688"/>
          <p:cNvSpPr/>
          <p:nvPr/>
        </p:nvSpPr>
        <p:spPr>
          <a:xfrm>
            <a:off x="813930" y="30923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89" name="Freeform 13689"/>
          <p:cNvSpPr/>
          <p:nvPr/>
        </p:nvSpPr>
        <p:spPr>
          <a:xfrm>
            <a:off x="872337" y="30608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90" name="Freeform 13690"/>
          <p:cNvSpPr/>
          <p:nvPr/>
        </p:nvSpPr>
        <p:spPr>
          <a:xfrm>
            <a:off x="942174" y="30608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91" name="Freeform 13691"/>
          <p:cNvSpPr/>
          <p:nvPr/>
        </p:nvSpPr>
        <p:spPr>
          <a:xfrm>
            <a:off x="1015669" y="30676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92" name="Freeform 13692"/>
          <p:cNvSpPr/>
          <p:nvPr/>
        </p:nvSpPr>
        <p:spPr>
          <a:xfrm>
            <a:off x="1036472" y="30786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93" name="Freeform 13693"/>
          <p:cNvSpPr/>
          <p:nvPr/>
        </p:nvSpPr>
        <p:spPr>
          <a:xfrm>
            <a:off x="1081049" y="30676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94" name="Freeform 13694"/>
          <p:cNvSpPr/>
          <p:nvPr/>
        </p:nvSpPr>
        <p:spPr>
          <a:xfrm>
            <a:off x="1105738" y="30923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95" name="Freeform 13695"/>
          <p:cNvSpPr/>
          <p:nvPr/>
        </p:nvSpPr>
        <p:spPr>
          <a:xfrm>
            <a:off x="1175689" y="30923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96" name="Freeform 13696"/>
          <p:cNvSpPr/>
          <p:nvPr/>
        </p:nvSpPr>
        <p:spPr>
          <a:xfrm>
            <a:off x="1262100" y="30786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97" name="Freeform 13697"/>
          <p:cNvSpPr/>
          <p:nvPr/>
        </p:nvSpPr>
        <p:spPr>
          <a:xfrm>
            <a:off x="1303934" y="30923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98" name="Freeform 13698"/>
          <p:cNvSpPr/>
          <p:nvPr/>
        </p:nvSpPr>
        <p:spPr>
          <a:xfrm>
            <a:off x="1400632" y="309213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99" name="Freeform 13699"/>
          <p:cNvSpPr/>
          <p:nvPr/>
        </p:nvSpPr>
        <p:spPr>
          <a:xfrm>
            <a:off x="1455724" y="30923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00" name="Freeform 13700"/>
          <p:cNvSpPr/>
          <p:nvPr/>
        </p:nvSpPr>
        <p:spPr>
          <a:xfrm>
            <a:off x="1526247" y="309373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01" name="Freeform 13701"/>
          <p:cNvSpPr/>
          <p:nvPr/>
        </p:nvSpPr>
        <p:spPr>
          <a:xfrm>
            <a:off x="1590141" y="30923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02" name="Freeform 13702"/>
          <p:cNvSpPr/>
          <p:nvPr/>
        </p:nvSpPr>
        <p:spPr>
          <a:xfrm>
            <a:off x="1623288" y="30923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03" name="Freeform 13703"/>
          <p:cNvSpPr/>
          <p:nvPr/>
        </p:nvSpPr>
        <p:spPr>
          <a:xfrm>
            <a:off x="1673695" y="30923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04" name="Freeform 13704"/>
          <p:cNvSpPr/>
          <p:nvPr/>
        </p:nvSpPr>
        <p:spPr>
          <a:xfrm>
            <a:off x="1733359" y="3093731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05" name="Freeform 13705"/>
          <p:cNvSpPr/>
          <p:nvPr/>
        </p:nvSpPr>
        <p:spPr>
          <a:xfrm>
            <a:off x="1819770" y="30923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06" name="Freeform 13706"/>
          <p:cNvSpPr/>
          <p:nvPr/>
        </p:nvSpPr>
        <p:spPr>
          <a:xfrm>
            <a:off x="1890636" y="30923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07" name="Freeform 13707"/>
          <p:cNvSpPr/>
          <p:nvPr/>
        </p:nvSpPr>
        <p:spPr>
          <a:xfrm>
            <a:off x="1928241" y="3060812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08" name="Freeform 13708"/>
          <p:cNvSpPr/>
          <p:nvPr/>
        </p:nvSpPr>
        <p:spPr>
          <a:xfrm>
            <a:off x="2009508" y="3092359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09" name="Freeform 13709"/>
          <p:cNvSpPr/>
          <p:nvPr/>
        </p:nvSpPr>
        <p:spPr>
          <a:xfrm>
            <a:off x="2082431" y="30923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10" name="Freeform 13710"/>
          <p:cNvSpPr/>
          <p:nvPr/>
        </p:nvSpPr>
        <p:spPr>
          <a:xfrm>
            <a:off x="2115224" y="30923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11" name="Freeform 13711"/>
          <p:cNvSpPr/>
          <p:nvPr/>
        </p:nvSpPr>
        <p:spPr>
          <a:xfrm>
            <a:off x="2185747" y="309373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12" name="Freeform 13712"/>
          <p:cNvSpPr/>
          <p:nvPr/>
        </p:nvSpPr>
        <p:spPr>
          <a:xfrm>
            <a:off x="2248726" y="30923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13" name="Freeform 13713"/>
          <p:cNvSpPr/>
          <p:nvPr/>
        </p:nvSpPr>
        <p:spPr>
          <a:xfrm>
            <a:off x="2309191" y="30608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14" name="Freeform 13714"/>
          <p:cNvSpPr/>
          <p:nvPr/>
        </p:nvSpPr>
        <p:spPr>
          <a:xfrm>
            <a:off x="2379943" y="30923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15" name="Freeform 13715"/>
          <p:cNvSpPr/>
          <p:nvPr/>
        </p:nvSpPr>
        <p:spPr>
          <a:xfrm>
            <a:off x="2442579" y="30608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16" name="Freeform 13716"/>
          <p:cNvSpPr/>
          <p:nvPr/>
        </p:nvSpPr>
        <p:spPr>
          <a:xfrm>
            <a:off x="2544992" y="30676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17" name="Freeform 13717"/>
          <p:cNvSpPr/>
          <p:nvPr/>
        </p:nvSpPr>
        <p:spPr>
          <a:xfrm>
            <a:off x="2571852" y="30923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18" name="Freeform 13718"/>
          <p:cNvSpPr/>
          <p:nvPr/>
        </p:nvSpPr>
        <p:spPr>
          <a:xfrm>
            <a:off x="2658263" y="30786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19" name="Freeform 13719"/>
          <p:cNvSpPr/>
          <p:nvPr/>
        </p:nvSpPr>
        <p:spPr>
          <a:xfrm>
            <a:off x="2703183" y="30923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20" name="Freeform 13720"/>
          <p:cNvSpPr/>
          <p:nvPr/>
        </p:nvSpPr>
        <p:spPr>
          <a:xfrm>
            <a:off x="2738045" y="30923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21" name="Freeform 13721"/>
          <p:cNvSpPr/>
          <p:nvPr/>
        </p:nvSpPr>
        <p:spPr>
          <a:xfrm>
            <a:off x="2796452" y="30608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22" name="Freeform 13722"/>
          <p:cNvSpPr/>
          <p:nvPr/>
        </p:nvSpPr>
        <p:spPr>
          <a:xfrm>
            <a:off x="2869947" y="30676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23" name="Freeform 13723"/>
          <p:cNvSpPr/>
          <p:nvPr/>
        </p:nvSpPr>
        <p:spPr>
          <a:xfrm>
            <a:off x="2890749" y="30786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24" name="Freeform 13724"/>
          <p:cNvSpPr/>
          <p:nvPr/>
        </p:nvSpPr>
        <p:spPr>
          <a:xfrm>
            <a:off x="2935326" y="30676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25" name="Freeform 13725"/>
          <p:cNvSpPr/>
          <p:nvPr/>
        </p:nvSpPr>
        <p:spPr>
          <a:xfrm>
            <a:off x="2960015" y="30923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26" name="Freeform 13726"/>
          <p:cNvSpPr/>
          <p:nvPr/>
        </p:nvSpPr>
        <p:spPr>
          <a:xfrm>
            <a:off x="3029967" y="30923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27" name="Freeform 13727"/>
          <p:cNvSpPr/>
          <p:nvPr/>
        </p:nvSpPr>
        <p:spPr>
          <a:xfrm>
            <a:off x="3091346" y="30923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28" name="Freeform 13728"/>
          <p:cNvSpPr/>
          <p:nvPr/>
        </p:nvSpPr>
        <p:spPr>
          <a:xfrm>
            <a:off x="3155125" y="306081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29" name="Freeform 13729"/>
          <p:cNvSpPr/>
          <p:nvPr/>
        </p:nvSpPr>
        <p:spPr>
          <a:xfrm>
            <a:off x="685800" y="3218737"/>
            <a:ext cx="104121" cy="80924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30" name="Freeform 13730"/>
          <p:cNvSpPr/>
          <p:nvPr/>
        </p:nvSpPr>
        <p:spPr>
          <a:xfrm>
            <a:off x="793120" y="3244797"/>
            <a:ext cx="5073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31" name="Freeform 13731"/>
          <p:cNvSpPr/>
          <p:nvPr/>
        </p:nvSpPr>
        <p:spPr>
          <a:xfrm>
            <a:off x="852681" y="3244797"/>
            <a:ext cx="3992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32" name="Freeform 13732"/>
          <p:cNvSpPr/>
          <p:nvPr/>
        </p:nvSpPr>
        <p:spPr>
          <a:xfrm>
            <a:off x="897462" y="3231081"/>
            <a:ext cx="3353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33" name="Freeform 13733"/>
          <p:cNvSpPr/>
          <p:nvPr/>
        </p:nvSpPr>
        <p:spPr>
          <a:xfrm>
            <a:off x="937721" y="3244797"/>
            <a:ext cx="5073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34" name="Freeform 13734"/>
          <p:cNvSpPr/>
          <p:nvPr/>
        </p:nvSpPr>
        <p:spPr>
          <a:xfrm>
            <a:off x="1001914" y="3244797"/>
            <a:ext cx="2933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35" name="Freeform 13735"/>
          <p:cNvSpPr/>
          <p:nvPr/>
        </p:nvSpPr>
        <p:spPr>
          <a:xfrm>
            <a:off x="1039515" y="3244797"/>
            <a:ext cx="4478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36" name="Freeform 13736"/>
          <p:cNvSpPr/>
          <p:nvPr/>
        </p:nvSpPr>
        <p:spPr>
          <a:xfrm>
            <a:off x="1124444" y="3244569"/>
            <a:ext cx="46214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37" name="Freeform 13737"/>
          <p:cNvSpPr/>
          <p:nvPr/>
        </p:nvSpPr>
        <p:spPr>
          <a:xfrm>
            <a:off x="1181800" y="3213250"/>
            <a:ext cx="727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38" name="Freeform 13738"/>
          <p:cNvSpPr/>
          <p:nvPr/>
        </p:nvSpPr>
        <p:spPr>
          <a:xfrm>
            <a:off x="1203859" y="3244797"/>
            <a:ext cx="4389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39" name="Freeform 13739"/>
          <p:cNvSpPr/>
          <p:nvPr/>
        </p:nvSpPr>
        <p:spPr>
          <a:xfrm>
            <a:off x="1259339" y="3244797"/>
            <a:ext cx="3992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40" name="Freeform 13740"/>
          <p:cNvSpPr/>
          <p:nvPr/>
        </p:nvSpPr>
        <p:spPr>
          <a:xfrm>
            <a:off x="1306216" y="3244797"/>
            <a:ext cx="3992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41" name="Freeform 13741"/>
          <p:cNvSpPr/>
          <p:nvPr/>
        </p:nvSpPr>
        <p:spPr>
          <a:xfrm>
            <a:off x="1357394" y="3220108"/>
            <a:ext cx="1058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42" name="Freeform 13742"/>
          <p:cNvSpPr/>
          <p:nvPr/>
        </p:nvSpPr>
        <p:spPr>
          <a:xfrm>
            <a:off x="1381108" y="3244569"/>
            <a:ext cx="46214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43" name="Freeform 13743"/>
          <p:cNvSpPr/>
          <p:nvPr/>
        </p:nvSpPr>
        <p:spPr>
          <a:xfrm>
            <a:off x="1434162" y="3244797"/>
            <a:ext cx="4389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44" name="Freeform 13744"/>
          <p:cNvSpPr/>
          <p:nvPr/>
        </p:nvSpPr>
        <p:spPr>
          <a:xfrm>
            <a:off x="1495598" y="3213250"/>
            <a:ext cx="727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45" name="Freeform 13745"/>
          <p:cNvSpPr/>
          <p:nvPr/>
        </p:nvSpPr>
        <p:spPr>
          <a:xfrm>
            <a:off x="1539717" y="3231081"/>
            <a:ext cx="3353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46" name="Freeform 13746"/>
          <p:cNvSpPr/>
          <p:nvPr/>
        </p:nvSpPr>
        <p:spPr>
          <a:xfrm>
            <a:off x="1579976" y="3244797"/>
            <a:ext cx="5073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47" name="Freeform 13747"/>
          <p:cNvSpPr/>
          <p:nvPr/>
        </p:nvSpPr>
        <p:spPr>
          <a:xfrm>
            <a:off x="1641192" y="3244569"/>
            <a:ext cx="46214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48" name="Freeform 13748"/>
          <p:cNvSpPr/>
          <p:nvPr/>
        </p:nvSpPr>
        <p:spPr>
          <a:xfrm>
            <a:off x="1696893" y="3213250"/>
            <a:ext cx="44229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49" name="Freeform 13749"/>
          <p:cNvSpPr/>
          <p:nvPr/>
        </p:nvSpPr>
        <p:spPr>
          <a:xfrm>
            <a:off x="1757556" y="3244797"/>
            <a:ext cx="4478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50" name="Freeform 13750"/>
          <p:cNvSpPr/>
          <p:nvPr/>
        </p:nvSpPr>
        <p:spPr>
          <a:xfrm>
            <a:off x="1819323" y="3220108"/>
            <a:ext cx="1058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51" name="Freeform 13751"/>
          <p:cNvSpPr/>
          <p:nvPr/>
        </p:nvSpPr>
        <p:spPr>
          <a:xfrm>
            <a:off x="1842155" y="3244797"/>
            <a:ext cx="5503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152400"/>
                </a:moveTo>
                <a:lnTo>
                  <a:pt x="5499100" y="152400"/>
                </a:lnTo>
                <a:lnTo>
                  <a:pt x="5499100" y="1143000"/>
                </a:lnTo>
                <a:lnTo>
                  <a:pt x="5473700" y="1143000"/>
                </a:lnTo>
                <a:cubicBezTo>
                  <a:pt x="4927600" y="342900"/>
                  <a:pt x="3949700" y="0"/>
                  <a:pt x="31623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62300" y="6248400"/>
                </a:cubicBezTo>
                <a:cubicBezTo>
                  <a:pt x="3949700" y="6248400"/>
                  <a:pt x="4927600" y="5905500"/>
                  <a:pt x="5473700" y="5105400"/>
                </a:cubicBezTo>
                <a:lnTo>
                  <a:pt x="5499100" y="5105400"/>
                </a:lnTo>
                <a:lnTo>
                  <a:pt x="5499100" y="9753600"/>
                </a:lnTo>
                <a:lnTo>
                  <a:pt x="6337300" y="9753600"/>
                </a:lnTo>
                <a:close/>
                <a:moveTo>
                  <a:pt x="914400" y="3124200"/>
                </a:moveTo>
                <a:cubicBezTo>
                  <a:pt x="914400" y="1790700"/>
                  <a:pt x="1778000" y="762000"/>
                  <a:pt x="3162300" y="762000"/>
                </a:cubicBezTo>
                <a:cubicBezTo>
                  <a:pt x="4533900" y="762000"/>
                  <a:pt x="5537200" y="1790700"/>
                  <a:pt x="5537200" y="3124200"/>
                </a:cubicBezTo>
                <a:cubicBezTo>
                  <a:pt x="5537200" y="4457700"/>
                  <a:pt x="4533900" y="5486400"/>
                  <a:pt x="31623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52" name="Freeform 13752"/>
          <p:cNvSpPr/>
          <p:nvPr/>
        </p:nvSpPr>
        <p:spPr>
          <a:xfrm>
            <a:off x="1912967" y="3246169"/>
            <a:ext cx="4478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53" name="Freeform 13753"/>
          <p:cNvSpPr/>
          <p:nvPr/>
        </p:nvSpPr>
        <p:spPr>
          <a:xfrm>
            <a:off x="1971535" y="3244797"/>
            <a:ext cx="5073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54" name="Freeform 13754"/>
          <p:cNvSpPr/>
          <p:nvPr/>
        </p:nvSpPr>
        <p:spPr>
          <a:xfrm>
            <a:off x="2031096" y="3244797"/>
            <a:ext cx="3992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55" name="Freeform 13755"/>
          <p:cNvSpPr/>
          <p:nvPr/>
        </p:nvSpPr>
        <p:spPr>
          <a:xfrm>
            <a:off x="2081502" y="3288803"/>
            <a:ext cx="16324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56" name="Freeform 13756"/>
          <p:cNvSpPr/>
          <p:nvPr/>
        </p:nvSpPr>
        <p:spPr>
          <a:xfrm>
            <a:off x="2134335" y="3244797"/>
            <a:ext cx="3992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57" name="Freeform 13757"/>
          <p:cNvSpPr/>
          <p:nvPr/>
        </p:nvSpPr>
        <p:spPr>
          <a:xfrm>
            <a:off x="2179116" y="3231081"/>
            <a:ext cx="3353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58" name="Freeform 13758"/>
          <p:cNvSpPr/>
          <p:nvPr/>
        </p:nvSpPr>
        <p:spPr>
          <a:xfrm>
            <a:off x="2222022" y="3246169"/>
            <a:ext cx="4478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59" name="Freeform 13759"/>
          <p:cNvSpPr/>
          <p:nvPr/>
        </p:nvSpPr>
        <p:spPr>
          <a:xfrm>
            <a:off x="2279708" y="3213250"/>
            <a:ext cx="5503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60" name="Freeform 13760"/>
          <p:cNvSpPr/>
          <p:nvPr/>
        </p:nvSpPr>
        <p:spPr>
          <a:xfrm>
            <a:off x="2347873" y="3244797"/>
            <a:ext cx="5073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61" name="Freeform 13761"/>
          <p:cNvSpPr/>
          <p:nvPr/>
        </p:nvSpPr>
        <p:spPr>
          <a:xfrm>
            <a:off x="2411184" y="3244797"/>
            <a:ext cx="4478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62" name="Freeform 13762"/>
          <p:cNvSpPr/>
          <p:nvPr/>
        </p:nvSpPr>
        <p:spPr>
          <a:xfrm>
            <a:off x="2466553" y="3231081"/>
            <a:ext cx="3353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63" name="Freeform 13763"/>
          <p:cNvSpPr/>
          <p:nvPr/>
        </p:nvSpPr>
        <p:spPr>
          <a:xfrm>
            <a:off x="2505158" y="3244797"/>
            <a:ext cx="3992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64" name="Freeform 13764"/>
          <p:cNvSpPr/>
          <p:nvPr/>
        </p:nvSpPr>
        <p:spPr>
          <a:xfrm>
            <a:off x="2579499" y="3244797"/>
            <a:ext cx="4389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65" name="Freeform 13765"/>
          <p:cNvSpPr/>
          <p:nvPr/>
        </p:nvSpPr>
        <p:spPr>
          <a:xfrm>
            <a:off x="2632883" y="3231081"/>
            <a:ext cx="3353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66" name="Freeform 13766"/>
          <p:cNvSpPr/>
          <p:nvPr/>
        </p:nvSpPr>
        <p:spPr>
          <a:xfrm>
            <a:off x="2669392" y="3231081"/>
            <a:ext cx="3353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67" name="Freeform 13767"/>
          <p:cNvSpPr/>
          <p:nvPr/>
        </p:nvSpPr>
        <p:spPr>
          <a:xfrm>
            <a:off x="2709651" y="3244797"/>
            <a:ext cx="5073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68" name="Freeform 13768"/>
          <p:cNvSpPr/>
          <p:nvPr/>
        </p:nvSpPr>
        <p:spPr>
          <a:xfrm>
            <a:off x="2772962" y="3244797"/>
            <a:ext cx="4478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69" name="Freeform 13769"/>
          <p:cNvSpPr/>
          <p:nvPr/>
        </p:nvSpPr>
        <p:spPr>
          <a:xfrm>
            <a:off x="2831199" y="3213250"/>
            <a:ext cx="5503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70" name="Freeform 13770"/>
          <p:cNvSpPr/>
          <p:nvPr/>
        </p:nvSpPr>
        <p:spPr>
          <a:xfrm>
            <a:off x="2925174" y="3244797"/>
            <a:ext cx="5073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71" name="Freeform 13771"/>
          <p:cNvSpPr/>
          <p:nvPr/>
        </p:nvSpPr>
        <p:spPr>
          <a:xfrm>
            <a:off x="2989036" y="3220108"/>
            <a:ext cx="1058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72" name="Freeform 13772"/>
          <p:cNvSpPr/>
          <p:nvPr/>
        </p:nvSpPr>
        <p:spPr>
          <a:xfrm>
            <a:off x="3012750" y="3244797"/>
            <a:ext cx="53715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73" name="Freeform 13773"/>
          <p:cNvSpPr/>
          <p:nvPr/>
        </p:nvSpPr>
        <p:spPr>
          <a:xfrm>
            <a:off x="3082679" y="3213250"/>
            <a:ext cx="44229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74" name="Freeform 13774"/>
          <p:cNvSpPr/>
          <p:nvPr/>
        </p:nvSpPr>
        <p:spPr>
          <a:xfrm>
            <a:off x="3137498" y="3231081"/>
            <a:ext cx="3353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75" name="Freeform 13775"/>
          <p:cNvSpPr/>
          <p:nvPr/>
        </p:nvSpPr>
        <p:spPr>
          <a:xfrm>
            <a:off x="689483" y="3397197"/>
            <a:ext cx="40403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76" name="Freeform 13776"/>
          <p:cNvSpPr/>
          <p:nvPr/>
        </p:nvSpPr>
        <p:spPr>
          <a:xfrm>
            <a:off x="738592" y="3397197"/>
            <a:ext cx="5134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77" name="Freeform 13777"/>
          <p:cNvSpPr/>
          <p:nvPr/>
        </p:nvSpPr>
        <p:spPr>
          <a:xfrm>
            <a:off x="802658" y="3397197"/>
            <a:ext cx="78463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78" name="Freeform 13778"/>
          <p:cNvSpPr/>
          <p:nvPr/>
        </p:nvSpPr>
        <p:spPr>
          <a:xfrm>
            <a:off x="895520" y="3397197"/>
            <a:ext cx="5134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79" name="Freeform 13779"/>
          <p:cNvSpPr/>
          <p:nvPr/>
        </p:nvSpPr>
        <p:spPr>
          <a:xfrm>
            <a:off x="955790" y="3397197"/>
            <a:ext cx="40403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80" name="Freeform 13780"/>
          <p:cNvSpPr/>
          <p:nvPr/>
        </p:nvSpPr>
        <p:spPr>
          <a:xfrm>
            <a:off x="1001105" y="3383481"/>
            <a:ext cx="3393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81" name="Freeform 13781"/>
          <p:cNvSpPr/>
          <p:nvPr/>
        </p:nvSpPr>
        <p:spPr>
          <a:xfrm>
            <a:off x="1041844" y="3397197"/>
            <a:ext cx="5134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82" name="Freeform 13782"/>
          <p:cNvSpPr/>
          <p:nvPr/>
        </p:nvSpPr>
        <p:spPr>
          <a:xfrm>
            <a:off x="1106803" y="3397197"/>
            <a:ext cx="2968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83" name="Freeform 13783"/>
          <p:cNvSpPr/>
          <p:nvPr/>
        </p:nvSpPr>
        <p:spPr>
          <a:xfrm>
            <a:off x="1139059" y="3397197"/>
            <a:ext cx="40403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84" name="Freeform 13784"/>
          <p:cNvSpPr/>
          <p:nvPr/>
        </p:nvSpPr>
        <p:spPr>
          <a:xfrm>
            <a:off x="1214397" y="3397197"/>
            <a:ext cx="5547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85" name="Freeform 13785"/>
          <p:cNvSpPr/>
          <p:nvPr/>
        </p:nvSpPr>
        <p:spPr>
          <a:xfrm>
            <a:off x="1276677" y="3364279"/>
            <a:ext cx="34934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86" name="Freeform 13786"/>
          <p:cNvSpPr/>
          <p:nvPr/>
        </p:nvSpPr>
        <p:spPr>
          <a:xfrm>
            <a:off x="1339627" y="3397197"/>
            <a:ext cx="4442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87" name="Freeform 13787"/>
          <p:cNvSpPr/>
          <p:nvPr/>
        </p:nvSpPr>
        <p:spPr>
          <a:xfrm>
            <a:off x="1419876" y="3398569"/>
            <a:ext cx="77459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88" name="Freeform 13788"/>
          <p:cNvSpPr/>
          <p:nvPr/>
        </p:nvSpPr>
        <p:spPr>
          <a:xfrm>
            <a:off x="1504144" y="3397197"/>
            <a:ext cx="5134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89" name="Freeform 13789"/>
          <p:cNvSpPr/>
          <p:nvPr/>
        </p:nvSpPr>
        <p:spPr>
          <a:xfrm>
            <a:off x="1566089" y="3397197"/>
            <a:ext cx="5134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90" name="Freeform 13790"/>
          <p:cNvSpPr/>
          <p:nvPr/>
        </p:nvSpPr>
        <p:spPr>
          <a:xfrm>
            <a:off x="1630712" y="3365650"/>
            <a:ext cx="45872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91" name="Freeform 13791"/>
          <p:cNvSpPr/>
          <p:nvPr/>
        </p:nvSpPr>
        <p:spPr>
          <a:xfrm>
            <a:off x="1686072" y="3365650"/>
            <a:ext cx="7366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92" name="Freeform 13792"/>
          <p:cNvSpPr/>
          <p:nvPr/>
        </p:nvSpPr>
        <p:spPr>
          <a:xfrm>
            <a:off x="1704823" y="3398569"/>
            <a:ext cx="50560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93" name="Freeform 13793"/>
          <p:cNvSpPr/>
          <p:nvPr/>
        </p:nvSpPr>
        <p:spPr>
          <a:xfrm>
            <a:off x="1788310" y="3369079"/>
            <a:ext cx="70427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94" name="Freeform 13794"/>
          <p:cNvSpPr/>
          <p:nvPr/>
        </p:nvSpPr>
        <p:spPr>
          <a:xfrm>
            <a:off x="1866773" y="3397197"/>
            <a:ext cx="5547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95" name="Freeform 13795"/>
          <p:cNvSpPr/>
          <p:nvPr/>
        </p:nvSpPr>
        <p:spPr>
          <a:xfrm>
            <a:off x="1934969" y="3397197"/>
            <a:ext cx="78463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96" name="Freeform 13796"/>
          <p:cNvSpPr/>
          <p:nvPr/>
        </p:nvSpPr>
        <p:spPr>
          <a:xfrm>
            <a:off x="2030509" y="3397197"/>
            <a:ext cx="55694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97" name="Freeform 13797"/>
          <p:cNvSpPr/>
          <p:nvPr/>
        </p:nvSpPr>
        <p:spPr>
          <a:xfrm>
            <a:off x="2095914" y="3397197"/>
            <a:ext cx="5547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98" name="Freeform 13798"/>
          <p:cNvSpPr/>
          <p:nvPr/>
        </p:nvSpPr>
        <p:spPr>
          <a:xfrm>
            <a:off x="2160315" y="3397197"/>
            <a:ext cx="40403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99" name="Freeform 13799"/>
          <p:cNvSpPr/>
          <p:nvPr/>
        </p:nvSpPr>
        <p:spPr>
          <a:xfrm>
            <a:off x="2212103" y="3372508"/>
            <a:ext cx="1071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00" name="Freeform 13800"/>
          <p:cNvSpPr/>
          <p:nvPr/>
        </p:nvSpPr>
        <p:spPr>
          <a:xfrm>
            <a:off x="2232305" y="3383481"/>
            <a:ext cx="3393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01" name="Freeform 13801"/>
          <p:cNvSpPr/>
          <p:nvPr/>
        </p:nvSpPr>
        <p:spPr>
          <a:xfrm>
            <a:off x="2275722" y="3372508"/>
            <a:ext cx="1071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02" name="Freeform 13802"/>
          <p:cNvSpPr/>
          <p:nvPr/>
        </p:nvSpPr>
        <p:spPr>
          <a:xfrm>
            <a:off x="2299719" y="3397197"/>
            <a:ext cx="5547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03" name="Freeform 13803"/>
          <p:cNvSpPr/>
          <p:nvPr/>
        </p:nvSpPr>
        <p:spPr>
          <a:xfrm>
            <a:off x="2367914" y="3397197"/>
            <a:ext cx="4531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04" name="Freeform 13804"/>
          <p:cNvSpPr/>
          <p:nvPr/>
        </p:nvSpPr>
        <p:spPr>
          <a:xfrm>
            <a:off x="2454191" y="3369079"/>
            <a:ext cx="50895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05" name="Freeform 13805"/>
          <p:cNvSpPr/>
          <p:nvPr/>
        </p:nvSpPr>
        <p:spPr>
          <a:xfrm>
            <a:off x="2515913" y="3397197"/>
            <a:ext cx="5134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06" name="Freeform 13806"/>
          <p:cNvSpPr/>
          <p:nvPr/>
        </p:nvSpPr>
        <p:spPr>
          <a:xfrm>
            <a:off x="2579978" y="3397197"/>
            <a:ext cx="78463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07" name="Freeform 13807"/>
          <p:cNvSpPr/>
          <p:nvPr/>
        </p:nvSpPr>
        <p:spPr>
          <a:xfrm>
            <a:off x="2675519" y="3372508"/>
            <a:ext cx="1071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08" name="Freeform 13808"/>
          <p:cNvSpPr/>
          <p:nvPr/>
        </p:nvSpPr>
        <p:spPr>
          <a:xfrm>
            <a:off x="2701636" y="3397197"/>
            <a:ext cx="4531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09" name="Freeform 13809"/>
          <p:cNvSpPr/>
          <p:nvPr/>
        </p:nvSpPr>
        <p:spPr>
          <a:xfrm>
            <a:off x="2761460" y="3397197"/>
            <a:ext cx="4442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10" name="Freeform 13810"/>
          <p:cNvSpPr/>
          <p:nvPr/>
        </p:nvSpPr>
        <p:spPr>
          <a:xfrm>
            <a:off x="2822289" y="3397197"/>
            <a:ext cx="2968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11" name="Freeform 13811"/>
          <p:cNvSpPr/>
          <p:nvPr/>
        </p:nvSpPr>
        <p:spPr>
          <a:xfrm>
            <a:off x="2878654" y="3383481"/>
            <a:ext cx="3393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12" name="Freeform 13812"/>
          <p:cNvSpPr/>
          <p:nvPr/>
        </p:nvSpPr>
        <p:spPr>
          <a:xfrm>
            <a:off x="2922071" y="3365650"/>
            <a:ext cx="44756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13" name="Freeform 13813"/>
          <p:cNvSpPr/>
          <p:nvPr/>
        </p:nvSpPr>
        <p:spPr>
          <a:xfrm>
            <a:off x="2981337" y="3397197"/>
            <a:ext cx="4442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14" name="Freeform 13814"/>
          <p:cNvSpPr/>
          <p:nvPr/>
        </p:nvSpPr>
        <p:spPr>
          <a:xfrm>
            <a:off x="3035358" y="3383481"/>
            <a:ext cx="3393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15" name="Freeform 13815"/>
          <p:cNvSpPr/>
          <p:nvPr/>
        </p:nvSpPr>
        <p:spPr>
          <a:xfrm>
            <a:off x="3105004" y="3372508"/>
            <a:ext cx="1071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16" name="Freeform 13816"/>
          <p:cNvSpPr/>
          <p:nvPr/>
        </p:nvSpPr>
        <p:spPr>
          <a:xfrm>
            <a:off x="3127327" y="3397197"/>
            <a:ext cx="40403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17" name="Freeform 13817"/>
          <p:cNvSpPr/>
          <p:nvPr/>
        </p:nvSpPr>
        <p:spPr>
          <a:xfrm>
            <a:off x="690372" y="35180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18" name="Freeform 13818"/>
          <p:cNvSpPr/>
          <p:nvPr/>
        </p:nvSpPr>
        <p:spPr>
          <a:xfrm>
            <a:off x="761123" y="3549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19" name="Freeform 13819"/>
          <p:cNvSpPr/>
          <p:nvPr/>
        </p:nvSpPr>
        <p:spPr>
          <a:xfrm>
            <a:off x="820788" y="355096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20" name="Freeform 13820"/>
          <p:cNvSpPr/>
          <p:nvPr/>
        </p:nvSpPr>
        <p:spPr>
          <a:xfrm>
            <a:off x="879767" y="3549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21" name="Freeform 13821"/>
          <p:cNvSpPr/>
          <p:nvPr/>
        </p:nvSpPr>
        <p:spPr>
          <a:xfrm>
            <a:off x="943660" y="3535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22" name="Freeform 13822"/>
          <p:cNvSpPr/>
          <p:nvPr/>
        </p:nvSpPr>
        <p:spPr>
          <a:xfrm>
            <a:off x="985494" y="3549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23" name="Freeform 13823"/>
          <p:cNvSpPr/>
          <p:nvPr/>
        </p:nvSpPr>
        <p:spPr>
          <a:xfrm>
            <a:off x="1048130" y="35180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24" name="Freeform 13824"/>
          <p:cNvSpPr/>
          <p:nvPr/>
        </p:nvSpPr>
        <p:spPr>
          <a:xfrm>
            <a:off x="1149572" y="3535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25" name="Freeform 13825"/>
          <p:cNvSpPr/>
          <p:nvPr/>
        </p:nvSpPr>
        <p:spPr>
          <a:xfrm>
            <a:off x="1191406" y="3549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26" name="Freeform 13826"/>
          <p:cNvSpPr/>
          <p:nvPr/>
        </p:nvSpPr>
        <p:spPr>
          <a:xfrm>
            <a:off x="1293761" y="3549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27" name="Freeform 13827"/>
          <p:cNvSpPr/>
          <p:nvPr/>
        </p:nvSpPr>
        <p:spPr>
          <a:xfrm>
            <a:off x="1351826" y="3550969"/>
            <a:ext cx="55092" cy="53492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28" name="Freeform 13828"/>
          <p:cNvSpPr/>
          <p:nvPr/>
        </p:nvSpPr>
        <p:spPr>
          <a:xfrm>
            <a:off x="1415148" y="35495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29" name="Freeform 13829"/>
          <p:cNvSpPr/>
          <p:nvPr/>
        </p:nvSpPr>
        <p:spPr>
          <a:xfrm>
            <a:off x="1486700" y="35180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30" name="Freeform 13830"/>
          <p:cNvSpPr/>
          <p:nvPr/>
        </p:nvSpPr>
        <p:spPr>
          <a:xfrm>
            <a:off x="1509674" y="3549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31" name="Freeform 13831"/>
          <p:cNvSpPr/>
          <p:nvPr/>
        </p:nvSpPr>
        <p:spPr>
          <a:xfrm>
            <a:off x="1580540" y="3549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32" name="Freeform 13832"/>
          <p:cNvSpPr/>
          <p:nvPr/>
        </p:nvSpPr>
        <p:spPr>
          <a:xfrm>
            <a:off x="1618145" y="35249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33" name="Freeform 13833"/>
          <p:cNvSpPr/>
          <p:nvPr/>
        </p:nvSpPr>
        <p:spPr>
          <a:xfrm>
            <a:off x="1645005" y="3549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34" name="Freeform 13834"/>
          <p:cNvSpPr/>
          <p:nvPr/>
        </p:nvSpPr>
        <p:spPr>
          <a:xfrm>
            <a:off x="1706384" y="354959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35" name="Freeform 13835"/>
          <p:cNvSpPr/>
          <p:nvPr/>
        </p:nvSpPr>
        <p:spPr>
          <a:xfrm>
            <a:off x="1812969" y="3549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36" name="Freeform 13836"/>
          <p:cNvSpPr/>
          <p:nvPr/>
        </p:nvSpPr>
        <p:spPr>
          <a:xfrm>
            <a:off x="1874348" y="3549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37" name="Freeform 13837"/>
          <p:cNvSpPr/>
          <p:nvPr/>
        </p:nvSpPr>
        <p:spPr>
          <a:xfrm>
            <a:off x="1934013" y="3550969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38" name="Freeform 13838"/>
          <p:cNvSpPr/>
          <p:nvPr/>
        </p:nvSpPr>
        <p:spPr>
          <a:xfrm>
            <a:off x="2058085" y="3549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39" name="Freeform 13839"/>
          <p:cNvSpPr/>
          <p:nvPr/>
        </p:nvSpPr>
        <p:spPr>
          <a:xfrm>
            <a:off x="2090889" y="3549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40" name="Freeform 13840"/>
          <p:cNvSpPr/>
          <p:nvPr/>
        </p:nvSpPr>
        <p:spPr>
          <a:xfrm>
            <a:off x="2157183" y="35495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41" name="Freeform 13841"/>
          <p:cNvSpPr/>
          <p:nvPr/>
        </p:nvSpPr>
        <p:spPr>
          <a:xfrm>
            <a:off x="2224278" y="3549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42" name="Freeform 13842"/>
          <p:cNvSpPr/>
          <p:nvPr/>
        </p:nvSpPr>
        <p:spPr>
          <a:xfrm>
            <a:off x="2290914" y="3549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43" name="Freeform 13843"/>
          <p:cNvSpPr/>
          <p:nvPr/>
        </p:nvSpPr>
        <p:spPr>
          <a:xfrm>
            <a:off x="2321890" y="3535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44" name="Freeform 13844"/>
          <p:cNvSpPr/>
          <p:nvPr/>
        </p:nvSpPr>
        <p:spPr>
          <a:xfrm>
            <a:off x="2363724" y="3549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45" name="Freeform 13845"/>
          <p:cNvSpPr/>
          <p:nvPr/>
        </p:nvSpPr>
        <p:spPr>
          <a:xfrm>
            <a:off x="2434247" y="35249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46" name="Freeform 13846"/>
          <p:cNvSpPr/>
          <p:nvPr/>
        </p:nvSpPr>
        <p:spPr>
          <a:xfrm>
            <a:off x="2462021" y="3549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47" name="Freeform 13847"/>
          <p:cNvSpPr/>
          <p:nvPr/>
        </p:nvSpPr>
        <p:spPr>
          <a:xfrm>
            <a:off x="2494826" y="3549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48" name="Freeform 13848"/>
          <p:cNvSpPr/>
          <p:nvPr/>
        </p:nvSpPr>
        <p:spPr>
          <a:xfrm>
            <a:off x="2592952" y="3549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49" name="Freeform 13849"/>
          <p:cNvSpPr/>
          <p:nvPr/>
        </p:nvSpPr>
        <p:spPr>
          <a:xfrm>
            <a:off x="2654445" y="3549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50" name="Freeform 13850"/>
          <p:cNvSpPr/>
          <p:nvPr/>
        </p:nvSpPr>
        <p:spPr>
          <a:xfrm>
            <a:off x="2714910" y="35180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51" name="Freeform 13851"/>
          <p:cNvSpPr/>
          <p:nvPr/>
        </p:nvSpPr>
        <p:spPr>
          <a:xfrm>
            <a:off x="2822981" y="35495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52" name="Freeform 13852"/>
          <p:cNvSpPr/>
          <p:nvPr/>
        </p:nvSpPr>
        <p:spPr>
          <a:xfrm>
            <a:off x="2893161" y="3549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53" name="Freeform 13853"/>
          <p:cNvSpPr/>
          <p:nvPr/>
        </p:nvSpPr>
        <p:spPr>
          <a:xfrm>
            <a:off x="2925965" y="3549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54" name="Freeform 13854"/>
          <p:cNvSpPr/>
          <p:nvPr/>
        </p:nvSpPr>
        <p:spPr>
          <a:xfrm>
            <a:off x="2989859" y="351667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55" name="Freeform 13855"/>
          <p:cNvSpPr/>
          <p:nvPr/>
        </p:nvSpPr>
        <p:spPr>
          <a:xfrm>
            <a:off x="3027578" y="3549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56" name="Freeform 13856"/>
          <p:cNvSpPr/>
          <p:nvPr/>
        </p:nvSpPr>
        <p:spPr>
          <a:xfrm>
            <a:off x="3089414" y="3549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57" name="Freeform 13857"/>
          <p:cNvSpPr/>
          <p:nvPr/>
        </p:nvSpPr>
        <p:spPr>
          <a:xfrm>
            <a:off x="3138678" y="3573257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58" name="Freeform 13858"/>
          <p:cNvSpPr/>
          <p:nvPr/>
        </p:nvSpPr>
        <p:spPr>
          <a:xfrm>
            <a:off x="689484" y="3701997"/>
            <a:ext cx="4041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59" name="Freeform 13859"/>
          <p:cNvSpPr/>
          <p:nvPr/>
        </p:nvSpPr>
        <p:spPr>
          <a:xfrm>
            <a:off x="741288" y="3677308"/>
            <a:ext cx="1071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60" name="Freeform 13860"/>
          <p:cNvSpPr/>
          <p:nvPr/>
        </p:nvSpPr>
        <p:spPr>
          <a:xfrm>
            <a:off x="765292" y="3701997"/>
            <a:ext cx="5548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61" name="Freeform 13861"/>
          <p:cNvSpPr/>
          <p:nvPr/>
        </p:nvSpPr>
        <p:spPr>
          <a:xfrm>
            <a:off x="833508" y="3701997"/>
            <a:ext cx="4532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62" name="Freeform 13862"/>
          <p:cNvSpPr/>
          <p:nvPr/>
        </p:nvSpPr>
        <p:spPr>
          <a:xfrm>
            <a:off x="893351" y="3701997"/>
            <a:ext cx="4443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63" name="Freeform 13863"/>
          <p:cNvSpPr/>
          <p:nvPr/>
        </p:nvSpPr>
        <p:spPr>
          <a:xfrm>
            <a:off x="955539" y="3670450"/>
            <a:ext cx="736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64" name="Freeform 13864"/>
          <p:cNvSpPr/>
          <p:nvPr/>
        </p:nvSpPr>
        <p:spPr>
          <a:xfrm>
            <a:off x="1003212" y="3670450"/>
            <a:ext cx="5571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65" name="Freeform 13865"/>
          <p:cNvSpPr/>
          <p:nvPr/>
        </p:nvSpPr>
        <p:spPr>
          <a:xfrm>
            <a:off x="1072210" y="3701997"/>
            <a:ext cx="5135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66" name="Freeform 13866"/>
          <p:cNvSpPr/>
          <p:nvPr/>
        </p:nvSpPr>
        <p:spPr>
          <a:xfrm>
            <a:off x="1130378" y="3703369"/>
            <a:ext cx="50687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67" name="Freeform 13867"/>
          <p:cNvSpPr/>
          <p:nvPr/>
        </p:nvSpPr>
        <p:spPr>
          <a:xfrm>
            <a:off x="1187876" y="3701997"/>
            <a:ext cx="5135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68" name="Freeform 13868"/>
          <p:cNvSpPr/>
          <p:nvPr/>
        </p:nvSpPr>
        <p:spPr>
          <a:xfrm>
            <a:off x="1254194" y="3670450"/>
            <a:ext cx="736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69" name="Freeform 13869"/>
          <p:cNvSpPr/>
          <p:nvPr/>
        </p:nvSpPr>
        <p:spPr>
          <a:xfrm>
            <a:off x="1276524" y="3701997"/>
            <a:ext cx="5548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70" name="Freeform 13870"/>
          <p:cNvSpPr/>
          <p:nvPr/>
        </p:nvSpPr>
        <p:spPr>
          <a:xfrm>
            <a:off x="1345298" y="3701997"/>
            <a:ext cx="5571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71" name="Freeform 13871"/>
          <p:cNvSpPr/>
          <p:nvPr/>
        </p:nvSpPr>
        <p:spPr>
          <a:xfrm>
            <a:off x="1412845" y="3701997"/>
            <a:ext cx="78487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72" name="Freeform 13872"/>
          <p:cNvSpPr/>
          <p:nvPr/>
        </p:nvSpPr>
        <p:spPr>
          <a:xfrm>
            <a:off x="1505735" y="3701997"/>
            <a:ext cx="5135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73" name="Freeform 13873"/>
          <p:cNvSpPr/>
          <p:nvPr/>
        </p:nvSpPr>
        <p:spPr>
          <a:xfrm>
            <a:off x="1569820" y="3701997"/>
            <a:ext cx="4532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74" name="Freeform 13874"/>
          <p:cNvSpPr/>
          <p:nvPr/>
        </p:nvSpPr>
        <p:spPr>
          <a:xfrm>
            <a:off x="1625867" y="3688281"/>
            <a:ext cx="3394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75" name="Freeform 13875"/>
          <p:cNvSpPr/>
          <p:nvPr/>
        </p:nvSpPr>
        <p:spPr>
          <a:xfrm>
            <a:off x="1670749" y="3745203"/>
            <a:ext cx="12057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76" name="Freeform 13876"/>
          <p:cNvSpPr/>
          <p:nvPr/>
        </p:nvSpPr>
        <p:spPr>
          <a:xfrm>
            <a:off x="1719985" y="3675937"/>
            <a:ext cx="60959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77" name="Freeform 13877"/>
          <p:cNvSpPr/>
          <p:nvPr/>
        </p:nvSpPr>
        <p:spPr>
          <a:xfrm>
            <a:off x="1790435" y="3670450"/>
            <a:ext cx="44770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78" name="Freeform 13878"/>
          <p:cNvSpPr/>
          <p:nvPr/>
        </p:nvSpPr>
        <p:spPr>
          <a:xfrm>
            <a:off x="1849719" y="3701997"/>
            <a:ext cx="5548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79" name="Freeform 13879"/>
          <p:cNvSpPr/>
          <p:nvPr/>
        </p:nvSpPr>
        <p:spPr>
          <a:xfrm>
            <a:off x="1914139" y="3701997"/>
            <a:ext cx="4041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80" name="Freeform 13880"/>
          <p:cNvSpPr/>
          <p:nvPr/>
        </p:nvSpPr>
        <p:spPr>
          <a:xfrm>
            <a:off x="1963264" y="3701997"/>
            <a:ext cx="5135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81" name="Freeform 13881"/>
          <p:cNvSpPr/>
          <p:nvPr/>
        </p:nvSpPr>
        <p:spPr>
          <a:xfrm>
            <a:off x="2054145" y="3677308"/>
            <a:ext cx="1071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82" name="Freeform 13882"/>
          <p:cNvSpPr/>
          <p:nvPr/>
        </p:nvSpPr>
        <p:spPr>
          <a:xfrm>
            <a:off x="2080270" y="3701997"/>
            <a:ext cx="4532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83" name="Freeform 13883"/>
          <p:cNvSpPr/>
          <p:nvPr/>
        </p:nvSpPr>
        <p:spPr>
          <a:xfrm>
            <a:off x="2136317" y="3688281"/>
            <a:ext cx="3394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84" name="Freeform 13884"/>
          <p:cNvSpPr/>
          <p:nvPr/>
        </p:nvSpPr>
        <p:spPr>
          <a:xfrm>
            <a:off x="2177068" y="3701997"/>
            <a:ext cx="5135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85" name="Freeform 13885"/>
          <p:cNvSpPr/>
          <p:nvPr/>
        </p:nvSpPr>
        <p:spPr>
          <a:xfrm>
            <a:off x="2242047" y="3701997"/>
            <a:ext cx="2969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86" name="Freeform 13886"/>
          <p:cNvSpPr/>
          <p:nvPr/>
        </p:nvSpPr>
        <p:spPr>
          <a:xfrm>
            <a:off x="2274011" y="3701997"/>
            <a:ext cx="5135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87" name="Freeform 13887"/>
          <p:cNvSpPr/>
          <p:nvPr/>
        </p:nvSpPr>
        <p:spPr>
          <a:xfrm>
            <a:off x="2334300" y="3701997"/>
            <a:ext cx="4041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88" name="Freeform 13888"/>
          <p:cNvSpPr/>
          <p:nvPr/>
        </p:nvSpPr>
        <p:spPr>
          <a:xfrm>
            <a:off x="2379629" y="3688281"/>
            <a:ext cx="3394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89" name="Freeform 13889"/>
          <p:cNvSpPr/>
          <p:nvPr/>
        </p:nvSpPr>
        <p:spPr>
          <a:xfrm>
            <a:off x="2420380" y="3701997"/>
            <a:ext cx="5135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90" name="Freeform 13890"/>
          <p:cNvSpPr/>
          <p:nvPr/>
        </p:nvSpPr>
        <p:spPr>
          <a:xfrm>
            <a:off x="2481451" y="3670450"/>
            <a:ext cx="5571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91" name="Freeform 13891"/>
          <p:cNvSpPr/>
          <p:nvPr/>
        </p:nvSpPr>
        <p:spPr>
          <a:xfrm>
            <a:off x="2579365" y="3677308"/>
            <a:ext cx="1071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92" name="Freeform 13892"/>
          <p:cNvSpPr/>
          <p:nvPr/>
        </p:nvSpPr>
        <p:spPr>
          <a:xfrm>
            <a:off x="2605491" y="3701997"/>
            <a:ext cx="4532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93" name="Freeform 13893"/>
          <p:cNvSpPr/>
          <p:nvPr/>
        </p:nvSpPr>
        <p:spPr>
          <a:xfrm>
            <a:off x="2691571" y="3701997"/>
            <a:ext cx="5135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94" name="Freeform 13894"/>
          <p:cNvSpPr/>
          <p:nvPr/>
        </p:nvSpPr>
        <p:spPr>
          <a:xfrm>
            <a:off x="2757889" y="3670450"/>
            <a:ext cx="736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95" name="Freeform 13895"/>
          <p:cNvSpPr/>
          <p:nvPr/>
        </p:nvSpPr>
        <p:spPr>
          <a:xfrm>
            <a:off x="2780218" y="3701997"/>
            <a:ext cx="5135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96" name="Freeform 13896"/>
          <p:cNvSpPr/>
          <p:nvPr/>
        </p:nvSpPr>
        <p:spPr>
          <a:xfrm>
            <a:off x="2842182" y="3701769"/>
            <a:ext cx="46780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97" name="Freeform 13897"/>
          <p:cNvSpPr/>
          <p:nvPr/>
        </p:nvSpPr>
        <p:spPr>
          <a:xfrm>
            <a:off x="2892089" y="3688281"/>
            <a:ext cx="3394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98" name="Freeform 13898"/>
          <p:cNvSpPr/>
          <p:nvPr/>
        </p:nvSpPr>
        <p:spPr>
          <a:xfrm>
            <a:off x="2935854" y="3701997"/>
            <a:ext cx="2969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99" name="Freeform 13899"/>
          <p:cNvSpPr/>
          <p:nvPr/>
        </p:nvSpPr>
        <p:spPr>
          <a:xfrm>
            <a:off x="2967830" y="3701997"/>
            <a:ext cx="5548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00" name="Freeform 13900"/>
          <p:cNvSpPr/>
          <p:nvPr/>
        </p:nvSpPr>
        <p:spPr>
          <a:xfrm>
            <a:off x="3036046" y="3701997"/>
            <a:ext cx="4532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01" name="Freeform 13901"/>
          <p:cNvSpPr/>
          <p:nvPr/>
        </p:nvSpPr>
        <p:spPr>
          <a:xfrm>
            <a:off x="3098569" y="3677308"/>
            <a:ext cx="1071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02" name="Freeform 13902"/>
          <p:cNvSpPr/>
          <p:nvPr/>
        </p:nvSpPr>
        <p:spPr>
          <a:xfrm>
            <a:off x="3122573" y="3701769"/>
            <a:ext cx="46780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03" name="Freeform 13903"/>
          <p:cNvSpPr/>
          <p:nvPr/>
        </p:nvSpPr>
        <p:spPr>
          <a:xfrm>
            <a:off x="693458" y="385439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04" name="Freeform 13904"/>
          <p:cNvSpPr/>
          <p:nvPr/>
        </p:nvSpPr>
        <p:spPr>
          <a:xfrm>
            <a:off x="791813" y="38557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05" name="Freeform 13905"/>
          <p:cNvSpPr/>
          <p:nvPr/>
        </p:nvSpPr>
        <p:spPr>
          <a:xfrm>
            <a:off x="851306" y="38543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06" name="Freeform 13906"/>
          <p:cNvSpPr/>
          <p:nvPr/>
        </p:nvSpPr>
        <p:spPr>
          <a:xfrm>
            <a:off x="904855" y="38297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07" name="Freeform 13907"/>
          <p:cNvSpPr/>
          <p:nvPr/>
        </p:nvSpPr>
        <p:spPr>
          <a:xfrm>
            <a:off x="929933" y="38541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08" name="Freeform 13908"/>
          <p:cNvSpPr/>
          <p:nvPr/>
        </p:nvSpPr>
        <p:spPr>
          <a:xfrm>
            <a:off x="1025545" y="38543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09" name="Freeform 13909"/>
          <p:cNvSpPr/>
          <p:nvPr/>
        </p:nvSpPr>
        <p:spPr>
          <a:xfrm>
            <a:off x="1088353" y="38543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10" name="Freeform 13910"/>
          <p:cNvSpPr/>
          <p:nvPr/>
        </p:nvSpPr>
        <p:spPr>
          <a:xfrm>
            <a:off x="1121557" y="38543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11" name="Freeform 13911"/>
          <p:cNvSpPr/>
          <p:nvPr/>
        </p:nvSpPr>
        <p:spPr>
          <a:xfrm>
            <a:off x="1225627" y="38543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12" name="Freeform 13912"/>
          <p:cNvSpPr/>
          <p:nvPr/>
        </p:nvSpPr>
        <p:spPr>
          <a:xfrm>
            <a:off x="1291749" y="38543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13" name="Freeform 13913"/>
          <p:cNvSpPr/>
          <p:nvPr/>
        </p:nvSpPr>
        <p:spPr>
          <a:xfrm>
            <a:off x="1353529" y="38541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14" name="Freeform 13914"/>
          <p:cNvSpPr/>
          <p:nvPr/>
        </p:nvSpPr>
        <p:spPr>
          <a:xfrm>
            <a:off x="1409021" y="38543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15" name="Freeform 13915"/>
          <p:cNvSpPr/>
          <p:nvPr/>
        </p:nvSpPr>
        <p:spPr>
          <a:xfrm>
            <a:off x="1479945" y="38557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16" name="Freeform 13916"/>
          <p:cNvSpPr/>
          <p:nvPr/>
        </p:nvSpPr>
        <p:spPr>
          <a:xfrm>
            <a:off x="1544238" y="38543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17" name="Freeform 13917"/>
          <p:cNvSpPr/>
          <p:nvPr/>
        </p:nvSpPr>
        <p:spPr>
          <a:xfrm>
            <a:off x="1579488" y="38543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18" name="Freeform 13918"/>
          <p:cNvSpPr/>
          <p:nvPr/>
        </p:nvSpPr>
        <p:spPr>
          <a:xfrm>
            <a:off x="1639210" y="385439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19" name="Freeform 13919"/>
          <p:cNvSpPr/>
          <p:nvPr/>
        </p:nvSpPr>
        <p:spPr>
          <a:xfrm>
            <a:off x="1709447" y="38543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20" name="Freeform 13920"/>
          <p:cNvSpPr/>
          <p:nvPr/>
        </p:nvSpPr>
        <p:spPr>
          <a:xfrm>
            <a:off x="1772484" y="38228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21" name="Freeform 13921"/>
          <p:cNvSpPr/>
          <p:nvPr/>
        </p:nvSpPr>
        <p:spPr>
          <a:xfrm>
            <a:off x="1879869" y="38406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22" name="Freeform 13922"/>
          <p:cNvSpPr/>
          <p:nvPr/>
        </p:nvSpPr>
        <p:spPr>
          <a:xfrm>
            <a:off x="1922103" y="38543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23" name="Freeform 13923"/>
          <p:cNvSpPr/>
          <p:nvPr/>
        </p:nvSpPr>
        <p:spPr>
          <a:xfrm>
            <a:off x="2026516" y="38406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24" name="Freeform 13924"/>
          <p:cNvSpPr/>
          <p:nvPr/>
        </p:nvSpPr>
        <p:spPr>
          <a:xfrm>
            <a:off x="2068738" y="38543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25" name="Freeform 13925"/>
          <p:cNvSpPr/>
          <p:nvPr/>
        </p:nvSpPr>
        <p:spPr>
          <a:xfrm>
            <a:off x="2131203" y="3822850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26" name="Freeform 13926"/>
          <p:cNvSpPr/>
          <p:nvPr/>
        </p:nvSpPr>
        <p:spPr>
          <a:xfrm>
            <a:off x="2183953" y="38543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27" name="Freeform 13927"/>
          <p:cNvSpPr/>
          <p:nvPr/>
        </p:nvSpPr>
        <p:spPr>
          <a:xfrm>
            <a:off x="2288023" y="38543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28" name="Freeform 13928"/>
          <p:cNvSpPr/>
          <p:nvPr/>
        </p:nvSpPr>
        <p:spPr>
          <a:xfrm>
            <a:off x="2346830" y="38228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29" name="Freeform 13929"/>
          <p:cNvSpPr/>
          <p:nvPr/>
        </p:nvSpPr>
        <p:spPr>
          <a:xfrm>
            <a:off x="2414095" y="385576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30" name="Freeform 13930"/>
          <p:cNvSpPr/>
          <p:nvPr/>
        </p:nvSpPr>
        <p:spPr>
          <a:xfrm>
            <a:off x="2473474" y="38543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31" name="Freeform 13931"/>
          <p:cNvSpPr/>
          <p:nvPr/>
        </p:nvSpPr>
        <p:spPr>
          <a:xfrm>
            <a:off x="2535368" y="38543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32" name="Freeform 13932"/>
          <p:cNvSpPr/>
          <p:nvPr/>
        </p:nvSpPr>
        <p:spPr>
          <a:xfrm>
            <a:off x="2593261" y="38406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33" name="Freeform 13933"/>
          <p:cNvSpPr/>
          <p:nvPr/>
        </p:nvSpPr>
        <p:spPr>
          <a:xfrm>
            <a:off x="2635483" y="38543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34" name="Freeform 13934"/>
          <p:cNvSpPr/>
          <p:nvPr/>
        </p:nvSpPr>
        <p:spPr>
          <a:xfrm>
            <a:off x="2695205" y="385439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35" name="Freeform 13935"/>
          <p:cNvSpPr/>
          <p:nvPr/>
        </p:nvSpPr>
        <p:spPr>
          <a:xfrm>
            <a:off x="2765442" y="38543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36" name="Freeform 13936"/>
          <p:cNvSpPr/>
          <p:nvPr/>
        </p:nvSpPr>
        <p:spPr>
          <a:xfrm>
            <a:off x="2869512" y="38543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37" name="Freeform 13937"/>
          <p:cNvSpPr/>
          <p:nvPr/>
        </p:nvSpPr>
        <p:spPr>
          <a:xfrm>
            <a:off x="2933806" y="382147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38" name="Freeform 13938"/>
          <p:cNvSpPr/>
          <p:nvPr/>
        </p:nvSpPr>
        <p:spPr>
          <a:xfrm>
            <a:off x="3008158" y="38406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39" name="Freeform 13939"/>
          <p:cNvSpPr/>
          <p:nvPr/>
        </p:nvSpPr>
        <p:spPr>
          <a:xfrm>
            <a:off x="3053124" y="38228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40" name="Freeform 13940"/>
          <p:cNvSpPr/>
          <p:nvPr/>
        </p:nvSpPr>
        <p:spPr>
          <a:xfrm>
            <a:off x="3114332" y="38543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41" name="Freeform 13941"/>
          <p:cNvSpPr/>
          <p:nvPr/>
        </p:nvSpPr>
        <p:spPr>
          <a:xfrm>
            <a:off x="690372" y="39752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42" name="Freeform 13942"/>
          <p:cNvSpPr/>
          <p:nvPr/>
        </p:nvSpPr>
        <p:spPr>
          <a:xfrm>
            <a:off x="762266" y="40067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43" name="Freeform 13943"/>
          <p:cNvSpPr/>
          <p:nvPr/>
        </p:nvSpPr>
        <p:spPr>
          <a:xfrm>
            <a:off x="829703" y="400675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44" name="Freeform 13944"/>
          <p:cNvSpPr/>
          <p:nvPr/>
        </p:nvSpPr>
        <p:spPr>
          <a:xfrm>
            <a:off x="897940" y="40067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45" name="Freeform 13945"/>
          <p:cNvSpPr/>
          <p:nvPr/>
        </p:nvSpPr>
        <p:spPr>
          <a:xfrm>
            <a:off x="961491" y="40067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46" name="Freeform 13946"/>
          <p:cNvSpPr/>
          <p:nvPr/>
        </p:nvSpPr>
        <p:spPr>
          <a:xfrm>
            <a:off x="993609" y="39930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47" name="Freeform 13947"/>
          <p:cNvSpPr/>
          <p:nvPr/>
        </p:nvSpPr>
        <p:spPr>
          <a:xfrm>
            <a:off x="1038758" y="400675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48" name="Freeform 13948"/>
          <p:cNvSpPr/>
          <p:nvPr/>
        </p:nvSpPr>
        <p:spPr>
          <a:xfrm>
            <a:off x="1135113" y="40067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49" name="Freeform 13949"/>
          <p:cNvSpPr/>
          <p:nvPr/>
        </p:nvSpPr>
        <p:spPr>
          <a:xfrm>
            <a:off x="1201978" y="40067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50" name="Freeform 13950"/>
          <p:cNvSpPr/>
          <p:nvPr/>
        </p:nvSpPr>
        <p:spPr>
          <a:xfrm>
            <a:off x="1260614" y="39930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51" name="Freeform 13951"/>
          <p:cNvSpPr/>
          <p:nvPr/>
        </p:nvSpPr>
        <p:spPr>
          <a:xfrm>
            <a:off x="1304505" y="3980699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52" name="Freeform 13952"/>
          <p:cNvSpPr/>
          <p:nvPr/>
        </p:nvSpPr>
        <p:spPr>
          <a:xfrm>
            <a:off x="1320016" y="40067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53" name="Freeform 13953"/>
          <p:cNvSpPr/>
          <p:nvPr/>
        </p:nvSpPr>
        <p:spPr>
          <a:xfrm>
            <a:off x="1409890" y="4004702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54" name="Freeform 13954"/>
          <p:cNvSpPr/>
          <p:nvPr/>
        </p:nvSpPr>
        <p:spPr>
          <a:xfrm>
            <a:off x="1473098" y="3975212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55" name="Freeform 13955"/>
          <p:cNvSpPr/>
          <p:nvPr/>
        </p:nvSpPr>
        <p:spPr>
          <a:xfrm>
            <a:off x="1542478" y="4006073"/>
            <a:ext cx="63093" cy="55549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56" name="Freeform 13956"/>
          <p:cNvSpPr/>
          <p:nvPr/>
        </p:nvSpPr>
        <p:spPr>
          <a:xfrm>
            <a:off x="1610258" y="4004702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57" name="Freeform 13957"/>
          <p:cNvSpPr/>
          <p:nvPr/>
        </p:nvSpPr>
        <p:spPr>
          <a:xfrm>
            <a:off x="1675523" y="4004702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58" name="Freeform 13958"/>
          <p:cNvSpPr/>
          <p:nvPr/>
        </p:nvSpPr>
        <p:spPr>
          <a:xfrm>
            <a:off x="1740560" y="4004702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59" name="Freeform 13959"/>
          <p:cNvSpPr/>
          <p:nvPr/>
        </p:nvSpPr>
        <p:spPr>
          <a:xfrm>
            <a:off x="1796796" y="4004702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60" name="Freeform 13960"/>
          <p:cNvSpPr/>
          <p:nvPr/>
        </p:nvSpPr>
        <p:spPr>
          <a:xfrm>
            <a:off x="1863204" y="3975212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61" name="Freeform 13961"/>
          <p:cNvSpPr/>
          <p:nvPr/>
        </p:nvSpPr>
        <p:spPr>
          <a:xfrm>
            <a:off x="1981847" y="4004702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62" name="Freeform 13962"/>
          <p:cNvSpPr/>
          <p:nvPr/>
        </p:nvSpPr>
        <p:spPr>
          <a:xfrm>
            <a:off x="2082431" y="4006073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63" name="Freeform 13963"/>
          <p:cNvSpPr/>
          <p:nvPr/>
        </p:nvSpPr>
        <p:spPr>
          <a:xfrm>
            <a:off x="2145868" y="4004702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64" name="Freeform 13964"/>
          <p:cNvSpPr/>
          <p:nvPr/>
        </p:nvSpPr>
        <p:spPr>
          <a:xfrm>
            <a:off x="2202103" y="3978641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65" name="Freeform 13965"/>
          <p:cNvSpPr/>
          <p:nvPr/>
        </p:nvSpPr>
        <p:spPr>
          <a:xfrm>
            <a:off x="2232393" y="4004702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66" name="Freeform 13966"/>
          <p:cNvSpPr/>
          <p:nvPr/>
        </p:nvSpPr>
        <p:spPr>
          <a:xfrm>
            <a:off x="2335377" y="4004702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67" name="Freeform 13967"/>
          <p:cNvSpPr/>
          <p:nvPr/>
        </p:nvSpPr>
        <p:spPr>
          <a:xfrm>
            <a:off x="2406929" y="4004702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68" name="Freeform 13968"/>
          <p:cNvSpPr/>
          <p:nvPr/>
        </p:nvSpPr>
        <p:spPr>
          <a:xfrm>
            <a:off x="2450523" y="4004702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69" name="Freeform 13969"/>
          <p:cNvSpPr/>
          <p:nvPr/>
        </p:nvSpPr>
        <p:spPr>
          <a:xfrm>
            <a:off x="2521389" y="3975212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70" name="Freeform 13970"/>
          <p:cNvSpPr/>
          <p:nvPr/>
        </p:nvSpPr>
        <p:spPr>
          <a:xfrm>
            <a:off x="2596598" y="4006073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71" name="Freeform 13971"/>
          <p:cNvSpPr/>
          <p:nvPr/>
        </p:nvSpPr>
        <p:spPr>
          <a:xfrm>
            <a:off x="2661635" y="4004702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72" name="Freeform 13972"/>
          <p:cNvSpPr/>
          <p:nvPr/>
        </p:nvSpPr>
        <p:spPr>
          <a:xfrm>
            <a:off x="2714213" y="3989614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73" name="Freeform 13973"/>
          <p:cNvSpPr/>
          <p:nvPr/>
        </p:nvSpPr>
        <p:spPr>
          <a:xfrm>
            <a:off x="2766105" y="3978641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74" name="Freeform 13974"/>
          <p:cNvSpPr/>
          <p:nvPr/>
        </p:nvSpPr>
        <p:spPr>
          <a:xfrm>
            <a:off x="2796052" y="4004702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75" name="Freeform 13975"/>
          <p:cNvSpPr/>
          <p:nvPr/>
        </p:nvSpPr>
        <p:spPr>
          <a:xfrm>
            <a:off x="2868975" y="4004702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76" name="Freeform 13976"/>
          <p:cNvSpPr/>
          <p:nvPr/>
        </p:nvSpPr>
        <p:spPr>
          <a:xfrm>
            <a:off x="2979389" y="3975212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77" name="Freeform 13977"/>
          <p:cNvSpPr/>
          <p:nvPr/>
        </p:nvSpPr>
        <p:spPr>
          <a:xfrm>
            <a:off x="3007278" y="4004702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78" name="Freeform 13978"/>
          <p:cNvSpPr/>
          <p:nvPr/>
        </p:nvSpPr>
        <p:spPr>
          <a:xfrm>
            <a:off x="3074144" y="3975212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79" name="Freeform 13979"/>
          <p:cNvSpPr/>
          <p:nvPr/>
        </p:nvSpPr>
        <p:spPr>
          <a:xfrm>
            <a:off x="3150336" y="4049965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80" name="Freeform 13980"/>
          <p:cNvSpPr/>
          <p:nvPr/>
        </p:nvSpPr>
        <p:spPr>
          <a:xfrm>
            <a:off x="696772" y="4133060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81" name="Freeform 13981"/>
          <p:cNvSpPr/>
          <p:nvPr/>
        </p:nvSpPr>
        <p:spPr>
          <a:xfrm>
            <a:off x="793470" y="415912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82" name="Freeform 13982"/>
          <p:cNvSpPr/>
          <p:nvPr/>
        </p:nvSpPr>
        <p:spPr>
          <a:xfrm>
            <a:off x="855364" y="415912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83" name="Freeform 13983"/>
          <p:cNvSpPr/>
          <p:nvPr/>
        </p:nvSpPr>
        <p:spPr>
          <a:xfrm>
            <a:off x="913542" y="4160492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84" name="Freeform 13984"/>
          <p:cNvSpPr/>
          <p:nvPr/>
        </p:nvSpPr>
        <p:spPr>
          <a:xfrm>
            <a:off x="1012869" y="415912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85" name="Freeform 13985"/>
          <p:cNvSpPr/>
          <p:nvPr/>
        </p:nvSpPr>
        <p:spPr>
          <a:xfrm>
            <a:off x="1077163" y="4126202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86" name="Freeform 13986"/>
          <p:cNvSpPr/>
          <p:nvPr/>
        </p:nvSpPr>
        <p:spPr>
          <a:xfrm>
            <a:off x="1155458" y="415912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87" name="Freeform 13987"/>
          <p:cNvSpPr/>
          <p:nvPr/>
        </p:nvSpPr>
        <p:spPr>
          <a:xfrm>
            <a:off x="1226438" y="416049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88" name="Freeform 13988"/>
          <p:cNvSpPr/>
          <p:nvPr/>
        </p:nvSpPr>
        <p:spPr>
          <a:xfrm>
            <a:off x="1290732" y="415912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89" name="Freeform 13989"/>
          <p:cNvSpPr/>
          <p:nvPr/>
        </p:nvSpPr>
        <p:spPr>
          <a:xfrm>
            <a:off x="1366170" y="415889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90" name="Freeform 13990"/>
          <p:cNvSpPr/>
          <p:nvPr/>
        </p:nvSpPr>
        <p:spPr>
          <a:xfrm>
            <a:off x="1421720" y="415912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91" name="Freeform 13991"/>
          <p:cNvSpPr/>
          <p:nvPr/>
        </p:nvSpPr>
        <p:spPr>
          <a:xfrm>
            <a:off x="1492072" y="4159121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92" name="Freeform 13992"/>
          <p:cNvSpPr/>
          <p:nvPr/>
        </p:nvSpPr>
        <p:spPr>
          <a:xfrm>
            <a:off x="1590484" y="415912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93" name="Freeform 13993"/>
          <p:cNvSpPr/>
          <p:nvPr/>
        </p:nvSpPr>
        <p:spPr>
          <a:xfrm>
            <a:off x="1657978" y="415912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94" name="Freeform 13994"/>
          <p:cNvSpPr/>
          <p:nvPr/>
        </p:nvSpPr>
        <p:spPr>
          <a:xfrm>
            <a:off x="1724501" y="415912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95" name="Freeform 13995"/>
          <p:cNvSpPr/>
          <p:nvPr/>
        </p:nvSpPr>
        <p:spPr>
          <a:xfrm>
            <a:off x="1778108" y="413443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96" name="Freeform 13996"/>
          <p:cNvSpPr/>
          <p:nvPr/>
        </p:nvSpPr>
        <p:spPr>
          <a:xfrm>
            <a:off x="1799310" y="414540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97" name="Freeform 13997"/>
          <p:cNvSpPr/>
          <p:nvPr/>
        </p:nvSpPr>
        <p:spPr>
          <a:xfrm>
            <a:off x="1844344" y="413443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98" name="Freeform 13998"/>
          <p:cNvSpPr/>
          <p:nvPr/>
        </p:nvSpPr>
        <p:spPr>
          <a:xfrm>
            <a:off x="1869490" y="415912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99" name="Freeform 13999"/>
          <p:cNvSpPr/>
          <p:nvPr/>
        </p:nvSpPr>
        <p:spPr>
          <a:xfrm>
            <a:off x="1939899" y="415912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00" name="Freeform 14000"/>
          <p:cNvSpPr/>
          <p:nvPr/>
        </p:nvSpPr>
        <p:spPr>
          <a:xfrm>
            <a:off x="2043969" y="4159121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01" name="Freeform 14001"/>
          <p:cNvSpPr/>
          <p:nvPr/>
        </p:nvSpPr>
        <p:spPr>
          <a:xfrm>
            <a:off x="2139638" y="415912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02" name="Freeform 14002"/>
          <p:cNvSpPr/>
          <p:nvPr/>
        </p:nvSpPr>
        <p:spPr>
          <a:xfrm>
            <a:off x="2190330" y="4134432"/>
            <a:ext cx="22745" cy="106984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03" name="Freeform 14003"/>
          <p:cNvSpPr/>
          <p:nvPr/>
        </p:nvSpPr>
        <p:spPr>
          <a:xfrm>
            <a:off x="2227249" y="415912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04" name="Freeform 14004"/>
          <p:cNvSpPr/>
          <p:nvPr/>
        </p:nvSpPr>
        <p:spPr>
          <a:xfrm>
            <a:off x="2298573" y="415912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05" name="Freeform 14005"/>
          <p:cNvSpPr/>
          <p:nvPr/>
        </p:nvSpPr>
        <p:spPr>
          <a:xfrm>
            <a:off x="2332120" y="415912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06" name="Freeform 14006"/>
          <p:cNvSpPr/>
          <p:nvPr/>
        </p:nvSpPr>
        <p:spPr>
          <a:xfrm>
            <a:off x="2423102" y="415889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07" name="Freeform 14007"/>
          <p:cNvSpPr/>
          <p:nvPr/>
        </p:nvSpPr>
        <p:spPr>
          <a:xfrm>
            <a:off x="2481395" y="4127574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08" name="Freeform 14008"/>
          <p:cNvSpPr/>
          <p:nvPr/>
        </p:nvSpPr>
        <p:spPr>
          <a:xfrm>
            <a:off x="2542603" y="415912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09" name="Freeform 14009"/>
          <p:cNvSpPr/>
          <p:nvPr/>
        </p:nvSpPr>
        <p:spPr>
          <a:xfrm>
            <a:off x="2610840" y="415912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10" name="Freeform 14010"/>
          <p:cNvSpPr/>
          <p:nvPr/>
        </p:nvSpPr>
        <p:spPr>
          <a:xfrm>
            <a:off x="2677363" y="415912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11" name="Freeform 14011"/>
          <p:cNvSpPr/>
          <p:nvPr/>
        </p:nvSpPr>
        <p:spPr>
          <a:xfrm>
            <a:off x="2728169" y="41591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12" name="Freeform 14012"/>
          <p:cNvSpPr/>
          <p:nvPr/>
        </p:nvSpPr>
        <p:spPr>
          <a:xfrm>
            <a:off x="2828410" y="414540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13" name="Freeform 14013"/>
          <p:cNvSpPr/>
          <p:nvPr/>
        </p:nvSpPr>
        <p:spPr>
          <a:xfrm>
            <a:off x="2870701" y="415912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14" name="Freeform 14014"/>
          <p:cNvSpPr/>
          <p:nvPr/>
        </p:nvSpPr>
        <p:spPr>
          <a:xfrm>
            <a:off x="2979000" y="415912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15" name="Freeform 14015"/>
          <p:cNvSpPr/>
          <p:nvPr/>
        </p:nvSpPr>
        <p:spPr>
          <a:xfrm>
            <a:off x="3037865" y="412757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16" name="Freeform 14016"/>
          <p:cNvSpPr/>
          <p:nvPr/>
        </p:nvSpPr>
        <p:spPr>
          <a:xfrm>
            <a:off x="3108102" y="412757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17" name="Freeform 14017"/>
          <p:cNvSpPr/>
          <p:nvPr/>
        </p:nvSpPr>
        <p:spPr>
          <a:xfrm>
            <a:off x="691286" y="431148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18" name="Freeform 14018"/>
          <p:cNvSpPr/>
          <p:nvPr/>
        </p:nvSpPr>
        <p:spPr>
          <a:xfrm>
            <a:off x="791756" y="431148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19" name="Freeform 14019"/>
          <p:cNvSpPr/>
          <p:nvPr/>
        </p:nvSpPr>
        <p:spPr>
          <a:xfrm>
            <a:off x="889711" y="428679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20" name="Freeform 14020"/>
          <p:cNvSpPr/>
          <p:nvPr/>
        </p:nvSpPr>
        <p:spPr>
          <a:xfrm>
            <a:off x="916571" y="431148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21" name="Freeform 14021"/>
          <p:cNvSpPr/>
          <p:nvPr/>
        </p:nvSpPr>
        <p:spPr>
          <a:xfrm>
            <a:off x="977950" y="431148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22" name="Freeform 14022"/>
          <p:cNvSpPr/>
          <p:nvPr/>
        </p:nvSpPr>
        <p:spPr>
          <a:xfrm>
            <a:off x="1048816" y="431148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23" name="Freeform 14023"/>
          <p:cNvSpPr/>
          <p:nvPr/>
        </p:nvSpPr>
        <p:spPr>
          <a:xfrm>
            <a:off x="1118768" y="429776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24" name="Freeform 14024"/>
          <p:cNvSpPr/>
          <p:nvPr/>
        </p:nvSpPr>
        <p:spPr>
          <a:xfrm>
            <a:off x="1160602" y="431148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25" name="Freeform 14025"/>
          <p:cNvSpPr/>
          <p:nvPr/>
        </p:nvSpPr>
        <p:spPr>
          <a:xfrm>
            <a:off x="1263472" y="429776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26" name="Freeform 14026"/>
          <p:cNvSpPr/>
          <p:nvPr/>
        </p:nvSpPr>
        <p:spPr>
          <a:xfrm>
            <a:off x="1308049" y="427993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27" name="Freeform 14027"/>
          <p:cNvSpPr/>
          <p:nvPr/>
        </p:nvSpPr>
        <p:spPr>
          <a:xfrm>
            <a:off x="1368856" y="43114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28" name="Freeform 14028"/>
          <p:cNvSpPr/>
          <p:nvPr/>
        </p:nvSpPr>
        <p:spPr>
          <a:xfrm>
            <a:off x="1435150" y="428679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29" name="Freeform 14029"/>
          <p:cNvSpPr/>
          <p:nvPr/>
        </p:nvSpPr>
        <p:spPr>
          <a:xfrm>
            <a:off x="1462925" y="431148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30" name="Freeform 14030"/>
          <p:cNvSpPr/>
          <p:nvPr/>
        </p:nvSpPr>
        <p:spPr>
          <a:xfrm>
            <a:off x="1535048" y="431148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31" name="Freeform 14031"/>
          <p:cNvSpPr/>
          <p:nvPr/>
        </p:nvSpPr>
        <p:spPr>
          <a:xfrm>
            <a:off x="1581569" y="429776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32" name="Freeform 14032"/>
          <p:cNvSpPr/>
          <p:nvPr/>
        </p:nvSpPr>
        <p:spPr>
          <a:xfrm>
            <a:off x="1626146" y="431285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33" name="Freeform 14033"/>
          <p:cNvSpPr/>
          <p:nvPr/>
        </p:nvSpPr>
        <p:spPr>
          <a:xfrm>
            <a:off x="1686039" y="427993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34" name="Freeform 14034"/>
          <p:cNvSpPr/>
          <p:nvPr/>
        </p:nvSpPr>
        <p:spPr>
          <a:xfrm>
            <a:off x="1759534" y="428679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35" name="Freeform 14035"/>
          <p:cNvSpPr/>
          <p:nvPr/>
        </p:nvSpPr>
        <p:spPr>
          <a:xfrm>
            <a:off x="1784222" y="43114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36" name="Freeform 14036"/>
          <p:cNvSpPr/>
          <p:nvPr/>
        </p:nvSpPr>
        <p:spPr>
          <a:xfrm>
            <a:off x="1846059" y="431148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37" name="Freeform 14037"/>
          <p:cNvSpPr/>
          <p:nvPr/>
        </p:nvSpPr>
        <p:spPr>
          <a:xfrm>
            <a:off x="1898408" y="4355488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38" name="Freeform 14038"/>
          <p:cNvSpPr/>
          <p:nvPr/>
        </p:nvSpPr>
        <p:spPr>
          <a:xfrm>
            <a:off x="1965502" y="431148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39" name="Freeform 14039"/>
          <p:cNvSpPr/>
          <p:nvPr/>
        </p:nvSpPr>
        <p:spPr>
          <a:xfrm>
            <a:off x="2018652" y="431285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40" name="Freeform 14040"/>
          <p:cNvSpPr/>
          <p:nvPr/>
        </p:nvSpPr>
        <p:spPr>
          <a:xfrm>
            <a:off x="2079460" y="431125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41" name="Freeform 14041"/>
          <p:cNvSpPr/>
          <p:nvPr/>
        </p:nvSpPr>
        <p:spPr>
          <a:xfrm>
            <a:off x="2137295" y="427993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42" name="Freeform 14042"/>
          <p:cNvSpPr/>
          <p:nvPr/>
        </p:nvSpPr>
        <p:spPr>
          <a:xfrm>
            <a:off x="2237079" y="431148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43" name="Freeform 14043"/>
          <p:cNvSpPr/>
          <p:nvPr/>
        </p:nvSpPr>
        <p:spPr>
          <a:xfrm>
            <a:off x="2294686" y="431148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44" name="Freeform 14044"/>
          <p:cNvSpPr/>
          <p:nvPr/>
        </p:nvSpPr>
        <p:spPr>
          <a:xfrm>
            <a:off x="2386812" y="431148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45" name="Freeform 14045"/>
          <p:cNvSpPr/>
          <p:nvPr/>
        </p:nvSpPr>
        <p:spPr>
          <a:xfrm>
            <a:off x="2453906" y="43114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46" name="Freeform 14046"/>
          <p:cNvSpPr/>
          <p:nvPr/>
        </p:nvSpPr>
        <p:spPr>
          <a:xfrm>
            <a:off x="2520543" y="431148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47" name="Freeform 14047"/>
          <p:cNvSpPr/>
          <p:nvPr/>
        </p:nvSpPr>
        <p:spPr>
          <a:xfrm>
            <a:off x="2551518" y="4278564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48" name="Freeform 14048"/>
          <p:cNvSpPr/>
          <p:nvPr/>
        </p:nvSpPr>
        <p:spPr>
          <a:xfrm>
            <a:off x="2589237" y="431148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49" name="Freeform 14049"/>
          <p:cNvSpPr/>
          <p:nvPr/>
        </p:nvSpPr>
        <p:spPr>
          <a:xfrm>
            <a:off x="2660103" y="431148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50" name="Freeform 14050"/>
          <p:cNvSpPr/>
          <p:nvPr/>
        </p:nvSpPr>
        <p:spPr>
          <a:xfrm>
            <a:off x="2699182" y="431148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51" name="Freeform 14051"/>
          <p:cNvSpPr/>
          <p:nvPr/>
        </p:nvSpPr>
        <p:spPr>
          <a:xfrm>
            <a:off x="2797138" y="428679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52" name="Freeform 14052"/>
          <p:cNvSpPr/>
          <p:nvPr/>
        </p:nvSpPr>
        <p:spPr>
          <a:xfrm>
            <a:off x="2823998" y="431148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53" name="Freeform 14053"/>
          <p:cNvSpPr/>
          <p:nvPr/>
        </p:nvSpPr>
        <p:spPr>
          <a:xfrm>
            <a:off x="2885377" y="4311483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54" name="Freeform 14054"/>
          <p:cNvSpPr/>
          <p:nvPr/>
        </p:nvSpPr>
        <p:spPr>
          <a:xfrm>
            <a:off x="2994191" y="431148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55" name="Freeform 14055"/>
          <p:cNvSpPr/>
          <p:nvPr/>
        </p:nvSpPr>
        <p:spPr>
          <a:xfrm>
            <a:off x="3056599" y="431148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56" name="Freeform 14056"/>
          <p:cNvSpPr/>
          <p:nvPr/>
        </p:nvSpPr>
        <p:spPr>
          <a:xfrm>
            <a:off x="3087574" y="429776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57" name="Freeform 14057"/>
          <p:cNvSpPr/>
          <p:nvPr/>
        </p:nvSpPr>
        <p:spPr>
          <a:xfrm>
            <a:off x="3127693" y="431148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58" name="Freeform 14058"/>
          <p:cNvSpPr/>
          <p:nvPr/>
        </p:nvSpPr>
        <p:spPr>
          <a:xfrm>
            <a:off x="693458" y="446384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59" name="Freeform 14059"/>
          <p:cNvSpPr/>
          <p:nvPr/>
        </p:nvSpPr>
        <p:spPr>
          <a:xfrm>
            <a:off x="788669" y="446384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60" name="Freeform 14060"/>
          <p:cNvSpPr/>
          <p:nvPr/>
        </p:nvSpPr>
        <p:spPr>
          <a:xfrm>
            <a:off x="850163" y="446384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61" name="Freeform 14061"/>
          <p:cNvSpPr/>
          <p:nvPr/>
        </p:nvSpPr>
        <p:spPr>
          <a:xfrm>
            <a:off x="911542" y="446384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62" name="Freeform 14062"/>
          <p:cNvSpPr/>
          <p:nvPr/>
        </p:nvSpPr>
        <p:spPr>
          <a:xfrm>
            <a:off x="970864" y="4463845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63" name="Freeform 14063"/>
          <p:cNvSpPr/>
          <p:nvPr/>
        </p:nvSpPr>
        <p:spPr>
          <a:xfrm>
            <a:off x="1040701" y="446384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64" name="Freeform 14064"/>
          <p:cNvSpPr/>
          <p:nvPr/>
        </p:nvSpPr>
        <p:spPr>
          <a:xfrm>
            <a:off x="1106423" y="446384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65" name="Freeform 14065"/>
          <p:cNvSpPr/>
          <p:nvPr/>
        </p:nvSpPr>
        <p:spPr>
          <a:xfrm>
            <a:off x="1201635" y="446384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66" name="Freeform 14066"/>
          <p:cNvSpPr/>
          <p:nvPr/>
        </p:nvSpPr>
        <p:spPr>
          <a:xfrm>
            <a:off x="1267358" y="446384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67" name="Freeform 14067"/>
          <p:cNvSpPr/>
          <p:nvPr/>
        </p:nvSpPr>
        <p:spPr>
          <a:xfrm>
            <a:off x="1324851" y="445012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68" name="Freeform 14068"/>
          <p:cNvSpPr/>
          <p:nvPr/>
        </p:nvSpPr>
        <p:spPr>
          <a:xfrm>
            <a:off x="1368628" y="4507850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69" name="Freeform 14069"/>
          <p:cNvSpPr/>
          <p:nvPr/>
        </p:nvSpPr>
        <p:spPr>
          <a:xfrm>
            <a:off x="1428407" y="4463616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70" name="Freeform 14070"/>
          <p:cNvSpPr/>
          <p:nvPr/>
        </p:nvSpPr>
        <p:spPr>
          <a:xfrm>
            <a:off x="1483499" y="446384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71" name="Freeform 14071"/>
          <p:cNvSpPr/>
          <p:nvPr/>
        </p:nvSpPr>
        <p:spPr>
          <a:xfrm>
            <a:off x="1553451" y="446384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72" name="Freeform 14072"/>
          <p:cNvSpPr/>
          <p:nvPr/>
        </p:nvSpPr>
        <p:spPr>
          <a:xfrm>
            <a:off x="1613916" y="443229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73" name="Freeform 14073"/>
          <p:cNvSpPr/>
          <p:nvPr/>
        </p:nvSpPr>
        <p:spPr>
          <a:xfrm>
            <a:off x="1687410" y="446521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74" name="Freeform 14074"/>
          <p:cNvSpPr/>
          <p:nvPr/>
        </p:nvSpPr>
        <p:spPr>
          <a:xfrm>
            <a:off x="1748218" y="4463616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75" name="Freeform 14075"/>
          <p:cNvSpPr/>
          <p:nvPr/>
        </p:nvSpPr>
        <p:spPr>
          <a:xfrm>
            <a:off x="1799424" y="445012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76" name="Freeform 14076"/>
          <p:cNvSpPr/>
          <p:nvPr/>
        </p:nvSpPr>
        <p:spPr>
          <a:xfrm>
            <a:off x="1844001" y="44391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77" name="Freeform 14077"/>
          <p:cNvSpPr/>
          <p:nvPr/>
        </p:nvSpPr>
        <p:spPr>
          <a:xfrm>
            <a:off x="1870862" y="446384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78" name="Freeform 14078"/>
          <p:cNvSpPr/>
          <p:nvPr/>
        </p:nvSpPr>
        <p:spPr>
          <a:xfrm>
            <a:off x="1932241" y="4463845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79" name="Freeform 14079"/>
          <p:cNvSpPr/>
          <p:nvPr/>
        </p:nvSpPr>
        <p:spPr>
          <a:xfrm>
            <a:off x="2004021" y="4507850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80" name="Freeform 14080"/>
          <p:cNvSpPr/>
          <p:nvPr/>
        </p:nvSpPr>
        <p:spPr>
          <a:xfrm>
            <a:off x="2063800" y="446384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81" name="Freeform 14081"/>
          <p:cNvSpPr/>
          <p:nvPr/>
        </p:nvSpPr>
        <p:spPr>
          <a:xfrm>
            <a:off x="2134666" y="446384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82" name="Freeform 14082"/>
          <p:cNvSpPr/>
          <p:nvPr/>
        </p:nvSpPr>
        <p:spPr>
          <a:xfrm>
            <a:off x="2199474" y="446384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83" name="Freeform 14083"/>
          <p:cNvSpPr/>
          <p:nvPr/>
        </p:nvSpPr>
        <p:spPr>
          <a:xfrm>
            <a:off x="2287828" y="443229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84" name="Freeform 14084"/>
          <p:cNvSpPr/>
          <p:nvPr/>
        </p:nvSpPr>
        <p:spPr>
          <a:xfrm>
            <a:off x="2361323" y="44391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85" name="Freeform 14085"/>
          <p:cNvSpPr/>
          <p:nvPr/>
        </p:nvSpPr>
        <p:spPr>
          <a:xfrm>
            <a:off x="2384297" y="446384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86" name="Freeform 14086"/>
          <p:cNvSpPr/>
          <p:nvPr/>
        </p:nvSpPr>
        <p:spPr>
          <a:xfrm>
            <a:off x="2434704" y="4463616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87" name="Freeform 14087"/>
          <p:cNvSpPr/>
          <p:nvPr/>
        </p:nvSpPr>
        <p:spPr>
          <a:xfrm>
            <a:off x="2492539" y="44391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88" name="Freeform 14088"/>
          <p:cNvSpPr/>
          <p:nvPr/>
        </p:nvSpPr>
        <p:spPr>
          <a:xfrm>
            <a:off x="2519972" y="446384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89" name="Freeform 14089"/>
          <p:cNvSpPr/>
          <p:nvPr/>
        </p:nvSpPr>
        <p:spPr>
          <a:xfrm>
            <a:off x="2591523" y="4432298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90" name="Freeform 14090"/>
          <p:cNvSpPr/>
          <p:nvPr/>
        </p:nvSpPr>
        <p:spPr>
          <a:xfrm>
            <a:off x="2617241" y="44391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91" name="Freeform 14091"/>
          <p:cNvSpPr/>
          <p:nvPr/>
        </p:nvSpPr>
        <p:spPr>
          <a:xfrm>
            <a:off x="2644101" y="446384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92" name="Freeform 14092"/>
          <p:cNvSpPr/>
          <p:nvPr/>
        </p:nvSpPr>
        <p:spPr>
          <a:xfrm>
            <a:off x="2705480" y="446384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93" name="Freeform 14093"/>
          <p:cNvSpPr/>
          <p:nvPr/>
        </p:nvSpPr>
        <p:spPr>
          <a:xfrm>
            <a:off x="2798978" y="446384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94" name="Freeform 14094"/>
          <p:cNvSpPr/>
          <p:nvPr/>
        </p:nvSpPr>
        <p:spPr>
          <a:xfrm>
            <a:off x="2869501" y="446521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95" name="Freeform 14095"/>
          <p:cNvSpPr/>
          <p:nvPr/>
        </p:nvSpPr>
        <p:spPr>
          <a:xfrm>
            <a:off x="2926423" y="445012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96" name="Freeform 14096"/>
          <p:cNvSpPr/>
          <p:nvPr/>
        </p:nvSpPr>
        <p:spPr>
          <a:xfrm>
            <a:off x="2966542" y="446384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97" name="Freeform 14097"/>
          <p:cNvSpPr/>
          <p:nvPr/>
        </p:nvSpPr>
        <p:spPr>
          <a:xfrm>
            <a:off x="3019691" y="44391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98" name="Freeform 14098"/>
          <p:cNvSpPr/>
          <p:nvPr/>
        </p:nvSpPr>
        <p:spPr>
          <a:xfrm>
            <a:off x="3043466" y="443229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99" name="Freeform 14099"/>
          <p:cNvSpPr/>
          <p:nvPr/>
        </p:nvSpPr>
        <p:spPr>
          <a:xfrm>
            <a:off x="3114217" y="446384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00" name="Freeform 14100"/>
          <p:cNvSpPr/>
          <p:nvPr/>
        </p:nvSpPr>
        <p:spPr>
          <a:xfrm>
            <a:off x="691286" y="461620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01" name="Freeform 14101"/>
          <p:cNvSpPr/>
          <p:nvPr/>
        </p:nvSpPr>
        <p:spPr>
          <a:xfrm>
            <a:off x="755180" y="4583288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02" name="Freeform 14102"/>
          <p:cNvSpPr/>
          <p:nvPr/>
        </p:nvSpPr>
        <p:spPr>
          <a:xfrm>
            <a:off x="826846" y="461620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03" name="Freeform 14103"/>
          <p:cNvSpPr/>
          <p:nvPr/>
        </p:nvSpPr>
        <p:spPr>
          <a:xfrm>
            <a:off x="924801" y="461757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04" name="Freeform 14104"/>
          <p:cNvSpPr/>
          <p:nvPr/>
        </p:nvSpPr>
        <p:spPr>
          <a:xfrm>
            <a:off x="983894" y="461620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05" name="Freeform 14105"/>
          <p:cNvSpPr/>
          <p:nvPr/>
        </p:nvSpPr>
        <p:spPr>
          <a:xfrm>
            <a:off x="1037043" y="459151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06" name="Freeform 14106"/>
          <p:cNvSpPr/>
          <p:nvPr/>
        </p:nvSpPr>
        <p:spPr>
          <a:xfrm>
            <a:off x="1061732" y="461597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07" name="Freeform 14107"/>
          <p:cNvSpPr/>
          <p:nvPr/>
        </p:nvSpPr>
        <p:spPr>
          <a:xfrm>
            <a:off x="1146886" y="461620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08" name="Freeform 14108"/>
          <p:cNvSpPr/>
          <p:nvPr/>
        </p:nvSpPr>
        <p:spPr>
          <a:xfrm>
            <a:off x="1200035" y="461757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09" name="Freeform 14109"/>
          <p:cNvSpPr/>
          <p:nvPr/>
        </p:nvSpPr>
        <p:spPr>
          <a:xfrm>
            <a:off x="1260843" y="461597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10" name="Freeform 14110"/>
          <p:cNvSpPr/>
          <p:nvPr/>
        </p:nvSpPr>
        <p:spPr>
          <a:xfrm>
            <a:off x="1318679" y="458466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11" name="Freeform 14111"/>
          <p:cNvSpPr/>
          <p:nvPr/>
        </p:nvSpPr>
        <p:spPr>
          <a:xfrm>
            <a:off x="1411262" y="461620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12" name="Freeform 14112"/>
          <p:cNvSpPr/>
          <p:nvPr/>
        </p:nvSpPr>
        <p:spPr>
          <a:xfrm>
            <a:off x="1468869" y="461620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13" name="Freeform 14113"/>
          <p:cNvSpPr/>
          <p:nvPr/>
        </p:nvSpPr>
        <p:spPr>
          <a:xfrm>
            <a:off x="1553794" y="461620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14" name="Freeform 14114"/>
          <p:cNvSpPr/>
          <p:nvPr/>
        </p:nvSpPr>
        <p:spPr>
          <a:xfrm>
            <a:off x="1619173" y="461620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15" name="Freeform 14115"/>
          <p:cNvSpPr/>
          <p:nvPr/>
        </p:nvSpPr>
        <p:spPr>
          <a:xfrm>
            <a:off x="1665922" y="4617578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16" name="Freeform 14116"/>
          <p:cNvSpPr/>
          <p:nvPr/>
        </p:nvSpPr>
        <p:spPr>
          <a:xfrm>
            <a:off x="1724672" y="461597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17" name="Freeform 14117"/>
          <p:cNvSpPr/>
          <p:nvPr/>
        </p:nvSpPr>
        <p:spPr>
          <a:xfrm>
            <a:off x="1782508" y="458466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18" name="Freeform 14118"/>
          <p:cNvSpPr/>
          <p:nvPr/>
        </p:nvSpPr>
        <p:spPr>
          <a:xfrm>
            <a:off x="1843316" y="461620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19" name="Freeform 14119"/>
          <p:cNvSpPr/>
          <p:nvPr/>
        </p:nvSpPr>
        <p:spPr>
          <a:xfrm>
            <a:off x="1915553" y="458466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20" name="Freeform 14120"/>
          <p:cNvSpPr/>
          <p:nvPr/>
        </p:nvSpPr>
        <p:spPr>
          <a:xfrm>
            <a:off x="1938528" y="461620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21" name="Freeform 14121"/>
          <p:cNvSpPr/>
          <p:nvPr/>
        </p:nvSpPr>
        <p:spPr>
          <a:xfrm>
            <a:off x="2006307" y="461620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22" name="Freeform 14122"/>
          <p:cNvSpPr/>
          <p:nvPr/>
        </p:nvSpPr>
        <p:spPr>
          <a:xfrm>
            <a:off x="2072487" y="4617578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23" name="Freeform 14123"/>
          <p:cNvSpPr/>
          <p:nvPr/>
        </p:nvSpPr>
        <p:spPr>
          <a:xfrm>
            <a:off x="2163013" y="461620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24" name="Freeform 14124"/>
          <p:cNvSpPr/>
          <p:nvPr/>
        </p:nvSpPr>
        <p:spPr>
          <a:xfrm>
            <a:off x="2233879" y="461620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25" name="Freeform 14125"/>
          <p:cNvSpPr/>
          <p:nvPr/>
        </p:nvSpPr>
        <p:spPr>
          <a:xfrm>
            <a:off x="2303259" y="458466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26" name="Freeform 14126"/>
          <p:cNvSpPr/>
          <p:nvPr/>
        </p:nvSpPr>
        <p:spPr>
          <a:xfrm>
            <a:off x="2366810" y="459151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27" name="Freeform 14127"/>
          <p:cNvSpPr/>
          <p:nvPr/>
        </p:nvSpPr>
        <p:spPr>
          <a:xfrm>
            <a:off x="2389784" y="461620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28" name="Freeform 14128"/>
          <p:cNvSpPr/>
          <p:nvPr/>
        </p:nvSpPr>
        <p:spPr>
          <a:xfrm>
            <a:off x="2436304" y="460249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29" name="Freeform 14129"/>
          <p:cNvSpPr/>
          <p:nvPr/>
        </p:nvSpPr>
        <p:spPr>
          <a:xfrm>
            <a:off x="2478138" y="461620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30" name="Freeform 14130"/>
          <p:cNvSpPr/>
          <p:nvPr/>
        </p:nvSpPr>
        <p:spPr>
          <a:xfrm>
            <a:off x="2549004" y="461620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31" name="Freeform 14131"/>
          <p:cNvSpPr/>
          <p:nvPr/>
        </p:nvSpPr>
        <p:spPr>
          <a:xfrm>
            <a:off x="2580208" y="4617578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32" name="Freeform 14132"/>
          <p:cNvSpPr/>
          <p:nvPr/>
        </p:nvSpPr>
        <p:spPr>
          <a:xfrm>
            <a:off x="2632649" y="4659412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33" name="Rectangle 14133"/>
          <p:cNvSpPr/>
          <p:nvPr/>
        </p:nvSpPr>
        <p:spPr>
          <a:xfrm>
            <a:off x="685800" y="4748040"/>
            <a:ext cx="2518371" cy="470450"/>
          </a:xfrm>
          <a:prstGeom prst="rect">
            <a:avLst/>
          </a:prstGeom>
        </p:spPr>
      </p:sp>
      <p:sp>
        <p:nvSpPr>
          <p:cNvPr id="14134" name="Freeform 14134"/>
          <p:cNvSpPr/>
          <p:nvPr/>
        </p:nvSpPr>
        <p:spPr>
          <a:xfrm>
            <a:off x="695752" y="4799887"/>
            <a:ext cx="44267" cy="80924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35" name="Freeform 14135"/>
          <p:cNvSpPr/>
          <p:nvPr/>
        </p:nvSpPr>
        <p:spPr>
          <a:xfrm>
            <a:off x="748106" y="4825947"/>
            <a:ext cx="5152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36" name="Freeform 14136"/>
          <p:cNvSpPr/>
          <p:nvPr/>
        </p:nvSpPr>
        <p:spPr>
          <a:xfrm>
            <a:off x="812071" y="4825947"/>
            <a:ext cx="27576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37" name="Freeform 14137"/>
          <p:cNvSpPr/>
          <p:nvPr/>
        </p:nvSpPr>
        <p:spPr>
          <a:xfrm>
            <a:off x="869091" y="4825947"/>
            <a:ext cx="72880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38" name="Freeform 14138"/>
          <p:cNvSpPr/>
          <p:nvPr/>
        </p:nvSpPr>
        <p:spPr>
          <a:xfrm>
            <a:off x="955138" y="4825947"/>
            <a:ext cx="5152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39" name="Freeform 14139"/>
          <p:cNvSpPr/>
          <p:nvPr/>
        </p:nvSpPr>
        <p:spPr>
          <a:xfrm>
            <a:off x="1019103" y="4825947"/>
            <a:ext cx="27576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40" name="Freeform 14140"/>
          <p:cNvSpPr/>
          <p:nvPr/>
        </p:nvSpPr>
        <p:spPr>
          <a:xfrm>
            <a:off x="1048566" y="4825947"/>
            <a:ext cx="4768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41" name="Freeform 14141"/>
          <p:cNvSpPr/>
          <p:nvPr/>
        </p:nvSpPr>
        <p:spPr>
          <a:xfrm>
            <a:off x="1132126" y="4801258"/>
            <a:ext cx="995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42" name="Freeform 14142"/>
          <p:cNvSpPr/>
          <p:nvPr/>
        </p:nvSpPr>
        <p:spPr>
          <a:xfrm>
            <a:off x="1156177" y="4825947"/>
            <a:ext cx="4209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43" name="Freeform 14143"/>
          <p:cNvSpPr/>
          <p:nvPr/>
        </p:nvSpPr>
        <p:spPr>
          <a:xfrm>
            <a:off x="1208013" y="4793029"/>
            <a:ext cx="32449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44" name="Freeform 14144"/>
          <p:cNvSpPr/>
          <p:nvPr/>
        </p:nvSpPr>
        <p:spPr>
          <a:xfrm>
            <a:off x="1241913" y="4825947"/>
            <a:ext cx="5152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45" name="Freeform 14145"/>
          <p:cNvSpPr/>
          <p:nvPr/>
        </p:nvSpPr>
        <p:spPr>
          <a:xfrm>
            <a:off x="1305879" y="4825947"/>
            <a:ext cx="27576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46" name="Freeform 14146"/>
          <p:cNvSpPr/>
          <p:nvPr/>
        </p:nvSpPr>
        <p:spPr>
          <a:xfrm>
            <a:off x="1341034" y="4825947"/>
            <a:ext cx="72880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47" name="Freeform 14147"/>
          <p:cNvSpPr/>
          <p:nvPr/>
        </p:nvSpPr>
        <p:spPr>
          <a:xfrm>
            <a:off x="1427081" y="4825947"/>
            <a:ext cx="4126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48" name="Freeform 14148"/>
          <p:cNvSpPr/>
          <p:nvPr/>
        </p:nvSpPr>
        <p:spPr>
          <a:xfrm>
            <a:off x="1477051" y="4812231"/>
            <a:ext cx="3151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49" name="Freeform 14149"/>
          <p:cNvSpPr/>
          <p:nvPr/>
        </p:nvSpPr>
        <p:spPr>
          <a:xfrm>
            <a:off x="1517171" y="4801258"/>
            <a:ext cx="995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50" name="Freeform 14150"/>
          <p:cNvSpPr/>
          <p:nvPr/>
        </p:nvSpPr>
        <p:spPr>
          <a:xfrm>
            <a:off x="1539253" y="4825947"/>
            <a:ext cx="5152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51" name="Freeform 14151"/>
          <p:cNvSpPr/>
          <p:nvPr/>
        </p:nvSpPr>
        <p:spPr>
          <a:xfrm>
            <a:off x="1602389" y="4825947"/>
            <a:ext cx="4209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52" name="Freeform 14152"/>
          <p:cNvSpPr/>
          <p:nvPr/>
        </p:nvSpPr>
        <p:spPr>
          <a:xfrm>
            <a:off x="1659512" y="4869953"/>
            <a:ext cx="15343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53" name="Freeform 14153"/>
          <p:cNvSpPr/>
          <p:nvPr/>
        </p:nvSpPr>
        <p:spPr>
          <a:xfrm>
            <a:off x="1712488" y="4825947"/>
            <a:ext cx="51732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54" name="Freeform 14154"/>
          <p:cNvSpPr/>
          <p:nvPr/>
        </p:nvSpPr>
        <p:spPr>
          <a:xfrm>
            <a:off x="1777075" y="4794400"/>
            <a:ext cx="6842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55" name="Freeform 14155"/>
          <p:cNvSpPr/>
          <p:nvPr/>
        </p:nvSpPr>
        <p:spPr>
          <a:xfrm>
            <a:off x="1797602" y="4825947"/>
            <a:ext cx="4768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56" name="Freeform 14156"/>
          <p:cNvSpPr/>
          <p:nvPr/>
        </p:nvSpPr>
        <p:spPr>
          <a:xfrm>
            <a:off x="1854933" y="4825947"/>
            <a:ext cx="4126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57" name="Freeform 14157"/>
          <p:cNvSpPr/>
          <p:nvPr/>
        </p:nvSpPr>
        <p:spPr>
          <a:xfrm>
            <a:off x="1906872" y="4825947"/>
            <a:ext cx="3752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58" name="Freeform 14158"/>
          <p:cNvSpPr/>
          <p:nvPr/>
        </p:nvSpPr>
        <p:spPr>
          <a:xfrm>
            <a:off x="1952280" y="4825947"/>
            <a:ext cx="4768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59" name="Freeform 14159"/>
          <p:cNvSpPr/>
          <p:nvPr/>
        </p:nvSpPr>
        <p:spPr>
          <a:xfrm>
            <a:off x="2033351" y="4825719"/>
            <a:ext cx="43438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60" name="Freeform 14160"/>
          <p:cNvSpPr/>
          <p:nvPr/>
        </p:nvSpPr>
        <p:spPr>
          <a:xfrm>
            <a:off x="2083010" y="4825947"/>
            <a:ext cx="5152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61" name="Freeform 14161"/>
          <p:cNvSpPr/>
          <p:nvPr/>
        </p:nvSpPr>
        <p:spPr>
          <a:xfrm>
            <a:off x="2146146" y="4825947"/>
            <a:ext cx="4209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62" name="Freeform 14162"/>
          <p:cNvSpPr/>
          <p:nvPr/>
        </p:nvSpPr>
        <p:spPr>
          <a:xfrm>
            <a:off x="2197981" y="4812231"/>
            <a:ext cx="3151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63" name="Freeform 14163"/>
          <p:cNvSpPr/>
          <p:nvPr/>
        </p:nvSpPr>
        <p:spPr>
          <a:xfrm>
            <a:off x="2235614" y="4825947"/>
            <a:ext cx="4126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64" name="Freeform 14164"/>
          <p:cNvSpPr/>
          <p:nvPr/>
        </p:nvSpPr>
        <p:spPr>
          <a:xfrm>
            <a:off x="2289108" y="4825719"/>
            <a:ext cx="43438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65" name="Freeform 14165"/>
          <p:cNvSpPr/>
          <p:nvPr/>
        </p:nvSpPr>
        <p:spPr>
          <a:xfrm>
            <a:off x="2335242" y="4812231"/>
            <a:ext cx="3151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66" name="Freeform 14166"/>
          <p:cNvSpPr/>
          <p:nvPr/>
        </p:nvSpPr>
        <p:spPr>
          <a:xfrm>
            <a:off x="2396823" y="4797829"/>
            <a:ext cx="47274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67" name="Freeform 14167"/>
          <p:cNvSpPr/>
          <p:nvPr/>
        </p:nvSpPr>
        <p:spPr>
          <a:xfrm>
            <a:off x="2450421" y="4812231"/>
            <a:ext cx="3151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68" name="Freeform 14168"/>
          <p:cNvSpPr/>
          <p:nvPr/>
        </p:nvSpPr>
        <p:spPr>
          <a:xfrm>
            <a:off x="2488054" y="4825947"/>
            <a:ext cx="4768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69" name="Freeform 14169"/>
          <p:cNvSpPr/>
          <p:nvPr/>
        </p:nvSpPr>
        <p:spPr>
          <a:xfrm>
            <a:off x="2547872" y="4825947"/>
            <a:ext cx="51732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70" name="Freeform 14170"/>
          <p:cNvSpPr/>
          <p:nvPr/>
        </p:nvSpPr>
        <p:spPr>
          <a:xfrm>
            <a:off x="2610904" y="4794400"/>
            <a:ext cx="41572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71" name="Freeform 14171"/>
          <p:cNvSpPr/>
          <p:nvPr/>
        </p:nvSpPr>
        <p:spPr>
          <a:xfrm>
            <a:off x="2665746" y="4825947"/>
            <a:ext cx="4768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72" name="Freeform 14172"/>
          <p:cNvSpPr/>
          <p:nvPr/>
        </p:nvSpPr>
        <p:spPr>
          <a:xfrm>
            <a:off x="2725046" y="4825947"/>
            <a:ext cx="4209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73" name="Freeform 14173"/>
          <p:cNvSpPr/>
          <p:nvPr/>
        </p:nvSpPr>
        <p:spPr>
          <a:xfrm>
            <a:off x="2804148" y="4797829"/>
            <a:ext cx="66038" cy="85039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74" name="Freeform 14174"/>
          <p:cNvSpPr/>
          <p:nvPr/>
        </p:nvSpPr>
        <p:spPr>
          <a:xfrm>
            <a:off x="2884493" y="4825947"/>
            <a:ext cx="5152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75" name="Freeform 14175"/>
          <p:cNvSpPr/>
          <p:nvPr/>
        </p:nvSpPr>
        <p:spPr>
          <a:xfrm>
            <a:off x="2948458" y="4825947"/>
            <a:ext cx="27576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76" name="Freeform 14176"/>
          <p:cNvSpPr/>
          <p:nvPr/>
        </p:nvSpPr>
        <p:spPr>
          <a:xfrm>
            <a:off x="2982255" y="4794400"/>
            <a:ext cx="51732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77" name="Freeform 14177"/>
          <p:cNvSpPr/>
          <p:nvPr/>
        </p:nvSpPr>
        <p:spPr>
          <a:xfrm>
            <a:off x="3042799" y="4825947"/>
            <a:ext cx="5152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78" name="Freeform 14178"/>
          <p:cNvSpPr/>
          <p:nvPr/>
        </p:nvSpPr>
        <p:spPr>
          <a:xfrm>
            <a:off x="3102410" y="4825947"/>
            <a:ext cx="3752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79" name="Freeform 14179"/>
          <p:cNvSpPr/>
          <p:nvPr/>
        </p:nvSpPr>
        <p:spPr>
          <a:xfrm>
            <a:off x="3149581" y="4869953"/>
            <a:ext cx="15343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80" name="Freeform 14180"/>
          <p:cNvSpPr/>
          <p:nvPr/>
        </p:nvSpPr>
        <p:spPr>
          <a:xfrm>
            <a:off x="695629" y="4952287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81" name="Freeform 14181"/>
          <p:cNvSpPr/>
          <p:nvPr/>
        </p:nvSpPr>
        <p:spPr>
          <a:xfrm>
            <a:off x="780211" y="5021553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82" name="Freeform 14182"/>
          <p:cNvSpPr/>
          <p:nvPr/>
        </p:nvSpPr>
        <p:spPr>
          <a:xfrm>
            <a:off x="813244" y="4952287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83" name="Freeform 14183"/>
          <p:cNvSpPr/>
          <p:nvPr/>
        </p:nvSpPr>
        <p:spPr>
          <a:xfrm>
            <a:off x="913714" y="5021553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84" name="Freeform 14184"/>
          <p:cNvSpPr/>
          <p:nvPr/>
        </p:nvSpPr>
        <p:spPr>
          <a:xfrm>
            <a:off x="935774" y="4952287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85" name="Freeform 14185"/>
          <p:cNvSpPr/>
          <p:nvPr/>
        </p:nvSpPr>
        <p:spPr>
          <a:xfrm>
            <a:off x="1023899" y="5021553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86" name="Freeform 14186"/>
          <p:cNvSpPr/>
          <p:nvPr/>
        </p:nvSpPr>
        <p:spPr>
          <a:xfrm>
            <a:off x="1053388" y="5022353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87" name="Freeform 14187"/>
          <p:cNvSpPr/>
          <p:nvPr/>
        </p:nvSpPr>
        <p:spPr>
          <a:xfrm>
            <a:off x="1111224" y="497811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88" name="Freeform 14188"/>
          <p:cNvSpPr/>
          <p:nvPr/>
        </p:nvSpPr>
        <p:spPr>
          <a:xfrm>
            <a:off x="1169060" y="494680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89" name="Freeform 14189"/>
          <p:cNvSpPr/>
          <p:nvPr/>
        </p:nvSpPr>
        <p:spPr>
          <a:xfrm>
            <a:off x="1229867" y="49783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90" name="Freeform 14190"/>
          <p:cNvSpPr/>
          <p:nvPr/>
        </p:nvSpPr>
        <p:spPr>
          <a:xfrm>
            <a:off x="1291932" y="495365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91" name="Freeform 14191"/>
          <p:cNvSpPr/>
          <p:nvPr/>
        </p:nvSpPr>
        <p:spPr>
          <a:xfrm>
            <a:off x="1319707" y="49783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92" name="Freeform 14192"/>
          <p:cNvSpPr/>
          <p:nvPr/>
        </p:nvSpPr>
        <p:spPr>
          <a:xfrm>
            <a:off x="1382572" y="49783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93" name="Freeform 14193"/>
          <p:cNvSpPr/>
          <p:nvPr/>
        </p:nvSpPr>
        <p:spPr>
          <a:xfrm>
            <a:off x="1446466" y="494542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94" name="Freeform 14194"/>
          <p:cNvSpPr/>
          <p:nvPr/>
        </p:nvSpPr>
        <p:spPr>
          <a:xfrm>
            <a:off x="1508302" y="49646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95" name="Freeform 14195"/>
          <p:cNvSpPr/>
          <p:nvPr/>
        </p:nvSpPr>
        <p:spPr>
          <a:xfrm>
            <a:off x="1552879" y="494680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96" name="Freeform 14196"/>
          <p:cNvSpPr/>
          <p:nvPr/>
        </p:nvSpPr>
        <p:spPr>
          <a:xfrm>
            <a:off x="1613687" y="49783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97" name="Freeform 14197"/>
          <p:cNvSpPr/>
          <p:nvPr/>
        </p:nvSpPr>
        <p:spPr>
          <a:xfrm>
            <a:off x="1709585" y="4952287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98" name="Freeform 14198"/>
          <p:cNvSpPr/>
          <p:nvPr/>
        </p:nvSpPr>
        <p:spPr>
          <a:xfrm>
            <a:off x="1789937" y="49783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99" name="Freeform 14199"/>
          <p:cNvSpPr/>
          <p:nvPr/>
        </p:nvSpPr>
        <p:spPr>
          <a:xfrm>
            <a:off x="1856231" y="497834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00" name="Freeform 14200"/>
          <p:cNvSpPr/>
          <p:nvPr/>
        </p:nvSpPr>
        <p:spPr>
          <a:xfrm>
            <a:off x="1923326" y="49783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01" name="Freeform 14201"/>
          <p:cNvSpPr/>
          <p:nvPr/>
        </p:nvSpPr>
        <p:spPr>
          <a:xfrm>
            <a:off x="1985733" y="49783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02" name="Freeform 14202"/>
          <p:cNvSpPr/>
          <p:nvPr/>
        </p:nvSpPr>
        <p:spPr>
          <a:xfrm>
            <a:off x="2016709" y="49646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03" name="Freeform 14203"/>
          <p:cNvSpPr/>
          <p:nvPr/>
        </p:nvSpPr>
        <p:spPr>
          <a:xfrm>
            <a:off x="2060714" y="497834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04" name="Freeform 14204"/>
          <p:cNvSpPr/>
          <p:nvPr/>
        </p:nvSpPr>
        <p:spPr>
          <a:xfrm>
            <a:off x="2155926" y="49783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05" name="Freeform 14205"/>
          <p:cNvSpPr/>
          <p:nvPr/>
        </p:nvSpPr>
        <p:spPr>
          <a:xfrm>
            <a:off x="2221649" y="497834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06" name="Freeform 14206"/>
          <p:cNvSpPr/>
          <p:nvPr/>
        </p:nvSpPr>
        <p:spPr>
          <a:xfrm>
            <a:off x="2279141" y="49646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07" name="Freeform 14207"/>
          <p:cNvSpPr/>
          <p:nvPr/>
        </p:nvSpPr>
        <p:spPr>
          <a:xfrm>
            <a:off x="2348979" y="49783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08" name="Freeform 14208"/>
          <p:cNvSpPr/>
          <p:nvPr/>
        </p:nvSpPr>
        <p:spPr>
          <a:xfrm>
            <a:off x="2412872" y="494542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09" name="Freeform 14209"/>
          <p:cNvSpPr/>
          <p:nvPr/>
        </p:nvSpPr>
        <p:spPr>
          <a:xfrm>
            <a:off x="2484081" y="4952287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10" name="Freeform 14210"/>
          <p:cNvSpPr/>
          <p:nvPr/>
        </p:nvSpPr>
        <p:spPr>
          <a:xfrm>
            <a:off x="2583065" y="497971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11" name="Freeform 14211"/>
          <p:cNvSpPr/>
          <p:nvPr/>
        </p:nvSpPr>
        <p:spPr>
          <a:xfrm>
            <a:off x="2642158" y="497834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12" name="Freeform 14212"/>
          <p:cNvSpPr/>
          <p:nvPr/>
        </p:nvSpPr>
        <p:spPr>
          <a:xfrm>
            <a:off x="2695308" y="495365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13" name="Freeform 14213"/>
          <p:cNvSpPr/>
          <p:nvPr/>
        </p:nvSpPr>
        <p:spPr>
          <a:xfrm>
            <a:off x="2719997" y="497811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14" name="Freeform 14214"/>
          <p:cNvSpPr/>
          <p:nvPr/>
        </p:nvSpPr>
        <p:spPr>
          <a:xfrm>
            <a:off x="2799206" y="4952287"/>
            <a:ext cx="62407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15" name="Freeform 14215"/>
          <p:cNvSpPr/>
          <p:nvPr/>
        </p:nvSpPr>
        <p:spPr>
          <a:xfrm>
            <a:off x="2871444" y="494680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16" name="Freeform 14216"/>
          <p:cNvSpPr/>
          <p:nvPr/>
        </p:nvSpPr>
        <p:spPr>
          <a:xfrm>
            <a:off x="2932252" y="49783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17" name="Freeform 14217"/>
          <p:cNvSpPr/>
          <p:nvPr/>
        </p:nvSpPr>
        <p:spPr>
          <a:xfrm>
            <a:off x="2995803" y="49783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18" name="Freeform 14218"/>
          <p:cNvSpPr/>
          <p:nvPr/>
        </p:nvSpPr>
        <p:spPr>
          <a:xfrm>
            <a:off x="3066668" y="49783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19" name="Freeform 14219"/>
          <p:cNvSpPr/>
          <p:nvPr/>
        </p:nvSpPr>
        <p:spPr>
          <a:xfrm>
            <a:off x="3097872" y="4979719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20" name="Freeform 14220"/>
          <p:cNvSpPr/>
          <p:nvPr/>
        </p:nvSpPr>
        <p:spPr>
          <a:xfrm>
            <a:off x="3148050" y="5022353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21" name="Freeform 14221"/>
          <p:cNvSpPr/>
          <p:nvPr/>
        </p:nvSpPr>
        <p:spPr>
          <a:xfrm>
            <a:off x="696772" y="5104649"/>
            <a:ext cx="60579" cy="80924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22" name="Freeform 14222"/>
          <p:cNvSpPr/>
          <p:nvPr/>
        </p:nvSpPr>
        <p:spPr>
          <a:xfrm>
            <a:off x="776554" y="510602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23" name="Freeform 14223"/>
          <p:cNvSpPr/>
          <p:nvPr/>
        </p:nvSpPr>
        <p:spPr>
          <a:xfrm>
            <a:off x="799528" y="513070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24" name="Freeform 14224"/>
          <p:cNvSpPr/>
          <p:nvPr/>
        </p:nvSpPr>
        <p:spPr>
          <a:xfrm>
            <a:off x="846048" y="511699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25" name="Freeform 14225"/>
          <p:cNvSpPr/>
          <p:nvPr/>
        </p:nvSpPr>
        <p:spPr>
          <a:xfrm>
            <a:off x="887882" y="513070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26" name="Freeform 14226"/>
          <p:cNvSpPr/>
          <p:nvPr/>
        </p:nvSpPr>
        <p:spPr>
          <a:xfrm>
            <a:off x="958748" y="513070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27" name="Freeform 14227"/>
          <p:cNvSpPr/>
          <p:nvPr/>
        </p:nvSpPr>
        <p:spPr>
          <a:xfrm>
            <a:off x="989952" y="5132081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28" name="Freeform 14228"/>
          <p:cNvSpPr/>
          <p:nvPr/>
        </p:nvSpPr>
        <p:spPr>
          <a:xfrm>
            <a:off x="1040118" y="5174715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29" name="Freeform 14229"/>
          <p:cNvSpPr/>
          <p:nvPr/>
        </p:nvSpPr>
        <p:spPr>
          <a:xfrm>
            <a:off x="1101726" y="513070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30" name="Freeform 14230"/>
          <p:cNvSpPr/>
          <p:nvPr/>
        </p:nvSpPr>
        <p:spPr>
          <a:xfrm>
            <a:off x="1163219" y="513070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31" name="Freeform 14231"/>
          <p:cNvSpPr/>
          <p:nvPr/>
        </p:nvSpPr>
        <p:spPr>
          <a:xfrm>
            <a:off x="1223684" y="509916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32" name="Freeform 14232"/>
          <p:cNvSpPr/>
          <p:nvPr/>
        </p:nvSpPr>
        <p:spPr>
          <a:xfrm>
            <a:off x="1326211" y="5102591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33" name="Freeform 14233"/>
          <p:cNvSpPr/>
          <p:nvPr/>
        </p:nvSpPr>
        <p:spPr>
          <a:xfrm>
            <a:off x="1406678" y="513070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34" name="Freeform 14234"/>
          <p:cNvSpPr/>
          <p:nvPr/>
        </p:nvSpPr>
        <p:spPr>
          <a:xfrm>
            <a:off x="1476630" y="513070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35" name="Freeform 14235"/>
          <p:cNvSpPr/>
          <p:nvPr/>
        </p:nvSpPr>
        <p:spPr>
          <a:xfrm>
            <a:off x="1574585" y="513070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36" name="Freeform 14236"/>
          <p:cNvSpPr/>
          <p:nvPr/>
        </p:nvSpPr>
        <p:spPr>
          <a:xfrm>
            <a:off x="1641679" y="513070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37" name="Freeform 14237"/>
          <p:cNvSpPr/>
          <p:nvPr/>
        </p:nvSpPr>
        <p:spPr>
          <a:xfrm>
            <a:off x="1707744" y="513070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38" name="Freeform 14238"/>
          <p:cNvSpPr/>
          <p:nvPr/>
        </p:nvSpPr>
        <p:spPr>
          <a:xfrm>
            <a:off x="1760894" y="510602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39" name="Freeform 14239"/>
          <p:cNvSpPr/>
          <p:nvPr/>
        </p:nvSpPr>
        <p:spPr>
          <a:xfrm>
            <a:off x="1781696" y="511699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40" name="Freeform 14240"/>
          <p:cNvSpPr/>
          <p:nvPr/>
        </p:nvSpPr>
        <p:spPr>
          <a:xfrm>
            <a:off x="1826274" y="510602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41" name="Freeform 14241"/>
          <p:cNvSpPr/>
          <p:nvPr/>
        </p:nvSpPr>
        <p:spPr>
          <a:xfrm>
            <a:off x="1850962" y="513070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42" name="Freeform 14242"/>
          <p:cNvSpPr/>
          <p:nvPr/>
        </p:nvSpPr>
        <p:spPr>
          <a:xfrm>
            <a:off x="1920914" y="513070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43" name="Freeform 14243"/>
          <p:cNvSpPr/>
          <p:nvPr/>
        </p:nvSpPr>
        <p:spPr>
          <a:xfrm>
            <a:off x="1986522" y="5131509"/>
            <a:ext cx="12344" cy="54749"/>
          </a:xfrm>
          <a:custGeom>
            <a:avLst/>
            <a:gdLst/>
            <a:ahLst/>
            <a:cxnLst/>
            <a:rect l="0" t="0" r="0" b="0"/>
            <a:pathLst>
              <a:path w="1371600" h="60833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  <a:moveTo>
                  <a:pt x="1371600" y="5397500"/>
                </a:moveTo>
                <a:cubicBezTo>
                  <a:pt x="1371600" y="5041900"/>
                  <a:pt x="1092200" y="4711700"/>
                  <a:pt x="685800" y="4711700"/>
                </a:cubicBezTo>
                <a:cubicBezTo>
                  <a:pt x="279400" y="4711700"/>
                  <a:pt x="0" y="5041900"/>
                  <a:pt x="0" y="5397500"/>
                </a:cubicBezTo>
                <a:cubicBezTo>
                  <a:pt x="0" y="5753100"/>
                  <a:pt x="279400" y="6083300"/>
                  <a:pt x="685800" y="6083300"/>
                </a:cubicBezTo>
                <a:cubicBezTo>
                  <a:pt x="1092200" y="6083300"/>
                  <a:pt x="1371600" y="5753100"/>
                  <a:pt x="1371600" y="5397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44" name="Freeform 14244">
            <a:hlinkClick r:id="rId5"/>
          </p:cNvPr>
          <p:cNvSpPr/>
          <p:nvPr/>
        </p:nvSpPr>
        <p:spPr>
          <a:xfrm>
            <a:off x="2044358" y="5128652"/>
            <a:ext cx="60350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45" name="Freeform 14245">
            <a:hlinkClick r:id="rId5"/>
          </p:cNvPr>
          <p:cNvSpPr/>
          <p:nvPr/>
        </p:nvSpPr>
        <p:spPr>
          <a:xfrm>
            <a:off x="2116367" y="5128652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46" name="Freeform 14246">
            <a:hlinkClick r:id="rId5"/>
          </p:cNvPr>
          <p:cNvSpPr/>
          <p:nvPr/>
        </p:nvSpPr>
        <p:spPr>
          <a:xfrm>
            <a:off x="2188147" y="5128652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47" name="Freeform 14247">
            <a:hlinkClick r:id="rId5"/>
          </p:cNvPr>
          <p:cNvSpPr/>
          <p:nvPr/>
        </p:nvSpPr>
        <p:spPr>
          <a:xfrm>
            <a:off x="2236267" y="5099162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48" name="Freeform 14248">
            <a:hlinkClick r:id="rId5"/>
          </p:cNvPr>
          <p:cNvSpPr/>
          <p:nvPr/>
        </p:nvSpPr>
        <p:spPr>
          <a:xfrm>
            <a:off x="2304619" y="5128652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49" name="Freeform 14249">
            <a:hlinkClick r:id="rId5"/>
          </p:cNvPr>
          <p:cNvSpPr/>
          <p:nvPr/>
        </p:nvSpPr>
        <p:spPr>
          <a:xfrm>
            <a:off x="2373085" y="5128652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50" name="Freeform 14250">
            <a:hlinkClick r:id="rId5"/>
          </p:cNvPr>
          <p:cNvSpPr/>
          <p:nvPr/>
        </p:nvSpPr>
        <p:spPr>
          <a:xfrm>
            <a:off x="2426920" y="5102591"/>
            <a:ext cx="84124" cy="85039"/>
          </a:xfrm>
          <a:custGeom>
            <a:avLst/>
            <a:gdLst/>
            <a:ahLst/>
            <a:cxnLst/>
            <a:rect l="0" t="0" r="0" b="0"/>
            <a:pathLst>
              <a:path w="9347200" h="9448800">
                <a:moveTo>
                  <a:pt x="5626100" y="4597400"/>
                </a:moveTo>
                <a:cubicBezTo>
                  <a:pt x="5626100" y="5295900"/>
                  <a:pt x="5359400" y="6134100"/>
                  <a:pt x="4292600" y="6134100"/>
                </a:cubicBezTo>
                <a:cubicBezTo>
                  <a:pt x="3581400" y="6134100"/>
                  <a:pt x="3416300" y="5537200"/>
                  <a:pt x="3416300" y="5003800"/>
                </a:cubicBezTo>
                <a:cubicBezTo>
                  <a:pt x="3416300" y="4127500"/>
                  <a:pt x="3911600" y="3429000"/>
                  <a:pt x="4686300" y="3429000"/>
                </a:cubicBezTo>
                <a:cubicBezTo>
                  <a:pt x="5321300" y="3429000"/>
                  <a:pt x="5626100" y="3924300"/>
                  <a:pt x="5626100" y="4597400"/>
                </a:cubicBezTo>
                <a:close/>
                <a:moveTo>
                  <a:pt x="7277100" y="2438400"/>
                </a:moveTo>
                <a:lnTo>
                  <a:pt x="6083300" y="2438400"/>
                </a:lnTo>
                <a:lnTo>
                  <a:pt x="5981700" y="3009900"/>
                </a:lnTo>
                <a:lnTo>
                  <a:pt x="5956300" y="3009900"/>
                </a:lnTo>
                <a:cubicBezTo>
                  <a:pt x="5702300" y="2489200"/>
                  <a:pt x="5257800" y="2286000"/>
                  <a:pt x="4584700" y="2286000"/>
                </a:cubicBezTo>
                <a:cubicBezTo>
                  <a:pt x="3009900" y="2286000"/>
                  <a:pt x="2044700" y="3657600"/>
                  <a:pt x="2044700" y="5143500"/>
                </a:cubicBezTo>
                <a:cubicBezTo>
                  <a:pt x="2044700" y="6400800"/>
                  <a:pt x="2781300" y="7277100"/>
                  <a:pt x="3873500" y="7277100"/>
                </a:cubicBezTo>
                <a:cubicBezTo>
                  <a:pt x="4673600" y="7277100"/>
                  <a:pt x="5168900" y="6934200"/>
                  <a:pt x="5499100" y="6591300"/>
                </a:cubicBezTo>
                <a:lnTo>
                  <a:pt x="5524500" y="6591300"/>
                </a:lnTo>
                <a:cubicBezTo>
                  <a:pt x="5537200" y="6921500"/>
                  <a:pt x="5816600" y="7277100"/>
                  <a:pt x="6527800" y="7277100"/>
                </a:cubicBezTo>
                <a:cubicBezTo>
                  <a:pt x="7289800" y="7277100"/>
                  <a:pt x="9347200" y="6883400"/>
                  <a:pt x="9347200" y="4178300"/>
                </a:cubicBezTo>
                <a:cubicBezTo>
                  <a:pt x="9347200" y="1485900"/>
                  <a:pt x="7086600" y="0"/>
                  <a:pt x="4851400" y="0"/>
                </a:cubicBezTo>
                <a:cubicBezTo>
                  <a:pt x="2171700" y="0"/>
                  <a:pt x="0" y="2032000"/>
                  <a:pt x="0" y="4737100"/>
                </a:cubicBezTo>
                <a:cubicBezTo>
                  <a:pt x="0" y="7493000"/>
                  <a:pt x="2222500" y="9448800"/>
                  <a:pt x="4927600" y="9448800"/>
                </a:cubicBezTo>
                <a:cubicBezTo>
                  <a:pt x="6477000" y="9448800"/>
                  <a:pt x="7924800" y="8775700"/>
                  <a:pt x="8826500" y="7531100"/>
                </a:cubicBezTo>
                <a:lnTo>
                  <a:pt x="7429500" y="7531100"/>
                </a:lnTo>
                <a:cubicBezTo>
                  <a:pt x="6807200" y="8026400"/>
                  <a:pt x="5981700" y="8305800"/>
                  <a:pt x="5029200" y="8305800"/>
                </a:cubicBezTo>
                <a:cubicBezTo>
                  <a:pt x="2882900" y="8305800"/>
                  <a:pt x="1295400" y="6959600"/>
                  <a:pt x="1295400" y="4737100"/>
                </a:cubicBezTo>
                <a:cubicBezTo>
                  <a:pt x="1295400" y="2654300"/>
                  <a:pt x="2705100" y="1143000"/>
                  <a:pt x="4813300" y="1143000"/>
                </a:cubicBezTo>
                <a:cubicBezTo>
                  <a:pt x="6743700" y="1143000"/>
                  <a:pt x="8128000" y="2209800"/>
                  <a:pt x="8128000" y="4241800"/>
                </a:cubicBezTo>
                <a:cubicBezTo>
                  <a:pt x="8128000" y="5562600"/>
                  <a:pt x="7569200" y="6134100"/>
                  <a:pt x="7035800" y="6134100"/>
                </a:cubicBezTo>
                <a:cubicBezTo>
                  <a:pt x="6769100" y="6134100"/>
                  <a:pt x="6692900" y="5969000"/>
                  <a:pt x="6692900" y="5778500"/>
                </a:cubicBezTo>
                <a:cubicBezTo>
                  <a:pt x="6692900" y="5537200"/>
                  <a:pt x="6756400" y="5181600"/>
                  <a:pt x="6807200" y="4940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51" name="Freeform 14251">
            <a:hlinkClick r:id="rId5"/>
          </p:cNvPr>
          <p:cNvSpPr/>
          <p:nvPr/>
        </p:nvSpPr>
        <p:spPr>
          <a:xfrm>
            <a:off x="2519046" y="5128652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52" name="Freeform 14252">
            <a:hlinkClick r:id="rId5"/>
          </p:cNvPr>
          <p:cNvSpPr/>
          <p:nvPr/>
        </p:nvSpPr>
        <p:spPr>
          <a:xfrm>
            <a:off x="2575853" y="5130023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53" name="Freeform 14253">
            <a:hlinkClick r:id="rId5"/>
          </p:cNvPr>
          <p:cNvSpPr/>
          <p:nvPr/>
        </p:nvSpPr>
        <p:spPr>
          <a:xfrm>
            <a:off x="2638718" y="5128652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54" name="Freeform 14254">
            <a:hlinkClick r:id="rId5"/>
          </p:cNvPr>
          <p:cNvSpPr/>
          <p:nvPr/>
        </p:nvSpPr>
        <p:spPr>
          <a:xfrm>
            <a:off x="2703183" y="5165228"/>
            <a:ext cx="21031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55" name="Freeform 14255">
            <a:hlinkClick r:id="rId5"/>
          </p:cNvPr>
          <p:cNvSpPr/>
          <p:nvPr/>
        </p:nvSpPr>
        <p:spPr>
          <a:xfrm>
            <a:off x="2734958" y="5128652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56" name="Freeform 14256">
            <a:hlinkClick r:id="rId5"/>
          </p:cNvPr>
          <p:cNvSpPr/>
          <p:nvPr/>
        </p:nvSpPr>
        <p:spPr>
          <a:xfrm>
            <a:off x="2800224" y="5099162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57" name="Freeform 14257">
            <a:hlinkClick r:id="rId5"/>
          </p:cNvPr>
          <p:cNvSpPr/>
          <p:nvPr/>
        </p:nvSpPr>
        <p:spPr>
          <a:xfrm>
            <a:off x="2874290" y="5130023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58" name="Rectangle 14258"/>
          <p:cNvSpPr/>
          <p:nvPr/>
        </p:nvSpPr>
        <p:spPr>
          <a:xfrm>
            <a:off x="229920" y="7390832"/>
            <a:ext cx="112979" cy="147278"/>
          </a:xfrm>
          <a:prstGeom prst="rect">
            <a:avLst/>
          </a:prstGeom>
        </p:spPr>
      </p:sp>
      <p:sp>
        <p:nvSpPr>
          <p:cNvPr id="14259" name="Freeform 14259"/>
          <p:cNvSpPr/>
          <p:nvPr/>
        </p:nvSpPr>
        <p:spPr>
          <a:xfrm>
            <a:off x="234797" y="7435698"/>
            <a:ext cx="45720" cy="73152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60" name="Freeform 14260"/>
          <p:cNvSpPr/>
          <p:nvPr/>
        </p:nvSpPr>
        <p:spPr>
          <a:xfrm>
            <a:off x="290271" y="7436917"/>
            <a:ext cx="48768" cy="71932"/>
          </a:xfrm>
          <a:custGeom>
            <a:avLst/>
            <a:gdLst/>
            <a:ahLst/>
            <a:cxnLst/>
            <a:rect l="0" t="0" r="0" b="0"/>
            <a:pathLst>
              <a:path w="6096000" h="8991600">
                <a:moveTo>
                  <a:pt x="4800600" y="0"/>
                </a:moveTo>
                <a:lnTo>
                  <a:pt x="3632200" y="0"/>
                </a:lnTo>
                <a:lnTo>
                  <a:pt x="0" y="5816600"/>
                </a:lnTo>
                <a:lnTo>
                  <a:pt x="0" y="6858000"/>
                </a:lnTo>
                <a:lnTo>
                  <a:pt x="3886200" y="6858000"/>
                </a:lnTo>
                <a:lnTo>
                  <a:pt x="3886200" y="8991600"/>
                </a:lnTo>
                <a:lnTo>
                  <a:pt x="4800600" y="8991600"/>
                </a:lnTo>
                <a:lnTo>
                  <a:pt x="4800600" y="6858000"/>
                </a:lnTo>
                <a:lnTo>
                  <a:pt x="6096000" y="6858000"/>
                </a:lnTo>
                <a:lnTo>
                  <a:pt x="6096000" y="6019800"/>
                </a:lnTo>
                <a:lnTo>
                  <a:pt x="4800600" y="6019800"/>
                </a:lnTo>
                <a:close/>
                <a:moveTo>
                  <a:pt x="3886200" y="6019800"/>
                </a:moveTo>
                <a:lnTo>
                  <a:pt x="762000" y="6019800"/>
                </a:lnTo>
                <a:lnTo>
                  <a:pt x="3860800" y="914400"/>
                </a:lnTo>
                <a:lnTo>
                  <a:pt x="3886200" y="914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61" name="Picture 14261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5512" y="-14613"/>
            <a:ext cx="1903094" cy="7802688"/>
          </a:xfrm>
          <a:prstGeom prst="rect">
            <a:avLst/>
          </a:prstGeom>
          <a:noFill/>
        </p:spPr>
      </p:pic>
      <p:pic>
        <p:nvPicPr>
          <p:cNvPr id="14262" name="Picture 14262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202758" y="-14904"/>
            <a:ext cx="2498414" cy="4801514"/>
          </a:xfrm>
          <a:prstGeom prst="rect">
            <a:avLst/>
          </a:prstGeom>
          <a:noFill/>
        </p:spPr>
      </p:pic>
      <p:sp>
        <p:nvSpPr>
          <p:cNvPr id="14263" name="Freeform 14263"/>
          <p:cNvSpPr/>
          <p:nvPr/>
        </p:nvSpPr>
        <p:spPr>
          <a:xfrm>
            <a:off x="3035245" y="4933352"/>
            <a:ext cx="342010" cy="342036"/>
          </a:xfrm>
          <a:custGeom>
            <a:avLst/>
            <a:gdLst/>
            <a:ahLst/>
            <a:cxnLst/>
            <a:rect l="0" t="0" r="0" b="0"/>
            <a:pathLst>
              <a:path w="342010" h="342036">
                <a:moveTo>
                  <a:pt x="171005" y="342036"/>
                </a:moveTo>
                <a:cubicBezTo>
                  <a:pt x="265442" y="342036"/>
                  <a:pt x="342010" y="265468"/>
                  <a:pt x="342010" y="171018"/>
                </a:cubicBezTo>
                <a:cubicBezTo>
                  <a:pt x="342010" y="76568"/>
                  <a:pt x="265442" y="0"/>
                  <a:pt x="171005" y="0"/>
                </a:cubicBezTo>
                <a:cubicBezTo>
                  <a:pt x="76556" y="0"/>
                  <a:pt x="0" y="76568"/>
                  <a:pt x="0" y="171018"/>
                </a:cubicBezTo>
                <a:cubicBezTo>
                  <a:pt x="0" y="265468"/>
                  <a:pt x="76556" y="342036"/>
                  <a:pt x="171005" y="342036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4264" name="Picture 14264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48970" y="4962076"/>
            <a:ext cx="314553" cy="419925"/>
          </a:xfrm>
          <a:prstGeom prst="rect">
            <a:avLst/>
          </a:prstGeom>
          <a:noFill/>
        </p:spPr>
      </p:pic>
      <p:sp>
        <p:nvSpPr>
          <p:cNvPr id="14265" name="Freeform 14265"/>
          <p:cNvSpPr/>
          <p:nvPr/>
        </p:nvSpPr>
        <p:spPr>
          <a:xfrm>
            <a:off x="2974936" y="5109497"/>
            <a:ext cx="57835" cy="24942"/>
          </a:xfrm>
          <a:custGeom>
            <a:avLst/>
            <a:gdLst/>
            <a:ahLst/>
            <a:cxnLst/>
            <a:rect l="0" t="0" r="0" b="0"/>
            <a:pathLst>
              <a:path w="57835" h="24942">
                <a:moveTo>
                  <a:pt x="57835" y="12471"/>
                </a:moveTo>
                <a:cubicBezTo>
                  <a:pt x="57835" y="5588"/>
                  <a:pt x="53517" y="0"/>
                  <a:pt x="48184" y="0"/>
                </a:cubicBezTo>
                <a:lnTo>
                  <a:pt x="9639" y="0"/>
                </a:lnTo>
                <a:cubicBezTo>
                  <a:pt x="4330" y="0"/>
                  <a:pt x="0" y="5588"/>
                  <a:pt x="0" y="12471"/>
                </a:cubicBezTo>
                <a:cubicBezTo>
                  <a:pt x="0" y="19354"/>
                  <a:pt x="4330" y="24942"/>
                  <a:pt x="9639" y="24942"/>
                </a:cubicBezTo>
                <a:lnTo>
                  <a:pt x="48184" y="24942"/>
                </a:lnTo>
                <a:cubicBezTo>
                  <a:pt x="53517" y="24942"/>
                  <a:pt x="57835" y="19354"/>
                  <a:pt x="57835" y="12471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66" name="Freeform 14266"/>
          <p:cNvSpPr/>
          <p:nvPr/>
        </p:nvSpPr>
        <p:spPr>
          <a:xfrm>
            <a:off x="3379734" y="5109494"/>
            <a:ext cx="57809" cy="24955"/>
          </a:xfrm>
          <a:custGeom>
            <a:avLst/>
            <a:gdLst/>
            <a:ahLst/>
            <a:cxnLst/>
            <a:rect l="0" t="0" r="0" b="0"/>
            <a:pathLst>
              <a:path w="57809" h="24955">
                <a:moveTo>
                  <a:pt x="48183" y="0"/>
                </a:moveTo>
                <a:lnTo>
                  <a:pt x="9639" y="0"/>
                </a:lnTo>
                <a:cubicBezTo>
                  <a:pt x="4305" y="0"/>
                  <a:pt x="0" y="5587"/>
                  <a:pt x="0" y="12471"/>
                </a:cubicBezTo>
                <a:cubicBezTo>
                  <a:pt x="0" y="19367"/>
                  <a:pt x="4305" y="24955"/>
                  <a:pt x="9639" y="24955"/>
                </a:cubicBezTo>
                <a:lnTo>
                  <a:pt x="48183" y="24955"/>
                </a:lnTo>
                <a:cubicBezTo>
                  <a:pt x="53504" y="24955"/>
                  <a:pt x="57809" y="19367"/>
                  <a:pt x="57809" y="12471"/>
                </a:cubicBezTo>
                <a:cubicBezTo>
                  <a:pt x="57809" y="5587"/>
                  <a:pt x="53504" y="0"/>
                  <a:pt x="48183" y="0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67" name="Freeform 14267"/>
          <p:cNvSpPr/>
          <p:nvPr/>
        </p:nvSpPr>
        <p:spPr>
          <a:xfrm>
            <a:off x="3196612" y="4888178"/>
            <a:ext cx="24942" cy="57734"/>
          </a:xfrm>
          <a:custGeom>
            <a:avLst/>
            <a:gdLst/>
            <a:ahLst/>
            <a:cxnLst/>
            <a:rect l="0" t="0" r="0" b="0"/>
            <a:pathLst>
              <a:path w="24942" h="57734">
                <a:moveTo>
                  <a:pt x="12471" y="57734"/>
                </a:moveTo>
                <a:cubicBezTo>
                  <a:pt x="19354" y="57734"/>
                  <a:pt x="24942" y="53429"/>
                  <a:pt x="24942" y="48121"/>
                </a:cubicBezTo>
                <a:lnTo>
                  <a:pt x="24942" y="9627"/>
                </a:lnTo>
                <a:cubicBezTo>
                  <a:pt x="24942" y="4306"/>
                  <a:pt x="19354" y="0"/>
                  <a:pt x="12471" y="0"/>
                </a:cubicBezTo>
                <a:cubicBezTo>
                  <a:pt x="5588" y="0"/>
                  <a:pt x="0" y="4306"/>
                  <a:pt x="0" y="9627"/>
                </a:cubicBezTo>
                <a:lnTo>
                  <a:pt x="0" y="48121"/>
                </a:lnTo>
                <a:cubicBezTo>
                  <a:pt x="0" y="53429"/>
                  <a:pt x="5588" y="57734"/>
                  <a:pt x="12471" y="57734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68" name="Freeform 14268"/>
          <p:cNvSpPr/>
          <p:nvPr/>
        </p:nvSpPr>
        <p:spPr>
          <a:xfrm>
            <a:off x="3003270" y="5199525"/>
            <a:ext cx="55409" cy="39864"/>
          </a:xfrm>
          <a:custGeom>
            <a:avLst/>
            <a:gdLst/>
            <a:ahLst/>
            <a:cxnLst/>
            <a:rect l="0" t="0" r="0" b="0"/>
            <a:pathLst>
              <a:path w="55409" h="39864">
                <a:moveTo>
                  <a:pt x="39573" y="2666"/>
                </a:moveTo>
                <a:lnTo>
                  <a:pt x="6185" y="21919"/>
                </a:lnTo>
                <a:cubicBezTo>
                  <a:pt x="1575" y="24573"/>
                  <a:pt x="0" y="30466"/>
                  <a:pt x="2655" y="35050"/>
                </a:cubicBezTo>
                <a:cubicBezTo>
                  <a:pt x="4445" y="38149"/>
                  <a:pt x="7684" y="39864"/>
                  <a:pt x="11011" y="39864"/>
                </a:cubicBezTo>
                <a:cubicBezTo>
                  <a:pt x="12650" y="39864"/>
                  <a:pt x="14313" y="39457"/>
                  <a:pt x="15824" y="38581"/>
                </a:cubicBezTo>
                <a:lnTo>
                  <a:pt x="49224" y="19328"/>
                </a:lnTo>
                <a:cubicBezTo>
                  <a:pt x="53822" y="16674"/>
                  <a:pt x="55409" y="10793"/>
                  <a:pt x="52730" y="6183"/>
                </a:cubicBezTo>
                <a:cubicBezTo>
                  <a:pt x="50075" y="1600"/>
                  <a:pt x="44170" y="0"/>
                  <a:pt x="39573" y="2666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69" name="Freeform 14269"/>
          <p:cNvSpPr/>
          <p:nvPr/>
        </p:nvSpPr>
        <p:spPr>
          <a:xfrm>
            <a:off x="3353834" y="4997448"/>
            <a:ext cx="55383" cy="39878"/>
          </a:xfrm>
          <a:custGeom>
            <a:avLst/>
            <a:gdLst/>
            <a:ahLst/>
            <a:cxnLst/>
            <a:rect l="0" t="0" r="0" b="0"/>
            <a:pathLst>
              <a:path w="55383" h="39878">
                <a:moveTo>
                  <a:pt x="11010" y="39878"/>
                </a:moveTo>
                <a:cubicBezTo>
                  <a:pt x="12635" y="39878"/>
                  <a:pt x="14299" y="39472"/>
                  <a:pt x="15810" y="38596"/>
                </a:cubicBezTo>
                <a:lnTo>
                  <a:pt x="49198" y="19343"/>
                </a:lnTo>
                <a:cubicBezTo>
                  <a:pt x="53821" y="16688"/>
                  <a:pt x="55383" y="10796"/>
                  <a:pt x="52729" y="6211"/>
                </a:cubicBezTo>
                <a:cubicBezTo>
                  <a:pt x="50062" y="1601"/>
                  <a:pt x="44156" y="0"/>
                  <a:pt x="39572" y="2680"/>
                </a:cubicBezTo>
                <a:lnTo>
                  <a:pt x="6185" y="21921"/>
                </a:lnTo>
                <a:cubicBezTo>
                  <a:pt x="1562" y="24588"/>
                  <a:pt x="0" y="30468"/>
                  <a:pt x="2654" y="35065"/>
                </a:cubicBezTo>
                <a:cubicBezTo>
                  <a:pt x="4432" y="38151"/>
                  <a:pt x="7670" y="39878"/>
                  <a:pt x="11010" y="39878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70" name="Freeform 14270"/>
          <p:cNvSpPr/>
          <p:nvPr/>
        </p:nvSpPr>
        <p:spPr>
          <a:xfrm>
            <a:off x="3084398" y="4916459"/>
            <a:ext cx="41287" cy="53949"/>
          </a:xfrm>
          <a:custGeom>
            <a:avLst/>
            <a:gdLst/>
            <a:ahLst/>
            <a:cxnLst/>
            <a:rect l="0" t="0" r="0" b="0"/>
            <a:pathLst>
              <a:path w="41287" h="53949">
                <a:moveTo>
                  <a:pt x="21945" y="49136"/>
                </a:moveTo>
                <a:cubicBezTo>
                  <a:pt x="23735" y="52222"/>
                  <a:pt x="26974" y="53949"/>
                  <a:pt x="30301" y="53949"/>
                </a:cubicBezTo>
                <a:cubicBezTo>
                  <a:pt x="31939" y="53949"/>
                  <a:pt x="33590" y="53530"/>
                  <a:pt x="35102" y="52653"/>
                </a:cubicBezTo>
                <a:cubicBezTo>
                  <a:pt x="39712" y="49999"/>
                  <a:pt x="41287" y="44107"/>
                  <a:pt x="38632" y="39523"/>
                </a:cubicBezTo>
                <a:lnTo>
                  <a:pt x="19355" y="6185"/>
                </a:lnTo>
                <a:cubicBezTo>
                  <a:pt x="16688" y="1575"/>
                  <a:pt x="10795" y="0"/>
                  <a:pt x="6197" y="2667"/>
                </a:cubicBezTo>
                <a:cubicBezTo>
                  <a:pt x="1575" y="5321"/>
                  <a:pt x="0" y="11214"/>
                  <a:pt x="2667" y="15799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71" name="Freeform 14271"/>
          <p:cNvSpPr/>
          <p:nvPr/>
        </p:nvSpPr>
        <p:spPr>
          <a:xfrm>
            <a:off x="3286808" y="4916451"/>
            <a:ext cx="41286" cy="53948"/>
          </a:xfrm>
          <a:custGeom>
            <a:avLst/>
            <a:gdLst/>
            <a:ahLst/>
            <a:cxnLst/>
            <a:rect l="0" t="0" r="0" b="0"/>
            <a:pathLst>
              <a:path w="41286" h="53948">
                <a:moveTo>
                  <a:pt x="6184" y="52666"/>
                </a:moveTo>
                <a:cubicBezTo>
                  <a:pt x="7695" y="53542"/>
                  <a:pt x="9359" y="53948"/>
                  <a:pt x="10984" y="53948"/>
                </a:cubicBezTo>
                <a:cubicBezTo>
                  <a:pt x="14324" y="53948"/>
                  <a:pt x="17563" y="52235"/>
                  <a:pt x="19341" y="49149"/>
                </a:cubicBezTo>
                <a:lnTo>
                  <a:pt x="38619" y="15811"/>
                </a:lnTo>
                <a:cubicBezTo>
                  <a:pt x="41286" y="11214"/>
                  <a:pt x="39712" y="5321"/>
                  <a:pt x="35101" y="2667"/>
                </a:cubicBezTo>
                <a:cubicBezTo>
                  <a:pt x="30479" y="0"/>
                  <a:pt x="24599" y="1587"/>
                  <a:pt x="21919" y="6197"/>
                </a:cubicBezTo>
                <a:lnTo>
                  <a:pt x="2654" y="39522"/>
                </a:lnTo>
                <a:cubicBezTo>
                  <a:pt x="0" y="44119"/>
                  <a:pt x="1562" y="50012"/>
                  <a:pt x="6184" y="52666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72" name="Freeform 14272"/>
          <p:cNvSpPr/>
          <p:nvPr/>
        </p:nvSpPr>
        <p:spPr>
          <a:xfrm>
            <a:off x="3003274" y="4997461"/>
            <a:ext cx="55396" cy="39864"/>
          </a:xfrm>
          <a:custGeom>
            <a:avLst/>
            <a:gdLst/>
            <a:ahLst/>
            <a:cxnLst/>
            <a:rect l="0" t="0" r="0" b="0"/>
            <a:pathLst>
              <a:path w="55396" h="39864">
                <a:moveTo>
                  <a:pt x="49212" y="21907"/>
                </a:moveTo>
                <a:lnTo>
                  <a:pt x="15824" y="2654"/>
                </a:lnTo>
                <a:cubicBezTo>
                  <a:pt x="11201" y="0"/>
                  <a:pt x="5321" y="1587"/>
                  <a:pt x="2654" y="6185"/>
                </a:cubicBezTo>
                <a:cubicBezTo>
                  <a:pt x="0" y="10795"/>
                  <a:pt x="1575" y="16662"/>
                  <a:pt x="6185" y="19342"/>
                </a:cubicBezTo>
                <a:lnTo>
                  <a:pt x="39561" y="38569"/>
                </a:lnTo>
                <a:cubicBezTo>
                  <a:pt x="41085" y="39445"/>
                  <a:pt x="42748" y="39864"/>
                  <a:pt x="44387" y="39864"/>
                </a:cubicBezTo>
                <a:cubicBezTo>
                  <a:pt x="47714" y="39864"/>
                  <a:pt x="50951" y="38137"/>
                  <a:pt x="52729" y="35051"/>
                </a:cubicBezTo>
                <a:cubicBezTo>
                  <a:pt x="55396" y="30454"/>
                  <a:pt x="53822" y="24561"/>
                  <a:pt x="49212" y="2190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73" name="Freeform 14273"/>
          <p:cNvSpPr/>
          <p:nvPr/>
        </p:nvSpPr>
        <p:spPr>
          <a:xfrm>
            <a:off x="3353832" y="5199530"/>
            <a:ext cx="55383" cy="39864"/>
          </a:xfrm>
          <a:custGeom>
            <a:avLst/>
            <a:gdLst/>
            <a:ahLst/>
            <a:cxnLst/>
            <a:rect l="0" t="0" r="0" b="0"/>
            <a:pathLst>
              <a:path w="55383" h="39864">
                <a:moveTo>
                  <a:pt x="49199" y="21907"/>
                </a:moveTo>
                <a:lnTo>
                  <a:pt x="15824" y="2654"/>
                </a:lnTo>
                <a:cubicBezTo>
                  <a:pt x="11214" y="0"/>
                  <a:pt x="5321" y="1587"/>
                  <a:pt x="2654" y="6185"/>
                </a:cubicBezTo>
                <a:cubicBezTo>
                  <a:pt x="0" y="10795"/>
                  <a:pt x="1574" y="16662"/>
                  <a:pt x="6185" y="19342"/>
                </a:cubicBezTo>
                <a:lnTo>
                  <a:pt x="39573" y="38569"/>
                </a:lnTo>
                <a:cubicBezTo>
                  <a:pt x="41084" y="39445"/>
                  <a:pt x="42748" y="39864"/>
                  <a:pt x="44374" y="39864"/>
                </a:cubicBezTo>
                <a:cubicBezTo>
                  <a:pt x="47701" y="39864"/>
                  <a:pt x="50951" y="38137"/>
                  <a:pt x="52729" y="35051"/>
                </a:cubicBezTo>
                <a:cubicBezTo>
                  <a:pt x="55383" y="30454"/>
                  <a:pt x="53821" y="24561"/>
                  <a:pt x="49199" y="2190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4274" name="Picture 14274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87533" y="5000577"/>
            <a:ext cx="237429" cy="237083"/>
          </a:xfrm>
          <a:prstGeom prst="rect">
            <a:avLst/>
          </a:prstGeom>
          <a:noFill/>
        </p:spPr>
      </p:pic>
      <p:sp>
        <p:nvSpPr>
          <p:cNvPr id="14275" name="Freeform 14275"/>
          <p:cNvSpPr/>
          <p:nvPr/>
        </p:nvSpPr>
        <p:spPr>
          <a:xfrm>
            <a:off x="3186972" y="5099870"/>
            <a:ext cx="38556" cy="38493"/>
          </a:xfrm>
          <a:custGeom>
            <a:avLst/>
            <a:gdLst/>
            <a:ahLst/>
            <a:cxnLst/>
            <a:rect l="0" t="0" r="0" b="0"/>
            <a:pathLst>
              <a:path w="38556" h="38493">
                <a:moveTo>
                  <a:pt x="19278" y="0"/>
                </a:moveTo>
                <a:cubicBezTo>
                  <a:pt x="8649" y="0"/>
                  <a:pt x="0" y="8636"/>
                  <a:pt x="0" y="19253"/>
                </a:cubicBezTo>
                <a:cubicBezTo>
                  <a:pt x="0" y="29857"/>
                  <a:pt x="8649" y="38493"/>
                  <a:pt x="19278" y="38493"/>
                </a:cubicBezTo>
                <a:cubicBezTo>
                  <a:pt x="29907" y="38493"/>
                  <a:pt x="38556" y="29857"/>
                  <a:pt x="38556" y="19253"/>
                </a:cubicBezTo>
                <a:cubicBezTo>
                  <a:pt x="38556" y="8636"/>
                  <a:pt x="29907" y="0"/>
                  <a:pt x="19278" y="0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76" name="Freeform 14276"/>
          <p:cNvSpPr/>
          <p:nvPr/>
        </p:nvSpPr>
        <p:spPr>
          <a:xfrm>
            <a:off x="3158062" y="5263452"/>
            <a:ext cx="96367" cy="57720"/>
          </a:xfrm>
          <a:custGeom>
            <a:avLst/>
            <a:gdLst/>
            <a:ahLst/>
            <a:cxnLst/>
            <a:rect l="0" t="0" r="0" b="0"/>
            <a:pathLst>
              <a:path w="96367" h="57720">
                <a:moveTo>
                  <a:pt x="0" y="48107"/>
                </a:moveTo>
                <a:cubicBezTo>
                  <a:pt x="0" y="53402"/>
                  <a:pt x="4330" y="57720"/>
                  <a:pt x="9626" y="57720"/>
                </a:cubicBezTo>
                <a:lnTo>
                  <a:pt x="86728" y="57720"/>
                </a:lnTo>
                <a:cubicBezTo>
                  <a:pt x="92049" y="57720"/>
                  <a:pt x="96367" y="53402"/>
                  <a:pt x="96367" y="48107"/>
                </a:cubicBezTo>
                <a:lnTo>
                  <a:pt x="96367" y="0"/>
                </a:lnTo>
                <a:lnTo>
                  <a:pt x="0" y="0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4277" name="Picture 14277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60700" y="4991100"/>
            <a:ext cx="279400" cy="266700"/>
          </a:xfrm>
          <a:prstGeom prst="rect">
            <a:avLst/>
          </a:prstGeom>
          <a:noFill/>
        </p:spPr>
      </p:pic>
      <p:sp>
        <p:nvSpPr>
          <p:cNvPr id="14278" name="Freeform 14278"/>
          <p:cNvSpPr/>
          <p:nvPr/>
        </p:nvSpPr>
        <p:spPr>
          <a:xfrm>
            <a:off x="3189651" y="5340436"/>
            <a:ext cx="33196" cy="9613"/>
          </a:xfrm>
          <a:custGeom>
            <a:avLst/>
            <a:gdLst/>
            <a:ahLst/>
            <a:cxnLst/>
            <a:rect l="0" t="0" r="0" b="0"/>
            <a:pathLst>
              <a:path w="33196" h="9613">
                <a:moveTo>
                  <a:pt x="16598" y="9613"/>
                </a:moveTo>
                <a:cubicBezTo>
                  <a:pt x="23697" y="9613"/>
                  <a:pt x="29844" y="5727"/>
                  <a:pt x="33196" y="0"/>
                </a:cubicBezTo>
                <a:lnTo>
                  <a:pt x="0" y="0"/>
                </a:lnTo>
                <a:cubicBezTo>
                  <a:pt x="3352" y="5727"/>
                  <a:pt x="9499" y="9613"/>
                  <a:pt x="16598" y="9613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79" name="Freeform 14279"/>
          <p:cNvSpPr/>
          <p:nvPr/>
        </p:nvSpPr>
        <p:spPr>
          <a:xfrm>
            <a:off x="4460494" y="250953"/>
            <a:ext cx="342900" cy="2286000"/>
          </a:xfrm>
          <a:custGeom>
            <a:avLst/>
            <a:gdLst/>
            <a:ahLst/>
            <a:cxnLst/>
            <a:rect l="0" t="0" r="0" b="0"/>
            <a:pathLst>
              <a:path w="342900" h="2286000">
                <a:moveTo>
                  <a:pt x="342900" y="0"/>
                </a:moveTo>
                <a:lnTo>
                  <a:pt x="0" y="0"/>
                </a:lnTo>
                <a:lnTo>
                  <a:pt x="0" y="2286000"/>
                </a:lnTo>
                <a:lnTo>
                  <a:pt x="342900" y="2286000"/>
                </a:lnTo>
                <a:lnTo>
                  <a:pt x="3429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80" name="Freeform 14280"/>
          <p:cNvSpPr/>
          <p:nvPr/>
        </p:nvSpPr>
        <p:spPr>
          <a:xfrm>
            <a:off x="4408678" y="311150"/>
            <a:ext cx="330200" cy="2273300"/>
          </a:xfrm>
          <a:custGeom>
            <a:avLst/>
            <a:gdLst/>
            <a:ahLst/>
            <a:cxnLst/>
            <a:rect l="0" t="0" r="0" b="0"/>
            <a:pathLst>
              <a:path w="330200" h="2273300">
                <a:moveTo>
                  <a:pt x="330200" y="0"/>
                </a:moveTo>
                <a:lnTo>
                  <a:pt x="0" y="0"/>
                </a:lnTo>
                <a:lnTo>
                  <a:pt x="0" y="2273300"/>
                </a:lnTo>
                <a:lnTo>
                  <a:pt x="330200" y="2273300"/>
                </a:lnTo>
                <a:lnTo>
                  <a:pt x="330200" y="0"/>
                </a:lnTo>
                <a:close/>
              </a:path>
            </a:pathLst>
          </a:custGeom>
          <a:noFill/>
          <a:ln w="12700" cap="flat" cmpd="sng">
            <a:solidFill>
              <a:srgbClr val="373535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81" name="Rectangle 14281"/>
          <p:cNvSpPr/>
          <p:nvPr/>
        </p:nvSpPr>
        <p:spPr>
          <a:xfrm>
            <a:off x="2217420" y="5075638"/>
            <a:ext cx="775969" cy="323037"/>
          </a:xfrm>
          <a:prstGeom prst="rect">
            <a:avLst/>
          </a:prstGeom>
        </p:spPr>
      </p:sp>
      <p:sp>
        <p:nvSpPr>
          <p:cNvPr id="14282" name="Freeform 14282"/>
          <p:cNvSpPr/>
          <p:nvPr/>
        </p:nvSpPr>
        <p:spPr>
          <a:xfrm>
            <a:off x="2226564" y="5137309"/>
            <a:ext cx="67564" cy="89916"/>
          </a:xfrm>
          <a:custGeom>
            <a:avLst/>
            <a:gdLst/>
            <a:ahLst/>
            <a:cxnLst/>
            <a:rect l="0" t="0" r="0" b="0"/>
            <a:pathLst>
              <a:path w="67564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486400"/>
                </a:lnTo>
                <a:lnTo>
                  <a:pt x="3429000" y="5486400"/>
                </a:lnTo>
                <a:cubicBezTo>
                  <a:pt x="5321300" y="5486400"/>
                  <a:pt x="6756400" y="4838700"/>
                  <a:pt x="6756400" y="2730500"/>
                </a:cubicBezTo>
                <a:cubicBezTo>
                  <a:pt x="6756400" y="596900"/>
                  <a:pt x="5207000" y="0"/>
                  <a:pt x="33401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2997200" y="1676400"/>
                </a:lnTo>
                <a:cubicBezTo>
                  <a:pt x="3759200" y="1676400"/>
                  <a:pt x="4699000" y="1803400"/>
                  <a:pt x="4699000" y="2730500"/>
                </a:cubicBezTo>
                <a:cubicBezTo>
                  <a:pt x="4699000" y="3568700"/>
                  <a:pt x="4000500" y="3810000"/>
                  <a:pt x="3302000" y="3810000"/>
                </a:cubicBezTo>
                <a:lnTo>
                  <a:pt x="1981200" y="3810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83" name="Freeform 14283"/>
          <p:cNvSpPr/>
          <p:nvPr/>
        </p:nvSpPr>
        <p:spPr>
          <a:xfrm>
            <a:off x="2306574" y="5137309"/>
            <a:ext cx="72136" cy="89916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84" name="Freeform 14284"/>
          <p:cNvSpPr/>
          <p:nvPr/>
        </p:nvSpPr>
        <p:spPr>
          <a:xfrm>
            <a:off x="2384044" y="5135023"/>
            <a:ext cx="97028" cy="94488"/>
          </a:xfrm>
          <a:custGeom>
            <a:avLst/>
            <a:gdLst/>
            <a:ahLst/>
            <a:cxnLst/>
            <a:rect l="0" t="0" r="0" b="0"/>
            <a:pathLst>
              <a:path w="9702800" h="9448800">
                <a:moveTo>
                  <a:pt x="0" y="4724400"/>
                </a:moveTo>
                <a:cubicBezTo>
                  <a:pt x="0" y="7607300"/>
                  <a:pt x="2044700" y="9448800"/>
                  <a:pt x="4851400" y="9448800"/>
                </a:cubicBezTo>
                <a:cubicBezTo>
                  <a:pt x="7658100" y="9448800"/>
                  <a:pt x="9702800" y="7607300"/>
                  <a:pt x="9702800" y="4724400"/>
                </a:cubicBezTo>
                <a:cubicBezTo>
                  <a:pt x="9702800" y="1841500"/>
                  <a:pt x="76581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lose/>
                <a:moveTo>
                  <a:pt x="2057400" y="4724400"/>
                </a:moveTo>
                <a:cubicBezTo>
                  <a:pt x="2057400" y="3048000"/>
                  <a:pt x="3162300" y="1828800"/>
                  <a:pt x="4851400" y="1828800"/>
                </a:cubicBezTo>
                <a:cubicBezTo>
                  <a:pt x="6540500" y="1828800"/>
                  <a:pt x="7645400" y="3048000"/>
                  <a:pt x="7645400" y="4724400"/>
                </a:cubicBezTo>
                <a:cubicBezTo>
                  <a:pt x="7645400" y="6400800"/>
                  <a:pt x="65405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85" name="Freeform 14285"/>
          <p:cNvSpPr/>
          <p:nvPr/>
        </p:nvSpPr>
        <p:spPr>
          <a:xfrm>
            <a:off x="2489708" y="5135023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86" name="Freeform 14286"/>
          <p:cNvSpPr/>
          <p:nvPr/>
        </p:nvSpPr>
        <p:spPr>
          <a:xfrm>
            <a:off x="2593340" y="5137309"/>
            <a:ext cx="72136" cy="89916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87" name="Freeform 14287"/>
          <p:cNvSpPr/>
          <p:nvPr/>
        </p:nvSpPr>
        <p:spPr>
          <a:xfrm>
            <a:off x="2666365" y="5137309"/>
            <a:ext cx="94361" cy="89916"/>
          </a:xfrm>
          <a:custGeom>
            <a:avLst/>
            <a:gdLst/>
            <a:ahLst/>
            <a:cxnLst/>
            <a:rect l="0" t="0" r="0" b="0"/>
            <a:pathLst>
              <a:path w="9436100" h="8991600">
                <a:moveTo>
                  <a:pt x="0" y="8991600"/>
                </a:moveTo>
                <a:lnTo>
                  <a:pt x="2184400" y="8991600"/>
                </a:lnTo>
                <a:lnTo>
                  <a:pt x="2933700" y="7086600"/>
                </a:lnTo>
                <a:lnTo>
                  <a:pt x="6426200" y="7086600"/>
                </a:lnTo>
                <a:lnTo>
                  <a:pt x="7200900" y="8991600"/>
                </a:lnTo>
                <a:lnTo>
                  <a:pt x="9436100" y="8991600"/>
                </a:lnTo>
                <a:lnTo>
                  <a:pt x="5524500" y="0"/>
                </a:lnTo>
                <a:lnTo>
                  <a:pt x="3886200" y="0"/>
                </a:lnTo>
                <a:close/>
                <a:moveTo>
                  <a:pt x="5753100" y="5410200"/>
                </a:moveTo>
                <a:lnTo>
                  <a:pt x="3556000" y="5410200"/>
                </a:lnTo>
                <a:lnTo>
                  <a:pt x="4648200" y="2616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88" name="Freeform 14288"/>
          <p:cNvSpPr/>
          <p:nvPr/>
        </p:nvSpPr>
        <p:spPr>
          <a:xfrm>
            <a:off x="2769743" y="5137309"/>
            <a:ext cx="101600" cy="89916"/>
          </a:xfrm>
          <a:custGeom>
            <a:avLst/>
            <a:gdLst/>
            <a:ahLst/>
            <a:cxnLst/>
            <a:rect l="0" t="0" r="0" b="0"/>
            <a:pathLst>
              <a:path w="101600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2095500"/>
                </a:lnTo>
                <a:lnTo>
                  <a:pt x="2006600" y="2095500"/>
                </a:lnTo>
                <a:lnTo>
                  <a:pt x="4279900" y="8991600"/>
                </a:lnTo>
                <a:lnTo>
                  <a:pt x="5791200" y="8991600"/>
                </a:lnTo>
                <a:lnTo>
                  <a:pt x="8153400" y="2095500"/>
                </a:lnTo>
                <a:lnTo>
                  <a:pt x="8178800" y="2095500"/>
                </a:lnTo>
                <a:lnTo>
                  <a:pt x="8178800" y="8991600"/>
                </a:lnTo>
                <a:lnTo>
                  <a:pt x="10160000" y="8991600"/>
                </a:lnTo>
                <a:lnTo>
                  <a:pt x="10160000" y="0"/>
                </a:lnTo>
                <a:lnTo>
                  <a:pt x="7175500" y="0"/>
                </a:lnTo>
                <a:lnTo>
                  <a:pt x="5092700" y="5867400"/>
                </a:lnTo>
                <a:lnTo>
                  <a:pt x="5067300" y="5867400"/>
                </a:lnTo>
                <a:lnTo>
                  <a:pt x="2997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89" name="Freeform 14289"/>
          <p:cNvSpPr/>
          <p:nvPr/>
        </p:nvSpPr>
        <p:spPr>
          <a:xfrm>
            <a:off x="2226564" y="5277009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90" name="Freeform 14290"/>
          <p:cNvSpPr/>
          <p:nvPr/>
        </p:nvSpPr>
        <p:spPr>
          <a:xfrm>
            <a:off x="2322703" y="5277009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91" name="Freeform 14291"/>
          <p:cNvSpPr/>
          <p:nvPr/>
        </p:nvSpPr>
        <p:spPr>
          <a:xfrm>
            <a:off x="2355723" y="5274723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92" name="Freeform 14292"/>
          <p:cNvSpPr/>
          <p:nvPr/>
        </p:nvSpPr>
        <p:spPr>
          <a:xfrm>
            <a:off x="2459355" y="5277009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93" name="Freeform 14293"/>
          <p:cNvSpPr/>
          <p:nvPr/>
        </p:nvSpPr>
        <p:spPr>
          <a:xfrm>
            <a:off x="2556510" y="5277009"/>
            <a:ext cx="56515" cy="89916"/>
          </a:xfrm>
          <a:custGeom>
            <a:avLst/>
            <a:gdLst/>
            <a:ahLst/>
            <a:cxnLst/>
            <a:rect l="0" t="0" r="0" b="0"/>
            <a:pathLst>
              <a:path w="5651500" h="8991600">
                <a:moveTo>
                  <a:pt x="0" y="8991600"/>
                </a:moveTo>
                <a:lnTo>
                  <a:pt x="5651500" y="8991600"/>
                </a:lnTo>
                <a:lnTo>
                  <a:pt x="5651500" y="7162800"/>
                </a:lnTo>
                <a:lnTo>
                  <a:pt x="1981200" y="716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94" name="Freeform 14294"/>
          <p:cNvSpPr/>
          <p:nvPr/>
        </p:nvSpPr>
        <p:spPr>
          <a:xfrm>
            <a:off x="2623692" y="5277009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95" name="Freeform 14295"/>
          <p:cNvSpPr/>
          <p:nvPr/>
        </p:nvSpPr>
        <p:spPr>
          <a:xfrm>
            <a:off x="2656713" y="5274723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96" name="Freeform 14296"/>
          <p:cNvSpPr/>
          <p:nvPr/>
        </p:nvSpPr>
        <p:spPr>
          <a:xfrm>
            <a:off x="2760345" y="5277009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97" name="Freeform 14297"/>
          <p:cNvSpPr/>
          <p:nvPr/>
        </p:nvSpPr>
        <p:spPr>
          <a:xfrm>
            <a:off x="2848483" y="5277009"/>
            <a:ext cx="71120" cy="89916"/>
          </a:xfrm>
          <a:custGeom>
            <a:avLst/>
            <a:gdLst/>
            <a:ahLst/>
            <a:cxnLst/>
            <a:rect l="0" t="0" r="0" b="0"/>
            <a:pathLst>
              <a:path w="7112000" h="8991600">
                <a:moveTo>
                  <a:pt x="2565400" y="8991600"/>
                </a:moveTo>
                <a:lnTo>
                  <a:pt x="4546600" y="8991600"/>
                </a:lnTo>
                <a:lnTo>
                  <a:pt x="4546600" y="1752600"/>
                </a:lnTo>
                <a:lnTo>
                  <a:pt x="7112000" y="1752600"/>
                </a:lnTo>
                <a:lnTo>
                  <a:pt x="7112000" y="0"/>
                </a:lnTo>
                <a:lnTo>
                  <a:pt x="0" y="0"/>
                </a:lnTo>
                <a:lnTo>
                  <a:pt x="0" y="1752600"/>
                </a:lnTo>
                <a:lnTo>
                  <a:pt x="2565400" y="17526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98" name="Freeform 14298"/>
          <p:cNvSpPr/>
          <p:nvPr/>
        </p:nvSpPr>
        <p:spPr>
          <a:xfrm>
            <a:off x="2922905" y="5274723"/>
            <a:ext cx="64897" cy="94488"/>
          </a:xfrm>
          <a:custGeom>
            <a:avLst/>
            <a:gdLst/>
            <a:ahLst/>
            <a:cxnLst/>
            <a:rect l="0" t="0" r="0" b="0"/>
            <a:pathLst>
              <a:path w="6489700" h="9448800">
                <a:moveTo>
                  <a:pt x="6477000" y="939800"/>
                </a:moveTo>
                <a:cubicBezTo>
                  <a:pt x="5715000" y="266700"/>
                  <a:pt x="4737100" y="0"/>
                  <a:pt x="3721100" y="0"/>
                </a:cubicBezTo>
                <a:cubicBezTo>
                  <a:pt x="1955800" y="0"/>
                  <a:pt x="292100" y="1003300"/>
                  <a:pt x="292100" y="2921000"/>
                </a:cubicBezTo>
                <a:cubicBezTo>
                  <a:pt x="292100" y="5918200"/>
                  <a:pt x="4508500" y="5029200"/>
                  <a:pt x="4508500" y="6680200"/>
                </a:cubicBezTo>
                <a:cubicBezTo>
                  <a:pt x="4508500" y="7315200"/>
                  <a:pt x="3784600" y="7620000"/>
                  <a:pt x="3136900" y="7620000"/>
                </a:cubicBezTo>
                <a:cubicBezTo>
                  <a:pt x="2476500" y="7620000"/>
                  <a:pt x="1816100" y="7302500"/>
                  <a:pt x="1409700" y="6769100"/>
                </a:cubicBezTo>
                <a:lnTo>
                  <a:pt x="0" y="8318500"/>
                </a:lnTo>
                <a:cubicBezTo>
                  <a:pt x="850900" y="9105900"/>
                  <a:pt x="1866900" y="9448800"/>
                  <a:pt x="3022600" y="9448800"/>
                </a:cubicBezTo>
                <a:cubicBezTo>
                  <a:pt x="4876800" y="9448800"/>
                  <a:pt x="6489700" y="8496300"/>
                  <a:pt x="6489700" y="6489700"/>
                </a:cubicBezTo>
                <a:cubicBezTo>
                  <a:pt x="6489700" y="3340100"/>
                  <a:pt x="2349500" y="4394200"/>
                  <a:pt x="2349500" y="2755900"/>
                </a:cubicBezTo>
                <a:cubicBezTo>
                  <a:pt x="2349500" y="2082800"/>
                  <a:pt x="3124200" y="1828800"/>
                  <a:pt x="3683000" y="1828800"/>
                </a:cubicBezTo>
                <a:cubicBezTo>
                  <a:pt x="4165600" y="1828800"/>
                  <a:pt x="4800600" y="2019300"/>
                  <a:pt x="5118100" y="24257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99" name="Rectangle 14299"/>
          <p:cNvSpPr/>
          <p:nvPr/>
        </p:nvSpPr>
        <p:spPr>
          <a:xfrm>
            <a:off x="2217420" y="5443704"/>
            <a:ext cx="1945728" cy="318050"/>
          </a:xfrm>
          <a:prstGeom prst="rect">
            <a:avLst/>
          </a:prstGeom>
        </p:spPr>
      </p:sp>
      <p:sp>
        <p:nvSpPr>
          <p:cNvPr id="14300" name="Freeform 14300"/>
          <p:cNvSpPr/>
          <p:nvPr/>
        </p:nvSpPr>
        <p:spPr>
          <a:xfrm>
            <a:off x="2225763" y="5515782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01" name="Freeform 14301"/>
          <p:cNvSpPr/>
          <p:nvPr/>
        </p:nvSpPr>
        <p:spPr>
          <a:xfrm>
            <a:off x="2337892" y="5494179"/>
            <a:ext cx="51206" cy="83667"/>
          </a:xfrm>
          <a:custGeom>
            <a:avLst/>
            <a:gdLst/>
            <a:ahLst/>
            <a:cxnLst/>
            <a:rect l="0" t="0" r="0" b="0"/>
            <a:pathLst>
              <a:path w="5689600" h="9296400">
                <a:moveTo>
                  <a:pt x="1676400" y="4381500"/>
                </a:moveTo>
                <a:cubicBezTo>
                  <a:pt x="673100" y="4648200"/>
                  <a:pt x="0" y="5562600"/>
                  <a:pt x="0" y="6743700"/>
                </a:cubicBezTo>
                <a:cubicBezTo>
                  <a:pt x="0" y="8305800"/>
                  <a:pt x="1333500" y="9296400"/>
                  <a:pt x="2844800" y="9296400"/>
                </a:cubicBezTo>
                <a:cubicBezTo>
                  <a:pt x="4356100" y="9296400"/>
                  <a:pt x="5689600" y="8305800"/>
                  <a:pt x="5689600" y="6743700"/>
                </a:cubicBezTo>
                <a:cubicBezTo>
                  <a:pt x="5689600" y="5562600"/>
                  <a:pt x="5016500" y="4648200"/>
                  <a:pt x="4013200" y="4381500"/>
                </a:cubicBezTo>
                <a:lnTo>
                  <a:pt x="4013200" y="4356100"/>
                </a:lnTo>
                <a:cubicBezTo>
                  <a:pt x="4800600" y="4089400"/>
                  <a:pt x="5359400" y="3263900"/>
                  <a:pt x="5359400" y="2349500"/>
                </a:cubicBezTo>
                <a:cubicBezTo>
                  <a:pt x="5359400" y="914400"/>
                  <a:pt x="4191000" y="0"/>
                  <a:pt x="2844800" y="0"/>
                </a:cubicBezTo>
                <a:cubicBezTo>
                  <a:pt x="1498600" y="0"/>
                  <a:pt x="330200" y="914400"/>
                  <a:pt x="330200" y="2349500"/>
                </a:cubicBezTo>
                <a:cubicBezTo>
                  <a:pt x="330200" y="3263900"/>
                  <a:pt x="889000" y="4089400"/>
                  <a:pt x="1676400" y="4356100"/>
                </a:cubicBezTo>
                <a:close/>
                <a:moveTo>
                  <a:pt x="4445000" y="2425700"/>
                </a:moveTo>
                <a:cubicBezTo>
                  <a:pt x="4445000" y="3352800"/>
                  <a:pt x="3746500" y="4013200"/>
                  <a:pt x="2844800" y="4013200"/>
                </a:cubicBezTo>
                <a:cubicBezTo>
                  <a:pt x="1943100" y="4013200"/>
                  <a:pt x="1244600" y="3352800"/>
                  <a:pt x="1244600" y="2425700"/>
                </a:cubicBezTo>
                <a:cubicBezTo>
                  <a:pt x="1244600" y="1498600"/>
                  <a:pt x="1943100" y="838200"/>
                  <a:pt x="2844800" y="838200"/>
                </a:cubicBezTo>
                <a:cubicBezTo>
                  <a:pt x="3746500" y="838200"/>
                  <a:pt x="4445000" y="1498600"/>
                  <a:pt x="4445000" y="2425700"/>
                </a:cubicBezTo>
                <a:close/>
                <a:moveTo>
                  <a:pt x="4775200" y="6616700"/>
                </a:moveTo>
                <a:cubicBezTo>
                  <a:pt x="4775200" y="7670800"/>
                  <a:pt x="4013200" y="8458200"/>
                  <a:pt x="2844800" y="8458200"/>
                </a:cubicBezTo>
                <a:cubicBezTo>
                  <a:pt x="1676400" y="8458200"/>
                  <a:pt x="914400" y="7670800"/>
                  <a:pt x="914400" y="6616700"/>
                </a:cubicBezTo>
                <a:cubicBezTo>
                  <a:pt x="914400" y="5562600"/>
                  <a:pt x="1676400" y="4775200"/>
                  <a:pt x="2844800" y="4775200"/>
                </a:cubicBezTo>
                <a:cubicBezTo>
                  <a:pt x="4013200" y="4775200"/>
                  <a:pt x="4775200" y="5562600"/>
                  <a:pt x="4775200" y="6616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02" name="Freeform 14302"/>
          <p:cNvSpPr/>
          <p:nvPr/>
        </p:nvSpPr>
        <p:spPr>
          <a:xfrm>
            <a:off x="2430818" y="552161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03" name="Freeform 14303"/>
          <p:cNvSpPr/>
          <p:nvPr/>
        </p:nvSpPr>
        <p:spPr>
          <a:xfrm>
            <a:off x="2481224" y="552161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04" name="Freeform 14304"/>
          <p:cNvSpPr/>
          <p:nvPr/>
        </p:nvSpPr>
        <p:spPr>
          <a:xfrm>
            <a:off x="2546946" y="5521611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05" name="Freeform 14305"/>
          <p:cNvSpPr/>
          <p:nvPr/>
        </p:nvSpPr>
        <p:spPr>
          <a:xfrm>
            <a:off x="2642158" y="552161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06" name="Freeform 14306"/>
          <p:cNvSpPr/>
          <p:nvPr/>
        </p:nvSpPr>
        <p:spPr>
          <a:xfrm>
            <a:off x="2703995" y="552161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07" name="Freeform 14307"/>
          <p:cNvSpPr/>
          <p:nvPr/>
        </p:nvSpPr>
        <p:spPr>
          <a:xfrm>
            <a:off x="2750515" y="550789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08" name="Freeform 14308"/>
          <p:cNvSpPr/>
          <p:nvPr/>
        </p:nvSpPr>
        <p:spPr>
          <a:xfrm>
            <a:off x="2792349" y="552161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09" name="Freeform 14309"/>
          <p:cNvSpPr/>
          <p:nvPr/>
        </p:nvSpPr>
        <p:spPr>
          <a:xfrm>
            <a:off x="2858986" y="552161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10" name="Freeform 14310"/>
          <p:cNvSpPr/>
          <p:nvPr/>
        </p:nvSpPr>
        <p:spPr>
          <a:xfrm>
            <a:off x="2892133" y="552161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11" name="Freeform 14311"/>
          <p:cNvSpPr/>
          <p:nvPr/>
        </p:nvSpPr>
        <p:spPr>
          <a:xfrm>
            <a:off x="2974314" y="552161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12" name="Freeform 14312"/>
          <p:cNvSpPr/>
          <p:nvPr/>
        </p:nvSpPr>
        <p:spPr>
          <a:xfrm>
            <a:off x="3038208" y="5488693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13" name="Freeform 14313"/>
          <p:cNvSpPr/>
          <p:nvPr/>
        </p:nvSpPr>
        <p:spPr>
          <a:xfrm>
            <a:off x="3107702" y="552161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14" name="Freeform 14314"/>
          <p:cNvSpPr/>
          <p:nvPr/>
        </p:nvSpPr>
        <p:spPr>
          <a:xfrm>
            <a:off x="3177654" y="552161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15" name="Freeform 14315"/>
          <p:cNvSpPr/>
          <p:nvPr/>
        </p:nvSpPr>
        <p:spPr>
          <a:xfrm>
            <a:off x="3239033" y="552161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16" name="Freeform 14316"/>
          <p:cNvSpPr/>
          <p:nvPr/>
        </p:nvSpPr>
        <p:spPr>
          <a:xfrm>
            <a:off x="3301441" y="5545271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17" name="Freeform 14317"/>
          <p:cNvSpPr/>
          <p:nvPr/>
        </p:nvSpPr>
        <p:spPr>
          <a:xfrm>
            <a:off x="3340646" y="552161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18" name="Freeform 14318"/>
          <p:cNvSpPr/>
          <p:nvPr/>
        </p:nvSpPr>
        <p:spPr>
          <a:xfrm>
            <a:off x="3410597" y="552161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19" name="Freeform 14319"/>
          <p:cNvSpPr/>
          <p:nvPr/>
        </p:nvSpPr>
        <p:spPr>
          <a:xfrm>
            <a:off x="3470834" y="5545271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20" name="Freeform 14320"/>
          <p:cNvSpPr/>
          <p:nvPr/>
        </p:nvSpPr>
        <p:spPr>
          <a:xfrm>
            <a:off x="3510038" y="552161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21" name="Freeform 14321"/>
          <p:cNvSpPr/>
          <p:nvPr/>
        </p:nvSpPr>
        <p:spPr>
          <a:xfrm>
            <a:off x="3579990" y="552161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22" name="Freeform 14322"/>
          <p:cNvSpPr/>
          <p:nvPr/>
        </p:nvSpPr>
        <p:spPr>
          <a:xfrm>
            <a:off x="3641369" y="552161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23" name="Freeform 14323"/>
          <p:cNvSpPr/>
          <p:nvPr/>
        </p:nvSpPr>
        <p:spPr>
          <a:xfrm>
            <a:off x="3741153" y="549006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24" name="Freeform 14324"/>
          <p:cNvSpPr/>
          <p:nvPr/>
        </p:nvSpPr>
        <p:spPr>
          <a:xfrm>
            <a:off x="3764127" y="552161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25" name="Freeform 14325"/>
          <p:cNvSpPr/>
          <p:nvPr/>
        </p:nvSpPr>
        <p:spPr>
          <a:xfrm>
            <a:off x="3825964" y="552161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26" name="Freeform 14326"/>
          <p:cNvSpPr/>
          <p:nvPr/>
        </p:nvSpPr>
        <p:spPr>
          <a:xfrm>
            <a:off x="3874655" y="552161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27" name="Freeform 14327"/>
          <p:cNvSpPr/>
          <p:nvPr/>
        </p:nvSpPr>
        <p:spPr>
          <a:xfrm>
            <a:off x="3925061" y="552161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28" name="Freeform 14328"/>
          <p:cNvSpPr/>
          <p:nvPr/>
        </p:nvSpPr>
        <p:spPr>
          <a:xfrm>
            <a:off x="3995013" y="552161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29" name="Freeform 14329"/>
          <p:cNvSpPr/>
          <p:nvPr/>
        </p:nvSpPr>
        <p:spPr>
          <a:xfrm>
            <a:off x="4054678" y="552161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30" name="Freeform 14330"/>
          <p:cNvSpPr/>
          <p:nvPr/>
        </p:nvSpPr>
        <p:spPr>
          <a:xfrm>
            <a:off x="2333320" y="5675345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31" name="Freeform 14331"/>
          <p:cNvSpPr/>
          <p:nvPr/>
        </p:nvSpPr>
        <p:spPr>
          <a:xfrm>
            <a:off x="2422474" y="564928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32" name="Freeform 14332"/>
          <p:cNvSpPr/>
          <p:nvPr/>
        </p:nvSpPr>
        <p:spPr>
          <a:xfrm>
            <a:off x="2443276" y="566025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33" name="Freeform 14333"/>
          <p:cNvSpPr/>
          <p:nvPr/>
        </p:nvSpPr>
        <p:spPr>
          <a:xfrm>
            <a:off x="2487853" y="564242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34" name="Freeform 14334"/>
          <p:cNvSpPr/>
          <p:nvPr/>
        </p:nvSpPr>
        <p:spPr>
          <a:xfrm>
            <a:off x="2580436" y="567374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35" name="Freeform 14335"/>
          <p:cNvSpPr/>
          <p:nvPr/>
        </p:nvSpPr>
        <p:spPr>
          <a:xfrm>
            <a:off x="2635529" y="567397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36" name="Freeform 14336"/>
          <p:cNvSpPr/>
          <p:nvPr/>
        </p:nvSpPr>
        <p:spPr>
          <a:xfrm>
            <a:off x="2705481" y="567397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37" name="Freeform 14337"/>
          <p:cNvSpPr/>
          <p:nvPr/>
        </p:nvSpPr>
        <p:spPr>
          <a:xfrm>
            <a:off x="2803436" y="567397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38" name="Freeform 14338"/>
          <p:cNvSpPr/>
          <p:nvPr/>
        </p:nvSpPr>
        <p:spPr>
          <a:xfrm>
            <a:off x="2870530" y="567397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39" name="Freeform 14339"/>
          <p:cNvSpPr/>
          <p:nvPr/>
        </p:nvSpPr>
        <p:spPr>
          <a:xfrm>
            <a:off x="2936595" y="567397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40" name="Freeform 14340"/>
          <p:cNvSpPr/>
          <p:nvPr/>
        </p:nvSpPr>
        <p:spPr>
          <a:xfrm>
            <a:off x="2989745" y="564928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41" name="Freeform 14341"/>
          <p:cNvSpPr/>
          <p:nvPr/>
        </p:nvSpPr>
        <p:spPr>
          <a:xfrm>
            <a:off x="3010547" y="566025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42" name="Freeform 14342"/>
          <p:cNvSpPr/>
          <p:nvPr/>
        </p:nvSpPr>
        <p:spPr>
          <a:xfrm>
            <a:off x="3055124" y="564928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43" name="Freeform 14343"/>
          <p:cNvSpPr/>
          <p:nvPr/>
        </p:nvSpPr>
        <p:spPr>
          <a:xfrm>
            <a:off x="3079813" y="567397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44" name="Freeform 14344"/>
          <p:cNvSpPr/>
          <p:nvPr/>
        </p:nvSpPr>
        <p:spPr>
          <a:xfrm>
            <a:off x="3149765" y="567397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45" name="Freeform 14345"/>
          <p:cNvSpPr/>
          <p:nvPr/>
        </p:nvSpPr>
        <p:spPr>
          <a:xfrm>
            <a:off x="3239033" y="5641055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46" name="Freeform 14346"/>
          <p:cNvSpPr/>
          <p:nvPr/>
        </p:nvSpPr>
        <p:spPr>
          <a:xfrm>
            <a:off x="3276752" y="567397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47" name="Freeform 14347"/>
          <p:cNvSpPr/>
          <p:nvPr/>
        </p:nvSpPr>
        <p:spPr>
          <a:xfrm>
            <a:off x="3336074" y="567374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48" name="Freeform 14348"/>
          <p:cNvSpPr/>
          <p:nvPr/>
        </p:nvSpPr>
        <p:spPr>
          <a:xfrm>
            <a:off x="3393909" y="567534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49" name="Freeform 14349"/>
          <p:cNvSpPr/>
          <p:nvPr/>
        </p:nvSpPr>
        <p:spPr>
          <a:xfrm>
            <a:off x="3459175" y="564242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50" name="Freeform 14350"/>
          <p:cNvSpPr/>
          <p:nvPr/>
        </p:nvSpPr>
        <p:spPr>
          <a:xfrm>
            <a:off x="3478263" y="566025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51" name="Freeform 14351"/>
          <p:cNvSpPr/>
          <p:nvPr/>
        </p:nvSpPr>
        <p:spPr>
          <a:xfrm>
            <a:off x="3516439" y="5675345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52" name="Rectangle 14352"/>
          <p:cNvSpPr/>
          <p:nvPr/>
        </p:nvSpPr>
        <p:spPr>
          <a:xfrm>
            <a:off x="2217420" y="5805578"/>
            <a:ext cx="2084946" cy="318164"/>
          </a:xfrm>
          <a:prstGeom prst="rect">
            <a:avLst/>
          </a:prstGeom>
        </p:spPr>
      </p:sp>
      <p:sp>
        <p:nvSpPr>
          <p:cNvPr id="14353" name="Freeform 14353"/>
          <p:cNvSpPr/>
          <p:nvPr/>
        </p:nvSpPr>
        <p:spPr>
          <a:xfrm>
            <a:off x="2225763" y="5877656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54" name="Freeform 14354"/>
          <p:cNvSpPr/>
          <p:nvPr/>
        </p:nvSpPr>
        <p:spPr>
          <a:xfrm>
            <a:off x="2342692" y="5857539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55" name="Freeform 14355"/>
          <p:cNvSpPr/>
          <p:nvPr/>
        </p:nvSpPr>
        <p:spPr>
          <a:xfrm>
            <a:off x="2441676" y="588497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56" name="Freeform 14356"/>
          <p:cNvSpPr/>
          <p:nvPr/>
        </p:nvSpPr>
        <p:spPr>
          <a:xfrm>
            <a:off x="2506942" y="5852053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57" name="Freeform 14357"/>
          <p:cNvSpPr/>
          <p:nvPr/>
        </p:nvSpPr>
        <p:spPr>
          <a:xfrm>
            <a:off x="2526030" y="586988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58" name="Freeform 14358"/>
          <p:cNvSpPr/>
          <p:nvPr/>
        </p:nvSpPr>
        <p:spPr>
          <a:xfrm>
            <a:off x="2570607" y="585891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59" name="Freeform 14359"/>
          <p:cNvSpPr/>
          <p:nvPr/>
        </p:nvSpPr>
        <p:spPr>
          <a:xfrm>
            <a:off x="2598038" y="588359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60" name="Freeform 14360"/>
          <p:cNvSpPr/>
          <p:nvPr/>
        </p:nvSpPr>
        <p:spPr>
          <a:xfrm>
            <a:off x="2669590" y="5852053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61" name="Freeform 14361"/>
          <p:cNvSpPr/>
          <p:nvPr/>
        </p:nvSpPr>
        <p:spPr>
          <a:xfrm>
            <a:off x="2692565" y="588359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62" name="Freeform 14362"/>
          <p:cNvSpPr/>
          <p:nvPr/>
        </p:nvSpPr>
        <p:spPr>
          <a:xfrm>
            <a:off x="2787891" y="588359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63" name="Freeform 14363"/>
          <p:cNvSpPr/>
          <p:nvPr/>
        </p:nvSpPr>
        <p:spPr>
          <a:xfrm>
            <a:off x="2858414" y="588359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64" name="Freeform 14364"/>
          <p:cNvSpPr/>
          <p:nvPr/>
        </p:nvSpPr>
        <p:spPr>
          <a:xfrm>
            <a:off x="2928251" y="588359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65" name="Freeform 14365"/>
          <p:cNvSpPr/>
          <p:nvPr/>
        </p:nvSpPr>
        <p:spPr>
          <a:xfrm>
            <a:off x="2995345" y="588359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66" name="Freeform 14366"/>
          <p:cNvSpPr/>
          <p:nvPr/>
        </p:nvSpPr>
        <p:spPr>
          <a:xfrm>
            <a:off x="3066211" y="588359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67" name="Freeform 14367"/>
          <p:cNvSpPr/>
          <p:nvPr/>
        </p:nvSpPr>
        <p:spPr>
          <a:xfrm>
            <a:off x="3097187" y="586988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68" name="Freeform 14368"/>
          <p:cNvSpPr/>
          <p:nvPr/>
        </p:nvSpPr>
        <p:spPr>
          <a:xfrm>
            <a:off x="3141764" y="588497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69" name="Freeform 14369"/>
          <p:cNvSpPr/>
          <p:nvPr/>
        </p:nvSpPr>
        <p:spPr>
          <a:xfrm>
            <a:off x="3204743" y="588359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70" name="Freeform 14370"/>
          <p:cNvSpPr/>
          <p:nvPr/>
        </p:nvSpPr>
        <p:spPr>
          <a:xfrm>
            <a:off x="3268865" y="585891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71" name="Freeform 14371"/>
          <p:cNvSpPr/>
          <p:nvPr/>
        </p:nvSpPr>
        <p:spPr>
          <a:xfrm>
            <a:off x="3289668" y="586988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72" name="Freeform 14372"/>
          <p:cNvSpPr/>
          <p:nvPr/>
        </p:nvSpPr>
        <p:spPr>
          <a:xfrm>
            <a:off x="3334245" y="585891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73" name="Freeform 14373"/>
          <p:cNvSpPr/>
          <p:nvPr/>
        </p:nvSpPr>
        <p:spPr>
          <a:xfrm>
            <a:off x="3358934" y="588359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74" name="Freeform 14374"/>
          <p:cNvSpPr/>
          <p:nvPr/>
        </p:nvSpPr>
        <p:spPr>
          <a:xfrm>
            <a:off x="3420770" y="588359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75" name="Freeform 14375"/>
          <p:cNvSpPr/>
          <p:nvPr/>
        </p:nvSpPr>
        <p:spPr>
          <a:xfrm>
            <a:off x="3502951" y="588359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76" name="Freeform 14376"/>
          <p:cNvSpPr/>
          <p:nvPr/>
        </p:nvSpPr>
        <p:spPr>
          <a:xfrm>
            <a:off x="3566503" y="588359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77" name="Freeform 14377"/>
          <p:cNvSpPr/>
          <p:nvPr/>
        </p:nvSpPr>
        <p:spPr>
          <a:xfrm>
            <a:off x="3625824" y="588337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78" name="Freeform 14378"/>
          <p:cNvSpPr/>
          <p:nvPr/>
        </p:nvSpPr>
        <p:spPr>
          <a:xfrm>
            <a:off x="3683660" y="5852053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79" name="Freeform 14379"/>
          <p:cNvSpPr/>
          <p:nvPr/>
        </p:nvSpPr>
        <p:spPr>
          <a:xfrm>
            <a:off x="3774528" y="588359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80" name="Freeform 14380"/>
          <p:cNvSpPr/>
          <p:nvPr/>
        </p:nvSpPr>
        <p:spPr>
          <a:xfrm>
            <a:off x="3824935" y="588359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81" name="Freeform 14381"/>
          <p:cNvSpPr/>
          <p:nvPr/>
        </p:nvSpPr>
        <p:spPr>
          <a:xfrm>
            <a:off x="3890657" y="588359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82" name="Freeform 14382"/>
          <p:cNvSpPr/>
          <p:nvPr/>
        </p:nvSpPr>
        <p:spPr>
          <a:xfrm>
            <a:off x="3985869" y="588359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83" name="Freeform 14383"/>
          <p:cNvSpPr/>
          <p:nvPr/>
        </p:nvSpPr>
        <p:spPr>
          <a:xfrm>
            <a:off x="4047705" y="588359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84" name="Freeform 14384"/>
          <p:cNvSpPr/>
          <p:nvPr/>
        </p:nvSpPr>
        <p:spPr>
          <a:xfrm>
            <a:off x="4094226" y="586988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85" name="Freeform 14385"/>
          <p:cNvSpPr/>
          <p:nvPr/>
        </p:nvSpPr>
        <p:spPr>
          <a:xfrm>
            <a:off x="4136059" y="588359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86" name="Freeform 14386"/>
          <p:cNvSpPr/>
          <p:nvPr/>
        </p:nvSpPr>
        <p:spPr>
          <a:xfrm>
            <a:off x="4202697" y="588359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87" name="Freeform 14387"/>
          <p:cNvSpPr/>
          <p:nvPr/>
        </p:nvSpPr>
        <p:spPr>
          <a:xfrm>
            <a:off x="2333320" y="602224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88" name="Freeform 14388"/>
          <p:cNvSpPr/>
          <p:nvPr/>
        </p:nvSpPr>
        <p:spPr>
          <a:xfrm>
            <a:off x="2375154" y="603596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89" name="Freeform 14389"/>
          <p:cNvSpPr/>
          <p:nvPr/>
        </p:nvSpPr>
        <p:spPr>
          <a:xfrm>
            <a:off x="2477452" y="6004414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90" name="Freeform 14390"/>
          <p:cNvSpPr/>
          <p:nvPr/>
        </p:nvSpPr>
        <p:spPr>
          <a:xfrm>
            <a:off x="2538260" y="603596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91" name="Freeform 14391"/>
          <p:cNvSpPr/>
          <p:nvPr/>
        </p:nvSpPr>
        <p:spPr>
          <a:xfrm>
            <a:off x="2593695" y="6037333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92" name="Freeform 14392"/>
          <p:cNvSpPr/>
          <p:nvPr/>
        </p:nvSpPr>
        <p:spPr>
          <a:xfrm>
            <a:off x="2652674" y="603596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93" name="Freeform 14393"/>
          <p:cNvSpPr/>
          <p:nvPr/>
        </p:nvSpPr>
        <p:spPr>
          <a:xfrm>
            <a:off x="2744343" y="6037333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94" name="Freeform 14394"/>
          <p:cNvSpPr/>
          <p:nvPr/>
        </p:nvSpPr>
        <p:spPr>
          <a:xfrm>
            <a:off x="2803093" y="603596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95" name="Freeform 14395"/>
          <p:cNvSpPr/>
          <p:nvPr/>
        </p:nvSpPr>
        <p:spPr>
          <a:xfrm>
            <a:off x="2873616" y="603733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96" name="Freeform 14396"/>
          <p:cNvSpPr/>
          <p:nvPr/>
        </p:nvSpPr>
        <p:spPr>
          <a:xfrm>
            <a:off x="2937510" y="603596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97" name="Freeform 14397"/>
          <p:cNvSpPr/>
          <p:nvPr/>
        </p:nvSpPr>
        <p:spPr>
          <a:xfrm>
            <a:off x="3000260" y="6037333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98" name="Freeform 14398"/>
          <p:cNvSpPr/>
          <p:nvPr/>
        </p:nvSpPr>
        <p:spPr>
          <a:xfrm>
            <a:off x="3086671" y="603596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99" name="Freeform 14399"/>
          <p:cNvSpPr/>
          <p:nvPr/>
        </p:nvSpPr>
        <p:spPr>
          <a:xfrm>
            <a:off x="3157537" y="603596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00" name="Freeform 14400"/>
          <p:cNvSpPr/>
          <p:nvPr/>
        </p:nvSpPr>
        <p:spPr>
          <a:xfrm>
            <a:off x="3195142" y="6004414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01" name="Freeform 14401"/>
          <p:cNvSpPr/>
          <p:nvPr/>
        </p:nvSpPr>
        <p:spPr>
          <a:xfrm>
            <a:off x="3282353" y="603596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02" name="Freeform 14402"/>
          <p:cNvSpPr/>
          <p:nvPr/>
        </p:nvSpPr>
        <p:spPr>
          <a:xfrm>
            <a:off x="3315157" y="603596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03" name="Freeform 14403"/>
          <p:cNvSpPr/>
          <p:nvPr/>
        </p:nvSpPr>
        <p:spPr>
          <a:xfrm>
            <a:off x="3378708" y="603596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04" name="Freeform 14404"/>
          <p:cNvSpPr/>
          <p:nvPr/>
        </p:nvSpPr>
        <p:spPr>
          <a:xfrm>
            <a:off x="3437115" y="600441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05" name="Freeform 14405"/>
          <p:cNvSpPr/>
          <p:nvPr/>
        </p:nvSpPr>
        <p:spPr>
          <a:xfrm>
            <a:off x="3539642" y="603596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06" name="Freeform 14406"/>
          <p:cNvSpPr/>
          <p:nvPr/>
        </p:nvSpPr>
        <p:spPr>
          <a:xfrm>
            <a:off x="3601135" y="603596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07" name="Freeform 14407"/>
          <p:cNvSpPr/>
          <p:nvPr/>
        </p:nvSpPr>
        <p:spPr>
          <a:xfrm>
            <a:off x="3661600" y="600441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08" name="Freeform 14408"/>
          <p:cNvSpPr/>
          <p:nvPr/>
        </p:nvSpPr>
        <p:spPr>
          <a:xfrm>
            <a:off x="3766870" y="603596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09" name="Freeform 14409"/>
          <p:cNvSpPr/>
          <p:nvPr/>
        </p:nvSpPr>
        <p:spPr>
          <a:xfrm>
            <a:off x="3833965" y="603596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10" name="Freeform 14410"/>
          <p:cNvSpPr/>
          <p:nvPr/>
        </p:nvSpPr>
        <p:spPr>
          <a:xfrm>
            <a:off x="3900601" y="603596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11" name="Freeform 14411"/>
          <p:cNvSpPr/>
          <p:nvPr/>
        </p:nvSpPr>
        <p:spPr>
          <a:xfrm>
            <a:off x="3931577" y="6003043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12" name="Freeform 14412"/>
          <p:cNvSpPr/>
          <p:nvPr/>
        </p:nvSpPr>
        <p:spPr>
          <a:xfrm>
            <a:off x="3969296" y="603596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13" name="Freeform 14413"/>
          <p:cNvSpPr/>
          <p:nvPr/>
        </p:nvSpPr>
        <p:spPr>
          <a:xfrm>
            <a:off x="4040162" y="603596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14" name="Freeform 14414"/>
          <p:cNvSpPr/>
          <p:nvPr/>
        </p:nvSpPr>
        <p:spPr>
          <a:xfrm>
            <a:off x="4079252" y="6035961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15" name="Freeform 14415"/>
          <p:cNvSpPr/>
          <p:nvPr/>
        </p:nvSpPr>
        <p:spPr>
          <a:xfrm>
            <a:off x="4174464" y="603596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16" name="Freeform 14416"/>
          <p:cNvSpPr/>
          <p:nvPr/>
        </p:nvSpPr>
        <p:spPr>
          <a:xfrm>
            <a:off x="4237100" y="600441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17" name="Rectangle 14417"/>
          <p:cNvSpPr/>
          <p:nvPr/>
        </p:nvSpPr>
        <p:spPr>
          <a:xfrm>
            <a:off x="2217420" y="6167566"/>
            <a:ext cx="2319364" cy="318164"/>
          </a:xfrm>
          <a:prstGeom prst="rect">
            <a:avLst/>
          </a:prstGeom>
        </p:spPr>
      </p:sp>
      <p:sp>
        <p:nvSpPr>
          <p:cNvPr id="14418" name="Freeform 14418"/>
          <p:cNvSpPr/>
          <p:nvPr/>
        </p:nvSpPr>
        <p:spPr>
          <a:xfrm>
            <a:off x="2225763" y="6239644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19" name="Freeform 14419"/>
          <p:cNvSpPr/>
          <p:nvPr/>
        </p:nvSpPr>
        <p:spPr>
          <a:xfrm>
            <a:off x="2337435" y="6217470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20" name="Freeform 14420"/>
          <p:cNvSpPr/>
          <p:nvPr/>
        </p:nvSpPr>
        <p:spPr>
          <a:xfrm>
            <a:off x="2400757" y="624558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21" name="Freeform 14421"/>
          <p:cNvSpPr/>
          <p:nvPr/>
        </p:nvSpPr>
        <p:spPr>
          <a:xfrm>
            <a:off x="2468765" y="6214041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22" name="Freeform 14422"/>
          <p:cNvSpPr/>
          <p:nvPr/>
        </p:nvSpPr>
        <p:spPr>
          <a:xfrm>
            <a:off x="2487853" y="621266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23" name="Freeform 14423"/>
          <p:cNvSpPr/>
          <p:nvPr/>
        </p:nvSpPr>
        <p:spPr>
          <a:xfrm>
            <a:off x="2524429" y="6269248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24" name="Freeform 14424"/>
          <p:cNvSpPr/>
          <p:nvPr/>
        </p:nvSpPr>
        <p:spPr>
          <a:xfrm>
            <a:off x="2562720" y="621404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25" name="Freeform 14425"/>
          <p:cNvSpPr/>
          <p:nvPr/>
        </p:nvSpPr>
        <p:spPr>
          <a:xfrm>
            <a:off x="2636215" y="622089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26" name="Freeform 14426"/>
          <p:cNvSpPr/>
          <p:nvPr/>
        </p:nvSpPr>
        <p:spPr>
          <a:xfrm>
            <a:off x="2663990" y="624558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27" name="Freeform 14427"/>
          <p:cNvSpPr/>
          <p:nvPr/>
        </p:nvSpPr>
        <p:spPr>
          <a:xfrm>
            <a:off x="2696782" y="624558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28" name="Freeform 14428"/>
          <p:cNvSpPr/>
          <p:nvPr/>
        </p:nvSpPr>
        <p:spPr>
          <a:xfrm>
            <a:off x="2760333" y="624535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29" name="Freeform 14429"/>
          <p:cNvSpPr/>
          <p:nvPr/>
        </p:nvSpPr>
        <p:spPr>
          <a:xfrm>
            <a:off x="2811539" y="623187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30" name="Freeform 14430"/>
          <p:cNvSpPr/>
          <p:nvPr/>
        </p:nvSpPr>
        <p:spPr>
          <a:xfrm>
            <a:off x="2853373" y="624558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31" name="Freeform 14431"/>
          <p:cNvSpPr/>
          <p:nvPr/>
        </p:nvSpPr>
        <p:spPr>
          <a:xfrm>
            <a:off x="2916010" y="621404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32" name="Freeform 14432"/>
          <p:cNvSpPr/>
          <p:nvPr/>
        </p:nvSpPr>
        <p:spPr>
          <a:xfrm>
            <a:off x="3018537" y="624535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33" name="Freeform 14433"/>
          <p:cNvSpPr/>
          <p:nvPr/>
        </p:nvSpPr>
        <p:spPr>
          <a:xfrm>
            <a:off x="3076716" y="624558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34" name="Freeform 14434"/>
          <p:cNvSpPr/>
          <p:nvPr/>
        </p:nvSpPr>
        <p:spPr>
          <a:xfrm>
            <a:off x="3109520" y="624558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35" name="Freeform 14435"/>
          <p:cNvSpPr/>
          <p:nvPr/>
        </p:nvSpPr>
        <p:spPr>
          <a:xfrm>
            <a:off x="3173070" y="624558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36" name="Freeform 14436"/>
          <p:cNvSpPr/>
          <p:nvPr/>
        </p:nvSpPr>
        <p:spPr>
          <a:xfrm>
            <a:off x="3228506" y="623187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37" name="Freeform 14437"/>
          <p:cNvSpPr/>
          <p:nvPr/>
        </p:nvSpPr>
        <p:spPr>
          <a:xfrm>
            <a:off x="3273083" y="622089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38" name="Freeform 14438"/>
          <p:cNvSpPr/>
          <p:nvPr/>
        </p:nvSpPr>
        <p:spPr>
          <a:xfrm>
            <a:off x="3293886" y="624695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39" name="Freeform 14439"/>
          <p:cNvSpPr/>
          <p:nvPr/>
        </p:nvSpPr>
        <p:spPr>
          <a:xfrm>
            <a:off x="3352865" y="624558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40" name="Freeform 14440"/>
          <p:cNvSpPr/>
          <p:nvPr/>
        </p:nvSpPr>
        <p:spPr>
          <a:xfrm>
            <a:off x="3450934" y="624558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41" name="Freeform 14441"/>
          <p:cNvSpPr/>
          <p:nvPr/>
        </p:nvSpPr>
        <p:spPr>
          <a:xfrm>
            <a:off x="3521114" y="624558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42" name="Freeform 14442"/>
          <p:cNvSpPr/>
          <p:nvPr/>
        </p:nvSpPr>
        <p:spPr>
          <a:xfrm>
            <a:off x="3553918" y="624558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43" name="Freeform 14443"/>
          <p:cNvSpPr/>
          <p:nvPr/>
        </p:nvSpPr>
        <p:spPr>
          <a:xfrm>
            <a:off x="3612668" y="6220899"/>
            <a:ext cx="22745" cy="106984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44" name="Freeform 14444"/>
          <p:cNvSpPr/>
          <p:nvPr/>
        </p:nvSpPr>
        <p:spPr>
          <a:xfrm>
            <a:off x="3649130" y="624558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45" name="Freeform 14445"/>
          <p:cNvSpPr/>
          <p:nvPr/>
        </p:nvSpPr>
        <p:spPr>
          <a:xfrm>
            <a:off x="3712681" y="624535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46" name="Freeform 14446"/>
          <p:cNvSpPr/>
          <p:nvPr/>
        </p:nvSpPr>
        <p:spPr>
          <a:xfrm>
            <a:off x="3763887" y="623187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47" name="Freeform 14447"/>
          <p:cNvSpPr/>
          <p:nvPr/>
        </p:nvSpPr>
        <p:spPr>
          <a:xfrm>
            <a:off x="3804006" y="624558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48" name="Freeform 14448"/>
          <p:cNvSpPr/>
          <p:nvPr/>
        </p:nvSpPr>
        <p:spPr>
          <a:xfrm>
            <a:off x="3886188" y="624535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49" name="Freeform 14449"/>
          <p:cNvSpPr/>
          <p:nvPr/>
        </p:nvSpPr>
        <p:spPr>
          <a:xfrm>
            <a:off x="3944024" y="62469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50" name="Freeform 14450"/>
          <p:cNvSpPr/>
          <p:nvPr/>
        </p:nvSpPr>
        <p:spPr>
          <a:xfrm>
            <a:off x="4009289" y="6214041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51" name="Freeform 14451"/>
          <p:cNvSpPr/>
          <p:nvPr/>
        </p:nvSpPr>
        <p:spPr>
          <a:xfrm>
            <a:off x="4034435" y="624558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52" name="Freeform 14452"/>
          <p:cNvSpPr/>
          <p:nvPr/>
        </p:nvSpPr>
        <p:spPr>
          <a:xfrm>
            <a:off x="4132391" y="622089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53" name="Freeform 14453"/>
          <p:cNvSpPr/>
          <p:nvPr/>
        </p:nvSpPr>
        <p:spPr>
          <a:xfrm>
            <a:off x="4159251" y="624558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54" name="Freeform 14454"/>
          <p:cNvSpPr/>
          <p:nvPr/>
        </p:nvSpPr>
        <p:spPr>
          <a:xfrm>
            <a:off x="4220630" y="624558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55" name="Freeform 14455"/>
          <p:cNvSpPr/>
          <p:nvPr/>
        </p:nvSpPr>
        <p:spPr>
          <a:xfrm>
            <a:off x="4276066" y="623187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56" name="Freeform 14456"/>
          <p:cNvSpPr/>
          <p:nvPr/>
        </p:nvSpPr>
        <p:spPr>
          <a:xfrm>
            <a:off x="4320643" y="622089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57" name="Freeform 14457"/>
          <p:cNvSpPr/>
          <p:nvPr/>
        </p:nvSpPr>
        <p:spPr>
          <a:xfrm>
            <a:off x="4347503" y="624558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58" name="Freeform 14458"/>
          <p:cNvSpPr/>
          <p:nvPr/>
        </p:nvSpPr>
        <p:spPr>
          <a:xfrm>
            <a:off x="4408882" y="624558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59" name="Freeform 14459"/>
          <p:cNvSpPr/>
          <p:nvPr/>
        </p:nvSpPr>
        <p:spPr>
          <a:xfrm>
            <a:off x="2339949" y="637326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60" name="Freeform 14460"/>
          <p:cNvSpPr/>
          <p:nvPr/>
        </p:nvSpPr>
        <p:spPr>
          <a:xfrm>
            <a:off x="2366810" y="639794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61" name="Freeform 14461"/>
          <p:cNvSpPr/>
          <p:nvPr/>
        </p:nvSpPr>
        <p:spPr>
          <a:xfrm>
            <a:off x="2459964" y="639794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62" name="Freeform 14462"/>
          <p:cNvSpPr/>
          <p:nvPr/>
        </p:nvSpPr>
        <p:spPr>
          <a:xfrm>
            <a:off x="2549347" y="639794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63" name="Freeform 14463"/>
          <p:cNvSpPr/>
          <p:nvPr/>
        </p:nvSpPr>
        <p:spPr>
          <a:xfrm>
            <a:off x="2599753" y="639794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64" name="Freeform 14464"/>
          <p:cNvSpPr/>
          <p:nvPr/>
        </p:nvSpPr>
        <p:spPr>
          <a:xfrm>
            <a:off x="2665476" y="639794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65" name="Freeform 14465"/>
          <p:cNvSpPr/>
          <p:nvPr/>
        </p:nvSpPr>
        <p:spPr>
          <a:xfrm>
            <a:off x="2729598" y="637326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66" name="Freeform 14466"/>
          <p:cNvSpPr/>
          <p:nvPr/>
        </p:nvSpPr>
        <p:spPr>
          <a:xfrm>
            <a:off x="2754287" y="639794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67" name="Freeform 14467"/>
          <p:cNvSpPr/>
          <p:nvPr/>
        </p:nvSpPr>
        <p:spPr>
          <a:xfrm>
            <a:off x="2825153" y="639794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68" name="Freeform 14468"/>
          <p:cNvSpPr/>
          <p:nvPr/>
        </p:nvSpPr>
        <p:spPr>
          <a:xfrm>
            <a:off x="2894876" y="639794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69" name="Freeform 14469"/>
          <p:cNvSpPr/>
          <p:nvPr/>
        </p:nvSpPr>
        <p:spPr>
          <a:xfrm>
            <a:off x="2927680" y="639794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70" name="Freeform 14470"/>
          <p:cNvSpPr/>
          <p:nvPr/>
        </p:nvSpPr>
        <p:spPr>
          <a:xfrm>
            <a:off x="2991231" y="639772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71" name="Freeform 14471"/>
          <p:cNvSpPr/>
          <p:nvPr/>
        </p:nvSpPr>
        <p:spPr>
          <a:xfrm>
            <a:off x="3049066" y="637326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72" name="Freeform 14472"/>
          <p:cNvSpPr/>
          <p:nvPr/>
        </p:nvSpPr>
        <p:spPr>
          <a:xfrm>
            <a:off x="3069869" y="638423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73" name="Freeform 14473"/>
          <p:cNvSpPr/>
          <p:nvPr/>
        </p:nvSpPr>
        <p:spPr>
          <a:xfrm>
            <a:off x="3111703" y="639794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74" name="Freeform 14474"/>
          <p:cNvSpPr/>
          <p:nvPr/>
        </p:nvSpPr>
        <p:spPr>
          <a:xfrm>
            <a:off x="3175482" y="6366403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75" name="Rectangle 14475"/>
          <p:cNvSpPr/>
          <p:nvPr/>
        </p:nvSpPr>
        <p:spPr>
          <a:xfrm>
            <a:off x="2217420" y="6529554"/>
            <a:ext cx="2200732" cy="470526"/>
          </a:xfrm>
          <a:prstGeom prst="rect">
            <a:avLst/>
          </a:prstGeom>
        </p:spPr>
      </p:sp>
      <p:sp>
        <p:nvSpPr>
          <p:cNvPr id="14476" name="Freeform 14476"/>
          <p:cNvSpPr/>
          <p:nvPr/>
        </p:nvSpPr>
        <p:spPr>
          <a:xfrm>
            <a:off x="2225763" y="6601632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77" name="Freeform 14477"/>
          <p:cNvSpPr/>
          <p:nvPr/>
        </p:nvSpPr>
        <p:spPr>
          <a:xfrm>
            <a:off x="2342692" y="6581515"/>
            <a:ext cx="48806" cy="80924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78" name="Freeform 14478"/>
          <p:cNvSpPr/>
          <p:nvPr/>
        </p:nvSpPr>
        <p:spPr>
          <a:xfrm>
            <a:off x="2405214" y="6576029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79" name="Freeform 14479"/>
          <p:cNvSpPr/>
          <p:nvPr/>
        </p:nvSpPr>
        <p:spPr>
          <a:xfrm>
            <a:off x="2428189" y="660757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80" name="Freeform 14480"/>
          <p:cNvSpPr/>
          <p:nvPr/>
        </p:nvSpPr>
        <p:spPr>
          <a:xfrm>
            <a:off x="2486253" y="6608947"/>
            <a:ext cx="55092" cy="53492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81" name="Freeform 14481"/>
          <p:cNvSpPr/>
          <p:nvPr/>
        </p:nvSpPr>
        <p:spPr>
          <a:xfrm>
            <a:off x="2549575" y="658288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82" name="Freeform 14482"/>
          <p:cNvSpPr/>
          <p:nvPr/>
        </p:nvSpPr>
        <p:spPr>
          <a:xfrm>
            <a:off x="2577007" y="657602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83" name="Freeform 14483"/>
          <p:cNvSpPr/>
          <p:nvPr/>
        </p:nvSpPr>
        <p:spPr>
          <a:xfrm>
            <a:off x="2646845" y="658288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84" name="Freeform 14484"/>
          <p:cNvSpPr/>
          <p:nvPr/>
        </p:nvSpPr>
        <p:spPr>
          <a:xfrm>
            <a:off x="2675991" y="6576029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85" name="Freeform 14485"/>
          <p:cNvSpPr/>
          <p:nvPr/>
        </p:nvSpPr>
        <p:spPr>
          <a:xfrm>
            <a:off x="2701709" y="658288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86" name="Freeform 14486"/>
          <p:cNvSpPr/>
          <p:nvPr/>
        </p:nvSpPr>
        <p:spPr>
          <a:xfrm>
            <a:off x="2722511" y="659386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87" name="Freeform 14487"/>
          <p:cNvSpPr/>
          <p:nvPr/>
        </p:nvSpPr>
        <p:spPr>
          <a:xfrm>
            <a:off x="2760687" y="6608947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88" name="Freeform 14488"/>
          <p:cNvSpPr/>
          <p:nvPr/>
        </p:nvSpPr>
        <p:spPr>
          <a:xfrm>
            <a:off x="2847327" y="6574657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89" name="Freeform 14489"/>
          <p:cNvSpPr/>
          <p:nvPr/>
        </p:nvSpPr>
        <p:spPr>
          <a:xfrm>
            <a:off x="2885046" y="660757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90" name="Freeform 14490"/>
          <p:cNvSpPr/>
          <p:nvPr/>
        </p:nvSpPr>
        <p:spPr>
          <a:xfrm>
            <a:off x="2955912" y="660757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91" name="Freeform 14491"/>
          <p:cNvSpPr/>
          <p:nvPr/>
        </p:nvSpPr>
        <p:spPr>
          <a:xfrm>
            <a:off x="3022549" y="6607347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92" name="Freeform 14492"/>
          <p:cNvSpPr/>
          <p:nvPr/>
        </p:nvSpPr>
        <p:spPr>
          <a:xfrm>
            <a:off x="3077641" y="660757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93" name="Freeform 14493"/>
          <p:cNvSpPr/>
          <p:nvPr/>
        </p:nvSpPr>
        <p:spPr>
          <a:xfrm>
            <a:off x="3147593" y="6607576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94" name="Freeform 14494"/>
          <p:cNvSpPr/>
          <p:nvPr/>
        </p:nvSpPr>
        <p:spPr>
          <a:xfrm>
            <a:off x="3245548" y="660757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95" name="Freeform 14495"/>
          <p:cNvSpPr/>
          <p:nvPr/>
        </p:nvSpPr>
        <p:spPr>
          <a:xfrm>
            <a:off x="3312642" y="660757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96" name="Freeform 14496"/>
          <p:cNvSpPr/>
          <p:nvPr/>
        </p:nvSpPr>
        <p:spPr>
          <a:xfrm>
            <a:off x="3378708" y="660757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97" name="Freeform 14497"/>
          <p:cNvSpPr/>
          <p:nvPr/>
        </p:nvSpPr>
        <p:spPr>
          <a:xfrm>
            <a:off x="3431857" y="658288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98" name="Freeform 14498"/>
          <p:cNvSpPr/>
          <p:nvPr/>
        </p:nvSpPr>
        <p:spPr>
          <a:xfrm>
            <a:off x="3452660" y="659386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99" name="Freeform 14499"/>
          <p:cNvSpPr/>
          <p:nvPr/>
        </p:nvSpPr>
        <p:spPr>
          <a:xfrm>
            <a:off x="3497237" y="658288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00" name="Freeform 14500"/>
          <p:cNvSpPr/>
          <p:nvPr/>
        </p:nvSpPr>
        <p:spPr>
          <a:xfrm>
            <a:off x="3521926" y="660757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01" name="Freeform 14501"/>
          <p:cNvSpPr/>
          <p:nvPr/>
        </p:nvSpPr>
        <p:spPr>
          <a:xfrm>
            <a:off x="3591877" y="660757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02" name="Freeform 14502"/>
          <p:cNvSpPr/>
          <p:nvPr/>
        </p:nvSpPr>
        <p:spPr>
          <a:xfrm>
            <a:off x="3687203" y="6607576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03" name="Freeform 14503"/>
          <p:cNvSpPr/>
          <p:nvPr/>
        </p:nvSpPr>
        <p:spPr>
          <a:xfrm>
            <a:off x="3782415" y="660757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04" name="Freeform 14504"/>
          <p:cNvSpPr/>
          <p:nvPr/>
        </p:nvSpPr>
        <p:spPr>
          <a:xfrm>
            <a:off x="3832707" y="6582887"/>
            <a:ext cx="22745" cy="106984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05" name="Freeform 14505"/>
          <p:cNvSpPr/>
          <p:nvPr/>
        </p:nvSpPr>
        <p:spPr>
          <a:xfrm>
            <a:off x="3869169" y="660757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06" name="Freeform 14506"/>
          <p:cNvSpPr/>
          <p:nvPr/>
        </p:nvSpPr>
        <p:spPr>
          <a:xfrm>
            <a:off x="3940035" y="660757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07" name="Freeform 14507"/>
          <p:cNvSpPr/>
          <p:nvPr/>
        </p:nvSpPr>
        <p:spPr>
          <a:xfrm>
            <a:off x="3973182" y="660757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08" name="Freeform 14508"/>
          <p:cNvSpPr/>
          <p:nvPr/>
        </p:nvSpPr>
        <p:spPr>
          <a:xfrm>
            <a:off x="4051477" y="659386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09" name="Freeform 14509"/>
          <p:cNvSpPr/>
          <p:nvPr/>
        </p:nvSpPr>
        <p:spPr>
          <a:xfrm>
            <a:off x="4093311" y="660757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10" name="Freeform 14510"/>
          <p:cNvSpPr/>
          <p:nvPr/>
        </p:nvSpPr>
        <p:spPr>
          <a:xfrm>
            <a:off x="4192867" y="660757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11" name="Freeform 14511"/>
          <p:cNvSpPr/>
          <p:nvPr/>
        </p:nvSpPr>
        <p:spPr>
          <a:xfrm>
            <a:off x="4251274" y="657602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12" name="Freeform 14512"/>
          <p:cNvSpPr/>
          <p:nvPr/>
        </p:nvSpPr>
        <p:spPr>
          <a:xfrm>
            <a:off x="4321111" y="657602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13" name="Freeform 14513"/>
          <p:cNvSpPr/>
          <p:nvPr/>
        </p:nvSpPr>
        <p:spPr>
          <a:xfrm>
            <a:off x="2337206" y="675993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14" name="Freeform 14514"/>
          <p:cNvSpPr/>
          <p:nvPr/>
        </p:nvSpPr>
        <p:spPr>
          <a:xfrm>
            <a:off x="2430475" y="675993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15" name="Freeform 14515"/>
          <p:cNvSpPr/>
          <p:nvPr/>
        </p:nvSpPr>
        <p:spPr>
          <a:xfrm>
            <a:off x="2528430" y="673524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16" name="Freeform 14516"/>
          <p:cNvSpPr/>
          <p:nvPr/>
        </p:nvSpPr>
        <p:spPr>
          <a:xfrm>
            <a:off x="2555290" y="675993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17" name="Freeform 14517"/>
          <p:cNvSpPr/>
          <p:nvPr/>
        </p:nvSpPr>
        <p:spPr>
          <a:xfrm>
            <a:off x="2616670" y="675993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18" name="Freeform 14518"/>
          <p:cNvSpPr/>
          <p:nvPr/>
        </p:nvSpPr>
        <p:spPr>
          <a:xfrm>
            <a:off x="2687535" y="675993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19" name="Freeform 14519"/>
          <p:cNvSpPr/>
          <p:nvPr/>
        </p:nvSpPr>
        <p:spPr>
          <a:xfrm>
            <a:off x="2754172" y="675993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20" name="Freeform 14520"/>
          <p:cNvSpPr/>
          <p:nvPr/>
        </p:nvSpPr>
        <p:spPr>
          <a:xfrm>
            <a:off x="2820466" y="673524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21" name="Freeform 14521"/>
          <p:cNvSpPr/>
          <p:nvPr/>
        </p:nvSpPr>
        <p:spPr>
          <a:xfrm>
            <a:off x="2841269" y="674622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22" name="Freeform 14522"/>
          <p:cNvSpPr/>
          <p:nvPr/>
        </p:nvSpPr>
        <p:spPr>
          <a:xfrm>
            <a:off x="2885846" y="6728391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23" name="Freeform 14523"/>
          <p:cNvSpPr/>
          <p:nvPr/>
        </p:nvSpPr>
        <p:spPr>
          <a:xfrm>
            <a:off x="2946654" y="675993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24" name="Freeform 14524"/>
          <p:cNvSpPr/>
          <p:nvPr/>
        </p:nvSpPr>
        <p:spPr>
          <a:xfrm>
            <a:off x="3013291" y="675993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25" name="Freeform 14525"/>
          <p:cNvSpPr/>
          <p:nvPr/>
        </p:nvSpPr>
        <p:spPr>
          <a:xfrm>
            <a:off x="3082671" y="673524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26" name="Freeform 14526"/>
          <p:cNvSpPr/>
          <p:nvPr/>
        </p:nvSpPr>
        <p:spPr>
          <a:xfrm>
            <a:off x="3109531" y="675993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27" name="Freeform 14527"/>
          <p:cNvSpPr/>
          <p:nvPr/>
        </p:nvSpPr>
        <p:spPr>
          <a:xfrm>
            <a:off x="3202686" y="675993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28" name="Freeform 14528"/>
          <p:cNvSpPr/>
          <p:nvPr/>
        </p:nvSpPr>
        <p:spPr>
          <a:xfrm>
            <a:off x="3273552" y="675993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29" name="Freeform 14529"/>
          <p:cNvSpPr/>
          <p:nvPr/>
        </p:nvSpPr>
        <p:spPr>
          <a:xfrm>
            <a:off x="3340189" y="675993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30" name="Freeform 14530"/>
          <p:cNvSpPr/>
          <p:nvPr/>
        </p:nvSpPr>
        <p:spPr>
          <a:xfrm>
            <a:off x="3410711" y="676130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31" name="Freeform 14531"/>
          <p:cNvSpPr/>
          <p:nvPr/>
        </p:nvSpPr>
        <p:spPr>
          <a:xfrm>
            <a:off x="3467633" y="674622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32" name="Freeform 14532"/>
          <p:cNvSpPr/>
          <p:nvPr/>
        </p:nvSpPr>
        <p:spPr>
          <a:xfrm>
            <a:off x="3507752" y="675993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33" name="Freeform 14533"/>
          <p:cNvSpPr/>
          <p:nvPr/>
        </p:nvSpPr>
        <p:spPr>
          <a:xfrm>
            <a:off x="3560902" y="673524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34" name="Freeform 14534"/>
          <p:cNvSpPr/>
          <p:nvPr/>
        </p:nvSpPr>
        <p:spPr>
          <a:xfrm>
            <a:off x="3584676" y="672839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35" name="Freeform 14535"/>
          <p:cNvSpPr/>
          <p:nvPr/>
        </p:nvSpPr>
        <p:spPr>
          <a:xfrm>
            <a:off x="3655428" y="675993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36" name="Freeform 14536"/>
          <p:cNvSpPr/>
          <p:nvPr/>
        </p:nvSpPr>
        <p:spPr>
          <a:xfrm>
            <a:off x="3750754" y="675993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37" name="Freeform 14537"/>
          <p:cNvSpPr/>
          <p:nvPr/>
        </p:nvSpPr>
        <p:spPr>
          <a:xfrm>
            <a:off x="3814648" y="672701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38" name="Freeform 14538"/>
          <p:cNvSpPr/>
          <p:nvPr/>
        </p:nvSpPr>
        <p:spPr>
          <a:xfrm>
            <a:off x="3880256" y="674622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39" name="Freeform 14539"/>
          <p:cNvSpPr/>
          <p:nvPr/>
        </p:nvSpPr>
        <p:spPr>
          <a:xfrm>
            <a:off x="3924833" y="6728391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40" name="Freeform 14540"/>
          <p:cNvSpPr/>
          <p:nvPr/>
        </p:nvSpPr>
        <p:spPr>
          <a:xfrm>
            <a:off x="3985641" y="675993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41" name="Freeform 14541"/>
          <p:cNvSpPr/>
          <p:nvPr/>
        </p:nvSpPr>
        <p:spPr>
          <a:xfrm>
            <a:off x="4083138" y="675993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42" name="Freeform 14542"/>
          <p:cNvSpPr/>
          <p:nvPr/>
        </p:nvSpPr>
        <p:spPr>
          <a:xfrm>
            <a:off x="4181094" y="676130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43" name="Freeform 14543"/>
          <p:cNvSpPr/>
          <p:nvPr/>
        </p:nvSpPr>
        <p:spPr>
          <a:xfrm>
            <a:off x="4240186" y="675993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44" name="Freeform 14544"/>
          <p:cNvSpPr/>
          <p:nvPr/>
        </p:nvSpPr>
        <p:spPr>
          <a:xfrm>
            <a:off x="4293336" y="673524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45" name="Freeform 14545"/>
          <p:cNvSpPr/>
          <p:nvPr/>
        </p:nvSpPr>
        <p:spPr>
          <a:xfrm>
            <a:off x="4318025" y="675970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46" name="Freeform 14546"/>
          <p:cNvSpPr/>
          <p:nvPr/>
        </p:nvSpPr>
        <p:spPr>
          <a:xfrm>
            <a:off x="2336292" y="688075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47" name="Freeform 14547"/>
          <p:cNvSpPr/>
          <p:nvPr/>
        </p:nvSpPr>
        <p:spPr>
          <a:xfrm>
            <a:off x="2407043" y="691229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48" name="Freeform 14548"/>
          <p:cNvSpPr/>
          <p:nvPr/>
        </p:nvSpPr>
        <p:spPr>
          <a:xfrm>
            <a:off x="2473337" y="691229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49" name="Freeform 14549"/>
          <p:cNvSpPr/>
          <p:nvPr/>
        </p:nvSpPr>
        <p:spPr>
          <a:xfrm>
            <a:off x="2540431" y="691229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50" name="Freeform 14550"/>
          <p:cNvSpPr/>
          <p:nvPr/>
        </p:nvSpPr>
        <p:spPr>
          <a:xfrm>
            <a:off x="2602839" y="691229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51" name="Freeform 14551"/>
          <p:cNvSpPr/>
          <p:nvPr/>
        </p:nvSpPr>
        <p:spPr>
          <a:xfrm>
            <a:off x="2633814" y="689858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52" name="Freeform 14552"/>
          <p:cNvSpPr/>
          <p:nvPr/>
        </p:nvSpPr>
        <p:spPr>
          <a:xfrm>
            <a:off x="2677820" y="691229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53" name="Freeform 14553"/>
          <p:cNvSpPr/>
          <p:nvPr/>
        </p:nvSpPr>
        <p:spPr>
          <a:xfrm>
            <a:off x="2773032" y="691229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54" name="Freeform 14554"/>
          <p:cNvSpPr/>
          <p:nvPr/>
        </p:nvSpPr>
        <p:spPr>
          <a:xfrm>
            <a:off x="2838754" y="691229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55" name="Freeform 14555"/>
          <p:cNvSpPr/>
          <p:nvPr/>
        </p:nvSpPr>
        <p:spPr>
          <a:xfrm>
            <a:off x="2896247" y="689858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56" name="Freeform 14556"/>
          <p:cNvSpPr/>
          <p:nvPr/>
        </p:nvSpPr>
        <p:spPr>
          <a:xfrm>
            <a:off x="2936367" y="691229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57" name="Rectangle 14557"/>
          <p:cNvSpPr/>
          <p:nvPr/>
        </p:nvSpPr>
        <p:spPr>
          <a:xfrm>
            <a:off x="4686300" y="7390832"/>
            <a:ext cx="112979" cy="147278"/>
          </a:xfrm>
          <a:prstGeom prst="rect">
            <a:avLst/>
          </a:prstGeom>
        </p:spPr>
      </p:sp>
      <p:sp>
        <p:nvSpPr>
          <p:cNvPr id="14558" name="Freeform 14558"/>
          <p:cNvSpPr/>
          <p:nvPr/>
        </p:nvSpPr>
        <p:spPr>
          <a:xfrm>
            <a:off x="4691176" y="7435698"/>
            <a:ext cx="45720" cy="73152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59" name="Freeform 14559"/>
          <p:cNvSpPr/>
          <p:nvPr/>
        </p:nvSpPr>
        <p:spPr>
          <a:xfrm>
            <a:off x="4747666" y="7436917"/>
            <a:ext cx="44907" cy="73152"/>
          </a:xfrm>
          <a:custGeom>
            <a:avLst/>
            <a:gdLst/>
            <a:ahLst/>
            <a:cxnLst/>
            <a:rect l="0" t="0" r="0" b="0"/>
            <a:pathLst>
              <a:path w="5613400" h="9144000">
                <a:moveTo>
                  <a:pt x="5295900" y="0"/>
                </a:moveTo>
                <a:lnTo>
                  <a:pt x="711200" y="0"/>
                </a:lnTo>
                <a:lnTo>
                  <a:pt x="622300" y="4660900"/>
                </a:lnTo>
                <a:cubicBezTo>
                  <a:pt x="1193800" y="4356100"/>
                  <a:pt x="1841500" y="4165600"/>
                  <a:pt x="2489200" y="4165600"/>
                </a:cubicBezTo>
                <a:cubicBezTo>
                  <a:pt x="3771900" y="4165600"/>
                  <a:pt x="4699000" y="5029200"/>
                  <a:pt x="4699000" y="6299200"/>
                </a:cubicBezTo>
                <a:cubicBezTo>
                  <a:pt x="4699000" y="7416800"/>
                  <a:pt x="3810000" y="8305800"/>
                  <a:pt x="2667000" y="8305800"/>
                </a:cubicBezTo>
                <a:cubicBezTo>
                  <a:pt x="1879600" y="8305800"/>
                  <a:pt x="1244600" y="7848600"/>
                  <a:pt x="901700" y="7150100"/>
                </a:cubicBezTo>
                <a:lnTo>
                  <a:pt x="0" y="7543800"/>
                </a:lnTo>
                <a:cubicBezTo>
                  <a:pt x="482600" y="8585200"/>
                  <a:pt x="1460500" y="9144000"/>
                  <a:pt x="2590800" y="9144000"/>
                </a:cubicBezTo>
                <a:cubicBezTo>
                  <a:pt x="4318000" y="9144000"/>
                  <a:pt x="5613400" y="7950200"/>
                  <a:pt x="5613400" y="6210300"/>
                </a:cubicBezTo>
                <a:cubicBezTo>
                  <a:pt x="5613400" y="4559300"/>
                  <a:pt x="4457700" y="3327400"/>
                  <a:pt x="2768600" y="3327400"/>
                </a:cubicBezTo>
                <a:cubicBezTo>
                  <a:pt x="2362200" y="3327400"/>
                  <a:pt x="1943100" y="3390900"/>
                  <a:pt x="1562100" y="3543300"/>
                </a:cubicBezTo>
                <a:lnTo>
                  <a:pt x="1612900" y="838200"/>
                </a:lnTo>
                <a:lnTo>
                  <a:pt x="5295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" name="Picture 276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4287" y="-13515"/>
            <a:ext cx="5057775" cy="4726304"/>
          </a:xfrm>
          <a:prstGeom prst="rect">
            <a:avLst/>
          </a:prstGeom>
          <a:noFill/>
        </p:spPr>
      </p:pic>
      <p:sp>
        <p:nvSpPr>
          <p:cNvPr id="277" name="Freeform 277"/>
          <p:cNvSpPr/>
          <p:nvPr/>
        </p:nvSpPr>
        <p:spPr>
          <a:xfrm>
            <a:off x="1830470" y="5165955"/>
            <a:ext cx="0" cy="2113305"/>
          </a:xfrm>
          <a:custGeom>
            <a:avLst/>
            <a:gdLst/>
            <a:ahLst/>
            <a:cxnLst/>
            <a:rect l="0" t="0" r="0" b="0"/>
            <a:pathLst>
              <a:path h="2113305">
                <a:moveTo>
                  <a:pt x="0" y="0"/>
                </a:moveTo>
                <a:lnTo>
                  <a:pt x="0" y="2113305"/>
                </a:lnTo>
              </a:path>
            </a:pathLst>
          </a:custGeom>
          <a:noFill/>
          <a:ln w="25400" cap="rnd" cmpd="sng">
            <a:solidFill>
              <a:srgbClr val="9FA1A1">
                <a:alpha val="100000"/>
              </a:srgbClr>
            </a:solidFill>
            <a:custDash>
              <a:ds d="0" sp="302550"/>
            </a:custDash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" name="Freeform 278"/>
          <p:cNvSpPr/>
          <p:nvPr/>
        </p:nvSpPr>
        <p:spPr>
          <a:xfrm>
            <a:off x="1830470" y="5089108"/>
            <a:ext cx="0" cy="2228570"/>
          </a:xfrm>
          <a:custGeom>
            <a:avLst/>
            <a:gdLst/>
            <a:ahLst/>
            <a:cxnLst/>
            <a:rect l="0" t="0" r="0" b="0"/>
            <a:pathLst>
              <a:path h="2228570">
                <a:moveTo>
                  <a:pt x="0" y="0"/>
                </a:moveTo>
                <a:lnTo>
                  <a:pt x="0" y="0"/>
                </a:lnTo>
                <a:moveTo>
                  <a:pt x="0" y="2228570"/>
                </a:moveTo>
                <a:lnTo>
                  <a:pt x="0" y="2228570"/>
                </a:lnTo>
              </a:path>
            </a:pathLst>
          </a:custGeom>
          <a:noFill/>
          <a:ln w="25400" cap="rnd" cmpd="sng">
            <a:solidFill>
              <a:srgbClr val="9FA1A1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79" name="Picture 279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038600" y="5943600"/>
            <a:ext cx="457200" cy="609600"/>
          </a:xfrm>
          <a:prstGeom prst="rect">
            <a:avLst/>
          </a:prstGeom>
          <a:noFill/>
        </p:spPr>
      </p:pic>
      <p:sp>
        <p:nvSpPr>
          <p:cNvPr id="280" name="Freeform 280"/>
          <p:cNvSpPr/>
          <p:nvPr/>
        </p:nvSpPr>
        <p:spPr>
          <a:xfrm>
            <a:off x="4177723" y="6065148"/>
            <a:ext cx="194334" cy="200164"/>
          </a:xfrm>
          <a:custGeom>
            <a:avLst/>
            <a:gdLst/>
            <a:ahLst/>
            <a:cxnLst/>
            <a:rect l="0" t="0" r="0" b="0"/>
            <a:pathLst>
              <a:path w="194334" h="200164">
                <a:moveTo>
                  <a:pt x="97167" y="0"/>
                </a:moveTo>
                <a:cubicBezTo>
                  <a:pt x="43586" y="0"/>
                  <a:pt x="0" y="44894"/>
                  <a:pt x="0" y="100076"/>
                </a:cubicBezTo>
                <a:cubicBezTo>
                  <a:pt x="0" y="155270"/>
                  <a:pt x="43586" y="200164"/>
                  <a:pt x="97167" y="200164"/>
                </a:cubicBezTo>
                <a:cubicBezTo>
                  <a:pt x="150748" y="200164"/>
                  <a:pt x="194334" y="155270"/>
                  <a:pt x="194334" y="100076"/>
                </a:cubicBezTo>
                <a:cubicBezTo>
                  <a:pt x="194334" y="44894"/>
                  <a:pt x="150748" y="0"/>
                  <a:pt x="97167" y="0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" name="Freeform 281"/>
          <p:cNvSpPr/>
          <p:nvPr/>
        </p:nvSpPr>
        <p:spPr>
          <a:xfrm>
            <a:off x="2245805" y="5437963"/>
            <a:ext cx="110261" cy="30530"/>
          </a:xfrm>
          <a:custGeom>
            <a:avLst/>
            <a:gdLst/>
            <a:ahLst/>
            <a:cxnLst/>
            <a:rect l="0" t="0" r="0" b="0"/>
            <a:pathLst>
              <a:path w="110261" h="30530">
                <a:moveTo>
                  <a:pt x="0" y="0"/>
                </a:moveTo>
                <a:lnTo>
                  <a:pt x="110261" y="0"/>
                </a:lnTo>
                <a:lnTo>
                  <a:pt x="55130" y="30530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82" name="Picture 28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220671" y="5412829"/>
            <a:ext cx="160526" cy="80797"/>
          </a:xfrm>
          <a:prstGeom prst="rect">
            <a:avLst/>
          </a:prstGeom>
          <a:noFill/>
        </p:spPr>
      </p:pic>
      <p:sp>
        <p:nvSpPr>
          <p:cNvPr id="283" name="Freeform 283"/>
          <p:cNvSpPr/>
          <p:nvPr/>
        </p:nvSpPr>
        <p:spPr>
          <a:xfrm>
            <a:off x="2095750" y="5468488"/>
            <a:ext cx="410361" cy="470306"/>
          </a:xfrm>
          <a:custGeom>
            <a:avLst/>
            <a:gdLst/>
            <a:ahLst/>
            <a:cxnLst/>
            <a:rect l="0" t="0" r="0" b="0"/>
            <a:pathLst>
              <a:path w="410361" h="470306">
                <a:moveTo>
                  <a:pt x="406869" y="470306"/>
                </a:moveTo>
                <a:lnTo>
                  <a:pt x="406869" y="119177"/>
                </a:lnTo>
                <a:cubicBezTo>
                  <a:pt x="410361" y="12586"/>
                  <a:pt x="282359" y="0"/>
                  <a:pt x="282359" y="0"/>
                </a:cubicBezTo>
                <a:lnTo>
                  <a:pt x="128003" y="0"/>
                </a:lnTo>
                <a:cubicBezTo>
                  <a:pt x="128003" y="0"/>
                  <a:pt x="0" y="12586"/>
                  <a:pt x="3505" y="119177"/>
                </a:cubicBezTo>
                <a:lnTo>
                  <a:pt x="3505" y="457873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" name="Freeform 284"/>
          <p:cNvSpPr/>
          <p:nvPr/>
        </p:nvSpPr>
        <p:spPr>
          <a:xfrm>
            <a:off x="2083758" y="5456065"/>
            <a:ext cx="434352" cy="495160"/>
          </a:xfrm>
          <a:custGeom>
            <a:avLst/>
            <a:gdLst/>
            <a:ahLst/>
            <a:cxnLst/>
            <a:rect l="0" t="0" r="0" b="0"/>
            <a:pathLst>
              <a:path w="434352" h="495160">
                <a:moveTo>
                  <a:pt x="418858" y="495160"/>
                </a:moveTo>
                <a:cubicBezTo>
                  <a:pt x="411988" y="495160"/>
                  <a:pt x="406425" y="489598"/>
                  <a:pt x="406425" y="482727"/>
                </a:cubicBezTo>
                <a:lnTo>
                  <a:pt x="406425" y="131598"/>
                </a:lnTo>
                <a:cubicBezTo>
                  <a:pt x="409511" y="37643"/>
                  <a:pt x="297878" y="25286"/>
                  <a:pt x="293116" y="24803"/>
                </a:cubicBezTo>
                <a:lnTo>
                  <a:pt x="140005" y="24867"/>
                </a:lnTo>
                <a:cubicBezTo>
                  <a:pt x="136487" y="25286"/>
                  <a:pt x="24854" y="37643"/>
                  <a:pt x="27914" y="131191"/>
                </a:cubicBezTo>
                <a:lnTo>
                  <a:pt x="27914" y="470294"/>
                </a:lnTo>
                <a:cubicBezTo>
                  <a:pt x="27914" y="477165"/>
                  <a:pt x="22352" y="482727"/>
                  <a:pt x="15494" y="482727"/>
                </a:cubicBezTo>
                <a:cubicBezTo>
                  <a:pt x="8623" y="482727"/>
                  <a:pt x="3060" y="477165"/>
                  <a:pt x="3060" y="470294"/>
                </a:cubicBezTo>
                <a:lnTo>
                  <a:pt x="3060" y="131598"/>
                </a:lnTo>
                <a:cubicBezTo>
                  <a:pt x="0" y="38481"/>
                  <a:pt x="90500" y="4801"/>
                  <a:pt x="138785" y="64"/>
                </a:cubicBezTo>
                <a:lnTo>
                  <a:pt x="294348" y="0"/>
                </a:lnTo>
                <a:cubicBezTo>
                  <a:pt x="343852" y="4801"/>
                  <a:pt x="434352" y="38481"/>
                  <a:pt x="431278" y="132017"/>
                </a:cubicBezTo>
                <a:lnTo>
                  <a:pt x="431291" y="482727"/>
                </a:lnTo>
                <a:cubicBezTo>
                  <a:pt x="431291" y="489598"/>
                  <a:pt x="425716" y="495160"/>
                  <a:pt x="418858" y="495160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" name="Freeform 285"/>
          <p:cNvSpPr/>
          <p:nvPr/>
        </p:nvSpPr>
        <p:spPr>
          <a:xfrm>
            <a:off x="2223758" y="5437963"/>
            <a:ext cx="77177" cy="64973"/>
          </a:xfrm>
          <a:custGeom>
            <a:avLst/>
            <a:gdLst/>
            <a:ahLst/>
            <a:cxnLst/>
            <a:rect l="0" t="0" r="0" b="0"/>
            <a:pathLst>
              <a:path w="77177" h="64973">
                <a:moveTo>
                  <a:pt x="22047" y="0"/>
                </a:moveTo>
                <a:lnTo>
                  <a:pt x="0" y="30530"/>
                </a:lnTo>
                <a:lnTo>
                  <a:pt x="6452" y="39281"/>
                </a:lnTo>
                <a:cubicBezTo>
                  <a:pt x="25361" y="64973"/>
                  <a:pt x="65100" y="60045"/>
                  <a:pt x="77177" y="30530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86" name="Picture 286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198627" y="5412821"/>
            <a:ext cx="127442" cy="106212"/>
          </a:xfrm>
          <a:prstGeom prst="rect">
            <a:avLst/>
          </a:prstGeom>
          <a:noFill/>
        </p:spPr>
      </p:pic>
      <p:sp>
        <p:nvSpPr>
          <p:cNvPr id="287" name="Freeform 287"/>
          <p:cNvSpPr/>
          <p:nvPr/>
        </p:nvSpPr>
        <p:spPr>
          <a:xfrm>
            <a:off x="2300934" y="5437963"/>
            <a:ext cx="77177" cy="64973"/>
          </a:xfrm>
          <a:custGeom>
            <a:avLst/>
            <a:gdLst/>
            <a:ahLst/>
            <a:cxnLst/>
            <a:rect l="0" t="0" r="0" b="0"/>
            <a:pathLst>
              <a:path w="77177" h="64973">
                <a:moveTo>
                  <a:pt x="55130" y="0"/>
                </a:moveTo>
                <a:lnTo>
                  <a:pt x="77177" y="30530"/>
                </a:lnTo>
                <a:lnTo>
                  <a:pt x="70725" y="39281"/>
                </a:lnTo>
                <a:cubicBezTo>
                  <a:pt x="51816" y="64973"/>
                  <a:pt x="12077" y="60045"/>
                  <a:pt x="0" y="30530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88" name="Picture 288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275800" y="5412829"/>
            <a:ext cx="127442" cy="106203"/>
          </a:xfrm>
          <a:prstGeom prst="rect">
            <a:avLst/>
          </a:prstGeom>
          <a:noFill/>
        </p:spPr>
      </p:pic>
      <p:sp>
        <p:nvSpPr>
          <p:cNvPr id="289" name="Freeform 289"/>
          <p:cNvSpPr/>
          <p:nvPr/>
        </p:nvSpPr>
        <p:spPr>
          <a:xfrm>
            <a:off x="2267971" y="5378067"/>
            <a:ext cx="65925" cy="102222"/>
          </a:xfrm>
          <a:custGeom>
            <a:avLst/>
            <a:gdLst/>
            <a:ahLst/>
            <a:cxnLst/>
            <a:rect l="0" t="0" r="0" b="0"/>
            <a:pathLst>
              <a:path w="65925" h="102222">
                <a:moveTo>
                  <a:pt x="0" y="0"/>
                </a:moveTo>
                <a:lnTo>
                  <a:pt x="0" y="71691"/>
                </a:lnTo>
                <a:lnTo>
                  <a:pt x="32969" y="102222"/>
                </a:lnTo>
                <a:lnTo>
                  <a:pt x="65925" y="71691"/>
                </a:lnTo>
                <a:lnTo>
                  <a:pt x="65925" y="0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90" name="Picture 290"/>
          <p:cNvPicPr>
            <a:picLocks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242845" y="5352936"/>
            <a:ext cx="116179" cy="152476"/>
          </a:xfrm>
          <a:prstGeom prst="rect">
            <a:avLst/>
          </a:prstGeom>
          <a:noFill/>
        </p:spPr>
      </p:pic>
      <p:sp>
        <p:nvSpPr>
          <p:cNvPr id="291" name="Freeform 291"/>
          <p:cNvSpPr/>
          <p:nvPr/>
        </p:nvSpPr>
        <p:spPr>
          <a:xfrm>
            <a:off x="2036657" y="5063887"/>
            <a:ext cx="528560" cy="501510"/>
          </a:xfrm>
          <a:custGeom>
            <a:avLst/>
            <a:gdLst/>
            <a:ahLst/>
            <a:cxnLst/>
            <a:rect l="0" t="0" r="0" b="0"/>
            <a:pathLst>
              <a:path w="528560" h="501510">
                <a:moveTo>
                  <a:pt x="445566" y="365201"/>
                </a:moveTo>
                <a:cubicBezTo>
                  <a:pt x="410388" y="297511"/>
                  <a:pt x="528560" y="0"/>
                  <a:pt x="264274" y="9233"/>
                </a:cubicBezTo>
                <a:cubicBezTo>
                  <a:pt x="0" y="0"/>
                  <a:pt x="118160" y="297511"/>
                  <a:pt x="82982" y="365201"/>
                </a:cubicBezTo>
                <a:cubicBezTo>
                  <a:pt x="77203" y="376326"/>
                  <a:pt x="69507" y="386511"/>
                  <a:pt x="59372" y="394830"/>
                </a:cubicBezTo>
                <a:cubicBezTo>
                  <a:pt x="59105" y="471601"/>
                  <a:pt x="211582" y="501510"/>
                  <a:pt x="203352" y="329489"/>
                </a:cubicBezTo>
                <a:lnTo>
                  <a:pt x="203352" y="195009"/>
                </a:lnTo>
                <a:lnTo>
                  <a:pt x="325209" y="195009"/>
                </a:lnTo>
                <a:lnTo>
                  <a:pt x="325209" y="329489"/>
                </a:lnTo>
                <a:cubicBezTo>
                  <a:pt x="316966" y="501510"/>
                  <a:pt x="469454" y="471601"/>
                  <a:pt x="469175" y="394830"/>
                </a:cubicBezTo>
                <a:cubicBezTo>
                  <a:pt x="459040" y="386511"/>
                  <a:pt x="451357" y="376326"/>
                  <a:pt x="445566" y="365201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92" name="Picture 292"/>
          <p:cNvPicPr>
            <a:picLocks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070898" y="5047770"/>
            <a:ext cx="460070" cy="497198"/>
          </a:xfrm>
          <a:prstGeom prst="rect">
            <a:avLst/>
          </a:prstGeom>
          <a:noFill/>
        </p:spPr>
      </p:pic>
      <p:sp>
        <p:nvSpPr>
          <p:cNvPr id="293" name="Freeform 293"/>
          <p:cNvSpPr/>
          <p:nvPr/>
        </p:nvSpPr>
        <p:spPr>
          <a:xfrm>
            <a:off x="2210396" y="5214798"/>
            <a:ext cx="181076" cy="193294"/>
          </a:xfrm>
          <a:custGeom>
            <a:avLst/>
            <a:gdLst/>
            <a:ahLst/>
            <a:cxnLst/>
            <a:rect l="0" t="0" r="0" b="0"/>
            <a:pathLst>
              <a:path w="181076" h="193294">
                <a:moveTo>
                  <a:pt x="90538" y="0"/>
                </a:moveTo>
                <a:cubicBezTo>
                  <a:pt x="22962" y="6642"/>
                  <a:pt x="0" y="48742"/>
                  <a:pt x="0" y="48742"/>
                </a:cubicBezTo>
                <a:lnTo>
                  <a:pt x="0" y="102768"/>
                </a:lnTo>
                <a:cubicBezTo>
                  <a:pt x="0" y="152768"/>
                  <a:pt x="40539" y="193294"/>
                  <a:pt x="90538" y="193294"/>
                </a:cubicBezTo>
                <a:cubicBezTo>
                  <a:pt x="140537" y="193294"/>
                  <a:pt x="181076" y="152768"/>
                  <a:pt x="181076" y="102768"/>
                </a:cubicBezTo>
                <a:lnTo>
                  <a:pt x="181076" y="13296"/>
                </a:lnTo>
                <a:cubicBezTo>
                  <a:pt x="126478" y="39878"/>
                  <a:pt x="90538" y="0"/>
                  <a:pt x="90538" y="0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94" name="Picture 294"/>
          <p:cNvPicPr>
            <a:picLocks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185276" y="5189675"/>
            <a:ext cx="231317" cy="243546"/>
          </a:xfrm>
          <a:prstGeom prst="rect">
            <a:avLst/>
          </a:prstGeom>
          <a:noFill/>
        </p:spPr>
      </p:pic>
      <p:sp>
        <p:nvSpPr>
          <p:cNvPr id="295" name="Freeform 295"/>
          <p:cNvSpPr/>
          <p:nvPr/>
        </p:nvSpPr>
        <p:spPr>
          <a:xfrm>
            <a:off x="2263800" y="5139623"/>
            <a:ext cx="50888" cy="87604"/>
          </a:xfrm>
          <a:custGeom>
            <a:avLst/>
            <a:gdLst/>
            <a:ahLst/>
            <a:cxnLst/>
            <a:rect l="0" t="0" r="0" b="0"/>
            <a:pathLst>
              <a:path w="50888" h="87604">
                <a:moveTo>
                  <a:pt x="37134" y="87604"/>
                </a:moveTo>
                <a:cubicBezTo>
                  <a:pt x="33833" y="87604"/>
                  <a:pt x="30543" y="86296"/>
                  <a:pt x="28092" y="83706"/>
                </a:cubicBezTo>
                <a:cubicBezTo>
                  <a:pt x="0" y="53924"/>
                  <a:pt x="11684" y="12179"/>
                  <a:pt x="12192" y="10427"/>
                </a:cubicBezTo>
                <a:cubicBezTo>
                  <a:pt x="14109" y="3823"/>
                  <a:pt x="20993" y="0"/>
                  <a:pt x="27597" y="1956"/>
                </a:cubicBezTo>
                <a:cubicBezTo>
                  <a:pt x="34175" y="3861"/>
                  <a:pt x="37972" y="10731"/>
                  <a:pt x="36080" y="17310"/>
                </a:cubicBezTo>
                <a:cubicBezTo>
                  <a:pt x="35877" y="18072"/>
                  <a:pt x="28092" y="47485"/>
                  <a:pt x="46176" y="66637"/>
                </a:cubicBezTo>
                <a:cubicBezTo>
                  <a:pt x="50888" y="71628"/>
                  <a:pt x="50659" y="79502"/>
                  <a:pt x="45668" y="84214"/>
                </a:cubicBezTo>
                <a:cubicBezTo>
                  <a:pt x="43268" y="86474"/>
                  <a:pt x="40194" y="87604"/>
                  <a:pt x="37134" y="87604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" name="Freeform 296"/>
          <p:cNvSpPr/>
          <p:nvPr/>
        </p:nvSpPr>
        <p:spPr>
          <a:xfrm>
            <a:off x="2168860" y="5584122"/>
            <a:ext cx="25400" cy="354672"/>
          </a:xfrm>
          <a:custGeom>
            <a:avLst/>
            <a:gdLst/>
            <a:ahLst/>
            <a:cxnLst/>
            <a:rect l="0" t="0" r="0" b="0"/>
            <a:pathLst>
              <a:path w="25400" h="354672">
                <a:moveTo>
                  <a:pt x="12700" y="354672"/>
                </a:moveTo>
                <a:cubicBezTo>
                  <a:pt x="5690" y="354672"/>
                  <a:pt x="0" y="349110"/>
                  <a:pt x="0" y="342239"/>
                </a:cubicBezTo>
                <a:lnTo>
                  <a:pt x="0" y="12433"/>
                </a:lnTo>
                <a:cubicBezTo>
                  <a:pt x="0" y="5562"/>
                  <a:pt x="5690" y="0"/>
                  <a:pt x="12700" y="0"/>
                </a:cubicBezTo>
                <a:cubicBezTo>
                  <a:pt x="19710" y="0"/>
                  <a:pt x="25400" y="5562"/>
                  <a:pt x="25400" y="12433"/>
                </a:cubicBezTo>
                <a:lnTo>
                  <a:pt x="25400" y="342239"/>
                </a:lnTo>
                <a:cubicBezTo>
                  <a:pt x="25400" y="349110"/>
                  <a:pt x="19710" y="354672"/>
                  <a:pt x="12700" y="354672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" name="Freeform 297"/>
          <p:cNvSpPr/>
          <p:nvPr/>
        </p:nvSpPr>
        <p:spPr>
          <a:xfrm>
            <a:off x="2408148" y="5584122"/>
            <a:ext cx="25400" cy="354672"/>
          </a:xfrm>
          <a:custGeom>
            <a:avLst/>
            <a:gdLst/>
            <a:ahLst/>
            <a:cxnLst/>
            <a:rect l="0" t="0" r="0" b="0"/>
            <a:pathLst>
              <a:path w="25400" h="354672">
                <a:moveTo>
                  <a:pt x="12700" y="354672"/>
                </a:moveTo>
                <a:cubicBezTo>
                  <a:pt x="5690" y="354672"/>
                  <a:pt x="0" y="349110"/>
                  <a:pt x="0" y="342239"/>
                </a:cubicBezTo>
                <a:lnTo>
                  <a:pt x="0" y="12433"/>
                </a:lnTo>
                <a:cubicBezTo>
                  <a:pt x="0" y="5562"/>
                  <a:pt x="5690" y="0"/>
                  <a:pt x="12700" y="0"/>
                </a:cubicBezTo>
                <a:cubicBezTo>
                  <a:pt x="19710" y="0"/>
                  <a:pt x="25400" y="5562"/>
                  <a:pt x="25400" y="12433"/>
                </a:cubicBezTo>
                <a:lnTo>
                  <a:pt x="25400" y="342239"/>
                </a:lnTo>
                <a:cubicBezTo>
                  <a:pt x="25400" y="349110"/>
                  <a:pt x="19710" y="354672"/>
                  <a:pt x="12700" y="354672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" name="Freeform 298"/>
          <p:cNvSpPr/>
          <p:nvPr/>
        </p:nvSpPr>
        <p:spPr>
          <a:xfrm>
            <a:off x="3947322" y="5437963"/>
            <a:ext cx="110261" cy="30530"/>
          </a:xfrm>
          <a:custGeom>
            <a:avLst/>
            <a:gdLst/>
            <a:ahLst/>
            <a:cxnLst/>
            <a:rect l="0" t="0" r="0" b="0"/>
            <a:pathLst>
              <a:path w="110261" h="30530">
                <a:moveTo>
                  <a:pt x="0" y="0"/>
                </a:moveTo>
                <a:lnTo>
                  <a:pt x="110261" y="0"/>
                </a:lnTo>
                <a:lnTo>
                  <a:pt x="55130" y="30530"/>
                </a:ln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99" name="Picture 299"/>
          <p:cNvPicPr>
            <a:picLocks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922189" y="5412829"/>
            <a:ext cx="160525" cy="80797"/>
          </a:xfrm>
          <a:prstGeom prst="rect">
            <a:avLst/>
          </a:prstGeom>
          <a:noFill/>
        </p:spPr>
      </p:pic>
      <p:sp>
        <p:nvSpPr>
          <p:cNvPr id="300" name="Freeform 300"/>
          <p:cNvSpPr/>
          <p:nvPr/>
        </p:nvSpPr>
        <p:spPr>
          <a:xfrm>
            <a:off x="3797265" y="5468488"/>
            <a:ext cx="410361" cy="470306"/>
          </a:xfrm>
          <a:custGeom>
            <a:avLst/>
            <a:gdLst/>
            <a:ahLst/>
            <a:cxnLst/>
            <a:rect l="0" t="0" r="0" b="0"/>
            <a:pathLst>
              <a:path w="410361" h="470306">
                <a:moveTo>
                  <a:pt x="406869" y="470306"/>
                </a:moveTo>
                <a:lnTo>
                  <a:pt x="406869" y="119177"/>
                </a:lnTo>
                <a:cubicBezTo>
                  <a:pt x="410361" y="12586"/>
                  <a:pt x="282359" y="0"/>
                  <a:pt x="282359" y="0"/>
                </a:cubicBezTo>
                <a:lnTo>
                  <a:pt x="128003" y="0"/>
                </a:lnTo>
                <a:cubicBezTo>
                  <a:pt x="128003" y="0"/>
                  <a:pt x="0" y="12586"/>
                  <a:pt x="3505" y="119177"/>
                </a:cubicBezTo>
                <a:lnTo>
                  <a:pt x="3505" y="457873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" name="Freeform 301"/>
          <p:cNvSpPr/>
          <p:nvPr/>
        </p:nvSpPr>
        <p:spPr>
          <a:xfrm>
            <a:off x="3785275" y="5456065"/>
            <a:ext cx="434352" cy="495160"/>
          </a:xfrm>
          <a:custGeom>
            <a:avLst/>
            <a:gdLst/>
            <a:ahLst/>
            <a:cxnLst/>
            <a:rect l="0" t="0" r="0" b="0"/>
            <a:pathLst>
              <a:path w="434352" h="495160">
                <a:moveTo>
                  <a:pt x="418858" y="495160"/>
                </a:moveTo>
                <a:cubicBezTo>
                  <a:pt x="411988" y="495160"/>
                  <a:pt x="406425" y="489598"/>
                  <a:pt x="406425" y="482727"/>
                </a:cubicBezTo>
                <a:lnTo>
                  <a:pt x="406425" y="131598"/>
                </a:lnTo>
                <a:cubicBezTo>
                  <a:pt x="409499" y="37643"/>
                  <a:pt x="297878" y="25286"/>
                  <a:pt x="293116" y="24803"/>
                </a:cubicBezTo>
                <a:lnTo>
                  <a:pt x="140005" y="24867"/>
                </a:lnTo>
                <a:cubicBezTo>
                  <a:pt x="136487" y="25286"/>
                  <a:pt x="24854" y="37643"/>
                  <a:pt x="27914" y="131191"/>
                </a:cubicBezTo>
                <a:lnTo>
                  <a:pt x="27914" y="470294"/>
                </a:lnTo>
                <a:cubicBezTo>
                  <a:pt x="27914" y="477165"/>
                  <a:pt x="22352" y="482727"/>
                  <a:pt x="15494" y="482727"/>
                </a:cubicBezTo>
                <a:cubicBezTo>
                  <a:pt x="8623" y="482727"/>
                  <a:pt x="3060" y="477165"/>
                  <a:pt x="3060" y="470294"/>
                </a:cubicBezTo>
                <a:lnTo>
                  <a:pt x="3060" y="131598"/>
                </a:lnTo>
                <a:cubicBezTo>
                  <a:pt x="0" y="38481"/>
                  <a:pt x="90500" y="4801"/>
                  <a:pt x="138785" y="64"/>
                </a:cubicBezTo>
                <a:lnTo>
                  <a:pt x="294348" y="0"/>
                </a:lnTo>
                <a:cubicBezTo>
                  <a:pt x="343852" y="4801"/>
                  <a:pt x="434352" y="38481"/>
                  <a:pt x="431278" y="132017"/>
                </a:cubicBezTo>
                <a:lnTo>
                  <a:pt x="431291" y="482727"/>
                </a:lnTo>
                <a:cubicBezTo>
                  <a:pt x="431291" y="489598"/>
                  <a:pt x="425716" y="495160"/>
                  <a:pt x="418858" y="495160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" name="Freeform 302"/>
          <p:cNvSpPr/>
          <p:nvPr/>
        </p:nvSpPr>
        <p:spPr>
          <a:xfrm>
            <a:off x="3925275" y="5437963"/>
            <a:ext cx="77177" cy="64973"/>
          </a:xfrm>
          <a:custGeom>
            <a:avLst/>
            <a:gdLst/>
            <a:ahLst/>
            <a:cxnLst/>
            <a:rect l="0" t="0" r="0" b="0"/>
            <a:pathLst>
              <a:path w="77177" h="64973">
                <a:moveTo>
                  <a:pt x="22047" y="0"/>
                </a:moveTo>
                <a:lnTo>
                  <a:pt x="0" y="30530"/>
                </a:lnTo>
                <a:lnTo>
                  <a:pt x="6452" y="39281"/>
                </a:lnTo>
                <a:cubicBezTo>
                  <a:pt x="25361" y="64973"/>
                  <a:pt x="65100" y="60045"/>
                  <a:pt x="77177" y="30530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03" name="Picture 303"/>
          <p:cNvPicPr>
            <a:picLocks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900143" y="5412821"/>
            <a:ext cx="127437" cy="106212"/>
          </a:xfrm>
          <a:prstGeom prst="rect">
            <a:avLst/>
          </a:prstGeom>
          <a:noFill/>
        </p:spPr>
      </p:pic>
      <p:sp>
        <p:nvSpPr>
          <p:cNvPr id="304" name="Freeform 304"/>
          <p:cNvSpPr/>
          <p:nvPr/>
        </p:nvSpPr>
        <p:spPr>
          <a:xfrm>
            <a:off x="4002450" y="5437963"/>
            <a:ext cx="77177" cy="64973"/>
          </a:xfrm>
          <a:custGeom>
            <a:avLst/>
            <a:gdLst/>
            <a:ahLst/>
            <a:cxnLst/>
            <a:rect l="0" t="0" r="0" b="0"/>
            <a:pathLst>
              <a:path w="77177" h="64973">
                <a:moveTo>
                  <a:pt x="55130" y="0"/>
                </a:moveTo>
                <a:lnTo>
                  <a:pt x="77177" y="30530"/>
                </a:lnTo>
                <a:lnTo>
                  <a:pt x="70725" y="39281"/>
                </a:lnTo>
                <a:cubicBezTo>
                  <a:pt x="51816" y="64973"/>
                  <a:pt x="12077" y="60045"/>
                  <a:pt x="0" y="30530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05" name="Picture 305"/>
          <p:cNvPicPr>
            <a:picLocks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977318" y="5412829"/>
            <a:ext cx="127442" cy="106203"/>
          </a:xfrm>
          <a:prstGeom prst="rect">
            <a:avLst/>
          </a:prstGeom>
          <a:noFill/>
        </p:spPr>
      </p:pic>
      <p:sp>
        <p:nvSpPr>
          <p:cNvPr id="306" name="Freeform 306"/>
          <p:cNvSpPr/>
          <p:nvPr/>
        </p:nvSpPr>
        <p:spPr>
          <a:xfrm>
            <a:off x="3969486" y="5378067"/>
            <a:ext cx="65925" cy="102222"/>
          </a:xfrm>
          <a:custGeom>
            <a:avLst/>
            <a:gdLst/>
            <a:ahLst/>
            <a:cxnLst/>
            <a:rect l="0" t="0" r="0" b="0"/>
            <a:pathLst>
              <a:path w="65925" h="102222">
                <a:moveTo>
                  <a:pt x="0" y="0"/>
                </a:moveTo>
                <a:lnTo>
                  <a:pt x="0" y="71691"/>
                </a:lnTo>
                <a:lnTo>
                  <a:pt x="32969" y="102222"/>
                </a:lnTo>
                <a:lnTo>
                  <a:pt x="65925" y="71691"/>
                </a:lnTo>
                <a:lnTo>
                  <a:pt x="65925" y="0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07" name="Picture 307"/>
          <p:cNvPicPr>
            <a:picLocks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944363" y="5352936"/>
            <a:ext cx="116179" cy="152476"/>
          </a:xfrm>
          <a:prstGeom prst="rect">
            <a:avLst/>
          </a:prstGeom>
          <a:noFill/>
        </p:spPr>
      </p:pic>
      <p:sp>
        <p:nvSpPr>
          <p:cNvPr id="308" name="Freeform 308"/>
          <p:cNvSpPr/>
          <p:nvPr/>
        </p:nvSpPr>
        <p:spPr>
          <a:xfrm>
            <a:off x="3738175" y="5063887"/>
            <a:ext cx="528547" cy="501510"/>
          </a:xfrm>
          <a:custGeom>
            <a:avLst/>
            <a:gdLst/>
            <a:ahLst/>
            <a:cxnLst/>
            <a:rect l="0" t="0" r="0" b="0"/>
            <a:pathLst>
              <a:path w="528547" h="501510">
                <a:moveTo>
                  <a:pt x="445566" y="365201"/>
                </a:moveTo>
                <a:cubicBezTo>
                  <a:pt x="410388" y="297511"/>
                  <a:pt x="528547" y="0"/>
                  <a:pt x="264274" y="9233"/>
                </a:cubicBezTo>
                <a:cubicBezTo>
                  <a:pt x="0" y="0"/>
                  <a:pt x="118160" y="297511"/>
                  <a:pt x="82982" y="365201"/>
                </a:cubicBezTo>
                <a:cubicBezTo>
                  <a:pt x="77203" y="376326"/>
                  <a:pt x="69507" y="386511"/>
                  <a:pt x="59372" y="394830"/>
                </a:cubicBezTo>
                <a:cubicBezTo>
                  <a:pt x="59105" y="471601"/>
                  <a:pt x="211582" y="501510"/>
                  <a:pt x="203352" y="329489"/>
                </a:cubicBezTo>
                <a:lnTo>
                  <a:pt x="203352" y="195009"/>
                </a:lnTo>
                <a:lnTo>
                  <a:pt x="325209" y="195009"/>
                </a:lnTo>
                <a:lnTo>
                  <a:pt x="325209" y="329489"/>
                </a:lnTo>
                <a:cubicBezTo>
                  <a:pt x="316966" y="501510"/>
                  <a:pt x="469454" y="471601"/>
                  <a:pt x="469175" y="394830"/>
                </a:cubicBezTo>
                <a:cubicBezTo>
                  <a:pt x="459040" y="386511"/>
                  <a:pt x="451357" y="376326"/>
                  <a:pt x="445566" y="365201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09" name="Picture 309"/>
          <p:cNvPicPr>
            <a:picLocks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772415" y="5047770"/>
            <a:ext cx="460071" cy="497198"/>
          </a:xfrm>
          <a:prstGeom prst="rect">
            <a:avLst/>
          </a:prstGeom>
          <a:noFill/>
        </p:spPr>
      </p:pic>
      <p:sp>
        <p:nvSpPr>
          <p:cNvPr id="310" name="Freeform 310"/>
          <p:cNvSpPr/>
          <p:nvPr/>
        </p:nvSpPr>
        <p:spPr>
          <a:xfrm>
            <a:off x="3911913" y="5214798"/>
            <a:ext cx="181076" cy="193294"/>
          </a:xfrm>
          <a:custGeom>
            <a:avLst/>
            <a:gdLst/>
            <a:ahLst/>
            <a:cxnLst/>
            <a:rect l="0" t="0" r="0" b="0"/>
            <a:pathLst>
              <a:path w="181076" h="193294">
                <a:moveTo>
                  <a:pt x="90538" y="0"/>
                </a:moveTo>
                <a:cubicBezTo>
                  <a:pt x="22962" y="6642"/>
                  <a:pt x="0" y="48742"/>
                  <a:pt x="0" y="48742"/>
                </a:cubicBezTo>
                <a:lnTo>
                  <a:pt x="0" y="102768"/>
                </a:lnTo>
                <a:cubicBezTo>
                  <a:pt x="0" y="152768"/>
                  <a:pt x="40539" y="193294"/>
                  <a:pt x="90538" y="193294"/>
                </a:cubicBezTo>
                <a:cubicBezTo>
                  <a:pt x="140537" y="193294"/>
                  <a:pt x="181076" y="152768"/>
                  <a:pt x="181076" y="102768"/>
                </a:cubicBezTo>
                <a:lnTo>
                  <a:pt x="181076" y="13296"/>
                </a:lnTo>
                <a:cubicBezTo>
                  <a:pt x="126478" y="39878"/>
                  <a:pt x="90538" y="0"/>
                  <a:pt x="90538" y="0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11" name="Picture 311"/>
          <p:cNvPicPr>
            <a:picLocks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886781" y="5189675"/>
            <a:ext cx="231330" cy="243546"/>
          </a:xfrm>
          <a:prstGeom prst="rect">
            <a:avLst/>
          </a:prstGeom>
          <a:noFill/>
        </p:spPr>
      </p:pic>
      <p:sp>
        <p:nvSpPr>
          <p:cNvPr id="312" name="Freeform 312"/>
          <p:cNvSpPr/>
          <p:nvPr/>
        </p:nvSpPr>
        <p:spPr>
          <a:xfrm>
            <a:off x="3965318" y="5139623"/>
            <a:ext cx="50888" cy="87604"/>
          </a:xfrm>
          <a:custGeom>
            <a:avLst/>
            <a:gdLst/>
            <a:ahLst/>
            <a:cxnLst/>
            <a:rect l="0" t="0" r="0" b="0"/>
            <a:pathLst>
              <a:path w="50888" h="87604">
                <a:moveTo>
                  <a:pt x="37134" y="87604"/>
                </a:moveTo>
                <a:cubicBezTo>
                  <a:pt x="33833" y="87604"/>
                  <a:pt x="30543" y="86296"/>
                  <a:pt x="28092" y="83706"/>
                </a:cubicBezTo>
                <a:cubicBezTo>
                  <a:pt x="0" y="53924"/>
                  <a:pt x="11684" y="12179"/>
                  <a:pt x="12192" y="10427"/>
                </a:cubicBezTo>
                <a:cubicBezTo>
                  <a:pt x="14109" y="3823"/>
                  <a:pt x="20993" y="0"/>
                  <a:pt x="27597" y="1956"/>
                </a:cubicBezTo>
                <a:cubicBezTo>
                  <a:pt x="34175" y="3861"/>
                  <a:pt x="37972" y="10731"/>
                  <a:pt x="36080" y="17310"/>
                </a:cubicBezTo>
                <a:cubicBezTo>
                  <a:pt x="35877" y="18072"/>
                  <a:pt x="28092" y="47485"/>
                  <a:pt x="46176" y="66637"/>
                </a:cubicBezTo>
                <a:cubicBezTo>
                  <a:pt x="50888" y="71628"/>
                  <a:pt x="50659" y="79502"/>
                  <a:pt x="45668" y="84214"/>
                </a:cubicBezTo>
                <a:cubicBezTo>
                  <a:pt x="43268" y="86474"/>
                  <a:pt x="40194" y="87604"/>
                  <a:pt x="37134" y="87604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" name="Freeform 313"/>
          <p:cNvSpPr/>
          <p:nvPr/>
        </p:nvSpPr>
        <p:spPr>
          <a:xfrm>
            <a:off x="3870378" y="5584122"/>
            <a:ext cx="25400" cy="354672"/>
          </a:xfrm>
          <a:custGeom>
            <a:avLst/>
            <a:gdLst/>
            <a:ahLst/>
            <a:cxnLst/>
            <a:rect l="0" t="0" r="0" b="0"/>
            <a:pathLst>
              <a:path w="25400" h="354672">
                <a:moveTo>
                  <a:pt x="12700" y="354672"/>
                </a:moveTo>
                <a:cubicBezTo>
                  <a:pt x="5690" y="354672"/>
                  <a:pt x="0" y="349110"/>
                  <a:pt x="0" y="342239"/>
                </a:cubicBezTo>
                <a:lnTo>
                  <a:pt x="0" y="12433"/>
                </a:lnTo>
                <a:cubicBezTo>
                  <a:pt x="0" y="5562"/>
                  <a:pt x="5690" y="0"/>
                  <a:pt x="12700" y="0"/>
                </a:cubicBezTo>
                <a:cubicBezTo>
                  <a:pt x="19710" y="0"/>
                  <a:pt x="25400" y="5562"/>
                  <a:pt x="25400" y="12433"/>
                </a:cubicBezTo>
                <a:lnTo>
                  <a:pt x="25400" y="342239"/>
                </a:lnTo>
                <a:cubicBezTo>
                  <a:pt x="25400" y="349110"/>
                  <a:pt x="19710" y="354672"/>
                  <a:pt x="12700" y="354672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" name="Freeform 314"/>
          <p:cNvSpPr/>
          <p:nvPr/>
        </p:nvSpPr>
        <p:spPr>
          <a:xfrm>
            <a:off x="4109667" y="5584122"/>
            <a:ext cx="25400" cy="354672"/>
          </a:xfrm>
          <a:custGeom>
            <a:avLst/>
            <a:gdLst/>
            <a:ahLst/>
            <a:cxnLst/>
            <a:rect l="0" t="0" r="0" b="0"/>
            <a:pathLst>
              <a:path w="25400" h="354672">
                <a:moveTo>
                  <a:pt x="12700" y="354672"/>
                </a:moveTo>
                <a:cubicBezTo>
                  <a:pt x="5690" y="354672"/>
                  <a:pt x="0" y="349110"/>
                  <a:pt x="0" y="342239"/>
                </a:cubicBezTo>
                <a:lnTo>
                  <a:pt x="0" y="12433"/>
                </a:lnTo>
                <a:cubicBezTo>
                  <a:pt x="0" y="5562"/>
                  <a:pt x="5690" y="0"/>
                  <a:pt x="12700" y="0"/>
                </a:cubicBezTo>
                <a:cubicBezTo>
                  <a:pt x="19710" y="0"/>
                  <a:pt x="25400" y="5562"/>
                  <a:pt x="25400" y="12433"/>
                </a:cubicBezTo>
                <a:lnTo>
                  <a:pt x="25400" y="342239"/>
                </a:lnTo>
                <a:cubicBezTo>
                  <a:pt x="25400" y="349110"/>
                  <a:pt x="19710" y="354672"/>
                  <a:pt x="12700" y="354672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" name="Freeform 315"/>
          <p:cNvSpPr/>
          <p:nvPr/>
        </p:nvSpPr>
        <p:spPr>
          <a:xfrm>
            <a:off x="3247467" y="5456533"/>
            <a:ext cx="593267" cy="724763"/>
          </a:xfrm>
          <a:custGeom>
            <a:avLst/>
            <a:gdLst/>
            <a:ahLst/>
            <a:cxnLst/>
            <a:rect l="0" t="0" r="0" b="0"/>
            <a:pathLst>
              <a:path w="593267" h="724763">
                <a:moveTo>
                  <a:pt x="588213" y="724763"/>
                </a:moveTo>
                <a:lnTo>
                  <a:pt x="588213" y="172301"/>
                </a:lnTo>
                <a:cubicBezTo>
                  <a:pt x="593267" y="18199"/>
                  <a:pt x="408204" y="0"/>
                  <a:pt x="408204" y="0"/>
                </a:cubicBezTo>
                <a:lnTo>
                  <a:pt x="185052" y="0"/>
                </a:lnTo>
                <a:cubicBezTo>
                  <a:pt x="185052" y="0"/>
                  <a:pt x="0" y="18199"/>
                  <a:pt x="5042" y="172301"/>
                </a:cubicBezTo>
                <a:lnTo>
                  <a:pt x="5042" y="444093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" name="Freeform 316"/>
          <p:cNvSpPr/>
          <p:nvPr/>
        </p:nvSpPr>
        <p:spPr>
          <a:xfrm>
            <a:off x="3234716" y="5444098"/>
            <a:ext cx="618755" cy="749630"/>
          </a:xfrm>
          <a:custGeom>
            <a:avLst/>
            <a:gdLst/>
            <a:ahLst/>
            <a:cxnLst/>
            <a:rect l="0" t="0" r="0" b="0"/>
            <a:pathLst>
              <a:path w="618755" h="749630">
                <a:moveTo>
                  <a:pt x="600963" y="749630"/>
                </a:moveTo>
                <a:cubicBezTo>
                  <a:pt x="594093" y="749630"/>
                  <a:pt x="588530" y="744068"/>
                  <a:pt x="588530" y="737197"/>
                </a:cubicBezTo>
                <a:lnTo>
                  <a:pt x="588530" y="184735"/>
                </a:lnTo>
                <a:cubicBezTo>
                  <a:pt x="593153" y="43485"/>
                  <a:pt x="426821" y="25502"/>
                  <a:pt x="419747" y="24803"/>
                </a:cubicBezTo>
                <a:lnTo>
                  <a:pt x="197802" y="24867"/>
                </a:lnTo>
                <a:cubicBezTo>
                  <a:pt x="191947" y="25527"/>
                  <a:pt x="25615" y="43815"/>
                  <a:pt x="30226" y="184315"/>
                </a:cubicBezTo>
                <a:lnTo>
                  <a:pt x="30226" y="456527"/>
                </a:lnTo>
                <a:cubicBezTo>
                  <a:pt x="30226" y="463398"/>
                  <a:pt x="24663" y="468960"/>
                  <a:pt x="17805" y="468960"/>
                </a:cubicBezTo>
                <a:cubicBezTo>
                  <a:pt x="10934" y="468960"/>
                  <a:pt x="5372" y="463398"/>
                  <a:pt x="5372" y="456527"/>
                </a:cubicBezTo>
                <a:lnTo>
                  <a:pt x="5372" y="184735"/>
                </a:lnTo>
                <a:cubicBezTo>
                  <a:pt x="0" y="21298"/>
                  <a:pt x="194627" y="267"/>
                  <a:pt x="196595" y="64"/>
                </a:cubicBezTo>
                <a:lnTo>
                  <a:pt x="420954" y="0"/>
                </a:lnTo>
                <a:cubicBezTo>
                  <a:pt x="424141" y="267"/>
                  <a:pt x="618755" y="21298"/>
                  <a:pt x="613383" y="185141"/>
                </a:cubicBezTo>
                <a:lnTo>
                  <a:pt x="613396" y="737197"/>
                </a:lnTo>
                <a:cubicBezTo>
                  <a:pt x="613396" y="744068"/>
                  <a:pt x="607821" y="749630"/>
                  <a:pt x="600963" y="749630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" name="Freeform 317"/>
          <p:cNvSpPr/>
          <p:nvPr/>
        </p:nvSpPr>
        <p:spPr>
          <a:xfrm>
            <a:off x="3432517" y="5412395"/>
            <a:ext cx="111581" cy="141528"/>
          </a:xfrm>
          <a:custGeom>
            <a:avLst/>
            <a:gdLst/>
            <a:ahLst/>
            <a:cxnLst/>
            <a:rect l="0" t="0" r="0" b="0"/>
            <a:pathLst>
              <a:path w="111581" h="141528">
                <a:moveTo>
                  <a:pt x="31876" y="0"/>
                </a:moveTo>
                <a:lnTo>
                  <a:pt x="0" y="44132"/>
                </a:lnTo>
                <a:lnTo>
                  <a:pt x="71728" y="141528"/>
                </a:lnTo>
                <a:lnTo>
                  <a:pt x="111581" y="44132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18" name="Picture 318"/>
          <p:cNvPicPr>
            <a:picLocks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407387" y="5387255"/>
            <a:ext cx="161840" cy="191804"/>
          </a:xfrm>
          <a:prstGeom prst="rect">
            <a:avLst/>
          </a:prstGeom>
          <a:noFill/>
        </p:spPr>
      </p:pic>
      <p:sp>
        <p:nvSpPr>
          <p:cNvPr id="319" name="Freeform 319"/>
          <p:cNvSpPr/>
          <p:nvPr/>
        </p:nvSpPr>
        <p:spPr>
          <a:xfrm>
            <a:off x="3544094" y="5412395"/>
            <a:ext cx="111581" cy="141528"/>
          </a:xfrm>
          <a:custGeom>
            <a:avLst/>
            <a:gdLst/>
            <a:ahLst/>
            <a:cxnLst/>
            <a:rect l="0" t="0" r="0" b="0"/>
            <a:pathLst>
              <a:path w="111581" h="141528">
                <a:moveTo>
                  <a:pt x="79705" y="0"/>
                </a:moveTo>
                <a:lnTo>
                  <a:pt x="111581" y="44132"/>
                </a:lnTo>
                <a:lnTo>
                  <a:pt x="39853" y="141528"/>
                </a:lnTo>
                <a:lnTo>
                  <a:pt x="0" y="44132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0" name="Picture 320"/>
          <p:cNvPicPr>
            <a:picLocks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365500" y="5016500"/>
            <a:ext cx="355600" cy="562559"/>
          </a:xfrm>
          <a:prstGeom prst="rect">
            <a:avLst/>
          </a:prstGeom>
          <a:noFill/>
        </p:spPr>
      </p:pic>
      <p:sp>
        <p:nvSpPr>
          <p:cNvPr id="321" name="Freeform 321"/>
          <p:cNvSpPr/>
          <p:nvPr/>
        </p:nvSpPr>
        <p:spPr>
          <a:xfrm>
            <a:off x="3408838" y="5006666"/>
            <a:ext cx="270522" cy="200063"/>
          </a:xfrm>
          <a:custGeom>
            <a:avLst/>
            <a:gdLst/>
            <a:ahLst/>
            <a:cxnLst/>
            <a:rect l="0" t="0" r="0" b="0"/>
            <a:pathLst>
              <a:path w="270522" h="200063">
                <a:moveTo>
                  <a:pt x="183324" y="0"/>
                </a:moveTo>
                <a:lnTo>
                  <a:pt x="87185" y="0"/>
                </a:lnTo>
                <a:cubicBezTo>
                  <a:pt x="39027" y="0"/>
                  <a:pt x="0" y="39027"/>
                  <a:pt x="0" y="87198"/>
                </a:cubicBezTo>
                <a:lnTo>
                  <a:pt x="0" y="170954"/>
                </a:lnTo>
                <a:cubicBezTo>
                  <a:pt x="0" y="170954"/>
                  <a:pt x="13551" y="200063"/>
                  <a:pt x="41796" y="199986"/>
                </a:cubicBezTo>
                <a:lnTo>
                  <a:pt x="41796" y="115176"/>
                </a:lnTo>
                <a:cubicBezTo>
                  <a:pt x="76518" y="144119"/>
                  <a:pt x="193966" y="144119"/>
                  <a:pt x="228701" y="115176"/>
                </a:cubicBezTo>
                <a:lnTo>
                  <a:pt x="228701" y="199986"/>
                </a:lnTo>
                <a:cubicBezTo>
                  <a:pt x="256958" y="200063"/>
                  <a:pt x="270522" y="170954"/>
                  <a:pt x="270522" y="170954"/>
                </a:cubicBezTo>
                <a:lnTo>
                  <a:pt x="270522" y="87198"/>
                </a:lnTo>
                <a:cubicBezTo>
                  <a:pt x="270522" y="39027"/>
                  <a:pt x="231469" y="0"/>
                  <a:pt x="183324" y="0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2" name="Picture 322"/>
          <p:cNvPicPr>
            <a:picLocks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383704" y="4981539"/>
            <a:ext cx="320776" cy="250253"/>
          </a:xfrm>
          <a:prstGeom prst="rect">
            <a:avLst/>
          </a:prstGeom>
          <a:noFill/>
        </p:spPr>
      </p:pic>
      <p:sp>
        <p:nvSpPr>
          <p:cNvPr id="323" name="Freeform 323"/>
          <p:cNvSpPr/>
          <p:nvPr/>
        </p:nvSpPr>
        <p:spPr>
          <a:xfrm>
            <a:off x="3520635" y="5311372"/>
            <a:ext cx="46926" cy="25400"/>
          </a:xfrm>
          <a:custGeom>
            <a:avLst/>
            <a:gdLst/>
            <a:ahLst/>
            <a:cxnLst/>
            <a:rect l="0" t="0" r="0" b="0"/>
            <a:pathLst>
              <a:path w="46926" h="25400">
                <a:moveTo>
                  <a:pt x="0" y="0"/>
                </a:moveTo>
                <a:cubicBezTo>
                  <a:pt x="5664" y="15519"/>
                  <a:pt x="14058" y="25400"/>
                  <a:pt x="23456" y="25400"/>
                </a:cubicBezTo>
                <a:cubicBezTo>
                  <a:pt x="32867" y="25400"/>
                  <a:pt x="41262" y="15519"/>
                  <a:pt x="46926" y="0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" name="Freeform 324"/>
          <p:cNvSpPr/>
          <p:nvPr/>
        </p:nvSpPr>
        <p:spPr>
          <a:xfrm>
            <a:off x="3506718" y="5297432"/>
            <a:ext cx="74752" cy="37223"/>
          </a:xfrm>
          <a:custGeom>
            <a:avLst/>
            <a:gdLst/>
            <a:ahLst/>
            <a:cxnLst/>
            <a:rect l="0" t="0" r="0" b="0"/>
            <a:pathLst>
              <a:path w="74752" h="37223">
                <a:moveTo>
                  <a:pt x="37376" y="37223"/>
                </a:moveTo>
                <a:cubicBezTo>
                  <a:pt x="24715" y="37223"/>
                  <a:pt x="12713" y="31674"/>
                  <a:pt x="4458" y="22009"/>
                </a:cubicBezTo>
                <a:cubicBezTo>
                  <a:pt x="0" y="16789"/>
                  <a:pt x="623" y="8941"/>
                  <a:pt x="5842" y="4483"/>
                </a:cubicBezTo>
                <a:cubicBezTo>
                  <a:pt x="11062" y="25"/>
                  <a:pt x="18923" y="647"/>
                  <a:pt x="23368" y="5867"/>
                </a:cubicBezTo>
                <a:cubicBezTo>
                  <a:pt x="30430" y="14135"/>
                  <a:pt x="44348" y="14122"/>
                  <a:pt x="51384" y="5867"/>
                </a:cubicBezTo>
                <a:cubicBezTo>
                  <a:pt x="55829" y="647"/>
                  <a:pt x="63677" y="0"/>
                  <a:pt x="68910" y="4483"/>
                </a:cubicBezTo>
                <a:cubicBezTo>
                  <a:pt x="74129" y="8941"/>
                  <a:pt x="74752" y="16789"/>
                  <a:pt x="70294" y="22009"/>
                </a:cubicBezTo>
                <a:cubicBezTo>
                  <a:pt x="62039" y="31674"/>
                  <a:pt x="50037" y="37223"/>
                  <a:pt x="37376" y="37223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" name="Freeform 325"/>
          <p:cNvSpPr/>
          <p:nvPr/>
        </p:nvSpPr>
        <p:spPr>
          <a:xfrm>
            <a:off x="3675129" y="5619320"/>
            <a:ext cx="50825" cy="574408"/>
          </a:xfrm>
          <a:custGeom>
            <a:avLst/>
            <a:gdLst/>
            <a:ahLst/>
            <a:cxnLst/>
            <a:rect l="0" t="0" r="0" b="0"/>
            <a:pathLst>
              <a:path w="50825" h="574408">
                <a:moveTo>
                  <a:pt x="38392" y="574408"/>
                </a:moveTo>
                <a:cubicBezTo>
                  <a:pt x="31534" y="574408"/>
                  <a:pt x="25959" y="568846"/>
                  <a:pt x="25959" y="561975"/>
                </a:cubicBezTo>
                <a:lnTo>
                  <a:pt x="25959" y="81166"/>
                </a:lnTo>
                <a:cubicBezTo>
                  <a:pt x="0" y="46342"/>
                  <a:pt x="9970" y="11799"/>
                  <a:pt x="10427" y="10300"/>
                </a:cubicBezTo>
                <a:cubicBezTo>
                  <a:pt x="12408" y="3747"/>
                  <a:pt x="19342" y="0"/>
                  <a:pt x="25908" y="1994"/>
                </a:cubicBezTo>
                <a:cubicBezTo>
                  <a:pt x="32462" y="3963"/>
                  <a:pt x="36183" y="10846"/>
                  <a:pt x="34252" y="17399"/>
                </a:cubicBezTo>
                <a:cubicBezTo>
                  <a:pt x="33884" y="18682"/>
                  <a:pt x="27293" y="43701"/>
                  <a:pt x="48018" y="69012"/>
                </a:cubicBezTo>
                <a:cubicBezTo>
                  <a:pt x="49821" y="71235"/>
                  <a:pt x="50825" y="74028"/>
                  <a:pt x="50825" y="76899"/>
                </a:cubicBezTo>
                <a:lnTo>
                  <a:pt x="50825" y="561975"/>
                </a:lnTo>
                <a:cubicBezTo>
                  <a:pt x="50825" y="568846"/>
                  <a:pt x="45262" y="574408"/>
                  <a:pt x="38392" y="574408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" name="Freeform 326"/>
          <p:cNvSpPr/>
          <p:nvPr/>
        </p:nvSpPr>
        <p:spPr>
          <a:xfrm>
            <a:off x="2725305" y="5334509"/>
            <a:ext cx="101118" cy="240309"/>
          </a:xfrm>
          <a:custGeom>
            <a:avLst/>
            <a:gdLst/>
            <a:ahLst/>
            <a:cxnLst/>
            <a:rect l="0" t="0" r="0" b="0"/>
            <a:pathLst>
              <a:path w="101118" h="240309">
                <a:moveTo>
                  <a:pt x="0" y="240309"/>
                </a:moveTo>
                <a:lnTo>
                  <a:pt x="101118" y="240309"/>
                </a:lnTo>
                <a:lnTo>
                  <a:pt x="101118" y="0"/>
                </a:lnTo>
                <a:lnTo>
                  <a:pt x="0" y="0"/>
                </a:lnTo>
                <a:lnTo>
                  <a:pt x="0" y="240309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7" name="Picture 327"/>
          <p:cNvPicPr>
            <a:picLocks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700164" y="5309364"/>
            <a:ext cx="151383" cy="290576"/>
          </a:xfrm>
          <a:prstGeom prst="rect">
            <a:avLst/>
          </a:prstGeom>
          <a:noFill/>
        </p:spPr>
      </p:pic>
      <p:sp>
        <p:nvSpPr>
          <p:cNvPr id="328" name="Freeform 328"/>
          <p:cNvSpPr/>
          <p:nvPr/>
        </p:nvSpPr>
        <p:spPr>
          <a:xfrm>
            <a:off x="2620312" y="5056987"/>
            <a:ext cx="311086" cy="345020"/>
          </a:xfrm>
          <a:custGeom>
            <a:avLst/>
            <a:gdLst/>
            <a:ahLst/>
            <a:cxnLst/>
            <a:rect l="0" t="0" r="0" b="0"/>
            <a:pathLst>
              <a:path w="311086" h="345020">
                <a:moveTo>
                  <a:pt x="291871" y="144259"/>
                </a:moveTo>
                <a:cubicBezTo>
                  <a:pt x="287490" y="70853"/>
                  <a:pt x="247180" y="4877"/>
                  <a:pt x="159461" y="2502"/>
                </a:cubicBezTo>
                <a:cubicBezTo>
                  <a:pt x="66739" y="0"/>
                  <a:pt x="24016" y="68110"/>
                  <a:pt x="19355" y="144196"/>
                </a:cubicBezTo>
                <a:cubicBezTo>
                  <a:pt x="8230" y="149046"/>
                  <a:pt x="0" y="165086"/>
                  <a:pt x="0" y="184327"/>
                </a:cubicBezTo>
                <a:cubicBezTo>
                  <a:pt x="0" y="207416"/>
                  <a:pt x="11760" y="226123"/>
                  <a:pt x="26276" y="226123"/>
                </a:cubicBezTo>
                <a:cubicBezTo>
                  <a:pt x="27013" y="226123"/>
                  <a:pt x="27712" y="225869"/>
                  <a:pt x="28448" y="225780"/>
                </a:cubicBezTo>
                <a:cubicBezTo>
                  <a:pt x="47028" y="290753"/>
                  <a:pt x="91859" y="344690"/>
                  <a:pt x="155219" y="344855"/>
                </a:cubicBezTo>
                <a:cubicBezTo>
                  <a:pt x="218364" y="345020"/>
                  <a:pt x="263690" y="290956"/>
                  <a:pt x="282537" y="225754"/>
                </a:cubicBezTo>
                <a:cubicBezTo>
                  <a:pt x="283299" y="225869"/>
                  <a:pt x="284036" y="226123"/>
                  <a:pt x="284810" y="226123"/>
                </a:cubicBezTo>
                <a:cubicBezTo>
                  <a:pt x="299325" y="226123"/>
                  <a:pt x="311086" y="207416"/>
                  <a:pt x="311086" y="184327"/>
                </a:cubicBezTo>
                <a:cubicBezTo>
                  <a:pt x="311086" y="165163"/>
                  <a:pt x="302932" y="149186"/>
                  <a:pt x="291871" y="144259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9" name="Picture 329"/>
          <p:cNvPicPr>
            <a:picLocks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595181" y="5034292"/>
            <a:ext cx="361353" cy="392684"/>
          </a:xfrm>
          <a:prstGeom prst="rect">
            <a:avLst/>
          </a:prstGeom>
          <a:noFill/>
        </p:spPr>
      </p:pic>
      <p:sp>
        <p:nvSpPr>
          <p:cNvPr id="330" name="Freeform 330"/>
          <p:cNvSpPr/>
          <p:nvPr/>
        </p:nvSpPr>
        <p:spPr>
          <a:xfrm>
            <a:off x="2752067" y="5336811"/>
            <a:ext cx="47586" cy="25400"/>
          </a:xfrm>
          <a:custGeom>
            <a:avLst/>
            <a:gdLst/>
            <a:ahLst/>
            <a:cxnLst/>
            <a:rect l="0" t="0" r="0" b="0"/>
            <a:pathLst>
              <a:path w="47586" h="25400">
                <a:moveTo>
                  <a:pt x="0" y="0"/>
                </a:moveTo>
                <a:cubicBezTo>
                  <a:pt x="5740" y="15519"/>
                  <a:pt x="14262" y="25400"/>
                  <a:pt x="23787" y="25400"/>
                </a:cubicBezTo>
                <a:cubicBezTo>
                  <a:pt x="33324" y="25400"/>
                  <a:pt x="41846" y="15519"/>
                  <a:pt x="47586" y="0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" name="Freeform 331"/>
          <p:cNvSpPr/>
          <p:nvPr/>
        </p:nvSpPr>
        <p:spPr>
          <a:xfrm>
            <a:off x="2738161" y="5322883"/>
            <a:ext cx="75399" cy="37363"/>
          </a:xfrm>
          <a:custGeom>
            <a:avLst/>
            <a:gdLst/>
            <a:ahLst/>
            <a:cxnLst/>
            <a:rect l="0" t="0" r="0" b="0"/>
            <a:pathLst>
              <a:path w="75399" h="37363">
                <a:moveTo>
                  <a:pt x="37693" y="37363"/>
                </a:moveTo>
                <a:cubicBezTo>
                  <a:pt x="24905" y="37363"/>
                  <a:pt x="12789" y="31763"/>
                  <a:pt x="4445" y="21984"/>
                </a:cubicBezTo>
                <a:cubicBezTo>
                  <a:pt x="0" y="16764"/>
                  <a:pt x="609" y="8928"/>
                  <a:pt x="5842" y="4471"/>
                </a:cubicBezTo>
                <a:cubicBezTo>
                  <a:pt x="11062" y="0"/>
                  <a:pt x="18897" y="622"/>
                  <a:pt x="23368" y="5867"/>
                </a:cubicBezTo>
                <a:cubicBezTo>
                  <a:pt x="30569" y="14288"/>
                  <a:pt x="44817" y="14288"/>
                  <a:pt x="52031" y="5867"/>
                </a:cubicBezTo>
                <a:cubicBezTo>
                  <a:pt x="56476" y="622"/>
                  <a:pt x="64324" y="0"/>
                  <a:pt x="69557" y="4471"/>
                </a:cubicBezTo>
                <a:cubicBezTo>
                  <a:pt x="74777" y="8928"/>
                  <a:pt x="75399" y="16764"/>
                  <a:pt x="70941" y="21984"/>
                </a:cubicBezTo>
                <a:cubicBezTo>
                  <a:pt x="62610" y="31763"/>
                  <a:pt x="50494" y="37363"/>
                  <a:pt x="37693" y="37363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" name="Freeform 332"/>
          <p:cNvSpPr/>
          <p:nvPr/>
        </p:nvSpPr>
        <p:spPr>
          <a:xfrm>
            <a:off x="2583313" y="4970366"/>
            <a:ext cx="358672" cy="230872"/>
          </a:xfrm>
          <a:custGeom>
            <a:avLst/>
            <a:gdLst/>
            <a:ahLst/>
            <a:cxnLst/>
            <a:rect l="0" t="0" r="0" b="0"/>
            <a:pathLst>
              <a:path w="358672" h="230872">
                <a:moveTo>
                  <a:pt x="58089" y="230809"/>
                </a:moveTo>
                <a:cubicBezTo>
                  <a:pt x="0" y="78295"/>
                  <a:pt x="128510" y="18986"/>
                  <a:pt x="194271" y="49885"/>
                </a:cubicBezTo>
                <a:cubicBezTo>
                  <a:pt x="358672" y="0"/>
                  <a:pt x="351992" y="180657"/>
                  <a:pt x="330592" y="230872"/>
                </a:cubicBezTo>
                <a:cubicBezTo>
                  <a:pt x="193826" y="216598"/>
                  <a:pt x="227710" y="111087"/>
                  <a:pt x="127710" y="201955"/>
                </a:cubicBezTo>
                <a:cubicBezTo>
                  <a:pt x="113079" y="215265"/>
                  <a:pt x="92429" y="227431"/>
                  <a:pt x="58089" y="230809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33" name="Picture 333"/>
          <p:cNvPicPr>
            <a:picLocks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601405" y="4986595"/>
            <a:ext cx="348780" cy="239781"/>
          </a:xfrm>
          <a:prstGeom prst="rect">
            <a:avLst/>
          </a:prstGeom>
          <a:noFill/>
        </p:spPr>
      </p:pic>
      <p:sp>
        <p:nvSpPr>
          <p:cNvPr id="334" name="Freeform 334"/>
          <p:cNvSpPr/>
          <p:nvPr/>
        </p:nvSpPr>
        <p:spPr>
          <a:xfrm>
            <a:off x="2763965" y="5006560"/>
            <a:ext cx="67195" cy="88747"/>
          </a:xfrm>
          <a:custGeom>
            <a:avLst/>
            <a:gdLst/>
            <a:ahLst/>
            <a:cxnLst/>
            <a:rect l="0" t="0" r="0" b="0"/>
            <a:pathLst>
              <a:path w="67195" h="88747">
                <a:moveTo>
                  <a:pt x="54140" y="88747"/>
                </a:moveTo>
                <a:cubicBezTo>
                  <a:pt x="47829" y="88747"/>
                  <a:pt x="42418" y="83960"/>
                  <a:pt x="41783" y="77559"/>
                </a:cubicBezTo>
                <a:cubicBezTo>
                  <a:pt x="37389" y="33579"/>
                  <a:pt x="11646" y="26035"/>
                  <a:pt x="10554" y="25730"/>
                </a:cubicBezTo>
                <a:cubicBezTo>
                  <a:pt x="4001" y="23952"/>
                  <a:pt x="0" y="17208"/>
                  <a:pt x="1677" y="10642"/>
                </a:cubicBezTo>
                <a:cubicBezTo>
                  <a:pt x="3366" y="4064"/>
                  <a:pt x="9868" y="0"/>
                  <a:pt x="16498" y="1600"/>
                </a:cubicBezTo>
                <a:cubicBezTo>
                  <a:pt x="18276" y="2019"/>
                  <a:pt x="60299" y="12725"/>
                  <a:pt x="66522" y="75082"/>
                </a:cubicBezTo>
                <a:cubicBezTo>
                  <a:pt x="67195" y="81915"/>
                  <a:pt x="62217" y="88011"/>
                  <a:pt x="55384" y="88684"/>
                </a:cubicBezTo>
                <a:cubicBezTo>
                  <a:pt x="54965" y="88722"/>
                  <a:pt x="54546" y="88747"/>
                  <a:pt x="54140" y="88747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" name="Freeform 335"/>
          <p:cNvSpPr/>
          <p:nvPr/>
        </p:nvSpPr>
        <p:spPr>
          <a:xfrm>
            <a:off x="2461186" y="5473173"/>
            <a:ext cx="629335" cy="708126"/>
          </a:xfrm>
          <a:custGeom>
            <a:avLst/>
            <a:gdLst/>
            <a:ahLst/>
            <a:cxnLst/>
            <a:rect l="0" t="0" r="0" b="0"/>
            <a:pathLst>
              <a:path w="629335" h="708126">
                <a:moveTo>
                  <a:pt x="623976" y="568198"/>
                </a:moveTo>
                <a:lnTo>
                  <a:pt x="623976" y="182779"/>
                </a:lnTo>
                <a:cubicBezTo>
                  <a:pt x="629335" y="19304"/>
                  <a:pt x="433032" y="0"/>
                  <a:pt x="433032" y="0"/>
                </a:cubicBezTo>
                <a:lnTo>
                  <a:pt x="196317" y="0"/>
                </a:lnTo>
                <a:cubicBezTo>
                  <a:pt x="196317" y="0"/>
                  <a:pt x="0" y="19304"/>
                  <a:pt x="5360" y="182779"/>
                </a:cubicBezTo>
                <a:lnTo>
                  <a:pt x="5360" y="708126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" name="Freeform 336"/>
          <p:cNvSpPr/>
          <p:nvPr/>
        </p:nvSpPr>
        <p:spPr>
          <a:xfrm>
            <a:off x="2451770" y="5460748"/>
            <a:ext cx="648181" cy="732980"/>
          </a:xfrm>
          <a:custGeom>
            <a:avLst/>
            <a:gdLst/>
            <a:ahLst/>
            <a:cxnLst/>
            <a:rect l="0" t="0" r="0" b="0"/>
            <a:pathLst>
              <a:path w="648181" h="732980">
                <a:moveTo>
                  <a:pt x="14782" y="732980"/>
                </a:moveTo>
                <a:cubicBezTo>
                  <a:pt x="7912" y="732980"/>
                  <a:pt x="2349" y="727418"/>
                  <a:pt x="2349" y="720547"/>
                </a:cubicBezTo>
                <a:lnTo>
                  <a:pt x="2349" y="195199"/>
                </a:lnTo>
                <a:cubicBezTo>
                  <a:pt x="0" y="123660"/>
                  <a:pt x="34619" y="66916"/>
                  <a:pt x="102488" y="31483"/>
                </a:cubicBezTo>
                <a:cubicBezTo>
                  <a:pt x="152462" y="5423"/>
                  <a:pt x="202411" y="267"/>
                  <a:pt x="204507" y="64"/>
                </a:cubicBezTo>
                <a:lnTo>
                  <a:pt x="442454" y="0"/>
                </a:lnTo>
                <a:cubicBezTo>
                  <a:pt x="445769" y="267"/>
                  <a:pt x="495718" y="5423"/>
                  <a:pt x="545680" y="31483"/>
                </a:cubicBezTo>
                <a:cubicBezTo>
                  <a:pt x="613548" y="66916"/>
                  <a:pt x="648181" y="123660"/>
                  <a:pt x="645819" y="195605"/>
                </a:cubicBezTo>
                <a:lnTo>
                  <a:pt x="645819" y="580619"/>
                </a:lnTo>
                <a:cubicBezTo>
                  <a:pt x="645819" y="587489"/>
                  <a:pt x="640257" y="593052"/>
                  <a:pt x="633386" y="593052"/>
                </a:cubicBezTo>
                <a:cubicBezTo>
                  <a:pt x="626528" y="593052"/>
                  <a:pt x="620965" y="587489"/>
                  <a:pt x="620965" y="580619"/>
                </a:cubicBezTo>
                <a:lnTo>
                  <a:pt x="620965" y="195199"/>
                </a:lnTo>
                <a:cubicBezTo>
                  <a:pt x="623023" y="132182"/>
                  <a:pt x="593813" y="84658"/>
                  <a:pt x="534173" y="53530"/>
                </a:cubicBezTo>
                <a:cubicBezTo>
                  <a:pt x="488441" y="29667"/>
                  <a:pt x="441692" y="24854"/>
                  <a:pt x="441235" y="24803"/>
                </a:cubicBezTo>
                <a:lnTo>
                  <a:pt x="205726" y="24867"/>
                </a:lnTo>
                <a:cubicBezTo>
                  <a:pt x="206272" y="24879"/>
                  <a:pt x="159015" y="29870"/>
                  <a:pt x="113384" y="53848"/>
                </a:cubicBezTo>
                <a:cubicBezTo>
                  <a:pt x="54151" y="84988"/>
                  <a:pt x="25157" y="132397"/>
                  <a:pt x="27202" y="194780"/>
                </a:cubicBezTo>
                <a:lnTo>
                  <a:pt x="27215" y="720547"/>
                </a:lnTo>
                <a:cubicBezTo>
                  <a:pt x="27215" y="727418"/>
                  <a:pt x="21640" y="732980"/>
                  <a:pt x="14782" y="732980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" name="Freeform 337"/>
          <p:cNvSpPr/>
          <p:nvPr/>
        </p:nvSpPr>
        <p:spPr>
          <a:xfrm>
            <a:off x="2733595" y="5473178"/>
            <a:ext cx="84517" cy="60375"/>
          </a:xfrm>
          <a:custGeom>
            <a:avLst/>
            <a:gdLst/>
            <a:ahLst/>
            <a:cxnLst/>
            <a:rect l="0" t="0" r="0" b="0"/>
            <a:pathLst>
              <a:path w="84517" h="60375">
                <a:moveTo>
                  <a:pt x="67919" y="0"/>
                </a:moveTo>
                <a:lnTo>
                  <a:pt x="16599" y="0"/>
                </a:lnTo>
                <a:lnTo>
                  <a:pt x="0" y="18110"/>
                </a:lnTo>
                <a:lnTo>
                  <a:pt x="16599" y="60375"/>
                </a:lnTo>
                <a:lnTo>
                  <a:pt x="67919" y="60375"/>
                </a:lnTo>
                <a:lnTo>
                  <a:pt x="84517" y="18110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38" name="Picture 338"/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708473" y="5448046"/>
            <a:ext cx="134775" cy="110629"/>
          </a:xfrm>
          <a:prstGeom prst="rect">
            <a:avLst/>
          </a:prstGeom>
          <a:noFill/>
        </p:spPr>
      </p:pic>
      <p:sp>
        <p:nvSpPr>
          <p:cNvPr id="339" name="Freeform 339"/>
          <p:cNvSpPr/>
          <p:nvPr/>
        </p:nvSpPr>
        <p:spPr>
          <a:xfrm>
            <a:off x="2729073" y="5533552"/>
            <a:ext cx="93572" cy="230924"/>
          </a:xfrm>
          <a:custGeom>
            <a:avLst/>
            <a:gdLst/>
            <a:ahLst/>
            <a:cxnLst/>
            <a:rect l="0" t="0" r="0" b="0"/>
            <a:pathLst>
              <a:path w="93572" h="230924">
                <a:moveTo>
                  <a:pt x="72440" y="0"/>
                </a:moveTo>
                <a:lnTo>
                  <a:pt x="21120" y="0"/>
                </a:lnTo>
                <a:lnTo>
                  <a:pt x="0" y="184137"/>
                </a:lnTo>
                <a:lnTo>
                  <a:pt x="46787" y="230924"/>
                </a:lnTo>
                <a:lnTo>
                  <a:pt x="93572" y="184137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40" name="Picture 340"/>
          <p:cNvPicPr>
            <a:picLocks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703943" y="5508412"/>
            <a:ext cx="143837" cy="281190"/>
          </a:xfrm>
          <a:prstGeom prst="rect">
            <a:avLst/>
          </a:prstGeom>
          <a:noFill/>
        </p:spPr>
      </p:pic>
      <p:sp>
        <p:nvSpPr>
          <p:cNvPr id="341" name="Freeform 341"/>
          <p:cNvSpPr/>
          <p:nvPr/>
        </p:nvSpPr>
        <p:spPr>
          <a:xfrm>
            <a:off x="2563017" y="5657026"/>
            <a:ext cx="25400" cy="536701"/>
          </a:xfrm>
          <a:custGeom>
            <a:avLst/>
            <a:gdLst/>
            <a:ahLst/>
            <a:cxnLst/>
            <a:rect l="0" t="0" r="0" b="0"/>
            <a:pathLst>
              <a:path w="25400" h="536701">
                <a:moveTo>
                  <a:pt x="12700" y="536701"/>
                </a:moveTo>
                <a:cubicBezTo>
                  <a:pt x="5690" y="536701"/>
                  <a:pt x="0" y="531139"/>
                  <a:pt x="0" y="524268"/>
                </a:cubicBezTo>
                <a:lnTo>
                  <a:pt x="0" y="12433"/>
                </a:lnTo>
                <a:cubicBezTo>
                  <a:pt x="0" y="5562"/>
                  <a:pt x="5690" y="0"/>
                  <a:pt x="12700" y="0"/>
                </a:cubicBezTo>
                <a:cubicBezTo>
                  <a:pt x="19710" y="0"/>
                  <a:pt x="25400" y="5562"/>
                  <a:pt x="25400" y="12433"/>
                </a:cubicBezTo>
                <a:lnTo>
                  <a:pt x="25400" y="524268"/>
                </a:lnTo>
                <a:cubicBezTo>
                  <a:pt x="25400" y="531139"/>
                  <a:pt x="19710" y="536701"/>
                  <a:pt x="12700" y="536701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" name="Freeform 342"/>
          <p:cNvSpPr/>
          <p:nvPr/>
        </p:nvSpPr>
        <p:spPr>
          <a:xfrm>
            <a:off x="2563014" y="5982408"/>
            <a:ext cx="413486" cy="25400"/>
          </a:xfrm>
          <a:custGeom>
            <a:avLst/>
            <a:gdLst/>
            <a:ahLst/>
            <a:cxnLst/>
            <a:rect l="0" t="0" r="0" b="0"/>
            <a:pathLst>
              <a:path w="413486" h="25400">
                <a:moveTo>
                  <a:pt x="401053" y="25400"/>
                </a:moveTo>
                <a:lnTo>
                  <a:pt x="12433" y="25400"/>
                </a:lnTo>
                <a:cubicBezTo>
                  <a:pt x="5563" y="25400"/>
                  <a:pt x="0" y="19724"/>
                  <a:pt x="0" y="12700"/>
                </a:cubicBezTo>
                <a:cubicBezTo>
                  <a:pt x="0" y="5677"/>
                  <a:pt x="5563" y="0"/>
                  <a:pt x="12433" y="0"/>
                </a:cubicBezTo>
                <a:lnTo>
                  <a:pt x="401053" y="0"/>
                </a:lnTo>
                <a:cubicBezTo>
                  <a:pt x="407923" y="0"/>
                  <a:pt x="413486" y="5677"/>
                  <a:pt x="413486" y="12700"/>
                </a:cubicBezTo>
                <a:cubicBezTo>
                  <a:pt x="413486" y="19724"/>
                  <a:pt x="407923" y="25400"/>
                  <a:pt x="401053" y="25400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" name="Freeform 343"/>
          <p:cNvSpPr/>
          <p:nvPr/>
        </p:nvSpPr>
        <p:spPr>
          <a:xfrm>
            <a:off x="3312468" y="5982408"/>
            <a:ext cx="413486" cy="25400"/>
          </a:xfrm>
          <a:custGeom>
            <a:avLst/>
            <a:gdLst/>
            <a:ahLst/>
            <a:cxnLst/>
            <a:rect l="0" t="0" r="0" b="0"/>
            <a:pathLst>
              <a:path w="413486" h="25400">
                <a:moveTo>
                  <a:pt x="401053" y="25400"/>
                </a:moveTo>
                <a:lnTo>
                  <a:pt x="12433" y="25400"/>
                </a:lnTo>
                <a:cubicBezTo>
                  <a:pt x="5563" y="25400"/>
                  <a:pt x="0" y="19724"/>
                  <a:pt x="0" y="12700"/>
                </a:cubicBezTo>
                <a:cubicBezTo>
                  <a:pt x="0" y="5677"/>
                  <a:pt x="5563" y="0"/>
                  <a:pt x="12433" y="0"/>
                </a:cubicBezTo>
                <a:lnTo>
                  <a:pt x="401053" y="0"/>
                </a:lnTo>
                <a:cubicBezTo>
                  <a:pt x="407923" y="0"/>
                  <a:pt x="413486" y="5677"/>
                  <a:pt x="413486" y="12700"/>
                </a:cubicBezTo>
                <a:cubicBezTo>
                  <a:pt x="413486" y="19724"/>
                  <a:pt x="407923" y="25400"/>
                  <a:pt x="401053" y="25400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" name="Freeform 344"/>
          <p:cNvSpPr/>
          <p:nvPr/>
        </p:nvSpPr>
        <p:spPr>
          <a:xfrm>
            <a:off x="2765155" y="6091176"/>
            <a:ext cx="25400" cy="102552"/>
          </a:xfrm>
          <a:custGeom>
            <a:avLst/>
            <a:gdLst/>
            <a:ahLst/>
            <a:cxnLst/>
            <a:rect l="0" t="0" r="0" b="0"/>
            <a:pathLst>
              <a:path w="25400" h="102552">
                <a:moveTo>
                  <a:pt x="12700" y="102552"/>
                </a:moveTo>
                <a:cubicBezTo>
                  <a:pt x="5690" y="102552"/>
                  <a:pt x="0" y="96990"/>
                  <a:pt x="0" y="90119"/>
                </a:cubicBezTo>
                <a:lnTo>
                  <a:pt x="0" y="12433"/>
                </a:lnTo>
                <a:cubicBezTo>
                  <a:pt x="0" y="5563"/>
                  <a:pt x="5690" y="0"/>
                  <a:pt x="12700" y="0"/>
                </a:cubicBezTo>
                <a:cubicBezTo>
                  <a:pt x="19710" y="0"/>
                  <a:pt x="25400" y="5563"/>
                  <a:pt x="25400" y="12433"/>
                </a:cubicBezTo>
                <a:lnTo>
                  <a:pt x="25400" y="90119"/>
                </a:lnTo>
                <a:cubicBezTo>
                  <a:pt x="25400" y="96990"/>
                  <a:pt x="19710" y="102552"/>
                  <a:pt x="12700" y="102552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" name="Freeform 345"/>
          <p:cNvSpPr/>
          <p:nvPr/>
        </p:nvSpPr>
        <p:spPr>
          <a:xfrm>
            <a:off x="3531664" y="6091176"/>
            <a:ext cx="25400" cy="102552"/>
          </a:xfrm>
          <a:custGeom>
            <a:avLst/>
            <a:gdLst/>
            <a:ahLst/>
            <a:cxnLst/>
            <a:rect l="0" t="0" r="0" b="0"/>
            <a:pathLst>
              <a:path w="25400" h="102552">
                <a:moveTo>
                  <a:pt x="12700" y="102552"/>
                </a:moveTo>
                <a:cubicBezTo>
                  <a:pt x="5690" y="102552"/>
                  <a:pt x="0" y="96990"/>
                  <a:pt x="0" y="90119"/>
                </a:cubicBezTo>
                <a:lnTo>
                  <a:pt x="0" y="12433"/>
                </a:lnTo>
                <a:cubicBezTo>
                  <a:pt x="0" y="5563"/>
                  <a:pt x="5690" y="0"/>
                  <a:pt x="12700" y="0"/>
                </a:cubicBezTo>
                <a:cubicBezTo>
                  <a:pt x="19710" y="0"/>
                  <a:pt x="25400" y="5563"/>
                  <a:pt x="25400" y="12433"/>
                </a:cubicBezTo>
                <a:lnTo>
                  <a:pt x="25400" y="90119"/>
                </a:lnTo>
                <a:cubicBezTo>
                  <a:pt x="25400" y="96990"/>
                  <a:pt x="19710" y="102552"/>
                  <a:pt x="12700" y="102552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" name="Freeform 346"/>
          <p:cNvSpPr/>
          <p:nvPr/>
        </p:nvSpPr>
        <p:spPr>
          <a:xfrm>
            <a:off x="3110900" y="5605881"/>
            <a:ext cx="110261" cy="30530"/>
          </a:xfrm>
          <a:custGeom>
            <a:avLst/>
            <a:gdLst/>
            <a:ahLst/>
            <a:cxnLst/>
            <a:rect l="0" t="0" r="0" b="0"/>
            <a:pathLst>
              <a:path w="110261" h="30530">
                <a:moveTo>
                  <a:pt x="0" y="0"/>
                </a:moveTo>
                <a:lnTo>
                  <a:pt x="110261" y="0"/>
                </a:lnTo>
                <a:lnTo>
                  <a:pt x="55130" y="30530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47" name="Picture 347"/>
          <p:cNvPicPr>
            <a:picLocks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85766" y="5580760"/>
            <a:ext cx="160526" cy="80784"/>
          </a:xfrm>
          <a:prstGeom prst="rect">
            <a:avLst/>
          </a:prstGeom>
          <a:noFill/>
        </p:spPr>
      </p:pic>
      <p:sp>
        <p:nvSpPr>
          <p:cNvPr id="348" name="Freeform 348"/>
          <p:cNvSpPr/>
          <p:nvPr/>
        </p:nvSpPr>
        <p:spPr>
          <a:xfrm>
            <a:off x="2960843" y="5636407"/>
            <a:ext cx="410361" cy="470306"/>
          </a:xfrm>
          <a:custGeom>
            <a:avLst/>
            <a:gdLst/>
            <a:ahLst/>
            <a:cxnLst/>
            <a:rect l="0" t="0" r="0" b="0"/>
            <a:pathLst>
              <a:path w="410361" h="470306">
                <a:moveTo>
                  <a:pt x="406869" y="470306"/>
                </a:moveTo>
                <a:lnTo>
                  <a:pt x="406869" y="119177"/>
                </a:lnTo>
                <a:cubicBezTo>
                  <a:pt x="410361" y="12586"/>
                  <a:pt x="282359" y="0"/>
                  <a:pt x="282359" y="0"/>
                </a:cubicBezTo>
                <a:lnTo>
                  <a:pt x="128003" y="0"/>
                </a:lnTo>
                <a:cubicBezTo>
                  <a:pt x="128003" y="0"/>
                  <a:pt x="0" y="12586"/>
                  <a:pt x="3505" y="119177"/>
                </a:cubicBezTo>
                <a:lnTo>
                  <a:pt x="3505" y="457873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" name="Freeform 349"/>
          <p:cNvSpPr/>
          <p:nvPr/>
        </p:nvSpPr>
        <p:spPr>
          <a:xfrm>
            <a:off x="2948852" y="5623985"/>
            <a:ext cx="434352" cy="495160"/>
          </a:xfrm>
          <a:custGeom>
            <a:avLst/>
            <a:gdLst/>
            <a:ahLst/>
            <a:cxnLst/>
            <a:rect l="0" t="0" r="0" b="0"/>
            <a:pathLst>
              <a:path w="434352" h="495160">
                <a:moveTo>
                  <a:pt x="418858" y="495160"/>
                </a:moveTo>
                <a:cubicBezTo>
                  <a:pt x="411988" y="495160"/>
                  <a:pt x="406425" y="489598"/>
                  <a:pt x="406425" y="482727"/>
                </a:cubicBezTo>
                <a:lnTo>
                  <a:pt x="406425" y="131598"/>
                </a:lnTo>
                <a:cubicBezTo>
                  <a:pt x="409499" y="37643"/>
                  <a:pt x="297878" y="25286"/>
                  <a:pt x="293116" y="24803"/>
                </a:cubicBezTo>
                <a:lnTo>
                  <a:pt x="140005" y="24854"/>
                </a:lnTo>
                <a:cubicBezTo>
                  <a:pt x="136487" y="25286"/>
                  <a:pt x="24854" y="37643"/>
                  <a:pt x="27914" y="131191"/>
                </a:cubicBezTo>
                <a:lnTo>
                  <a:pt x="27914" y="470294"/>
                </a:lnTo>
                <a:cubicBezTo>
                  <a:pt x="27914" y="477165"/>
                  <a:pt x="22352" y="482727"/>
                  <a:pt x="15494" y="482727"/>
                </a:cubicBezTo>
                <a:cubicBezTo>
                  <a:pt x="8623" y="482727"/>
                  <a:pt x="3060" y="477165"/>
                  <a:pt x="3060" y="470294"/>
                </a:cubicBezTo>
                <a:lnTo>
                  <a:pt x="3060" y="131598"/>
                </a:lnTo>
                <a:cubicBezTo>
                  <a:pt x="0" y="38481"/>
                  <a:pt x="90500" y="4813"/>
                  <a:pt x="138785" y="64"/>
                </a:cubicBezTo>
                <a:lnTo>
                  <a:pt x="294348" y="0"/>
                </a:lnTo>
                <a:cubicBezTo>
                  <a:pt x="343852" y="4813"/>
                  <a:pt x="434352" y="38481"/>
                  <a:pt x="431278" y="132017"/>
                </a:cubicBezTo>
                <a:lnTo>
                  <a:pt x="431291" y="482727"/>
                </a:lnTo>
                <a:cubicBezTo>
                  <a:pt x="431291" y="489598"/>
                  <a:pt x="425716" y="495160"/>
                  <a:pt x="418858" y="495160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" name="Freeform 350"/>
          <p:cNvSpPr/>
          <p:nvPr/>
        </p:nvSpPr>
        <p:spPr>
          <a:xfrm>
            <a:off x="3088853" y="5605881"/>
            <a:ext cx="77177" cy="64973"/>
          </a:xfrm>
          <a:custGeom>
            <a:avLst/>
            <a:gdLst/>
            <a:ahLst/>
            <a:cxnLst/>
            <a:rect l="0" t="0" r="0" b="0"/>
            <a:pathLst>
              <a:path w="77177" h="64973">
                <a:moveTo>
                  <a:pt x="22047" y="0"/>
                </a:moveTo>
                <a:lnTo>
                  <a:pt x="0" y="30530"/>
                </a:lnTo>
                <a:lnTo>
                  <a:pt x="6452" y="39281"/>
                </a:lnTo>
                <a:cubicBezTo>
                  <a:pt x="25361" y="64973"/>
                  <a:pt x="65100" y="60045"/>
                  <a:pt x="77177" y="30530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51" name="Picture 351"/>
          <p:cNvPicPr>
            <a:picLocks noChangeArrowheads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63721" y="5580736"/>
            <a:ext cx="127442" cy="106217"/>
          </a:xfrm>
          <a:prstGeom prst="rect">
            <a:avLst/>
          </a:prstGeom>
          <a:noFill/>
        </p:spPr>
      </p:pic>
      <p:sp>
        <p:nvSpPr>
          <p:cNvPr id="352" name="Freeform 352"/>
          <p:cNvSpPr/>
          <p:nvPr/>
        </p:nvSpPr>
        <p:spPr>
          <a:xfrm>
            <a:off x="3166028" y="5605881"/>
            <a:ext cx="77177" cy="64973"/>
          </a:xfrm>
          <a:custGeom>
            <a:avLst/>
            <a:gdLst/>
            <a:ahLst/>
            <a:cxnLst/>
            <a:rect l="0" t="0" r="0" b="0"/>
            <a:pathLst>
              <a:path w="77177" h="64973">
                <a:moveTo>
                  <a:pt x="55130" y="0"/>
                </a:moveTo>
                <a:lnTo>
                  <a:pt x="77177" y="30530"/>
                </a:lnTo>
                <a:lnTo>
                  <a:pt x="70725" y="39281"/>
                </a:lnTo>
                <a:cubicBezTo>
                  <a:pt x="51816" y="64973"/>
                  <a:pt x="12077" y="60045"/>
                  <a:pt x="0" y="30530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53" name="Picture 353"/>
          <p:cNvPicPr>
            <a:picLocks noChangeArrowheads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140895" y="5580750"/>
            <a:ext cx="127442" cy="106203"/>
          </a:xfrm>
          <a:prstGeom prst="rect">
            <a:avLst/>
          </a:prstGeom>
          <a:noFill/>
        </p:spPr>
      </p:pic>
      <p:sp>
        <p:nvSpPr>
          <p:cNvPr id="354" name="Freeform 354"/>
          <p:cNvSpPr/>
          <p:nvPr/>
        </p:nvSpPr>
        <p:spPr>
          <a:xfrm>
            <a:off x="3133064" y="5545986"/>
            <a:ext cx="65925" cy="102222"/>
          </a:xfrm>
          <a:custGeom>
            <a:avLst/>
            <a:gdLst/>
            <a:ahLst/>
            <a:cxnLst/>
            <a:rect l="0" t="0" r="0" b="0"/>
            <a:pathLst>
              <a:path w="65925" h="102222">
                <a:moveTo>
                  <a:pt x="0" y="0"/>
                </a:moveTo>
                <a:lnTo>
                  <a:pt x="0" y="71691"/>
                </a:lnTo>
                <a:lnTo>
                  <a:pt x="32969" y="102222"/>
                </a:lnTo>
                <a:lnTo>
                  <a:pt x="65925" y="71691"/>
                </a:lnTo>
                <a:lnTo>
                  <a:pt x="65925" y="0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55" name="Picture 355"/>
          <p:cNvPicPr>
            <a:picLocks noChangeArrowheads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107940" y="5520857"/>
            <a:ext cx="116179" cy="152476"/>
          </a:xfrm>
          <a:prstGeom prst="rect">
            <a:avLst/>
          </a:prstGeom>
          <a:noFill/>
        </p:spPr>
      </p:pic>
      <p:sp>
        <p:nvSpPr>
          <p:cNvPr id="356" name="Freeform 356"/>
          <p:cNvSpPr/>
          <p:nvPr/>
        </p:nvSpPr>
        <p:spPr>
          <a:xfrm>
            <a:off x="2901751" y="5231806"/>
            <a:ext cx="528560" cy="501510"/>
          </a:xfrm>
          <a:custGeom>
            <a:avLst/>
            <a:gdLst/>
            <a:ahLst/>
            <a:cxnLst/>
            <a:rect l="0" t="0" r="0" b="0"/>
            <a:pathLst>
              <a:path w="528560" h="501510">
                <a:moveTo>
                  <a:pt x="445566" y="365201"/>
                </a:moveTo>
                <a:cubicBezTo>
                  <a:pt x="410388" y="297511"/>
                  <a:pt x="528560" y="0"/>
                  <a:pt x="264274" y="9233"/>
                </a:cubicBezTo>
                <a:cubicBezTo>
                  <a:pt x="0" y="0"/>
                  <a:pt x="118160" y="297511"/>
                  <a:pt x="82982" y="365201"/>
                </a:cubicBezTo>
                <a:cubicBezTo>
                  <a:pt x="77203" y="376326"/>
                  <a:pt x="69507" y="386511"/>
                  <a:pt x="59372" y="394830"/>
                </a:cubicBezTo>
                <a:cubicBezTo>
                  <a:pt x="59105" y="471601"/>
                  <a:pt x="211582" y="501510"/>
                  <a:pt x="203352" y="329489"/>
                </a:cubicBezTo>
                <a:lnTo>
                  <a:pt x="203352" y="195009"/>
                </a:lnTo>
                <a:lnTo>
                  <a:pt x="325209" y="195009"/>
                </a:lnTo>
                <a:lnTo>
                  <a:pt x="325209" y="329489"/>
                </a:lnTo>
                <a:cubicBezTo>
                  <a:pt x="316966" y="501510"/>
                  <a:pt x="469454" y="471601"/>
                  <a:pt x="469175" y="394830"/>
                </a:cubicBezTo>
                <a:cubicBezTo>
                  <a:pt x="459040" y="386511"/>
                  <a:pt x="451357" y="376326"/>
                  <a:pt x="445566" y="365201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57" name="Picture 357"/>
          <p:cNvPicPr>
            <a:picLocks noChangeArrowheads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935993" y="5215692"/>
            <a:ext cx="460070" cy="497196"/>
          </a:xfrm>
          <a:prstGeom prst="rect">
            <a:avLst/>
          </a:prstGeom>
          <a:noFill/>
        </p:spPr>
      </p:pic>
      <p:sp>
        <p:nvSpPr>
          <p:cNvPr id="358" name="Freeform 358"/>
          <p:cNvSpPr/>
          <p:nvPr/>
        </p:nvSpPr>
        <p:spPr>
          <a:xfrm>
            <a:off x="3075491" y="5382718"/>
            <a:ext cx="181076" cy="193294"/>
          </a:xfrm>
          <a:custGeom>
            <a:avLst/>
            <a:gdLst/>
            <a:ahLst/>
            <a:cxnLst/>
            <a:rect l="0" t="0" r="0" b="0"/>
            <a:pathLst>
              <a:path w="181076" h="193294">
                <a:moveTo>
                  <a:pt x="90538" y="0"/>
                </a:moveTo>
                <a:cubicBezTo>
                  <a:pt x="22962" y="6642"/>
                  <a:pt x="0" y="48742"/>
                  <a:pt x="0" y="48742"/>
                </a:cubicBezTo>
                <a:lnTo>
                  <a:pt x="0" y="102755"/>
                </a:lnTo>
                <a:cubicBezTo>
                  <a:pt x="0" y="152768"/>
                  <a:pt x="40539" y="193294"/>
                  <a:pt x="90538" y="193294"/>
                </a:cubicBezTo>
                <a:cubicBezTo>
                  <a:pt x="140537" y="193294"/>
                  <a:pt x="181076" y="152768"/>
                  <a:pt x="181076" y="102755"/>
                </a:cubicBezTo>
                <a:lnTo>
                  <a:pt x="181076" y="13296"/>
                </a:lnTo>
                <a:cubicBezTo>
                  <a:pt x="126478" y="39878"/>
                  <a:pt x="90538" y="0"/>
                  <a:pt x="90538" y="0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59" name="Picture 359"/>
          <p:cNvPicPr>
            <a:picLocks noChangeArrowheads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50371" y="5357592"/>
            <a:ext cx="231330" cy="243549"/>
          </a:xfrm>
          <a:prstGeom prst="rect">
            <a:avLst/>
          </a:prstGeom>
          <a:noFill/>
        </p:spPr>
      </p:pic>
      <p:sp>
        <p:nvSpPr>
          <p:cNvPr id="360" name="Freeform 360"/>
          <p:cNvSpPr/>
          <p:nvPr/>
        </p:nvSpPr>
        <p:spPr>
          <a:xfrm>
            <a:off x="3128895" y="5307544"/>
            <a:ext cx="50888" cy="87604"/>
          </a:xfrm>
          <a:custGeom>
            <a:avLst/>
            <a:gdLst/>
            <a:ahLst/>
            <a:cxnLst/>
            <a:rect l="0" t="0" r="0" b="0"/>
            <a:pathLst>
              <a:path w="50888" h="87604">
                <a:moveTo>
                  <a:pt x="37134" y="87604"/>
                </a:moveTo>
                <a:cubicBezTo>
                  <a:pt x="33833" y="87604"/>
                  <a:pt x="30543" y="86296"/>
                  <a:pt x="28092" y="83706"/>
                </a:cubicBezTo>
                <a:cubicBezTo>
                  <a:pt x="0" y="53924"/>
                  <a:pt x="11684" y="12179"/>
                  <a:pt x="12192" y="10427"/>
                </a:cubicBezTo>
                <a:cubicBezTo>
                  <a:pt x="14109" y="3823"/>
                  <a:pt x="20993" y="0"/>
                  <a:pt x="27597" y="1943"/>
                </a:cubicBezTo>
                <a:cubicBezTo>
                  <a:pt x="34175" y="3861"/>
                  <a:pt x="37972" y="10731"/>
                  <a:pt x="36080" y="17310"/>
                </a:cubicBezTo>
                <a:cubicBezTo>
                  <a:pt x="35877" y="18072"/>
                  <a:pt x="28092" y="47485"/>
                  <a:pt x="46176" y="66637"/>
                </a:cubicBezTo>
                <a:cubicBezTo>
                  <a:pt x="50888" y="71628"/>
                  <a:pt x="50659" y="79502"/>
                  <a:pt x="45668" y="84214"/>
                </a:cubicBezTo>
                <a:cubicBezTo>
                  <a:pt x="43268" y="86474"/>
                  <a:pt x="40194" y="87604"/>
                  <a:pt x="37134" y="87604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" name="Freeform 361"/>
          <p:cNvSpPr/>
          <p:nvPr/>
        </p:nvSpPr>
        <p:spPr>
          <a:xfrm>
            <a:off x="3033955" y="5752041"/>
            <a:ext cx="25400" cy="354672"/>
          </a:xfrm>
          <a:custGeom>
            <a:avLst/>
            <a:gdLst/>
            <a:ahLst/>
            <a:cxnLst/>
            <a:rect l="0" t="0" r="0" b="0"/>
            <a:pathLst>
              <a:path w="25400" h="354672">
                <a:moveTo>
                  <a:pt x="12700" y="354672"/>
                </a:moveTo>
                <a:cubicBezTo>
                  <a:pt x="5690" y="354672"/>
                  <a:pt x="0" y="349110"/>
                  <a:pt x="0" y="342239"/>
                </a:cubicBezTo>
                <a:lnTo>
                  <a:pt x="0" y="12433"/>
                </a:lnTo>
                <a:cubicBezTo>
                  <a:pt x="0" y="5562"/>
                  <a:pt x="5690" y="0"/>
                  <a:pt x="12700" y="0"/>
                </a:cubicBezTo>
                <a:cubicBezTo>
                  <a:pt x="19710" y="0"/>
                  <a:pt x="25400" y="5562"/>
                  <a:pt x="25400" y="12433"/>
                </a:cubicBezTo>
                <a:lnTo>
                  <a:pt x="25400" y="342239"/>
                </a:lnTo>
                <a:cubicBezTo>
                  <a:pt x="25400" y="349110"/>
                  <a:pt x="19710" y="354672"/>
                  <a:pt x="12700" y="354672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" name="Freeform 362"/>
          <p:cNvSpPr/>
          <p:nvPr/>
        </p:nvSpPr>
        <p:spPr>
          <a:xfrm>
            <a:off x="3273243" y="5752041"/>
            <a:ext cx="25400" cy="354672"/>
          </a:xfrm>
          <a:custGeom>
            <a:avLst/>
            <a:gdLst/>
            <a:ahLst/>
            <a:cxnLst/>
            <a:rect l="0" t="0" r="0" b="0"/>
            <a:pathLst>
              <a:path w="25400" h="354672">
                <a:moveTo>
                  <a:pt x="12700" y="354672"/>
                </a:moveTo>
                <a:cubicBezTo>
                  <a:pt x="5690" y="354672"/>
                  <a:pt x="0" y="349110"/>
                  <a:pt x="0" y="342239"/>
                </a:cubicBezTo>
                <a:lnTo>
                  <a:pt x="0" y="12433"/>
                </a:lnTo>
                <a:cubicBezTo>
                  <a:pt x="0" y="5562"/>
                  <a:pt x="5690" y="0"/>
                  <a:pt x="12700" y="0"/>
                </a:cubicBezTo>
                <a:cubicBezTo>
                  <a:pt x="19710" y="0"/>
                  <a:pt x="25400" y="5562"/>
                  <a:pt x="25400" y="12433"/>
                </a:cubicBezTo>
                <a:lnTo>
                  <a:pt x="25400" y="342239"/>
                </a:lnTo>
                <a:cubicBezTo>
                  <a:pt x="25400" y="349110"/>
                  <a:pt x="19710" y="354672"/>
                  <a:pt x="12700" y="354672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" name="Freeform 363"/>
          <p:cNvSpPr/>
          <p:nvPr/>
        </p:nvSpPr>
        <p:spPr>
          <a:xfrm>
            <a:off x="520616" y="5429405"/>
            <a:ext cx="601966" cy="448563"/>
          </a:xfrm>
          <a:custGeom>
            <a:avLst/>
            <a:gdLst/>
            <a:ahLst/>
            <a:cxnLst/>
            <a:rect l="0" t="0" r="0" b="0"/>
            <a:pathLst>
              <a:path w="601966" h="448563">
                <a:moveTo>
                  <a:pt x="578192" y="448563"/>
                </a:moveTo>
                <a:lnTo>
                  <a:pt x="26924" y="448563"/>
                </a:lnTo>
                <a:cubicBezTo>
                  <a:pt x="12928" y="391045"/>
                  <a:pt x="50" y="314706"/>
                  <a:pt x="25" y="224536"/>
                </a:cubicBezTo>
                <a:cubicBezTo>
                  <a:pt x="0" y="134137"/>
                  <a:pt x="12903" y="57607"/>
                  <a:pt x="26924" y="0"/>
                </a:cubicBezTo>
                <a:lnTo>
                  <a:pt x="578192" y="0"/>
                </a:lnTo>
                <a:cubicBezTo>
                  <a:pt x="590879" y="59512"/>
                  <a:pt x="601712" y="135051"/>
                  <a:pt x="601839" y="222707"/>
                </a:cubicBezTo>
                <a:cubicBezTo>
                  <a:pt x="601966" y="311784"/>
                  <a:pt x="591006" y="388429"/>
                  <a:pt x="578192" y="448563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" name="Freeform 364"/>
          <p:cNvSpPr/>
          <p:nvPr/>
        </p:nvSpPr>
        <p:spPr>
          <a:xfrm>
            <a:off x="520616" y="5429405"/>
            <a:ext cx="601966" cy="448563"/>
          </a:xfrm>
          <a:custGeom>
            <a:avLst/>
            <a:gdLst/>
            <a:ahLst/>
            <a:cxnLst/>
            <a:rect l="0" t="0" r="0" b="0"/>
            <a:pathLst>
              <a:path w="601966" h="448563">
                <a:moveTo>
                  <a:pt x="578192" y="448563"/>
                </a:moveTo>
                <a:lnTo>
                  <a:pt x="26924" y="448563"/>
                </a:lnTo>
                <a:cubicBezTo>
                  <a:pt x="12928" y="391045"/>
                  <a:pt x="50" y="314706"/>
                  <a:pt x="25" y="224536"/>
                </a:cubicBezTo>
                <a:cubicBezTo>
                  <a:pt x="0" y="134137"/>
                  <a:pt x="12903" y="57607"/>
                  <a:pt x="26924" y="0"/>
                </a:cubicBezTo>
                <a:lnTo>
                  <a:pt x="578192" y="0"/>
                </a:lnTo>
                <a:cubicBezTo>
                  <a:pt x="590879" y="59512"/>
                  <a:pt x="601712" y="135051"/>
                  <a:pt x="601839" y="222707"/>
                </a:cubicBezTo>
                <a:cubicBezTo>
                  <a:pt x="601966" y="311784"/>
                  <a:pt x="591006" y="388429"/>
                  <a:pt x="578192" y="448563"/>
                </a:cubicBezTo>
                <a:close/>
              </a:path>
            </a:pathLst>
          </a:custGeom>
          <a:noFill/>
          <a:ln w="9525" cap="flat" cmpd="sng">
            <a:solidFill>
              <a:srgbClr val="CF0A2C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" name="Freeform 365"/>
          <p:cNvSpPr/>
          <p:nvPr/>
        </p:nvSpPr>
        <p:spPr>
          <a:xfrm>
            <a:off x="420697" y="5392104"/>
            <a:ext cx="790790" cy="578179"/>
          </a:xfrm>
          <a:custGeom>
            <a:avLst/>
            <a:gdLst/>
            <a:ahLst/>
            <a:cxnLst/>
            <a:rect l="0" t="0" r="0" b="0"/>
            <a:pathLst>
              <a:path w="790790" h="578179">
                <a:moveTo>
                  <a:pt x="685698" y="512140"/>
                </a:moveTo>
                <a:cubicBezTo>
                  <a:pt x="667347" y="452819"/>
                  <a:pt x="649173" y="370243"/>
                  <a:pt x="648995" y="270904"/>
                </a:cubicBezTo>
                <a:cubicBezTo>
                  <a:pt x="648780" y="154178"/>
                  <a:pt x="673507" y="60300"/>
                  <a:pt x="694435" y="0"/>
                </a:cubicBezTo>
                <a:lnTo>
                  <a:pt x="116357" y="0"/>
                </a:lnTo>
                <a:cubicBezTo>
                  <a:pt x="138278" y="55957"/>
                  <a:pt x="166065" y="146939"/>
                  <a:pt x="167246" y="261811"/>
                </a:cubicBezTo>
                <a:cubicBezTo>
                  <a:pt x="168326" y="365976"/>
                  <a:pt x="147130" y="451371"/>
                  <a:pt x="126937" y="509969"/>
                </a:cubicBezTo>
                <a:cubicBezTo>
                  <a:pt x="48895" y="517156"/>
                  <a:pt x="0" y="527430"/>
                  <a:pt x="0" y="538848"/>
                </a:cubicBezTo>
                <a:cubicBezTo>
                  <a:pt x="0" y="560565"/>
                  <a:pt x="177025" y="578179"/>
                  <a:pt x="395402" y="578179"/>
                </a:cubicBezTo>
                <a:cubicBezTo>
                  <a:pt x="613766" y="578179"/>
                  <a:pt x="790790" y="560565"/>
                  <a:pt x="790790" y="538848"/>
                </a:cubicBezTo>
                <a:cubicBezTo>
                  <a:pt x="790790" y="528535"/>
                  <a:pt x="750912" y="519150"/>
                  <a:pt x="685698" y="512140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" name="Freeform 366"/>
          <p:cNvSpPr/>
          <p:nvPr/>
        </p:nvSpPr>
        <p:spPr>
          <a:xfrm>
            <a:off x="420697" y="5392104"/>
            <a:ext cx="790790" cy="578179"/>
          </a:xfrm>
          <a:custGeom>
            <a:avLst/>
            <a:gdLst/>
            <a:ahLst/>
            <a:cxnLst/>
            <a:rect l="0" t="0" r="0" b="0"/>
            <a:pathLst>
              <a:path w="790790" h="578179">
                <a:moveTo>
                  <a:pt x="685698" y="512140"/>
                </a:moveTo>
                <a:cubicBezTo>
                  <a:pt x="667347" y="452819"/>
                  <a:pt x="649173" y="370243"/>
                  <a:pt x="648995" y="270904"/>
                </a:cubicBezTo>
                <a:cubicBezTo>
                  <a:pt x="648780" y="154178"/>
                  <a:pt x="673507" y="60300"/>
                  <a:pt x="694435" y="0"/>
                </a:cubicBezTo>
                <a:lnTo>
                  <a:pt x="116357" y="0"/>
                </a:lnTo>
                <a:cubicBezTo>
                  <a:pt x="138278" y="55957"/>
                  <a:pt x="166065" y="146939"/>
                  <a:pt x="167246" y="261811"/>
                </a:cubicBezTo>
                <a:cubicBezTo>
                  <a:pt x="168326" y="365976"/>
                  <a:pt x="147130" y="451371"/>
                  <a:pt x="126937" y="509969"/>
                </a:cubicBezTo>
                <a:cubicBezTo>
                  <a:pt x="48895" y="517156"/>
                  <a:pt x="0" y="527430"/>
                  <a:pt x="0" y="538848"/>
                </a:cubicBezTo>
                <a:cubicBezTo>
                  <a:pt x="0" y="560565"/>
                  <a:pt x="177025" y="578179"/>
                  <a:pt x="395402" y="578179"/>
                </a:cubicBezTo>
                <a:cubicBezTo>
                  <a:pt x="613766" y="578179"/>
                  <a:pt x="790790" y="560565"/>
                  <a:pt x="790790" y="538848"/>
                </a:cubicBezTo>
                <a:cubicBezTo>
                  <a:pt x="790790" y="528535"/>
                  <a:pt x="750912" y="519150"/>
                  <a:pt x="685698" y="512140"/>
                </a:cubicBezTo>
                <a:close/>
              </a:path>
            </a:pathLst>
          </a:custGeom>
          <a:noFill/>
          <a:ln w="9525" cap="flat" cmpd="sng">
            <a:solidFill>
              <a:srgbClr val="CF0A2C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67" name="Picture 367"/>
          <p:cNvPicPr>
            <a:picLocks noChangeArrowheads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00651" y="5372034"/>
            <a:ext cx="830884" cy="618312"/>
          </a:xfrm>
          <a:prstGeom prst="rect">
            <a:avLst/>
          </a:prstGeom>
          <a:noFill/>
        </p:spPr>
      </p:pic>
      <p:sp>
        <p:nvSpPr>
          <p:cNvPr id="368" name="Freeform 368"/>
          <p:cNvSpPr/>
          <p:nvPr/>
        </p:nvSpPr>
        <p:spPr>
          <a:xfrm>
            <a:off x="413351" y="5384734"/>
            <a:ext cx="805484" cy="592912"/>
          </a:xfrm>
          <a:custGeom>
            <a:avLst/>
            <a:gdLst/>
            <a:ahLst/>
            <a:cxnLst/>
            <a:rect l="0" t="0" r="0" b="0"/>
            <a:pathLst>
              <a:path w="805484" h="592912">
                <a:moveTo>
                  <a:pt x="402742" y="592912"/>
                </a:moveTo>
                <a:cubicBezTo>
                  <a:pt x="361518" y="592912"/>
                  <a:pt x="0" y="591604"/>
                  <a:pt x="0" y="546215"/>
                </a:cubicBezTo>
                <a:cubicBezTo>
                  <a:pt x="0" y="537947"/>
                  <a:pt x="0" y="522669"/>
                  <a:pt x="128867" y="510451"/>
                </a:cubicBezTo>
                <a:cubicBezTo>
                  <a:pt x="155169" y="432473"/>
                  <a:pt x="168085" y="351358"/>
                  <a:pt x="167234" y="269266"/>
                </a:cubicBezTo>
                <a:cubicBezTo>
                  <a:pt x="166319" y="180277"/>
                  <a:pt x="149365" y="93066"/>
                  <a:pt x="116853" y="10059"/>
                </a:cubicBezTo>
                <a:lnTo>
                  <a:pt x="112916" y="0"/>
                </a:lnTo>
                <a:lnTo>
                  <a:pt x="712126" y="0"/>
                </a:lnTo>
                <a:lnTo>
                  <a:pt x="708735" y="9779"/>
                </a:lnTo>
                <a:cubicBezTo>
                  <a:pt x="678687" y="96355"/>
                  <a:pt x="663523" y="186678"/>
                  <a:pt x="663701" y="278257"/>
                </a:cubicBezTo>
                <a:cubicBezTo>
                  <a:pt x="663841" y="357734"/>
                  <a:pt x="675601" y="436588"/>
                  <a:pt x="698664" y="512712"/>
                </a:cubicBezTo>
                <a:cubicBezTo>
                  <a:pt x="805484" y="524612"/>
                  <a:pt x="805484" y="538633"/>
                  <a:pt x="805484" y="546215"/>
                </a:cubicBezTo>
                <a:cubicBezTo>
                  <a:pt x="805484" y="591604"/>
                  <a:pt x="443966" y="592912"/>
                  <a:pt x="402742" y="592912"/>
                </a:cubicBezTo>
                <a:close/>
                <a:moveTo>
                  <a:pt x="16002" y="546329"/>
                </a:moveTo>
                <a:cubicBezTo>
                  <a:pt x="34963" y="560172"/>
                  <a:pt x="173838" y="578193"/>
                  <a:pt x="402742" y="578193"/>
                </a:cubicBezTo>
                <a:cubicBezTo>
                  <a:pt x="631811" y="578193"/>
                  <a:pt x="770724" y="560147"/>
                  <a:pt x="789520" y="546291"/>
                </a:cubicBezTo>
                <a:cubicBezTo>
                  <a:pt x="784542" y="543001"/>
                  <a:pt x="765200" y="534670"/>
                  <a:pt x="692251" y="526822"/>
                </a:cubicBezTo>
                <a:lnTo>
                  <a:pt x="687437" y="526301"/>
                </a:lnTo>
                <a:lnTo>
                  <a:pt x="686015" y="521678"/>
                </a:lnTo>
                <a:cubicBezTo>
                  <a:pt x="661580" y="442722"/>
                  <a:pt x="649121" y="360833"/>
                  <a:pt x="648982" y="278295"/>
                </a:cubicBezTo>
                <a:cubicBezTo>
                  <a:pt x="648817" y="188494"/>
                  <a:pt x="663117" y="99873"/>
                  <a:pt x="691501" y="14720"/>
                </a:cubicBezTo>
                <a:lnTo>
                  <a:pt x="134404" y="14720"/>
                </a:lnTo>
                <a:cubicBezTo>
                  <a:pt x="165075" y="96381"/>
                  <a:pt x="181064" y="181915"/>
                  <a:pt x="181953" y="269113"/>
                </a:cubicBezTo>
                <a:cubicBezTo>
                  <a:pt x="182829" y="354470"/>
                  <a:pt x="169139" y="438785"/>
                  <a:pt x="141249" y="519735"/>
                </a:cubicBezTo>
                <a:lnTo>
                  <a:pt x="139700" y="524231"/>
                </a:lnTo>
                <a:lnTo>
                  <a:pt x="134963" y="524663"/>
                </a:lnTo>
                <a:cubicBezTo>
                  <a:pt x="44514" y="532981"/>
                  <a:pt x="21539" y="542798"/>
                  <a:pt x="16002" y="546329"/>
                </a:cubicBezTo>
                <a:close/>
              </a:path>
            </a:pathLst>
          </a:custGeom>
          <a:noFill/>
          <a:ln w="9525" cap="flat" cmpd="sng">
            <a:solidFill>
              <a:srgbClr val="CF0A2C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" name="Freeform 369"/>
          <p:cNvSpPr/>
          <p:nvPr/>
        </p:nvSpPr>
        <p:spPr>
          <a:xfrm>
            <a:off x="558883" y="5061678"/>
            <a:ext cx="483298" cy="485089"/>
          </a:xfrm>
          <a:custGeom>
            <a:avLst/>
            <a:gdLst/>
            <a:ahLst/>
            <a:cxnLst/>
            <a:rect l="0" t="0" r="0" b="0"/>
            <a:pathLst>
              <a:path w="483298" h="485089">
                <a:moveTo>
                  <a:pt x="211747" y="0"/>
                </a:moveTo>
                <a:lnTo>
                  <a:pt x="312191" y="138595"/>
                </a:lnTo>
                <a:lnTo>
                  <a:pt x="483298" y="134416"/>
                </a:lnTo>
                <a:lnTo>
                  <a:pt x="382536" y="272770"/>
                </a:lnTo>
                <a:lnTo>
                  <a:pt x="439381" y="434212"/>
                </a:lnTo>
                <a:lnTo>
                  <a:pt x="276656" y="381139"/>
                </a:lnTo>
                <a:lnTo>
                  <a:pt x="140678" y="485089"/>
                </a:lnTo>
                <a:lnTo>
                  <a:pt x="140882" y="313931"/>
                </a:lnTo>
                <a:lnTo>
                  <a:pt x="0" y="216725"/>
                </a:lnTo>
                <a:lnTo>
                  <a:pt x="162840" y="164020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" name="Freeform 370"/>
          <p:cNvSpPr/>
          <p:nvPr/>
        </p:nvSpPr>
        <p:spPr>
          <a:xfrm>
            <a:off x="558883" y="5061678"/>
            <a:ext cx="483298" cy="485089"/>
          </a:xfrm>
          <a:custGeom>
            <a:avLst/>
            <a:gdLst/>
            <a:ahLst/>
            <a:cxnLst/>
            <a:rect l="0" t="0" r="0" b="0"/>
            <a:pathLst>
              <a:path w="483298" h="485089">
                <a:moveTo>
                  <a:pt x="211747" y="0"/>
                </a:moveTo>
                <a:lnTo>
                  <a:pt x="312191" y="138595"/>
                </a:lnTo>
                <a:lnTo>
                  <a:pt x="483298" y="134416"/>
                </a:lnTo>
                <a:lnTo>
                  <a:pt x="382536" y="272770"/>
                </a:lnTo>
                <a:lnTo>
                  <a:pt x="439381" y="434212"/>
                </a:lnTo>
                <a:lnTo>
                  <a:pt x="276656" y="381139"/>
                </a:lnTo>
                <a:lnTo>
                  <a:pt x="140678" y="485089"/>
                </a:lnTo>
                <a:lnTo>
                  <a:pt x="140882" y="313931"/>
                </a:lnTo>
                <a:lnTo>
                  <a:pt x="0" y="216725"/>
                </a:lnTo>
                <a:lnTo>
                  <a:pt x="162840" y="164020"/>
                </a:lnTo>
                <a:lnTo>
                  <a:pt x="211747" y="0"/>
                </a:lnTo>
                <a:close/>
              </a:path>
            </a:pathLst>
          </a:custGeom>
          <a:noFill/>
          <a:ln w="9525" cap="flat" cmpd="sng">
            <a:solidFill>
              <a:srgbClr val="CF0A2C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71" name="Picture 371"/>
          <p:cNvPicPr>
            <a:picLocks noChangeArrowheads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29729" y="5032597"/>
            <a:ext cx="539877" cy="541769"/>
          </a:xfrm>
          <a:prstGeom prst="rect">
            <a:avLst/>
          </a:prstGeom>
          <a:noFill/>
        </p:spPr>
      </p:pic>
      <p:sp>
        <p:nvSpPr>
          <p:cNvPr id="372" name="Freeform 372"/>
          <p:cNvSpPr/>
          <p:nvPr/>
        </p:nvSpPr>
        <p:spPr>
          <a:xfrm>
            <a:off x="542429" y="5045297"/>
            <a:ext cx="514476" cy="516369"/>
          </a:xfrm>
          <a:custGeom>
            <a:avLst/>
            <a:gdLst/>
            <a:ahLst/>
            <a:cxnLst/>
            <a:rect l="0" t="0" r="0" b="0"/>
            <a:pathLst>
              <a:path w="514476" h="516369">
                <a:moveTo>
                  <a:pt x="149758" y="516369"/>
                </a:moveTo>
                <a:lnTo>
                  <a:pt x="149961" y="334163"/>
                </a:lnTo>
                <a:lnTo>
                  <a:pt x="0" y="230708"/>
                </a:lnTo>
                <a:lnTo>
                  <a:pt x="173354" y="174600"/>
                </a:lnTo>
                <a:lnTo>
                  <a:pt x="225399" y="0"/>
                </a:lnTo>
                <a:lnTo>
                  <a:pt x="332333" y="147523"/>
                </a:lnTo>
                <a:lnTo>
                  <a:pt x="514476" y="143078"/>
                </a:lnTo>
                <a:lnTo>
                  <a:pt x="407212" y="290360"/>
                </a:lnTo>
                <a:lnTo>
                  <a:pt x="467727" y="462217"/>
                </a:lnTo>
                <a:lnTo>
                  <a:pt x="294499" y="405702"/>
                </a:lnTo>
                <a:lnTo>
                  <a:pt x="149758" y="516369"/>
                </a:lnTo>
                <a:close/>
                <a:moveTo>
                  <a:pt x="32944" y="235522"/>
                </a:moveTo>
                <a:lnTo>
                  <a:pt x="164718" y="326441"/>
                </a:lnTo>
                <a:lnTo>
                  <a:pt x="164515" y="486525"/>
                </a:lnTo>
                <a:lnTo>
                  <a:pt x="291718" y="389306"/>
                </a:lnTo>
                <a:lnTo>
                  <a:pt x="443902" y="438950"/>
                </a:lnTo>
                <a:lnTo>
                  <a:pt x="390740" y="287947"/>
                </a:lnTo>
                <a:lnTo>
                  <a:pt x="484987" y="158534"/>
                </a:lnTo>
                <a:lnTo>
                  <a:pt x="324941" y="162446"/>
                </a:lnTo>
                <a:lnTo>
                  <a:pt x="230999" y="32817"/>
                </a:lnTo>
                <a:lnTo>
                  <a:pt x="185254" y="186233"/>
                </a:lnTo>
                <a:lnTo>
                  <a:pt x="32944" y="235522"/>
                </a:lnTo>
                <a:close/>
              </a:path>
            </a:pathLst>
          </a:custGeom>
          <a:noFill/>
          <a:ln w="9525" cap="flat" cmpd="sng">
            <a:solidFill>
              <a:srgbClr val="CF0A2C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" name="Freeform 373"/>
          <p:cNvSpPr/>
          <p:nvPr/>
        </p:nvSpPr>
        <p:spPr>
          <a:xfrm>
            <a:off x="547756" y="5901735"/>
            <a:ext cx="558507" cy="19761"/>
          </a:xfrm>
          <a:custGeom>
            <a:avLst/>
            <a:gdLst/>
            <a:ahLst/>
            <a:cxnLst/>
            <a:rect l="0" t="0" r="0" b="0"/>
            <a:pathLst>
              <a:path w="558507" h="19761">
                <a:moveTo>
                  <a:pt x="0" y="0"/>
                </a:moveTo>
                <a:cubicBezTo>
                  <a:pt x="82727" y="11264"/>
                  <a:pt x="177406" y="19215"/>
                  <a:pt x="281965" y="19494"/>
                </a:cubicBezTo>
                <a:cubicBezTo>
                  <a:pt x="384276" y="19761"/>
                  <a:pt x="477126" y="12649"/>
                  <a:pt x="558507" y="2209"/>
                </a:cubicBezTo>
              </a:path>
            </a:pathLst>
          </a:custGeom>
          <a:solidFill>
            <a:srgbClr val="FFFFFF">
              <a:alpha val="100000"/>
            </a:srgbClr>
          </a:solidFill>
          <a:ln w="9525" cap="flat" cmpd="sng">
            <a:solidFill>
              <a:srgbClr val="CF0A2C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" name="Freeform 374"/>
          <p:cNvSpPr/>
          <p:nvPr/>
        </p:nvSpPr>
        <p:spPr>
          <a:xfrm>
            <a:off x="546577" y="5894427"/>
            <a:ext cx="560818" cy="34163"/>
          </a:xfrm>
          <a:custGeom>
            <a:avLst/>
            <a:gdLst/>
            <a:ahLst/>
            <a:cxnLst/>
            <a:rect l="0" t="0" r="0" b="0"/>
            <a:pathLst>
              <a:path w="560818" h="34163">
                <a:moveTo>
                  <a:pt x="288861" y="34163"/>
                </a:moveTo>
                <a:cubicBezTo>
                  <a:pt x="286956" y="34163"/>
                  <a:pt x="285039" y="34163"/>
                  <a:pt x="283121" y="34151"/>
                </a:cubicBezTo>
                <a:cubicBezTo>
                  <a:pt x="188798" y="33910"/>
                  <a:pt x="93535" y="27382"/>
                  <a:pt x="0" y="14758"/>
                </a:cubicBezTo>
                <a:lnTo>
                  <a:pt x="1943" y="0"/>
                </a:lnTo>
                <a:cubicBezTo>
                  <a:pt x="94856" y="12535"/>
                  <a:pt x="189471" y="19025"/>
                  <a:pt x="283172" y="19266"/>
                </a:cubicBezTo>
                <a:cubicBezTo>
                  <a:pt x="374611" y="19686"/>
                  <a:pt x="467778" y="13780"/>
                  <a:pt x="558977" y="2198"/>
                </a:cubicBezTo>
                <a:lnTo>
                  <a:pt x="560818" y="16955"/>
                </a:lnTo>
                <a:cubicBezTo>
                  <a:pt x="470890" y="28372"/>
                  <a:pt x="379424" y="34163"/>
                  <a:pt x="288861" y="34163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" name="Freeform 375"/>
          <p:cNvSpPr/>
          <p:nvPr/>
        </p:nvSpPr>
        <p:spPr>
          <a:xfrm>
            <a:off x="546577" y="5894427"/>
            <a:ext cx="560818" cy="34163"/>
          </a:xfrm>
          <a:custGeom>
            <a:avLst/>
            <a:gdLst/>
            <a:ahLst/>
            <a:cxnLst/>
            <a:rect l="0" t="0" r="0" b="0"/>
            <a:pathLst>
              <a:path w="560818" h="34163">
                <a:moveTo>
                  <a:pt x="288861" y="34163"/>
                </a:moveTo>
                <a:cubicBezTo>
                  <a:pt x="286956" y="34163"/>
                  <a:pt x="285039" y="34163"/>
                  <a:pt x="283121" y="34151"/>
                </a:cubicBezTo>
                <a:cubicBezTo>
                  <a:pt x="188798" y="33910"/>
                  <a:pt x="93535" y="27382"/>
                  <a:pt x="0" y="14758"/>
                </a:cubicBezTo>
                <a:lnTo>
                  <a:pt x="1943" y="0"/>
                </a:lnTo>
                <a:cubicBezTo>
                  <a:pt x="94856" y="12535"/>
                  <a:pt x="189471" y="19025"/>
                  <a:pt x="283172" y="19266"/>
                </a:cubicBezTo>
                <a:cubicBezTo>
                  <a:pt x="374611" y="19686"/>
                  <a:pt x="467778" y="13780"/>
                  <a:pt x="558977" y="2198"/>
                </a:cubicBezTo>
                <a:lnTo>
                  <a:pt x="560818" y="16955"/>
                </a:lnTo>
                <a:cubicBezTo>
                  <a:pt x="470890" y="28372"/>
                  <a:pt x="379424" y="34163"/>
                  <a:pt x="288861" y="34163"/>
                </a:cubicBezTo>
                <a:close/>
              </a:path>
            </a:pathLst>
          </a:custGeom>
          <a:noFill/>
          <a:ln w="9525" cap="flat" cmpd="sng">
            <a:solidFill>
              <a:srgbClr val="CF0A2C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" name="Freeform 376"/>
          <p:cNvSpPr/>
          <p:nvPr/>
        </p:nvSpPr>
        <p:spPr>
          <a:xfrm>
            <a:off x="2889504" y="328677"/>
            <a:ext cx="1772348" cy="342900"/>
          </a:xfrm>
          <a:custGeom>
            <a:avLst/>
            <a:gdLst/>
            <a:ahLst/>
            <a:cxnLst/>
            <a:rect l="0" t="0" r="0" b="0"/>
            <a:pathLst>
              <a:path w="1772348" h="342900">
                <a:moveTo>
                  <a:pt x="1772348" y="0"/>
                </a:moveTo>
                <a:lnTo>
                  <a:pt x="0" y="0"/>
                </a:lnTo>
                <a:lnTo>
                  <a:pt x="0" y="342900"/>
                </a:lnTo>
                <a:lnTo>
                  <a:pt x="1772348" y="342900"/>
                </a:lnTo>
                <a:lnTo>
                  <a:pt x="1772348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" name="Freeform 377"/>
          <p:cNvSpPr/>
          <p:nvPr/>
        </p:nvSpPr>
        <p:spPr>
          <a:xfrm>
            <a:off x="2959354" y="284227"/>
            <a:ext cx="1759648" cy="342900"/>
          </a:xfrm>
          <a:custGeom>
            <a:avLst/>
            <a:gdLst/>
            <a:ahLst/>
            <a:cxnLst/>
            <a:rect l="0" t="0" r="0" b="0"/>
            <a:pathLst>
              <a:path w="1759648" h="342900">
                <a:moveTo>
                  <a:pt x="1759648" y="0"/>
                </a:moveTo>
                <a:lnTo>
                  <a:pt x="0" y="0"/>
                </a:lnTo>
                <a:lnTo>
                  <a:pt x="0" y="342900"/>
                </a:lnTo>
                <a:lnTo>
                  <a:pt x="1759648" y="342900"/>
                </a:lnTo>
                <a:lnTo>
                  <a:pt x="1759648" y="0"/>
                </a:lnTo>
                <a:close/>
              </a:path>
            </a:pathLst>
          </a:custGeom>
          <a:noFill/>
          <a:ln w="12700" cap="flat" cmpd="sng">
            <a:solidFill>
              <a:srgbClr val="373535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" name="Rectangle 378"/>
          <p:cNvSpPr/>
          <p:nvPr/>
        </p:nvSpPr>
        <p:spPr>
          <a:xfrm>
            <a:off x="3139330" y="295038"/>
            <a:ext cx="1256385" cy="309676"/>
          </a:xfrm>
          <a:prstGeom prst="rect">
            <a:avLst/>
          </a:prstGeom>
        </p:spPr>
      </p:sp>
      <p:sp>
        <p:nvSpPr>
          <p:cNvPr id="379" name="Freeform 379"/>
          <p:cNvSpPr/>
          <p:nvPr/>
        </p:nvSpPr>
        <p:spPr>
          <a:xfrm>
            <a:off x="3147458" y="421225"/>
            <a:ext cx="73355" cy="141020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" name="Freeform 380"/>
          <p:cNvSpPr/>
          <p:nvPr/>
        </p:nvSpPr>
        <p:spPr>
          <a:xfrm>
            <a:off x="3244385" y="421225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" name="Freeform 381"/>
          <p:cNvSpPr/>
          <p:nvPr/>
        </p:nvSpPr>
        <p:spPr>
          <a:xfrm>
            <a:off x="3343749" y="421225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" name="Freeform 382"/>
          <p:cNvSpPr/>
          <p:nvPr/>
        </p:nvSpPr>
        <p:spPr>
          <a:xfrm>
            <a:off x="3376465" y="421225"/>
            <a:ext cx="78841" cy="138582"/>
          </a:xfrm>
          <a:custGeom>
            <a:avLst/>
            <a:gdLst/>
            <a:ahLst/>
            <a:cxnLst/>
            <a:rect l="0" t="0" r="0" b="0"/>
            <a:pathLst>
              <a:path w="4927600" h="8661400">
                <a:moveTo>
                  <a:pt x="1346200" y="8661400"/>
                </a:moveTo>
                <a:lnTo>
                  <a:pt x="3606800" y="8661400"/>
                </a:lnTo>
                <a:lnTo>
                  <a:pt x="4927600" y="0"/>
                </a:lnTo>
                <a:lnTo>
                  <a:pt x="3530600" y="0"/>
                </a:lnTo>
                <a:lnTo>
                  <a:pt x="2552700" y="7150100"/>
                </a:lnTo>
                <a:lnTo>
                  <a:pt x="2489200" y="71501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" name="Freeform 383"/>
          <p:cNvSpPr/>
          <p:nvPr/>
        </p:nvSpPr>
        <p:spPr>
          <a:xfrm>
            <a:off x="3470749" y="421225"/>
            <a:ext cx="64617" cy="138176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" name="Freeform 384"/>
          <p:cNvSpPr/>
          <p:nvPr/>
        </p:nvSpPr>
        <p:spPr>
          <a:xfrm>
            <a:off x="3556094" y="421225"/>
            <a:ext cx="73964" cy="138176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" name="Freeform 385"/>
          <p:cNvSpPr/>
          <p:nvPr/>
        </p:nvSpPr>
        <p:spPr>
          <a:xfrm>
            <a:off x="3644689" y="418380"/>
            <a:ext cx="71526" cy="143865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" name="Freeform 386"/>
          <p:cNvSpPr/>
          <p:nvPr/>
        </p:nvSpPr>
        <p:spPr>
          <a:xfrm>
            <a:off x="3735925" y="421225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" name="Freeform 387"/>
          <p:cNvSpPr/>
          <p:nvPr/>
        </p:nvSpPr>
        <p:spPr>
          <a:xfrm>
            <a:off x="3776363" y="421225"/>
            <a:ext cx="72136" cy="138176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" name="Freeform 388"/>
          <p:cNvSpPr/>
          <p:nvPr/>
        </p:nvSpPr>
        <p:spPr>
          <a:xfrm>
            <a:off x="3856220" y="421225"/>
            <a:ext cx="81686" cy="138176"/>
          </a:xfrm>
          <a:custGeom>
            <a:avLst/>
            <a:gdLst/>
            <a:ahLst/>
            <a:cxnLst/>
            <a:rect l="0" t="0" r="0" b="0"/>
            <a:pathLst>
              <a:path w="5105400" h="8636000">
                <a:moveTo>
                  <a:pt x="5105400" y="0"/>
                </a:moveTo>
                <a:lnTo>
                  <a:pt x="3657600" y="0"/>
                </a:lnTo>
                <a:lnTo>
                  <a:pt x="2616200" y="3619500"/>
                </a:lnTo>
                <a:lnTo>
                  <a:pt x="2565400" y="3619500"/>
                </a:lnTo>
                <a:lnTo>
                  <a:pt x="1549400" y="0"/>
                </a:lnTo>
                <a:lnTo>
                  <a:pt x="0" y="0"/>
                </a:lnTo>
                <a:lnTo>
                  <a:pt x="1816100" y="5473700"/>
                </a:lnTo>
                <a:lnTo>
                  <a:pt x="1816100" y="8636000"/>
                </a:lnTo>
                <a:lnTo>
                  <a:pt x="3302000" y="8636000"/>
                </a:lnTo>
                <a:lnTo>
                  <a:pt x="3302000" y="54229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" name="Freeform 389"/>
          <p:cNvSpPr/>
          <p:nvPr/>
        </p:nvSpPr>
        <p:spPr>
          <a:xfrm>
            <a:off x="3991551" y="421225"/>
            <a:ext cx="64211" cy="138176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401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47800" y="8636000"/>
                </a:lnTo>
                <a:lnTo>
                  <a:pt x="1447800" y="4940300"/>
                </a:lnTo>
                <a:lnTo>
                  <a:pt x="3733800" y="4940300"/>
                </a:lnTo>
                <a:lnTo>
                  <a:pt x="3733800" y="3581400"/>
                </a:lnTo>
                <a:lnTo>
                  <a:pt x="1447800" y="3581400"/>
                </a:lnTo>
                <a:lnTo>
                  <a:pt x="1447800" y="1384300"/>
                </a:lnTo>
                <a:lnTo>
                  <a:pt x="4013200" y="1384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" name="Freeform 390"/>
          <p:cNvSpPr/>
          <p:nvPr/>
        </p:nvSpPr>
        <p:spPr>
          <a:xfrm>
            <a:off x="4059420" y="420819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" name="Freeform 391"/>
          <p:cNvSpPr/>
          <p:nvPr/>
        </p:nvSpPr>
        <p:spPr>
          <a:xfrm>
            <a:off x="4151470" y="418380"/>
            <a:ext cx="71729" cy="143865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" name="Freeform 392"/>
          <p:cNvSpPr/>
          <p:nvPr/>
        </p:nvSpPr>
        <p:spPr>
          <a:xfrm>
            <a:off x="4235798" y="421225"/>
            <a:ext cx="72136" cy="138176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" name="Freeform 393"/>
          <p:cNvSpPr/>
          <p:nvPr/>
        </p:nvSpPr>
        <p:spPr>
          <a:xfrm>
            <a:off x="4319922" y="418380"/>
            <a:ext cx="71526" cy="143865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" name="Rectangle 394"/>
          <p:cNvSpPr/>
          <p:nvPr/>
        </p:nvSpPr>
        <p:spPr>
          <a:xfrm>
            <a:off x="342900" y="5900898"/>
            <a:ext cx="1025271" cy="580643"/>
          </a:xfrm>
          <a:prstGeom prst="rect">
            <a:avLst/>
          </a:prstGeom>
        </p:spPr>
      </p:sp>
      <p:sp>
        <p:nvSpPr>
          <p:cNvPr id="395" name="Freeform 395"/>
          <p:cNvSpPr/>
          <p:nvPr/>
        </p:nvSpPr>
        <p:spPr>
          <a:xfrm>
            <a:off x="344424" y="6137499"/>
            <a:ext cx="224028" cy="259080"/>
          </a:xfrm>
          <a:custGeom>
            <a:avLst/>
            <a:gdLst/>
            <a:ahLst/>
            <a:cxnLst/>
            <a:rect l="0" t="0" r="0" b="0"/>
            <a:pathLst>
              <a:path w="7467600" h="8636000">
                <a:moveTo>
                  <a:pt x="1104900" y="8636000"/>
                </a:moveTo>
                <a:lnTo>
                  <a:pt x="2997200" y="8636000"/>
                </a:lnTo>
                <a:lnTo>
                  <a:pt x="3695700" y="2552700"/>
                </a:lnTo>
                <a:lnTo>
                  <a:pt x="3721100" y="2552700"/>
                </a:lnTo>
                <a:lnTo>
                  <a:pt x="4406900" y="8636000"/>
                </a:lnTo>
                <a:lnTo>
                  <a:pt x="6362700" y="8636000"/>
                </a:lnTo>
                <a:lnTo>
                  <a:pt x="7467600" y="0"/>
                </a:lnTo>
                <a:lnTo>
                  <a:pt x="6108700" y="0"/>
                </a:lnTo>
                <a:lnTo>
                  <a:pt x="5346700" y="6705600"/>
                </a:lnTo>
                <a:lnTo>
                  <a:pt x="5321300" y="6705600"/>
                </a:lnTo>
                <a:lnTo>
                  <a:pt x="4521200" y="0"/>
                </a:lnTo>
                <a:lnTo>
                  <a:pt x="3035300" y="0"/>
                </a:lnTo>
                <a:lnTo>
                  <a:pt x="2222500" y="6705600"/>
                </a:lnTo>
                <a:lnTo>
                  <a:pt x="2209800" y="67056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" name="Freeform 396"/>
          <p:cNvSpPr/>
          <p:nvPr/>
        </p:nvSpPr>
        <p:spPr>
          <a:xfrm>
            <a:off x="598551" y="6137499"/>
            <a:ext cx="44196" cy="25908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" name="Freeform 397"/>
          <p:cNvSpPr/>
          <p:nvPr/>
        </p:nvSpPr>
        <p:spPr>
          <a:xfrm>
            <a:off x="688848" y="6137499"/>
            <a:ext cx="140208" cy="25908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" name="Freeform 398"/>
          <p:cNvSpPr/>
          <p:nvPr/>
        </p:nvSpPr>
        <p:spPr>
          <a:xfrm>
            <a:off x="875156" y="6137499"/>
            <a:ext cx="140208" cy="25908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" name="Freeform 399"/>
          <p:cNvSpPr/>
          <p:nvPr/>
        </p:nvSpPr>
        <p:spPr>
          <a:xfrm>
            <a:off x="1061465" y="6137499"/>
            <a:ext cx="121158" cy="25908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" name="Freeform 400"/>
          <p:cNvSpPr/>
          <p:nvPr/>
        </p:nvSpPr>
        <p:spPr>
          <a:xfrm>
            <a:off x="1221486" y="6137499"/>
            <a:ext cx="138684" cy="25908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" name="Rectangle 401"/>
          <p:cNvSpPr/>
          <p:nvPr/>
        </p:nvSpPr>
        <p:spPr>
          <a:xfrm>
            <a:off x="342900" y="6400999"/>
            <a:ext cx="1269872" cy="488593"/>
          </a:xfrm>
          <a:prstGeom prst="rect">
            <a:avLst/>
          </a:prstGeom>
        </p:spPr>
      </p:sp>
      <p:sp>
        <p:nvSpPr>
          <p:cNvPr id="402" name="Freeform 402"/>
          <p:cNvSpPr/>
          <p:nvPr/>
        </p:nvSpPr>
        <p:spPr>
          <a:xfrm>
            <a:off x="348615" y="6487257"/>
            <a:ext cx="64008" cy="63246"/>
          </a:xfrm>
          <a:custGeom>
            <a:avLst/>
            <a:gdLst/>
            <a:ahLst/>
            <a:cxnLst/>
            <a:rect l="0" t="0" r="0" b="0"/>
            <a:pathLst>
              <a:path w="6400800" h="6324600">
                <a:moveTo>
                  <a:pt x="1219200" y="3162300"/>
                </a:moveTo>
                <a:cubicBezTo>
                  <a:pt x="1219200" y="1943100"/>
                  <a:pt x="1981200" y="1066800"/>
                  <a:pt x="3200400" y="1066800"/>
                </a:cubicBezTo>
                <a:cubicBezTo>
                  <a:pt x="4419600" y="1066800"/>
                  <a:pt x="5181600" y="1943100"/>
                  <a:pt x="5181600" y="3162300"/>
                </a:cubicBezTo>
                <a:cubicBezTo>
                  <a:pt x="5181600" y="4381500"/>
                  <a:pt x="4419600" y="5257800"/>
                  <a:pt x="3200400" y="5257800"/>
                </a:cubicBezTo>
                <a:cubicBezTo>
                  <a:pt x="1981200" y="5257800"/>
                  <a:pt x="1219200" y="4381500"/>
                  <a:pt x="1219200" y="3162300"/>
                </a:cubicBezTo>
                <a:close/>
                <a:moveTo>
                  <a:pt x="0" y="3162300"/>
                </a:moveTo>
                <a:cubicBezTo>
                  <a:pt x="0" y="4914900"/>
                  <a:pt x="1409700" y="6324600"/>
                  <a:pt x="3200400" y="6324600"/>
                </a:cubicBezTo>
                <a:cubicBezTo>
                  <a:pt x="4991100" y="6324600"/>
                  <a:pt x="6400800" y="4914900"/>
                  <a:pt x="6400800" y="3162300"/>
                </a:cubicBezTo>
                <a:cubicBezTo>
                  <a:pt x="6400800" y="1409700"/>
                  <a:pt x="4991100" y="0"/>
                  <a:pt x="3200400" y="0"/>
                </a:cubicBezTo>
                <a:cubicBezTo>
                  <a:pt x="1409700" y="0"/>
                  <a:pt x="0" y="1409700"/>
                  <a:pt x="0" y="3162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" name="Freeform 403"/>
          <p:cNvSpPr/>
          <p:nvPr/>
        </p:nvSpPr>
        <p:spPr>
          <a:xfrm>
            <a:off x="417195" y="6451443"/>
            <a:ext cx="42037" cy="97536"/>
          </a:xfrm>
          <a:custGeom>
            <a:avLst/>
            <a:gdLst/>
            <a:ahLst/>
            <a:cxnLst/>
            <a:rect l="0" t="0" r="0" b="0"/>
            <a:pathLst>
              <a:path w="4203700" h="9753600">
                <a:moveTo>
                  <a:pt x="1295400" y="9753600"/>
                </a:moveTo>
                <a:lnTo>
                  <a:pt x="2438400" y="9753600"/>
                </a:lnTo>
                <a:lnTo>
                  <a:pt x="2438400" y="4724400"/>
                </a:lnTo>
                <a:lnTo>
                  <a:pt x="3810000" y="4724400"/>
                </a:lnTo>
                <a:lnTo>
                  <a:pt x="3810000" y="3733800"/>
                </a:lnTo>
                <a:lnTo>
                  <a:pt x="2451100" y="3733800"/>
                </a:lnTo>
                <a:lnTo>
                  <a:pt x="2451100" y="2349500"/>
                </a:lnTo>
                <a:cubicBezTo>
                  <a:pt x="2451100" y="1511300"/>
                  <a:pt x="2590800" y="990600"/>
                  <a:pt x="3429000" y="990600"/>
                </a:cubicBezTo>
                <a:cubicBezTo>
                  <a:pt x="3657600" y="990600"/>
                  <a:pt x="3860800" y="1016000"/>
                  <a:pt x="4076700" y="1104900"/>
                </a:cubicBezTo>
                <a:lnTo>
                  <a:pt x="4203700" y="88900"/>
                </a:lnTo>
                <a:cubicBezTo>
                  <a:pt x="3886200" y="12700"/>
                  <a:pt x="3606800" y="0"/>
                  <a:pt x="3352800" y="0"/>
                </a:cubicBezTo>
                <a:cubicBezTo>
                  <a:pt x="1854200" y="0"/>
                  <a:pt x="1295400" y="787400"/>
                  <a:pt x="1295400" y="2387600"/>
                </a:cubicBezTo>
                <a:lnTo>
                  <a:pt x="1295400" y="3733800"/>
                </a:lnTo>
                <a:lnTo>
                  <a:pt x="0" y="3733800"/>
                </a:lnTo>
                <a:lnTo>
                  <a:pt x="0" y="4724400"/>
                </a:lnTo>
                <a:lnTo>
                  <a:pt x="1295400" y="4724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" name="Freeform 404"/>
          <p:cNvSpPr/>
          <p:nvPr/>
        </p:nvSpPr>
        <p:spPr>
          <a:xfrm>
            <a:off x="487552" y="6459063"/>
            <a:ext cx="93726" cy="89916"/>
          </a:xfrm>
          <a:custGeom>
            <a:avLst/>
            <a:gdLst/>
            <a:ahLst/>
            <a:cxnLst/>
            <a:rect l="0" t="0" r="0" b="0"/>
            <a:pathLst>
              <a:path w="9372600" h="8991600">
                <a:moveTo>
                  <a:pt x="0" y="8991600"/>
                </a:moveTo>
                <a:lnTo>
                  <a:pt x="1219200" y="8991600"/>
                </a:lnTo>
                <a:lnTo>
                  <a:pt x="1219200" y="1600200"/>
                </a:lnTo>
                <a:lnTo>
                  <a:pt x="1244600" y="1600200"/>
                </a:lnTo>
                <a:lnTo>
                  <a:pt x="4279900" y="8991600"/>
                </a:lnTo>
                <a:lnTo>
                  <a:pt x="5092700" y="8991600"/>
                </a:lnTo>
                <a:lnTo>
                  <a:pt x="8128000" y="1600200"/>
                </a:lnTo>
                <a:lnTo>
                  <a:pt x="8153400" y="1600200"/>
                </a:lnTo>
                <a:lnTo>
                  <a:pt x="8153400" y="8991600"/>
                </a:lnTo>
                <a:lnTo>
                  <a:pt x="9372600" y="8991600"/>
                </a:lnTo>
                <a:lnTo>
                  <a:pt x="9372600" y="0"/>
                </a:lnTo>
                <a:lnTo>
                  <a:pt x="7556500" y="0"/>
                </a:lnTo>
                <a:lnTo>
                  <a:pt x="4724400" y="6807200"/>
                </a:lnTo>
                <a:lnTo>
                  <a:pt x="4673600" y="6807200"/>
                </a:lnTo>
                <a:lnTo>
                  <a:pt x="1816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" name="Freeform 405"/>
          <p:cNvSpPr/>
          <p:nvPr/>
        </p:nvSpPr>
        <p:spPr>
          <a:xfrm>
            <a:off x="600202" y="6459063"/>
            <a:ext cx="78613" cy="89916"/>
          </a:xfrm>
          <a:custGeom>
            <a:avLst/>
            <a:gdLst/>
            <a:ahLst/>
            <a:cxnLst/>
            <a:rect l="0" t="0" r="0" b="0"/>
            <a:pathLst>
              <a:path w="7861300" h="8991600">
                <a:moveTo>
                  <a:pt x="0" y="8991600"/>
                </a:moveTo>
                <a:lnTo>
                  <a:pt x="2933700" y="8991600"/>
                </a:lnTo>
                <a:cubicBezTo>
                  <a:pt x="6146800" y="8991600"/>
                  <a:pt x="7861300" y="6794500"/>
                  <a:pt x="7861300" y="4495800"/>
                </a:cubicBezTo>
                <a:cubicBezTo>
                  <a:pt x="7861300" y="2832100"/>
                  <a:pt x="6934200" y="0"/>
                  <a:pt x="3136900" y="0"/>
                </a:cubicBezTo>
                <a:lnTo>
                  <a:pt x="0" y="0"/>
                </a:lnTo>
                <a:close/>
                <a:moveTo>
                  <a:pt x="1219200" y="1143000"/>
                </a:moveTo>
                <a:lnTo>
                  <a:pt x="3048000" y="1143000"/>
                </a:lnTo>
                <a:cubicBezTo>
                  <a:pt x="5969000" y="1143000"/>
                  <a:pt x="6565900" y="3352800"/>
                  <a:pt x="6565900" y="4495800"/>
                </a:cubicBezTo>
                <a:cubicBezTo>
                  <a:pt x="6565900" y="6718300"/>
                  <a:pt x="4813300" y="7848600"/>
                  <a:pt x="2755900" y="7848600"/>
                </a:cubicBezTo>
                <a:lnTo>
                  <a:pt x="1219200" y="784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" name="Freeform 406"/>
          <p:cNvSpPr/>
          <p:nvPr/>
        </p:nvSpPr>
        <p:spPr>
          <a:xfrm>
            <a:off x="703706" y="6459063"/>
            <a:ext cx="70104" cy="89916"/>
          </a:xfrm>
          <a:custGeom>
            <a:avLst/>
            <a:gdLst/>
            <a:ahLst/>
            <a:cxnLst/>
            <a:rect l="0" t="0" r="0" b="0"/>
            <a:pathLst>
              <a:path w="7010400" h="8991600">
                <a:moveTo>
                  <a:pt x="2895600" y="8991600"/>
                </a:moveTo>
                <a:lnTo>
                  <a:pt x="4114800" y="8991600"/>
                </a:lnTo>
                <a:lnTo>
                  <a:pt x="4114800" y="1143000"/>
                </a:lnTo>
                <a:lnTo>
                  <a:pt x="7010400" y="1143000"/>
                </a:lnTo>
                <a:lnTo>
                  <a:pt x="7010400" y="0"/>
                </a:lnTo>
                <a:lnTo>
                  <a:pt x="0" y="0"/>
                </a:lnTo>
                <a:lnTo>
                  <a:pt x="0" y="1143000"/>
                </a:lnTo>
                <a:lnTo>
                  <a:pt x="2895600" y="1143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" name="Freeform 407"/>
          <p:cNvSpPr/>
          <p:nvPr/>
        </p:nvSpPr>
        <p:spPr>
          <a:xfrm>
            <a:off x="782574" y="6452967"/>
            <a:ext cx="53340" cy="96012"/>
          </a:xfrm>
          <a:custGeom>
            <a:avLst/>
            <a:gdLst/>
            <a:ahLst/>
            <a:cxnLst/>
            <a:rect l="0" t="0" r="0" b="0"/>
            <a:pathLst>
              <a:path w="5334000" h="9601200">
                <a:moveTo>
                  <a:pt x="0" y="9601200"/>
                </a:moveTo>
                <a:lnTo>
                  <a:pt x="1143000" y="9601200"/>
                </a:lnTo>
                <a:lnTo>
                  <a:pt x="1143000" y="6502400"/>
                </a:lnTo>
                <a:cubicBezTo>
                  <a:pt x="1143000" y="5105400"/>
                  <a:pt x="1866900" y="4495800"/>
                  <a:pt x="2819400" y="4495800"/>
                </a:cubicBezTo>
                <a:cubicBezTo>
                  <a:pt x="3543300" y="4495800"/>
                  <a:pt x="4191000" y="4914900"/>
                  <a:pt x="4191000" y="6045200"/>
                </a:cubicBezTo>
                <a:lnTo>
                  <a:pt x="4191000" y="9601200"/>
                </a:lnTo>
                <a:lnTo>
                  <a:pt x="5334000" y="9601200"/>
                </a:lnTo>
                <a:lnTo>
                  <a:pt x="5334000" y="5727700"/>
                </a:lnTo>
                <a:cubicBezTo>
                  <a:pt x="5334000" y="4127500"/>
                  <a:pt x="4318000" y="3429000"/>
                  <a:pt x="3149600" y="3429000"/>
                </a:cubicBezTo>
                <a:cubicBezTo>
                  <a:pt x="2222500" y="3429000"/>
                  <a:pt x="1460500" y="3873500"/>
                  <a:pt x="1168400" y="4508500"/>
                </a:cubicBezTo>
                <a:lnTo>
                  <a:pt x="1143000" y="4508500"/>
                </a:lnTo>
                <a:lnTo>
                  <a:pt x="114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" name="Freeform 408"/>
          <p:cNvSpPr/>
          <p:nvPr/>
        </p:nvSpPr>
        <p:spPr>
          <a:xfrm>
            <a:off x="848360" y="6487257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" name="Freeform 409"/>
          <p:cNvSpPr/>
          <p:nvPr/>
        </p:nvSpPr>
        <p:spPr>
          <a:xfrm>
            <a:off x="918337" y="6487257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" name="Freeform 410"/>
          <p:cNvSpPr/>
          <p:nvPr/>
        </p:nvSpPr>
        <p:spPr>
          <a:xfrm>
            <a:off x="977137" y="6471890"/>
            <a:ext cx="41402" cy="78613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" name="Freeform 411"/>
          <p:cNvSpPr/>
          <p:nvPr/>
        </p:nvSpPr>
        <p:spPr>
          <a:xfrm>
            <a:off x="1031621" y="6487257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" name="Freeform 412"/>
          <p:cNvSpPr/>
          <p:nvPr/>
        </p:nvSpPr>
        <p:spPr>
          <a:xfrm>
            <a:off x="1071499" y="6487257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" name="Freeform 413"/>
          <p:cNvSpPr/>
          <p:nvPr/>
        </p:nvSpPr>
        <p:spPr>
          <a:xfrm>
            <a:off x="1160525" y="6456777"/>
            <a:ext cx="82169" cy="94488"/>
          </a:xfrm>
          <a:custGeom>
            <a:avLst/>
            <a:gdLst/>
            <a:ahLst/>
            <a:cxnLst/>
            <a:rect l="0" t="0" r="0" b="0"/>
            <a:pathLst>
              <a:path w="8216900" h="9448800">
                <a:moveTo>
                  <a:pt x="5003800" y="4191000"/>
                </a:moveTo>
                <a:lnTo>
                  <a:pt x="5003800" y="5334000"/>
                </a:lnTo>
                <a:lnTo>
                  <a:pt x="6997700" y="5334000"/>
                </a:lnTo>
                <a:lnTo>
                  <a:pt x="6997700" y="7835900"/>
                </a:lnTo>
                <a:cubicBezTo>
                  <a:pt x="6451600" y="8140700"/>
                  <a:pt x="5638800" y="8305800"/>
                  <a:pt x="4787900" y="8305800"/>
                </a:cubicBezTo>
                <a:cubicBezTo>
                  <a:pt x="2806700" y="8305800"/>
                  <a:pt x="1295400" y="6756400"/>
                  <a:pt x="1295400" y="4724400"/>
                </a:cubicBezTo>
                <a:cubicBezTo>
                  <a:pt x="1295400" y="2755900"/>
                  <a:pt x="2628900" y="1143000"/>
                  <a:pt x="4686300" y="1143000"/>
                </a:cubicBezTo>
                <a:cubicBezTo>
                  <a:pt x="5588000" y="1143000"/>
                  <a:pt x="6438900" y="1384300"/>
                  <a:pt x="7175500" y="2095500"/>
                </a:cubicBezTo>
                <a:lnTo>
                  <a:pt x="8039100" y="1168400"/>
                </a:lnTo>
                <a:cubicBezTo>
                  <a:pt x="7340600" y="444500"/>
                  <a:pt x="6337300" y="0"/>
                  <a:pt x="4686300" y="0"/>
                </a:cubicBezTo>
                <a:cubicBezTo>
                  <a:pt x="1943100" y="0"/>
                  <a:pt x="0" y="2057400"/>
                  <a:pt x="0" y="4724400"/>
                </a:cubicBezTo>
                <a:cubicBezTo>
                  <a:pt x="0" y="7277100"/>
                  <a:pt x="1765300" y="9448800"/>
                  <a:pt x="4813300" y="9448800"/>
                </a:cubicBezTo>
                <a:cubicBezTo>
                  <a:pt x="5905500" y="9448800"/>
                  <a:pt x="7340600" y="9156700"/>
                  <a:pt x="8216900" y="8623300"/>
                </a:cubicBezTo>
                <a:lnTo>
                  <a:pt x="8216900" y="4191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" name="Freeform 414"/>
          <p:cNvSpPr/>
          <p:nvPr/>
        </p:nvSpPr>
        <p:spPr>
          <a:xfrm>
            <a:off x="1260728" y="6488781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5334000" y="0"/>
                </a:moveTo>
                <a:lnTo>
                  <a:pt x="4191000" y="0"/>
                </a:lnTo>
                <a:lnTo>
                  <a:pt x="4191000" y="3098800"/>
                </a:lnTo>
                <a:cubicBezTo>
                  <a:pt x="4191000" y="4495800"/>
                  <a:pt x="3467100" y="5105400"/>
                  <a:pt x="2514600" y="5105400"/>
                </a:cubicBezTo>
                <a:cubicBezTo>
                  <a:pt x="1790700" y="5105400"/>
                  <a:pt x="1143000" y="4686300"/>
                  <a:pt x="1143000" y="3556000"/>
                </a:cubicBezTo>
                <a:lnTo>
                  <a:pt x="1143000" y="0"/>
                </a:lnTo>
                <a:lnTo>
                  <a:pt x="0" y="0"/>
                </a:lnTo>
                <a:lnTo>
                  <a:pt x="0" y="3873500"/>
                </a:lnTo>
                <a:cubicBezTo>
                  <a:pt x="0" y="5473700"/>
                  <a:pt x="1016000" y="6172200"/>
                  <a:pt x="2184400" y="6172200"/>
                </a:cubicBezTo>
                <a:cubicBezTo>
                  <a:pt x="3111500" y="6172200"/>
                  <a:pt x="3873500" y="5727700"/>
                  <a:pt x="4165600" y="5092700"/>
                </a:cubicBezTo>
                <a:lnTo>
                  <a:pt x="4191000" y="5092700"/>
                </a:lnTo>
                <a:lnTo>
                  <a:pt x="4191000" y="6019800"/>
                </a:lnTo>
                <a:lnTo>
                  <a:pt x="5334000" y="6019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" name="Freeform 415"/>
          <p:cNvSpPr/>
          <p:nvPr/>
        </p:nvSpPr>
        <p:spPr>
          <a:xfrm>
            <a:off x="1328293" y="6458809"/>
            <a:ext cx="16764" cy="90170"/>
          </a:xfrm>
          <a:custGeom>
            <a:avLst/>
            <a:gdLst/>
            <a:ahLst/>
            <a:cxnLst/>
            <a:rect l="0" t="0" r="0" b="0"/>
            <a:pathLst>
              <a:path w="1676400" h="9017000">
                <a:moveTo>
                  <a:pt x="266700" y="9017000"/>
                </a:moveTo>
                <a:lnTo>
                  <a:pt x="1409700" y="9017000"/>
                </a:lnTo>
                <a:lnTo>
                  <a:pt x="1409700" y="2997200"/>
                </a:lnTo>
                <a:lnTo>
                  <a:pt x="266700" y="2997200"/>
                </a:lnTo>
                <a:close/>
                <a:moveTo>
                  <a:pt x="0" y="838200"/>
                </a:moveTo>
                <a:cubicBezTo>
                  <a:pt x="0" y="1295400"/>
                  <a:pt x="381000" y="1676400"/>
                  <a:pt x="838200" y="1676400"/>
                </a:cubicBezTo>
                <a:cubicBezTo>
                  <a:pt x="1295400" y="1676400"/>
                  <a:pt x="1676400" y="1295400"/>
                  <a:pt x="1676400" y="838200"/>
                </a:cubicBezTo>
                <a:cubicBezTo>
                  <a:pt x="1676400" y="381000"/>
                  <a:pt x="1295400" y="0"/>
                  <a:pt x="838200" y="0"/>
                </a:cubicBezTo>
                <a:cubicBezTo>
                  <a:pt x="381000" y="0"/>
                  <a:pt x="0" y="381000"/>
                  <a:pt x="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" name="Freeform 416"/>
          <p:cNvSpPr/>
          <p:nvPr/>
        </p:nvSpPr>
        <p:spPr>
          <a:xfrm>
            <a:off x="1356359" y="6452967"/>
            <a:ext cx="63246" cy="9753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6324600" y="0"/>
                </a:moveTo>
                <a:lnTo>
                  <a:pt x="5181600" y="0"/>
                </a:lnTo>
                <a:lnTo>
                  <a:pt x="5181600" y="4445000"/>
                </a:lnTo>
                <a:lnTo>
                  <a:pt x="5156200" y="4445000"/>
                </a:lnTo>
                <a:cubicBezTo>
                  <a:pt x="4749800" y="3822700"/>
                  <a:pt x="3924300" y="3429000"/>
                  <a:pt x="3060700" y="3429000"/>
                </a:cubicBezTo>
                <a:cubicBezTo>
                  <a:pt x="1206500" y="3429000"/>
                  <a:pt x="0" y="4787900"/>
                  <a:pt x="0" y="6591300"/>
                </a:cubicBezTo>
                <a:cubicBezTo>
                  <a:pt x="0" y="8369300"/>
                  <a:pt x="1193800" y="9753600"/>
                  <a:pt x="3060700" y="9753600"/>
                </a:cubicBezTo>
                <a:cubicBezTo>
                  <a:pt x="3873500" y="9753600"/>
                  <a:pt x="4711700" y="9385300"/>
                  <a:pt x="5156200" y="8737600"/>
                </a:cubicBezTo>
                <a:lnTo>
                  <a:pt x="5181600" y="8737600"/>
                </a:lnTo>
                <a:lnTo>
                  <a:pt x="5181600" y="9601200"/>
                </a:lnTo>
                <a:lnTo>
                  <a:pt x="6324600" y="9601200"/>
                </a:lnTo>
                <a:close/>
                <a:moveTo>
                  <a:pt x="3200400" y="8686800"/>
                </a:moveTo>
                <a:cubicBezTo>
                  <a:pt x="1981200" y="8686800"/>
                  <a:pt x="1219200" y="7810500"/>
                  <a:pt x="1219200" y="6591300"/>
                </a:cubicBezTo>
                <a:cubicBezTo>
                  <a:pt x="1219200" y="5372100"/>
                  <a:pt x="1981200" y="4495800"/>
                  <a:pt x="3200400" y="4495800"/>
                </a:cubicBezTo>
                <a:cubicBezTo>
                  <a:pt x="4419600" y="4495800"/>
                  <a:pt x="5181600" y="5372100"/>
                  <a:pt x="5181600" y="6591300"/>
                </a:cubicBezTo>
                <a:cubicBezTo>
                  <a:pt x="5181600" y="7810500"/>
                  <a:pt x="4419600" y="8686800"/>
                  <a:pt x="3200400" y="868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" name="Freeform 417"/>
          <p:cNvSpPr/>
          <p:nvPr/>
        </p:nvSpPr>
        <p:spPr>
          <a:xfrm>
            <a:off x="1432052" y="6487257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" name="Freeform 418"/>
          <p:cNvSpPr/>
          <p:nvPr/>
        </p:nvSpPr>
        <p:spPr>
          <a:xfrm>
            <a:off x="1503425" y="6459063"/>
            <a:ext cx="21082" cy="31242"/>
          </a:xfrm>
          <a:custGeom>
            <a:avLst/>
            <a:gdLst/>
            <a:ahLst/>
            <a:cxnLst/>
            <a:rect l="0" t="0" r="0" b="0"/>
            <a:pathLst>
              <a:path w="2108200" h="3124200">
                <a:moveTo>
                  <a:pt x="2108200" y="0"/>
                </a:moveTo>
                <a:lnTo>
                  <a:pt x="876300" y="0"/>
                </a:lnTo>
                <a:lnTo>
                  <a:pt x="0" y="3124200"/>
                </a:lnTo>
                <a:lnTo>
                  <a:pt x="1041400" y="3124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" name="Freeform 419"/>
          <p:cNvSpPr/>
          <p:nvPr/>
        </p:nvSpPr>
        <p:spPr>
          <a:xfrm>
            <a:off x="1524508" y="6487257"/>
            <a:ext cx="47625" cy="63246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" name="Freeform 420"/>
          <p:cNvSpPr/>
          <p:nvPr/>
        </p:nvSpPr>
        <p:spPr>
          <a:xfrm>
            <a:off x="354457" y="6611463"/>
            <a:ext cx="62484" cy="89916"/>
          </a:xfrm>
          <a:custGeom>
            <a:avLst/>
            <a:gdLst/>
            <a:ahLst/>
            <a:cxnLst/>
            <a:rect l="0" t="0" r="0" b="0"/>
            <a:pathLst>
              <a:path w="6248400" h="8991600">
                <a:moveTo>
                  <a:pt x="0" y="8991600"/>
                </a:moveTo>
                <a:lnTo>
                  <a:pt x="3086100" y="8991600"/>
                </a:lnTo>
                <a:cubicBezTo>
                  <a:pt x="4838700" y="8991600"/>
                  <a:pt x="6248400" y="8102600"/>
                  <a:pt x="6248400" y="6489700"/>
                </a:cubicBezTo>
                <a:cubicBezTo>
                  <a:pt x="6248400" y="5283200"/>
                  <a:pt x="5384800" y="4330700"/>
                  <a:pt x="4305300" y="4254500"/>
                </a:cubicBezTo>
                <a:lnTo>
                  <a:pt x="4305300" y="4229100"/>
                </a:lnTo>
                <a:cubicBezTo>
                  <a:pt x="5219700" y="3924300"/>
                  <a:pt x="5854700" y="3276600"/>
                  <a:pt x="5854700" y="2247900"/>
                </a:cubicBezTo>
                <a:cubicBezTo>
                  <a:pt x="5854700" y="723900"/>
                  <a:pt x="4686300" y="0"/>
                  <a:pt x="3124200" y="0"/>
                </a:cubicBezTo>
                <a:lnTo>
                  <a:pt x="0" y="0"/>
                </a:lnTo>
                <a:close/>
                <a:moveTo>
                  <a:pt x="1219200" y="1066800"/>
                </a:moveTo>
                <a:lnTo>
                  <a:pt x="3136900" y="1066800"/>
                </a:lnTo>
                <a:cubicBezTo>
                  <a:pt x="4114800" y="1066800"/>
                  <a:pt x="4559300" y="1676400"/>
                  <a:pt x="4559300" y="2387600"/>
                </a:cubicBezTo>
                <a:cubicBezTo>
                  <a:pt x="4559300" y="3365500"/>
                  <a:pt x="3810000" y="3733800"/>
                  <a:pt x="2882900" y="3733800"/>
                </a:cubicBezTo>
                <a:lnTo>
                  <a:pt x="1219200" y="3733800"/>
                </a:lnTo>
                <a:close/>
                <a:moveTo>
                  <a:pt x="1219200" y="4800600"/>
                </a:moveTo>
                <a:lnTo>
                  <a:pt x="3022600" y="4800600"/>
                </a:lnTo>
                <a:cubicBezTo>
                  <a:pt x="4203700" y="4800600"/>
                  <a:pt x="4953000" y="5334000"/>
                  <a:pt x="4953000" y="6400800"/>
                </a:cubicBezTo>
                <a:cubicBezTo>
                  <a:pt x="4953000" y="7670800"/>
                  <a:pt x="3746500" y="7924800"/>
                  <a:pt x="3009900" y="7924800"/>
                </a:cubicBezTo>
                <a:lnTo>
                  <a:pt x="1219200" y="7924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" name="Freeform 421"/>
          <p:cNvSpPr/>
          <p:nvPr/>
        </p:nvSpPr>
        <p:spPr>
          <a:xfrm>
            <a:off x="426720" y="6639657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" name="Freeform 422"/>
          <p:cNvSpPr/>
          <p:nvPr/>
        </p:nvSpPr>
        <p:spPr>
          <a:xfrm>
            <a:off x="494537" y="6639657"/>
            <a:ext cx="47625" cy="63246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" name="Freeform 423"/>
          <p:cNvSpPr/>
          <p:nvPr/>
        </p:nvSpPr>
        <p:spPr>
          <a:xfrm>
            <a:off x="545972" y="6624290"/>
            <a:ext cx="41402" cy="78613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" name="Freeform 424"/>
          <p:cNvSpPr/>
          <p:nvPr/>
        </p:nvSpPr>
        <p:spPr>
          <a:xfrm>
            <a:off x="631190" y="6639657"/>
            <a:ext cx="64008" cy="63246"/>
          </a:xfrm>
          <a:custGeom>
            <a:avLst/>
            <a:gdLst/>
            <a:ahLst/>
            <a:cxnLst/>
            <a:rect l="0" t="0" r="0" b="0"/>
            <a:pathLst>
              <a:path w="6400800" h="6324600">
                <a:moveTo>
                  <a:pt x="1219200" y="3162300"/>
                </a:moveTo>
                <a:cubicBezTo>
                  <a:pt x="1219200" y="1943100"/>
                  <a:pt x="1981200" y="1066800"/>
                  <a:pt x="3200400" y="1066800"/>
                </a:cubicBezTo>
                <a:cubicBezTo>
                  <a:pt x="4419600" y="1066800"/>
                  <a:pt x="5181600" y="1943100"/>
                  <a:pt x="5181600" y="3162300"/>
                </a:cubicBezTo>
                <a:cubicBezTo>
                  <a:pt x="5181600" y="4381500"/>
                  <a:pt x="4419600" y="5257800"/>
                  <a:pt x="3200400" y="5257800"/>
                </a:cubicBezTo>
                <a:cubicBezTo>
                  <a:pt x="1981200" y="5257800"/>
                  <a:pt x="1219200" y="4381500"/>
                  <a:pt x="1219200" y="3162300"/>
                </a:cubicBezTo>
                <a:close/>
                <a:moveTo>
                  <a:pt x="0" y="3162300"/>
                </a:moveTo>
                <a:cubicBezTo>
                  <a:pt x="0" y="4914900"/>
                  <a:pt x="1409700" y="6324600"/>
                  <a:pt x="3200400" y="6324600"/>
                </a:cubicBezTo>
                <a:cubicBezTo>
                  <a:pt x="4991100" y="6324600"/>
                  <a:pt x="6400800" y="4914900"/>
                  <a:pt x="6400800" y="3162300"/>
                </a:cubicBezTo>
                <a:cubicBezTo>
                  <a:pt x="6400800" y="1409700"/>
                  <a:pt x="4991100" y="0"/>
                  <a:pt x="3200400" y="0"/>
                </a:cubicBezTo>
                <a:cubicBezTo>
                  <a:pt x="1409700" y="0"/>
                  <a:pt x="0" y="1409700"/>
                  <a:pt x="0" y="3162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" name="Freeform 425"/>
          <p:cNvSpPr/>
          <p:nvPr/>
        </p:nvSpPr>
        <p:spPr>
          <a:xfrm>
            <a:off x="699770" y="6603843"/>
            <a:ext cx="42037" cy="97536"/>
          </a:xfrm>
          <a:custGeom>
            <a:avLst/>
            <a:gdLst/>
            <a:ahLst/>
            <a:cxnLst/>
            <a:rect l="0" t="0" r="0" b="0"/>
            <a:pathLst>
              <a:path w="4203700" h="9753600">
                <a:moveTo>
                  <a:pt x="1295400" y="9753600"/>
                </a:moveTo>
                <a:lnTo>
                  <a:pt x="2438400" y="9753600"/>
                </a:lnTo>
                <a:lnTo>
                  <a:pt x="2438400" y="4724400"/>
                </a:lnTo>
                <a:lnTo>
                  <a:pt x="3810000" y="4724400"/>
                </a:lnTo>
                <a:lnTo>
                  <a:pt x="3810000" y="3733800"/>
                </a:lnTo>
                <a:lnTo>
                  <a:pt x="2451100" y="3733800"/>
                </a:lnTo>
                <a:lnTo>
                  <a:pt x="2451100" y="2349500"/>
                </a:lnTo>
                <a:cubicBezTo>
                  <a:pt x="2451100" y="1511300"/>
                  <a:pt x="2590800" y="990600"/>
                  <a:pt x="3429000" y="990600"/>
                </a:cubicBezTo>
                <a:cubicBezTo>
                  <a:pt x="3657600" y="990600"/>
                  <a:pt x="3860800" y="1016000"/>
                  <a:pt x="4076700" y="1104900"/>
                </a:cubicBezTo>
                <a:lnTo>
                  <a:pt x="4203700" y="88900"/>
                </a:lnTo>
                <a:cubicBezTo>
                  <a:pt x="3886200" y="12700"/>
                  <a:pt x="3606800" y="0"/>
                  <a:pt x="3352800" y="0"/>
                </a:cubicBezTo>
                <a:cubicBezTo>
                  <a:pt x="1854200" y="0"/>
                  <a:pt x="1295400" y="787400"/>
                  <a:pt x="1295400" y="2387600"/>
                </a:cubicBezTo>
                <a:lnTo>
                  <a:pt x="1295400" y="3733800"/>
                </a:lnTo>
                <a:lnTo>
                  <a:pt x="0" y="3733800"/>
                </a:lnTo>
                <a:lnTo>
                  <a:pt x="0" y="4724400"/>
                </a:lnTo>
                <a:lnTo>
                  <a:pt x="1295400" y="4724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" name="Freeform 426"/>
          <p:cNvSpPr/>
          <p:nvPr/>
        </p:nvSpPr>
        <p:spPr>
          <a:xfrm>
            <a:off x="780161" y="6609177"/>
            <a:ext cx="58928" cy="92202"/>
          </a:xfrm>
          <a:custGeom>
            <a:avLst/>
            <a:gdLst/>
            <a:ahLst/>
            <a:cxnLst/>
            <a:rect l="0" t="0" r="0" b="0"/>
            <a:pathLst>
              <a:path w="5892800" h="9220200">
                <a:moveTo>
                  <a:pt x="0" y="9220200"/>
                </a:moveTo>
                <a:lnTo>
                  <a:pt x="5892800" y="9220200"/>
                </a:lnTo>
                <a:lnTo>
                  <a:pt x="5892800" y="8153400"/>
                </a:lnTo>
                <a:lnTo>
                  <a:pt x="1371600" y="8153400"/>
                </a:lnTo>
                <a:lnTo>
                  <a:pt x="4330700" y="5295900"/>
                </a:lnTo>
                <a:cubicBezTo>
                  <a:pt x="5130800" y="4521200"/>
                  <a:pt x="5892800" y="3670300"/>
                  <a:pt x="5892800" y="2489200"/>
                </a:cubicBezTo>
                <a:cubicBezTo>
                  <a:pt x="5892800" y="838200"/>
                  <a:pt x="4610100" y="0"/>
                  <a:pt x="3060700" y="0"/>
                </a:cubicBezTo>
                <a:cubicBezTo>
                  <a:pt x="1511300" y="0"/>
                  <a:pt x="330200" y="749300"/>
                  <a:pt x="88900" y="2336800"/>
                </a:cubicBezTo>
                <a:lnTo>
                  <a:pt x="1409700" y="2451100"/>
                </a:lnTo>
                <a:cubicBezTo>
                  <a:pt x="1562100" y="1600200"/>
                  <a:pt x="2171700" y="1066800"/>
                  <a:pt x="3048000" y="1066800"/>
                </a:cubicBezTo>
                <a:cubicBezTo>
                  <a:pt x="3898900" y="1066800"/>
                  <a:pt x="4597400" y="1612900"/>
                  <a:pt x="4597400" y="2501900"/>
                </a:cubicBezTo>
                <a:cubicBezTo>
                  <a:pt x="4597400" y="3238500"/>
                  <a:pt x="4102100" y="3860800"/>
                  <a:pt x="3606800" y="4343400"/>
                </a:cubicBezTo>
                <a:lnTo>
                  <a:pt x="0" y="7924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" name="Freeform 427"/>
          <p:cNvSpPr/>
          <p:nvPr/>
        </p:nvSpPr>
        <p:spPr>
          <a:xfrm>
            <a:off x="847979" y="6609939"/>
            <a:ext cx="61976" cy="92964"/>
          </a:xfrm>
          <a:custGeom>
            <a:avLst/>
            <a:gdLst/>
            <a:ahLst/>
            <a:cxnLst/>
            <a:rect l="0" t="0" r="0" b="0"/>
            <a:pathLst>
              <a:path w="6197600" h="9296400">
                <a:moveTo>
                  <a:pt x="0" y="4648200"/>
                </a:moveTo>
                <a:cubicBezTo>
                  <a:pt x="0" y="6540500"/>
                  <a:pt x="546100" y="9296400"/>
                  <a:pt x="3098800" y="9296400"/>
                </a:cubicBezTo>
                <a:cubicBezTo>
                  <a:pt x="5651500" y="9296400"/>
                  <a:pt x="6197600" y="6540500"/>
                  <a:pt x="6197600" y="4648200"/>
                </a:cubicBezTo>
                <a:cubicBezTo>
                  <a:pt x="6197600" y="2679700"/>
                  <a:pt x="5651500" y="0"/>
                  <a:pt x="3098800" y="0"/>
                </a:cubicBezTo>
                <a:cubicBezTo>
                  <a:pt x="546100" y="0"/>
                  <a:pt x="0" y="2679700"/>
                  <a:pt x="0" y="4648200"/>
                </a:cubicBezTo>
                <a:close/>
                <a:moveTo>
                  <a:pt x="1219200" y="4648200"/>
                </a:moveTo>
                <a:cubicBezTo>
                  <a:pt x="1219200" y="3403600"/>
                  <a:pt x="1397000" y="1066800"/>
                  <a:pt x="3098800" y="1066800"/>
                </a:cubicBezTo>
                <a:cubicBezTo>
                  <a:pt x="4800600" y="1066800"/>
                  <a:pt x="4978400" y="3403600"/>
                  <a:pt x="4978400" y="4648200"/>
                </a:cubicBezTo>
                <a:cubicBezTo>
                  <a:pt x="4978400" y="5816600"/>
                  <a:pt x="4800600" y="8229600"/>
                  <a:pt x="3098800" y="8229600"/>
                </a:cubicBezTo>
                <a:cubicBezTo>
                  <a:pt x="1397000" y="8229600"/>
                  <a:pt x="1219200" y="5816600"/>
                  <a:pt x="1219200" y="464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" name="Freeform 428"/>
          <p:cNvSpPr/>
          <p:nvPr/>
        </p:nvSpPr>
        <p:spPr>
          <a:xfrm>
            <a:off x="923670" y="6611463"/>
            <a:ext cx="35814" cy="89916"/>
          </a:xfrm>
          <a:custGeom>
            <a:avLst/>
            <a:gdLst/>
            <a:ahLst/>
            <a:cxnLst/>
            <a:rect l="0" t="0" r="0" b="0"/>
            <a:pathLst>
              <a:path w="3581400" h="8991600">
                <a:moveTo>
                  <a:pt x="2362200" y="8991600"/>
                </a:moveTo>
                <a:lnTo>
                  <a:pt x="3581400" y="8991600"/>
                </a:lnTo>
                <a:lnTo>
                  <a:pt x="3581400" y="0"/>
                </a:lnTo>
                <a:lnTo>
                  <a:pt x="2501900" y="0"/>
                </a:lnTo>
                <a:lnTo>
                  <a:pt x="0" y="2070100"/>
                </a:lnTo>
                <a:lnTo>
                  <a:pt x="711200" y="2921000"/>
                </a:lnTo>
                <a:lnTo>
                  <a:pt x="2362200" y="1397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" name="Freeform 429"/>
          <p:cNvSpPr/>
          <p:nvPr/>
        </p:nvSpPr>
        <p:spPr>
          <a:xfrm>
            <a:off x="988313" y="6609939"/>
            <a:ext cx="58674" cy="92964"/>
          </a:xfrm>
          <a:custGeom>
            <a:avLst/>
            <a:gdLst/>
            <a:ahLst/>
            <a:cxnLst/>
            <a:rect l="0" t="0" r="0" b="0"/>
            <a:pathLst>
              <a:path w="5867400" h="9296400">
                <a:moveTo>
                  <a:pt x="2933700" y="9296400"/>
                </a:moveTo>
                <a:cubicBezTo>
                  <a:pt x="4572000" y="9296400"/>
                  <a:pt x="5867400" y="8267700"/>
                  <a:pt x="5867400" y="6565900"/>
                </a:cubicBezTo>
                <a:cubicBezTo>
                  <a:pt x="5867400" y="5448300"/>
                  <a:pt x="5130800" y="4635500"/>
                  <a:pt x="4152900" y="4368800"/>
                </a:cubicBezTo>
                <a:lnTo>
                  <a:pt x="4152900" y="4330700"/>
                </a:lnTo>
                <a:cubicBezTo>
                  <a:pt x="4826000" y="4152900"/>
                  <a:pt x="5562600" y="3479800"/>
                  <a:pt x="5562600" y="2235200"/>
                </a:cubicBezTo>
                <a:cubicBezTo>
                  <a:pt x="5562600" y="876300"/>
                  <a:pt x="4343400" y="0"/>
                  <a:pt x="2933700" y="0"/>
                </a:cubicBezTo>
                <a:cubicBezTo>
                  <a:pt x="1524000" y="0"/>
                  <a:pt x="304800" y="876300"/>
                  <a:pt x="304800" y="2235200"/>
                </a:cubicBezTo>
                <a:cubicBezTo>
                  <a:pt x="304800" y="3479800"/>
                  <a:pt x="1041400" y="4152900"/>
                  <a:pt x="1714500" y="4330700"/>
                </a:cubicBezTo>
                <a:lnTo>
                  <a:pt x="1714500" y="4368800"/>
                </a:lnTo>
                <a:cubicBezTo>
                  <a:pt x="736600" y="4635500"/>
                  <a:pt x="0" y="5448300"/>
                  <a:pt x="0" y="6565900"/>
                </a:cubicBezTo>
                <a:cubicBezTo>
                  <a:pt x="0" y="8267700"/>
                  <a:pt x="1295400" y="9296400"/>
                  <a:pt x="2933700" y="9296400"/>
                </a:cubicBezTo>
                <a:close/>
                <a:moveTo>
                  <a:pt x="1524000" y="2413000"/>
                </a:moveTo>
                <a:cubicBezTo>
                  <a:pt x="1524000" y="1574800"/>
                  <a:pt x="2159000" y="990600"/>
                  <a:pt x="2933700" y="990600"/>
                </a:cubicBezTo>
                <a:cubicBezTo>
                  <a:pt x="3771900" y="990600"/>
                  <a:pt x="4343400" y="1587500"/>
                  <a:pt x="4343400" y="2413000"/>
                </a:cubicBezTo>
                <a:cubicBezTo>
                  <a:pt x="4343400" y="3149600"/>
                  <a:pt x="3873500" y="3835400"/>
                  <a:pt x="2933700" y="3835400"/>
                </a:cubicBezTo>
                <a:cubicBezTo>
                  <a:pt x="2032000" y="3835400"/>
                  <a:pt x="1524000" y="3111500"/>
                  <a:pt x="1524000" y="2413000"/>
                </a:cubicBezTo>
                <a:close/>
                <a:moveTo>
                  <a:pt x="2933700" y="8229600"/>
                </a:moveTo>
                <a:cubicBezTo>
                  <a:pt x="2006600" y="8229600"/>
                  <a:pt x="1219200" y="7620000"/>
                  <a:pt x="1219200" y="6565900"/>
                </a:cubicBezTo>
                <a:cubicBezTo>
                  <a:pt x="1219200" y="5613400"/>
                  <a:pt x="1943100" y="4914900"/>
                  <a:pt x="2933700" y="4902200"/>
                </a:cubicBezTo>
                <a:cubicBezTo>
                  <a:pt x="3886200" y="4914900"/>
                  <a:pt x="4648200" y="5473700"/>
                  <a:pt x="4648200" y="6565900"/>
                </a:cubicBezTo>
                <a:cubicBezTo>
                  <a:pt x="4648200" y="7543800"/>
                  <a:pt x="3949700" y="8229600"/>
                  <a:pt x="2933700" y="822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" name="Freeform 430"/>
          <p:cNvSpPr/>
          <p:nvPr/>
        </p:nvSpPr>
        <p:spPr>
          <a:xfrm>
            <a:off x="1096899" y="6611463"/>
            <a:ext cx="63881" cy="89916"/>
          </a:xfrm>
          <a:custGeom>
            <a:avLst/>
            <a:gdLst/>
            <a:ahLst/>
            <a:cxnLst/>
            <a:rect l="0" t="0" r="0" b="0"/>
            <a:pathLst>
              <a:path w="6388100" h="8991600">
                <a:moveTo>
                  <a:pt x="0" y="8991600"/>
                </a:moveTo>
                <a:lnTo>
                  <a:pt x="1219200" y="8991600"/>
                </a:lnTo>
                <a:lnTo>
                  <a:pt x="1219200" y="5029200"/>
                </a:lnTo>
                <a:lnTo>
                  <a:pt x="2578100" y="5029200"/>
                </a:lnTo>
                <a:lnTo>
                  <a:pt x="4864100" y="8991600"/>
                </a:lnTo>
                <a:lnTo>
                  <a:pt x="6388100" y="8991600"/>
                </a:lnTo>
                <a:lnTo>
                  <a:pt x="3835400" y="4889500"/>
                </a:lnTo>
                <a:cubicBezTo>
                  <a:pt x="5194300" y="4737100"/>
                  <a:pt x="6045200" y="3657600"/>
                  <a:pt x="6045200" y="2514600"/>
                </a:cubicBezTo>
                <a:cubicBezTo>
                  <a:pt x="6045200" y="1384300"/>
                  <a:pt x="5461000" y="0"/>
                  <a:pt x="3162300" y="0"/>
                </a:cubicBezTo>
                <a:lnTo>
                  <a:pt x="0" y="0"/>
                </a:lnTo>
                <a:close/>
                <a:moveTo>
                  <a:pt x="1219200" y="1066800"/>
                </a:moveTo>
                <a:lnTo>
                  <a:pt x="2819400" y="1066800"/>
                </a:lnTo>
                <a:cubicBezTo>
                  <a:pt x="3784600" y="1066800"/>
                  <a:pt x="4749800" y="1295400"/>
                  <a:pt x="4749800" y="2514600"/>
                </a:cubicBezTo>
                <a:cubicBezTo>
                  <a:pt x="4749800" y="3733800"/>
                  <a:pt x="3784600" y="3962400"/>
                  <a:pt x="2819400" y="3962400"/>
                </a:cubicBezTo>
                <a:lnTo>
                  <a:pt x="1219200" y="396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" name="Freeform 431"/>
          <p:cNvSpPr/>
          <p:nvPr/>
        </p:nvSpPr>
        <p:spPr>
          <a:xfrm>
            <a:off x="1166749" y="6639657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" name="Freeform 432"/>
          <p:cNvSpPr/>
          <p:nvPr/>
        </p:nvSpPr>
        <p:spPr>
          <a:xfrm>
            <a:off x="1236726" y="6639657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" name="Freeform 433"/>
          <p:cNvSpPr/>
          <p:nvPr/>
        </p:nvSpPr>
        <p:spPr>
          <a:xfrm>
            <a:off x="1301368" y="6605367"/>
            <a:ext cx="63246" cy="9753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6324600" y="0"/>
                </a:moveTo>
                <a:lnTo>
                  <a:pt x="5181600" y="0"/>
                </a:lnTo>
                <a:lnTo>
                  <a:pt x="5181600" y="4445000"/>
                </a:lnTo>
                <a:lnTo>
                  <a:pt x="5156200" y="4445000"/>
                </a:lnTo>
                <a:cubicBezTo>
                  <a:pt x="4749800" y="3822700"/>
                  <a:pt x="3924300" y="3429000"/>
                  <a:pt x="3060700" y="3429000"/>
                </a:cubicBezTo>
                <a:cubicBezTo>
                  <a:pt x="1206500" y="3429000"/>
                  <a:pt x="0" y="4787900"/>
                  <a:pt x="0" y="6591300"/>
                </a:cubicBezTo>
                <a:cubicBezTo>
                  <a:pt x="0" y="8369300"/>
                  <a:pt x="1193800" y="9753600"/>
                  <a:pt x="3060700" y="9753600"/>
                </a:cubicBezTo>
                <a:cubicBezTo>
                  <a:pt x="3873500" y="9753600"/>
                  <a:pt x="4711700" y="9385300"/>
                  <a:pt x="5156200" y="8737600"/>
                </a:cubicBezTo>
                <a:lnTo>
                  <a:pt x="5181600" y="8737600"/>
                </a:lnTo>
                <a:lnTo>
                  <a:pt x="5181600" y="9601200"/>
                </a:lnTo>
                <a:lnTo>
                  <a:pt x="6324600" y="9601200"/>
                </a:lnTo>
                <a:close/>
                <a:moveTo>
                  <a:pt x="3200400" y="8686800"/>
                </a:moveTo>
                <a:cubicBezTo>
                  <a:pt x="1981200" y="8686800"/>
                  <a:pt x="1219200" y="7810500"/>
                  <a:pt x="1219200" y="6591300"/>
                </a:cubicBezTo>
                <a:cubicBezTo>
                  <a:pt x="1219200" y="5372100"/>
                  <a:pt x="1981200" y="4495800"/>
                  <a:pt x="3200400" y="4495800"/>
                </a:cubicBezTo>
                <a:cubicBezTo>
                  <a:pt x="4419600" y="4495800"/>
                  <a:pt x="5181600" y="5372100"/>
                  <a:pt x="5181600" y="6591300"/>
                </a:cubicBezTo>
                <a:cubicBezTo>
                  <a:pt x="5181600" y="7810500"/>
                  <a:pt x="4419600" y="8686800"/>
                  <a:pt x="3200400" y="868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" name="Freeform 434"/>
          <p:cNvSpPr/>
          <p:nvPr/>
        </p:nvSpPr>
        <p:spPr>
          <a:xfrm>
            <a:off x="1377060" y="6639657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" name="Freeform 435"/>
          <p:cNvSpPr/>
          <p:nvPr/>
        </p:nvSpPr>
        <p:spPr>
          <a:xfrm>
            <a:off x="1449959" y="6639657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" name="Freeform 436"/>
          <p:cNvSpPr/>
          <p:nvPr/>
        </p:nvSpPr>
        <p:spPr>
          <a:xfrm>
            <a:off x="1490598" y="6639657"/>
            <a:ext cx="47625" cy="63246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" name="Freeform 437"/>
          <p:cNvSpPr/>
          <p:nvPr/>
        </p:nvSpPr>
        <p:spPr>
          <a:xfrm>
            <a:off x="1549273" y="6611463"/>
            <a:ext cx="21082" cy="31242"/>
          </a:xfrm>
          <a:custGeom>
            <a:avLst/>
            <a:gdLst/>
            <a:ahLst/>
            <a:cxnLst/>
            <a:rect l="0" t="0" r="0" b="0"/>
            <a:pathLst>
              <a:path w="2108200" h="3124200">
                <a:moveTo>
                  <a:pt x="2108200" y="0"/>
                </a:moveTo>
                <a:lnTo>
                  <a:pt x="876300" y="0"/>
                </a:lnTo>
                <a:lnTo>
                  <a:pt x="0" y="3124200"/>
                </a:lnTo>
                <a:lnTo>
                  <a:pt x="1041400" y="3124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" name="Freeform 438"/>
          <p:cNvSpPr/>
          <p:nvPr/>
        </p:nvSpPr>
        <p:spPr>
          <a:xfrm>
            <a:off x="348869" y="6761577"/>
            <a:ext cx="80264" cy="94488"/>
          </a:xfrm>
          <a:custGeom>
            <a:avLst/>
            <a:gdLst/>
            <a:ahLst/>
            <a:cxnLst/>
            <a:rect l="0" t="0" r="0" b="0"/>
            <a:pathLst>
              <a:path w="8026400" h="9448800">
                <a:moveTo>
                  <a:pt x="7835900" y="1397000"/>
                </a:moveTo>
                <a:cubicBezTo>
                  <a:pt x="7112000" y="444500"/>
                  <a:pt x="5867400" y="0"/>
                  <a:pt x="4686300" y="0"/>
                </a:cubicBezTo>
                <a:cubicBezTo>
                  <a:pt x="1917700" y="0"/>
                  <a:pt x="0" y="2006600"/>
                  <a:pt x="0" y="4800600"/>
                </a:cubicBezTo>
                <a:cubicBezTo>
                  <a:pt x="0" y="7061200"/>
                  <a:pt x="1765300" y="9448800"/>
                  <a:pt x="4622800" y="9448800"/>
                </a:cubicBezTo>
                <a:cubicBezTo>
                  <a:pt x="6680200" y="9448800"/>
                  <a:pt x="7759700" y="8242300"/>
                  <a:pt x="8026400" y="7874000"/>
                </a:cubicBezTo>
                <a:lnTo>
                  <a:pt x="6997700" y="7099300"/>
                </a:lnTo>
                <a:cubicBezTo>
                  <a:pt x="6464300" y="7848600"/>
                  <a:pt x="5676900" y="8305800"/>
                  <a:pt x="4648200" y="8305800"/>
                </a:cubicBezTo>
                <a:cubicBezTo>
                  <a:pt x="2552700" y="8305800"/>
                  <a:pt x="1295400" y="6692900"/>
                  <a:pt x="1295400" y="4800600"/>
                </a:cubicBezTo>
                <a:cubicBezTo>
                  <a:pt x="1295400" y="2755900"/>
                  <a:pt x="2628900" y="1143000"/>
                  <a:pt x="4648200" y="1143000"/>
                </a:cubicBezTo>
                <a:cubicBezTo>
                  <a:pt x="5473700" y="1143000"/>
                  <a:pt x="6311900" y="1511300"/>
                  <a:pt x="6819900" y="2171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" name="Freeform 439"/>
          <p:cNvSpPr/>
          <p:nvPr/>
        </p:nvSpPr>
        <p:spPr>
          <a:xfrm>
            <a:off x="439673" y="6757767"/>
            <a:ext cx="53340" cy="96012"/>
          </a:xfrm>
          <a:custGeom>
            <a:avLst/>
            <a:gdLst/>
            <a:ahLst/>
            <a:cxnLst/>
            <a:rect l="0" t="0" r="0" b="0"/>
            <a:pathLst>
              <a:path w="5334000" h="9601200">
                <a:moveTo>
                  <a:pt x="0" y="9601200"/>
                </a:moveTo>
                <a:lnTo>
                  <a:pt x="1143000" y="9601200"/>
                </a:lnTo>
                <a:lnTo>
                  <a:pt x="1143000" y="6502400"/>
                </a:lnTo>
                <a:cubicBezTo>
                  <a:pt x="1143000" y="5105400"/>
                  <a:pt x="1866900" y="4495800"/>
                  <a:pt x="2819400" y="4495800"/>
                </a:cubicBezTo>
                <a:cubicBezTo>
                  <a:pt x="3543300" y="4495800"/>
                  <a:pt x="4191000" y="4914900"/>
                  <a:pt x="4191000" y="6045200"/>
                </a:cubicBezTo>
                <a:lnTo>
                  <a:pt x="4191000" y="9601200"/>
                </a:lnTo>
                <a:lnTo>
                  <a:pt x="5334000" y="9601200"/>
                </a:lnTo>
                <a:lnTo>
                  <a:pt x="5334000" y="5727700"/>
                </a:lnTo>
                <a:cubicBezTo>
                  <a:pt x="5334000" y="4127500"/>
                  <a:pt x="4318000" y="3429000"/>
                  <a:pt x="3149600" y="3429000"/>
                </a:cubicBezTo>
                <a:cubicBezTo>
                  <a:pt x="2222500" y="3429000"/>
                  <a:pt x="1460500" y="3873500"/>
                  <a:pt x="1168400" y="4508500"/>
                </a:cubicBezTo>
                <a:lnTo>
                  <a:pt x="1143000" y="4508500"/>
                </a:lnTo>
                <a:lnTo>
                  <a:pt x="114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" name="Freeform 440"/>
          <p:cNvSpPr/>
          <p:nvPr/>
        </p:nvSpPr>
        <p:spPr>
          <a:xfrm>
            <a:off x="506095" y="6792057"/>
            <a:ext cx="64008" cy="63246"/>
          </a:xfrm>
          <a:custGeom>
            <a:avLst/>
            <a:gdLst/>
            <a:ahLst/>
            <a:cxnLst/>
            <a:rect l="0" t="0" r="0" b="0"/>
            <a:pathLst>
              <a:path w="6400800" h="6324600">
                <a:moveTo>
                  <a:pt x="1219200" y="3162300"/>
                </a:moveTo>
                <a:cubicBezTo>
                  <a:pt x="1219200" y="1943100"/>
                  <a:pt x="1981200" y="1066800"/>
                  <a:pt x="3200400" y="1066800"/>
                </a:cubicBezTo>
                <a:cubicBezTo>
                  <a:pt x="4419600" y="1066800"/>
                  <a:pt x="5181600" y="1943100"/>
                  <a:pt x="5181600" y="3162300"/>
                </a:cubicBezTo>
                <a:cubicBezTo>
                  <a:pt x="5181600" y="4381500"/>
                  <a:pt x="4419600" y="5257800"/>
                  <a:pt x="3200400" y="5257800"/>
                </a:cubicBezTo>
                <a:cubicBezTo>
                  <a:pt x="1981200" y="5257800"/>
                  <a:pt x="1219200" y="4381500"/>
                  <a:pt x="1219200" y="3162300"/>
                </a:cubicBezTo>
                <a:close/>
                <a:moveTo>
                  <a:pt x="0" y="3162300"/>
                </a:moveTo>
                <a:cubicBezTo>
                  <a:pt x="0" y="4914900"/>
                  <a:pt x="1409700" y="6324600"/>
                  <a:pt x="3200400" y="6324600"/>
                </a:cubicBezTo>
                <a:cubicBezTo>
                  <a:pt x="4991100" y="6324600"/>
                  <a:pt x="6400800" y="4914900"/>
                  <a:pt x="6400800" y="3162300"/>
                </a:cubicBezTo>
                <a:cubicBezTo>
                  <a:pt x="6400800" y="1409700"/>
                  <a:pt x="4991100" y="0"/>
                  <a:pt x="3200400" y="0"/>
                </a:cubicBezTo>
                <a:cubicBezTo>
                  <a:pt x="1409700" y="0"/>
                  <a:pt x="0" y="1409700"/>
                  <a:pt x="0" y="3162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" name="Freeform 441"/>
          <p:cNvSpPr/>
          <p:nvPr/>
        </p:nvSpPr>
        <p:spPr>
          <a:xfrm>
            <a:off x="581405" y="6763609"/>
            <a:ext cx="16764" cy="90170"/>
          </a:xfrm>
          <a:custGeom>
            <a:avLst/>
            <a:gdLst/>
            <a:ahLst/>
            <a:cxnLst/>
            <a:rect l="0" t="0" r="0" b="0"/>
            <a:pathLst>
              <a:path w="1676400" h="9017000">
                <a:moveTo>
                  <a:pt x="266700" y="9017000"/>
                </a:moveTo>
                <a:lnTo>
                  <a:pt x="1409700" y="9017000"/>
                </a:lnTo>
                <a:lnTo>
                  <a:pt x="1409700" y="2997200"/>
                </a:lnTo>
                <a:lnTo>
                  <a:pt x="266700" y="2997200"/>
                </a:lnTo>
                <a:close/>
                <a:moveTo>
                  <a:pt x="0" y="838200"/>
                </a:moveTo>
                <a:cubicBezTo>
                  <a:pt x="0" y="1295400"/>
                  <a:pt x="381000" y="1676400"/>
                  <a:pt x="838200" y="1676400"/>
                </a:cubicBezTo>
                <a:cubicBezTo>
                  <a:pt x="1295400" y="1676400"/>
                  <a:pt x="1676400" y="1295400"/>
                  <a:pt x="1676400" y="838200"/>
                </a:cubicBezTo>
                <a:cubicBezTo>
                  <a:pt x="1676400" y="381000"/>
                  <a:pt x="1295400" y="0"/>
                  <a:pt x="838200" y="0"/>
                </a:cubicBezTo>
                <a:cubicBezTo>
                  <a:pt x="381000" y="0"/>
                  <a:pt x="0" y="381000"/>
                  <a:pt x="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" name="Freeform 442"/>
          <p:cNvSpPr/>
          <p:nvPr/>
        </p:nvSpPr>
        <p:spPr>
          <a:xfrm>
            <a:off x="609473" y="6792184"/>
            <a:ext cx="54610" cy="63119"/>
          </a:xfrm>
          <a:custGeom>
            <a:avLst/>
            <a:gdLst/>
            <a:ahLst/>
            <a:cxnLst/>
            <a:rect l="0" t="0" r="0" b="0"/>
            <a:pathLst>
              <a:path w="5461000" h="6311900">
                <a:moveTo>
                  <a:pt x="5461000" y="952500"/>
                </a:moveTo>
                <a:cubicBezTo>
                  <a:pt x="4864100" y="304800"/>
                  <a:pt x="4025900" y="0"/>
                  <a:pt x="3149600" y="0"/>
                </a:cubicBezTo>
                <a:cubicBezTo>
                  <a:pt x="1270000" y="0"/>
                  <a:pt x="0" y="1320800"/>
                  <a:pt x="0" y="3175000"/>
                </a:cubicBezTo>
                <a:cubicBezTo>
                  <a:pt x="0" y="5029200"/>
                  <a:pt x="1295400" y="6311900"/>
                  <a:pt x="3149600" y="6311900"/>
                </a:cubicBezTo>
                <a:cubicBezTo>
                  <a:pt x="4025900" y="6311900"/>
                  <a:pt x="4838700" y="6045200"/>
                  <a:pt x="5435600" y="5384800"/>
                </a:cubicBezTo>
                <a:lnTo>
                  <a:pt x="4622800" y="4572000"/>
                </a:lnTo>
                <a:cubicBezTo>
                  <a:pt x="4241800" y="5016500"/>
                  <a:pt x="3797300" y="5245100"/>
                  <a:pt x="3162300" y="5245100"/>
                </a:cubicBezTo>
                <a:cubicBezTo>
                  <a:pt x="1981200" y="5245100"/>
                  <a:pt x="1219200" y="4330700"/>
                  <a:pt x="1219200" y="3200400"/>
                </a:cubicBezTo>
                <a:cubicBezTo>
                  <a:pt x="1219200" y="2070100"/>
                  <a:pt x="1854200" y="1066800"/>
                  <a:pt x="3098800" y="1066800"/>
                </a:cubicBezTo>
                <a:cubicBezTo>
                  <a:pt x="3733800" y="1066800"/>
                  <a:pt x="4178300" y="1295400"/>
                  <a:pt x="4597400" y="1739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" name="Freeform 443"/>
          <p:cNvSpPr/>
          <p:nvPr/>
        </p:nvSpPr>
        <p:spPr>
          <a:xfrm>
            <a:off x="668782" y="6792057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" name="Freeform 444"/>
          <p:cNvSpPr/>
          <p:nvPr/>
        </p:nvSpPr>
        <p:spPr>
          <a:xfrm>
            <a:off x="767206" y="6763863"/>
            <a:ext cx="89154" cy="89916"/>
          </a:xfrm>
          <a:custGeom>
            <a:avLst/>
            <a:gdLst/>
            <a:ahLst/>
            <a:cxnLst/>
            <a:rect l="0" t="0" r="0" b="0"/>
            <a:pathLst>
              <a:path w="8915400" h="8991600">
                <a:moveTo>
                  <a:pt x="0" y="8991600"/>
                </a:moveTo>
                <a:lnTo>
                  <a:pt x="1422400" y="8991600"/>
                </a:lnTo>
                <a:lnTo>
                  <a:pt x="2311400" y="6769100"/>
                </a:lnTo>
                <a:lnTo>
                  <a:pt x="6591300" y="6769100"/>
                </a:lnTo>
                <a:lnTo>
                  <a:pt x="7493000" y="8991600"/>
                </a:lnTo>
                <a:lnTo>
                  <a:pt x="8915400" y="8991600"/>
                </a:lnTo>
                <a:lnTo>
                  <a:pt x="5067300" y="0"/>
                </a:lnTo>
                <a:lnTo>
                  <a:pt x="3962400" y="0"/>
                </a:lnTo>
                <a:close/>
                <a:moveTo>
                  <a:pt x="2743200" y="5702300"/>
                </a:moveTo>
                <a:lnTo>
                  <a:pt x="4445000" y="1574800"/>
                </a:lnTo>
                <a:lnTo>
                  <a:pt x="4470400" y="1574800"/>
                </a:lnTo>
                <a:lnTo>
                  <a:pt x="6146800" y="5702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" name="Freeform 445"/>
          <p:cNvSpPr/>
          <p:nvPr/>
        </p:nvSpPr>
        <p:spPr>
          <a:xfrm>
            <a:off x="854328" y="6793581"/>
            <a:ext cx="93599" cy="60198"/>
          </a:xfrm>
          <a:custGeom>
            <a:avLst/>
            <a:gdLst/>
            <a:ahLst/>
            <a:cxnLst/>
            <a:rect l="0" t="0" r="0" b="0"/>
            <a:pathLst>
              <a:path w="9359900" h="6019800">
                <a:moveTo>
                  <a:pt x="1981200" y="6019800"/>
                </a:moveTo>
                <a:lnTo>
                  <a:pt x="3213100" y="6019800"/>
                </a:lnTo>
                <a:lnTo>
                  <a:pt x="4648200" y="1524000"/>
                </a:lnTo>
                <a:lnTo>
                  <a:pt x="4673600" y="1524000"/>
                </a:lnTo>
                <a:lnTo>
                  <a:pt x="6261100" y="6019800"/>
                </a:lnTo>
                <a:lnTo>
                  <a:pt x="7416800" y="6019800"/>
                </a:lnTo>
                <a:lnTo>
                  <a:pt x="9359900" y="0"/>
                </a:lnTo>
                <a:lnTo>
                  <a:pt x="8153400" y="0"/>
                </a:lnTo>
                <a:lnTo>
                  <a:pt x="6858000" y="4495800"/>
                </a:lnTo>
                <a:lnTo>
                  <a:pt x="6832600" y="4495800"/>
                </a:lnTo>
                <a:lnTo>
                  <a:pt x="5308600" y="0"/>
                </a:lnTo>
                <a:lnTo>
                  <a:pt x="4102100" y="0"/>
                </a:lnTo>
                <a:lnTo>
                  <a:pt x="2667000" y="4495800"/>
                </a:lnTo>
                <a:lnTo>
                  <a:pt x="2641600" y="4495800"/>
                </a:lnTo>
                <a:lnTo>
                  <a:pt x="1282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" name="Freeform 446"/>
          <p:cNvSpPr/>
          <p:nvPr/>
        </p:nvSpPr>
        <p:spPr>
          <a:xfrm>
            <a:off x="953769" y="6792057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" name="Freeform 447"/>
          <p:cNvSpPr/>
          <p:nvPr/>
        </p:nvSpPr>
        <p:spPr>
          <a:xfrm>
            <a:off x="1021334" y="6792057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" name="Freeform 448"/>
          <p:cNvSpPr/>
          <p:nvPr/>
        </p:nvSpPr>
        <p:spPr>
          <a:xfrm>
            <a:off x="1061847" y="6757767"/>
            <a:ext cx="63246" cy="9753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6324600" y="0"/>
                </a:moveTo>
                <a:lnTo>
                  <a:pt x="5181600" y="0"/>
                </a:lnTo>
                <a:lnTo>
                  <a:pt x="5181600" y="4445000"/>
                </a:lnTo>
                <a:lnTo>
                  <a:pt x="5156200" y="4445000"/>
                </a:lnTo>
                <a:cubicBezTo>
                  <a:pt x="4749800" y="3822700"/>
                  <a:pt x="3924300" y="3429000"/>
                  <a:pt x="3060700" y="3429000"/>
                </a:cubicBezTo>
                <a:cubicBezTo>
                  <a:pt x="1206500" y="3429000"/>
                  <a:pt x="0" y="4787900"/>
                  <a:pt x="0" y="6591300"/>
                </a:cubicBezTo>
                <a:cubicBezTo>
                  <a:pt x="0" y="8369300"/>
                  <a:pt x="1193800" y="9753600"/>
                  <a:pt x="3060700" y="9753600"/>
                </a:cubicBezTo>
                <a:cubicBezTo>
                  <a:pt x="3873500" y="9753600"/>
                  <a:pt x="4711700" y="9385300"/>
                  <a:pt x="5156200" y="8737600"/>
                </a:cubicBezTo>
                <a:lnTo>
                  <a:pt x="5181600" y="8737600"/>
                </a:lnTo>
                <a:lnTo>
                  <a:pt x="5181600" y="9601200"/>
                </a:lnTo>
                <a:lnTo>
                  <a:pt x="6324600" y="9601200"/>
                </a:lnTo>
                <a:close/>
                <a:moveTo>
                  <a:pt x="3200400" y="8686800"/>
                </a:moveTo>
                <a:cubicBezTo>
                  <a:pt x="1981200" y="8686800"/>
                  <a:pt x="1219200" y="7810500"/>
                  <a:pt x="1219200" y="6591300"/>
                </a:cubicBezTo>
                <a:cubicBezTo>
                  <a:pt x="1219200" y="5372100"/>
                  <a:pt x="1981200" y="4495800"/>
                  <a:pt x="3200400" y="4495800"/>
                </a:cubicBezTo>
                <a:cubicBezTo>
                  <a:pt x="4419600" y="4495800"/>
                  <a:pt x="5181600" y="5372100"/>
                  <a:pt x="5181600" y="6591300"/>
                </a:cubicBezTo>
                <a:cubicBezTo>
                  <a:pt x="5181600" y="7810500"/>
                  <a:pt x="4419600" y="8686800"/>
                  <a:pt x="3200400" y="868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" name="Freeform 449"/>
          <p:cNvSpPr/>
          <p:nvPr/>
        </p:nvSpPr>
        <p:spPr>
          <a:xfrm>
            <a:off x="1136014" y="6792057"/>
            <a:ext cx="47625" cy="63246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" name="Freeform 450"/>
          <p:cNvSpPr/>
          <p:nvPr/>
        </p:nvSpPr>
        <p:spPr>
          <a:xfrm>
            <a:off x="1196848" y="6792819"/>
            <a:ext cx="16764" cy="61722"/>
          </a:xfrm>
          <a:custGeom>
            <a:avLst/>
            <a:gdLst/>
            <a:ahLst/>
            <a:cxnLst/>
            <a:rect l="0" t="0" r="0" b="0"/>
            <a:pathLst>
              <a:path w="1676400" h="6172200">
                <a:moveTo>
                  <a:pt x="838200" y="1676400"/>
                </a:moveTo>
                <a:cubicBezTo>
                  <a:pt x="1295400" y="1676400"/>
                  <a:pt x="1676400" y="1295400"/>
                  <a:pt x="1676400" y="838200"/>
                </a:cubicBezTo>
                <a:cubicBezTo>
                  <a:pt x="1676400" y="381000"/>
                  <a:pt x="1295400" y="0"/>
                  <a:pt x="838200" y="0"/>
                </a:cubicBezTo>
                <a:cubicBezTo>
                  <a:pt x="381000" y="0"/>
                  <a:pt x="0" y="381000"/>
                  <a:pt x="0" y="838200"/>
                </a:cubicBezTo>
                <a:cubicBezTo>
                  <a:pt x="0" y="1295400"/>
                  <a:pt x="381000" y="1676400"/>
                  <a:pt x="838200" y="1676400"/>
                </a:cubicBezTo>
                <a:close/>
                <a:moveTo>
                  <a:pt x="0" y="5334000"/>
                </a:moveTo>
                <a:cubicBezTo>
                  <a:pt x="0" y="5791200"/>
                  <a:pt x="381000" y="6172200"/>
                  <a:pt x="838200" y="6172200"/>
                </a:cubicBezTo>
                <a:cubicBezTo>
                  <a:pt x="1295400" y="6172200"/>
                  <a:pt x="1676400" y="5791200"/>
                  <a:pt x="1676400" y="5334000"/>
                </a:cubicBezTo>
                <a:cubicBezTo>
                  <a:pt x="1676400" y="4876800"/>
                  <a:pt x="1295400" y="4495800"/>
                  <a:pt x="838200" y="4495800"/>
                </a:cubicBezTo>
                <a:cubicBezTo>
                  <a:pt x="381000" y="4495800"/>
                  <a:pt x="0" y="4876800"/>
                  <a:pt x="0" y="5334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" name="Rectangle 451"/>
          <p:cNvSpPr/>
          <p:nvPr/>
        </p:nvSpPr>
        <p:spPr>
          <a:xfrm>
            <a:off x="342900" y="6854592"/>
            <a:ext cx="990853" cy="488137"/>
          </a:xfrm>
          <a:prstGeom prst="rect">
            <a:avLst/>
          </a:prstGeom>
        </p:spPr>
      </p:sp>
      <p:sp>
        <p:nvSpPr>
          <p:cNvPr id="452" name="Freeform 452"/>
          <p:cNvSpPr/>
          <p:nvPr/>
        </p:nvSpPr>
        <p:spPr>
          <a:xfrm>
            <a:off x="348488" y="6916263"/>
            <a:ext cx="54864" cy="35814"/>
          </a:xfrm>
          <a:custGeom>
            <a:avLst/>
            <a:gdLst/>
            <a:ahLst/>
            <a:cxnLst/>
            <a:rect l="0" t="0" r="0" b="0"/>
            <a:pathLst>
              <a:path w="5486400" h="3581400">
                <a:moveTo>
                  <a:pt x="0" y="3581400"/>
                </a:moveTo>
                <a:lnTo>
                  <a:pt x="1828800" y="3581400"/>
                </a:lnTo>
                <a:lnTo>
                  <a:pt x="2768600" y="0"/>
                </a:lnTo>
                <a:lnTo>
                  <a:pt x="1143000" y="0"/>
                </a:lnTo>
                <a:close/>
                <a:moveTo>
                  <a:pt x="2717800" y="3581400"/>
                </a:moveTo>
                <a:lnTo>
                  <a:pt x="4546600" y="3581400"/>
                </a:lnTo>
                <a:lnTo>
                  <a:pt x="5486400" y="0"/>
                </a:lnTo>
                <a:lnTo>
                  <a:pt x="38608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" name="Freeform 453"/>
          <p:cNvSpPr/>
          <p:nvPr/>
        </p:nvSpPr>
        <p:spPr>
          <a:xfrm>
            <a:off x="416813" y="6916263"/>
            <a:ext cx="70612" cy="89916"/>
          </a:xfrm>
          <a:custGeom>
            <a:avLst/>
            <a:gdLst/>
            <a:ahLst/>
            <a:cxnLst/>
            <a:rect l="0" t="0" r="0" b="0"/>
            <a:pathLst>
              <a:path w="7061200" h="8991600">
                <a:moveTo>
                  <a:pt x="0" y="8991600"/>
                </a:moveTo>
                <a:lnTo>
                  <a:pt x="3683000" y="8991600"/>
                </a:lnTo>
                <a:cubicBezTo>
                  <a:pt x="5283200" y="8991600"/>
                  <a:pt x="7061200" y="8369300"/>
                  <a:pt x="7061200" y="6489700"/>
                </a:cubicBezTo>
                <a:cubicBezTo>
                  <a:pt x="7061200" y="5321300"/>
                  <a:pt x="6273800" y="4445000"/>
                  <a:pt x="5092700" y="4292600"/>
                </a:cubicBezTo>
                <a:lnTo>
                  <a:pt x="5092700" y="4267200"/>
                </a:lnTo>
                <a:cubicBezTo>
                  <a:pt x="6019800" y="3975100"/>
                  <a:pt x="6642100" y="3289300"/>
                  <a:pt x="6642100" y="2286000"/>
                </a:cubicBezTo>
                <a:cubicBezTo>
                  <a:pt x="6642100" y="330200"/>
                  <a:pt x="4927600" y="0"/>
                  <a:pt x="3352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327400" y="1676400"/>
                </a:lnTo>
                <a:cubicBezTo>
                  <a:pt x="3949700" y="1676400"/>
                  <a:pt x="4660900" y="1866900"/>
                  <a:pt x="4660900" y="2616200"/>
                </a:cubicBezTo>
                <a:cubicBezTo>
                  <a:pt x="4660900" y="3340100"/>
                  <a:pt x="4025900" y="3594100"/>
                  <a:pt x="3416300" y="3594100"/>
                </a:cubicBezTo>
                <a:lnTo>
                  <a:pt x="1981200" y="3594100"/>
                </a:lnTo>
                <a:close/>
                <a:moveTo>
                  <a:pt x="1981200" y="5270500"/>
                </a:moveTo>
                <a:lnTo>
                  <a:pt x="3479800" y="5270500"/>
                </a:lnTo>
                <a:cubicBezTo>
                  <a:pt x="4127500" y="5270500"/>
                  <a:pt x="5080000" y="5410200"/>
                  <a:pt x="5080000" y="6261100"/>
                </a:cubicBezTo>
                <a:cubicBezTo>
                  <a:pt x="5080000" y="7048500"/>
                  <a:pt x="4381500" y="7315200"/>
                  <a:pt x="3759200" y="7315200"/>
                </a:cubicBezTo>
                <a:lnTo>
                  <a:pt x="1981200" y="7315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" name="Freeform 454"/>
          <p:cNvSpPr/>
          <p:nvPr/>
        </p:nvSpPr>
        <p:spPr>
          <a:xfrm>
            <a:off x="493521" y="6942933"/>
            <a:ext cx="63246" cy="64770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" name="Freeform 455"/>
          <p:cNvSpPr/>
          <p:nvPr/>
        </p:nvSpPr>
        <p:spPr>
          <a:xfrm>
            <a:off x="563372" y="6942933"/>
            <a:ext cx="52705" cy="64770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" name="Freeform 456"/>
          <p:cNvSpPr/>
          <p:nvPr/>
        </p:nvSpPr>
        <p:spPr>
          <a:xfrm>
            <a:off x="618617" y="6926169"/>
            <a:ext cx="48006" cy="81534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" name="Freeform 457"/>
          <p:cNvSpPr/>
          <p:nvPr/>
        </p:nvSpPr>
        <p:spPr>
          <a:xfrm>
            <a:off x="708913" y="6913977"/>
            <a:ext cx="81026" cy="94488"/>
          </a:xfrm>
          <a:custGeom>
            <a:avLst/>
            <a:gdLst/>
            <a:ahLst/>
            <a:cxnLst/>
            <a:rect l="0" t="0" r="0" b="0"/>
            <a:pathLst>
              <a:path w="8102600" h="9448800">
                <a:moveTo>
                  <a:pt x="7886700" y="1320800"/>
                </a:moveTo>
                <a:cubicBezTo>
                  <a:pt x="7124700" y="342900"/>
                  <a:pt x="58547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083300" y="9448800"/>
                  <a:pt x="7353300" y="8953500"/>
                  <a:pt x="8102600" y="7886700"/>
                </a:cubicBezTo>
                <a:lnTo>
                  <a:pt x="6451600" y="6654800"/>
                </a:lnTo>
                <a:cubicBezTo>
                  <a:pt x="6045200" y="7264400"/>
                  <a:pt x="5397500" y="7620000"/>
                  <a:pt x="4597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660900" y="1828800"/>
                </a:cubicBezTo>
                <a:cubicBezTo>
                  <a:pt x="5397500" y="1828800"/>
                  <a:pt x="5969000" y="2095500"/>
                  <a:pt x="6362700" y="2565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" name="Freeform 458"/>
          <p:cNvSpPr/>
          <p:nvPr/>
        </p:nvSpPr>
        <p:spPr>
          <a:xfrm>
            <a:off x="794765" y="6942933"/>
            <a:ext cx="68580" cy="64770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" name="Freeform 459"/>
          <p:cNvSpPr/>
          <p:nvPr/>
        </p:nvSpPr>
        <p:spPr>
          <a:xfrm>
            <a:off x="873506" y="6910167"/>
            <a:ext cx="19050" cy="96012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" name="Freeform 460"/>
          <p:cNvSpPr/>
          <p:nvPr/>
        </p:nvSpPr>
        <p:spPr>
          <a:xfrm>
            <a:off x="905256" y="6910167"/>
            <a:ext cx="19050" cy="96012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" name="Freeform 461"/>
          <p:cNvSpPr/>
          <p:nvPr/>
        </p:nvSpPr>
        <p:spPr>
          <a:xfrm>
            <a:off x="934847" y="6942933"/>
            <a:ext cx="63246" cy="64770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" name="Freeform 462"/>
          <p:cNvSpPr/>
          <p:nvPr/>
        </p:nvSpPr>
        <p:spPr>
          <a:xfrm>
            <a:off x="1006093" y="6942933"/>
            <a:ext cx="67056" cy="93726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" name="Freeform 463"/>
          <p:cNvSpPr/>
          <p:nvPr/>
        </p:nvSpPr>
        <p:spPr>
          <a:xfrm>
            <a:off x="1085214" y="6942933"/>
            <a:ext cx="63246" cy="64770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" name="Freeform 464"/>
          <p:cNvSpPr/>
          <p:nvPr/>
        </p:nvSpPr>
        <p:spPr>
          <a:xfrm>
            <a:off x="352044" y="7068663"/>
            <a:ext cx="67564" cy="89916"/>
          </a:xfrm>
          <a:custGeom>
            <a:avLst/>
            <a:gdLst/>
            <a:ahLst/>
            <a:cxnLst/>
            <a:rect l="0" t="0" r="0" b="0"/>
            <a:pathLst>
              <a:path w="67564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486400"/>
                </a:lnTo>
                <a:lnTo>
                  <a:pt x="3429000" y="5486400"/>
                </a:lnTo>
                <a:cubicBezTo>
                  <a:pt x="5321300" y="5486400"/>
                  <a:pt x="6756400" y="4838700"/>
                  <a:pt x="6756400" y="2730500"/>
                </a:cubicBezTo>
                <a:cubicBezTo>
                  <a:pt x="6756400" y="596900"/>
                  <a:pt x="5207000" y="0"/>
                  <a:pt x="33401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2997200" y="1676400"/>
                </a:lnTo>
                <a:cubicBezTo>
                  <a:pt x="3759200" y="1676400"/>
                  <a:pt x="4699000" y="1803400"/>
                  <a:pt x="4699000" y="2730500"/>
                </a:cubicBezTo>
                <a:cubicBezTo>
                  <a:pt x="4699000" y="3568700"/>
                  <a:pt x="4000500" y="3810000"/>
                  <a:pt x="3302000" y="3810000"/>
                </a:cubicBezTo>
                <a:lnTo>
                  <a:pt x="1981200" y="3810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" name="Freeform 465"/>
          <p:cNvSpPr/>
          <p:nvPr/>
        </p:nvSpPr>
        <p:spPr>
          <a:xfrm>
            <a:off x="426466" y="7095333"/>
            <a:ext cx="63246" cy="64770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" name="Freeform 466"/>
          <p:cNvSpPr/>
          <p:nvPr/>
        </p:nvSpPr>
        <p:spPr>
          <a:xfrm>
            <a:off x="499999" y="7095333"/>
            <a:ext cx="43434" cy="63246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" name="Freeform 467"/>
          <p:cNvSpPr/>
          <p:nvPr/>
        </p:nvSpPr>
        <p:spPr>
          <a:xfrm>
            <a:off x="544448" y="7061043"/>
            <a:ext cx="47879" cy="97536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" name="Freeform 468"/>
          <p:cNvSpPr/>
          <p:nvPr/>
        </p:nvSpPr>
        <p:spPr>
          <a:xfrm>
            <a:off x="593851" y="7095333"/>
            <a:ext cx="68580" cy="64770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" name="Freeform 469"/>
          <p:cNvSpPr/>
          <p:nvPr/>
        </p:nvSpPr>
        <p:spPr>
          <a:xfrm>
            <a:off x="672337" y="7095333"/>
            <a:ext cx="43434" cy="63246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" name="Freeform 470"/>
          <p:cNvSpPr/>
          <p:nvPr/>
        </p:nvSpPr>
        <p:spPr>
          <a:xfrm>
            <a:off x="722756" y="7095333"/>
            <a:ext cx="97028" cy="63246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" name="Freeform 471"/>
          <p:cNvSpPr/>
          <p:nvPr/>
        </p:nvSpPr>
        <p:spPr>
          <a:xfrm>
            <a:off x="830706" y="7066377"/>
            <a:ext cx="22098" cy="9220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" name="Freeform 472"/>
          <p:cNvSpPr/>
          <p:nvPr/>
        </p:nvSpPr>
        <p:spPr>
          <a:xfrm>
            <a:off x="863726" y="7095333"/>
            <a:ext cx="59436" cy="63246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" name="Freeform 473"/>
          <p:cNvSpPr/>
          <p:nvPr/>
        </p:nvSpPr>
        <p:spPr>
          <a:xfrm>
            <a:off x="933068" y="7095333"/>
            <a:ext cx="67056" cy="93726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" name="Freeform 474"/>
          <p:cNvSpPr/>
          <p:nvPr/>
        </p:nvSpPr>
        <p:spPr>
          <a:xfrm>
            <a:off x="1043559" y="7068663"/>
            <a:ext cx="94361" cy="89916"/>
          </a:xfrm>
          <a:custGeom>
            <a:avLst/>
            <a:gdLst/>
            <a:ahLst/>
            <a:cxnLst/>
            <a:rect l="0" t="0" r="0" b="0"/>
            <a:pathLst>
              <a:path w="9436100" h="8991600">
                <a:moveTo>
                  <a:pt x="0" y="8991600"/>
                </a:moveTo>
                <a:lnTo>
                  <a:pt x="2184400" y="8991600"/>
                </a:lnTo>
                <a:lnTo>
                  <a:pt x="2933700" y="7086600"/>
                </a:lnTo>
                <a:lnTo>
                  <a:pt x="6426200" y="7086600"/>
                </a:lnTo>
                <a:lnTo>
                  <a:pt x="7200900" y="8991600"/>
                </a:lnTo>
                <a:lnTo>
                  <a:pt x="9436100" y="8991600"/>
                </a:lnTo>
                <a:lnTo>
                  <a:pt x="5524500" y="0"/>
                </a:lnTo>
                <a:lnTo>
                  <a:pt x="3886200" y="0"/>
                </a:lnTo>
                <a:close/>
                <a:moveTo>
                  <a:pt x="5753100" y="5410200"/>
                </a:moveTo>
                <a:lnTo>
                  <a:pt x="3556000" y="5410200"/>
                </a:lnTo>
                <a:lnTo>
                  <a:pt x="4648200" y="2616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" name="Freeform 475"/>
          <p:cNvSpPr/>
          <p:nvPr/>
        </p:nvSpPr>
        <p:spPr>
          <a:xfrm>
            <a:off x="1143254" y="7095333"/>
            <a:ext cx="43434" cy="63246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" name="Freeform 476"/>
          <p:cNvSpPr/>
          <p:nvPr/>
        </p:nvSpPr>
        <p:spPr>
          <a:xfrm>
            <a:off x="1187703" y="7078569"/>
            <a:ext cx="48006" cy="81534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" name="Freeform 477"/>
          <p:cNvSpPr/>
          <p:nvPr/>
        </p:nvSpPr>
        <p:spPr>
          <a:xfrm>
            <a:off x="1240409" y="7095333"/>
            <a:ext cx="52705" cy="64770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" name="Freeform 478"/>
          <p:cNvSpPr/>
          <p:nvPr/>
        </p:nvSpPr>
        <p:spPr>
          <a:xfrm>
            <a:off x="352044" y="7221063"/>
            <a:ext cx="67564" cy="89916"/>
          </a:xfrm>
          <a:custGeom>
            <a:avLst/>
            <a:gdLst/>
            <a:ahLst/>
            <a:cxnLst/>
            <a:rect l="0" t="0" r="0" b="0"/>
            <a:pathLst>
              <a:path w="67564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486400"/>
                </a:lnTo>
                <a:lnTo>
                  <a:pt x="3429000" y="5486400"/>
                </a:lnTo>
                <a:cubicBezTo>
                  <a:pt x="5321300" y="5486400"/>
                  <a:pt x="6756400" y="4838700"/>
                  <a:pt x="6756400" y="2730500"/>
                </a:cubicBezTo>
                <a:cubicBezTo>
                  <a:pt x="6756400" y="596900"/>
                  <a:pt x="5207000" y="0"/>
                  <a:pt x="33401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2997200" y="1676400"/>
                </a:lnTo>
                <a:cubicBezTo>
                  <a:pt x="3759200" y="1676400"/>
                  <a:pt x="4699000" y="1803400"/>
                  <a:pt x="4699000" y="2730500"/>
                </a:cubicBezTo>
                <a:cubicBezTo>
                  <a:pt x="4699000" y="3568700"/>
                  <a:pt x="4000500" y="3810000"/>
                  <a:pt x="3302000" y="3810000"/>
                </a:cubicBezTo>
                <a:lnTo>
                  <a:pt x="1981200" y="3810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" name="Freeform 479"/>
          <p:cNvSpPr/>
          <p:nvPr/>
        </p:nvSpPr>
        <p:spPr>
          <a:xfrm>
            <a:off x="428371" y="7247733"/>
            <a:ext cx="43434" cy="63246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" name="Freeform 480"/>
          <p:cNvSpPr/>
          <p:nvPr/>
        </p:nvSpPr>
        <p:spPr>
          <a:xfrm>
            <a:off x="474217" y="7247733"/>
            <a:ext cx="68580" cy="64770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" name="Freeform 481"/>
          <p:cNvSpPr/>
          <p:nvPr/>
        </p:nvSpPr>
        <p:spPr>
          <a:xfrm>
            <a:off x="550417" y="7247733"/>
            <a:ext cx="67056" cy="93726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" name="Freeform 482"/>
          <p:cNvSpPr/>
          <p:nvPr/>
        </p:nvSpPr>
        <p:spPr>
          <a:xfrm>
            <a:off x="631444" y="7247733"/>
            <a:ext cx="43434" cy="63246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" name="Freeform 483"/>
          <p:cNvSpPr/>
          <p:nvPr/>
        </p:nvSpPr>
        <p:spPr>
          <a:xfrm>
            <a:off x="678814" y="7247733"/>
            <a:ext cx="59309" cy="64770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" name="Freeform 484"/>
          <p:cNvSpPr/>
          <p:nvPr/>
        </p:nvSpPr>
        <p:spPr>
          <a:xfrm>
            <a:off x="748792" y="7247733"/>
            <a:ext cx="97028" cy="63246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" name="Freeform 485"/>
          <p:cNvSpPr/>
          <p:nvPr/>
        </p:nvSpPr>
        <p:spPr>
          <a:xfrm>
            <a:off x="856868" y="7221063"/>
            <a:ext cx="54864" cy="35814"/>
          </a:xfrm>
          <a:custGeom>
            <a:avLst/>
            <a:gdLst/>
            <a:ahLst/>
            <a:cxnLst/>
            <a:rect l="0" t="0" r="0" b="0"/>
            <a:pathLst>
              <a:path w="5486400" h="3581400">
                <a:moveTo>
                  <a:pt x="5486400" y="0"/>
                </a:moveTo>
                <a:lnTo>
                  <a:pt x="3657600" y="0"/>
                </a:lnTo>
                <a:lnTo>
                  <a:pt x="2717800" y="3581400"/>
                </a:lnTo>
                <a:lnTo>
                  <a:pt x="4343400" y="3581400"/>
                </a:lnTo>
                <a:close/>
                <a:moveTo>
                  <a:pt x="2768600" y="0"/>
                </a:moveTo>
                <a:lnTo>
                  <a:pt x="939800" y="0"/>
                </a:lnTo>
                <a:lnTo>
                  <a:pt x="0" y="3581400"/>
                </a:lnTo>
                <a:lnTo>
                  <a:pt x="1625600" y="3581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" name="Rectangle 486"/>
          <p:cNvSpPr/>
          <p:nvPr/>
        </p:nvSpPr>
        <p:spPr>
          <a:xfrm>
            <a:off x="2083600" y="6036296"/>
            <a:ext cx="1980692" cy="541933"/>
          </a:xfrm>
          <a:prstGeom prst="rect">
            <a:avLst/>
          </a:prstGeom>
        </p:spPr>
      </p:sp>
      <p:sp>
        <p:nvSpPr>
          <p:cNvPr id="487" name="Freeform 487"/>
          <p:cNvSpPr/>
          <p:nvPr/>
        </p:nvSpPr>
        <p:spPr>
          <a:xfrm>
            <a:off x="2096757" y="6252146"/>
            <a:ext cx="130860" cy="251764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" name="Freeform 488"/>
          <p:cNvSpPr/>
          <p:nvPr/>
        </p:nvSpPr>
        <p:spPr>
          <a:xfrm>
            <a:off x="2265667" y="6257124"/>
            <a:ext cx="128371" cy="246786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" name="Freeform 489"/>
          <p:cNvSpPr/>
          <p:nvPr/>
        </p:nvSpPr>
        <p:spPr>
          <a:xfrm>
            <a:off x="2435288" y="6257124"/>
            <a:ext cx="129438" cy="241808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" name="Freeform 490"/>
          <p:cNvSpPr/>
          <p:nvPr/>
        </p:nvSpPr>
        <p:spPr>
          <a:xfrm>
            <a:off x="2666072" y="6257124"/>
            <a:ext cx="129438" cy="241808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" name="Freeform 491"/>
          <p:cNvSpPr/>
          <p:nvPr/>
        </p:nvSpPr>
        <p:spPr>
          <a:xfrm>
            <a:off x="2830004" y="6257124"/>
            <a:ext cx="113080" cy="241808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" name="Freeform 492"/>
          <p:cNvSpPr/>
          <p:nvPr/>
        </p:nvSpPr>
        <p:spPr>
          <a:xfrm>
            <a:off x="2979356" y="6257124"/>
            <a:ext cx="130860" cy="241808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" name="Freeform 493"/>
          <p:cNvSpPr/>
          <p:nvPr/>
        </p:nvSpPr>
        <p:spPr>
          <a:xfrm>
            <a:off x="3150044" y="6252146"/>
            <a:ext cx="130860" cy="251764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" name="Freeform 494"/>
          <p:cNvSpPr/>
          <p:nvPr/>
        </p:nvSpPr>
        <p:spPr>
          <a:xfrm>
            <a:off x="3305086" y="6257124"/>
            <a:ext cx="209092" cy="241808"/>
          </a:xfrm>
          <a:custGeom>
            <a:avLst/>
            <a:gdLst/>
            <a:ahLst/>
            <a:cxnLst/>
            <a:rect l="0" t="0" r="0" b="0"/>
            <a:pathLst>
              <a:path w="7467600" h="8636000">
                <a:moveTo>
                  <a:pt x="1104900" y="8636000"/>
                </a:moveTo>
                <a:lnTo>
                  <a:pt x="2997200" y="8636000"/>
                </a:lnTo>
                <a:lnTo>
                  <a:pt x="3695700" y="2552700"/>
                </a:lnTo>
                <a:lnTo>
                  <a:pt x="3721100" y="2552700"/>
                </a:lnTo>
                <a:lnTo>
                  <a:pt x="4406900" y="8636000"/>
                </a:lnTo>
                <a:lnTo>
                  <a:pt x="6362700" y="8636000"/>
                </a:lnTo>
                <a:lnTo>
                  <a:pt x="7467600" y="0"/>
                </a:lnTo>
                <a:lnTo>
                  <a:pt x="6108700" y="0"/>
                </a:lnTo>
                <a:lnTo>
                  <a:pt x="5346700" y="6705600"/>
                </a:lnTo>
                <a:lnTo>
                  <a:pt x="5321300" y="6705600"/>
                </a:lnTo>
                <a:lnTo>
                  <a:pt x="4521200" y="0"/>
                </a:lnTo>
                <a:lnTo>
                  <a:pt x="3035300" y="0"/>
                </a:lnTo>
                <a:lnTo>
                  <a:pt x="2222500" y="6705600"/>
                </a:lnTo>
                <a:lnTo>
                  <a:pt x="2209800" y="67056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" name="Freeform 495"/>
          <p:cNvSpPr/>
          <p:nvPr/>
        </p:nvSpPr>
        <p:spPr>
          <a:xfrm>
            <a:off x="3542271" y="6257124"/>
            <a:ext cx="130860" cy="241808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" name="Freeform 496"/>
          <p:cNvSpPr/>
          <p:nvPr/>
        </p:nvSpPr>
        <p:spPr>
          <a:xfrm>
            <a:off x="3716159" y="6257124"/>
            <a:ext cx="113080" cy="241808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" name="Freeform 497"/>
          <p:cNvSpPr/>
          <p:nvPr/>
        </p:nvSpPr>
        <p:spPr>
          <a:xfrm>
            <a:off x="3865511" y="6257124"/>
            <a:ext cx="130860" cy="241808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" name="Rectangle 498"/>
          <p:cNvSpPr/>
          <p:nvPr/>
        </p:nvSpPr>
        <p:spPr>
          <a:xfrm>
            <a:off x="2083598" y="6858952"/>
            <a:ext cx="111632" cy="183793"/>
          </a:xfrm>
          <a:prstGeom prst="rect">
            <a:avLst/>
          </a:prstGeom>
        </p:spPr>
      </p:sp>
      <p:sp>
        <p:nvSpPr>
          <p:cNvPr id="499" name="Freeform 499"/>
          <p:cNvSpPr/>
          <p:nvPr/>
        </p:nvSpPr>
        <p:spPr>
          <a:xfrm>
            <a:off x="2089313" y="6945210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" name="Freeform 500"/>
          <p:cNvSpPr/>
          <p:nvPr/>
        </p:nvSpPr>
        <p:spPr>
          <a:xfrm>
            <a:off x="2156877" y="6945210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" name="Rectangle 501"/>
          <p:cNvSpPr/>
          <p:nvPr/>
        </p:nvSpPr>
        <p:spPr>
          <a:xfrm>
            <a:off x="2083600" y="6391896"/>
            <a:ext cx="135839" cy="541933"/>
          </a:xfrm>
          <a:prstGeom prst="rect">
            <a:avLst/>
          </a:prstGeom>
        </p:spPr>
      </p:sp>
      <p:sp>
        <p:nvSpPr>
          <p:cNvPr id="502" name="Freeform 502"/>
          <p:cNvSpPr/>
          <p:nvPr/>
        </p:nvSpPr>
        <p:spPr>
          <a:xfrm>
            <a:off x="2099957" y="6612724"/>
            <a:ext cx="112369" cy="241808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401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47800" y="8636000"/>
                </a:lnTo>
                <a:lnTo>
                  <a:pt x="1447800" y="4940300"/>
                </a:lnTo>
                <a:lnTo>
                  <a:pt x="3733800" y="4940300"/>
                </a:lnTo>
                <a:lnTo>
                  <a:pt x="3733800" y="3581400"/>
                </a:lnTo>
                <a:lnTo>
                  <a:pt x="1447800" y="3581400"/>
                </a:lnTo>
                <a:lnTo>
                  <a:pt x="1447800" y="1384300"/>
                </a:lnTo>
                <a:lnTo>
                  <a:pt x="4013200" y="13843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" name="Rectangle 503"/>
          <p:cNvSpPr/>
          <p:nvPr/>
        </p:nvSpPr>
        <p:spPr>
          <a:xfrm>
            <a:off x="2191677" y="6858952"/>
            <a:ext cx="104647" cy="183793"/>
          </a:xfrm>
          <a:prstGeom prst="rect">
            <a:avLst/>
          </a:prstGeom>
        </p:spPr>
      </p:sp>
      <p:sp>
        <p:nvSpPr>
          <p:cNvPr id="504" name="Freeform 504"/>
          <p:cNvSpPr/>
          <p:nvPr/>
        </p:nvSpPr>
        <p:spPr>
          <a:xfrm>
            <a:off x="2196757" y="6945210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" name="Rectangle 505"/>
          <p:cNvSpPr/>
          <p:nvPr/>
        </p:nvSpPr>
        <p:spPr>
          <a:xfrm>
            <a:off x="2218728" y="6391896"/>
            <a:ext cx="142595" cy="541933"/>
          </a:xfrm>
          <a:prstGeom prst="rect">
            <a:avLst/>
          </a:prstGeom>
        </p:spPr>
      </p:sp>
      <p:sp>
        <p:nvSpPr>
          <p:cNvPr id="506" name="Freeform 506"/>
          <p:cNvSpPr/>
          <p:nvPr/>
        </p:nvSpPr>
        <p:spPr>
          <a:xfrm>
            <a:off x="2218728" y="6612013"/>
            <a:ext cx="142595" cy="242519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" name="Rectangle 507"/>
          <p:cNvSpPr/>
          <p:nvPr/>
        </p:nvSpPr>
        <p:spPr>
          <a:xfrm>
            <a:off x="2295053" y="6855345"/>
            <a:ext cx="130429" cy="183337"/>
          </a:xfrm>
          <a:prstGeom prst="rect">
            <a:avLst/>
          </a:prstGeom>
        </p:spPr>
      </p:sp>
      <p:sp>
        <p:nvSpPr>
          <p:cNvPr id="508" name="Freeform 508"/>
          <p:cNvSpPr/>
          <p:nvPr/>
        </p:nvSpPr>
        <p:spPr>
          <a:xfrm>
            <a:off x="2303562" y="6943686"/>
            <a:ext cx="67056" cy="92202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" name="Freeform 509"/>
          <p:cNvSpPr/>
          <p:nvPr/>
        </p:nvSpPr>
        <p:spPr>
          <a:xfrm>
            <a:off x="2380524" y="6943686"/>
            <a:ext cx="43434" cy="63246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" name="Rectangle 510"/>
          <p:cNvSpPr/>
          <p:nvPr/>
        </p:nvSpPr>
        <p:spPr>
          <a:xfrm>
            <a:off x="2366656" y="6391896"/>
            <a:ext cx="455523" cy="541933"/>
          </a:xfrm>
          <a:prstGeom prst="rect">
            <a:avLst/>
          </a:prstGeom>
        </p:spPr>
      </p:sp>
      <p:sp>
        <p:nvSpPr>
          <p:cNvPr id="511" name="Freeform 511"/>
          <p:cNvSpPr/>
          <p:nvPr/>
        </p:nvSpPr>
        <p:spPr>
          <a:xfrm>
            <a:off x="2379813" y="6607746"/>
            <a:ext cx="125526" cy="251764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" name="Freeform 512"/>
          <p:cNvSpPr/>
          <p:nvPr/>
        </p:nvSpPr>
        <p:spPr>
          <a:xfrm>
            <a:off x="2538766" y="6612724"/>
            <a:ext cx="128371" cy="246786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" name="Freeform 513"/>
          <p:cNvSpPr/>
          <p:nvPr/>
        </p:nvSpPr>
        <p:spPr>
          <a:xfrm>
            <a:off x="2708388" y="6612724"/>
            <a:ext cx="112369" cy="241808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4013200" y="8636000"/>
                </a:lnTo>
                <a:lnTo>
                  <a:pt x="4013200" y="7239000"/>
                </a:lnTo>
                <a:lnTo>
                  <a:pt x="1473200" y="7239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" name="Rectangle 514"/>
          <p:cNvSpPr/>
          <p:nvPr/>
        </p:nvSpPr>
        <p:spPr>
          <a:xfrm>
            <a:off x="2421928" y="6855345"/>
            <a:ext cx="2096135" cy="183337"/>
          </a:xfrm>
          <a:prstGeom prst="rect">
            <a:avLst/>
          </a:prstGeom>
        </p:spPr>
      </p:sp>
      <p:sp>
        <p:nvSpPr>
          <p:cNvPr id="515" name="Freeform 515"/>
          <p:cNvSpPr/>
          <p:nvPr/>
        </p:nvSpPr>
        <p:spPr>
          <a:xfrm>
            <a:off x="2426373" y="6943686"/>
            <a:ext cx="68580" cy="64770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" name="Freeform 516"/>
          <p:cNvSpPr/>
          <p:nvPr/>
        </p:nvSpPr>
        <p:spPr>
          <a:xfrm>
            <a:off x="2498890" y="6909396"/>
            <a:ext cx="47879" cy="97536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" name="Freeform 517"/>
          <p:cNvSpPr/>
          <p:nvPr/>
        </p:nvSpPr>
        <p:spPr>
          <a:xfrm>
            <a:off x="2548674" y="6943686"/>
            <a:ext cx="63246" cy="64770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" name="Freeform 518"/>
          <p:cNvSpPr/>
          <p:nvPr/>
        </p:nvSpPr>
        <p:spPr>
          <a:xfrm>
            <a:off x="2618524" y="6943686"/>
            <a:ext cx="52705" cy="64770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" name="Freeform 519"/>
          <p:cNvSpPr/>
          <p:nvPr/>
        </p:nvSpPr>
        <p:spPr>
          <a:xfrm>
            <a:off x="2676055" y="6943686"/>
            <a:ext cx="52705" cy="64770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" name="Freeform 520"/>
          <p:cNvSpPr/>
          <p:nvPr/>
        </p:nvSpPr>
        <p:spPr>
          <a:xfrm>
            <a:off x="2735999" y="6914730"/>
            <a:ext cx="22098" cy="9220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" name="Freeform 521"/>
          <p:cNvSpPr/>
          <p:nvPr/>
        </p:nvSpPr>
        <p:spPr>
          <a:xfrm>
            <a:off x="2766733" y="6943686"/>
            <a:ext cx="68580" cy="64770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" name="Freeform 522"/>
          <p:cNvSpPr/>
          <p:nvPr/>
        </p:nvSpPr>
        <p:spPr>
          <a:xfrm>
            <a:off x="2845219" y="6943686"/>
            <a:ext cx="59436" cy="63246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" name="Freeform 523"/>
          <p:cNvSpPr/>
          <p:nvPr/>
        </p:nvSpPr>
        <p:spPr>
          <a:xfrm>
            <a:off x="2913799" y="6943686"/>
            <a:ext cx="59309" cy="64770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" name="Freeform 524"/>
          <p:cNvSpPr/>
          <p:nvPr/>
        </p:nvSpPr>
        <p:spPr>
          <a:xfrm>
            <a:off x="2984030" y="6910920"/>
            <a:ext cx="19050" cy="96012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" name="Freeform 525"/>
          <p:cNvSpPr/>
          <p:nvPr/>
        </p:nvSpPr>
        <p:spPr>
          <a:xfrm>
            <a:off x="3011843" y="6943686"/>
            <a:ext cx="52705" cy="64770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" name="Freeform 526"/>
          <p:cNvSpPr/>
          <p:nvPr/>
        </p:nvSpPr>
        <p:spPr>
          <a:xfrm>
            <a:off x="3106331" y="6943686"/>
            <a:ext cx="59309" cy="64770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" name="Freeform 527"/>
          <p:cNvSpPr/>
          <p:nvPr/>
        </p:nvSpPr>
        <p:spPr>
          <a:xfrm>
            <a:off x="3170339" y="6926922"/>
            <a:ext cx="48006" cy="81534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" name="Freeform 528"/>
          <p:cNvSpPr/>
          <p:nvPr/>
        </p:nvSpPr>
        <p:spPr>
          <a:xfrm>
            <a:off x="3257080" y="6926922"/>
            <a:ext cx="48006" cy="81534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" name="Freeform 529"/>
          <p:cNvSpPr/>
          <p:nvPr/>
        </p:nvSpPr>
        <p:spPr>
          <a:xfrm>
            <a:off x="3313467" y="6910920"/>
            <a:ext cx="59436" cy="96012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" name="Freeform 530"/>
          <p:cNvSpPr/>
          <p:nvPr/>
        </p:nvSpPr>
        <p:spPr>
          <a:xfrm>
            <a:off x="3383191" y="6943686"/>
            <a:ext cx="63246" cy="64770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" name="Freeform 531"/>
          <p:cNvSpPr/>
          <p:nvPr/>
        </p:nvSpPr>
        <p:spPr>
          <a:xfrm>
            <a:off x="3487077" y="6926922"/>
            <a:ext cx="48006" cy="81534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" name="Freeform 532"/>
          <p:cNvSpPr/>
          <p:nvPr/>
        </p:nvSpPr>
        <p:spPr>
          <a:xfrm>
            <a:off x="3541179" y="6943686"/>
            <a:ext cx="68580" cy="64770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" name="Freeform 533"/>
          <p:cNvSpPr/>
          <p:nvPr/>
        </p:nvSpPr>
        <p:spPr>
          <a:xfrm>
            <a:off x="3621443" y="6943686"/>
            <a:ext cx="67056" cy="92202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" name="Freeform 534"/>
          <p:cNvSpPr/>
          <p:nvPr/>
        </p:nvSpPr>
        <p:spPr>
          <a:xfrm>
            <a:off x="3732441" y="6943686"/>
            <a:ext cx="68580" cy="64770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" name="Freeform 535"/>
          <p:cNvSpPr/>
          <p:nvPr/>
        </p:nvSpPr>
        <p:spPr>
          <a:xfrm>
            <a:off x="3804958" y="6909396"/>
            <a:ext cx="47879" cy="97536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" name="Freeform 536"/>
          <p:cNvSpPr/>
          <p:nvPr/>
        </p:nvSpPr>
        <p:spPr>
          <a:xfrm>
            <a:off x="3886999" y="6926922"/>
            <a:ext cx="48006" cy="81534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" name="Freeform 537"/>
          <p:cNvSpPr/>
          <p:nvPr/>
        </p:nvSpPr>
        <p:spPr>
          <a:xfrm>
            <a:off x="3943388" y="6910920"/>
            <a:ext cx="59436" cy="96012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" name="Freeform 538"/>
          <p:cNvSpPr/>
          <p:nvPr/>
        </p:nvSpPr>
        <p:spPr>
          <a:xfrm>
            <a:off x="4013111" y="6943686"/>
            <a:ext cx="63246" cy="64770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" name="Freeform 539"/>
          <p:cNvSpPr/>
          <p:nvPr/>
        </p:nvSpPr>
        <p:spPr>
          <a:xfrm>
            <a:off x="4085373" y="6914730"/>
            <a:ext cx="22098" cy="9220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" name="Freeform 540"/>
          <p:cNvSpPr/>
          <p:nvPr/>
        </p:nvSpPr>
        <p:spPr>
          <a:xfrm>
            <a:off x="4118393" y="6943686"/>
            <a:ext cx="43434" cy="63246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" name="Freeform 541"/>
          <p:cNvSpPr/>
          <p:nvPr/>
        </p:nvSpPr>
        <p:spPr>
          <a:xfrm>
            <a:off x="4199166" y="6909396"/>
            <a:ext cx="73787" cy="97536"/>
          </a:xfrm>
          <a:custGeom>
            <a:avLst/>
            <a:gdLst/>
            <a:ahLst/>
            <a:cxnLst/>
            <a:rect l="0" t="0" r="0" b="0"/>
            <a:pathLst>
              <a:path w="7378700" h="9753600">
                <a:moveTo>
                  <a:pt x="5321300" y="9753600"/>
                </a:moveTo>
                <a:lnTo>
                  <a:pt x="7226300" y="9753600"/>
                </a:lnTo>
                <a:lnTo>
                  <a:pt x="7226300" y="3581400"/>
                </a:lnTo>
                <a:lnTo>
                  <a:pt x="5321300" y="3581400"/>
                </a:lnTo>
                <a:close/>
                <a:moveTo>
                  <a:pt x="5168900" y="1638300"/>
                </a:moveTo>
                <a:cubicBezTo>
                  <a:pt x="5168900" y="2247900"/>
                  <a:pt x="5664200" y="2743200"/>
                  <a:pt x="6273800" y="2743200"/>
                </a:cubicBezTo>
                <a:cubicBezTo>
                  <a:pt x="6883400" y="2743200"/>
                  <a:pt x="7378700" y="2247900"/>
                  <a:pt x="7378700" y="1638300"/>
                </a:cubicBezTo>
                <a:cubicBezTo>
                  <a:pt x="7378700" y="1028700"/>
                  <a:pt x="6883400" y="533400"/>
                  <a:pt x="6273800" y="533400"/>
                </a:cubicBezTo>
                <a:cubicBezTo>
                  <a:pt x="5664200" y="533400"/>
                  <a:pt x="5168900" y="1028700"/>
                  <a:pt x="5168900" y="1638300"/>
                </a:cubicBezTo>
                <a:close/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" name="Freeform 542"/>
          <p:cNvSpPr/>
          <p:nvPr/>
        </p:nvSpPr>
        <p:spPr>
          <a:xfrm>
            <a:off x="4281970" y="6943686"/>
            <a:ext cx="63246" cy="64770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" name="Freeform 543"/>
          <p:cNvSpPr/>
          <p:nvPr/>
        </p:nvSpPr>
        <p:spPr>
          <a:xfrm>
            <a:off x="4355757" y="6910920"/>
            <a:ext cx="19050" cy="96012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" name="Freeform 544"/>
          <p:cNvSpPr/>
          <p:nvPr/>
        </p:nvSpPr>
        <p:spPr>
          <a:xfrm>
            <a:off x="4384967" y="6910920"/>
            <a:ext cx="67056" cy="97536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" name="Freeform 545"/>
          <p:cNvSpPr/>
          <p:nvPr/>
        </p:nvSpPr>
        <p:spPr>
          <a:xfrm>
            <a:off x="4462309" y="6943686"/>
            <a:ext cx="52705" cy="64770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" name="Rectangle 546"/>
          <p:cNvSpPr/>
          <p:nvPr/>
        </p:nvSpPr>
        <p:spPr>
          <a:xfrm>
            <a:off x="2806887" y="6391896"/>
            <a:ext cx="1598066" cy="541933"/>
          </a:xfrm>
          <a:prstGeom prst="rect">
            <a:avLst/>
          </a:prstGeom>
        </p:spPr>
      </p:sp>
      <p:sp>
        <p:nvSpPr>
          <p:cNvPr id="547" name="Freeform 547"/>
          <p:cNvSpPr/>
          <p:nvPr/>
        </p:nvSpPr>
        <p:spPr>
          <a:xfrm>
            <a:off x="2809732" y="6612724"/>
            <a:ext cx="126238" cy="241808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" name="Freeform 548"/>
          <p:cNvSpPr/>
          <p:nvPr/>
        </p:nvSpPr>
        <p:spPr>
          <a:xfrm>
            <a:off x="2949483" y="6612724"/>
            <a:ext cx="142951" cy="241808"/>
          </a:xfrm>
          <a:custGeom>
            <a:avLst/>
            <a:gdLst/>
            <a:ahLst/>
            <a:cxnLst/>
            <a:rect l="0" t="0" r="0" b="0"/>
            <a:pathLst>
              <a:path w="5105400" h="8636000">
                <a:moveTo>
                  <a:pt x="5105400" y="0"/>
                </a:moveTo>
                <a:lnTo>
                  <a:pt x="3657600" y="0"/>
                </a:lnTo>
                <a:lnTo>
                  <a:pt x="2616200" y="3619500"/>
                </a:lnTo>
                <a:lnTo>
                  <a:pt x="2565400" y="3619500"/>
                </a:lnTo>
                <a:lnTo>
                  <a:pt x="1549400" y="0"/>
                </a:lnTo>
                <a:lnTo>
                  <a:pt x="0" y="0"/>
                </a:lnTo>
                <a:lnTo>
                  <a:pt x="1816100" y="5473700"/>
                </a:lnTo>
                <a:lnTo>
                  <a:pt x="1816100" y="8636000"/>
                </a:lnTo>
                <a:lnTo>
                  <a:pt x="3302000" y="8636000"/>
                </a:lnTo>
                <a:lnTo>
                  <a:pt x="3302000" y="54229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" name="Freeform 549"/>
          <p:cNvSpPr/>
          <p:nvPr/>
        </p:nvSpPr>
        <p:spPr>
          <a:xfrm>
            <a:off x="3186313" y="6612724"/>
            <a:ext cx="191312" cy="241808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" name="Freeform 550"/>
          <p:cNvSpPr/>
          <p:nvPr/>
        </p:nvSpPr>
        <p:spPr>
          <a:xfrm>
            <a:off x="3420653" y="6612724"/>
            <a:ext cx="113080" cy="241808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" name="Freeform 551"/>
          <p:cNvSpPr/>
          <p:nvPr/>
        </p:nvSpPr>
        <p:spPr>
          <a:xfrm>
            <a:off x="3570005" y="6612724"/>
            <a:ext cx="191312" cy="241808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" name="Freeform 552"/>
          <p:cNvSpPr/>
          <p:nvPr/>
        </p:nvSpPr>
        <p:spPr>
          <a:xfrm>
            <a:off x="3804345" y="6612724"/>
            <a:ext cx="127660" cy="241808"/>
          </a:xfrm>
          <a:custGeom>
            <a:avLst/>
            <a:gdLst/>
            <a:ahLst/>
            <a:cxnLst/>
            <a:rect l="0" t="0" r="0" b="0"/>
            <a:pathLst>
              <a:path w="4559300" h="8636000">
                <a:moveTo>
                  <a:pt x="0" y="8636000"/>
                </a:moveTo>
                <a:lnTo>
                  <a:pt x="2108200" y="8636000"/>
                </a:lnTo>
                <a:cubicBezTo>
                  <a:pt x="3771900" y="8636000"/>
                  <a:pt x="4559300" y="7886700"/>
                  <a:pt x="4559300" y="6261100"/>
                </a:cubicBezTo>
                <a:cubicBezTo>
                  <a:pt x="4559300" y="5105400"/>
                  <a:pt x="4178300" y="4419600"/>
                  <a:pt x="3149600" y="4229100"/>
                </a:cubicBezTo>
                <a:lnTo>
                  <a:pt x="3149600" y="4178300"/>
                </a:lnTo>
                <a:cubicBezTo>
                  <a:pt x="3975100" y="3987800"/>
                  <a:pt x="4432300" y="3479800"/>
                  <a:pt x="4445000" y="2273300"/>
                </a:cubicBezTo>
                <a:cubicBezTo>
                  <a:pt x="4445000" y="800100"/>
                  <a:pt x="3644900" y="0"/>
                  <a:pt x="1930400" y="0"/>
                </a:cubicBezTo>
                <a:lnTo>
                  <a:pt x="0" y="0"/>
                </a:lnTo>
                <a:close/>
                <a:moveTo>
                  <a:pt x="1447800" y="3606800"/>
                </a:moveTo>
                <a:lnTo>
                  <a:pt x="1447800" y="1333500"/>
                </a:lnTo>
                <a:lnTo>
                  <a:pt x="1879600" y="1333500"/>
                </a:lnTo>
                <a:cubicBezTo>
                  <a:pt x="2705100" y="1333500"/>
                  <a:pt x="3009900" y="1689100"/>
                  <a:pt x="3009900" y="2463800"/>
                </a:cubicBezTo>
                <a:cubicBezTo>
                  <a:pt x="3009900" y="3238500"/>
                  <a:pt x="2654300" y="3606800"/>
                  <a:pt x="1930400" y="3606800"/>
                </a:cubicBezTo>
                <a:close/>
                <a:moveTo>
                  <a:pt x="1447800" y="7289800"/>
                </a:moveTo>
                <a:lnTo>
                  <a:pt x="1447800" y="4876800"/>
                </a:lnTo>
                <a:lnTo>
                  <a:pt x="1917700" y="4876800"/>
                </a:lnTo>
                <a:cubicBezTo>
                  <a:pt x="2781300" y="4876800"/>
                  <a:pt x="3086100" y="5207000"/>
                  <a:pt x="3086100" y="6070600"/>
                </a:cubicBezTo>
                <a:cubicBezTo>
                  <a:pt x="3086100" y="6972300"/>
                  <a:pt x="2781300" y="7289800"/>
                  <a:pt x="1968500" y="7289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" name="Freeform 553"/>
          <p:cNvSpPr/>
          <p:nvPr/>
        </p:nvSpPr>
        <p:spPr>
          <a:xfrm>
            <a:off x="3967921" y="6612724"/>
            <a:ext cx="113080" cy="241808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" name="Freeform 554"/>
          <p:cNvSpPr/>
          <p:nvPr/>
        </p:nvSpPr>
        <p:spPr>
          <a:xfrm>
            <a:off x="4117273" y="6612724"/>
            <a:ext cx="129438" cy="241808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" name="Freeform 555"/>
          <p:cNvSpPr/>
          <p:nvPr/>
        </p:nvSpPr>
        <p:spPr>
          <a:xfrm>
            <a:off x="4272315" y="6607746"/>
            <a:ext cx="125171" cy="251764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" name="Rectangle 556"/>
          <p:cNvSpPr/>
          <p:nvPr/>
        </p:nvSpPr>
        <p:spPr>
          <a:xfrm>
            <a:off x="4516791" y="6858952"/>
            <a:ext cx="70611" cy="183793"/>
          </a:xfrm>
          <a:prstGeom prst="rect">
            <a:avLst/>
          </a:prstGeom>
        </p:spPr>
      </p:sp>
      <p:sp>
        <p:nvSpPr>
          <p:cNvPr id="557" name="Freeform 557"/>
          <p:cNvSpPr/>
          <p:nvPr/>
        </p:nvSpPr>
        <p:spPr>
          <a:xfrm>
            <a:off x="4522887" y="6946099"/>
            <a:ext cx="21082" cy="77597"/>
          </a:xfrm>
          <a:custGeom>
            <a:avLst/>
            <a:gdLst/>
            <a:ahLst/>
            <a:cxnLst/>
            <a:rect l="0" t="0" r="0" b="0"/>
            <a:pathLst>
              <a:path w="2108200" h="7759700">
                <a:moveTo>
                  <a:pt x="2108200" y="4635500"/>
                </a:moveTo>
                <a:lnTo>
                  <a:pt x="876300" y="4635500"/>
                </a:lnTo>
                <a:lnTo>
                  <a:pt x="0" y="7759700"/>
                </a:lnTo>
                <a:lnTo>
                  <a:pt x="1041400" y="7759700"/>
                </a:lnTo>
                <a:close/>
                <a:moveTo>
                  <a:pt x="317500" y="838200"/>
                </a:moveTo>
                <a:cubicBezTo>
                  <a:pt x="317500" y="1295400"/>
                  <a:pt x="698500" y="1676400"/>
                  <a:pt x="1155700" y="1676400"/>
                </a:cubicBezTo>
                <a:cubicBezTo>
                  <a:pt x="1612900" y="1676400"/>
                  <a:pt x="1993900" y="1295400"/>
                  <a:pt x="1993900" y="838200"/>
                </a:cubicBezTo>
                <a:cubicBezTo>
                  <a:pt x="1993900" y="381000"/>
                  <a:pt x="1612900" y="0"/>
                  <a:pt x="1155700" y="0"/>
                </a:cubicBezTo>
                <a:cubicBezTo>
                  <a:pt x="698500" y="0"/>
                  <a:pt x="317500" y="381000"/>
                  <a:pt x="31750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" name="Rectangle 558"/>
          <p:cNvSpPr/>
          <p:nvPr/>
        </p:nvSpPr>
        <p:spPr>
          <a:xfrm>
            <a:off x="2083598" y="7011352"/>
            <a:ext cx="2206485" cy="336194"/>
          </a:xfrm>
          <a:prstGeom prst="rect">
            <a:avLst/>
          </a:prstGeom>
        </p:spPr>
      </p:sp>
      <p:sp>
        <p:nvSpPr>
          <p:cNvPr id="559" name="Freeform 559"/>
          <p:cNvSpPr/>
          <p:nvPr/>
        </p:nvSpPr>
        <p:spPr>
          <a:xfrm>
            <a:off x="2083471" y="7082243"/>
            <a:ext cx="41402" cy="78613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" name="Freeform 560"/>
          <p:cNvSpPr/>
          <p:nvPr/>
        </p:nvSpPr>
        <p:spPr>
          <a:xfrm>
            <a:off x="2137954" y="7063320"/>
            <a:ext cx="53340" cy="96012"/>
          </a:xfrm>
          <a:custGeom>
            <a:avLst/>
            <a:gdLst/>
            <a:ahLst/>
            <a:cxnLst/>
            <a:rect l="0" t="0" r="0" b="0"/>
            <a:pathLst>
              <a:path w="5334000" h="9601200">
                <a:moveTo>
                  <a:pt x="0" y="9601200"/>
                </a:moveTo>
                <a:lnTo>
                  <a:pt x="1143000" y="9601200"/>
                </a:lnTo>
                <a:lnTo>
                  <a:pt x="1143000" y="6502400"/>
                </a:lnTo>
                <a:cubicBezTo>
                  <a:pt x="1143000" y="5105400"/>
                  <a:pt x="1866900" y="4495800"/>
                  <a:pt x="2819400" y="4495800"/>
                </a:cubicBezTo>
                <a:cubicBezTo>
                  <a:pt x="3543300" y="4495800"/>
                  <a:pt x="4191000" y="4914900"/>
                  <a:pt x="4191000" y="6045200"/>
                </a:cubicBezTo>
                <a:lnTo>
                  <a:pt x="4191000" y="9601200"/>
                </a:lnTo>
                <a:lnTo>
                  <a:pt x="5334000" y="9601200"/>
                </a:lnTo>
                <a:lnTo>
                  <a:pt x="5334000" y="5727700"/>
                </a:lnTo>
                <a:cubicBezTo>
                  <a:pt x="5334000" y="4127500"/>
                  <a:pt x="4318000" y="3429000"/>
                  <a:pt x="3149600" y="3429000"/>
                </a:cubicBezTo>
                <a:cubicBezTo>
                  <a:pt x="2222500" y="3429000"/>
                  <a:pt x="1460500" y="3873500"/>
                  <a:pt x="1168400" y="4508500"/>
                </a:cubicBezTo>
                <a:lnTo>
                  <a:pt x="1143000" y="4508500"/>
                </a:lnTo>
                <a:lnTo>
                  <a:pt x="114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" name="Freeform 561"/>
          <p:cNvSpPr/>
          <p:nvPr/>
        </p:nvSpPr>
        <p:spPr>
          <a:xfrm>
            <a:off x="2203740" y="7097610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" name="Freeform 562"/>
          <p:cNvSpPr/>
          <p:nvPr/>
        </p:nvSpPr>
        <p:spPr>
          <a:xfrm>
            <a:off x="2269399" y="7099134"/>
            <a:ext cx="60706" cy="90678"/>
          </a:xfrm>
          <a:custGeom>
            <a:avLst/>
            <a:gdLst/>
            <a:ahLst/>
            <a:cxnLst/>
            <a:rect l="0" t="0" r="0" b="0"/>
            <a:pathLst>
              <a:path w="6070600" h="9067800">
                <a:moveTo>
                  <a:pt x="2501900" y="6057900"/>
                </a:moveTo>
                <a:lnTo>
                  <a:pt x="2133600" y="7010400"/>
                </a:lnTo>
                <a:cubicBezTo>
                  <a:pt x="1905000" y="7607300"/>
                  <a:pt x="1689100" y="8001000"/>
                  <a:pt x="965200" y="8001000"/>
                </a:cubicBezTo>
                <a:cubicBezTo>
                  <a:pt x="736600" y="8001000"/>
                  <a:pt x="495300" y="7950200"/>
                  <a:pt x="279400" y="7861300"/>
                </a:cubicBezTo>
                <a:lnTo>
                  <a:pt x="139700" y="8902700"/>
                </a:lnTo>
                <a:cubicBezTo>
                  <a:pt x="457200" y="9029700"/>
                  <a:pt x="812800" y="9067800"/>
                  <a:pt x="1155700" y="9067800"/>
                </a:cubicBezTo>
                <a:cubicBezTo>
                  <a:pt x="2413000" y="9067800"/>
                  <a:pt x="2806700" y="8356600"/>
                  <a:pt x="3213100" y="7315200"/>
                </a:cubicBezTo>
                <a:lnTo>
                  <a:pt x="6070600" y="0"/>
                </a:lnTo>
                <a:lnTo>
                  <a:pt x="4838700" y="0"/>
                </a:lnTo>
                <a:lnTo>
                  <a:pt x="3136900" y="4699000"/>
                </a:lnTo>
                <a:lnTo>
                  <a:pt x="3111500" y="4699000"/>
                </a:lnTo>
                <a:lnTo>
                  <a:pt x="132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" name="Freeform 563"/>
          <p:cNvSpPr/>
          <p:nvPr/>
        </p:nvSpPr>
        <p:spPr>
          <a:xfrm>
            <a:off x="2372904" y="7063320"/>
            <a:ext cx="63246" cy="9753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0" y="9601200"/>
                </a:moveTo>
                <a:lnTo>
                  <a:pt x="1143000" y="9601200"/>
                </a:lnTo>
                <a:lnTo>
                  <a:pt x="1143000" y="8737600"/>
                </a:lnTo>
                <a:lnTo>
                  <a:pt x="1168400" y="8737600"/>
                </a:lnTo>
                <a:cubicBezTo>
                  <a:pt x="1612900" y="9385300"/>
                  <a:pt x="2451100" y="9753600"/>
                  <a:pt x="3263900" y="9753600"/>
                </a:cubicBezTo>
                <a:cubicBezTo>
                  <a:pt x="5130800" y="9753600"/>
                  <a:pt x="6324600" y="8369300"/>
                  <a:pt x="6324600" y="6591300"/>
                </a:cubicBezTo>
                <a:cubicBezTo>
                  <a:pt x="6324600" y="4787900"/>
                  <a:pt x="5118100" y="3429000"/>
                  <a:pt x="3263900" y="3429000"/>
                </a:cubicBezTo>
                <a:cubicBezTo>
                  <a:pt x="2400300" y="3429000"/>
                  <a:pt x="1574800" y="3822700"/>
                  <a:pt x="1168400" y="4445000"/>
                </a:cubicBezTo>
                <a:lnTo>
                  <a:pt x="1143000" y="4445000"/>
                </a:lnTo>
                <a:lnTo>
                  <a:pt x="1143000" y="0"/>
                </a:lnTo>
                <a:lnTo>
                  <a:pt x="0" y="0"/>
                </a:lnTo>
                <a:close/>
                <a:moveTo>
                  <a:pt x="3124200" y="8686800"/>
                </a:moveTo>
                <a:cubicBezTo>
                  <a:pt x="1905000" y="8686800"/>
                  <a:pt x="1143000" y="7810500"/>
                  <a:pt x="1143000" y="6591300"/>
                </a:cubicBezTo>
                <a:cubicBezTo>
                  <a:pt x="1143000" y="5372100"/>
                  <a:pt x="1905000" y="4495800"/>
                  <a:pt x="3124200" y="4495800"/>
                </a:cubicBezTo>
                <a:cubicBezTo>
                  <a:pt x="4343400" y="4495800"/>
                  <a:pt x="5105400" y="5372100"/>
                  <a:pt x="5105400" y="6591300"/>
                </a:cubicBezTo>
                <a:cubicBezTo>
                  <a:pt x="5105400" y="7810500"/>
                  <a:pt x="4343400" y="8686800"/>
                  <a:pt x="3124200" y="868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" name="Freeform 564"/>
          <p:cNvSpPr/>
          <p:nvPr/>
        </p:nvSpPr>
        <p:spPr>
          <a:xfrm>
            <a:off x="2449231" y="7097610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" name="Freeform 565"/>
          <p:cNvSpPr/>
          <p:nvPr/>
        </p:nvSpPr>
        <p:spPr>
          <a:xfrm>
            <a:off x="2493173" y="7069162"/>
            <a:ext cx="16764" cy="90170"/>
          </a:xfrm>
          <a:custGeom>
            <a:avLst/>
            <a:gdLst/>
            <a:ahLst/>
            <a:cxnLst/>
            <a:rect l="0" t="0" r="0" b="0"/>
            <a:pathLst>
              <a:path w="1676400" h="9017000">
                <a:moveTo>
                  <a:pt x="266700" y="9017000"/>
                </a:moveTo>
                <a:lnTo>
                  <a:pt x="1409700" y="9017000"/>
                </a:lnTo>
                <a:lnTo>
                  <a:pt x="1409700" y="2997200"/>
                </a:lnTo>
                <a:lnTo>
                  <a:pt x="266700" y="2997200"/>
                </a:lnTo>
                <a:close/>
                <a:moveTo>
                  <a:pt x="0" y="838200"/>
                </a:moveTo>
                <a:cubicBezTo>
                  <a:pt x="0" y="1295400"/>
                  <a:pt x="381000" y="1676400"/>
                  <a:pt x="838200" y="1676400"/>
                </a:cubicBezTo>
                <a:cubicBezTo>
                  <a:pt x="1295400" y="1676400"/>
                  <a:pt x="1676400" y="1295400"/>
                  <a:pt x="1676400" y="838200"/>
                </a:cubicBezTo>
                <a:cubicBezTo>
                  <a:pt x="1676400" y="381000"/>
                  <a:pt x="1295400" y="0"/>
                  <a:pt x="838200" y="0"/>
                </a:cubicBezTo>
                <a:cubicBezTo>
                  <a:pt x="381000" y="0"/>
                  <a:pt x="0" y="381000"/>
                  <a:pt x="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" name="Freeform 566"/>
          <p:cNvSpPr/>
          <p:nvPr/>
        </p:nvSpPr>
        <p:spPr>
          <a:xfrm>
            <a:off x="2524161" y="7097610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73400"/>
                </a:lnTo>
                <a:cubicBezTo>
                  <a:pt x="1143000" y="1676400"/>
                  <a:pt x="1866900" y="1066800"/>
                  <a:pt x="2819400" y="1066800"/>
                </a:cubicBezTo>
                <a:cubicBezTo>
                  <a:pt x="3543300" y="1066800"/>
                  <a:pt x="4191000" y="1485900"/>
                  <a:pt x="4191000" y="2616200"/>
                </a:cubicBezTo>
                <a:lnTo>
                  <a:pt x="4191000" y="6172200"/>
                </a:lnTo>
                <a:lnTo>
                  <a:pt x="5334000" y="6172200"/>
                </a:lnTo>
                <a:lnTo>
                  <a:pt x="5334000" y="2298700"/>
                </a:lnTo>
                <a:cubicBezTo>
                  <a:pt x="5334000" y="698500"/>
                  <a:pt x="4318000" y="0"/>
                  <a:pt x="31496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" name="Freeform 567"/>
          <p:cNvSpPr/>
          <p:nvPr/>
        </p:nvSpPr>
        <p:spPr>
          <a:xfrm>
            <a:off x="2590455" y="7097610"/>
            <a:ext cx="63373" cy="92202"/>
          </a:xfrm>
          <a:custGeom>
            <a:avLst/>
            <a:gdLst/>
            <a:ahLst/>
            <a:cxnLst/>
            <a:rect l="0" t="0" r="0" b="0"/>
            <a:pathLst>
              <a:path w="6337300" h="9220200">
                <a:moveTo>
                  <a:pt x="6337300" y="152400"/>
                </a:moveTo>
                <a:lnTo>
                  <a:pt x="5194300" y="152400"/>
                </a:lnTo>
                <a:lnTo>
                  <a:pt x="5194300" y="1016000"/>
                </a:lnTo>
                <a:lnTo>
                  <a:pt x="5168900" y="1016000"/>
                </a:lnTo>
                <a:cubicBezTo>
                  <a:pt x="4724400" y="368300"/>
                  <a:pt x="3886200" y="0"/>
                  <a:pt x="3073400" y="0"/>
                </a:cubicBezTo>
                <a:cubicBezTo>
                  <a:pt x="1206500" y="0"/>
                  <a:pt x="12700" y="1384300"/>
                  <a:pt x="12700" y="31623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3898900" y="6248400"/>
                  <a:pt x="4724400" y="5905500"/>
                  <a:pt x="5156200" y="5181600"/>
                </a:cubicBezTo>
                <a:lnTo>
                  <a:pt x="5194300" y="5181600"/>
                </a:lnTo>
                <a:lnTo>
                  <a:pt x="5194300" y="6070600"/>
                </a:lnTo>
                <a:cubicBezTo>
                  <a:pt x="5194300" y="7086600"/>
                  <a:pt x="4724400" y="8153400"/>
                  <a:pt x="3022600" y="8153400"/>
                </a:cubicBezTo>
                <a:cubicBezTo>
                  <a:pt x="2146300" y="8153400"/>
                  <a:pt x="1473200" y="7810500"/>
                  <a:pt x="876300" y="7175500"/>
                </a:cubicBezTo>
                <a:lnTo>
                  <a:pt x="101600" y="8140700"/>
                </a:lnTo>
                <a:cubicBezTo>
                  <a:pt x="952500" y="8928100"/>
                  <a:pt x="1905000" y="9220200"/>
                  <a:pt x="3048000" y="9220200"/>
                </a:cubicBezTo>
                <a:cubicBezTo>
                  <a:pt x="5016500" y="9220200"/>
                  <a:pt x="6337300" y="7937500"/>
                  <a:pt x="6337300" y="6121400"/>
                </a:cubicBezTo>
                <a:close/>
                <a:moveTo>
                  <a:pt x="3213100" y="1066800"/>
                </a:moveTo>
                <a:cubicBezTo>
                  <a:pt x="4432300" y="1066800"/>
                  <a:pt x="5194300" y="1943100"/>
                  <a:pt x="5194300" y="3162300"/>
                </a:cubicBezTo>
                <a:cubicBezTo>
                  <a:pt x="5194300" y="4381500"/>
                  <a:pt x="4432300" y="5181600"/>
                  <a:pt x="3213100" y="5181600"/>
                </a:cubicBezTo>
                <a:cubicBezTo>
                  <a:pt x="1993900" y="5181600"/>
                  <a:pt x="1231900" y="4381500"/>
                  <a:pt x="1231900" y="3162300"/>
                </a:cubicBezTo>
                <a:cubicBezTo>
                  <a:pt x="1231900" y="1943100"/>
                  <a:pt x="1993900" y="1066800"/>
                  <a:pt x="3213100" y="106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" name="Freeform 568"/>
          <p:cNvSpPr/>
          <p:nvPr/>
        </p:nvSpPr>
        <p:spPr>
          <a:xfrm>
            <a:off x="2695103" y="7082243"/>
            <a:ext cx="41402" cy="78613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" name="Freeform 569"/>
          <p:cNvSpPr/>
          <p:nvPr/>
        </p:nvSpPr>
        <p:spPr>
          <a:xfrm>
            <a:off x="2749586" y="7063320"/>
            <a:ext cx="53340" cy="96012"/>
          </a:xfrm>
          <a:custGeom>
            <a:avLst/>
            <a:gdLst/>
            <a:ahLst/>
            <a:cxnLst/>
            <a:rect l="0" t="0" r="0" b="0"/>
            <a:pathLst>
              <a:path w="5334000" h="9601200">
                <a:moveTo>
                  <a:pt x="0" y="9601200"/>
                </a:moveTo>
                <a:lnTo>
                  <a:pt x="1143000" y="9601200"/>
                </a:lnTo>
                <a:lnTo>
                  <a:pt x="1143000" y="6502400"/>
                </a:lnTo>
                <a:cubicBezTo>
                  <a:pt x="1143000" y="5105400"/>
                  <a:pt x="1866900" y="4495800"/>
                  <a:pt x="2819400" y="4495800"/>
                </a:cubicBezTo>
                <a:cubicBezTo>
                  <a:pt x="3543300" y="4495800"/>
                  <a:pt x="4191000" y="4914900"/>
                  <a:pt x="4191000" y="6045200"/>
                </a:cubicBezTo>
                <a:lnTo>
                  <a:pt x="4191000" y="9601200"/>
                </a:lnTo>
                <a:lnTo>
                  <a:pt x="5334000" y="9601200"/>
                </a:lnTo>
                <a:lnTo>
                  <a:pt x="5334000" y="5727700"/>
                </a:lnTo>
                <a:cubicBezTo>
                  <a:pt x="5334000" y="4127500"/>
                  <a:pt x="4318000" y="3429000"/>
                  <a:pt x="3149600" y="3429000"/>
                </a:cubicBezTo>
                <a:cubicBezTo>
                  <a:pt x="2222500" y="3429000"/>
                  <a:pt x="1460500" y="3873500"/>
                  <a:pt x="1168400" y="4508500"/>
                </a:cubicBezTo>
                <a:lnTo>
                  <a:pt x="1143000" y="4508500"/>
                </a:lnTo>
                <a:lnTo>
                  <a:pt x="114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" name="Freeform 570"/>
          <p:cNvSpPr/>
          <p:nvPr/>
        </p:nvSpPr>
        <p:spPr>
          <a:xfrm>
            <a:off x="2815372" y="7097610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" name="Freeform 571"/>
          <p:cNvSpPr/>
          <p:nvPr/>
        </p:nvSpPr>
        <p:spPr>
          <a:xfrm>
            <a:off x="2886492" y="7069162"/>
            <a:ext cx="16764" cy="90170"/>
          </a:xfrm>
          <a:custGeom>
            <a:avLst/>
            <a:gdLst/>
            <a:ahLst/>
            <a:cxnLst/>
            <a:rect l="0" t="0" r="0" b="0"/>
            <a:pathLst>
              <a:path w="1676400" h="9017000">
                <a:moveTo>
                  <a:pt x="266700" y="9017000"/>
                </a:moveTo>
                <a:lnTo>
                  <a:pt x="1409700" y="9017000"/>
                </a:lnTo>
                <a:lnTo>
                  <a:pt x="1409700" y="2997200"/>
                </a:lnTo>
                <a:lnTo>
                  <a:pt x="266700" y="2997200"/>
                </a:lnTo>
                <a:close/>
                <a:moveTo>
                  <a:pt x="0" y="838200"/>
                </a:moveTo>
                <a:cubicBezTo>
                  <a:pt x="0" y="1295400"/>
                  <a:pt x="381000" y="1676400"/>
                  <a:pt x="838200" y="1676400"/>
                </a:cubicBezTo>
                <a:cubicBezTo>
                  <a:pt x="1295400" y="1676400"/>
                  <a:pt x="1676400" y="1295400"/>
                  <a:pt x="1676400" y="838200"/>
                </a:cubicBezTo>
                <a:cubicBezTo>
                  <a:pt x="1676400" y="381000"/>
                  <a:pt x="1295400" y="0"/>
                  <a:pt x="838200" y="0"/>
                </a:cubicBezTo>
                <a:cubicBezTo>
                  <a:pt x="381000" y="0"/>
                  <a:pt x="0" y="381000"/>
                  <a:pt x="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" name="Freeform 572"/>
          <p:cNvSpPr/>
          <p:nvPr/>
        </p:nvSpPr>
        <p:spPr>
          <a:xfrm>
            <a:off x="2917480" y="7097610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" name="Freeform 573"/>
          <p:cNvSpPr/>
          <p:nvPr/>
        </p:nvSpPr>
        <p:spPr>
          <a:xfrm>
            <a:off x="2993680" y="7097610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" name="Freeform 574"/>
          <p:cNvSpPr/>
          <p:nvPr/>
        </p:nvSpPr>
        <p:spPr>
          <a:xfrm>
            <a:off x="3058704" y="7099134"/>
            <a:ext cx="64389" cy="60198"/>
          </a:xfrm>
          <a:custGeom>
            <a:avLst/>
            <a:gdLst/>
            <a:ahLst/>
            <a:cxnLst/>
            <a:rect l="0" t="0" r="0" b="0"/>
            <a:pathLst>
              <a:path w="6438900" h="6019800">
                <a:moveTo>
                  <a:pt x="0" y="6019800"/>
                </a:moveTo>
                <a:lnTo>
                  <a:pt x="1409700" y="6019800"/>
                </a:lnTo>
                <a:lnTo>
                  <a:pt x="3187700" y="3492500"/>
                </a:lnTo>
                <a:lnTo>
                  <a:pt x="4965700" y="6019800"/>
                </a:lnTo>
                <a:lnTo>
                  <a:pt x="6438900" y="6019800"/>
                </a:lnTo>
                <a:lnTo>
                  <a:pt x="4000500" y="2806700"/>
                </a:lnTo>
                <a:lnTo>
                  <a:pt x="6057900" y="0"/>
                </a:lnTo>
                <a:lnTo>
                  <a:pt x="4673600" y="0"/>
                </a:lnTo>
                <a:lnTo>
                  <a:pt x="3238500" y="2133600"/>
                </a:lnTo>
                <a:lnTo>
                  <a:pt x="1778000" y="0"/>
                </a:lnTo>
                <a:lnTo>
                  <a:pt x="304800" y="0"/>
                </a:lnTo>
                <a:lnTo>
                  <a:pt x="2438400" y="2806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" name="Freeform 575"/>
          <p:cNvSpPr/>
          <p:nvPr/>
        </p:nvSpPr>
        <p:spPr>
          <a:xfrm>
            <a:off x="3131221" y="7097610"/>
            <a:ext cx="63246" cy="9753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0" y="9753600"/>
                </a:moveTo>
                <a:lnTo>
                  <a:pt x="1143000" y="9753600"/>
                </a:lnTo>
                <a:lnTo>
                  <a:pt x="1143000" y="5308600"/>
                </a:lnTo>
                <a:lnTo>
                  <a:pt x="1168400" y="5308600"/>
                </a:lnTo>
                <a:cubicBezTo>
                  <a:pt x="1574800" y="5930900"/>
                  <a:pt x="2400300" y="6324600"/>
                  <a:pt x="3263900" y="6324600"/>
                </a:cubicBezTo>
                <a:cubicBezTo>
                  <a:pt x="5118100" y="6324600"/>
                  <a:pt x="6324600" y="4965700"/>
                  <a:pt x="6324600" y="3162300"/>
                </a:cubicBezTo>
                <a:cubicBezTo>
                  <a:pt x="6324600" y="1384300"/>
                  <a:pt x="5130800" y="0"/>
                  <a:pt x="3263900" y="0"/>
                </a:cubicBezTo>
                <a:cubicBezTo>
                  <a:pt x="2451100" y="0"/>
                  <a:pt x="1612900" y="368300"/>
                  <a:pt x="1168400" y="1016000"/>
                </a:cubicBezTo>
                <a:lnTo>
                  <a:pt x="1143000" y="1016000"/>
                </a:lnTo>
                <a:lnTo>
                  <a:pt x="1143000" y="152400"/>
                </a:lnTo>
                <a:lnTo>
                  <a:pt x="0" y="152400"/>
                </a:lnTo>
                <a:close/>
                <a:moveTo>
                  <a:pt x="3124200" y="1066800"/>
                </a:moveTo>
                <a:cubicBezTo>
                  <a:pt x="4343400" y="1066800"/>
                  <a:pt x="5105400" y="1943100"/>
                  <a:pt x="5105400" y="3162300"/>
                </a:cubicBezTo>
                <a:cubicBezTo>
                  <a:pt x="5105400" y="4381500"/>
                  <a:pt x="4343400" y="5257800"/>
                  <a:pt x="3124200" y="5257800"/>
                </a:cubicBezTo>
                <a:cubicBezTo>
                  <a:pt x="1905000" y="5257800"/>
                  <a:pt x="1143000" y="4381500"/>
                  <a:pt x="1143000" y="3162300"/>
                </a:cubicBezTo>
                <a:cubicBezTo>
                  <a:pt x="1143000" y="1943100"/>
                  <a:pt x="1905000" y="1066800"/>
                  <a:pt x="3124200" y="106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" name="Freeform 576"/>
          <p:cNvSpPr/>
          <p:nvPr/>
        </p:nvSpPr>
        <p:spPr>
          <a:xfrm>
            <a:off x="3203992" y="7097610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" name="Freeform 577"/>
          <p:cNvSpPr/>
          <p:nvPr/>
        </p:nvSpPr>
        <p:spPr>
          <a:xfrm>
            <a:off x="3276890" y="7097610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" name="Freeform 578"/>
          <p:cNvSpPr/>
          <p:nvPr/>
        </p:nvSpPr>
        <p:spPr>
          <a:xfrm>
            <a:off x="3320832" y="7069162"/>
            <a:ext cx="16764" cy="90170"/>
          </a:xfrm>
          <a:custGeom>
            <a:avLst/>
            <a:gdLst/>
            <a:ahLst/>
            <a:cxnLst/>
            <a:rect l="0" t="0" r="0" b="0"/>
            <a:pathLst>
              <a:path w="1676400" h="9017000">
                <a:moveTo>
                  <a:pt x="266700" y="9017000"/>
                </a:moveTo>
                <a:lnTo>
                  <a:pt x="1409700" y="9017000"/>
                </a:lnTo>
                <a:lnTo>
                  <a:pt x="1409700" y="2997200"/>
                </a:lnTo>
                <a:lnTo>
                  <a:pt x="266700" y="2997200"/>
                </a:lnTo>
                <a:close/>
                <a:moveTo>
                  <a:pt x="0" y="838200"/>
                </a:moveTo>
                <a:cubicBezTo>
                  <a:pt x="0" y="1295400"/>
                  <a:pt x="381000" y="1676400"/>
                  <a:pt x="838200" y="1676400"/>
                </a:cubicBezTo>
                <a:cubicBezTo>
                  <a:pt x="1295400" y="1676400"/>
                  <a:pt x="1676400" y="1295400"/>
                  <a:pt x="1676400" y="838200"/>
                </a:cubicBezTo>
                <a:cubicBezTo>
                  <a:pt x="1676400" y="381000"/>
                  <a:pt x="1295400" y="0"/>
                  <a:pt x="838200" y="0"/>
                </a:cubicBezTo>
                <a:cubicBezTo>
                  <a:pt x="381000" y="0"/>
                  <a:pt x="0" y="381000"/>
                  <a:pt x="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" name="Freeform 579"/>
          <p:cNvSpPr/>
          <p:nvPr/>
        </p:nvSpPr>
        <p:spPr>
          <a:xfrm>
            <a:off x="3348264" y="7097610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" name="Freeform 580"/>
          <p:cNvSpPr/>
          <p:nvPr/>
        </p:nvSpPr>
        <p:spPr>
          <a:xfrm>
            <a:off x="3421162" y="7097610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73400"/>
                </a:lnTo>
                <a:cubicBezTo>
                  <a:pt x="1143000" y="1676400"/>
                  <a:pt x="1866900" y="1066800"/>
                  <a:pt x="2819400" y="1066800"/>
                </a:cubicBezTo>
                <a:cubicBezTo>
                  <a:pt x="3543300" y="1066800"/>
                  <a:pt x="4191000" y="1485900"/>
                  <a:pt x="4191000" y="2616200"/>
                </a:cubicBezTo>
                <a:lnTo>
                  <a:pt x="4191000" y="6172200"/>
                </a:lnTo>
                <a:lnTo>
                  <a:pt x="5334000" y="6172200"/>
                </a:lnTo>
                <a:lnTo>
                  <a:pt x="5334000" y="2298700"/>
                </a:lnTo>
                <a:cubicBezTo>
                  <a:pt x="5334000" y="698500"/>
                  <a:pt x="4318000" y="0"/>
                  <a:pt x="31496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" name="Freeform 581"/>
          <p:cNvSpPr/>
          <p:nvPr/>
        </p:nvSpPr>
        <p:spPr>
          <a:xfrm>
            <a:off x="3487583" y="7097737"/>
            <a:ext cx="54610" cy="63119"/>
          </a:xfrm>
          <a:custGeom>
            <a:avLst/>
            <a:gdLst/>
            <a:ahLst/>
            <a:cxnLst/>
            <a:rect l="0" t="0" r="0" b="0"/>
            <a:pathLst>
              <a:path w="5461000" h="6311900">
                <a:moveTo>
                  <a:pt x="5461000" y="952500"/>
                </a:moveTo>
                <a:cubicBezTo>
                  <a:pt x="4864100" y="304800"/>
                  <a:pt x="4025900" y="0"/>
                  <a:pt x="3149600" y="0"/>
                </a:cubicBezTo>
                <a:cubicBezTo>
                  <a:pt x="1270000" y="0"/>
                  <a:pt x="0" y="1320800"/>
                  <a:pt x="0" y="3175000"/>
                </a:cubicBezTo>
                <a:cubicBezTo>
                  <a:pt x="0" y="5029200"/>
                  <a:pt x="1295400" y="6311900"/>
                  <a:pt x="3149600" y="6311900"/>
                </a:cubicBezTo>
                <a:cubicBezTo>
                  <a:pt x="4025900" y="6311900"/>
                  <a:pt x="4838700" y="6045200"/>
                  <a:pt x="5435600" y="5384800"/>
                </a:cubicBezTo>
                <a:lnTo>
                  <a:pt x="4622800" y="4572000"/>
                </a:lnTo>
                <a:cubicBezTo>
                  <a:pt x="4241800" y="5016500"/>
                  <a:pt x="3797300" y="5245100"/>
                  <a:pt x="3162300" y="5245100"/>
                </a:cubicBezTo>
                <a:cubicBezTo>
                  <a:pt x="1981200" y="5245100"/>
                  <a:pt x="1219200" y="4330700"/>
                  <a:pt x="1219200" y="3200400"/>
                </a:cubicBezTo>
                <a:cubicBezTo>
                  <a:pt x="1219200" y="2070100"/>
                  <a:pt x="1854200" y="1066800"/>
                  <a:pt x="3098800" y="1066800"/>
                </a:cubicBezTo>
                <a:cubicBezTo>
                  <a:pt x="3733800" y="1066800"/>
                  <a:pt x="4178300" y="1295400"/>
                  <a:pt x="4597400" y="1739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" name="Freeform 582"/>
          <p:cNvSpPr/>
          <p:nvPr/>
        </p:nvSpPr>
        <p:spPr>
          <a:xfrm>
            <a:off x="3546892" y="7097610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" name="Freeform 583"/>
          <p:cNvSpPr/>
          <p:nvPr/>
        </p:nvSpPr>
        <p:spPr>
          <a:xfrm>
            <a:off x="3650905" y="7097610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" name="Freeform 584"/>
          <p:cNvSpPr/>
          <p:nvPr/>
        </p:nvSpPr>
        <p:spPr>
          <a:xfrm>
            <a:off x="3713390" y="7097610"/>
            <a:ext cx="47625" cy="63246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" name="Freeform 585"/>
          <p:cNvSpPr/>
          <p:nvPr/>
        </p:nvSpPr>
        <p:spPr>
          <a:xfrm>
            <a:off x="3800384" y="7099134"/>
            <a:ext cx="93599" cy="60198"/>
          </a:xfrm>
          <a:custGeom>
            <a:avLst/>
            <a:gdLst/>
            <a:ahLst/>
            <a:cxnLst/>
            <a:rect l="0" t="0" r="0" b="0"/>
            <a:pathLst>
              <a:path w="9359900" h="6019800">
                <a:moveTo>
                  <a:pt x="1981200" y="6019800"/>
                </a:moveTo>
                <a:lnTo>
                  <a:pt x="3213100" y="6019800"/>
                </a:lnTo>
                <a:lnTo>
                  <a:pt x="4648200" y="1524000"/>
                </a:lnTo>
                <a:lnTo>
                  <a:pt x="4673600" y="1524000"/>
                </a:lnTo>
                <a:lnTo>
                  <a:pt x="6261100" y="6019800"/>
                </a:lnTo>
                <a:lnTo>
                  <a:pt x="7416800" y="6019800"/>
                </a:lnTo>
                <a:lnTo>
                  <a:pt x="9359900" y="0"/>
                </a:lnTo>
                <a:lnTo>
                  <a:pt x="8153400" y="0"/>
                </a:lnTo>
                <a:lnTo>
                  <a:pt x="6858000" y="4495800"/>
                </a:lnTo>
                <a:lnTo>
                  <a:pt x="6832600" y="4495800"/>
                </a:lnTo>
                <a:lnTo>
                  <a:pt x="5308600" y="0"/>
                </a:lnTo>
                <a:lnTo>
                  <a:pt x="4102100" y="0"/>
                </a:lnTo>
                <a:lnTo>
                  <a:pt x="2667000" y="4495800"/>
                </a:lnTo>
                <a:lnTo>
                  <a:pt x="2641600" y="4495800"/>
                </a:lnTo>
                <a:lnTo>
                  <a:pt x="1282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" name="Freeform 586"/>
          <p:cNvSpPr/>
          <p:nvPr/>
        </p:nvSpPr>
        <p:spPr>
          <a:xfrm>
            <a:off x="3899825" y="7097610"/>
            <a:ext cx="64008" cy="63246"/>
          </a:xfrm>
          <a:custGeom>
            <a:avLst/>
            <a:gdLst/>
            <a:ahLst/>
            <a:cxnLst/>
            <a:rect l="0" t="0" r="0" b="0"/>
            <a:pathLst>
              <a:path w="6400800" h="6324600">
                <a:moveTo>
                  <a:pt x="1219200" y="3162300"/>
                </a:moveTo>
                <a:cubicBezTo>
                  <a:pt x="1219200" y="1943100"/>
                  <a:pt x="1981200" y="1066800"/>
                  <a:pt x="3200400" y="1066800"/>
                </a:cubicBezTo>
                <a:cubicBezTo>
                  <a:pt x="4419600" y="1066800"/>
                  <a:pt x="5181600" y="1943100"/>
                  <a:pt x="5181600" y="3162300"/>
                </a:cubicBezTo>
                <a:cubicBezTo>
                  <a:pt x="5181600" y="4381500"/>
                  <a:pt x="4419600" y="5257800"/>
                  <a:pt x="3200400" y="5257800"/>
                </a:cubicBezTo>
                <a:cubicBezTo>
                  <a:pt x="1981200" y="5257800"/>
                  <a:pt x="1219200" y="4381500"/>
                  <a:pt x="1219200" y="3162300"/>
                </a:cubicBezTo>
                <a:close/>
                <a:moveTo>
                  <a:pt x="0" y="3162300"/>
                </a:moveTo>
                <a:cubicBezTo>
                  <a:pt x="0" y="4914900"/>
                  <a:pt x="1409700" y="6324600"/>
                  <a:pt x="3200400" y="6324600"/>
                </a:cubicBezTo>
                <a:cubicBezTo>
                  <a:pt x="4991100" y="6324600"/>
                  <a:pt x="6400800" y="4914900"/>
                  <a:pt x="6400800" y="3162300"/>
                </a:cubicBezTo>
                <a:cubicBezTo>
                  <a:pt x="6400800" y="1409700"/>
                  <a:pt x="4991100" y="0"/>
                  <a:pt x="3200400" y="0"/>
                </a:cubicBezTo>
                <a:cubicBezTo>
                  <a:pt x="1409700" y="0"/>
                  <a:pt x="0" y="1409700"/>
                  <a:pt x="0" y="3162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" name="Freeform 587"/>
          <p:cNvSpPr/>
          <p:nvPr/>
        </p:nvSpPr>
        <p:spPr>
          <a:xfrm>
            <a:off x="3976914" y="7097610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" name="Freeform 588"/>
          <p:cNvSpPr/>
          <p:nvPr/>
        </p:nvSpPr>
        <p:spPr>
          <a:xfrm>
            <a:off x="4022634" y="7063320"/>
            <a:ext cx="55626" cy="96012"/>
          </a:xfrm>
          <a:custGeom>
            <a:avLst/>
            <a:gdLst/>
            <a:ahLst/>
            <a:cxnLst/>
            <a:rect l="0" t="0" r="0" b="0"/>
            <a:pathLst>
              <a:path w="5562600" h="9601200">
                <a:moveTo>
                  <a:pt x="0" y="9601200"/>
                </a:moveTo>
                <a:lnTo>
                  <a:pt x="1143000" y="9601200"/>
                </a:lnTo>
                <a:lnTo>
                  <a:pt x="1143000" y="6477000"/>
                </a:lnTo>
                <a:lnTo>
                  <a:pt x="3937000" y="9601200"/>
                </a:lnTo>
                <a:lnTo>
                  <a:pt x="5562600" y="9601200"/>
                </a:lnTo>
                <a:lnTo>
                  <a:pt x="2514600" y="6324600"/>
                </a:lnTo>
                <a:lnTo>
                  <a:pt x="5321300" y="3594100"/>
                </a:lnTo>
                <a:lnTo>
                  <a:pt x="3733800" y="3594100"/>
                </a:lnTo>
                <a:lnTo>
                  <a:pt x="1143000" y="6197600"/>
                </a:lnTo>
                <a:lnTo>
                  <a:pt x="114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" name="Freeform 589"/>
          <p:cNvSpPr/>
          <p:nvPr/>
        </p:nvSpPr>
        <p:spPr>
          <a:xfrm>
            <a:off x="4085499" y="7069162"/>
            <a:ext cx="16764" cy="90170"/>
          </a:xfrm>
          <a:custGeom>
            <a:avLst/>
            <a:gdLst/>
            <a:ahLst/>
            <a:cxnLst/>
            <a:rect l="0" t="0" r="0" b="0"/>
            <a:pathLst>
              <a:path w="1676400" h="9017000">
                <a:moveTo>
                  <a:pt x="266700" y="9017000"/>
                </a:moveTo>
                <a:lnTo>
                  <a:pt x="1409700" y="9017000"/>
                </a:lnTo>
                <a:lnTo>
                  <a:pt x="1409700" y="2997200"/>
                </a:lnTo>
                <a:lnTo>
                  <a:pt x="266700" y="2997200"/>
                </a:lnTo>
                <a:close/>
                <a:moveTo>
                  <a:pt x="0" y="838200"/>
                </a:moveTo>
                <a:cubicBezTo>
                  <a:pt x="0" y="1295400"/>
                  <a:pt x="381000" y="1676400"/>
                  <a:pt x="838200" y="1676400"/>
                </a:cubicBezTo>
                <a:cubicBezTo>
                  <a:pt x="1295400" y="1676400"/>
                  <a:pt x="1676400" y="1295400"/>
                  <a:pt x="1676400" y="838200"/>
                </a:cubicBezTo>
                <a:cubicBezTo>
                  <a:pt x="1676400" y="381000"/>
                  <a:pt x="1295400" y="0"/>
                  <a:pt x="838200" y="0"/>
                </a:cubicBezTo>
                <a:cubicBezTo>
                  <a:pt x="381000" y="0"/>
                  <a:pt x="0" y="381000"/>
                  <a:pt x="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" name="Freeform 590"/>
          <p:cNvSpPr/>
          <p:nvPr/>
        </p:nvSpPr>
        <p:spPr>
          <a:xfrm>
            <a:off x="4116487" y="7097610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73400"/>
                </a:lnTo>
                <a:cubicBezTo>
                  <a:pt x="1143000" y="1676400"/>
                  <a:pt x="1866900" y="1066800"/>
                  <a:pt x="2819400" y="1066800"/>
                </a:cubicBezTo>
                <a:cubicBezTo>
                  <a:pt x="3543300" y="1066800"/>
                  <a:pt x="4191000" y="1485900"/>
                  <a:pt x="4191000" y="2616200"/>
                </a:cubicBezTo>
                <a:lnTo>
                  <a:pt x="4191000" y="6172200"/>
                </a:lnTo>
                <a:lnTo>
                  <a:pt x="5334000" y="6172200"/>
                </a:lnTo>
                <a:lnTo>
                  <a:pt x="5334000" y="2298700"/>
                </a:lnTo>
                <a:cubicBezTo>
                  <a:pt x="5334000" y="698500"/>
                  <a:pt x="4318000" y="0"/>
                  <a:pt x="31496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" name="Freeform 591"/>
          <p:cNvSpPr/>
          <p:nvPr/>
        </p:nvSpPr>
        <p:spPr>
          <a:xfrm>
            <a:off x="4182781" y="7097610"/>
            <a:ext cx="63373" cy="92202"/>
          </a:xfrm>
          <a:custGeom>
            <a:avLst/>
            <a:gdLst/>
            <a:ahLst/>
            <a:cxnLst/>
            <a:rect l="0" t="0" r="0" b="0"/>
            <a:pathLst>
              <a:path w="6337300" h="9220200">
                <a:moveTo>
                  <a:pt x="6337300" y="152400"/>
                </a:moveTo>
                <a:lnTo>
                  <a:pt x="5194300" y="152400"/>
                </a:lnTo>
                <a:lnTo>
                  <a:pt x="5194300" y="1016000"/>
                </a:lnTo>
                <a:lnTo>
                  <a:pt x="5168900" y="1016000"/>
                </a:lnTo>
                <a:cubicBezTo>
                  <a:pt x="4724400" y="368300"/>
                  <a:pt x="3886200" y="0"/>
                  <a:pt x="3073400" y="0"/>
                </a:cubicBezTo>
                <a:cubicBezTo>
                  <a:pt x="1206500" y="0"/>
                  <a:pt x="12700" y="1384300"/>
                  <a:pt x="12700" y="31623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3898900" y="6248400"/>
                  <a:pt x="4724400" y="5905500"/>
                  <a:pt x="5156200" y="5181600"/>
                </a:cubicBezTo>
                <a:lnTo>
                  <a:pt x="5194300" y="5181600"/>
                </a:lnTo>
                <a:lnTo>
                  <a:pt x="5194300" y="6070600"/>
                </a:lnTo>
                <a:cubicBezTo>
                  <a:pt x="5194300" y="7086600"/>
                  <a:pt x="4724400" y="8153400"/>
                  <a:pt x="3022600" y="8153400"/>
                </a:cubicBezTo>
                <a:cubicBezTo>
                  <a:pt x="2146300" y="8153400"/>
                  <a:pt x="1473200" y="7810500"/>
                  <a:pt x="876300" y="7175500"/>
                </a:cubicBezTo>
                <a:lnTo>
                  <a:pt x="101600" y="8140700"/>
                </a:lnTo>
                <a:cubicBezTo>
                  <a:pt x="952500" y="8928100"/>
                  <a:pt x="1905000" y="9220200"/>
                  <a:pt x="3048000" y="9220200"/>
                </a:cubicBezTo>
                <a:cubicBezTo>
                  <a:pt x="5016500" y="9220200"/>
                  <a:pt x="6337300" y="7937500"/>
                  <a:pt x="6337300" y="6121400"/>
                </a:cubicBezTo>
                <a:close/>
                <a:moveTo>
                  <a:pt x="3213100" y="1066800"/>
                </a:moveTo>
                <a:cubicBezTo>
                  <a:pt x="4432300" y="1066800"/>
                  <a:pt x="5194300" y="1943100"/>
                  <a:pt x="5194300" y="3162300"/>
                </a:cubicBezTo>
                <a:cubicBezTo>
                  <a:pt x="5194300" y="4381500"/>
                  <a:pt x="4432300" y="5181600"/>
                  <a:pt x="3213100" y="5181600"/>
                </a:cubicBezTo>
                <a:cubicBezTo>
                  <a:pt x="1993900" y="5181600"/>
                  <a:pt x="1231900" y="4381500"/>
                  <a:pt x="1231900" y="3162300"/>
                </a:cubicBezTo>
                <a:cubicBezTo>
                  <a:pt x="1231900" y="1943100"/>
                  <a:pt x="1993900" y="1066800"/>
                  <a:pt x="3213100" y="106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" name="Freeform 592"/>
          <p:cNvSpPr/>
          <p:nvPr/>
        </p:nvSpPr>
        <p:spPr>
          <a:xfrm>
            <a:off x="2089313" y="7250010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" name="Freeform 593"/>
          <p:cNvSpPr/>
          <p:nvPr/>
        </p:nvSpPr>
        <p:spPr>
          <a:xfrm>
            <a:off x="2156877" y="7250010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" name="Freeform 594"/>
          <p:cNvSpPr/>
          <p:nvPr/>
        </p:nvSpPr>
        <p:spPr>
          <a:xfrm>
            <a:off x="2193834" y="7234643"/>
            <a:ext cx="41402" cy="78613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" name="Freeform 595"/>
          <p:cNvSpPr/>
          <p:nvPr/>
        </p:nvSpPr>
        <p:spPr>
          <a:xfrm>
            <a:off x="2246539" y="7221562"/>
            <a:ext cx="16764" cy="90170"/>
          </a:xfrm>
          <a:custGeom>
            <a:avLst/>
            <a:gdLst/>
            <a:ahLst/>
            <a:cxnLst/>
            <a:rect l="0" t="0" r="0" b="0"/>
            <a:pathLst>
              <a:path w="1676400" h="9017000">
                <a:moveTo>
                  <a:pt x="266700" y="9017000"/>
                </a:moveTo>
                <a:lnTo>
                  <a:pt x="1409700" y="9017000"/>
                </a:lnTo>
                <a:lnTo>
                  <a:pt x="1409700" y="2997200"/>
                </a:lnTo>
                <a:lnTo>
                  <a:pt x="266700" y="2997200"/>
                </a:lnTo>
                <a:close/>
                <a:moveTo>
                  <a:pt x="0" y="838200"/>
                </a:moveTo>
                <a:cubicBezTo>
                  <a:pt x="0" y="1295400"/>
                  <a:pt x="381000" y="1676400"/>
                  <a:pt x="838200" y="1676400"/>
                </a:cubicBezTo>
                <a:cubicBezTo>
                  <a:pt x="1295400" y="1676400"/>
                  <a:pt x="1676400" y="1295400"/>
                  <a:pt x="1676400" y="838200"/>
                </a:cubicBezTo>
                <a:cubicBezTo>
                  <a:pt x="1676400" y="381000"/>
                  <a:pt x="1295400" y="0"/>
                  <a:pt x="838200" y="0"/>
                </a:cubicBezTo>
                <a:cubicBezTo>
                  <a:pt x="381000" y="0"/>
                  <a:pt x="0" y="381000"/>
                  <a:pt x="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" name="Freeform 596"/>
          <p:cNvSpPr/>
          <p:nvPr/>
        </p:nvSpPr>
        <p:spPr>
          <a:xfrm>
            <a:off x="2272447" y="7250010"/>
            <a:ext cx="47625" cy="63246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" name="Freeform 597"/>
          <p:cNvSpPr/>
          <p:nvPr/>
        </p:nvSpPr>
        <p:spPr>
          <a:xfrm>
            <a:off x="2323882" y="7234643"/>
            <a:ext cx="41402" cy="78613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" name="Freeform 598"/>
          <p:cNvSpPr/>
          <p:nvPr/>
        </p:nvSpPr>
        <p:spPr>
          <a:xfrm>
            <a:off x="2373285" y="7250010"/>
            <a:ext cx="47625" cy="63246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" name="Freeform 599"/>
          <p:cNvSpPr/>
          <p:nvPr/>
        </p:nvSpPr>
        <p:spPr>
          <a:xfrm>
            <a:off x="2464598" y="7250010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" name="Freeform 600"/>
          <p:cNvSpPr/>
          <p:nvPr/>
        </p:nvSpPr>
        <p:spPr>
          <a:xfrm>
            <a:off x="2532162" y="7250010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73400"/>
                </a:lnTo>
                <a:cubicBezTo>
                  <a:pt x="1143000" y="1676400"/>
                  <a:pt x="1866900" y="1066800"/>
                  <a:pt x="2819400" y="1066800"/>
                </a:cubicBezTo>
                <a:cubicBezTo>
                  <a:pt x="3543300" y="1066800"/>
                  <a:pt x="4191000" y="1485900"/>
                  <a:pt x="4191000" y="2616200"/>
                </a:cubicBezTo>
                <a:lnTo>
                  <a:pt x="4191000" y="6172200"/>
                </a:lnTo>
                <a:lnTo>
                  <a:pt x="5334000" y="6172200"/>
                </a:lnTo>
                <a:lnTo>
                  <a:pt x="5334000" y="2298700"/>
                </a:lnTo>
                <a:cubicBezTo>
                  <a:pt x="5334000" y="698500"/>
                  <a:pt x="4318000" y="0"/>
                  <a:pt x="31496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" name="Freeform 601"/>
          <p:cNvSpPr/>
          <p:nvPr/>
        </p:nvSpPr>
        <p:spPr>
          <a:xfrm>
            <a:off x="2598583" y="7215720"/>
            <a:ext cx="63246" cy="9753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6324600" y="0"/>
                </a:moveTo>
                <a:lnTo>
                  <a:pt x="5181600" y="0"/>
                </a:lnTo>
                <a:lnTo>
                  <a:pt x="5181600" y="4445000"/>
                </a:lnTo>
                <a:lnTo>
                  <a:pt x="5156200" y="4445000"/>
                </a:lnTo>
                <a:cubicBezTo>
                  <a:pt x="4749800" y="3822700"/>
                  <a:pt x="3924300" y="3429000"/>
                  <a:pt x="3060700" y="3429000"/>
                </a:cubicBezTo>
                <a:cubicBezTo>
                  <a:pt x="1206500" y="3429000"/>
                  <a:pt x="0" y="4787900"/>
                  <a:pt x="0" y="6591300"/>
                </a:cubicBezTo>
                <a:cubicBezTo>
                  <a:pt x="0" y="8369300"/>
                  <a:pt x="1193800" y="9753600"/>
                  <a:pt x="3060700" y="9753600"/>
                </a:cubicBezTo>
                <a:cubicBezTo>
                  <a:pt x="3873500" y="9753600"/>
                  <a:pt x="4711700" y="9385300"/>
                  <a:pt x="5156200" y="8737600"/>
                </a:cubicBezTo>
                <a:lnTo>
                  <a:pt x="5181600" y="8737600"/>
                </a:lnTo>
                <a:lnTo>
                  <a:pt x="5181600" y="9601200"/>
                </a:lnTo>
                <a:lnTo>
                  <a:pt x="6324600" y="9601200"/>
                </a:lnTo>
                <a:close/>
                <a:moveTo>
                  <a:pt x="3200400" y="8686800"/>
                </a:moveTo>
                <a:cubicBezTo>
                  <a:pt x="1981200" y="8686800"/>
                  <a:pt x="1219200" y="7810500"/>
                  <a:pt x="1219200" y="6591300"/>
                </a:cubicBezTo>
                <a:cubicBezTo>
                  <a:pt x="1219200" y="5372100"/>
                  <a:pt x="1981200" y="4495800"/>
                  <a:pt x="3200400" y="4495800"/>
                </a:cubicBezTo>
                <a:cubicBezTo>
                  <a:pt x="4419600" y="4495800"/>
                  <a:pt x="5181600" y="5372100"/>
                  <a:pt x="5181600" y="6591300"/>
                </a:cubicBezTo>
                <a:cubicBezTo>
                  <a:pt x="5181600" y="7810500"/>
                  <a:pt x="4419600" y="8686800"/>
                  <a:pt x="3200400" y="868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" name="Freeform 602"/>
          <p:cNvSpPr/>
          <p:nvPr/>
        </p:nvSpPr>
        <p:spPr>
          <a:xfrm>
            <a:off x="2706787" y="7250010"/>
            <a:ext cx="47625" cy="63246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" name="Freeform 603"/>
          <p:cNvSpPr/>
          <p:nvPr/>
        </p:nvSpPr>
        <p:spPr>
          <a:xfrm>
            <a:off x="2764064" y="7250137"/>
            <a:ext cx="54610" cy="63119"/>
          </a:xfrm>
          <a:custGeom>
            <a:avLst/>
            <a:gdLst/>
            <a:ahLst/>
            <a:cxnLst/>
            <a:rect l="0" t="0" r="0" b="0"/>
            <a:pathLst>
              <a:path w="5461000" h="6311900">
                <a:moveTo>
                  <a:pt x="5461000" y="952500"/>
                </a:moveTo>
                <a:cubicBezTo>
                  <a:pt x="4864100" y="304800"/>
                  <a:pt x="4025900" y="0"/>
                  <a:pt x="3149600" y="0"/>
                </a:cubicBezTo>
                <a:cubicBezTo>
                  <a:pt x="1270000" y="0"/>
                  <a:pt x="0" y="1320800"/>
                  <a:pt x="0" y="3175000"/>
                </a:cubicBezTo>
                <a:cubicBezTo>
                  <a:pt x="0" y="5029200"/>
                  <a:pt x="1295400" y="6311900"/>
                  <a:pt x="3149600" y="6311900"/>
                </a:cubicBezTo>
                <a:cubicBezTo>
                  <a:pt x="4025900" y="6311900"/>
                  <a:pt x="4838700" y="6045200"/>
                  <a:pt x="5435600" y="5384800"/>
                </a:cubicBezTo>
                <a:lnTo>
                  <a:pt x="4622800" y="4572000"/>
                </a:lnTo>
                <a:cubicBezTo>
                  <a:pt x="4241800" y="5016500"/>
                  <a:pt x="3797300" y="5245100"/>
                  <a:pt x="3162300" y="5245100"/>
                </a:cubicBezTo>
                <a:cubicBezTo>
                  <a:pt x="1981200" y="5245100"/>
                  <a:pt x="1219200" y="4330700"/>
                  <a:pt x="1219200" y="3200400"/>
                </a:cubicBezTo>
                <a:cubicBezTo>
                  <a:pt x="1219200" y="2070100"/>
                  <a:pt x="1854200" y="1066800"/>
                  <a:pt x="3098800" y="1066800"/>
                </a:cubicBezTo>
                <a:cubicBezTo>
                  <a:pt x="3733800" y="1066800"/>
                  <a:pt x="4178300" y="1295400"/>
                  <a:pt x="4597400" y="1739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" name="Freeform 604"/>
          <p:cNvSpPr/>
          <p:nvPr/>
        </p:nvSpPr>
        <p:spPr>
          <a:xfrm>
            <a:off x="2826929" y="7215720"/>
            <a:ext cx="53340" cy="96012"/>
          </a:xfrm>
          <a:custGeom>
            <a:avLst/>
            <a:gdLst/>
            <a:ahLst/>
            <a:cxnLst/>
            <a:rect l="0" t="0" r="0" b="0"/>
            <a:pathLst>
              <a:path w="5334000" h="9601200">
                <a:moveTo>
                  <a:pt x="0" y="9601200"/>
                </a:moveTo>
                <a:lnTo>
                  <a:pt x="1143000" y="9601200"/>
                </a:lnTo>
                <a:lnTo>
                  <a:pt x="1143000" y="6502400"/>
                </a:lnTo>
                <a:cubicBezTo>
                  <a:pt x="1143000" y="5105400"/>
                  <a:pt x="1866900" y="4495800"/>
                  <a:pt x="2819400" y="4495800"/>
                </a:cubicBezTo>
                <a:cubicBezTo>
                  <a:pt x="3543300" y="4495800"/>
                  <a:pt x="4191000" y="4914900"/>
                  <a:pt x="4191000" y="6045200"/>
                </a:cubicBezTo>
                <a:lnTo>
                  <a:pt x="4191000" y="9601200"/>
                </a:lnTo>
                <a:lnTo>
                  <a:pt x="5334000" y="9601200"/>
                </a:lnTo>
                <a:lnTo>
                  <a:pt x="5334000" y="5727700"/>
                </a:lnTo>
                <a:cubicBezTo>
                  <a:pt x="5334000" y="4127500"/>
                  <a:pt x="4318000" y="3429000"/>
                  <a:pt x="3149600" y="3429000"/>
                </a:cubicBezTo>
                <a:cubicBezTo>
                  <a:pt x="2222500" y="3429000"/>
                  <a:pt x="1460500" y="3873500"/>
                  <a:pt x="1168400" y="4508500"/>
                </a:cubicBezTo>
                <a:lnTo>
                  <a:pt x="1143000" y="4508500"/>
                </a:lnTo>
                <a:lnTo>
                  <a:pt x="114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" name="Freeform 605"/>
          <p:cNvSpPr/>
          <p:nvPr/>
        </p:nvSpPr>
        <p:spPr>
          <a:xfrm>
            <a:off x="2893350" y="7250010"/>
            <a:ext cx="64008" cy="63246"/>
          </a:xfrm>
          <a:custGeom>
            <a:avLst/>
            <a:gdLst/>
            <a:ahLst/>
            <a:cxnLst/>
            <a:rect l="0" t="0" r="0" b="0"/>
            <a:pathLst>
              <a:path w="6400800" h="6324600">
                <a:moveTo>
                  <a:pt x="1219200" y="3162300"/>
                </a:moveTo>
                <a:cubicBezTo>
                  <a:pt x="1219200" y="1943100"/>
                  <a:pt x="1981200" y="1066800"/>
                  <a:pt x="3200400" y="1066800"/>
                </a:cubicBezTo>
                <a:cubicBezTo>
                  <a:pt x="4419600" y="1066800"/>
                  <a:pt x="5181600" y="1943100"/>
                  <a:pt x="5181600" y="3162300"/>
                </a:cubicBezTo>
                <a:cubicBezTo>
                  <a:pt x="5181600" y="4381500"/>
                  <a:pt x="4419600" y="5257800"/>
                  <a:pt x="3200400" y="5257800"/>
                </a:cubicBezTo>
                <a:cubicBezTo>
                  <a:pt x="1981200" y="5257800"/>
                  <a:pt x="1219200" y="4381500"/>
                  <a:pt x="1219200" y="3162300"/>
                </a:cubicBezTo>
                <a:close/>
                <a:moveTo>
                  <a:pt x="0" y="3162300"/>
                </a:moveTo>
                <a:cubicBezTo>
                  <a:pt x="0" y="4914900"/>
                  <a:pt x="1409700" y="6324600"/>
                  <a:pt x="3200400" y="6324600"/>
                </a:cubicBezTo>
                <a:cubicBezTo>
                  <a:pt x="4991100" y="6324600"/>
                  <a:pt x="6400800" y="4914900"/>
                  <a:pt x="6400800" y="3162300"/>
                </a:cubicBezTo>
                <a:cubicBezTo>
                  <a:pt x="6400800" y="1409700"/>
                  <a:pt x="4991100" y="0"/>
                  <a:pt x="3200400" y="0"/>
                </a:cubicBezTo>
                <a:cubicBezTo>
                  <a:pt x="1409700" y="0"/>
                  <a:pt x="0" y="1409700"/>
                  <a:pt x="0" y="3162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" name="Freeform 606"/>
          <p:cNvSpPr/>
          <p:nvPr/>
        </p:nvSpPr>
        <p:spPr>
          <a:xfrm>
            <a:off x="2971328" y="7215720"/>
            <a:ext cx="11430" cy="96012"/>
          </a:xfrm>
          <a:custGeom>
            <a:avLst/>
            <a:gdLst/>
            <a:ahLst/>
            <a:cxnLst/>
            <a:rect l="0" t="0" r="0" b="0"/>
            <a:pathLst>
              <a:path w="1143000" h="9601200">
                <a:moveTo>
                  <a:pt x="0" y="9601200"/>
                </a:moveTo>
                <a:lnTo>
                  <a:pt x="1143000" y="9601200"/>
                </a:lnTo>
                <a:lnTo>
                  <a:pt x="114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" name="Freeform 607"/>
          <p:cNvSpPr/>
          <p:nvPr/>
        </p:nvSpPr>
        <p:spPr>
          <a:xfrm>
            <a:off x="2996728" y="7250010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" name="Freeform 608"/>
          <p:cNvSpPr/>
          <p:nvPr/>
        </p:nvSpPr>
        <p:spPr>
          <a:xfrm>
            <a:off x="3064292" y="7250010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" name="Freeform 609"/>
          <p:cNvSpPr/>
          <p:nvPr/>
        </p:nvSpPr>
        <p:spPr>
          <a:xfrm>
            <a:off x="3104932" y="7250010"/>
            <a:ext cx="47625" cy="63246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" name="Freeform 610"/>
          <p:cNvSpPr/>
          <p:nvPr/>
        </p:nvSpPr>
        <p:spPr>
          <a:xfrm>
            <a:off x="3190403" y="7234643"/>
            <a:ext cx="41402" cy="78613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" name="Freeform 611"/>
          <p:cNvSpPr/>
          <p:nvPr/>
        </p:nvSpPr>
        <p:spPr>
          <a:xfrm>
            <a:off x="3241965" y="7250010"/>
            <a:ext cx="64008" cy="63246"/>
          </a:xfrm>
          <a:custGeom>
            <a:avLst/>
            <a:gdLst/>
            <a:ahLst/>
            <a:cxnLst/>
            <a:rect l="0" t="0" r="0" b="0"/>
            <a:pathLst>
              <a:path w="6400800" h="6324600">
                <a:moveTo>
                  <a:pt x="1219200" y="3162300"/>
                </a:moveTo>
                <a:cubicBezTo>
                  <a:pt x="1219200" y="1943100"/>
                  <a:pt x="1981200" y="1066800"/>
                  <a:pt x="3200400" y="1066800"/>
                </a:cubicBezTo>
                <a:cubicBezTo>
                  <a:pt x="4419600" y="1066800"/>
                  <a:pt x="5181600" y="1943100"/>
                  <a:pt x="5181600" y="3162300"/>
                </a:cubicBezTo>
                <a:cubicBezTo>
                  <a:pt x="5181600" y="4381500"/>
                  <a:pt x="4419600" y="5257800"/>
                  <a:pt x="3200400" y="5257800"/>
                </a:cubicBezTo>
                <a:cubicBezTo>
                  <a:pt x="1981200" y="5257800"/>
                  <a:pt x="1219200" y="4381500"/>
                  <a:pt x="1219200" y="3162300"/>
                </a:cubicBezTo>
                <a:close/>
                <a:moveTo>
                  <a:pt x="0" y="3162300"/>
                </a:moveTo>
                <a:cubicBezTo>
                  <a:pt x="0" y="4914900"/>
                  <a:pt x="1409700" y="6324600"/>
                  <a:pt x="3200400" y="6324600"/>
                </a:cubicBezTo>
                <a:cubicBezTo>
                  <a:pt x="4991100" y="6324600"/>
                  <a:pt x="6400800" y="4914900"/>
                  <a:pt x="6400800" y="3162300"/>
                </a:cubicBezTo>
                <a:cubicBezTo>
                  <a:pt x="6400800" y="1409700"/>
                  <a:pt x="4991100" y="0"/>
                  <a:pt x="3200400" y="0"/>
                </a:cubicBezTo>
                <a:cubicBezTo>
                  <a:pt x="1409700" y="0"/>
                  <a:pt x="0" y="1409700"/>
                  <a:pt x="0" y="3162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" name="Freeform 612"/>
          <p:cNvSpPr/>
          <p:nvPr/>
        </p:nvSpPr>
        <p:spPr>
          <a:xfrm>
            <a:off x="3344327" y="7234643"/>
            <a:ext cx="41402" cy="78613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" name="Freeform 613"/>
          <p:cNvSpPr/>
          <p:nvPr/>
        </p:nvSpPr>
        <p:spPr>
          <a:xfrm>
            <a:off x="3398810" y="7215720"/>
            <a:ext cx="53340" cy="96012"/>
          </a:xfrm>
          <a:custGeom>
            <a:avLst/>
            <a:gdLst/>
            <a:ahLst/>
            <a:cxnLst/>
            <a:rect l="0" t="0" r="0" b="0"/>
            <a:pathLst>
              <a:path w="5334000" h="9601200">
                <a:moveTo>
                  <a:pt x="0" y="9601200"/>
                </a:moveTo>
                <a:lnTo>
                  <a:pt x="1143000" y="9601200"/>
                </a:lnTo>
                <a:lnTo>
                  <a:pt x="1143000" y="6502400"/>
                </a:lnTo>
                <a:cubicBezTo>
                  <a:pt x="1143000" y="5105400"/>
                  <a:pt x="1866900" y="4495800"/>
                  <a:pt x="2819400" y="4495800"/>
                </a:cubicBezTo>
                <a:cubicBezTo>
                  <a:pt x="3543300" y="4495800"/>
                  <a:pt x="4191000" y="4914900"/>
                  <a:pt x="4191000" y="6045200"/>
                </a:cubicBezTo>
                <a:lnTo>
                  <a:pt x="4191000" y="9601200"/>
                </a:lnTo>
                <a:lnTo>
                  <a:pt x="5334000" y="9601200"/>
                </a:lnTo>
                <a:lnTo>
                  <a:pt x="5334000" y="5727700"/>
                </a:lnTo>
                <a:cubicBezTo>
                  <a:pt x="5334000" y="4127500"/>
                  <a:pt x="4318000" y="3429000"/>
                  <a:pt x="3149600" y="3429000"/>
                </a:cubicBezTo>
                <a:cubicBezTo>
                  <a:pt x="2222500" y="3429000"/>
                  <a:pt x="1460500" y="3873500"/>
                  <a:pt x="1168400" y="4508500"/>
                </a:cubicBezTo>
                <a:lnTo>
                  <a:pt x="1143000" y="4508500"/>
                </a:lnTo>
                <a:lnTo>
                  <a:pt x="114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" name="Freeform 614"/>
          <p:cNvSpPr/>
          <p:nvPr/>
        </p:nvSpPr>
        <p:spPr>
          <a:xfrm>
            <a:off x="3464596" y="7250010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" name="Freeform 615"/>
          <p:cNvSpPr/>
          <p:nvPr/>
        </p:nvSpPr>
        <p:spPr>
          <a:xfrm>
            <a:off x="3568609" y="7250137"/>
            <a:ext cx="54610" cy="63119"/>
          </a:xfrm>
          <a:custGeom>
            <a:avLst/>
            <a:gdLst/>
            <a:ahLst/>
            <a:cxnLst/>
            <a:rect l="0" t="0" r="0" b="0"/>
            <a:pathLst>
              <a:path w="5461000" h="6311900">
                <a:moveTo>
                  <a:pt x="5461000" y="952500"/>
                </a:moveTo>
                <a:cubicBezTo>
                  <a:pt x="4864100" y="304800"/>
                  <a:pt x="4025900" y="0"/>
                  <a:pt x="3149600" y="0"/>
                </a:cubicBezTo>
                <a:cubicBezTo>
                  <a:pt x="1270000" y="0"/>
                  <a:pt x="0" y="1320800"/>
                  <a:pt x="0" y="3175000"/>
                </a:cubicBezTo>
                <a:cubicBezTo>
                  <a:pt x="0" y="5029200"/>
                  <a:pt x="1295400" y="6311900"/>
                  <a:pt x="3149600" y="6311900"/>
                </a:cubicBezTo>
                <a:cubicBezTo>
                  <a:pt x="4025900" y="6311900"/>
                  <a:pt x="4838700" y="6045200"/>
                  <a:pt x="5435600" y="5384800"/>
                </a:cubicBezTo>
                <a:lnTo>
                  <a:pt x="4622800" y="4572000"/>
                </a:lnTo>
                <a:cubicBezTo>
                  <a:pt x="4241800" y="5016500"/>
                  <a:pt x="3797300" y="5245100"/>
                  <a:pt x="3162300" y="5245100"/>
                </a:cubicBezTo>
                <a:cubicBezTo>
                  <a:pt x="1981200" y="5245100"/>
                  <a:pt x="1219200" y="4330700"/>
                  <a:pt x="1219200" y="3200400"/>
                </a:cubicBezTo>
                <a:cubicBezTo>
                  <a:pt x="1219200" y="2070100"/>
                  <a:pt x="1854200" y="1066800"/>
                  <a:pt x="3098800" y="1066800"/>
                </a:cubicBezTo>
                <a:cubicBezTo>
                  <a:pt x="3733800" y="1066800"/>
                  <a:pt x="4178300" y="1295400"/>
                  <a:pt x="4597400" y="1739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" name="Freeform 616"/>
          <p:cNvSpPr/>
          <p:nvPr/>
        </p:nvSpPr>
        <p:spPr>
          <a:xfrm>
            <a:off x="3632363" y="7215720"/>
            <a:ext cx="11430" cy="96012"/>
          </a:xfrm>
          <a:custGeom>
            <a:avLst/>
            <a:gdLst/>
            <a:ahLst/>
            <a:cxnLst/>
            <a:rect l="0" t="0" r="0" b="0"/>
            <a:pathLst>
              <a:path w="1143000" h="9601200">
                <a:moveTo>
                  <a:pt x="0" y="9601200"/>
                </a:moveTo>
                <a:lnTo>
                  <a:pt x="1143000" y="9601200"/>
                </a:lnTo>
                <a:lnTo>
                  <a:pt x="114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" name="Freeform 617"/>
          <p:cNvSpPr/>
          <p:nvPr/>
        </p:nvSpPr>
        <p:spPr>
          <a:xfrm>
            <a:off x="3657763" y="7250010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" name="Freeform 618"/>
          <p:cNvSpPr/>
          <p:nvPr/>
        </p:nvSpPr>
        <p:spPr>
          <a:xfrm>
            <a:off x="3720247" y="7250010"/>
            <a:ext cx="47625" cy="63246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" name="Freeform 619"/>
          <p:cNvSpPr/>
          <p:nvPr/>
        </p:nvSpPr>
        <p:spPr>
          <a:xfrm>
            <a:off x="3775366" y="7250010"/>
            <a:ext cx="47625" cy="63246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" name="Freeform 620"/>
          <p:cNvSpPr/>
          <p:nvPr/>
        </p:nvSpPr>
        <p:spPr>
          <a:xfrm>
            <a:off x="3835563" y="7250010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" name="Freeform 621"/>
          <p:cNvSpPr/>
          <p:nvPr/>
        </p:nvSpPr>
        <p:spPr>
          <a:xfrm>
            <a:off x="3876076" y="7250010"/>
            <a:ext cx="64008" cy="63246"/>
          </a:xfrm>
          <a:custGeom>
            <a:avLst/>
            <a:gdLst/>
            <a:ahLst/>
            <a:cxnLst/>
            <a:rect l="0" t="0" r="0" b="0"/>
            <a:pathLst>
              <a:path w="6400800" h="6324600">
                <a:moveTo>
                  <a:pt x="1219200" y="3162300"/>
                </a:moveTo>
                <a:cubicBezTo>
                  <a:pt x="1219200" y="1943100"/>
                  <a:pt x="1981200" y="1066800"/>
                  <a:pt x="3200400" y="1066800"/>
                </a:cubicBezTo>
                <a:cubicBezTo>
                  <a:pt x="4419600" y="1066800"/>
                  <a:pt x="5181600" y="1943100"/>
                  <a:pt x="5181600" y="3162300"/>
                </a:cubicBezTo>
                <a:cubicBezTo>
                  <a:pt x="5181600" y="4381500"/>
                  <a:pt x="4419600" y="5257800"/>
                  <a:pt x="3200400" y="5257800"/>
                </a:cubicBezTo>
                <a:cubicBezTo>
                  <a:pt x="1981200" y="5257800"/>
                  <a:pt x="1219200" y="4381500"/>
                  <a:pt x="1219200" y="3162300"/>
                </a:cubicBezTo>
                <a:close/>
                <a:moveTo>
                  <a:pt x="0" y="3162300"/>
                </a:moveTo>
                <a:cubicBezTo>
                  <a:pt x="0" y="4914900"/>
                  <a:pt x="1409700" y="6324600"/>
                  <a:pt x="3200400" y="6324600"/>
                </a:cubicBezTo>
                <a:cubicBezTo>
                  <a:pt x="4991100" y="6324600"/>
                  <a:pt x="6400800" y="4914900"/>
                  <a:pt x="6400800" y="3162300"/>
                </a:cubicBezTo>
                <a:cubicBezTo>
                  <a:pt x="6400800" y="1409700"/>
                  <a:pt x="4991100" y="0"/>
                  <a:pt x="3200400" y="0"/>
                </a:cubicBezTo>
                <a:cubicBezTo>
                  <a:pt x="1409700" y="0"/>
                  <a:pt x="0" y="1409700"/>
                  <a:pt x="0" y="3162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" name="Freeform 622"/>
          <p:cNvSpPr/>
          <p:nvPr/>
        </p:nvSpPr>
        <p:spPr>
          <a:xfrm>
            <a:off x="3950244" y="7250010"/>
            <a:ext cx="64008" cy="63246"/>
          </a:xfrm>
          <a:custGeom>
            <a:avLst/>
            <a:gdLst/>
            <a:ahLst/>
            <a:cxnLst/>
            <a:rect l="0" t="0" r="0" b="0"/>
            <a:pathLst>
              <a:path w="6400800" h="6324600">
                <a:moveTo>
                  <a:pt x="1219200" y="3162300"/>
                </a:moveTo>
                <a:cubicBezTo>
                  <a:pt x="1219200" y="1943100"/>
                  <a:pt x="1981200" y="1066800"/>
                  <a:pt x="3200400" y="1066800"/>
                </a:cubicBezTo>
                <a:cubicBezTo>
                  <a:pt x="4419600" y="1066800"/>
                  <a:pt x="5181600" y="1943100"/>
                  <a:pt x="5181600" y="3162300"/>
                </a:cubicBezTo>
                <a:cubicBezTo>
                  <a:pt x="5181600" y="4381500"/>
                  <a:pt x="4419600" y="5257800"/>
                  <a:pt x="3200400" y="5257800"/>
                </a:cubicBezTo>
                <a:cubicBezTo>
                  <a:pt x="1981200" y="5257800"/>
                  <a:pt x="1219200" y="4381500"/>
                  <a:pt x="1219200" y="3162300"/>
                </a:cubicBezTo>
                <a:close/>
                <a:moveTo>
                  <a:pt x="0" y="3162300"/>
                </a:moveTo>
                <a:cubicBezTo>
                  <a:pt x="0" y="4914900"/>
                  <a:pt x="1409700" y="6324600"/>
                  <a:pt x="3200400" y="6324600"/>
                </a:cubicBezTo>
                <a:cubicBezTo>
                  <a:pt x="4991100" y="6324600"/>
                  <a:pt x="6400800" y="4914900"/>
                  <a:pt x="6400800" y="3162300"/>
                </a:cubicBezTo>
                <a:cubicBezTo>
                  <a:pt x="6400800" y="1409700"/>
                  <a:pt x="4991100" y="0"/>
                  <a:pt x="3200400" y="0"/>
                </a:cubicBezTo>
                <a:cubicBezTo>
                  <a:pt x="1409700" y="0"/>
                  <a:pt x="0" y="1409700"/>
                  <a:pt x="0" y="3162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" name="Freeform 623"/>
          <p:cNvSpPr/>
          <p:nvPr/>
        </p:nvSpPr>
        <p:spPr>
          <a:xfrm>
            <a:off x="4027334" y="7250010"/>
            <a:ext cx="90932" cy="61722"/>
          </a:xfrm>
          <a:custGeom>
            <a:avLst/>
            <a:gdLst/>
            <a:ahLst/>
            <a:cxnLst/>
            <a:rect l="0" t="0" r="0" b="0"/>
            <a:pathLst>
              <a:path w="90932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48000"/>
                </a:lnTo>
                <a:cubicBezTo>
                  <a:pt x="1143000" y="1689100"/>
                  <a:pt x="1879600" y="1066800"/>
                  <a:pt x="2705100" y="1066800"/>
                </a:cubicBezTo>
                <a:cubicBezTo>
                  <a:pt x="3810000" y="1066800"/>
                  <a:pt x="3975100" y="1879600"/>
                  <a:pt x="3975100" y="3022600"/>
                </a:cubicBezTo>
                <a:lnTo>
                  <a:pt x="3975100" y="6172200"/>
                </a:lnTo>
                <a:lnTo>
                  <a:pt x="5118100" y="6172200"/>
                </a:lnTo>
                <a:lnTo>
                  <a:pt x="5118100" y="2882900"/>
                </a:lnTo>
                <a:cubicBezTo>
                  <a:pt x="5118100" y="1816100"/>
                  <a:pt x="5549900" y="1066800"/>
                  <a:pt x="6654800" y="1066800"/>
                </a:cubicBezTo>
                <a:cubicBezTo>
                  <a:pt x="7759700" y="1066800"/>
                  <a:pt x="7950200" y="1905000"/>
                  <a:pt x="7950200" y="2819400"/>
                </a:cubicBezTo>
                <a:lnTo>
                  <a:pt x="7950200" y="6172200"/>
                </a:lnTo>
                <a:lnTo>
                  <a:pt x="9093200" y="6172200"/>
                </a:lnTo>
                <a:lnTo>
                  <a:pt x="9093200" y="2667000"/>
                </a:lnTo>
                <a:cubicBezTo>
                  <a:pt x="9093200" y="1320800"/>
                  <a:pt x="8661400" y="0"/>
                  <a:pt x="6807200" y="0"/>
                </a:cubicBezTo>
                <a:cubicBezTo>
                  <a:pt x="6083300" y="0"/>
                  <a:pt x="5295900" y="381000"/>
                  <a:pt x="4902200" y="1117600"/>
                </a:cubicBezTo>
                <a:cubicBezTo>
                  <a:pt x="4521200" y="381000"/>
                  <a:pt x="3911600" y="0"/>
                  <a:pt x="3022600" y="0"/>
                </a:cubicBezTo>
                <a:cubicBezTo>
                  <a:pt x="1943100" y="0"/>
                  <a:pt x="1206500" y="736600"/>
                  <a:pt x="1092200" y="1092200"/>
                </a:cubicBezTo>
                <a:lnTo>
                  <a:pt x="1066800" y="1092200"/>
                </a:lnTo>
                <a:lnTo>
                  <a:pt x="1066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60" name="Picture 14560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10800000" flipV="1">
            <a:off x="-14489" y="-12738"/>
            <a:ext cx="5058323" cy="7785138"/>
          </a:xfrm>
          <a:prstGeom prst="rect">
            <a:avLst/>
          </a:prstGeom>
          <a:noFill/>
        </p:spPr>
      </p:pic>
      <p:pic>
        <p:nvPicPr>
          <p:cNvPr id="14561" name="Picture 14561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2700" y="4277640"/>
            <a:ext cx="3530600" cy="3037560"/>
          </a:xfrm>
          <a:prstGeom prst="rect">
            <a:avLst/>
          </a:prstGeom>
          <a:noFill/>
        </p:spPr>
      </p:pic>
      <p:pic>
        <p:nvPicPr>
          <p:cNvPr id="14562" name="Picture 1456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52082" y="3899154"/>
            <a:ext cx="702055" cy="665479"/>
          </a:xfrm>
          <a:prstGeom prst="rect">
            <a:avLst/>
          </a:prstGeom>
          <a:noFill/>
        </p:spPr>
      </p:pic>
      <p:pic>
        <p:nvPicPr>
          <p:cNvPr id="14563" name="Picture 14563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21931" y="3969006"/>
            <a:ext cx="564006" cy="525830"/>
          </a:xfrm>
          <a:prstGeom prst="rect">
            <a:avLst/>
          </a:prstGeom>
          <a:noFill/>
        </p:spPr>
      </p:pic>
      <p:sp>
        <p:nvSpPr>
          <p:cNvPr id="14564" name="Freeform 14564"/>
          <p:cNvSpPr/>
          <p:nvPr/>
        </p:nvSpPr>
        <p:spPr>
          <a:xfrm>
            <a:off x="404371" y="4006857"/>
            <a:ext cx="447179" cy="408990"/>
          </a:xfrm>
          <a:custGeom>
            <a:avLst/>
            <a:gdLst/>
            <a:ahLst/>
            <a:cxnLst/>
            <a:rect l="0" t="0" r="0" b="0"/>
            <a:pathLst>
              <a:path w="447179" h="408990">
                <a:moveTo>
                  <a:pt x="447179" y="0"/>
                </a:moveTo>
                <a:cubicBezTo>
                  <a:pt x="309207" y="0"/>
                  <a:pt x="247612" y="61594"/>
                  <a:pt x="247612" y="198335"/>
                </a:cubicBezTo>
                <a:lnTo>
                  <a:pt x="247612" y="408990"/>
                </a:lnTo>
                <a:lnTo>
                  <a:pt x="447179" y="408990"/>
                </a:lnTo>
                <a:lnTo>
                  <a:pt x="447179" y="198335"/>
                </a:lnTo>
                <a:lnTo>
                  <a:pt x="347396" y="198335"/>
                </a:lnTo>
                <a:lnTo>
                  <a:pt x="347396" y="186016"/>
                </a:lnTo>
                <a:cubicBezTo>
                  <a:pt x="347396" y="124421"/>
                  <a:pt x="360947" y="99783"/>
                  <a:pt x="434860" y="99783"/>
                </a:cubicBezTo>
                <a:lnTo>
                  <a:pt x="447179" y="99783"/>
                </a:lnTo>
                <a:lnTo>
                  <a:pt x="447179" y="0"/>
                </a:lnTo>
                <a:close/>
                <a:moveTo>
                  <a:pt x="199568" y="0"/>
                </a:moveTo>
                <a:cubicBezTo>
                  <a:pt x="62827" y="0"/>
                  <a:pt x="0" y="61594"/>
                  <a:pt x="0" y="198335"/>
                </a:cubicBezTo>
                <a:lnTo>
                  <a:pt x="0" y="408990"/>
                </a:lnTo>
                <a:lnTo>
                  <a:pt x="199568" y="408990"/>
                </a:lnTo>
                <a:lnTo>
                  <a:pt x="199568" y="198335"/>
                </a:lnTo>
                <a:lnTo>
                  <a:pt x="99784" y="198335"/>
                </a:lnTo>
                <a:lnTo>
                  <a:pt x="99784" y="186016"/>
                </a:lnTo>
                <a:cubicBezTo>
                  <a:pt x="99784" y="124421"/>
                  <a:pt x="114566" y="99783"/>
                  <a:pt x="188480" y="99783"/>
                </a:cubicBezTo>
                <a:lnTo>
                  <a:pt x="199568" y="99783"/>
                </a:lnTo>
                <a:lnTo>
                  <a:pt x="199568" y="0"/>
                </a:lnTo>
                <a:close/>
              </a:path>
            </a:pathLst>
          </a:custGeom>
          <a:noFill/>
          <a:ln w="9525" cap="flat" cmpd="sng">
            <a:solidFill>
              <a:srgbClr val="373535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65" name="Freeform 14565"/>
          <p:cNvSpPr/>
          <p:nvPr/>
        </p:nvSpPr>
        <p:spPr>
          <a:xfrm>
            <a:off x="0" y="457200"/>
            <a:ext cx="2217420" cy="571500"/>
          </a:xfrm>
          <a:custGeom>
            <a:avLst/>
            <a:gdLst/>
            <a:ahLst/>
            <a:cxnLst/>
            <a:rect l="0" t="0" r="0" b="0"/>
            <a:pathLst>
              <a:path w="2217420" h="571500">
                <a:moveTo>
                  <a:pt x="0" y="571500"/>
                </a:moveTo>
                <a:lnTo>
                  <a:pt x="2217420" y="571500"/>
                </a:lnTo>
                <a:lnTo>
                  <a:pt x="2217420" y="0"/>
                </a:lnTo>
                <a:lnTo>
                  <a:pt x="0" y="0"/>
                </a:lnTo>
                <a:lnTo>
                  <a:pt x="0" y="571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4566" name="Picture 14566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704850"/>
            <a:ext cx="2141220" cy="76200"/>
          </a:xfrm>
          <a:prstGeom prst="rect">
            <a:avLst/>
          </a:prstGeom>
          <a:noFill/>
        </p:spPr>
      </p:pic>
      <p:sp>
        <p:nvSpPr>
          <p:cNvPr id="14567" name="Rectangle 14567"/>
          <p:cNvSpPr/>
          <p:nvPr/>
        </p:nvSpPr>
        <p:spPr>
          <a:xfrm>
            <a:off x="229920" y="7390832"/>
            <a:ext cx="112979" cy="147278"/>
          </a:xfrm>
          <a:prstGeom prst="rect">
            <a:avLst/>
          </a:prstGeom>
        </p:spPr>
      </p:sp>
      <p:sp>
        <p:nvSpPr>
          <p:cNvPr id="14568" name="Freeform 14568"/>
          <p:cNvSpPr/>
          <p:nvPr/>
        </p:nvSpPr>
        <p:spPr>
          <a:xfrm>
            <a:off x="234797" y="7435698"/>
            <a:ext cx="45720" cy="73152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69" name="Freeform 14569"/>
          <p:cNvSpPr/>
          <p:nvPr/>
        </p:nvSpPr>
        <p:spPr>
          <a:xfrm>
            <a:off x="291287" y="7436917"/>
            <a:ext cx="46736" cy="73152"/>
          </a:xfrm>
          <a:custGeom>
            <a:avLst/>
            <a:gdLst/>
            <a:ahLst/>
            <a:cxnLst/>
            <a:rect l="0" t="0" r="0" b="0"/>
            <a:pathLst>
              <a:path w="5842000" h="9144000">
                <a:moveTo>
                  <a:pt x="4279900" y="0"/>
                </a:moveTo>
                <a:lnTo>
                  <a:pt x="3200400" y="0"/>
                </a:lnTo>
                <a:lnTo>
                  <a:pt x="774700" y="3949700"/>
                </a:lnTo>
                <a:cubicBezTo>
                  <a:pt x="330200" y="4673600"/>
                  <a:pt x="0" y="5372100"/>
                  <a:pt x="0" y="6362700"/>
                </a:cubicBezTo>
                <a:cubicBezTo>
                  <a:pt x="0" y="8013700"/>
                  <a:pt x="1231900" y="9144000"/>
                  <a:pt x="2921000" y="9144000"/>
                </a:cubicBezTo>
                <a:cubicBezTo>
                  <a:pt x="4610100" y="9144000"/>
                  <a:pt x="5842000" y="8013700"/>
                  <a:pt x="5842000" y="6362700"/>
                </a:cubicBezTo>
                <a:cubicBezTo>
                  <a:pt x="5842000" y="4749800"/>
                  <a:pt x="4660900" y="3581400"/>
                  <a:pt x="3098800" y="3581400"/>
                </a:cubicBezTo>
                <a:cubicBezTo>
                  <a:pt x="2692400" y="3581400"/>
                  <a:pt x="2146300" y="3683000"/>
                  <a:pt x="1854200" y="3886200"/>
                </a:cubicBezTo>
                <a:lnTo>
                  <a:pt x="1828800" y="3860800"/>
                </a:lnTo>
                <a:close/>
                <a:moveTo>
                  <a:pt x="914400" y="6362700"/>
                </a:moveTo>
                <a:cubicBezTo>
                  <a:pt x="914400" y="5219700"/>
                  <a:pt x="1739900" y="4419600"/>
                  <a:pt x="2921000" y="4419600"/>
                </a:cubicBezTo>
                <a:cubicBezTo>
                  <a:pt x="4102100" y="4419600"/>
                  <a:pt x="4927600" y="5219700"/>
                  <a:pt x="4927600" y="6362700"/>
                </a:cubicBezTo>
                <a:cubicBezTo>
                  <a:pt x="4927600" y="7505700"/>
                  <a:pt x="4102100" y="8305800"/>
                  <a:pt x="2921000" y="8305800"/>
                </a:cubicBezTo>
                <a:cubicBezTo>
                  <a:pt x="1739900" y="8305800"/>
                  <a:pt x="914400" y="7505700"/>
                  <a:pt x="914400" y="6362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70" name="Rectangle 14570"/>
          <p:cNvSpPr/>
          <p:nvPr/>
        </p:nvSpPr>
        <p:spPr>
          <a:xfrm>
            <a:off x="1614633" y="404672"/>
            <a:ext cx="488492" cy="309676"/>
          </a:xfrm>
          <a:prstGeom prst="rect">
            <a:avLst/>
          </a:prstGeom>
        </p:spPr>
      </p:sp>
      <p:sp>
        <p:nvSpPr>
          <p:cNvPr id="14571" name="Freeform 14571"/>
          <p:cNvSpPr/>
          <p:nvPr/>
        </p:nvSpPr>
        <p:spPr>
          <a:xfrm>
            <a:off x="1623980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72" name="Freeform 14572"/>
          <p:cNvSpPr/>
          <p:nvPr/>
        </p:nvSpPr>
        <p:spPr>
          <a:xfrm>
            <a:off x="1720907" y="530859"/>
            <a:ext cx="73964" cy="138176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73" name="Freeform 14573"/>
          <p:cNvSpPr/>
          <p:nvPr/>
        </p:nvSpPr>
        <p:spPr>
          <a:xfrm>
            <a:off x="1803203" y="530452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74" name="Freeform 14574"/>
          <p:cNvSpPr/>
          <p:nvPr/>
        </p:nvSpPr>
        <p:spPr>
          <a:xfrm>
            <a:off x="1900129" y="530859"/>
            <a:ext cx="109321" cy="138176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75" name="Freeform 14575"/>
          <p:cNvSpPr/>
          <p:nvPr/>
        </p:nvSpPr>
        <p:spPr>
          <a:xfrm>
            <a:off x="2021643" y="530452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76" name="Rectangle 14576"/>
          <p:cNvSpPr/>
          <p:nvPr/>
        </p:nvSpPr>
        <p:spPr>
          <a:xfrm>
            <a:off x="341375" y="4561127"/>
            <a:ext cx="2878249" cy="2209749"/>
          </a:xfrm>
          <a:prstGeom prst="rect">
            <a:avLst/>
          </a:prstGeom>
        </p:spPr>
      </p:sp>
      <p:sp>
        <p:nvSpPr>
          <p:cNvPr id="14577" name="Freeform 14577"/>
          <p:cNvSpPr/>
          <p:nvPr/>
        </p:nvSpPr>
        <p:spPr>
          <a:xfrm>
            <a:off x="353421" y="4618734"/>
            <a:ext cx="9034" cy="89916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78" name="Freeform 14578"/>
          <p:cNvSpPr/>
          <p:nvPr/>
        </p:nvSpPr>
        <p:spPr>
          <a:xfrm>
            <a:off x="414529" y="4647690"/>
            <a:ext cx="6261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79" name="Freeform 14579"/>
          <p:cNvSpPr/>
          <p:nvPr/>
        </p:nvSpPr>
        <p:spPr>
          <a:xfrm>
            <a:off x="493706" y="4620258"/>
            <a:ext cx="12045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80" name="Freeform 14580"/>
          <p:cNvSpPr/>
          <p:nvPr/>
        </p:nvSpPr>
        <p:spPr>
          <a:xfrm>
            <a:off x="523319" y="4647436"/>
            <a:ext cx="52575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81" name="Freeform 14581"/>
          <p:cNvSpPr/>
          <p:nvPr/>
        </p:nvSpPr>
        <p:spPr>
          <a:xfrm>
            <a:off x="589321" y="4612638"/>
            <a:ext cx="51571" cy="96012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82" name="Freeform 14582"/>
          <p:cNvSpPr/>
          <p:nvPr/>
        </p:nvSpPr>
        <p:spPr>
          <a:xfrm>
            <a:off x="649300" y="4647690"/>
            <a:ext cx="577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83" name="Freeform 14583"/>
          <p:cNvSpPr/>
          <p:nvPr/>
        </p:nvSpPr>
        <p:spPr>
          <a:xfrm>
            <a:off x="720572" y="4612638"/>
            <a:ext cx="6261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84" name="Freeform 14584"/>
          <p:cNvSpPr/>
          <p:nvPr/>
        </p:nvSpPr>
        <p:spPr>
          <a:xfrm>
            <a:off x="829236" y="4616448"/>
            <a:ext cx="79176" cy="94488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85" name="Freeform 14585"/>
          <p:cNvSpPr/>
          <p:nvPr/>
        </p:nvSpPr>
        <p:spPr>
          <a:xfrm>
            <a:off x="920083" y="4647690"/>
            <a:ext cx="49940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86" name="Freeform 14586"/>
          <p:cNvSpPr/>
          <p:nvPr/>
        </p:nvSpPr>
        <p:spPr>
          <a:xfrm>
            <a:off x="983449" y="4632450"/>
            <a:ext cx="38145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87" name="Freeform 14587"/>
          <p:cNvSpPr/>
          <p:nvPr/>
        </p:nvSpPr>
        <p:spPr>
          <a:xfrm>
            <a:off x="1034895" y="4612638"/>
            <a:ext cx="50316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88" name="Freeform 14588"/>
          <p:cNvSpPr/>
          <p:nvPr/>
        </p:nvSpPr>
        <p:spPr>
          <a:xfrm>
            <a:off x="1104160" y="4647690"/>
            <a:ext cx="62362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89" name="Freeform 14589"/>
          <p:cNvSpPr/>
          <p:nvPr/>
        </p:nvSpPr>
        <p:spPr>
          <a:xfrm>
            <a:off x="1185972" y="4612638"/>
            <a:ext cx="8281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90" name="Freeform 14590"/>
          <p:cNvSpPr/>
          <p:nvPr/>
        </p:nvSpPr>
        <p:spPr>
          <a:xfrm>
            <a:off x="1216714" y="4620258"/>
            <a:ext cx="12045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91" name="Freeform 14591"/>
          <p:cNvSpPr/>
          <p:nvPr/>
        </p:nvSpPr>
        <p:spPr>
          <a:xfrm>
            <a:off x="1246327" y="4647436"/>
            <a:ext cx="52575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92" name="Freeform 14592"/>
          <p:cNvSpPr/>
          <p:nvPr/>
        </p:nvSpPr>
        <p:spPr>
          <a:xfrm>
            <a:off x="1342318" y="4618734"/>
            <a:ext cx="64997" cy="92202"/>
          </a:xfrm>
          <a:custGeom>
            <a:avLst/>
            <a:gdLst/>
            <a:ahLst/>
            <a:cxnLst/>
            <a:rect l="0" t="0" r="0" b="0"/>
            <a:pathLst>
              <a:path w="6578600" h="9220200">
                <a:moveTo>
                  <a:pt x="6578600" y="0"/>
                </a:moveTo>
                <a:lnTo>
                  <a:pt x="5664200" y="0"/>
                </a:lnTo>
                <a:lnTo>
                  <a:pt x="5664200" y="5537200"/>
                </a:lnTo>
                <a:cubicBezTo>
                  <a:pt x="5664200" y="8128000"/>
                  <a:pt x="3975100" y="8382000"/>
                  <a:pt x="3289300" y="8382000"/>
                </a:cubicBezTo>
                <a:cubicBezTo>
                  <a:pt x="2603500" y="8382000"/>
                  <a:pt x="914400" y="8128000"/>
                  <a:pt x="914400" y="5537200"/>
                </a:cubicBezTo>
                <a:lnTo>
                  <a:pt x="914400" y="0"/>
                </a:lnTo>
                <a:lnTo>
                  <a:pt x="0" y="0"/>
                </a:lnTo>
                <a:lnTo>
                  <a:pt x="0" y="5638800"/>
                </a:lnTo>
                <a:cubicBezTo>
                  <a:pt x="0" y="7137400"/>
                  <a:pt x="596900" y="9220200"/>
                  <a:pt x="3289300" y="9220200"/>
                </a:cubicBezTo>
                <a:cubicBezTo>
                  <a:pt x="5981700" y="9220200"/>
                  <a:pt x="6578600" y="7137400"/>
                  <a:pt x="6578600" y="5638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93" name="Freeform 14593"/>
          <p:cNvSpPr/>
          <p:nvPr/>
        </p:nvSpPr>
        <p:spPr>
          <a:xfrm>
            <a:off x="1428773" y="4647690"/>
            <a:ext cx="50944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94" name="Freeform 14594"/>
          <p:cNvSpPr/>
          <p:nvPr/>
        </p:nvSpPr>
        <p:spPr>
          <a:xfrm>
            <a:off x="1501676" y="4620258"/>
            <a:ext cx="12045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95" name="Freeform 14595"/>
          <p:cNvSpPr/>
          <p:nvPr/>
        </p:nvSpPr>
        <p:spPr>
          <a:xfrm>
            <a:off x="1527022" y="4649214"/>
            <a:ext cx="56967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96" name="Freeform 14596"/>
          <p:cNvSpPr/>
          <p:nvPr/>
        </p:nvSpPr>
        <p:spPr>
          <a:xfrm>
            <a:off x="1594279" y="4647690"/>
            <a:ext cx="577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97" name="Freeform 14597"/>
          <p:cNvSpPr/>
          <p:nvPr/>
        </p:nvSpPr>
        <p:spPr>
          <a:xfrm>
            <a:off x="1669942" y="4647690"/>
            <a:ext cx="33377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98" name="Freeform 14598"/>
          <p:cNvSpPr/>
          <p:nvPr/>
        </p:nvSpPr>
        <p:spPr>
          <a:xfrm>
            <a:off x="1708841" y="4647690"/>
            <a:ext cx="45423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99" name="Freeform 14599"/>
          <p:cNvSpPr/>
          <p:nvPr/>
        </p:nvSpPr>
        <p:spPr>
          <a:xfrm>
            <a:off x="1769698" y="4620258"/>
            <a:ext cx="12045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00" name="Freeform 14600"/>
          <p:cNvSpPr/>
          <p:nvPr/>
        </p:nvSpPr>
        <p:spPr>
          <a:xfrm>
            <a:off x="1795044" y="4632450"/>
            <a:ext cx="38145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01" name="Freeform 14601"/>
          <p:cNvSpPr/>
          <p:nvPr/>
        </p:nvSpPr>
        <p:spPr>
          <a:xfrm>
            <a:off x="1839464" y="4649214"/>
            <a:ext cx="5684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02" name="Freeform 14602"/>
          <p:cNvSpPr/>
          <p:nvPr/>
        </p:nvSpPr>
        <p:spPr>
          <a:xfrm>
            <a:off x="1937965" y="4612638"/>
            <a:ext cx="6261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03" name="Freeform 14603"/>
          <p:cNvSpPr/>
          <p:nvPr/>
        </p:nvSpPr>
        <p:spPr>
          <a:xfrm>
            <a:off x="2014130" y="4647690"/>
            <a:ext cx="577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04" name="Freeform 14604"/>
          <p:cNvSpPr/>
          <p:nvPr/>
        </p:nvSpPr>
        <p:spPr>
          <a:xfrm>
            <a:off x="2086406" y="4647436"/>
            <a:ext cx="52575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05" name="Freeform 14605"/>
          <p:cNvSpPr/>
          <p:nvPr/>
        </p:nvSpPr>
        <p:spPr>
          <a:xfrm>
            <a:off x="2149396" y="4647690"/>
            <a:ext cx="49940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06" name="Freeform 14606"/>
          <p:cNvSpPr/>
          <p:nvPr/>
        </p:nvSpPr>
        <p:spPr>
          <a:xfrm>
            <a:off x="2220040" y="4649214"/>
            <a:ext cx="50944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07" name="Freeform 14607"/>
          <p:cNvSpPr/>
          <p:nvPr/>
        </p:nvSpPr>
        <p:spPr>
          <a:xfrm>
            <a:off x="2287422" y="4647690"/>
            <a:ext cx="45423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08" name="Freeform 14608"/>
          <p:cNvSpPr/>
          <p:nvPr/>
        </p:nvSpPr>
        <p:spPr>
          <a:xfrm>
            <a:off x="2345268" y="4647690"/>
            <a:ext cx="577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09" name="Freeform 14609"/>
          <p:cNvSpPr/>
          <p:nvPr/>
        </p:nvSpPr>
        <p:spPr>
          <a:xfrm>
            <a:off x="2446027" y="4647690"/>
            <a:ext cx="62362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10" name="Freeform 14610"/>
          <p:cNvSpPr/>
          <p:nvPr/>
        </p:nvSpPr>
        <p:spPr>
          <a:xfrm>
            <a:off x="2518679" y="4611114"/>
            <a:ext cx="39274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11" name="Freeform 14611"/>
          <p:cNvSpPr/>
          <p:nvPr/>
        </p:nvSpPr>
        <p:spPr>
          <a:xfrm>
            <a:off x="2586814" y="4632450"/>
            <a:ext cx="38145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12" name="Freeform 14612"/>
          <p:cNvSpPr/>
          <p:nvPr/>
        </p:nvSpPr>
        <p:spPr>
          <a:xfrm>
            <a:off x="2638260" y="4612638"/>
            <a:ext cx="50316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13" name="Freeform 14613"/>
          <p:cNvSpPr/>
          <p:nvPr/>
        </p:nvSpPr>
        <p:spPr>
          <a:xfrm>
            <a:off x="2707524" y="4647690"/>
            <a:ext cx="577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14" name="Freeform 14614"/>
          <p:cNvSpPr/>
          <p:nvPr/>
        </p:nvSpPr>
        <p:spPr>
          <a:xfrm>
            <a:off x="2813052" y="4618734"/>
            <a:ext cx="76165" cy="89916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15" name="Freeform 14615"/>
          <p:cNvSpPr/>
          <p:nvPr/>
        </p:nvSpPr>
        <p:spPr>
          <a:xfrm>
            <a:off x="2907161" y="4647690"/>
            <a:ext cx="33377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16" name="Freeform 14616"/>
          <p:cNvSpPr/>
          <p:nvPr/>
        </p:nvSpPr>
        <p:spPr>
          <a:xfrm>
            <a:off x="2947941" y="4647690"/>
            <a:ext cx="49940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17" name="Freeform 14617"/>
          <p:cNvSpPr/>
          <p:nvPr/>
        </p:nvSpPr>
        <p:spPr>
          <a:xfrm>
            <a:off x="3017958" y="4647690"/>
            <a:ext cx="8821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18" name="Freeform 14618"/>
          <p:cNvSpPr/>
          <p:nvPr/>
        </p:nvSpPr>
        <p:spPr>
          <a:xfrm>
            <a:off x="3124992" y="4647690"/>
            <a:ext cx="49940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19" name="Freeform 14619"/>
          <p:cNvSpPr/>
          <p:nvPr/>
        </p:nvSpPr>
        <p:spPr>
          <a:xfrm>
            <a:off x="352660" y="4802884"/>
            <a:ext cx="79645" cy="89916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20" name="Freeform 14620"/>
          <p:cNvSpPr/>
          <p:nvPr/>
        </p:nvSpPr>
        <p:spPr>
          <a:xfrm>
            <a:off x="447788" y="4831840"/>
            <a:ext cx="60357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21" name="Freeform 14621"/>
          <p:cNvSpPr/>
          <p:nvPr/>
        </p:nvSpPr>
        <p:spPr>
          <a:xfrm>
            <a:off x="526777" y="4831840"/>
            <a:ext cx="65474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22" name="Freeform 14622"/>
          <p:cNvSpPr/>
          <p:nvPr/>
        </p:nvSpPr>
        <p:spPr>
          <a:xfrm>
            <a:off x="606685" y="4831840"/>
            <a:ext cx="52222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23" name="Freeform 14623"/>
          <p:cNvSpPr/>
          <p:nvPr/>
        </p:nvSpPr>
        <p:spPr>
          <a:xfrm>
            <a:off x="681213" y="4831840"/>
            <a:ext cx="3490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24" name="Freeform 14624"/>
          <p:cNvSpPr/>
          <p:nvPr/>
        </p:nvSpPr>
        <p:spPr>
          <a:xfrm>
            <a:off x="719658" y="4816600"/>
            <a:ext cx="3988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25" name="Freeform 14625"/>
          <p:cNvSpPr/>
          <p:nvPr/>
        </p:nvSpPr>
        <p:spPr>
          <a:xfrm>
            <a:off x="773061" y="4831840"/>
            <a:ext cx="9224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26" name="Freeform 14626"/>
          <p:cNvSpPr/>
          <p:nvPr/>
        </p:nvSpPr>
        <p:spPr>
          <a:xfrm>
            <a:off x="885246" y="4831840"/>
            <a:ext cx="60357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27" name="Freeform 14627"/>
          <p:cNvSpPr/>
          <p:nvPr/>
        </p:nvSpPr>
        <p:spPr>
          <a:xfrm>
            <a:off x="963580" y="4831840"/>
            <a:ext cx="53271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28" name="Freeform 14628"/>
          <p:cNvSpPr/>
          <p:nvPr/>
        </p:nvSpPr>
        <p:spPr>
          <a:xfrm>
            <a:off x="1032466" y="4816600"/>
            <a:ext cx="3988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29" name="Freeform 14629"/>
          <p:cNvSpPr/>
          <p:nvPr/>
        </p:nvSpPr>
        <p:spPr>
          <a:xfrm>
            <a:off x="1088230" y="4879846"/>
            <a:ext cx="14170" cy="13716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30" name="Freeform 14630"/>
          <p:cNvSpPr/>
          <p:nvPr/>
        </p:nvSpPr>
        <p:spPr>
          <a:xfrm>
            <a:off x="1180734" y="4802884"/>
            <a:ext cx="9447" cy="89916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31" name="Freeform 14631"/>
          <p:cNvSpPr/>
          <p:nvPr/>
        </p:nvSpPr>
        <p:spPr>
          <a:xfrm>
            <a:off x="1259199" y="4795264"/>
            <a:ext cx="41069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32" name="Freeform 14632"/>
          <p:cNvSpPr/>
          <p:nvPr/>
        </p:nvSpPr>
        <p:spPr>
          <a:xfrm>
            <a:off x="1305385" y="4831840"/>
            <a:ext cx="60357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33" name="Freeform 14633"/>
          <p:cNvSpPr/>
          <p:nvPr/>
        </p:nvSpPr>
        <p:spPr>
          <a:xfrm>
            <a:off x="1386342" y="4796788"/>
            <a:ext cx="8659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34" name="Freeform 14634"/>
          <p:cNvSpPr/>
          <p:nvPr/>
        </p:nvSpPr>
        <p:spPr>
          <a:xfrm>
            <a:off x="1420720" y="4796788"/>
            <a:ext cx="8659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35" name="Freeform 14635"/>
          <p:cNvSpPr/>
          <p:nvPr/>
        </p:nvSpPr>
        <p:spPr>
          <a:xfrm>
            <a:off x="1504826" y="4804408"/>
            <a:ext cx="12596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36" name="Freeform 14636"/>
          <p:cNvSpPr/>
          <p:nvPr/>
        </p:nvSpPr>
        <p:spPr>
          <a:xfrm>
            <a:off x="1538548" y="4831840"/>
            <a:ext cx="53271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37" name="Freeform 14637"/>
          <p:cNvSpPr/>
          <p:nvPr/>
        </p:nvSpPr>
        <p:spPr>
          <a:xfrm>
            <a:off x="1668709" y="4796788"/>
            <a:ext cx="8659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38" name="Freeform 14638"/>
          <p:cNvSpPr/>
          <p:nvPr/>
        </p:nvSpPr>
        <p:spPr>
          <a:xfrm>
            <a:off x="1697969" y="4831840"/>
            <a:ext cx="65212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39" name="Freeform 14639"/>
          <p:cNvSpPr/>
          <p:nvPr/>
        </p:nvSpPr>
        <p:spPr>
          <a:xfrm>
            <a:off x="1774203" y="4833364"/>
            <a:ext cx="59569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40" name="Freeform 14640"/>
          <p:cNvSpPr/>
          <p:nvPr/>
        </p:nvSpPr>
        <p:spPr>
          <a:xfrm>
            <a:off x="1844795" y="4831840"/>
            <a:ext cx="60357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41" name="Freeform 14641"/>
          <p:cNvSpPr/>
          <p:nvPr/>
        </p:nvSpPr>
        <p:spPr>
          <a:xfrm>
            <a:off x="1967871" y="4833364"/>
            <a:ext cx="91060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42" name="Freeform 14642"/>
          <p:cNvSpPr/>
          <p:nvPr/>
        </p:nvSpPr>
        <p:spPr>
          <a:xfrm>
            <a:off x="2073103" y="4804408"/>
            <a:ext cx="12596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43" name="Freeform 14643"/>
          <p:cNvSpPr/>
          <p:nvPr/>
        </p:nvSpPr>
        <p:spPr>
          <a:xfrm>
            <a:off x="2099870" y="4816600"/>
            <a:ext cx="3988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44" name="Freeform 14644"/>
          <p:cNvSpPr/>
          <p:nvPr/>
        </p:nvSpPr>
        <p:spPr>
          <a:xfrm>
            <a:off x="2153929" y="4796788"/>
            <a:ext cx="52615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45" name="Freeform 14645"/>
          <p:cNvSpPr/>
          <p:nvPr/>
        </p:nvSpPr>
        <p:spPr>
          <a:xfrm>
            <a:off x="2281466" y="4804408"/>
            <a:ext cx="12596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46" name="Freeform 14646"/>
          <p:cNvSpPr/>
          <p:nvPr/>
        </p:nvSpPr>
        <p:spPr>
          <a:xfrm>
            <a:off x="2308233" y="4816600"/>
            <a:ext cx="3988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47" name="Freeform 14647"/>
          <p:cNvSpPr/>
          <p:nvPr/>
        </p:nvSpPr>
        <p:spPr>
          <a:xfrm>
            <a:off x="2406379" y="4816600"/>
            <a:ext cx="3988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48" name="Freeform 14648"/>
          <p:cNvSpPr/>
          <p:nvPr/>
        </p:nvSpPr>
        <p:spPr>
          <a:xfrm>
            <a:off x="2460438" y="4796788"/>
            <a:ext cx="52615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49" name="Freeform 14649"/>
          <p:cNvSpPr/>
          <p:nvPr/>
        </p:nvSpPr>
        <p:spPr>
          <a:xfrm>
            <a:off x="2533129" y="4831840"/>
            <a:ext cx="60357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50" name="Freeform 14650"/>
          <p:cNvSpPr/>
          <p:nvPr/>
        </p:nvSpPr>
        <p:spPr>
          <a:xfrm>
            <a:off x="2658699" y="4831840"/>
            <a:ext cx="47498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51" name="Freeform 14651"/>
          <p:cNvSpPr/>
          <p:nvPr/>
        </p:nvSpPr>
        <p:spPr>
          <a:xfrm>
            <a:off x="2719450" y="4831840"/>
            <a:ext cx="60357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52" name="Freeform 14652"/>
          <p:cNvSpPr/>
          <p:nvPr/>
        </p:nvSpPr>
        <p:spPr>
          <a:xfrm>
            <a:off x="2795290" y="4831586"/>
            <a:ext cx="54977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53" name="Freeform 14653"/>
          <p:cNvSpPr/>
          <p:nvPr/>
        </p:nvSpPr>
        <p:spPr>
          <a:xfrm>
            <a:off x="2861420" y="4831840"/>
            <a:ext cx="65212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54" name="Freeform 14654"/>
          <p:cNvSpPr/>
          <p:nvPr/>
        </p:nvSpPr>
        <p:spPr>
          <a:xfrm>
            <a:off x="2944608" y="4831840"/>
            <a:ext cx="53271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55" name="Freeform 14655"/>
          <p:cNvSpPr/>
          <p:nvPr/>
        </p:nvSpPr>
        <p:spPr>
          <a:xfrm>
            <a:off x="3016906" y="4796788"/>
            <a:ext cx="65474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56" name="Freeform 14656"/>
          <p:cNvSpPr/>
          <p:nvPr/>
        </p:nvSpPr>
        <p:spPr>
          <a:xfrm>
            <a:off x="3159008" y="4802884"/>
            <a:ext cx="9447" cy="89916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57" name="Freeform 14657"/>
          <p:cNvSpPr/>
          <p:nvPr/>
        </p:nvSpPr>
        <p:spPr>
          <a:xfrm>
            <a:off x="343153" y="5017514"/>
            <a:ext cx="57658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58" name="Freeform 14658"/>
          <p:cNvSpPr/>
          <p:nvPr/>
        </p:nvSpPr>
        <p:spPr>
          <a:xfrm>
            <a:off x="414273" y="498855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59" name="Freeform 14659"/>
          <p:cNvSpPr/>
          <p:nvPr/>
        </p:nvSpPr>
        <p:spPr>
          <a:xfrm>
            <a:off x="442341" y="5015990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60" name="Freeform 14660"/>
          <p:cNvSpPr/>
          <p:nvPr/>
        </p:nvSpPr>
        <p:spPr>
          <a:xfrm>
            <a:off x="503935" y="498855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61" name="Freeform 14661"/>
          <p:cNvSpPr/>
          <p:nvPr/>
        </p:nvSpPr>
        <p:spPr>
          <a:xfrm>
            <a:off x="529589" y="500075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62" name="Freeform 14662"/>
          <p:cNvSpPr/>
          <p:nvPr/>
        </p:nvSpPr>
        <p:spPr>
          <a:xfrm>
            <a:off x="578612" y="501599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63" name="Freeform 14663"/>
          <p:cNvSpPr/>
          <p:nvPr/>
        </p:nvSpPr>
        <p:spPr>
          <a:xfrm>
            <a:off x="650747" y="4980938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64" name="Freeform 14664"/>
          <p:cNvSpPr/>
          <p:nvPr/>
        </p:nvSpPr>
        <p:spPr>
          <a:xfrm>
            <a:off x="758697" y="500075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65" name="Freeform 14665"/>
          <p:cNvSpPr/>
          <p:nvPr/>
        </p:nvSpPr>
        <p:spPr>
          <a:xfrm>
            <a:off x="810768" y="498093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66" name="Freeform 14666"/>
          <p:cNvSpPr/>
          <p:nvPr/>
        </p:nvSpPr>
        <p:spPr>
          <a:xfrm>
            <a:off x="880871" y="501599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67" name="Freeform 14667"/>
          <p:cNvSpPr/>
          <p:nvPr/>
        </p:nvSpPr>
        <p:spPr>
          <a:xfrm>
            <a:off x="980820" y="5017514"/>
            <a:ext cx="88138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68" name="Freeform 14668"/>
          <p:cNvSpPr/>
          <p:nvPr/>
        </p:nvSpPr>
        <p:spPr>
          <a:xfrm>
            <a:off x="1079373" y="501599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69" name="Freeform 14669"/>
          <p:cNvSpPr/>
          <p:nvPr/>
        </p:nvSpPr>
        <p:spPr>
          <a:xfrm>
            <a:off x="1155573" y="4980938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70" name="Freeform 14670"/>
          <p:cNvSpPr/>
          <p:nvPr/>
        </p:nvSpPr>
        <p:spPr>
          <a:xfrm>
            <a:off x="1230756" y="5015990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71" name="Freeform 14671"/>
          <p:cNvSpPr/>
          <p:nvPr/>
        </p:nvSpPr>
        <p:spPr>
          <a:xfrm>
            <a:off x="1292351" y="498855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72" name="Freeform 14672"/>
          <p:cNvSpPr/>
          <p:nvPr/>
        </p:nvSpPr>
        <p:spPr>
          <a:xfrm>
            <a:off x="1318005" y="500075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73" name="Freeform 14673"/>
          <p:cNvSpPr/>
          <p:nvPr/>
        </p:nvSpPr>
        <p:spPr>
          <a:xfrm>
            <a:off x="1367027" y="501599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74" name="Freeform 14674"/>
          <p:cNvSpPr/>
          <p:nvPr/>
        </p:nvSpPr>
        <p:spPr>
          <a:xfrm>
            <a:off x="1442338" y="5064885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75" name="Freeform 14675"/>
          <p:cNvSpPr/>
          <p:nvPr/>
        </p:nvSpPr>
        <p:spPr>
          <a:xfrm>
            <a:off x="1509140" y="501599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76" name="Freeform 14676"/>
          <p:cNvSpPr/>
          <p:nvPr/>
        </p:nvSpPr>
        <p:spPr>
          <a:xfrm>
            <a:off x="1580006" y="501599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77" name="Freeform 14677"/>
          <p:cNvSpPr/>
          <p:nvPr/>
        </p:nvSpPr>
        <p:spPr>
          <a:xfrm>
            <a:off x="1649730" y="4980938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78" name="Freeform 14678"/>
          <p:cNvSpPr/>
          <p:nvPr/>
        </p:nvSpPr>
        <p:spPr>
          <a:xfrm>
            <a:off x="1765045" y="4980938"/>
            <a:ext cx="52197" cy="96012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79" name="Freeform 14679"/>
          <p:cNvSpPr/>
          <p:nvPr/>
        </p:nvSpPr>
        <p:spPr>
          <a:xfrm>
            <a:off x="1828164" y="501599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80" name="Freeform 14680"/>
          <p:cNvSpPr/>
          <p:nvPr/>
        </p:nvSpPr>
        <p:spPr>
          <a:xfrm>
            <a:off x="1898903" y="501599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81" name="Freeform 14681"/>
          <p:cNvSpPr/>
          <p:nvPr/>
        </p:nvSpPr>
        <p:spPr>
          <a:xfrm>
            <a:off x="1967738" y="5017514"/>
            <a:ext cx="88138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82" name="Freeform 14682"/>
          <p:cNvSpPr/>
          <p:nvPr/>
        </p:nvSpPr>
        <p:spPr>
          <a:xfrm>
            <a:off x="2100453" y="498855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83" name="Freeform 14683"/>
          <p:cNvSpPr/>
          <p:nvPr/>
        </p:nvSpPr>
        <p:spPr>
          <a:xfrm>
            <a:off x="2126107" y="500075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84" name="Freeform 14684"/>
          <p:cNvSpPr/>
          <p:nvPr/>
        </p:nvSpPr>
        <p:spPr>
          <a:xfrm>
            <a:off x="2201926" y="5017514"/>
            <a:ext cx="88138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85" name="Freeform 14685"/>
          <p:cNvSpPr/>
          <p:nvPr/>
        </p:nvSpPr>
        <p:spPr>
          <a:xfrm>
            <a:off x="2300478" y="501599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86" name="Freeform 14686"/>
          <p:cNvSpPr/>
          <p:nvPr/>
        </p:nvSpPr>
        <p:spPr>
          <a:xfrm>
            <a:off x="2367026" y="5015990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87" name="Freeform 14687"/>
          <p:cNvSpPr/>
          <p:nvPr/>
        </p:nvSpPr>
        <p:spPr>
          <a:xfrm>
            <a:off x="2452370" y="500075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88" name="Freeform 14688"/>
          <p:cNvSpPr/>
          <p:nvPr/>
        </p:nvSpPr>
        <p:spPr>
          <a:xfrm>
            <a:off x="2504439" y="498093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89" name="Freeform 14689"/>
          <p:cNvSpPr/>
          <p:nvPr/>
        </p:nvSpPr>
        <p:spPr>
          <a:xfrm>
            <a:off x="2574543" y="501599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90" name="Freeform 14690"/>
          <p:cNvSpPr/>
          <p:nvPr/>
        </p:nvSpPr>
        <p:spPr>
          <a:xfrm>
            <a:off x="2681859" y="5015990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91" name="Freeform 14691"/>
          <p:cNvSpPr/>
          <p:nvPr/>
        </p:nvSpPr>
        <p:spPr>
          <a:xfrm>
            <a:off x="2763901" y="4980938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92" name="Freeform 14692"/>
          <p:cNvSpPr/>
          <p:nvPr/>
        </p:nvSpPr>
        <p:spPr>
          <a:xfrm>
            <a:off x="2791968" y="501599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93" name="Freeform 14693"/>
          <p:cNvSpPr/>
          <p:nvPr/>
        </p:nvSpPr>
        <p:spPr>
          <a:xfrm>
            <a:off x="2860421" y="5015736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94" name="Freeform 14694"/>
          <p:cNvSpPr/>
          <p:nvPr/>
        </p:nvSpPr>
        <p:spPr>
          <a:xfrm>
            <a:off x="2924175" y="501599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95" name="Freeform 14695"/>
          <p:cNvSpPr/>
          <p:nvPr/>
        </p:nvSpPr>
        <p:spPr>
          <a:xfrm>
            <a:off x="3024124" y="4979414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96" name="Freeform 14696"/>
          <p:cNvSpPr/>
          <p:nvPr/>
        </p:nvSpPr>
        <p:spPr>
          <a:xfrm>
            <a:off x="3068574" y="501599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97" name="Freeform 14697"/>
          <p:cNvSpPr/>
          <p:nvPr/>
        </p:nvSpPr>
        <p:spPr>
          <a:xfrm>
            <a:off x="3149854" y="501599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98" name="Freeform 14698"/>
          <p:cNvSpPr/>
          <p:nvPr/>
        </p:nvSpPr>
        <p:spPr>
          <a:xfrm>
            <a:off x="349884" y="5200140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99" name="Freeform 14699"/>
          <p:cNvSpPr/>
          <p:nvPr/>
        </p:nvSpPr>
        <p:spPr>
          <a:xfrm>
            <a:off x="458215" y="52001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00" name="Freeform 14700"/>
          <p:cNvSpPr/>
          <p:nvPr/>
        </p:nvSpPr>
        <p:spPr>
          <a:xfrm>
            <a:off x="562101" y="5201664"/>
            <a:ext cx="88138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01" name="Freeform 14701"/>
          <p:cNvSpPr/>
          <p:nvPr/>
        </p:nvSpPr>
        <p:spPr>
          <a:xfrm>
            <a:off x="663702" y="516508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02" name="Freeform 14702"/>
          <p:cNvSpPr/>
          <p:nvPr/>
        </p:nvSpPr>
        <p:spPr>
          <a:xfrm>
            <a:off x="733805" y="52001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03" name="Freeform 14703"/>
          <p:cNvSpPr/>
          <p:nvPr/>
        </p:nvSpPr>
        <p:spPr>
          <a:xfrm>
            <a:off x="809370" y="520014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04" name="Freeform 14704"/>
          <p:cNvSpPr/>
          <p:nvPr/>
        </p:nvSpPr>
        <p:spPr>
          <a:xfrm>
            <a:off x="915161" y="5168898"/>
            <a:ext cx="80899" cy="94488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05" name="Freeform 14705"/>
          <p:cNvSpPr/>
          <p:nvPr/>
        </p:nvSpPr>
        <p:spPr>
          <a:xfrm>
            <a:off x="1016507" y="520014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06" name="Freeform 14706"/>
          <p:cNvSpPr/>
          <p:nvPr/>
        </p:nvSpPr>
        <p:spPr>
          <a:xfrm>
            <a:off x="1088008" y="517270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07" name="Freeform 14707"/>
          <p:cNvSpPr/>
          <p:nvPr/>
        </p:nvSpPr>
        <p:spPr>
          <a:xfrm>
            <a:off x="1122933" y="5165088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08" name="Freeform 14708"/>
          <p:cNvSpPr/>
          <p:nvPr/>
        </p:nvSpPr>
        <p:spPr>
          <a:xfrm>
            <a:off x="1192085" y="5171184"/>
            <a:ext cx="60198" cy="89916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09" name="Freeform 14709"/>
          <p:cNvSpPr/>
          <p:nvPr/>
        </p:nvSpPr>
        <p:spPr>
          <a:xfrm>
            <a:off x="1268539" y="52001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10" name="Freeform 14710"/>
          <p:cNvSpPr/>
          <p:nvPr/>
        </p:nvSpPr>
        <p:spPr>
          <a:xfrm>
            <a:off x="1341691" y="520014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11" name="Freeform 14711"/>
          <p:cNvSpPr/>
          <p:nvPr/>
        </p:nvSpPr>
        <p:spPr>
          <a:xfrm>
            <a:off x="1410144" y="5199886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12" name="Freeform 14712"/>
          <p:cNvSpPr/>
          <p:nvPr/>
        </p:nvSpPr>
        <p:spPr>
          <a:xfrm>
            <a:off x="1476946" y="516508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13" name="Freeform 14713"/>
          <p:cNvSpPr/>
          <p:nvPr/>
        </p:nvSpPr>
        <p:spPr>
          <a:xfrm>
            <a:off x="1582102" y="5200140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14" name="Freeform 14714"/>
          <p:cNvSpPr/>
          <p:nvPr/>
        </p:nvSpPr>
        <p:spPr>
          <a:xfrm>
            <a:off x="1662239" y="520014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15" name="Freeform 14715"/>
          <p:cNvSpPr/>
          <p:nvPr/>
        </p:nvSpPr>
        <p:spPr>
          <a:xfrm>
            <a:off x="1726374" y="5201664"/>
            <a:ext cx="57658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16" name="Freeform 14716"/>
          <p:cNvSpPr/>
          <p:nvPr/>
        </p:nvSpPr>
        <p:spPr>
          <a:xfrm>
            <a:off x="1794446" y="52001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17" name="Freeform 14717"/>
          <p:cNvSpPr/>
          <p:nvPr/>
        </p:nvSpPr>
        <p:spPr>
          <a:xfrm>
            <a:off x="1905063" y="5200140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18" name="Freeform 14718"/>
          <p:cNvSpPr/>
          <p:nvPr/>
        </p:nvSpPr>
        <p:spPr>
          <a:xfrm>
            <a:off x="2013394" y="52001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19" name="Freeform 14719"/>
          <p:cNvSpPr/>
          <p:nvPr/>
        </p:nvSpPr>
        <p:spPr>
          <a:xfrm>
            <a:off x="2121598" y="520014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20" name="Freeform 14720"/>
          <p:cNvSpPr/>
          <p:nvPr/>
        </p:nvSpPr>
        <p:spPr>
          <a:xfrm>
            <a:off x="2192464" y="520014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21" name="Freeform 14721"/>
          <p:cNvSpPr/>
          <p:nvPr/>
        </p:nvSpPr>
        <p:spPr>
          <a:xfrm>
            <a:off x="2262187" y="5165088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22" name="Freeform 14722"/>
          <p:cNvSpPr/>
          <p:nvPr/>
        </p:nvSpPr>
        <p:spPr>
          <a:xfrm>
            <a:off x="2378329" y="520014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23" name="Freeform 14723"/>
          <p:cNvSpPr/>
          <p:nvPr/>
        </p:nvSpPr>
        <p:spPr>
          <a:xfrm>
            <a:off x="2477516" y="5163564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24" name="Freeform 14724"/>
          <p:cNvSpPr/>
          <p:nvPr/>
        </p:nvSpPr>
        <p:spPr>
          <a:xfrm>
            <a:off x="2521966" y="52001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25" name="Freeform 14725"/>
          <p:cNvSpPr/>
          <p:nvPr/>
        </p:nvSpPr>
        <p:spPr>
          <a:xfrm>
            <a:off x="2600071" y="5165088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26" name="Freeform 14726"/>
          <p:cNvSpPr/>
          <p:nvPr/>
        </p:nvSpPr>
        <p:spPr>
          <a:xfrm>
            <a:off x="2633091" y="5165088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27" name="Freeform 14727"/>
          <p:cNvSpPr/>
          <p:nvPr/>
        </p:nvSpPr>
        <p:spPr>
          <a:xfrm>
            <a:off x="2661158" y="520014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28" name="Freeform 14728"/>
          <p:cNvSpPr/>
          <p:nvPr/>
        </p:nvSpPr>
        <p:spPr>
          <a:xfrm>
            <a:off x="2734691" y="5201664"/>
            <a:ext cx="88138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29" name="Freeform 14729"/>
          <p:cNvSpPr/>
          <p:nvPr/>
        </p:nvSpPr>
        <p:spPr>
          <a:xfrm>
            <a:off x="2868295" y="5199886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30" name="Freeform 14730"/>
          <p:cNvSpPr/>
          <p:nvPr/>
        </p:nvSpPr>
        <p:spPr>
          <a:xfrm>
            <a:off x="2937001" y="5165088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31" name="Freeform 14731"/>
          <p:cNvSpPr/>
          <p:nvPr/>
        </p:nvSpPr>
        <p:spPr>
          <a:xfrm>
            <a:off x="2965069" y="520014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32" name="Freeform 14732"/>
          <p:cNvSpPr/>
          <p:nvPr/>
        </p:nvSpPr>
        <p:spPr>
          <a:xfrm>
            <a:off x="3031617" y="5200140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33" name="Freeform 14733"/>
          <p:cNvSpPr/>
          <p:nvPr/>
        </p:nvSpPr>
        <p:spPr>
          <a:xfrm>
            <a:off x="3088259" y="5200140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34" name="Freeform 14734"/>
          <p:cNvSpPr/>
          <p:nvPr/>
        </p:nvSpPr>
        <p:spPr>
          <a:xfrm>
            <a:off x="3145155" y="5226429"/>
            <a:ext cx="32639" cy="8382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35" name="Freeform 14735"/>
          <p:cNvSpPr/>
          <p:nvPr/>
        </p:nvSpPr>
        <p:spPr>
          <a:xfrm>
            <a:off x="349884" y="5384290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36" name="Freeform 14736"/>
          <p:cNvSpPr/>
          <p:nvPr/>
        </p:nvSpPr>
        <p:spPr>
          <a:xfrm>
            <a:off x="458215" y="538429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37" name="Freeform 14737"/>
          <p:cNvSpPr/>
          <p:nvPr/>
        </p:nvSpPr>
        <p:spPr>
          <a:xfrm>
            <a:off x="522350" y="536905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38" name="Freeform 14738"/>
          <p:cNvSpPr/>
          <p:nvPr/>
        </p:nvSpPr>
        <p:spPr>
          <a:xfrm>
            <a:off x="571373" y="538429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39" name="Freeform 14739"/>
          <p:cNvSpPr/>
          <p:nvPr/>
        </p:nvSpPr>
        <p:spPr>
          <a:xfrm>
            <a:off x="684593" y="538429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40" name="Freeform 14740"/>
          <p:cNvSpPr/>
          <p:nvPr/>
        </p:nvSpPr>
        <p:spPr>
          <a:xfrm>
            <a:off x="796163" y="5384290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41" name="Freeform 14741"/>
          <p:cNvSpPr/>
          <p:nvPr/>
        </p:nvSpPr>
        <p:spPr>
          <a:xfrm>
            <a:off x="873251" y="538429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42" name="Freeform 14742"/>
          <p:cNvSpPr/>
          <p:nvPr/>
        </p:nvSpPr>
        <p:spPr>
          <a:xfrm>
            <a:off x="949833" y="538429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43" name="Freeform 14743"/>
          <p:cNvSpPr/>
          <p:nvPr/>
        </p:nvSpPr>
        <p:spPr>
          <a:xfrm>
            <a:off x="989202" y="5384290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44" name="Freeform 14744"/>
          <p:cNvSpPr/>
          <p:nvPr/>
        </p:nvSpPr>
        <p:spPr>
          <a:xfrm>
            <a:off x="1047749" y="538429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45" name="Freeform 14745"/>
          <p:cNvSpPr/>
          <p:nvPr/>
        </p:nvSpPr>
        <p:spPr>
          <a:xfrm>
            <a:off x="1128013" y="538429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46" name="Freeform 14746"/>
          <p:cNvSpPr/>
          <p:nvPr/>
        </p:nvSpPr>
        <p:spPr>
          <a:xfrm>
            <a:off x="1198752" y="538429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47" name="Freeform 14747"/>
          <p:cNvSpPr/>
          <p:nvPr/>
        </p:nvSpPr>
        <p:spPr>
          <a:xfrm>
            <a:off x="1272158" y="5349238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48" name="Freeform 14748"/>
          <p:cNvSpPr/>
          <p:nvPr/>
        </p:nvSpPr>
        <p:spPr>
          <a:xfrm>
            <a:off x="1335976" y="536905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49" name="Freeform 14749"/>
          <p:cNvSpPr/>
          <p:nvPr/>
        </p:nvSpPr>
        <p:spPr>
          <a:xfrm>
            <a:off x="1384998" y="538429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50" name="Freeform 14750"/>
          <p:cNvSpPr/>
          <p:nvPr/>
        </p:nvSpPr>
        <p:spPr>
          <a:xfrm>
            <a:off x="1465897" y="5385814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51" name="Freeform 14751"/>
          <p:cNvSpPr/>
          <p:nvPr/>
        </p:nvSpPr>
        <p:spPr>
          <a:xfrm>
            <a:off x="1539430" y="538429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52" name="Freeform 14752"/>
          <p:cNvSpPr/>
          <p:nvPr/>
        </p:nvSpPr>
        <p:spPr>
          <a:xfrm>
            <a:off x="1620773" y="538429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53" name="Freeform 14753"/>
          <p:cNvSpPr/>
          <p:nvPr/>
        </p:nvSpPr>
        <p:spPr>
          <a:xfrm>
            <a:off x="1694307" y="5347714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54" name="Freeform 14754"/>
          <p:cNvSpPr/>
          <p:nvPr/>
        </p:nvSpPr>
        <p:spPr>
          <a:xfrm>
            <a:off x="1784921" y="5355334"/>
            <a:ext cx="67310" cy="89916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55" name="Freeform 14755"/>
          <p:cNvSpPr/>
          <p:nvPr/>
        </p:nvSpPr>
        <p:spPr>
          <a:xfrm>
            <a:off x="1873059" y="538429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56" name="Freeform 14756"/>
          <p:cNvSpPr/>
          <p:nvPr/>
        </p:nvSpPr>
        <p:spPr>
          <a:xfrm>
            <a:off x="1944941" y="538429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57" name="Freeform 14757"/>
          <p:cNvSpPr/>
          <p:nvPr/>
        </p:nvSpPr>
        <p:spPr>
          <a:xfrm>
            <a:off x="1981898" y="536905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58" name="Freeform 14758"/>
          <p:cNvSpPr/>
          <p:nvPr/>
        </p:nvSpPr>
        <p:spPr>
          <a:xfrm>
            <a:off x="2033968" y="5349238"/>
            <a:ext cx="52197" cy="96012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59" name="Freeform 14759"/>
          <p:cNvSpPr/>
          <p:nvPr/>
        </p:nvSpPr>
        <p:spPr>
          <a:xfrm>
            <a:off x="2094674" y="538429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60" name="Freeform 14760"/>
          <p:cNvSpPr/>
          <p:nvPr/>
        </p:nvSpPr>
        <p:spPr>
          <a:xfrm>
            <a:off x="2203640" y="5355334"/>
            <a:ext cx="69342" cy="89916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61" name="Freeform 14761"/>
          <p:cNvSpPr/>
          <p:nvPr/>
        </p:nvSpPr>
        <p:spPr>
          <a:xfrm>
            <a:off x="2286444" y="534923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62" name="Freeform 14762"/>
          <p:cNvSpPr/>
          <p:nvPr/>
        </p:nvSpPr>
        <p:spPr>
          <a:xfrm>
            <a:off x="2356548" y="538429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63" name="Freeform 14763"/>
          <p:cNvSpPr/>
          <p:nvPr/>
        </p:nvSpPr>
        <p:spPr>
          <a:xfrm>
            <a:off x="2429700" y="538429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64" name="Freeform 14764"/>
          <p:cNvSpPr/>
          <p:nvPr/>
        </p:nvSpPr>
        <p:spPr>
          <a:xfrm>
            <a:off x="2493835" y="536905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65" name="Freeform 14765"/>
          <p:cNvSpPr/>
          <p:nvPr/>
        </p:nvSpPr>
        <p:spPr>
          <a:xfrm>
            <a:off x="2546286" y="538429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66" name="Freeform 14766"/>
          <p:cNvSpPr/>
          <p:nvPr/>
        </p:nvSpPr>
        <p:spPr>
          <a:xfrm>
            <a:off x="2585275" y="538429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67" name="Freeform 14767"/>
          <p:cNvSpPr/>
          <p:nvPr/>
        </p:nvSpPr>
        <p:spPr>
          <a:xfrm>
            <a:off x="2697480" y="5349238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68" name="Freeform 14768"/>
          <p:cNvSpPr/>
          <p:nvPr/>
        </p:nvSpPr>
        <p:spPr>
          <a:xfrm>
            <a:off x="2781680" y="5385814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69" name="Freeform 14769"/>
          <p:cNvSpPr/>
          <p:nvPr/>
        </p:nvSpPr>
        <p:spPr>
          <a:xfrm>
            <a:off x="2855214" y="538429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70" name="Freeform 14770"/>
          <p:cNvSpPr/>
          <p:nvPr/>
        </p:nvSpPr>
        <p:spPr>
          <a:xfrm>
            <a:off x="2899536" y="535685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71" name="Freeform 14771"/>
          <p:cNvSpPr/>
          <p:nvPr/>
        </p:nvSpPr>
        <p:spPr>
          <a:xfrm>
            <a:off x="2931922" y="538429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72" name="Freeform 14772"/>
          <p:cNvSpPr/>
          <p:nvPr/>
        </p:nvSpPr>
        <p:spPr>
          <a:xfrm>
            <a:off x="3002660" y="5384290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73" name="Freeform 14773"/>
          <p:cNvSpPr/>
          <p:nvPr/>
        </p:nvSpPr>
        <p:spPr>
          <a:xfrm>
            <a:off x="3122930" y="538429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74" name="Freeform 14774"/>
          <p:cNvSpPr/>
          <p:nvPr/>
        </p:nvSpPr>
        <p:spPr>
          <a:xfrm>
            <a:off x="351978" y="5539484"/>
            <a:ext cx="65382" cy="92202"/>
          </a:xfrm>
          <a:custGeom>
            <a:avLst/>
            <a:gdLst/>
            <a:ahLst/>
            <a:cxnLst/>
            <a:rect l="0" t="0" r="0" b="0"/>
            <a:pathLst>
              <a:path w="6578600" h="9220200">
                <a:moveTo>
                  <a:pt x="6578600" y="0"/>
                </a:moveTo>
                <a:lnTo>
                  <a:pt x="5664200" y="0"/>
                </a:lnTo>
                <a:lnTo>
                  <a:pt x="5664200" y="5537200"/>
                </a:lnTo>
                <a:cubicBezTo>
                  <a:pt x="5664200" y="8128000"/>
                  <a:pt x="3975100" y="8382000"/>
                  <a:pt x="3289300" y="8382000"/>
                </a:cubicBezTo>
                <a:cubicBezTo>
                  <a:pt x="2603500" y="8382000"/>
                  <a:pt x="914400" y="8128000"/>
                  <a:pt x="914400" y="5537200"/>
                </a:cubicBezTo>
                <a:lnTo>
                  <a:pt x="914400" y="0"/>
                </a:lnTo>
                <a:lnTo>
                  <a:pt x="0" y="0"/>
                </a:lnTo>
                <a:lnTo>
                  <a:pt x="0" y="5638800"/>
                </a:lnTo>
                <a:cubicBezTo>
                  <a:pt x="0" y="7137400"/>
                  <a:pt x="596900" y="9220200"/>
                  <a:pt x="3289300" y="9220200"/>
                </a:cubicBezTo>
                <a:cubicBezTo>
                  <a:pt x="5981700" y="9220200"/>
                  <a:pt x="6578600" y="7137400"/>
                  <a:pt x="6578600" y="5638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75" name="Freeform 14775"/>
          <p:cNvSpPr/>
          <p:nvPr/>
        </p:nvSpPr>
        <p:spPr>
          <a:xfrm>
            <a:off x="438945" y="5568440"/>
            <a:ext cx="51245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76" name="Freeform 14776"/>
          <p:cNvSpPr/>
          <p:nvPr/>
        </p:nvSpPr>
        <p:spPr>
          <a:xfrm>
            <a:off x="512279" y="5541008"/>
            <a:ext cx="12117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77" name="Freeform 14777"/>
          <p:cNvSpPr/>
          <p:nvPr/>
        </p:nvSpPr>
        <p:spPr>
          <a:xfrm>
            <a:off x="537776" y="5569964"/>
            <a:ext cx="57304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78" name="Freeform 14778"/>
          <p:cNvSpPr/>
          <p:nvPr/>
        </p:nvSpPr>
        <p:spPr>
          <a:xfrm>
            <a:off x="605431" y="5568440"/>
            <a:ext cx="58061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79" name="Freeform 14779"/>
          <p:cNvSpPr/>
          <p:nvPr/>
        </p:nvSpPr>
        <p:spPr>
          <a:xfrm>
            <a:off x="681542" y="5568440"/>
            <a:ext cx="33574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80" name="Freeform 14780"/>
          <p:cNvSpPr/>
          <p:nvPr/>
        </p:nvSpPr>
        <p:spPr>
          <a:xfrm>
            <a:off x="720671" y="5568440"/>
            <a:ext cx="45692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81" name="Freeform 14781"/>
          <p:cNvSpPr/>
          <p:nvPr/>
        </p:nvSpPr>
        <p:spPr>
          <a:xfrm>
            <a:off x="781888" y="5541008"/>
            <a:ext cx="12117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82" name="Freeform 14782"/>
          <p:cNvSpPr/>
          <p:nvPr/>
        </p:nvSpPr>
        <p:spPr>
          <a:xfrm>
            <a:off x="807385" y="5553200"/>
            <a:ext cx="38371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83" name="Freeform 14783"/>
          <p:cNvSpPr/>
          <p:nvPr/>
        </p:nvSpPr>
        <p:spPr>
          <a:xfrm>
            <a:off x="852068" y="5569964"/>
            <a:ext cx="57178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84" name="Freeform 14784"/>
          <p:cNvSpPr/>
          <p:nvPr/>
        </p:nvSpPr>
        <p:spPr>
          <a:xfrm>
            <a:off x="948248" y="5537198"/>
            <a:ext cx="93151" cy="94488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85" name="Freeform 14785"/>
          <p:cNvSpPr/>
          <p:nvPr/>
        </p:nvSpPr>
        <p:spPr>
          <a:xfrm>
            <a:off x="1059071" y="5568440"/>
            <a:ext cx="62984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86" name="Freeform 14786"/>
          <p:cNvSpPr/>
          <p:nvPr/>
        </p:nvSpPr>
        <p:spPr>
          <a:xfrm>
            <a:off x="1135687" y="5568440"/>
            <a:ext cx="58061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87" name="Freeform 14787"/>
          <p:cNvSpPr/>
          <p:nvPr/>
        </p:nvSpPr>
        <p:spPr>
          <a:xfrm>
            <a:off x="1210789" y="5568440"/>
            <a:ext cx="51245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88" name="Freeform 14788"/>
          <p:cNvSpPr/>
          <p:nvPr/>
        </p:nvSpPr>
        <p:spPr>
          <a:xfrm>
            <a:off x="1315932" y="5539484"/>
            <a:ext cx="66897" cy="89916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89" name="Freeform 14789"/>
          <p:cNvSpPr/>
          <p:nvPr/>
        </p:nvSpPr>
        <p:spPr>
          <a:xfrm>
            <a:off x="1403529" y="5568440"/>
            <a:ext cx="62732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90" name="Freeform 14790"/>
          <p:cNvSpPr/>
          <p:nvPr/>
        </p:nvSpPr>
        <p:spPr>
          <a:xfrm>
            <a:off x="1483932" y="5569964"/>
            <a:ext cx="51245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91" name="Freeform 14791"/>
          <p:cNvSpPr/>
          <p:nvPr/>
        </p:nvSpPr>
        <p:spPr>
          <a:xfrm>
            <a:off x="1551713" y="5568440"/>
            <a:ext cx="45692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92" name="Freeform 14792"/>
          <p:cNvSpPr/>
          <p:nvPr/>
        </p:nvSpPr>
        <p:spPr>
          <a:xfrm>
            <a:off x="1609901" y="5568440"/>
            <a:ext cx="58061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93" name="Freeform 14793"/>
          <p:cNvSpPr/>
          <p:nvPr/>
        </p:nvSpPr>
        <p:spPr>
          <a:xfrm>
            <a:off x="1687275" y="5616446"/>
            <a:ext cx="13631" cy="13716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94" name="Freeform 14794"/>
          <p:cNvSpPr/>
          <p:nvPr/>
        </p:nvSpPr>
        <p:spPr>
          <a:xfrm>
            <a:off x="1755056" y="5539484"/>
            <a:ext cx="9087" cy="89916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95" name="Freeform 14795"/>
          <p:cNvSpPr/>
          <p:nvPr/>
        </p:nvSpPr>
        <p:spPr>
          <a:xfrm>
            <a:off x="1809331" y="5569964"/>
            <a:ext cx="87597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96" name="Freeform 14796"/>
          <p:cNvSpPr/>
          <p:nvPr/>
        </p:nvSpPr>
        <p:spPr>
          <a:xfrm>
            <a:off x="1907279" y="5568440"/>
            <a:ext cx="5023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97" name="Freeform 14797"/>
          <p:cNvSpPr/>
          <p:nvPr/>
        </p:nvSpPr>
        <p:spPr>
          <a:xfrm>
            <a:off x="1973419" y="5568440"/>
            <a:ext cx="45692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98" name="Freeform 14798"/>
          <p:cNvSpPr/>
          <p:nvPr/>
        </p:nvSpPr>
        <p:spPr>
          <a:xfrm>
            <a:off x="2060386" y="5568186"/>
            <a:ext cx="52886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99" name="Freeform 14799"/>
          <p:cNvSpPr/>
          <p:nvPr/>
        </p:nvSpPr>
        <p:spPr>
          <a:xfrm>
            <a:off x="2123749" y="5568440"/>
            <a:ext cx="5023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00" name="Freeform 14800"/>
          <p:cNvSpPr/>
          <p:nvPr/>
        </p:nvSpPr>
        <p:spPr>
          <a:xfrm>
            <a:off x="2189889" y="5568440"/>
            <a:ext cx="45692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01" name="Freeform 14801"/>
          <p:cNvSpPr/>
          <p:nvPr/>
        </p:nvSpPr>
        <p:spPr>
          <a:xfrm>
            <a:off x="2243786" y="5553200"/>
            <a:ext cx="38371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02" name="Freeform 14802"/>
          <p:cNvSpPr/>
          <p:nvPr/>
        </p:nvSpPr>
        <p:spPr>
          <a:xfrm>
            <a:off x="2324315" y="5541008"/>
            <a:ext cx="12117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03" name="Freeform 14803"/>
          <p:cNvSpPr/>
          <p:nvPr/>
        </p:nvSpPr>
        <p:spPr>
          <a:xfrm>
            <a:off x="2356502" y="5568440"/>
            <a:ext cx="51245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04" name="Freeform 14804"/>
          <p:cNvSpPr/>
          <p:nvPr/>
        </p:nvSpPr>
        <p:spPr>
          <a:xfrm>
            <a:off x="2451294" y="5553200"/>
            <a:ext cx="38371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05" name="Freeform 14805"/>
          <p:cNvSpPr/>
          <p:nvPr/>
        </p:nvSpPr>
        <p:spPr>
          <a:xfrm>
            <a:off x="2495724" y="5569964"/>
            <a:ext cx="87597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06" name="Freeform 14806"/>
          <p:cNvSpPr/>
          <p:nvPr/>
        </p:nvSpPr>
        <p:spPr>
          <a:xfrm>
            <a:off x="2593672" y="5568440"/>
            <a:ext cx="62732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07" name="Freeform 14807"/>
          <p:cNvSpPr/>
          <p:nvPr/>
        </p:nvSpPr>
        <p:spPr>
          <a:xfrm>
            <a:off x="2702222" y="5568440"/>
            <a:ext cx="88733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08" name="Freeform 14808"/>
          <p:cNvSpPr/>
          <p:nvPr/>
        </p:nvSpPr>
        <p:spPr>
          <a:xfrm>
            <a:off x="2812919" y="5569964"/>
            <a:ext cx="51245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09" name="Freeform 14809"/>
          <p:cNvSpPr/>
          <p:nvPr/>
        </p:nvSpPr>
        <p:spPr>
          <a:xfrm>
            <a:off x="2880699" y="5568440"/>
            <a:ext cx="45692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10" name="Freeform 14810"/>
          <p:cNvSpPr/>
          <p:nvPr/>
        </p:nvSpPr>
        <p:spPr>
          <a:xfrm>
            <a:off x="2941917" y="5541008"/>
            <a:ext cx="12117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11" name="Freeform 14811"/>
          <p:cNvSpPr/>
          <p:nvPr/>
        </p:nvSpPr>
        <p:spPr>
          <a:xfrm>
            <a:off x="2971705" y="5568186"/>
            <a:ext cx="52886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12" name="Freeform 14812"/>
          <p:cNvSpPr/>
          <p:nvPr/>
        </p:nvSpPr>
        <p:spPr>
          <a:xfrm>
            <a:off x="3035068" y="5568440"/>
            <a:ext cx="5023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13" name="Freeform 14813"/>
          <p:cNvSpPr/>
          <p:nvPr/>
        </p:nvSpPr>
        <p:spPr>
          <a:xfrm>
            <a:off x="3108024" y="5533388"/>
            <a:ext cx="8330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14" name="Freeform 14814"/>
          <p:cNvSpPr/>
          <p:nvPr/>
        </p:nvSpPr>
        <p:spPr>
          <a:xfrm>
            <a:off x="3134026" y="5568440"/>
            <a:ext cx="45692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15" name="Freeform 14815"/>
          <p:cNvSpPr/>
          <p:nvPr/>
        </p:nvSpPr>
        <p:spPr>
          <a:xfrm>
            <a:off x="350597" y="5752590"/>
            <a:ext cx="6391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16" name="Freeform 14816"/>
          <p:cNvSpPr/>
          <p:nvPr/>
        </p:nvSpPr>
        <p:spPr>
          <a:xfrm>
            <a:off x="431930" y="5752590"/>
            <a:ext cx="34070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17" name="Freeform 14817"/>
          <p:cNvSpPr/>
          <p:nvPr/>
        </p:nvSpPr>
        <p:spPr>
          <a:xfrm>
            <a:off x="471329" y="5752590"/>
            <a:ext cx="63657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18" name="Freeform 14818"/>
          <p:cNvSpPr/>
          <p:nvPr/>
        </p:nvSpPr>
        <p:spPr>
          <a:xfrm>
            <a:off x="548883" y="5717538"/>
            <a:ext cx="6391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19" name="Freeform 14819"/>
          <p:cNvSpPr/>
          <p:nvPr/>
        </p:nvSpPr>
        <p:spPr>
          <a:xfrm>
            <a:off x="633931" y="5754114"/>
            <a:ext cx="52001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20" name="Freeform 14820"/>
          <p:cNvSpPr/>
          <p:nvPr/>
        </p:nvSpPr>
        <p:spPr>
          <a:xfrm>
            <a:off x="704761" y="5752336"/>
            <a:ext cx="53666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21" name="Freeform 14821"/>
          <p:cNvSpPr/>
          <p:nvPr/>
        </p:nvSpPr>
        <p:spPr>
          <a:xfrm>
            <a:off x="769187" y="5752590"/>
            <a:ext cx="58918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22" name="Freeform 14822"/>
          <p:cNvSpPr/>
          <p:nvPr/>
        </p:nvSpPr>
        <p:spPr>
          <a:xfrm>
            <a:off x="842066" y="5717538"/>
            <a:ext cx="6391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23" name="Freeform 14823"/>
          <p:cNvSpPr/>
          <p:nvPr/>
        </p:nvSpPr>
        <p:spPr>
          <a:xfrm>
            <a:off x="977706" y="5717538"/>
            <a:ext cx="6391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24" name="Freeform 14824"/>
          <p:cNvSpPr/>
          <p:nvPr/>
        </p:nvSpPr>
        <p:spPr>
          <a:xfrm>
            <a:off x="1051418" y="5754114"/>
            <a:ext cx="5802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25" name="Freeform 14825"/>
          <p:cNvSpPr/>
          <p:nvPr/>
        </p:nvSpPr>
        <p:spPr>
          <a:xfrm>
            <a:off x="1166181" y="5737350"/>
            <a:ext cx="38937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26" name="Freeform 14826"/>
          <p:cNvSpPr/>
          <p:nvPr/>
        </p:nvSpPr>
        <p:spPr>
          <a:xfrm>
            <a:off x="1218823" y="5717538"/>
            <a:ext cx="51361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27" name="Freeform 14827"/>
          <p:cNvSpPr/>
          <p:nvPr/>
        </p:nvSpPr>
        <p:spPr>
          <a:xfrm>
            <a:off x="1289653" y="5752590"/>
            <a:ext cx="58918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28" name="Freeform 14828"/>
          <p:cNvSpPr/>
          <p:nvPr/>
        </p:nvSpPr>
        <p:spPr>
          <a:xfrm>
            <a:off x="1420298" y="5723634"/>
            <a:ext cx="89402" cy="89916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29" name="Freeform 14829"/>
          <p:cNvSpPr/>
          <p:nvPr/>
        </p:nvSpPr>
        <p:spPr>
          <a:xfrm>
            <a:off x="1533908" y="5754114"/>
            <a:ext cx="52001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30" name="Freeform 14830"/>
          <p:cNvSpPr/>
          <p:nvPr/>
        </p:nvSpPr>
        <p:spPr>
          <a:xfrm>
            <a:off x="1602817" y="5752590"/>
            <a:ext cx="46366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31" name="Freeform 14831"/>
          <p:cNvSpPr/>
          <p:nvPr/>
        </p:nvSpPr>
        <p:spPr>
          <a:xfrm>
            <a:off x="1665065" y="5725158"/>
            <a:ext cx="12295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32" name="Freeform 14832"/>
          <p:cNvSpPr/>
          <p:nvPr/>
        </p:nvSpPr>
        <p:spPr>
          <a:xfrm>
            <a:off x="1695421" y="5752336"/>
            <a:ext cx="53666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33" name="Freeform 14833"/>
          <p:cNvSpPr/>
          <p:nvPr/>
        </p:nvSpPr>
        <p:spPr>
          <a:xfrm>
            <a:off x="1815307" y="5723634"/>
            <a:ext cx="77746" cy="89916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34" name="Freeform 14834"/>
          <p:cNvSpPr/>
          <p:nvPr/>
        </p:nvSpPr>
        <p:spPr>
          <a:xfrm>
            <a:off x="1907975" y="5752590"/>
            <a:ext cx="58918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35" name="Freeform 14835"/>
          <p:cNvSpPr/>
          <p:nvPr/>
        </p:nvSpPr>
        <p:spPr>
          <a:xfrm>
            <a:off x="1984954" y="5752590"/>
            <a:ext cx="6391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36" name="Freeform 14836"/>
          <p:cNvSpPr/>
          <p:nvPr/>
        </p:nvSpPr>
        <p:spPr>
          <a:xfrm>
            <a:off x="2062828" y="5752590"/>
            <a:ext cx="50977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37" name="Freeform 14837"/>
          <p:cNvSpPr/>
          <p:nvPr/>
        </p:nvSpPr>
        <p:spPr>
          <a:xfrm>
            <a:off x="2135451" y="5752590"/>
            <a:ext cx="34070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38" name="Freeform 14838"/>
          <p:cNvSpPr/>
          <p:nvPr/>
        </p:nvSpPr>
        <p:spPr>
          <a:xfrm>
            <a:off x="2172852" y="5737350"/>
            <a:ext cx="38937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39" name="Freeform 14839"/>
          <p:cNvSpPr/>
          <p:nvPr/>
        </p:nvSpPr>
        <p:spPr>
          <a:xfrm>
            <a:off x="2224854" y="5752590"/>
            <a:ext cx="90042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40" name="Freeform 14840"/>
          <p:cNvSpPr/>
          <p:nvPr/>
        </p:nvSpPr>
        <p:spPr>
          <a:xfrm>
            <a:off x="2334237" y="5752590"/>
            <a:ext cx="58918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41" name="Freeform 14841"/>
          <p:cNvSpPr/>
          <p:nvPr/>
        </p:nvSpPr>
        <p:spPr>
          <a:xfrm>
            <a:off x="2410510" y="5752590"/>
            <a:ext cx="52001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42" name="Freeform 14842"/>
          <p:cNvSpPr/>
          <p:nvPr/>
        </p:nvSpPr>
        <p:spPr>
          <a:xfrm>
            <a:off x="2477626" y="5737350"/>
            <a:ext cx="38937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43" name="Freeform 14843"/>
          <p:cNvSpPr/>
          <p:nvPr/>
        </p:nvSpPr>
        <p:spPr>
          <a:xfrm>
            <a:off x="2576762" y="5717538"/>
            <a:ext cx="6391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44" name="Freeform 14844"/>
          <p:cNvSpPr/>
          <p:nvPr/>
        </p:nvSpPr>
        <p:spPr>
          <a:xfrm>
            <a:off x="2661810" y="5754114"/>
            <a:ext cx="52001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45" name="Freeform 14845"/>
          <p:cNvSpPr/>
          <p:nvPr/>
        </p:nvSpPr>
        <p:spPr>
          <a:xfrm>
            <a:off x="2736098" y="5752590"/>
            <a:ext cx="34070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46" name="Freeform 14846"/>
          <p:cNvSpPr/>
          <p:nvPr/>
        </p:nvSpPr>
        <p:spPr>
          <a:xfrm>
            <a:off x="2780863" y="5725158"/>
            <a:ext cx="12295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47" name="Freeform 14847"/>
          <p:cNvSpPr/>
          <p:nvPr/>
        </p:nvSpPr>
        <p:spPr>
          <a:xfrm>
            <a:off x="2813652" y="5752590"/>
            <a:ext cx="52001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48" name="Freeform 14848"/>
          <p:cNvSpPr/>
          <p:nvPr/>
        </p:nvSpPr>
        <p:spPr>
          <a:xfrm>
            <a:off x="2885123" y="5752590"/>
            <a:ext cx="62376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49" name="Freeform 14849"/>
          <p:cNvSpPr/>
          <p:nvPr/>
        </p:nvSpPr>
        <p:spPr>
          <a:xfrm>
            <a:off x="3019098" y="5752590"/>
            <a:ext cx="90042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50" name="Freeform 14850"/>
          <p:cNvSpPr/>
          <p:nvPr/>
        </p:nvSpPr>
        <p:spPr>
          <a:xfrm>
            <a:off x="3124319" y="5754114"/>
            <a:ext cx="5802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51" name="Freeform 14851"/>
          <p:cNvSpPr/>
          <p:nvPr/>
        </p:nvSpPr>
        <p:spPr>
          <a:xfrm>
            <a:off x="345566" y="5936740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52" name="Freeform 14852"/>
          <p:cNvSpPr/>
          <p:nvPr/>
        </p:nvSpPr>
        <p:spPr>
          <a:xfrm>
            <a:off x="404114" y="593674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53" name="Freeform 14853"/>
          <p:cNvSpPr/>
          <p:nvPr/>
        </p:nvSpPr>
        <p:spPr>
          <a:xfrm>
            <a:off x="485013" y="5936740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54" name="Freeform 14854"/>
          <p:cNvSpPr/>
          <p:nvPr/>
        </p:nvSpPr>
        <p:spPr>
          <a:xfrm>
            <a:off x="565149" y="590168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55" name="Freeform 14855"/>
          <p:cNvSpPr/>
          <p:nvPr/>
        </p:nvSpPr>
        <p:spPr>
          <a:xfrm>
            <a:off x="635254" y="593674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56" name="Freeform 14856"/>
          <p:cNvSpPr/>
          <p:nvPr/>
        </p:nvSpPr>
        <p:spPr>
          <a:xfrm>
            <a:off x="715517" y="5936740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57" name="Freeform 14857"/>
          <p:cNvSpPr/>
          <p:nvPr/>
        </p:nvSpPr>
        <p:spPr>
          <a:xfrm>
            <a:off x="823848" y="593674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58" name="Freeform 14858"/>
          <p:cNvSpPr/>
          <p:nvPr/>
        </p:nvSpPr>
        <p:spPr>
          <a:xfrm>
            <a:off x="905128" y="593674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59" name="Freeform 14859"/>
          <p:cNvSpPr/>
          <p:nvPr/>
        </p:nvSpPr>
        <p:spPr>
          <a:xfrm>
            <a:off x="944118" y="59367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60" name="Freeform 14860"/>
          <p:cNvSpPr/>
          <p:nvPr/>
        </p:nvSpPr>
        <p:spPr>
          <a:xfrm>
            <a:off x="1063243" y="5938264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61" name="Freeform 14861"/>
          <p:cNvSpPr/>
          <p:nvPr/>
        </p:nvSpPr>
        <p:spPr>
          <a:xfrm>
            <a:off x="1131062" y="59367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62" name="Freeform 14862"/>
          <p:cNvSpPr/>
          <p:nvPr/>
        </p:nvSpPr>
        <p:spPr>
          <a:xfrm>
            <a:off x="1204213" y="593674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63" name="Freeform 14863"/>
          <p:cNvSpPr/>
          <p:nvPr/>
        </p:nvSpPr>
        <p:spPr>
          <a:xfrm>
            <a:off x="1276095" y="593674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64" name="Freeform 14864"/>
          <p:cNvSpPr/>
          <p:nvPr/>
        </p:nvSpPr>
        <p:spPr>
          <a:xfrm>
            <a:off x="1310385" y="5984746"/>
            <a:ext cx="13716" cy="13716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65" name="Freeform 14865"/>
          <p:cNvSpPr/>
          <p:nvPr/>
        </p:nvSpPr>
        <p:spPr>
          <a:xfrm>
            <a:off x="1399667" y="5907784"/>
            <a:ext cx="9144" cy="89916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66" name="Freeform 14866"/>
          <p:cNvSpPr/>
          <p:nvPr/>
        </p:nvSpPr>
        <p:spPr>
          <a:xfrm>
            <a:off x="1483105" y="593674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67" name="Freeform 14867"/>
          <p:cNvSpPr/>
          <p:nvPr/>
        </p:nvSpPr>
        <p:spPr>
          <a:xfrm>
            <a:off x="1522094" y="59367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68" name="Freeform 14868"/>
          <p:cNvSpPr/>
          <p:nvPr/>
        </p:nvSpPr>
        <p:spPr>
          <a:xfrm>
            <a:off x="1595246" y="5936486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69" name="Freeform 14869"/>
          <p:cNvSpPr/>
          <p:nvPr/>
        </p:nvSpPr>
        <p:spPr>
          <a:xfrm>
            <a:off x="1659000" y="59367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70" name="Freeform 14870"/>
          <p:cNvSpPr/>
          <p:nvPr/>
        </p:nvSpPr>
        <p:spPr>
          <a:xfrm>
            <a:off x="1735201" y="590930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71" name="Freeform 14871"/>
          <p:cNvSpPr/>
          <p:nvPr/>
        </p:nvSpPr>
        <p:spPr>
          <a:xfrm>
            <a:off x="1760855" y="5938264"/>
            <a:ext cx="57658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72" name="Freeform 14872"/>
          <p:cNvSpPr/>
          <p:nvPr/>
        </p:nvSpPr>
        <p:spPr>
          <a:xfrm>
            <a:off x="1828926" y="59367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73" name="Freeform 14873"/>
          <p:cNvSpPr/>
          <p:nvPr/>
        </p:nvSpPr>
        <p:spPr>
          <a:xfrm>
            <a:off x="1947799" y="592150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74" name="Freeform 14874"/>
          <p:cNvSpPr/>
          <p:nvPr/>
        </p:nvSpPr>
        <p:spPr>
          <a:xfrm>
            <a:off x="2000250" y="593674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75" name="Freeform 14875"/>
          <p:cNvSpPr/>
          <p:nvPr/>
        </p:nvSpPr>
        <p:spPr>
          <a:xfrm>
            <a:off x="2041525" y="593674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76" name="Freeform 14876"/>
          <p:cNvSpPr/>
          <p:nvPr/>
        </p:nvSpPr>
        <p:spPr>
          <a:xfrm>
            <a:off x="2113026" y="590930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77" name="Freeform 14877"/>
          <p:cNvSpPr/>
          <p:nvPr/>
        </p:nvSpPr>
        <p:spPr>
          <a:xfrm>
            <a:off x="2145410" y="593674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78" name="Freeform 14878"/>
          <p:cNvSpPr/>
          <p:nvPr/>
        </p:nvSpPr>
        <p:spPr>
          <a:xfrm>
            <a:off x="2219198" y="590930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79" name="Freeform 14879"/>
          <p:cNvSpPr/>
          <p:nvPr/>
        </p:nvSpPr>
        <p:spPr>
          <a:xfrm>
            <a:off x="2251583" y="593674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80" name="Freeform 14880"/>
          <p:cNvSpPr/>
          <p:nvPr/>
        </p:nvSpPr>
        <p:spPr>
          <a:xfrm>
            <a:off x="2322322" y="5936740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81" name="Freeform 14881"/>
          <p:cNvSpPr/>
          <p:nvPr/>
        </p:nvSpPr>
        <p:spPr>
          <a:xfrm>
            <a:off x="2448179" y="5900164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82" name="Freeform 14882"/>
          <p:cNvSpPr/>
          <p:nvPr/>
        </p:nvSpPr>
        <p:spPr>
          <a:xfrm>
            <a:off x="2496058" y="593674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83" name="Freeform 14883"/>
          <p:cNvSpPr/>
          <p:nvPr/>
        </p:nvSpPr>
        <p:spPr>
          <a:xfrm>
            <a:off x="2535047" y="593674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84" name="Freeform 14884"/>
          <p:cNvSpPr/>
          <p:nvPr/>
        </p:nvSpPr>
        <p:spPr>
          <a:xfrm>
            <a:off x="2615310" y="5936740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85" name="Freeform 14885"/>
          <p:cNvSpPr/>
          <p:nvPr/>
        </p:nvSpPr>
        <p:spPr>
          <a:xfrm>
            <a:off x="2776728" y="5936740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86" name="Freeform 14886"/>
          <p:cNvSpPr/>
          <p:nvPr/>
        </p:nvSpPr>
        <p:spPr>
          <a:xfrm>
            <a:off x="2853817" y="59367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87" name="Freeform 14887"/>
          <p:cNvSpPr/>
          <p:nvPr/>
        </p:nvSpPr>
        <p:spPr>
          <a:xfrm>
            <a:off x="2926969" y="593674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88" name="Freeform 14888"/>
          <p:cNvSpPr/>
          <p:nvPr/>
        </p:nvSpPr>
        <p:spPr>
          <a:xfrm>
            <a:off x="3007867" y="5936740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89" name="Freeform 14889"/>
          <p:cNvSpPr/>
          <p:nvPr/>
        </p:nvSpPr>
        <p:spPr>
          <a:xfrm>
            <a:off x="3089910" y="5901688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90" name="Freeform 14890"/>
          <p:cNvSpPr/>
          <p:nvPr/>
        </p:nvSpPr>
        <p:spPr>
          <a:xfrm>
            <a:off x="3117977" y="59367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91" name="Freeform 14891"/>
          <p:cNvSpPr/>
          <p:nvPr/>
        </p:nvSpPr>
        <p:spPr>
          <a:xfrm>
            <a:off x="343153" y="6122414"/>
            <a:ext cx="88138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92" name="Freeform 14892"/>
          <p:cNvSpPr/>
          <p:nvPr/>
        </p:nvSpPr>
        <p:spPr>
          <a:xfrm>
            <a:off x="444753" y="608583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93" name="Freeform 14893"/>
          <p:cNvSpPr/>
          <p:nvPr/>
        </p:nvSpPr>
        <p:spPr>
          <a:xfrm>
            <a:off x="514857" y="612089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94" name="Freeform 14894"/>
          <p:cNvSpPr/>
          <p:nvPr/>
        </p:nvSpPr>
        <p:spPr>
          <a:xfrm>
            <a:off x="630936" y="612089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95" name="Freeform 14895"/>
          <p:cNvSpPr/>
          <p:nvPr/>
        </p:nvSpPr>
        <p:spPr>
          <a:xfrm>
            <a:off x="699388" y="6120636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96" name="Freeform 14896"/>
          <p:cNvSpPr/>
          <p:nvPr/>
        </p:nvSpPr>
        <p:spPr>
          <a:xfrm>
            <a:off x="758825" y="610565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97" name="Freeform 14897"/>
          <p:cNvSpPr/>
          <p:nvPr/>
        </p:nvSpPr>
        <p:spPr>
          <a:xfrm>
            <a:off x="810894" y="609345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98" name="Freeform 14898"/>
          <p:cNvSpPr/>
          <p:nvPr/>
        </p:nvSpPr>
        <p:spPr>
          <a:xfrm>
            <a:off x="836548" y="6122414"/>
            <a:ext cx="57658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99" name="Freeform 14899"/>
          <p:cNvSpPr/>
          <p:nvPr/>
        </p:nvSpPr>
        <p:spPr>
          <a:xfrm>
            <a:off x="904621" y="612089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00" name="Freeform 14900"/>
          <p:cNvSpPr/>
          <p:nvPr/>
        </p:nvSpPr>
        <p:spPr>
          <a:xfrm>
            <a:off x="982725" y="6085838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01" name="Freeform 14901"/>
          <p:cNvSpPr/>
          <p:nvPr/>
        </p:nvSpPr>
        <p:spPr>
          <a:xfrm>
            <a:off x="1006729" y="6122414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02" name="Freeform 14902"/>
          <p:cNvSpPr/>
          <p:nvPr/>
        </p:nvSpPr>
        <p:spPr>
          <a:xfrm>
            <a:off x="1108455" y="6122414"/>
            <a:ext cx="88138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03" name="Freeform 14903"/>
          <p:cNvSpPr/>
          <p:nvPr/>
        </p:nvSpPr>
        <p:spPr>
          <a:xfrm>
            <a:off x="1207007" y="612089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04" name="Freeform 14904"/>
          <p:cNvSpPr/>
          <p:nvPr/>
        </p:nvSpPr>
        <p:spPr>
          <a:xfrm>
            <a:off x="1288287" y="612089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05" name="Freeform 14905"/>
          <p:cNvSpPr/>
          <p:nvPr/>
        </p:nvSpPr>
        <p:spPr>
          <a:xfrm>
            <a:off x="1332610" y="6085838"/>
            <a:ext cx="52197" cy="96012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06" name="Freeform 14906"/>
          <p:cNvSpPr/>
          <p:nvPr/>
        </p:nvSpPr>
        <p:spPr>
          <a:xfrm>
            <a:off x="1434591" y="609345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07" name="Freeform 14907"/>
          <p:cNvSpPr/>
          <p:nvPr/>
        </p:nvSpPr>
        <p:spPr>
          <a:xfrm>
            <a:off x="1466976" y="612089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08" name="Freeform 14908"/>
          <p:cNvSpPr/>
          <p:nvPr/>
        </p:nvSpPr>
        <p:spPr>
          <a:xfrm>
            <a:off x="1571625" y="610565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09" name="Freeform 14909"/>
          <p:cNvSpPr/>
          <p:nvPr/>
        </p:nvSpPr>
        <p:spPr>
          <a:xfrm>
            <a:off x="1623694" y="608583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10" name="Freeform 14910"/>
          <p:cNvSpPr/>
          <p:nvPr/>
        </p:nvSpPr>
        <p:spPr>
          <a:xfrm>
            <a:off x="1693798" y="612089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11" name="Freeform 14911"/>
          <p:cNvSpPr/>
          <p:nvPr/>
        </p:nvSpPr>
        <p:spPr>
          <a:xfrm>
            <a:off x="1810004" y="6091934"/>
            <a:ext cx="77089" cy="89916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12" name="Freeform 14912"/>
          <p:cNvSpPr/>
          <p:nvPr/>
        </p:nvSpPr>
        <p:spPr>
          <a:xfrm>
            <a:off x="1906524" y="6168896"/>
            <a:ext cx="13716" cy="13716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13" name="Freeform 14913"/>
          <p:cNvSpPr/>
          <p:nvPr/>
        </p:nvSpPr>
        <p:spPr>
          <a:xfrm>
            <a:off x="1939671" y="6089648"/>
            <a:ext cx="80137" cy="94488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14" name="Freeform 14914"/>
          <p:cNvSpPr/>
          <p:nvPr/>
        </p:nvSpPr>
        <p:spPr>
          <a:xfrm>
            <a:off x="2036318" y="6168896"/>
            <a:ext cx="13716" cy="13716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15" name="Freeform 14915"/>
          <p:cNvSpPr/>
          <p:nvPr/>
        </p:nvSpPr>
        <p:spPr>
          <a:xfrm>
            <a:off x="2107691" y="612089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16" name="Freeform 14916"/>
          <p:cNvSpPr/>
          <p:nvPr/>
        </p:nvSpPr>
        <p:spPr>
          <a:xfrm>
            <a:off x="2179574" y="612089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17" name="Freeform 14917"/>
          <p:cNvSpPr/>
          <p:nvPr/>
        </p:nvSpPr>
        <p:spPr>
          <a:xfrm>
            <a:off x="2218563" y="612089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18" name="Freeform 14918"/>
          <p:cNvSpPr/>
          <p:nvPr/>
        </p:nvSpPr>
        <p:spPr>
          <a:xfrm>
            <a:off x="2291715" y="612089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19" name="Freeform 14919"/>
          <p:cNvSpPr/>
          <p:nvPr/>
        </p:nvSpPr>
        <p:spPr>
          <a:xfrm>
            <a:off x="2362327" y="6169785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20" name="Freeform 14920"/>
          <p:cNvSpPr/>
          <p:nvPr/>
        </p:nvSpPr>
        <p:spPr>
          <a:xfrm>
            <a:off x="2439289" y="609345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21" name="Freeform 14921"/>
          <p:cNvSpPr/>
          <p:nvPr/>
        </p:nvSpPr>
        <p:spPr>
          <a:xfrm>
            <a:off x="2471674" y="612089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22" name="Freeform 14922"/>
          <p:cNvSpPr/>
          <p:nvPr/>
        </p:nvSpPr>
        <p:spPr>
          <a:xfrm>
            <a:off x="2542412" y="6120636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23" name="Freeform 14923"/>
          <p:cNvSpPr/>
          <p:nvPr/>
        </p:nvSpPr>
        <p:spPr>
          <a:xfrm>
            <a:off x="2611120" y="6085838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24" name="Freeform 14924"/>
          <p:cNvSpPr/>
          <p:nvPr/>
        </p:nvSpPr>
        <p:spPr>
          <a:xfrm>
            <a:off x="2642235" y="6122414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25" name="Freeform 14925"/>
          <p:cNvSpPr/>
          <p:nvPr/>
        </p:nvSpPr>
        <p:spPr>
          <a:xfrm>
            <a:off x="2711323" y="6085838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26" name="Freeform 14926"/>
          <p:cNvSpPr/>
          <p:nvPr/>
        </p:nvSpPr>
        <p:spPr>
          <a:xfrm>
            <a:off x="2795524" y="609345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27" name="Freeform 14927"/>
          <p:cNvSpPr/>
          <p:nvPr/>
        </p:nvSpPr>
        <p:spPr>
          <a:xfrm>
            <a:off x="2827909" y="612089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28" name="Freeform 14928"/>
          <p:cNvSpPr/>
          <p:nvPr/>
        </p:nvSpPr>
        <p:spPr>
          <a:xfrm>
            <a:off x="2898647" y="6120890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29" name="Freeform 14929"/>
          <p:cNvSpPr/>
          <p:nvPr/>
        </p:nvSpPr>
        <p:spPr>
          <a:xfrm>
            <a:off x="3019425" y="6120890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30" name="Freeform 14930"/>
          <p:cNvSpPr/>
          <p:nvPr/>
        </p:nvSpPr>
        <p:spPr>
          <a:xfrm>
            <a:off x="3123692" y="6122414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31" name="Freeform 14931"/>
          <p:cNvSpPr/>
          <p:nvPr/>
        </p:nvSpPr>
        <p:spPr>
          <a:xfrm>
            <a:off x="347471" y="630504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32" name="Freeform 14932"/>
          <p:cNvSpPr/>
          <p:nvPr/>
        </p:nvSpPr>
        <p:spPr>
          <a:xfrm>
            <a:off x="414909" y="6269988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33" name="Freeform 14933"/>
          <p:cNvSpPr/>
          <p:nvPr/>
        </p:nvSpPr>
        <p:spPr>
          <a:xfrm>
            <a:off x="491743" y="6306564"/>
            <a:ext cx="57658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34" name="Freeform 14934"/>
          <p:cNvSpPr/>
          <p:nvPr/>
        </p:nvSpPr>
        <p:spPr>
          <a:xfrm>
            <a:off x="562863" y="627760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35" name="Freeform 14935"/>
          <p:cNvSpPr/>
          <p:nvPr/>
        </p:nvSpPr>
        <p:spPr>
          <a:xfrm>
            <a:off x="590930" y="6305040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36" name="Freeform 14936"/>
          <p:cNvSpPr/>
          <p:nvPr/>
        </p:nvSpPr>
        <p:spPr>
          <a:xfrm>
            <a:off x="649477" y="63050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37" name="Freeform 14937"/>
          <p:cNvSpPr/>
          <p:nvPr/>
        </p:nvSpPr>
        <p:spPr>
          <a:xfrm>
            <a:off x="726058" y="630504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38" name="Freeform 14938"/>
          <p:cNvSpPr/>
          <p:nvPr/>
        </p:nvSpPr>
        <p:spPr>
          <a:xfrm>
            <a:off x="765429" y="6305040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39" name="Freeform 14939"/>
          <p:cNvSpPr/>
          <p:nvPr/>
        </p:nvSpPr>
        <p:spPr>
          <a:xfrm>
            <a:off x="826135" y="6353935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40" name="Freeform 14940"/>
          <p:cNvSpPr/>
          <p:nvPr/>
        </p:nvSpPr>
        <p:spPr>
          <a:xfrm>
            <a:off x="909319" y="6305040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41" name="Freeform 14941"/>
          <p:cNvSpPr/>
          <p:nvPr/>
        </p:nvSpPr>
        <p:spPr>
          <a:xfrm>
            <a:off x="989838" y="630504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42" name="Freeform 14942"/>
          <p:cNvSpPr/>
          <p:nvPr/>
        </p:nvSpPr>
        <p:spPr>
          <a:xfrm>
            <a:off x="1028814" y="630504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43" name="Freeform 14943"/>
          <p:cNvSpPr/>
          <p:nvPr/>
        </p:nvSpPr>
        <p:spPr>
          <a:xfrm>
            <a:off x="1102347" y="6268464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44" name="Freeform 14944"/>
          <p:cNvSpPr/>
          <p:nvPr/>
        </p:nvSpPr>
        <p:spPr>
          <a:xfrm>
            <a:off x="1146797" y="63050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45" name="Freeform 14945"/>
          <p:cNvSpPr/>
          <p:nvPr/>
        </p:nvSpPr>
        <p:spPr>
          <a:xfrm>
            <a:off x="1218044" y="6305040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46" name="Freeform 14946"/>
          <p:cNvSpPr/>
          <p:nvPr/>
        </p:nvSpPr>
        <p:spPr>
          <a:xfrm>
            <a:off x="1274686" y="6305040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47" name="Freeform 14947"/>
          <p:cNvSpPr/>
          <p:nvPr/>
        </p:nvSpPr>
        <p:spPr>
          <a:xfrm>
            <a:off x="1333233" y="630504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48" name="Freeform 14948"/>
          <p:cNvSpPr/>
          <p:nvPr/>
        </p:nvSpPr>
        <p:spPr>
          <a:xfrm>
            <a:off x="1414513" y="630504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49" name="Freeform 14949"/>
          <p:cNvSpPr/>
          <p:nvPr/>
        </p:nvSpPr>
        <p:spPr>
          <a:xfrm>
            <a:off x="1453883" y="6305040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50" name="Freeform 14950"/>
          <p:cNvSpPr/>
          <p:nvPr/>
        </p:nvSpPr>
        <p:spPr>
          <a:xfrm>
            <a:off x="1514589" y="6353935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51" name="Freeform 14951"/>
          <p:cNvSpPr/>
          <p:nvPr/>
        </p:nvSpPr>
        <p:spPr>
          <a:xfrm>
            <a:off x="1594726" y="63050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52" name="Freeform 14952"/>
          <p:cNvSpPr/>
          <p:nvPr/>
        </p:nvSpPr>
        <p:spPr>
          <a:xfrm>
            <a:off x="1670291" y="6305040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53" name="Freeform 14953"/>
          <p:cNvSpPr/>
          <p:nvPr/>
        </p:nvSpPr>
        <p:spPr>
          <a:xfrm>
            <a:off x="1781670" y="6305040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54" name="Freeform 14954"/>
          <p:cNvSpPr/>
          <p:nvPr/>
        </p:nvSpPr>
        <p:spPr>
          <a:xfrm>
            <a:off x="1863712" y="6269988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55" name="Freeform 14955"/>
          <p:cNvSpPr/>
          <p:nvPr/>
        </p:nvSpPr>
        <p:spPr>
          <a:xfrm>
            <a:off x="1891779" y="630504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56" name="Freeform 14956"/>
          <p:cNvSpPr/>
          <p:nvPr/>
        </p:nvSpPr>
        <p:spPr>
          <a:xfrm>
            <a:off x="1965566" y="6306564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57" name="Freeform 14957"/>
          <p:cNvSpPr/>
          <p:nvPr/>
        </p:nvSpPr>
        <p:spPr>
          <a:xfrm>
            <a:off x="2033384" y="63050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58" name="Freeform 14958"/>
          <p:cNvSpPr/>
          <p:nvPr/>
        </p:nvSpPr>
        <p:spPr>
          <a:xfrm>
            <a:off x="2109965" y="630504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59" name="Freeform 14959"/>
          <p:cNvSpPr/>
          <p:nvPr/>
        </p:nvSpPr>
        <p:spPr>
          <a:xfrm>
            <a:off x="2149335" y="6305040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60" name="Freeform 14960"/>
          <p:cNvSpPr/>
          <p:nvPr/>
        </p:nvSpPr>
        <p:spPr>
          <a:xfrm>
            <a:off x="2210041" y="6353935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61" name="Freeform 14961"/>
          <p:cNvSpPr/>
          <p:nvPr/>
        </p:nvSpPr>
        <p:spPr>
          <a:xfrm>
            <a:off x="2290178" y="630504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62" name="Freeform 14962"/>
          <p:cNvSpPr/>
          <p:nvPr/>
        </p:nvSpPr>
        <p:spPr>
          <a:xfrm>
            <a:off x="2361044" y="630504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63" name="Freeform 14963"/>
          <p:cNvSpPr/>
          <p:nvPr/>
        </p:nvSpPr>
        <p:spPr>
          <a:xfrm>
            <a:off x="2430767" y="6269988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64" name="Freeform 14964"/>
          <p:cNvSpPr/>
          <p:nvPr/>
        </p:nvSpPr>
        <p:spPr>
          <a:xfrm>
            <a:off x="2555354" y="6269988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65" name="Freeform 14965"/>
          <p:cNvSpPr/>
          <p:nvPr/>
        </p:nvSpPr>
        <p:spPr>
          <a:xfrm>
            <a:off x="2639555" y="627760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66" name="Freeform 14966"/>
          <p:cNvSpPr/>
          <p:nvPr/>
        </p:nvSpPr>
        <p:spPr>
          <a:xfrm>
            <a:off x="2672956" y="630504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67" name="Freeform 14967"/>
          <p:cNvSpPr/>
          <p:nvPr/>
        </p:nvSpPr>
        <p:spPr>
          <a:xfrm>
            <a:off x="2711945" y="63050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68" name="Freeform 14968"/>
          <p:cNvSpPr/>
          <p:nvPr/>
        </p:nvSpPr>
        <p:spPr>
          <a:xfrm>
            <a:off x="2785097" y="6304786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69" name="Freeform 14969"/>
          <p:cNvSpPr/>
          <p:nvPr/>
        </p:nvSpPr>
        <p:spPr>
          <a:xfrm>
            <a:off x="2844533" y="628980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70" name="Freeform 14970"/>
          <p:cNvSpPr/>
          <p:nvPr/>
        </p:nvSpPr>
        <p:spPr>
          <a:xfrm>
            <a:off x="2893555" y="630504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71" name="Freeform 14971"/>
          <p:cNvSpPr/>
          <p:nvPr/>
        </p:nvSpPr>
        <p:spPr>
          <a:xfrm>
            <a:off x="2974835" y="630504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72" name="Freeform 14972"/>
          <p:cNvSpPr/>
          <p:nvPr/>
        </p:nvSpPr>
        <p:spPr>
          <a:xfrm>
            <a:off x="3014205" y="6305040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73" name="Freeform 14973"/>
          <p:cNvSpPr/>
          <p:nvPr/>
        </p:nvSpPr>
        <p:spPr>
          <a:xfrm>
            <a:off x="3077451" y="6353046"/>
            <a:ext cx="13716" cy="13716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74" name="Freeform 14974"/>
          <p:cNvSpPr/>
          <p:nvPr/>
        </p:nvSpPr>
        <p:spPr>
          <a:xfrm>
            <a:off x="3161144" y="6276084"/>
            <a:ext cx="9144" cy="89916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75" name="Freeform 14975"/>
          <p:cNvSpPr/>
          <p:nvPr/>
        </p:nvSpPr>
        <p:spPr>
          <a:xfrm>
            <a:off x="350519" y="6454138"/>
            <a:ext cx="52197" cy="96012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76" name="Freeform 14976"/>
          <p:cNvSpPr/>
          <p:nvPr/>
        </p:nvSpPr>
        <p:spPr>
          <a:xfrm>
            <a:off x="413638" y="648919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77" name="Freeform 14977"/>
          <p:cNvSpPr/>
          <p:nvPr/>
        </p:nvSpPr>
        <p:spPr>
          <a:xfrm>
            <a:off x="484377" y="648919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78" name="Freeform 14978"/>
          <p:cNvSpPr/>
          <p:nvPr/>
        </p:nvSpPr>
        <p:spPr>
          <a:xfrm>
            <a:off x="557911" y="6490714"/>
            <a:ext cx="88138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79" name="Freeform 14979"/>
          <p:cNvSpPr/>
          <p:nvPr/>
        </p:nvSpPr>
        <p:spPr>
          <a:xfrm>
            <a:off x="695070" y="647395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80" name="Freeform 14980"/>
          <p:cNvSpPr/>
          <p:nvPr/>
        </p:nvSpPr>
        <p:spPr>
          <a:xfrm>
            <a:off x="747141" y="645413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81" name="Freeform 14981"/>
          <p:cNvSpPr/>
          <p:nvPr/>
        </p:nvSpPr>
        <p:spPr>
          <a:xfrm>
            <a:off x="817244" y="648919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82" name="Freeform 14982"/>
          <p:cNvSpPr/>
          <p:nvPr/>
        </p:nvSpPr>
        <p:spPr>
          <a:xfrm>
            <a:off x="881379" y="647395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83" name="Freeform 14983"/>
          <p:cNvSpPr/>
          <p:nvPr/>
        </p:nvSpPr>
        <p:spPr>
          <a:xfrm>
            <a:off x="973327" y="648919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84" name="Freeform 14984"/>
          <p:cNvSpPr/>
          <p:nvPr/>
        </p:nvSpPr>
        <p:spPr>
          <a:xfrm>
            <a:off x="1042161" y="6490714"/>
            <a:ext cx="57658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85" name="Freeform 14985"/>
          <p:cNvSpPr/>
          <p:nvPr/>
        </p:nvSpPr>
        <p:spPr>
          <a:xfrm>
            <a:off x="1110234" y="648919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86" name="Freeform 14986"/>
          <p:cNvSpPr/>
          <p:nvPr/>
        </p:nvSpPr>
        <p:spPr>
          <a:xfrm>
            <a:off x="1186814" y="648919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87" name="Freeform 14987"/>
          <p:cNvSpPr/>
          <p:nvPr/>
        </p:nvSpPr>
        <p:spPr>
          <a:xfrm>
            <a:off x="1224025" y="6490714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88" name="Freeform 14988"/>
          <p:cNvSpPr/>
          <p:nvPr/>
        </p:nvSpPr>
        <p:spPr>
          <a:xfrm>
            <a:off x="1287525" y="647395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89" name="Freeform 14989"/>
          <p:cNvSpPr/>
          <p:nvPr/>
        </p:nvSpPr>
        <p:spPr>
          <a:xfrm>
            <a:off x="1339596" y="645413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90" name="Freeform 14990"/>
          <p:cNvSpPr/>
          <p:nvPr/>
        </p:nvSpPr>
        <p:spPr>
          <a:xfrm>
            <a:off x="1412747" y="646175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91" name="Freeform 14991"/>
          <p:cNvSpPr/>
          <p:nvPr/>
        </p:nvSpPr>
        <p:spPr>
          <a:xfrm>
            <a:off x="1445132" y="648919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92" name="Freeform 14992"/>
          <p:cNvSpPr/>
          <p:nvPr/>
        </p:nvSpPr>
        <p:spPr>
          <a:xfrm>
            <a:off x="1515871" y="6489190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93" name="Freeform 14993"/>
          <p:cNvSpPr/>
          <p:nvPr/>
        </p:nvSpPr>
        <p:spPr>
          <a:xfrm>
            <a:off x="1645030" y="6460234"/>
            <a:ext cx="9144" cy="89916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94" name="Freeform 14994"/>
          <p:cNvSpPr/>
          <p:nvPr/>
        </p:nvSpPr>
        <p:spPr>
          <a:xfrm>
            <a:off x="1722882" y="6454138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95" name="Freeform 14995"/>
          <p:cNvSpPr/>
          <p:nvPr/>
        </p:nvSpPr>
        <p:spPr>
          <a:xfrm>
            <a:off x="1750948" y="648919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96" name="Freeform 14996"/>
          <p:cNvSpPr/>
          <p:nvPr/>
        </p:nvSpPr>
        <p:spPr>
          <a:xfrm>
            <a:off x="1824100" y="648919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97" name="Freeform 14997"/>
          <p:cNvSpPr/>
          <p:nvPr/>
        </p:nvSpPr>
        <p:spPr>
          <a:xfrm>
            <a:off x="1895983" y="648919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98" name="Freeform 14998"/>
          <p:cNvSpPr/>
          <p:nvPr/>
        </p:nvSpPr>
        <p:spPr>
          <a:xfrm>
            <a:off x="1941957" y="648919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99" name="Freeform 14999"/>
          <p:cNvSpPr/>
          <p:nvPr/>
        </p:nvSpPr>
        <p:spPr>
          <a:xfrm>
            <a:off x="2051304" y="6452614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00" name="Freeform 15000"/>
          <p:cNvSpPr/>
          <p:nvPr/>
        </p:nvSpPr>
        <p:spPr>
          <a:xfrm>
            <a:off x="2099183" y="648919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01" name="Freeform 15001"/>
          <p:cNvSpPr/>
          <p:nvPr/>
        </p:nvSpPr>
        <p:spPr>
          <a:xfrm>
            <a:off x="2138172" y="648919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02" name="Freeform 15002"/>
          <p:cNvSpPr/>
          <p:nvPr/>
        </p:nvSpPr>
        <p:spPr>
          <a:xfrm>
            <a:off x="2218436" y="6489190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03" name="Freeform 15003"/>
          <p:cNvSpPr/>
          <p:nvPr/>
        </p:nvSpPr>
        <p:spPr>
          <a:xfrm>
            <a:off x="2365375" y="647395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04" name="Freeform 15004"/>
          <p:cNvSpPr/>
          <p:nvPr/>
        </p:nvSpPr>
        <p:spPr>
          <a:xfrm>
            <a:off x="2417445" y="645413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05" name="Freeform 15005"/>
          <p:cNvSpPr/>
          <p:nvPr/>
        </p:nvSpPr>
        <p:spPr>
          <a:xfrm>
            <a:off x="2487548" y="648919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06" name="Freeform 15006"/>
          <p:cNvSpPr/>
          <p:nvPr/>
        </p:nvSpPr>
        <p:spPr>
          <a:xfrm>
            <a:off x="2563114" y="6489190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07" name="Freeform 15007"/>
          <p:cNvSpPr/>
          <p:nvPr/>
        </p:nvSpPr>
        <p:spPr>
          <a:xfrm>
            <a:off x="2717419" y="646175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08" name="Freeform 15008"/>
          <p:cNvSpPr/>
          <p:nvPr/>
        </p:nvSpPr>
        <p:spPr>
          <a:xfrm>
            <a:off x="2745486" y="6489190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09" name="Freeform 15009"/>
          <p:cNvSpPr/>
          <p:nvPr/>
        </p:nvSpPr>
        <p:spPr>
          <a:xfrm>
            <a:off x="2846959" y="6489190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10" name="Freeform 15010"/>
          <p:cNvSpPr/>
          <p:nvPr/>
        </p:nvSpPr>
        <p:spPr>
          <a:xfrm>
            <a:off x="2927096" y="648919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11" name="Freeform 15011"/>
          <p:cNvSpPr/>
          <p:nvPr/>
        </p:nvSpPr>
        <p:spPr>
          <a:xfrm>
            <a:off x="3007995" y="646175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12" name="Freeform 15012"/>
          <p:cNvSpPr/>
          <p:nvPr/>
        </p:nvSpPr>
        <p:spPr>
          <a:xfrm>
            <a:off x="3040379" y="648919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13" name="Freeform 15013"/>
          <p:cNvSpPr/>
          <p:nvPr/>
        </p:nvSpPr>
        <p:spPr>
          <a:xfrm>
            <a:off x="3111119" y="6489190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14" name="Freeform 15014"/>
          <p:cNvSpPr/>
          <p:nvPr/>
        </p:nvSpPr>
        <p:spPr>
          <a:xfrm>
            <a:off x="343153" y="665810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15" name="Freeform 15015"/>
          <p:cNvSpPr/>
          <p:nvPr/>
        </p:nvSpPr>
        <p:spPr>
          <a:xfrm>
            <a:off x="392175" y="667334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16" name="Freeform 15016"/>
          <p:cNvSpPr/>
          <p:nvPr/>
        </p:nvSpPr>
        <p:spPr>
          <a:xfrm>
            <a:off x="510920" y="663828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17" name="Freeform 15017"/>
          <p:cNvSpPr/>
          <p:nvPr/>
        </p:nvSpPr>
        <p:spPr>
          <a:xfrm>
            <a:off x="581024" y="66733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18" name="Freeform 15018"/>
          <p:cNvSpPr/>
          <p:nvPr/>
        </p:nvSpPr>
        <p:spPr>
          <a:xfrm>
            <a:off x="659129" y="6638288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19" name="Freeform 15019"/>
          <p:cNvSpPr/>
          <p:nvPr/>
        </p:nvSpPr>
        <p:spPr>
          <a:xfrm>
            <a:off x="690244" y="6673340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20" name="Freeform 15020"/>
          <p:cNvSpPr/>
          <p:nvPr/>
        </p:nvSpPr>
        <p:spPr>
          <a:xfrm>
            <a:off x="807592" y="6673340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21" name="Freeform 15021"/>
          <p:cNvSpPr/>
          <p:nvPr/>
        </p:nvSpPr>
        <p:spPr>
          <a:xfrm>
            <a:off x="915923" y="66733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22" name="Freeform 15022"/>
          <p:cNvSpPr/>
          <p:nvPr/>
        </p:nvSpPr>
        <p:spPr>
          <a:xfrm>
            <a:off x="1029969" y="664590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23" name="Freeform 15023"/>
          <p:cNvSpPr/>
          <p:nvPr/>
        </p:nvSpPr>
        <p:spPr>
          <a:xfrm>
            <a:off x="1062355" y="667334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24" name="Freeform 15024"/>
          <p:cNvSpPr/>
          <p:nvPr/>
        </p:nvSpPr>
        <p:spPr>
          <a:xfrm>
            <a:off x="1170940" y="66733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25" name="Freeform 15025"/>
          <p:cNvSpPr/>
          <p:nvPr/>
        </p:nvSpPr>
        <p:spPr>
          <a:xfrm>
            <a:off x="1239773" y="6674864"/>
            <a:ext cx="57658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26" name="Freeform 15026"/>
          <p:cNvSpPr/>
          <p:nvPr/>
        </p:nvSpPr>
        <p:spPr>
          <a:xfrm>
            <a:off x="1307845" y="66733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27" name="Freeform 15027"/>
          <p:cNvSpPr/>
          <p:nvPr/>
        </p:nvSpPr>
        <p:spPr>
          <a:xfrm>
            <a:off x="1384426" y="667334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28" name="Freeform 15028"/>
          <p:cNvSpPr/>
          <p:nvPr/>
        </p:nvSpPr>
        <p:spPr>
          <a:xfrm>
            <a:off x="1421637" y="6674864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29" name="Freeform 15029"/>
          <p:cNvSpPr/>
          <p:nvPr/>
        </p:nvSpPr>
        <p:spPr>
          <a:xfrm>
            <a:off x="1485137" y="665810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30" name="Freeform 15030"/>
          <p:cNvSpPr/>
          <p:nvPr/>
        </p:nvSpPr>
        <p:spPr>
          <a:xfrm>
            <a:off x="1537207" y="663828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31" name="Freeform 15031"/>
          <p:cNvSpPr/>
          <p:nvPr/>
        </p:nvSpPr>
        <p:spPr>
          <a:xfrm>
            <a:off x="1610359" y="664590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32" name="Freeform 15032"/>
          <p:cNvSpPr/>
          <p:nvPr/>
        </p:nvSpPr>
        <p:spPr>
          <a:xfrm>
            <a:off x="1642745" y="667334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33" name="Freeform 15033"/>
          <p:cNvSpPr/>
          <p:nvPr/>
        </p:nvSpPr>
        <p:spPr>
          <a:xfrm>
            <a:off x="1713484" y="6673340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34" name="Freeform 15034"/>
          <p:cNvSpPr/>
          <p:nvPr/>
        </p:nvSpPr>
        <p:spPr>
          <a:xfrm>
            <a:off x="1827149" y="665810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35" name="Freeform 15035"/>
          <p:cNvSpPr/>
          <p:nvPr/>
        </p:nvSpPr>
        <p:spPr>
          <a:xfrm>
            <a:off x="1879219" y="663828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36" name="Freeform 15036"/>
          <p:cNvSpPr/>
          <p:nvPr/>
        </p:nvSpPr>
        <p:spPr>
          <a:xfrm>
            <a:off x="1949322" y="667334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37" name="Freeform 15037"/>
          <p:cNvSpPr/>
          <p:nvPr/>
        </p:nvSpPr>
        <p:spPr>
          <a:xfrm>
            <a:off x="2013458" y="665810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38" name="Freeform 15038"/>
          <p:cNvSpPr/>
          <p:nvPr/>
        </p:nvSpPr>
        <p:spPr>
          <a:xfrm>
            <a:off x="2106422" y="6644384"/>
            <a:ext cx="9144" cy="89916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39" name="Freeform 15039"/>
          <p:cNvSpPr/>
          <p:nvPr/>
        </p:nvSpPr>
        <p:spPr>
          <a:xfrm>
            <a:off x="2173224" y="6638288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40" name="Freeform 15040"/>
          <p:cNvSpPr/>
          <p:nvPr/>
        </p:nvSpPr>
        <p:spPr>
          <a:xfrm>
            <a:off x="2254377" y="667334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41" name="Freeform 15041"/>
          <p:cNvSpPr/>
          <p:nvPr/>
        </p:nvSpPr>
        <p:spPr>
          <a:xfrm>
            <a:off x="2373121" y="664590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42" name="Freeform 15042"/>
          <p:cNvSpPr/>
          <p:nvPr/>
        </p:nvSpPr>
        <p:spPr>
          <a:xfrm>
            <a:off x="2405507" y="667334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43" name="Freeform 15043"/>
          <p:cNvSpPr/>
          <p:nvPr/>
        </p:nvSpPr>
        <p:spPr>
          <a:xfrm>
            <a:off x="2509773" y="665810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44" name="Freeform 15044"/>
          <p:cNvSpPr/>
          <p:nvPr/>
        </p:nvSpPr>
        <p:spPr>
          <a:xfrm>
            <a:off x="2561844" y="663828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45" name="Freeform 15045"/>
          <p:cNvSpPr/>
          <p:nvPr/>
        </p:nvSpPr>
        <p:spPr>
          <a:xfrm>
            <a:off x="2631948" y="66733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46" name="Freeform 15046"/>
          <p:cNvSpPr/>
          <p:nvPr/>
        </p:nvSpPr>
        <p:spPr>
          <a:xfrm>
            <a:off x="2738628" y="6636764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47" name="Freeform 15047"/>
          <p:cNvSpPr/>
          <p:nvPr/>
        </p:nvSpPr>
        <p:spPr>
          <a:xfrm>
            <a:off x="2786126" y="6674864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48" name="Freeform 15048"/>
          <p:cNvSpPr/>
          <p:nvPr/>
        </p:nvSpPr>
        <p:spPr>
          <a:xfrm>
            <a:off x="2851911" y="665810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49" name="Freeform 15049"/>
          <p:cNvSpPr/>
          <p:nvPr/>
        </p:nvSpPr>
        <p:spPr>
          <a:xfrm>
            <a:off x="2903982" y="6674864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50" name="Freeform 15050"/>
          <p:cNvSpPr/>
          <p:nvPr/>
        </p:nvSpPr>
        <p:spPr>
          <a:xfrm>
            <a:off x="2977514" y="667334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51" name="Freeform 15051"/>
          <p:cNvSpPr/>
          <p:nvPr/>
        </p:nvSpPr>
        <p:spPr>
          <a:xfrm>
            <a:off x="3016504" y="66733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52" name="Freeform 15052"/>
          <p:cNvSpPr/>
          <p:nvPr/>
        </p:nvSpPr>
        <p:spPr>
          <a:xfrm>
            <a:off x="3094354" y="6721346"/>
            <a:ext cx="13716" cy="13716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53" name="Rectangle 15053"/>
          <p:cNvSpPr/>
          <p:nvPr/>
        </p:nvSpPr>
        <p:spPr>
          <a:xfrm>
            <a:off x="944244" y="6812837"/>
            <a:ext cx="2238375" cy="208482"/>
          </a:xfrm>
          <a:prstGeom prst="rect">
            <a:avLst/>
          </a:prstGeom>
        </p:spPr>
      </p:sp>
      <p:sp>
        <p:nvSpPr>
          <p:cNvPr id="15054" name="Freeform 15054"/>
          <p:cNvSpPr/>
          <p:nvPr/>
        </p:nvSpPr>
        <p:spPr>
          <a:xfrm>
            <a:off x="956436" y="6885684"/>
            <a:ext cx="101346" cy="89916"/>
          </a:xfrm>
          <a:custGeom>
            <a:avLst/>
            <a:gdLst/>
            <a:ahLst/>
            <a:cxnLst/>
            <a:rect l="0" t="0" r="0" b="0"/>
            <a:pathLst>
              <a:path w="10134600" h="8991600">
                <a:moveTo>
                  <a:pt x="2667000" y="0"/>
                </a:moveTo>
                <a:lnTo>
                  <a:pt x="127000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2006600" y="1219200"/>
                </a:lnTo>
                <a:lnTo>
                  <a:pt x="20320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9017000" y="1219200"/>
                </a:lnTo>
                <a:lnTo>
                  <a:pt x="90424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10134600" y="0"/>
                </a:lnTo>
                <a:lnTo>
                  <a:pt x="8737600" y="0"/>
                </a:lnTo>
                <a:lnTo>
                  <a:pt x="4673600" y="7315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55" name="Freeform 15055"/>
          <p:cNvSpPr/>
          <p:nvPr/>
        </p:nvSpPr>
        <p:spPr>
          <a:xfrm>
            <a:off x="1066545" y="6914640"/>
            <a:ext cx="56515" cy="62484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56" name="Freeform 15056"/>
          <p:cNvSpPr/>
          <p:nvPr/>
        </p:nvSpPr>
        <p:spPr>
          <a:xfrm>
            <a:off x="1138300" y="6914640"/>
            <a:ext cx="41783" cy="60960"/>
          </a:xfrm>
          <a:custGeom>
            <a:avLst/>
            <a:gdLst/>
            <a:ahLst/>
            <a:cxnLst/>
            <a:rect l="0" t="0" r="0" b="0"/>
            <a:pathLst>
              <a:path w="4178300" h="6096000">
                <a:moveTo>
                  <a:pt x="0" y="6096000"/>
                </a:moveTo>
                <a:lnTo>
                  <a:pt x="838200" y="6096000"/>
                </a:lnTo>
                <a:lnTo>
                  <a:pt x="1308100" y="2743200"/>
                </a:lnTo>
                <a:cubicBezTo>
                  <a:pt x="1422400" y="1943100"/>
                  <a:pt x="2146300" y="838200"/>
                  <a:pt x="3416300" y="838200"/>
                </a:cubicBezTo>
                <a:cubicBezTo>
                  <a:pt x="3644900" y="838200"/>
                  <a:pt x="3797300" y="863600"/>
                  <a:pt x="3886200" y="901700"/>
                </a:cubicBezTo>
                <a:lnTo>
                  <a:pt x="4178300" y="76200"/>
                </a:lnTo>
                <a:cubicBezTo>
                  <a:pt x="4000500" y="25400"/>
                  <a:pt x="3797300" y="0"/>
                  <a:pt x="3556000" y="0"/>
                </a:cubicBezTo>
                <a:cubicBezTo>
                  <a:pt x="2514600" y="0"/>
                  <a:pt x="1816100" y="622300"/>
                  <a:pt x="1485900" y="1257300"/>
                </a:cubicBezTo>
                <a:lnTo>
                  <a:pt x="1460500" y="1257300"/>
                </a:lnTo>
                <a:lnTo>
                  <a:pt x="1612900" y="152400"/>
                </a:lnTo>
                <a:lnTo>
                  <a:pt x="787400" y="152400"/>
                </a:lnTo>
                <a:cubicBezTo>
                  <a:pt x="685800" y="1016000"/>
                  <a:pt x="647700" y="1473200"/>
                  <a:pt x="5715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57" name="Freeform 15057"/>
          <p:cNvSpPr/>
          <p:nvPr/>
        </p:nvSpPr>
        <p:spPr>
          <a:xfrm>
            <a:off x="1184021" y="6887208"/>
            <a:ext cx="22352" cy="88392"/>
          </a:xfrm>
          <a:custGeom>
            <a:avLst/>
            <a:gdLst/>
            <a:ahLst/>
            <a:cxnLst/>
            <a:rect l="0" t="0" r="0" b="0"/>
            <a:pathLst>
              <a:path w="2235200" h="8839200">
                <a:moveTo>
                  <a:pt x="1676400" y="2895600"/>
                </a:moveTo>
                <a:lnTo>
                  <a:pt x="838200" y="2895600"/>
                </a:lnTo>
                <a:lnTo>
                  <a:pt x="0" y="8839200"/>
                </a:lnTo>
                <a:lnTo>
                  <a:pt x="838200" y="8839200"/>
                </a:lnTo>
                <a:close/>
                <a:moveTo>
                  <a:pt x="2184400" y="609600"/>
                </a:moveTo>
                <a:cubicBezTo>
                  <a:pt x="2235200" y="254000"/>
                  <a:pt x="1968500" y="0"/>
                  <a:pt x="1663700" y="0"/>
                </a:cubicBezTo>
                <a:cubicBezTo>
                  <a:pt x="1358900" y="0"/>
                  <a:pt x="1016000" y="254000"/>
                  <a:pt x="965200" y="609600"/>
                </a:cubicBezTo>
                <a:cubicBezTo>
                  <a:pt x="914400" y="965200"/>
                  <a:pt x="1181100" y="1219200"/>
                  <a:pt x="1485900" y="1219200"/>
                </a:cubicBezTo>
                <a:cubicBezTo>
                  <a:pt x="1790700" y="1219200"/>
                  <a:pt x="2133600" y="965200"/>
                  <a:pt x="21844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58" name="Freeform 15058"/>
          <p:cNvSpPr/>
          <p:nvPr/>
        </p:nvSpPr>
        <p:spPr>
          <a:xfrm>
            <a:off x="1212722" y="6914640"/>
            <a:ext cx="56515" cy="62484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59" name="Freeform 15059"/>
          <p:cNvSpPr/>
          <p:nvPr/>
        </p:nvSpPr>
        <p:spPr>
          <a:xfrm>
            <a:off x="1324483" y="6885684"/>
            <a:ext cx="80010" cy="89916"/>
          </a:xfrm>
          <a:custGeom>
            <a:avLst/>
            <a:gdLst/>
            <a:ahLst/>
            <a:cxnLst/>
            <a:rect l="0" t="0" r="0" b="0"/>
            <a:pathLst>
              <a:path w="8001000" h="8991600">
                <a:moveTo>
                  <a:pt x="0" y="8991600"/>
                </a:moveTo>
                <a:lnTo>
                  <a:pt x="914400" y="8991600"/>
                </a:lnTo>
                <a:lnTo>
                  <a:pt x="1511300" y="4737100"/>
                </a:lnTo>
                <a:lnTo>
                  <a:pt x="64135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8001000" y="0"/>
                </a:lnTo>
                <a:lnTo>
                  <a:pt x="7086600" y="0"/>
                </a:lnTo>
                <a:lnTo>
                  <a:pt x="6527800" y="3898900"/>
                </a:lnTo>
                <a:lnTo>
                  <a:pt x="1625600" y="3898900"/>
                </a:lnTo>
                <a:lnTo>
                  <a:pt x="2184400" y="0"/>
                </a:lnTo>
                <a:lnTo>
                  <a:pt x="12700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60" name="Freeform 15060"/>
          <p:cNvSpPr/>
          <p:nvPr/>
        </p:nvSpPr>
        <p:spPr>
          <a:xfrm>
            <a:off x="1414272" y="6914640"/>
            <a:ext cx="63500" cy="62484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61" name="Freeform 15061"/>
          <p:cNvSpPr/>
          <p:nvPr/>
        </p:nvSpPr>
        <p:spPr>
          <a:xfrm>
            <a:off x="1490725" y="6887208"/>
            <a:ext cx="22352" cy="88392"/>
          </a:xfrm>
          <a:custGeom>
            <a:avLst/>
            <a:gdLst/>
            <a:ahLst/>
            <a:cxnLst/>
            <a:rect l="0" t="0" r="0" b="0"/>
            <a:pathLst>
              <a:path w="2235200" h="8839200">
                <a:moveTo>
                  <a:pt x="1676400" y="2895600"/>
                </a:moveTo>
                <a:lnTo>
                  <a:pt x="838200" y="2895600"/>
                </a:lnTo>
                <a:lnTo>
                  <a:pt x="0" y="8839200"/>
                </a:lnTo>
                <a:lnTo>
                  <a:pt x="838200" y="8839200"/>
                </a:lnTo>
                <a:close/>
                <a:moveTo>
                  <a:pt x="2184400" y="609600"/>
                </a:moveTo>
                <a:cubicBezTo>
                  <a:pt x="2235200" y="254000"/>
                  <a:pt x="1968500" y="0"/>
                  <a:pt x="1663700" y="0"/>
                </a:cubicBezTo>
                <a:cubicBezTo>
                  <a:pt x="1358900" y="0"/>
                  <a:pt x="1016000" y="254000"/>
                  <a:pt x="965200" y="609600"/>
                </a:cubicBezTo>
                <a:cubicBezTo>
                  <a:pt x="914400" y="965200"/>
                  <a:pt x="1181100" y="1219200"/>
                  <a:pt x="1485900" y="1219200"/>
                </a:cubicBezTo>
                <a:cubicBezTo>
                  <a:pt x="1790700" y="1219200"/>
                  <a:pt x="2133600" y="965200"/>
                  <a:pt x="21844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62" name="Freeform 15062"/>
          <p:cNvSpPr/>
          <p:nvPr/>
        </p:nvSpPr>
        <p:spPr>
          <a:xfrm>
            <a:off x="1521714" y="6899400"/>
            <a:ext cx="39243" cy="77724"/>
          </a:xfrm>
          <a:custGeom>
            <a:avLst/>
            <a:gdLst/>
            <a:ahLst/>
            <a:cxnLst/>
            <a:rect l="0" t="0" r="0" b="0"/>
            <a:pathLst>
              <a:path w="3924300" h="7772400">
                <a:moveTo>
                  <a:pt x="3924300" y="1676400"/>
                </a:moveTo>
                <a:lnTo>
                  <a:pt x="2209800" y="1676400"/>
                </a:lnTo>
                <a:lnTo>
                  <a:pt x="2438400" y="0"/>
                </a:lnTo>
                <a:lnTo>
                  <a:pt x="1600200" y="0"/>
                </a:lnTo>
                <a:lnTo>
                  <a:pt x="1371600" y="1676400"/>
                </a:lnTo>
                <a:lnTo>
                  <a:pt x="11430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736600" y="6184900"/>
                </a:lnTo>
                <a:cubicBezTo>
                  <a:pt x="546100" y="7493000"/>
                  <a:pt x="1346200" y="7772400"/>
                  <a:pt x="1981200" y="7772400"/>
                </a:cubicBezTo>
                <a:cubicBezTo>
                  <a:pt x="2400300" y="7772400"/>
                  <a:pt x="2819400" y="7696200"/>
                  <a:pt x="3149600" y="7556500"/>
                </a:cubicBezTo>
                <a:lnTo>
                  <a:pt x="3213100" y="6781800"/>
                </a:lnTo>
                <a:cubicBezTo>
                  <a:pt x="2946400" y="6921500"/>
                  <a:pt x="2616200" y="7010400"/>
                  <a:pt x="2324100" y="7010400"/>
                </a:cubicBezTo>
                <a:cubicBezTo>
                  <a:pt x="1803400" y="7010400"/>
                  <a:pt x="1485900" y="6832600"/>
                  <a:pt x="16129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63" name="Freeform 15063"/>
          <p:cNvSpPr/>
          <p:nvPr/>
        </p:nvSpPr>
        <p:spPr>
          <a:xfrm>
            <a:off x="1566544" y="6914640"/>
            <a:ext cx="96012" cy="60960"/>
          </a:xfrm>
          <a:custGeom>
            <a:avLst/>
            <a:gdLst/>
            <a:ahLst/>
            <a:cxnLst/>
            <a:rect l="0" t="0" r="0" b="0"/>
            <a:pathLst>
              <a:path w="9601200" h="6096000">
                <a:moveTo>
                  <a:pt x="0" y="6096000"/>
                </a:move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060700" y="762000"/>
                  <a:pt x="3263900" y="762000"/>
                </a:cubicBezTo>
                <a:cubicBezTo>
                  <a:pt x="4419600" y="762000"/>
                  <a:pt x="4673600" y="1422400"/>
                  <a:pt x="4495800" y="2628900"/>
                </a:cubicBezTo>
                <a:lnTo>
                  <a:pt x="4013200" y="6096000"/>
                </a:lnTo>
                <a:lnTo>
                  <a:pt x="4851400" y="6096000"/>
                </a:lnTo>
                <a:lnTo>
                  <a:pt x="5295900" y="2933700"/>
                </a:lnTo>
                <a:cubicBezTo>
                  <a:pt x="5448300" y="1828800"/>
                  <a:pt x="6032500" y="762000"/>
                  <a:pt x="7277100" y="762000"/>
                </a:cubicBezTo>
                <a:cubicBezTo>
                  <a:pt x="8432800" y="762000"/>
                  <a:pt x="8686800" y="1422400"/>
                  <a:pt x="8509000" y="2628900"/>
                </a:cubicBezTo>
                <a:lnTo>
                  <a:pt x="8026400" y="6096000"/>
                </a:lnTo>
                <a:lnTo>
                  <a:pt x="8864600" y="6096000"/>
                </a:lnTo>
                <a:lnTo>
                  <a:pt x="9398000" y="2324100"/>
                </a:lnTo>
                <a:cubicBezTo>
                  <a:pt x="9601200" y="850900"/>
                  <a:pt x="8991600" y="0"/>
                  <a:pt x="7480300" y="0"/>
                </a:cubicBezTo>
                <a:cubicBezTo>
                  <a:pt x="6680200" y="0"/>
                  <a:pt x="5803900" y="469900"/>
                  <a:pt x="5359400" y="1231900"/>
                </a:cubicBezTo>
                <a:cubicBezTo>
                  <a:pt x="5105400" y="215900"/>
                  <a:pt x="4279900" y="0"/>
                  <a:pt x="3632200" y="0"/>
                </a:cubicBezTo>
                <a:cubicBezTo>
                  <a:pt x="2921000" y="0"/>
                  <a:pt x="2070100" y="368300"/>
                  <a:pt x="1574800" y="1054100"/>
                </a:cubicBezTo>
                <a:lnTo>
                  <a:pt x="1549400" y="1054100"/>
                </a:lnTo>
                <a:lnTo>
                  <a:pt x="1676400" y="152400"/>
                </a:lnTo>
                <a:lnTo>
                  <a:pt x="774700" y="152400"/>
                </a:lnTo>
                <a:cubicBezTo>
                  <a:pt x="736600" y="596900"/>
                  <a:pt x="711200" y="1028700"/>
                  <a:pt x="647700" y="1473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64" name="Freeform 15064"/>
          <p:cNvSpPr/>
          <p:nvPr/>
        </p:nvSpPr>
        <p:spPr>
          <a:xfrm>
            <a:off x="1674876" y="6914640"/>
            <a:ext cx="56515" cy="62484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65" name="Freeform 15065"/>
          <p:cNvSpPr/>
          <p:nvPr/>
        </p:nvSpPr>
        <p:spPr>
          <a:xfrm>
            <a:off x="1745741" y="6914640"/>
            <a:ext cx="58293" cy="60960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774700" y="152400"/>
                </a:moveTo>
                <a:cubicBezTo>
                  <a:pt x="736600" y="584200"/>
                  <a:pt x="698500" y="1143000"/>
                  <a:pt x="647700" y="1460500"/>
                </a:cubicBezTo>
                <a:lnTo>
                  <a:pt x="0" y="6096000"/>
                </a:ln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213100" y="762000"/>
                  <a:pt x="3390900" y="762000"/>
                </a:cubicBezTo>
                <a:cubicBezTo>
                  <a:pt x="4635500" y="762000"/>
                  <a:pt x="4902200" y="1485900"/>
                  <a:pt x="4711700" y="2806700"/>
                </a:cubicBezTo>
                <a:lnTo>
                  <a:pt x="4254500" y="6096000"/>
                </a:lnTo>
                <a:lnTo>
                  <a:pt x="5092700" y="6096000"/>
                </a:lnTo>
                <a:lnTo>
                  <a:pt x="5626100" y="2324100"/>
                </a:lnTo>
                <a:cubicBezTo>
                  <a:pt x="5829300" y="850900"/>
                  <a:pt x="5219700" y="0"/>
                  <a:pt x="3708400" y="0"/>
                </a:cubicBezTo>
                <a:cubicBezTo>
                  <a:pt x="2921000" y="0"/>
                  <a:pt x="2019300" y="457200"/>
                  <a:pt x="1562100" y="1104900"/>
                </a:cubicBezTo>
                <a:lnTo>
                  <a:pt x="1536700" y="1104900"/>
                </a:lnTo>
                <a:cubicBezTo>
                  <a:pt x="1587500" y="787400"/>
                  <a:pt x="1625600" y="469900"/>
                  <a:pt x="1638300" y="152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66" name="Freeform 15066"/>
          <p:cNvSpPr/>
          <p:nvPr/>
        </p:nvSpPr>
        <p:spPr>
          <a:xfrm>
            <a:off x="1818894" y="6914640"/>
            <a:ext cx="58293" cy="60960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774700" y="152400"/>
                </a:moveTo>
                <a:cubicBezTo>
                  <a:pt x="736600" y="584200"/>
                  <a:pt x="698500" y="1143000"/>
                  <a:pt x="647700" y="1460500"/>
                </a:cubicBezTo>
                <a:lnTo>
                  <a:pt x="0" y="6096000"/>
                </a:ln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213100" y="762000"/>
                  <a:pt x="3390900" y="762000"/>
                </a:cubicBezTo>
                <a:cubicBezTo>
                  <a:pt x="4635500" y="762000"/>
                  <a:pt x="4902200" y="1485900"/>
                  <a:pt x="4711700" y="2806700"/>
                </a:cubicBezTo>
                <a:lnTo>
                  <a:pt x="4254500" y="6096000"/>
                </a:lnTo>
                <a:lnTo>
                  <a:pt x="5092700" y="6096000"/>
                </a:lnTo>
                <a:lnTo>
                  <a:pt x="5626100" y="2324100"/>
                </a:lnTo>
                <a:cubicBezTo>
                  <a:pt x="5829300" y="850900"/>
                  <a:pt x="5219700" y="0"/>
                  <a:pt x="3708400" y="0"/>
                </a:cubicBezTo>
                <a:cubicBezTo>
                  <a:pt x="2921000" y="0"/>
                  <a:pt x="2019300" y="457200"/>
                  <a:pt x="1562100" y="1104900"/>
                </a:cubicBezTo>
                <a:lnTo>
                  <a:pt x="1536700" y="1104900"/>
                </a:lnTo>
                <a:cubicBezTo>
                  <a:pt x="1587500" y="787400"/>
                  <a:pt x="1625600" y="469900"/>
                  <a:pt x="1638300" y="152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67" name="Freeform 15067"/>
          <p:cNvSpPr/>
          <p:nvPr/>
        </p:nvSpPr>
        <p:spPr>
          <a:xfrm>
            <a:off x="1888616" y="6963535"/>
            <a:ext cx="22987" cy="29845"/>
          </a:xfrm>
          <a:custGeom>
            <a:avLst/>
            <a:gdLst/>
            <a:ahLst/>
            <a:cxnLst/>
            <a:rect l="0" t="0" r="0" b="0"/>
            <a:pathLst>
              <a:path w="2298700" h="2984500">
                <a:moveTo>
                  <a:pt x="2298700" y="0"/>
                </a:moveTo>
                <a:lnTo>
                  <a:pt x="12700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68" name="Freeform 15068"/>
          <p:cNvSpPr/>
          <p:nvPr/>
        </p:nvSpPr>
        <p:spPr>
          <a:xfrm>
            <a:off x="1969516" y="6885684"/>
            <a:ext cx="87630" cy="89916"/>
          </a:xfrm>
          <a:custGeom>
            <a:avLst/>
            <a:gdLst/>
            <a:ahLst/>
            <a:cxnLst/>
            <a:rect l="0" t="0" r="0" b="0"/>
            <a:pathLst>
              <a:path w="87630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924800" y="7493000"/>
                  <a:pt x="8343900" y="4495800"/>
                </a:cubicBezTo>
                <a:cubicBezTo>
                  <a:pt x="8763000" y="1498600"/>
                  <a:pt x="6502400" y="0"/>
                  <a:pt x="4254500" y="0"/>
                </a:cubicBezTo>
                <a:lnTo>
                  <a:pt x="1270000" y="0"/>
                </a:lnTo>
                <a:close/>
                <a:moveTo>
                  <a:pt x="2057400" y="838200"/>
                </a:moveTo>
                <a:lnTo>
                  <a:pt x="3835400" y="838200"/>
                </a:lnTo>
                <a:cubicBezTo>
                  <a:pt x="6578600" y="838200"/>
                  <a:pt x="7607300" y="2641600"/>
                  <a:pt x="7353300" y="4495800"/>
                </a:cubicBezTo>
                <a:cubicBezTo>
                  <a:pt x="7086600" y="6350000"/>
                  <a:pt x="5549900" y="8153400"/>
                  <a:pt x="2806700" y="8153400"/>
                </a:cubicBezTo>
                <a:lnTo>
                  <a:pt x="10287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69" name="Freeform 15069"/>
          <p:cNvSpPr/>
          <p:nvPr/>
        </p:nvSpPr>
        <p:spPr>
          <a:xfrm>
            <a:off x="2065274" y="6914640"/>
            <a:ext cx="41783" cy="60960"/>
          </a:xfrm>
          <a:custGeom>
            <a:avLst/>
            <a:gdLst/>
            <a:ahLst/>
            <a:cxnLst/>
            <a:rect l="0" t="0" r="0" b="0"/>
            <a:pathLst>
              <a:path w="4178300" h="6096000">
                <a:moveTo>
                  <a:pt x="0" y="6096000"/>
                </a:moveTo>
                <a:lnTo>
                  <a:pt x="838200" y="6096000"/>
                </a:lnTo>
                <a:lnTo>
                  <a:pt x="1308100" y="2743200"/>
                </a:lnTo>
                <a:cubicBezTo>
                  <a:pt x="1422400" y="1943100"/>
                  <a:pt x="2146300" y="838200"/>
                  <a:pt x="3416300" y="838200"/>
                </a:cubicBezTo>
                <a:cubicBezTo>
                  <a:pt x="3644900" y="838200"/>
                  <a:pt x="3797300" y="863600"/>
                  <a:pt x="3886200" y="901700"/>
                </a:cubicBezTo>
                <a:lnTo>
                  <a:pt x="4178300" y="76200"/>
                </a:lnTo>
                <a:cubicBezTo>
                  <a:pt x="4000500" y="25400"/>
                  <a:pt x="3797300" y="0"/>
                  <a:pt x="3556000" y="0"/>
                </a:cubicBezTo>
                <a:cubicBezTo>
                  <a:pt x="2514600" y="0"/>
                  <a:pt x="1816100" y="622300"/>
                  <a:pt x="1485900" y="1257300"/>
                </a:cubicBezTo>
                <a:lnTo>
                  <a:pt x="1460500" y="1257300"/>
                </a:lnTo>
                <a:lnTo>
                  <a:pt x="1612900" y="152400"/>
                </a:lnTo>
                <a:lnTo>
                  <a:pt x="787400" y="152400"/>
                </a:lnTo>
                <a:cubicBezTo>
                  <a:pt x="685800" y="1016000"/>
                  <a:pt x="647700" y="1473200"/>
                  <a:pt x="5715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70" name="Freeform 15070"/>
          <p:cNvSpPr/>
          <p:nvPr/>
        </p:nvSpPr>
        <p:spPr>
          <a:xfrm>
            <a:off x="2106676" y="6914640"/>
            <a:ext cx="56515" cy="62484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71" name="Freeform 15071"/>
          <p:cNvSpPr/>
          <p:nvPr/>
        </p:nvSpPr>
        <p:spPr>
          <a:xfrm>
            <a:off x="2177541" y="6914640"/>
            <a:ext cx="96012" cy="60960"/>
          </a:xfrm>
          <a:custGeom>
            <a:avLst/>
            <a:gdLst/>
            <a:ahLst/>
            <a:cxnLst/>
            <a:rect l="0" t="0" r="0" b="0"/>
            <a:pathLst>
              <a:path w="9601200" h="6096000">
                <a:moveTo>
                  <a:pt x="0" y="6096000"/>
                </a:move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060700" y="762000"/>
                  <a:pt x="3263900" y="762000"/>
                </a:cubicBezTo>
                <a:cubicBezTo>
                  <a:pt x="4419600" y="762000"/>
                  <a:pt x="4673600" y="1422400"/>
                  <a:pt x="4495800" y="2628900"/>
                </a:cubicBezTo>
                <a:lnTo>
                  <a:pt x="4013200" y="6096000"/>
                </a:lnTo>
                <a:lnTo>
                  <a:pt x="4851400" y="6096000"/>
                </a:lnTo>
                <a:lnTo>
                  <a:pt x="5295900" y="2933700"/>
                </a:lnTo>
                <a:cubicBezTo>
                  <a:pt x="5448300" y="1828800"/>
                  <a:pt x="6032500" y="762000"/>
                  <a:pt x="7277100" y="762000"/>
                </a:cubicBezTo>
                <a:cubicBezTo>
                  <a:pt x="8432800" y="762000"/>
                  <a:pt x="8686800" y="1422400"/>
                  <a:pt x="8509000" y="2628900"/>
                </a:cubicBezTo>
                <a:lnTo>
                  <a:pt x="8026400" y="6096000"/>
                </a:lnTo>
                <a:lnTo>
                  <a:pt x="8864600" y="6096000"/>
                </a:lnTo>
                <a:lnTo>
                  <a:pt x="9398000" y="2324100"/>
                </a:lnTo>
                <a:cubicBezTo>
                  <a:pt x="9601200" y="850900"/>
                  <a:pt x="8991600" y="0"/>
                  <a:pt x="7480300" y="0"/>
                </a:cubicBezTo>
                <a:cubicBezTo>
                  <a:pt x="6680200" y="0"/>
                  <a:pt x="5803900" y="469900"/>
                  <a:pt x="5359400" y="1231900"/>
                </a:cubicBezTo>
                <a:cubicBezTo>
                  <a:pt x="5105400" y="215900"/>
                  <a:pt x="4279900" y="0"/>
                  <a:pt x="3632200" y="0"/>
                </a:cubicBezTo>
                <a:cubicBezTo>
                  <a:pt x="2921000" y="0"/>
                  <a:pt x="2070100" y="368300"/>
                  <a:pt x="1574800" y="1054100"/>
                </a:cubicBezTo>
                <a:lnTo>
                  <a:pt x="1549400" y="1054100"/>
                </a:lnTo>
                <a:lnTo>
                  <a:pt x="1676400" y="152400"/>
                </a:lnTo>
                <a:lnTo>
                  <a:pt x="774700" y="152400"/>
                </a:lnTo>
                <a:cubicBezTo>
                  <a:pt x="736600" y="596900"/>
                  <a:pt x="711200" y="1028700"/>
                  <a:pt x="647700" y="1473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72" name="Freeform 15072"/>
          <p:cNvSpPr/>
          <p:nvPr/>
        </p:nvSpPr>
        <p:spPr>
          <a:xfrm>
            <a:off x="2285872" y="6914640"/>
            <a:ext cx="56515" cy="62484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73" name="Freeform 15073"/>
          <p:cNvSpPr/>
          <p:nvPr/>
        </p:nvSpPr>
        <p:spPr>
          <a:xfrm>
            <a:off x="2380741" y="6883398"/>
            <a:ext cx="81026" cy="94488"/>
          </a:xfrm>
          <a:custGeom>
            <a:avLst/>
            <a:gdLst/>
            <a:ahLst/>
            <a:cxnLst/>
            <a:rect l="0" t="0" r="0" b="0"/>
            <a:pathLst>
              <a:path w="8102600" h="9448800">
                <a:moveTo>
                  <a:pt x="7886700" y="1320800"/>
                </a:moveTo>
                <a:cubicBezTo>
                  <a:pt x="7124700" y="342900"/>
                  <a:pt x="58547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083300" y="9448800"/>
                  <a:pt x="7353300" y="8953500"/>
                  <a:pt x="8102600" y="7886700"/>
                </a:cubicBezTo>
                <a:lnTo>
                  <a:pt x="6451600" y="6654800"/>
                </a:lnTo>
                <a:cubicBezTo>
                  <a:pt x="6045200" y="7264400"/>
                  <a:pt x="5397500" y="7620000"/>
                  <a:pt x="4597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660900" y="1828800"/>
                </a:cubicBezTo>
                <a:cubicBezTo>
                  <a:pt x="5397500" y="1828800"/>
                  <a:pt x="5969000" y="2095500"/>
                  <a:pt x="6362700" y="2565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74" name="Freeform 15074"/>
          <p:cNvSpPr/>
          <p:nvPr/>
        </p:nvSpPr>
        <p:spPr>
          <a:xfrm>
            <a:off x="2470404" y="6879588"/>
            <a:ext cx="19050" cy="96012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75" name="Freeform 15075"/>
          <p:cNvSpPr/>
          <p:nvPr/>
        </p:nvSpPr>
        <p:spPr>
          <a:xfrm>
            <a:off x="2500121" y="6912354"/>
            <a:ext cx="59309" cy="64770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76" name="Freeform 15076"/>
          <p:cNvSpPr/>
          <p:nvPr/>
        </p:nvSpPr>
        <p:spPr>
          <a:xfrm>
            <a:off x="2567686" y="6912354"/>
            <a:ext cx="52705" cy="64770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77" name="Freeform 15077"/>
          <p:cNvSpPr/>
          <p:nvPr/>
        </p:nvSpPr>
        <p:spPr>
          <a:xfrm>
            <a:off x="2626486" y="6912354"/>
            <a:ext cx="52705" cy="64770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78" name="Freeform 15078"/>
          <p:cNvSpPr/>
          <p:nvPr/>
        </p:nvSpPr>
        <p:spPr>
          <a:xfrm>
            <a:off x="2724277" y="6912354"/>
            <a:ext cx="68580" cy="64770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79" name="Freeform 15079"/>
          <p:cNvSpPr/>
          <p:nvPr/>
        </p:nvSpPr>
        <p:spPr>
          <a:xfrm>
            <a:off x="2798063" y="6878064"/>
            <a:ext cx="47879" cy="97536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80" name="Freeform 15080"/>
          <p:cNvSpPr/>
          <p:nvPr/>
        </p:nvSpPr>
        <p:spPr>
          <a:xfrm>
            <a:off x="2888106" y="6884160"/>
            <a:ext cx="62738" cy="91440"/>
          </a:xfrm>
          <a:custGeom>
            <a:avLst/>
            <a:gdLst/>
            <a:ahLst/>
            <a:cxnLst/>
            <a:rect l="0" t="0" r="0" b="0"/>
            <a:pathLst>
              <a:path w="6273800" h="9144000">
                <a:moveTo>
                  <a:pt x="0" y="9144000"/>
                </a:moveTo>
                <a:lnTo>
                  <a:pt x="6273800" y="9144000"/>
                </a:lnTo>
                <a:lnTo>
                  <a:pt x="6273800" y="7467600"/>
                </a:lnTo>
                <a:lnTo>
                  <a:pt x="2286000" y="7467600"/>
                </a:lnTo>
                <a:lnTo>
                  <a:pt x="5016500" y="5118100"/>
                </a:lnTo>
                <a:cubicBezTo>
                  <a:pt x="5702300" y="4521200"/>
                  <a:pt x="6197600" y="3860800"/>
                  <a:pt x="6197600" y="2705100"/>
                </a:cubicBezTo>
                <a:cubicBezTo>
                  <a:pt x="6197600" y="901700"/>
                  <a:pt x="4927600" y="0"/>
                  <a:pt x="3289300" y="0"/>
                </a:cubicBezTo>
                <a:cubicBezTo>
                  <a:pt x="1524000" y="0"/>
                  <a:pt x="228600" y="901700"/>
                  <a:pt x="114300" y="2755900"/>
                </a:cubicBezTo>
                <a:lnTo>
                  <a:pt x="2019300" y="2895600"/>
                </a:lnTo>
                <a:cubicBezTo>
                  <a:pt x="2070100" y="2247900"/>
                  <a:pt x="2489200" y="1752600"/>
                  <a:pt x="3187700" y="1752600"/>
                </a:cubicBezTo>
                <a:cubicBezTo>
                  <a:pt x="3771900" y="1752600"/>
                  <a:pt x="4292600" y="2120900"/>
                  <a:pt x="4292600" y="2730500"/>
                </a:cubicBezTo>
                <a:cubicBezTo>
                  <a:pt x="4292600" y="3276600"/>
                  <a:pt x="3848100" y="3657600"/>
                  <a:pt x="3492500" y="3987800"/>
                </a:cubicBezTo>
                <a:lnTo>
                  <a:pt x="0" y="71247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81" name="Freeform 15081"/>
          <p:cNvSpPr/>
          <p:nvPr/>
        </p:nvSpPr>
        <p:spPr>
          <a:xfrm>
            <a:off x="2961258" y="6884160"/>
            <a:ext cx="66802" cy="92964"/>
          </a:xfrm>
          <a:custGeom>
            <a:avLst/>
            <a:gdLst/>
            <a:ahLst/>
            <a:cxnLst/>
            <a:rect l="0" t="0" r="0" b="0"/>
            <a:pathLst>
              <a:path w="6680200" h="9296400">
                <a:moveTo>
                  <a:pt x="0" y="4648200"/>
                </a:moveTo>
                <a:cubicBezTo>
                  <a:pt x="0" y="6781800"/>
                  <a:pt x="673100" y="9296400"/>
                  <a:pt x="3340100" y="9296400"/>
                </a:cubicBezTo>
                <a:cubicBezTo>
                  <a:pt x="6007100" y="9296400"/>
                  <a:pt x="6680200" y="6781800"/>
                  <a:pt x="6680200" y="4648200"/>
                </a:cubicBezTo>
                <a:cubicBezTo>
                  <a:pt x="6680200" y="2514600"/>
                  <a:pt x="6007100" y="0"/>
                  <a:pt x="3340100" y="0"/>
                </a:cubicBezTo>
                <a:cubicBezTo>
                  <a:pt x="673100" y="0"/>
                  <a:pt x="0" y="2514600"/>
                  <a:pt x="0" y="4648200"/>
                </a:cubicBezTo>
                <a:close/>
                <a:moveTo>
                  <a:pt x="1905000" y="4648200"/>
                </a:moveTo>
                <a:cubicBezTo>
                  <a:pt x="1905000" y="3708400"/>
                  <a:pt x="1968500" y="1752600"/>
                  <a:pt x="3340100" y="1752600"/>
                </a:cubicBezTo>
                <a:cubicBezTo>
                  <a:pt x="4711700" y="1752600"/>
                  <a:pt x="4775200" y="3708400"/>
                  <a:pt x="4775200" y="4648200"/>
                </a:cubicBezTo>
                <a:cubicBezTo>
                  <a:pt x="4775200" y="5588000"/>
                  <a:pt x="4711700" y="7543800"/>
                  <a:pt x="3340100" y="7543800"/>
                </a:cubicBezTo>
                <a:cubicBezTo>
                  <a:pt x="1968500" y="7543800"/>
                  <a:pt x="1905000" y="5588000"/>
                  <a:pt x="1905000" y="4648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82" name="Freeform 15082"/>
          <p:cNvSpPr/>
          <p:nvPr/>
        </p:nvSpPr>
        <p:spPr>
          <a:xfrm>
            <a:off x="3038474" y="6884160"/>
            <a:ext cx="62738" cy="91440"/>
          </a:xfrm>
          <a:custGeom>
            <a:avLst/>
            <a:gdLst/>
            <a:ahLst/>
            <a:cxnLst/>
            <a:rect l="0" t="0" r="0" b="0"/>
            <a:pathLst>
              <a:path w="6273800" h="9144000">
                <a:moveTo>
                  <a:pt x="0" y="9144000"/>
                </a:moveTo>
                <a:lnTo>
                  <a:pt x="6273800" y="9144000"/>
                </a:lnTo>
                <a:lnTo>
                  <a:pt x="6273800" y="7467600"/>
                </a:lnTo>
                <a:lnTo>
                  <a:pt x="2286000" y="7467600"/>
                </a:lnTo>
                <a:lnTo>
                  <a:pt x="5016500" y="5118100"/>
                </a:lnTo>
                <a:cubicBezTo>
                  <a:pt x="5702300" y="4521200"/>
                  <a:pt x="6197600" y="3860800"/>
                  <a:pt x="6197600" y="2705100"/>
                </a:cubicBezTo>
                <a:cubicBezTo>
                  <a:pt x="6197600" y="901700"/>
                  <a:pt x="4927600" y="0"/>
                  <a:pt x="3289300" y="0"/>
                </a:cubicBezTo>
                <a:cubicBezTo>
                  <a:pt x="1524000" y="0"/>
                  <a:pt x="228600" y="901700"/>
                  <a:pt x="114300" y="2755900"/>
                </a:cubicBezTo>
                <a:lnTo>
                  <a:pt x="2019300" y="2895600"/>
                </a:lnTo>
                <a:cubicBezTo>
                  <a:pt x="2070100" y="2247900"/>
                  <a:pt x="2489200" y="1752600"/>
                  <a:pt x="3187700" y="1752600"/>
                </a:cubicBezTo>
                <a:cubicBezTo>
                  <a:pt x="3771900" y="1752600"/>
                  <a:pt x="4292600" y="2120900"/>
                  <a:pt x="4292600" y="2730500"/>
                </a:cubicBezTo>
                <a:cubicBezTo>
                  <a:pt x="4292600" y="3276600"/>
                  <a:pt x="3848100" y="3657600"/>
                  <a:pt x="3492500" y="3987800"/>
                </a:cubicBezTo>
                <a:lnTo>
                  <a:pt x="0" y="71247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83" name="Freeform 15083"/>
          <p:cNvSpPr/>
          <p:nvPr/>
        </p:nvSpPr>
        <p:spPr>
          <a:xfrm>
            <a:off x="3115182" y="6885684"/>
            <a:ext cx="47117" cy="89916"/>
          </a:xfrm>
          <a:custGeom>
            <a:avLst/>
            <a:gdLst/>
            <a:ahLst/>
            <a:cxnLst/>
            <a:rect l="0" t="0" r="0" b="0"/>
            <a:pathLst>
              <a:path w="4711700" h="8991600">
                <a:moveTo>
                  <a:pt x="2882900" y="8991600"/>
                </a:moveTo>
                <a:lnTo>
                  <a:pt x="4711700" y="8991600"/>
                </a:lnTo>
                <a:lnTo>
                  <a:pt x="4711700" y="0"/>
                </a:lnTo>
                <a:lnTo>
                  <a:pt x="2933700" y="0"/>
                </a:lnTo>
                <a:lnTo>
                  <a:pt x="0" y="2476500"/>
                </a:lnTo>
                <a:lnTo>
                  <a:pt x="1079500" y="3721100"/>
                </a:lnTo>
                <a:lnTo>
                  <a:pt x="2882900" y="21336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84" name="Picture 15084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10800000" flipV="1">
            <a:off x="-14946" y="-12739"/>
            <a:ext cx="1285421" cy="7785138"/>
          </a:xfrm>
          <a:prstGeom prst="rect">
            <a:avLst/>
          </a:prstGeom>
          <a:noFill/>
        </p:spPr>
      </p:pic>
      <p:sp>
        <p:nvSpPr>
          <p:cNvPr id="15085" name="Freeform 15085"/>
          <p:cNvSpPr/>
          <p:nvPr/>
        </p:nvSpPr>
        <p:spPr>
          <a:xfrm>
            <a:off x="406400" y="1367012"/>
            <a:ext cx="936802" cy="4263885"/>
          </a:xfrm>
          <a:custGeom>
            <a:avLst/>
            <a:gdLst/>
            <a:ahLst/>
            <a:cxnLst/>
            <a:rect l="0" t="0" r="0" b="0"/>
            <a:pathLst>
              <a:path w="936802" h="4263885">
                <a:moveTo>
                  <a:pt x="798652" y="11671"/>
                </a:moveTo>
                <a:lnTo>
                  <a:pt x="70320" y="259562"/>
                </a:lnTo>
                <a:lnTo>
                  <a:pt x="64770" y="262330"/>
                </a:lnTo>
                <a:cubicBezTo>
                  <a:pt x="26632" y="281393"/>
                  <a:pt x="0" y="325805"/>
                  <a:pt x="0" y="370357"/>
                </a:cubicBezTo>
                <a:lnTo>
                  <a:pt x="0" y="593242"/>
                </a:lnTo>
                <a:cubicBezTo>
                  <a:pt x="0" y="637806"/>
                  <a:pt x="26632" y="682230"/>
                  <a:pt x="64783" y="701280"/>
                </a:cubicBezTo>
                <a:lnTo>
                  <a:pt x="70320" y="704049"/>
                </a:lnTo>
                <a:lnTo>
                  <a:pt x="545923" y="865923"/>
                </a:lnTo>
                <a:lnTo>
                  <a:pt x="107836" y="865923"/>
                </a:lnTo>
                <a:cubicBezTo>
                  <a:pt x="48375" y="865923"/>
                  <a:pt x="0" y="913815"/>
                  <a:pt x="0" y="972667"/>
                </a:cubicBezTo>
                <a:lnTo>
                  <a:pt x="0" y="1201026"/>
                </a:lnTo>
                <a:cubicBezTo>
                  <a:pt x="0" y="1248612"/>
                  <a:pt x="27953" y="1295818"/>
                  <a:pt x="69558" y="1318475"/>
                </a:cubicBezTo>
                <a:lnTo>
                  <a:pt x="75680" y="1321803"/>
                </a:lnTo>
                <a:lnTo>
                  <a:pt x="261557" y="1388960"/>
                </a:lnTo>
                <a:lnTo>
                  <a:pt x="75641" y="1456130"/>
                </a:lnTo>
                <a:lnTo>
                  <a:pt x="69495" y="1459483"/>
                </a:lnTo>
                <a:cubicBezTo>
                  <a:pt x="27928" y="1482165"/>
                  <a:pt x="0" y="1529333"/>
                  <a:pt x="0" y="1576895"/>
                </a:cubicBezTo>
                <a:lnTo>
                  <a:pt x="0" y="1805253"/>
                </a:lnTo>
                <a:cubicBezTo>
                  <a:pt x="0" y="1864118"/>
                  <a:pt x="48375" y="1911997"/>
                  <a:pt x="107836" y="1911997"/>
                </a:cubicBezTo>
                <a:lnTo>
                  <a:pt x="545910" y="1911997"/>
                </a:lnTo>
                <a:lnTo>
                  <a:pt x="70257" y="2073884"/>
                </a:lnTo>
                <a:lnTo>
                  <a:pt x="64656" y="2076691"/>
                </a:lnTo>
                <a:cubicBezTo>
                  <a:pt x="26594" y="2095779"/>
                  <a:pt x="0" y="2140178"/>
                  <a:pt x="0" y="2184666"/>
                </a:cubicBezTo>
                <a:lnTo>
                  <a:pt x="0" y="2407564"/>
                </a:lnTo>
                <a:cubicBezTo>
                  <a:pt x="0" y="2452128"/>
                  <a:pt x="26632" y="2496553"/>
                  <a:pt x="64783" y="2515603"/>
                </a:cubicBezTo>
                <a:lnTo>
                  <a:pt x="70320" y="2518358"/>
                </a:lnTo>
                <a:lnTo>
                  <a:pt x="714197" y="2737497"/>
                </a:lnTo>
                <a:lnTo>
                  <a:pt x="573494" y="2824555"/>
                </a:lnTo>
                <a:cubicBezTo>
                  <a:pt x="514147" y="2761259"/>
                  <a:pt x="428536" y="2722574"/>
                  <a:pt x="338379" y="2722574"/>
                </a:cubicBezTo>
                <a:cubicBezTo>
                  <a:pt x="139141" y="2722574"/>
                  <a:pt x="0" y="2875203"/>
                  <a:pt x="0" y="3093732"/>
                </a:cubicBezTo>
                <a:lnTo>
                  <a:pt x="0" y="3382200"/>
                </a:lnTo>
                <a:cubicBezTo>
                  <a:pt x="0" y="3441661"/>
                  <a:pt x="48375" y="3490023"/>
                  <a:pt x="107836" y="3490023"/>
                </a:cubicBezTo>
                <a:lnTo>
                  <a:pt x="220625" y="3490023"/>
                </a:lnTo>
                <a:cubicBezTo>
                  <a:pt x="84087" y="3569537"/>
                  <a:pt x="0" y="3718089"/>
                  <a:pt x="0" y="3903662"/>
                </a:cubicBezTo>
                <a:lnTo>
                  <a:pt x="0" y="4157154"/>
                </a:lnTo>
                <a:cubicBezTo>
                  <a:pt x="0" y="4215993"/>
                  <a:pt x="48375" y="4263885"/>
                  <a:pt x="107836" y="4263885"/>
                </a:cubicBezTo>
                <a:lnTo>
                  <a:pt x="828979" y="4263885"/>
                </a:lnTo>
                <a:cubicBezTo>
                  <a:pt x="888428" y="4263885"/>
                  <a:pt x="936802" y="4215993"/>
                  <a:pt x="936802" y="4157154"/>
                </a:cubicBezTo>
                <a:lnTo>
                  <a:pt x="936802" y="3903662"/>
                </a:lnTo>
                <a:cubicBezTo>
                  <a:pt x="936802" y="3718089"/>
                  <a:pt x="852715" y="3569537"/>
                  <a:pt x="716179" y="3490023"/>
                </a:cubicBezTo>
                <a:lnTo>
                  <a:pt x="830071" y="3490023"/>
                </a:lnTo>
                <a:cubicBezTo>
                  <a:pt x="888923" y="3490023"/>
                  <a:pt x="936802" y="3441661"/>
                  <a:pt x="936802" y="3382200"/>
                </a:cubicBezTo>
                <a:lnTo>
                  <a:pt x="936802" y="3189884"/>
                </a:lnTo>
                <a:cubicBezTo>
                  <a:pt x="936802" y="3156597"/>
                  <a:pt x="922096" y="3126765"/>
                  <a:pt x="898956" y="3106762"/>
                </a:cubicBezTo>
                <a:cubicBezTo>
                  <a:pt x="922680" y="3084575"/>
                  <a:pt x="936802" y="3053562"/>
                  <a:pt x="936802" y="3020529"/>
                </a:cubicBezTo>
                <a:lnTo>
                  <a:pt x="936802" y="2786697"/>
                </a:lnTo>
                <a:cubicBezTo>
                  <a:pt x="936802" y="2765513"/>
                  <a:pt x="930439" y="2745333"/>
                  <a:pt x="919416" y="2728289"/>
                </a:cubicBezTo>
                <a:cubicBezTo>
                  <a:pt x="930516" y="2711678"/>
                  <a:pt x="936802" y="2691917"/>
                  <a:pt x="936802" y="2670898"/>
                </a:cubicBezTo>
                <a:lnTo>
                  <a:pt x="936802" y="2454554"/>
                </a:lnTo>
                <a:cubicBezTo>
                  <a:pt x="936802" y="2409900"/>
                  <a:pt x="911986" y="2369768"/>
                  <a:pt x="872032" y="2349817"/>
                </a:cubicBezTo>
                <a:lnTo>
                  <a:pt x="864450" y="2346019"/>
                </a:lnTo>
                <a:lnTo>
                  <a:pt x="807872" y="2329865"/>
                </a:lnTo>
                <a:lnTo>
                  <a:pt x="807872" y="2262377"/>
                </a:lnTo>
                <a:lnTo>
                  <a:pt x="864488" y="2246210"/>
                </a:lnTo>
                <a:lnTo>
                  <a:pt x="872134" y="2242387"/>
                </a:lnTo>
                <a:cubicBezTo>
                  <a:pt x="912012" y="2222398"/>
                  <a:pt x="936802" y="2182278"/>
                  <a:pt x="936802" y="2137689"/>
                </a:cubicBezTo>
                <a:lnTo>
                  <a:pt x="936802" y="1921344"/>
                </a:lnTo>
                <a:cubicBezTo>
                  <a:pt x="936802" y="1900237"/>
                  <a:pt x="930465" y="1880361"/>
                  <a:pt x="919276" y="1863724"/>
                </a:cubicBezTo>
                <a:cubicBezTo>
                  <a:pt x="930325" y="1846897"/>
                  <a:pt x="936802" y="1826831"/>
                  <a:pt x="936802" y="1805253"/>
                </a:cubicBezTo>
                <a:lnTo>
                  <a:pt x="936802" y="1603120"/>
                </a:lnTo>
                <a:cubicBezTo>
                  <a:pt x="936802" y="1574304"/>
                  <a:pt x="925550" y="1548078"/>
                  <a:pt x="907249" y="1528711"/>
                </a:cubicBezTo>
                <a:cubicBezTo>
                  <a:pt x="926756" y="1505203"/>
                  <a:pt x="936802" y="1475142"/>
                  <a:pt x="936802" y="1449057"/>
                </a:cubicBezTo>
                <a:lnTo>
                  <a:pt x="936802" y="1328864"/>
                </a:lnTo>
                <a:cubicBezTo>
                  <a:pt x="936802" y="1302778"/>
                  <a:pt x="926769" y="1272704"/>
                  <a:pt x="907249" y="1249222"/>
                </a:cubicBezTo>
                <a:cubicBezTo>
                  <a:pt x="925550" y="1229842"/>
                  <a:pt x="936802" y="1203629"/>
                  <a:pt x="936802" y="1174800"/>
                </a:cubicBezTo>
                <a:lnTo>
                  <a:pt x="936802" y="972667"/>
                </a:lnTo>
                <a:cubicBezTo>
                  <a:pt x="936802" y="951090"/>
                  <a:pt x="930325" y="931023"/>
                  <a:pt x="919276" y="914209"/>
                </a:cubicBezTo>
                <a:cubicBezTo>
                  <a:pt x="930465" y="897546"/>
                  <a:pt x="936802" y="877696"/>
                  <a:pt x="936802" y="856576"/>
                </a:cubicBezTo>
                <a:lnTo>
                  <a:pt x="936802" y="640232"/>
                </a:lnTo>
                <a:cubicBezTo>
                  <a:pt x="936802" y="595591"/>
                  <a:pt x="911986" y="555459"/>
                  <a:pt x="872032" y="535507"/>
                </a:cubicBezTo>
                <a:lnTo>
                  <a:pt x="864450" y="531710"/>
                </a:lnTo>
                <a:lnTo>
                  <a:pt x="807872" y="515543"/>
                </a:lnTo>
                <a:lnTo>
                  <a:pt x="807872" y="448068"/>
                </a:lnTo>
                <a:lnTo>
                  <a:pt x="864501" y="431888"/>
                </a:lnTo>
                <a:lnTo>
                  <a:pt x="872134" y="428078"/>
                </a:lnTo>
                <a:cubicBezTo>
                  <a:pt x="912012" y="408076"/>
                  <a:pt x="936802" y="367956"/>
                  <a:pt x="936802" y="323367"/>
                </a:cubicBezTo>
                <a:lnTo>
                  <a:pt x="936802" y="107009"/>
                </a:lnTo>
                <a:cubicBezTo>
                  <a:pt x="936802" y="70992"/>
                  <a:pt x="918794" y="38353"/>
                  <a:pt x="888606" y="19697"/>
                </a:cubicBezTo>
                <a:cubicBezTo>
                  <a:pt x="861275" y="2807"/>
                  <a:pt x="828255" y="0"/>
                  <a:pt x="798652" y="11671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5086" name="Picture 15086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91472" y="1450417"/>
            <a:ext cx="779322" cy="796802"/>
          </a:xfrm>
          <a:prstGeom prst="rect">
            <a:avLst/>
          </a:prstGeom>
          <a:noFill/>
        </p:spPr>
      </p:pic>
      <p:sp>
        <p:nvSpPr>
          <p:cNvPr id="15087" name="Freeform 15087"/>
          <p:cNvSpPr/>
          <p:nvPr/>
        </p:nvSpPr>
        <p:spPr>
          <a:xfrm>
            <a:off x="504170" y="2324376"/>
            <a:ext cx="753922" cy="863193"/>
          </a:xfrm>
          <a:custGeom>
            <a:avLst/>
            <a:gdLst/>
            <a:ahLst/>
            <a:cxnLst/>
            <a:rect l="0" t="0" r="0" b="0"/>
            <a:pathLst>
              <a:path w="753922" h="863193">
                <a:moveTo>
                  <a:pt x="0" y="15303"/>
                </a:moveTo>
                <a:lnTo>
                  <a:pt x="0" y="243661"/>
                </a:lnTo>
                <a:cubicBezTo>
                  <a:pt x="0" y="257873"/>
                  <a:pt x="9829" y="274255"/>
                  <a:pt x="21856" y="280821"/>
                </a:cubicBezTo>
                <a:lnTo>
                  <a:pt x="439242" y="431596"/>
                </a:lnTo>
                <a:lnTo>
                  <a:pt x="21856" y="582383"/>
                </a:lnTo>
                <a:cubicBezTo>
                  <a:pt x="9829" y="588936"/>
                  <a:pt x="0" y="605332"/>
                  <a:pt x="0" y="619543"/>
                </a:cubicBezTo>
                <a:lnTo>
                  <a:pt x="0" y="847889"/>
                </a:lnTo>
                <a:cubicBezTo>
                  <a:pt x="0" y="856652"/>
                  <a:pt x="7645" y="863193"/>
                  <a:pt x="16395" y="863193"/>
                </a:cubicBezTo>
                <a:lnTo>
                  <a:pt x="738631" y="863193"/>
                </a:lnTo>
                <a:cubicBezTo>
                  <a:pt x="746277" y="863193"/>
                  <a:pt x="753922" y="856652"/>
                  <a:pt x="753922" y="847889"/>
                </a:cubicBezTo>
                <a:lnTo>
                  <a:pt x="753922" y="645756"/>
                </a:lnTo>
                <a:cubicBezTo>
                  <a:pt x="753922" y="637031"/>
                  <a:pt x="746277" y="629360"/>
                  <a:pt x="738631" y="629360"/>
                </a:cubicBezTo>
                <a:lnTo>
                  <a:pt x="417385" y="629360"/>
                </a:lnTo>
                <a:lnTo>
                  <a:pt x="737539" y="519023"/>
                </a:lnTo>
                <a:cubicBezTo>
                  <a:pt x="746277" y="515733"/>
                  <a:pt x="753922" y="501535"/>
                  <a:pt x="753922" y="491692"/>
                </a:cubicBezTo>
                <a:lnTo>
                  <a:pt x="753922" y="371499"/>
                </a:lnTo>
                <a:cubicBezTo>
                  <a:pt x="753922" y="361670"/>
                  <a:pt x="746277" y="347458"/>
                  <a:pt x="737539" y="344182"/>
                </a:cubicBezTo>
                <a:lnTo>
                  <a:pt x="417385" y="233831"/>
                </a:lnTo>
                <a:lnTo>
                  <a:pt x="738631" y="233831"/>
                </a:lnTo>
                <a:cubicBezTo>
                  <a:pt x="746277" y="233831"/>
                  <a:pt x="753922" y="226186"/>
                  <a:pt x="753922" y="217436"/>
                </a:cubicBezTo>
                <a:lnTo>
                  <a:pt x="753922" y="15303"/>
                </a:lnTo>
                <a:cubicBezTo>
                  <a:pt x="753922" y="6553"/>
                  <a:pt x="746277" y="0"/>
                  <a:pt x="738631" y="0"/>
                </a:cubicBezTo>
                <a:lnTo>
                  <a:pt x="16395" y="0"/>
                </a:lnTo>
                <a:cubicBezTo>
                  <a:pt x="7645" y="0"/>
                  <a:pt x="0" y="6553"/>
                  <a:pt x="0" y="15303"/>
                </a:cubicBezTo>
              </a:path>
            </a:pathLst>
          </a:custGeom>
          <a:solidFill>
            <a:srgbClr val="D2364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5088" name="Picture 15088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82600" y="3264727"/>
            <a:ext cx="788196" cy="2297873"/>
          </a:xfrm>
          <a:prstGeom prst="rect">
            <a:avLst/>
          </a:prstGeom>
          <a:noFill/>
        </p:spPr>
      </p:pic>
      <p:sp>
        <p:nvSpPr>
          <p:cNvPr id="15089" name="Freeform 15089"/>
          <p:cNvSpPr/>
          <p:nvPr/>
        </p:nvSpPr>
        <p:spPr>
          <a:xfrm>
            <a:off x="477805" y="1428429"/>
            <a:ext cx="753922" cy="4078515"/>
          </a:xfrm>
          <a:custGeom>
            <a:avLst/>
            <a:gdLst/>
            <a:ahLst/>
            <a:cxnLst/>
            <a:rect l="0" t="0" r="0" b="0"/>
            <a:pathLst>
              <a:path w="753922" h="4078515">
                <a:moveTo>
                  <a:pt x="739724" y="3263"/>
                </a:moveTo>
                <a:lnTo>
                  <a:pt x="14199" y="250214"/>
                </a:lnTo>
                <a:cubicBezTo>
                  <a:pt x="7646" y="253478"/>
                  <a:pt x="0" y="265505"/>
                  <a:pt x="0" y="276427"/>
                </a:cubicBezTo>
                <a:lnTo>
                  <a:pt x="0" y="499325"/>
                </a:lnTo>
                <a:cubicBezTo>
                  <a:pt x="0" y="510246"/>
                  <a:pt x="7646" y="522286"/>
                  <a:pt x="14199" y="525550"/>
                </a:cubicBezTo>
                <a:lnTo>
                  <a:pt x="739724" y="772501"/>
                </a:lnTo>
                <a:cubicBezTo>
                  <a:pt x="746277" y="775765"/>
                  <a:pt x="753922" y="771409"/>
                  <a:pt x="753922" y="762646"/>
                </a:cubicBezTo>
                <a:lnTo>
                  <a:pt x="753922" y="546302"/>
                </a:lnTo>
                <a:cubicBezTo>
                  <a:pt x="753922" y="536485"/>
                  <a:pt x="748461" y="527734"/>
                  <a:pt x="739724" y="523366"/>
                </a:cubicBezTo>
                <a:lnTo>
                  <a:pt x="624993" y="490587"/>
                </a:lnTo>
                <a:lnTo>
                  <a:pt x="624993" y="285177"/>
                </a:lnTo>
                <a:lnTo>
                  <a:pt x="739724" y="252398"/>
                </a:lnTo>
                <a:cubicBezTo>
                  <a:pt x="748461" y="248030"/>
                  <a:pt x="753922" y="239279"/>
                  <a:pt x="753922" y="229437"/>
                </a:cubicBezTo>
                <a:lnTo>
                  <a:pt x="753922" y="13105"/>
                </a:lnTo>
                <a:cubicBezTo>
                  <a:pt x="753922" y="4355"/>
                  <a:pt x="746277" y="0"/>
                  <a:pt x="739724" y="3263"/>
                </a:cubicBezTo>
                <a:moveTo>
                  <a:pt x="468745" y="446874"/>
                </a:moveTo>
                <a:lnTo>
                  <a:pt x="261138" y="387882"/>
                </a:lnTo>
                <a:lnTo>
                  <a:pt x="468745" y="328865"/>
                </a:lnTo>
                <a:lnTo>
                  <a:pt x="468745" y="446874"/>
                </a:lnTo>
                <a:close/>
                <a:moveTo>
                  <a:pt x="0" y="878750"/>
                </a:moveTo>
                <a:lnTo>
                  <a:pt x="0" y="1107096"/>
                </a:lnTo>
                <a:cubicBezTo>
                  <a:pt x="0" y="1121307"/>
                  <a:pt x="9830" y="1137703"/>
                  <a:pt x="21857" y="1144243"/>
                </a:cubicBezTo>
                <a:lnTo>
                  <a:pt x="439243" y="1295030"/>
                </a:lnTo>
                <a:lnTo>
                  <a:pt x="21857" y="1445817"/>
                </a:lnTo>
                <a:cubicBezTo>
                  <a:pt x="9830" y="1452383"/>
                  <a:pt x="0" y="1468779"/>
                  <a:pt x="0" y="1482978"/>
                </a:cubicBezTo>
                <a:lnTo>
                  <a:pt x="0" y="1711336"/>
                </a:lnTo>
                <a:cubicBezTo>
                  <a:pt x="0" y="1720087"/>
                  <a:pt x="7646" y="1726640"/>
                  <a:pt x="16396" y="1726640"/>
                </a:cubicBezTo>
                <a:lnTo>
                  <a:pt x="738632" y="1726640"/>
                </a:lnTo>
                <a:cubicBezTo>
                  <a:pt x="746277" y="1726640"/>
                  <a:pt x="753922" y="1720087"/>
                  <a:pt x="753922" y="1711336"/>
                </a:cubicBezTo>
                <a:lnTo>
                  <a:pt x="753922" y="1509190"/>
                </a:lnTo>
                <a:cubicBezTo>
                  <a:pt x="753922" y="1500465"/>
                  <a:pt x="746277" y="1492795"/>
                  <a:pt x="738632" y="1492795"/>
                </a:cubicBezTo>
                <a:lnTo>
                  <a:pt x="417386" y="1492795"/>
                </a:lnTo>
                <a:lnTo>
                  <a:pt x="737540" y="1382457"/>
                </a:lnTo>
                <a:cubicBezTo>
                  <a:pt x="746277" y="1379168"/>
                  <a:pt x="753922" y="1364969"/>
                  <a:pt x="753922" y="1355139"/>
                </a:cubicBezTo>
                <a:lnTo>
                  <a:pt x="753922" y="1234947"/>
                </a:lnTo>
                <a:cubicBezTo>
                  <a:pt x="753922" y="1225104"/>
                  <a:pt x="746277" y="1210893"/>
                  <a:pt x="737540" y="1207616"/>
                </a:cubicBezTo>
                <a:lnTo>
                  <a:pt x="417386" y="1097279"/>
                </a:lnTo>
                <a:lnTo>
                  <a:pt x="738632" y="1097279"/>
                </a:lnTo>
                <a:cubicBezTo>
                  <a:pt x="746277" y="1097279"/>
                  <a:pt x="753922" y="1089621"/>
                  <a:pt x="753922" y="1080883"/>
                </a:cubicBezTo>
                <a:lnTo>
                  <a:pt x="753922" y="878750"/>
                </a:lnTo>
                <a:cubicBezTo>
                  <a:pt x="753922" y="869987"/>
                  <a:pt x="746277" y="863446"/>
                  <a:pt x="738632" y="863446"/>
                </a:cubicBezTo>
                <a:lnTo>
                  <a:pt x="16396" y="863446"/>
                </a:lnTo>
                <a:cubicBezTo>
                  <a:pt x="7646" y="863446"/>
                  <a:pt x="0" y="869987"/>
                  <a:pt x="0" y="878750"/>
                </a:cubicBezTo>
                <a:moveTo>
                  <a:pt x="14199" y="2064511"/>
                </a:moveTo>
                <a:cubicBezTo>
                  <a:pt x="7646" y="2067800"/>
                  <a:pt x="0" y="2079814"/>
                  <a:pt x="0" y="2090749"/>
                </a:cubicBezTo>
                <a:lnTo>
                  <a:pt x="0" y="2313634"/>
                </a:lnTo>
                <a:cubicBezTo>
                  <a:pt x="0" y="2324581"/>
                  <a:pt x="7646" y="2336595"/>
                  <a:pt x="14199" y="2339872"/>
                </a:cubicBezTo>
                <a:lnTo>
                  <a:pt x="739724" y="2586798"/>
                </a:lnTo>
                <a:cubicBezTo>
                  <a:pt x="746277" y="2590087"/>
                  <a:pt x="753922" y="2585706"/>
                  <a:pt x="753922" y="2576981"/>
                </a:cubicBezTo>
                <a:lnTo>
                  <a:pt x="753922" y="2360624"/>
                </a:lnTo>
                <a:cubicBezTo>
                  <a:pt x="753922" y="2350781"/>
                  <a:pt x="748461" y="2342056"/>
                  <a:pt x="739724" y="2337688"/>
                </a:cubicBezTo>
                <a:lnTo>
                  <a:pt x="624993" y="2304909"/>
                </a:lnTo>
                <a:lnTo>
                  <a:pt x="624993" y="2099486"/>
                </a:lnTo>
                <a:lnTo>
                  <a:pt x="739724" y="2066708"/>
                </a:lnTo>
                <a:cubicBezTo>
                  <a:pt x="748461" y="2062326"/>
                  <a:pt x="753922" y="2053601"/>
                  <a:pt x="753922" y="2043759"/>
                </a:cubicBezTo>
                <a:lnTo>
                  <a:pt x="753922" y="1827414"/>
                </a:lnTo>
                <a:cubicBezTo>
                  <a:pt x="753922" y="1818677"/>
                  <a:pt x="746277" y="1814308"/>
                  <a:pt x="739724" y="1817585"/>
                </a:cubicBezTo>
                <a:lnTo>
                  <a:pt x="14199" y="2064511"/>
                </a:lnTo>
                <a:close/>
                <a:moveTo>
                  <a:pt x="468745" y="2261195"/>
                </a:moveTo>
                <a:lnTo>
                  <a:pt x="261138" y="2202204"/>
                </a:lnTo>
                <a:lnTo>
                  <a:pt x="468745" y="2143187"/>
                </a:lnTo>
                <a:lnTo>
                  <a:pt x="468745" y="2261195"/>
                </a:lnTo>
                <a:close/>
                <a:moveTo>
                  <a:pt x="455638" y="2854489"/>
                </a:moveTo>
                <a:cubicBezTo>
                  <a:pt x="420662" y="2772548"/>
                  <a:pt x="333261" y="2720085"/>
                  <a:pt x="246939" y="2720085"/>
                </a:cubicBezTo>
                <a:cubicBezTo>
                  <a:pt x="98336" y="2720085"/>
                  <a:pt x="0" y="2831552"/>
                  <a:pt x="0" y="2999815"/>
                </a:cubicBezTo>
                <a:lnTo>
                  <a:pt x="0" y="3288270"/>
                </a:lnTo>
                <a:cubicBezTo>
                  <a:pt x="0" y="3297020"/>
                  <a:pt x="7646" y="3304666"/>
                  <a:pt x="16396" y="3304666"/>
                </a:cubicBezTo>
                <a:lnTo>
                  <a:pt x="738632" y="3304666"/>
                </a:lnTo>
                <a:cubicBezTo>
                  <a:pt x="746277" y="3304666"/>
                  <a:pt x="753922" y="3297020"/>
                  <a:pt x="753922" y="3288270"/>
                </a:cubicBezTo>
                <a:lnTo>
                  <a:pt x="753922" y="3095967"/>
                </a:lnTo>
                <a:cubicBezTo>
                  <a:pt x="753922" y="3086137"/>
                  <a:pt x="746277" y="3078491"/>
                  <a:pt x="738632" y="3078491"/>
                </a:cubicBezTo>
                <a:lnTo>
                  <a:pt x="498247" y="3078491"/>
                </a:lnTo>
                <a:lnTo>
                  <a:pt x="498247" y="3065372"/>
                </a:lnTo>
                <a:lnTo>
                  <a:pt x="736448" y="2951733"/>
                </a:lnTo>
                <a:cubicBezTo>
                  <a:pt x="746277" y="2947377"/>
                  <a:pt x="753922" y="2937521"/>
                  <a:pt x="753922" y="2926612"/>
                </a:cubicBezTo>
                <a:lnTo>
                  <a:pt x="753922" y="2692780"/>
                </a:lnTo>
                <a:cubicBezTo>
                  <a:pt x="753922" y="2682937"/>
                  <a:pt x="746277" y="2675304"/>
                  <a:pt x="736448" y="2680765"/>
                </a:cubicBezTo>
                <a:lnTo>
                  <a:pt x="455638" y="2854489"/>
                </a:lnTo>
                <a:close/>
                <a:moveTo>
                  <a:pt x="312497" y="3014026"/>
                </a:moveTo>
                <a:lnTo>
                  <a:pt x="312497" y="3078491"/>
                </a:lnTo>
                <a:lnTo>
                  <a:pt x="196673" y="3078491"/>
                </a:lnTo>
                <a:lnTo>
                  <a:pt x="196673" y="3014026"/>
                </a:lnTo>
                <a:cubicBezTo>
                  <a:pt x="196673" y="2976879"/>
                  <a:pt x="219621" y="2951733"/>
                  <a:pt x="254584" y="2951733"/>
                </a:cubicBezTo>
                <a:cubicBezTo>
                  <a:pt x="289548" y="2951733"/>
                  <a:pt x="312497" y="2976879"/>
                  <a:pt x="312497" y="3014026"/>
                </a:cubicBezTo>
                <a:moveTo>
                  <a:pt x="0" y="3809732"/>
                </a:moveTo>
                <a:lnTo>
                  <a:pt x="0" y="4063224"/>
                </a:lnTo>
                <a:cubicBezTo>
                  <a:pt x="0" y="4070882"/>
                  <a:pt x="7646" y="4078515"/>
                  <a:pt x="16396" y="4078515"/>
                </a:cubicBezTo>
                <a:lnTo>
                  <a:pt x="737540" y="4078515"/>
                </a:lnTo>
                <a:cubicBezTo>
                  <a:pt x="746277" y="4078515"/>
                  <a:pt x="753922" y="4070882"/>
                  <a:pt x="753922" y="4063224"/>
                </a:cubicBezTo>
                <a:lnTo>
                  <a:pt x="753922" y="3809732"/>
                </a:lnTo>
                <a:cubicBezTo>
                  <a:pt x="753922" y="3578084"/>
                  <a:pt x="602044" y="3424020"/>
                  <a:pt x="376962" y="3424020"/>
                </a:cubicBezTo>
                <a:cubicBezTo>
                  <a:pt x="149695" y="3424020"/>
                  <a:pt x="0" y="3578084"/>
                  <a:pt x="0" y="3809732"/>
                </a:cubicBezTo>
                <a:moveTo>
                  <a:pt x="557251" y="3796613"/>
                </a:moveTo>
                <a:lnTo>
                  <a:pt x="557251" y="3853433"/>
                </a:lnTo>
                <a:lnTo>
                  <a:pt x="196673" y="3853433"/>
                </a:lnTo>
                <a:lnTo>
                  <a:pt x="196673" y="3796613"/>
                </a:lnTo>
                <a:cubicBezTo>
                  <a:pt x="196673" y="3712488"/>
                  <a:pt x="268796" y="3655668"/>
                  <a:pt x="376962" y="3655668"/>
                </a:cubicBezTo>
                <a:cubicBezTo>
                  <a:pt x="485140" y="3655668"/>
                  <a:pt x="557251" y="3712488"/>
                  <a:pt x="557251" y="3796613"/>
                </a:cubicBezTo>
              </a:path>
            </a:pathLst>
          </a:custGeom>
          <a:noFill/>
          <a:ln w="12700" cap="flat" cmpd="sng">
            <a:solidFill>
              <a:srgbClr val="373535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90" name="Rectangle 15090"/>
          <p:cNvSpPr/>
          <p:nvPr/>
        </p:nvSpPr>
        <p:spPr>
          <a:xfrm>
            <a:off x="1943100" y="1309787"/>
            <a:ext cx="2786467" cy="2049718"/>
          </a:xfrm>
          <a:prstGeom prst="rect">
            <a:avLst/>
          </a:prstGeom>
        </p:spPr>
      </p:sp>
      <p:sp>
        <p:nvSpPr>
          <p:cNvPr id="15091" name="Freeform 15091"/>
          <p:cNvSpPr/>
          <p:nvPr/>
        </p:nvSpPr>
        <p:spPr>
          <a:xfrm>
            <a:off x="1945276" y="1378916"/>
            <a:ext cx="84874" cy="107899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92" name="Freeform 15092"/>
          <p:cNvSpPr/>
          <p:nvPr/>
        </p:nvSpPr>
        <p:spPr>
          <a:xfrm>
            <a:off x="2045291" y="1371600"/>
            <a:ext cx="62334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93" name="Freeform 15093"/>
          <p:cNvSpPr/>
          <p:nvPr/>
        </p:nvSpPr>
        <p:spPr>
          <a:xfrm>
            <a:off x="2128222" y="1413663"/>
            <a:ext cx="71506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94" name="Freeform 15094"/>
          <p:cNvSpPr/>
          <p:nvPr/>
        </p:nvSpPr>
        <p:spPr>
          <a:xfrm>
            <a:off x="2300459" y="1378916"/>
            <a:ext cx="94356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95" name="Freeform 15095"/>
          <p:cNvSpPr/>
          <p:nvPr/>
        </p:nvSpPr>
        <p:spPr>
          <a:xfrm>
            <a:off x="2415211" y="1413663"/>
            <a:ext cx="41349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96" name="Freeform 15096"/>
          <p:cNvSpPr/>
          <p:nvPr/>
        </p:nvSpPr>
        <p:spPr>
          <a:xfrm>
            <a:off x="2465638" y="1413663"/>
            <a:ext cx="61868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97" name="Freeform 15097"/>
          <p:cNvSpPr/>
          <p:nvPr/>
        </p:nvSpPr>
        <p:spPr>
          <a:xfrm>
            <a:off x="2549922" y="1413663"/>
            <a:ext cx="109279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98" name="Freeform 15098"/>
          <p:cNvSpPr/>
          <p:nvPr/>
        </p:nvSpPr>
        <p:spPr>
          <a:xfrm>
            <a:off x="2679317" y="1413663"/>
            <a:ext cx="61868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99" name="Freeform 15099"/>
          <p:cNvSpPr/>
          <p:nvPr/>
        </p:nvSpPr>
        <p:spPr>
          <a:xfrm>
            <a:off x="2845802" y="1378916"/>
            <a:ext cx="94356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00" name="Freeform 15100"/>
          <p:cNvSpPr/>
          <p:nvPr/>
        </p:nvSpPr>
        <p:spPr>
          <a:xfrm>
            <a:off x="2955983" y="1413663"/>
            <a:ext cx="71506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01" name="Freeform 15101"/>
          <p:cNvSpPr/>
          <p:nvPr/>
        </p:nvSpPr>
        <p:spPr>
          <a:xfrm>
            <a:off x="3047495" y="1413663"/>
            <a:ext cx="77568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02" name="Freeform 15102"/>
          <p:cNvSpPr/>
          <p:nvPr/>
        </p:nvSpPr>
        <p:spPr>
          <a:xfrm>
            <a:off x="3139831" y="1413663"/>
            <a:ext cx="61868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03" name="Freeform 15103"/>
          <p:cNvSpPr/>
          <p:nvPr/>
        </p:nvSpPr>
        <p:spPr>
          <a:xfrm>
            <a:off x="3224737" y="1413663"/>
            <a:ext cx="41349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04" name="Freeform 15104"/>
          <p:cNvSpPr/>
          <p:nvPr/>
        </p:nvSpPr>
        <p:spPr>
          <a:xfrm>
            <a:off x="3274931" y="1395375"/>
            <a:ext cx="47256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05" name="Freeform 15105"/>
          <p:cNvSpPr/>
          <p:nvPr/>
        </p:nvSpPr>
        <p:spPr>
          <a:xfrm>
            <a:off x="3336644" y="1413663"/>
            <a:ext cx="109279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06" name="Freeform 15106"/>
          <p:cNvSpPr/>
          <p:nvPr/>
        </p:nvSpPr>
        <p:spPr>
          <a:xfrm>
            <a:off x="3466583" y="1413663"/>
            <a:ext cx="71506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07" name="Freeform 15107"/>
          <p:cNvSpPr/>
          <p:nvPr/>
        </p:nvSpPr>
        <p:spPr>
          <a:xfrm>
            <a:off x="3557163" y="1413663"/>
            <a:ext cx="63111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08" name="Freeform 15108"/>
          <p:cNvSpPr/>
          <p:nvPr/>
        </p:nvSpPr>
        <p:spPr>
          <a:xfrm>
            <a:off x="3634794" y="1395375"/>
            <a:ext cx="47256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09" name="Freeform 15109"/>
          <p:cNvSpPr/>
          <p:nvPr/>
        </p:nvSpPr>
        <p:spPr>
          <a:xfrm>
            <a:off x="3771588" y="1413663"/>
            <a:ext cx="61868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10" name="Freeform 15110"/>
          <p:cNvSpPr/>
          <p:nvPr/>
        </p:nvSpPr>
        <p:spPr>
          <a:xfrm>
            <a:off x="3846669" y="1395375"/>
            <a:ext cx="47256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11" name="Freeform 15111"/>
          <p:cNvSpPr/>
          <p:nvPr/>
        </p:nvSpPr>
        <p:spPr>
          <a:xfrm>
            <a:off x="3978178" y="1395375"/>
            <a:ext cx="47256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12" name="Freeform 15112"/>
          <p:cNvSpPr/>
          <p:nvPr/>
        </p:nvSpPr>
        <p:spPr>
          <a:xfrm>
            <a:off x="4040575" y="1371600"/>
            <a:ext cx="62334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13" name="Freeform 15113"/>
          <p:cNvSpPr/>
          <p:nvPr/>
        </p:nvSpPr>
        <p:spPr>
          <a:xfrm>
            <a:off x="4123491" y="1413663"/>
            <a:ext cx="71506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14" name="Freeform 15114"/>
          <p:cNvSpPr/>
          <p:nvPr/>
        </p:nvSpPr>
        <p:spPr>
          <a:xfrm>
            <a:off x="4297282" y="1378916"/>
            <a:ext cx="73682" cy="107899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914400" y="4813300"/>
                </a:moveTo>
                <a:lnTo>
                  <a:pt x="2438400" y="4813300"/>
                </a:lnTo>
                <a:lnTo>
                  <a:pt x="4902200" y="8991600"/>
                </a:lnTo>
                <a:lnTo>
                  <a:pt x="6019800" y="8991600"/>
                </a:lnTo>
                <a:lnTo>
                  <a:pt x="3429000" y="4724400"/>
                </a:lnTo>
                <a:cubicBezTo>
                  <a:pt x="4902200" y="4597400"/>
                  <a:pt x="5727700" y="3644900"/>
                  <a:pt x="5727700" y="2400300"/>
                </a:cubicBezTo>
                <a:cubicBezTo>
                  <a:pt x="5727700" y="787400"/>
                  <a:pt x="4597400" y="0"/>
                  <a:pt x="2768600" y="0"/>
                </a:cubicBez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  <a:moveTo>
                  <a:pt x="914400" y="838200"/>
                </a:moveTo>
                <a:lnTo>
                  <a:pt x="2540000" y="838200"/>
                </a:lnTo>
                <a:cubicBezTo>
                  <a:pt x="4178300" y="838200"/>
                  <a:pt x="4737100" y="1536700"/>
                  <a:pt x="4737100" y="2400300"/>
                </a:cubicBezTo>
                <a:cubicBezTo>
                  <a:pt x="4737100" y="3263900"/>
                  <a:pt x="4178300" y="3975100"/>
                  <a:pt x="25400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15" name="Freeform 15115"/>
          <p:cNvSpPr/>
          <p:nvPr/>
        </p:nvSpPr>
        <p:spPr>
          <a:xfrm>
            <a:off x="4381115" y="1413663"/>
            <a:ext cx="77257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16" name="Freeform 15116"/>
          <p:cNvSpPr/>
          <p:nvPr/>
        </p:nvSpPr>
        <p:spPr>
          <a:xfrm>
            <a:off x="4477446" y="1413663"/>
            <a:ext cx="109279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17" name="Freeform 15117"/>
          <p:cNvSpPr/>
          <p:nvPr/>
        </p:nvSpPr>
        <p:spPr>
          <a:xfrm>
            <a:off x="4607385" y="1413663"/>
            <a:ext cx="71506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18" name="Freeform 15118"/>
          <p:cNvSpPr/>
          <p:nvPr/>
        </p:nvSpPr>
        <p:spPr>
          <a:xfrm>
            <a:off x="1950720" y="1579372"/>
            <a:ext cx="69494" cy="113385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19" name="Freeform 15119"/>
          <p:cNvSpPr/>
          <p:nvPr/>
        </p:nvSpPr>
        <p:spPr>
          <a:xfrm>
            <a:off x="2034067" y="161655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20" name="Freeform 15120"/>
          <p:cNvSpPr/>
          <p:nvPr/>
        </p:nvSpPr>
        <p:spPr>
          <a:xfrm>
            <a:off x="2111029" y="1574800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21" name="Freeform 15121"/>
          <p:cNvSpPr/>
          <p:nvPr/>
        </p:nvSpPr>
        <p:spPr>
          <a:xfrm>
            <a:off x="2190414" y="161686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22" name="Freeform 15122"/>
          <p:cNvSpPr/>
          <p:nvPr/>
        </p:nvSpPr>
        <p:spPr>
          <a:xfrm>
            <a:off x="2279873" y="161686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23" name="Freeform 15123"/>
          <p:cNvSpPr/>
          <p:nvPr/>
        </p:nvSpPr>
        <p:spPr>
          <a:xfrm>
            <a:off x="2374605" y="1574800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24" name="Freeform 15124"/>
          <p:cNvSpPr/>
          <p:nvPr/>
        </p:nvSpPr>
        <p:spPr>
          <a:xfrm>
            <a:off x="2459644" y="158394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25" name="Freeform 15125"/>
          <p:cNvSpPr/>
          <p:nvPr/>
        </p:nvSpPr>
        <p:spPr>
          <a:xfrm>
            <a:off x="2488600" y="1616863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26" name="Freeform 15126"/>
          <p:cNvSpPr/>
          <p:nvPr/>
        </p:nvSpPr>
        <p:spPr>
          <a:xfrm>
            <a:off x="2605338" y="157480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27" name="Freeform 15127"/>
          <p:cNvSpPr/>
          <p:nvPr/>
        </p:nvSpPr>
        <p:spPr>
          <a:xfrm>
            <a:off x="2699080" y="161686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28" name="Freeform 15128"/>
          <p:cNvSpPr/>
          <p:nvPr/>
        </p:nvSpPr>
        <p:spPr>
          <a:xfrm>
            <a:off x="2782351" y="157480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29" name="Freeform 15129"/>
          <p:cNvSpPr/>
          <p:nvPr/>
        </p:nvSpPr>
        <p:spPr>
          <a:xfrm>
            <a:off x="2878790" y="158394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30" name="Freeform 15130"/>
          <p:cNvSpPr/>
          <p:nvPr/>
        </p:nvSpPr>
        <p:spPr>
          <a:xfrm>
            <a:off x="2909544" y="161655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31" name="Freeform 15131"/>
          <p:cNvSpPr/>
          <p:nvPr/>
        </p:nvSpPr>
        <p:spPr>
          <a:xfrm>
            <a:off x="2984281" y="161686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32" name="Freeform 15132"/>
          <p:cNvSpPr/>
          <p:nvPr/>
        </p:nvSpPr>
        <p:spPr>
          <a:xfrm>
            <a:off x="3055985" y="15985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33" name="Freeform 15133"/>
          <p:cNvSpPr/>
          <p:nvPr/>
        </p:nvSpPr>
        <p:spPr>
          <a:xfrm>
            <a:off x="3109310" y="161686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34" name="Freeform 15134"/>
          <p:cNvSpPr/>
          <p:nvPr/>
        </p:nvSpPr>
        <p:spPr>
          <a:xfrm>
            <a:off x="3192581" y="157480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35" name="Freeform 15135"/>
          <p:cNvSpPr/>
          <p:nvPr/>
        </p:nvSpPr>
        <p:spPr>
          <a:xfrm>
            <a:off x="3332485" y="15985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36" name="Freeform 15136"/>
          <p:cNvSpPr/>
          <p:nvPr/>
        </p:nvSpPr>
        <p:spPr>
          <a:xfrm>
            <a:off x="3385809" y="161686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37" name="Freeform 15137"/>
          <p:cNvSpPr/>
          <p:nvPr/>
        </p:nvSpPr>
        <p:spPr>
          <a:xfrm>
            <a:off x="3521750" y="1572972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38" name="Freeform 15138"/>
          <p:cNvSpPr/>
          <p:nvPr/>
        </p:nvSpPr>
        <p:spPr>
          <a:xfrm>
            <a:off x="3569908" y="161686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39" name="Freeform 15139"/>
          <p:cNvSpPr/>
          <p:nvPr/>
        </p:nvSpPr>
        <p:spPr>
          <a:xfrm>
            <a:off x="3656746" y="1616863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40" name="Freeform 15140"/>
          <p:cNvSpPr/>
          <p:nvPr/>
        </p:nvSpPr>
        <p:spPr>
          <a:xfrm>
            <a:off x="3720510" y="15985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41" name="Freeform 15141"/>
          <p:cNvSpPr/>
          <p:nvPr/>
        </p:nvSpPr>
        <p:spPr>
          <a:xfrm>
            <a:off x="3773835" y="161686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42" name="Freeform 15142"/>
          <p:cNvSpPr/>
          <p:nvPr/>
        </p:nvSpPr>
        <p:spPr>
          <a:xfrm>
            <a:off x="3861358" y="1616863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43" name="Freeform 15143"/>
          <p:cNvSpPr/>
          <p:nvPr/>
        </p:nvSpPr>
        <p:spPr>
          <a:xfrm>
            <a:off x="3911940" y="158394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44" name="Freeform 15144"/>
          <p:cNvSpPr/>
          <p:nvPr/>
        </p:nvSpPr>
        <p:spPr>
          <a:xfrm>
            <a:off x="3946215" y="161686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45" name="Freeform 15145"/>
          <p:cNvSpPr/>
          <p:nvPr/>
        </p:nvSpPr>
        <p:spPr>
          <a:xfrm>
            <a:off x="4026103" y="1616863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46" name="Freeform 15146"/>
          <p:cNvSpPr/>
          <p:nvPr/>
        </p:nvSpPr>
        <p:spPr>
          <a:xfrm>
            <a:off x="4168139" y="1574800"/>
            <a:ext cx="80467" cy="117043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47" name="Freeform 15147"/>
          <p:cNvSpPr/>
          <p:nvPr/>
        </p:nvSpPr>
        <p:spPr>
          <a:xfrm>
            <a:off x="4264990" y="1579372"/>
            <a:ext cx="26517" cy="11064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48" name="Freeform 15148"/>
          <p:cNvSpPr/>
          <p:nvPr/>
        </p:nvSpPr>
        <p:spPr>
          <a:xfrm>
            <a:off x="4298228" y="1615948"/>
            <a:ext cx="84124" cy="74066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49" name="Freeform 15149"/>
          <p:cNvSpPr/>
          <p:nvPr/>
        </p:nvSpPr>
        <p:spPr>
          <a:xfrm>
            <a:off x="4384639" y="1614120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50" name="Freeform 15150"/>
          <p:cNvSpPr/>
          <p:nvPr/>
        </p:nvSpPr>
        <p:spPr>
          <a:xfrm>
            <a:off x="4474525" y="1614120"/>
            <a:ext cx="52120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51" name="Freeform 15151"/>
          <p:cNvSpPr/>
          <p:nvPr/>
        </p:nvSpPr>
        <p:spPr>
          <a:xfrm>
            <a:off x="4532757" y="1614120"/>
            <a:ext cx="63246" cy="77724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52" name="Freeform 15152"/>
          <p:cNvSpPr/>
          <p:nvPr/>
        </p:nvSpPr>
        <p:spPr>
          <a:xfrm>
            <a:off x="4604644" y="1614120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53" name="Freeform 15153"/>
          <p:cNvSpPr/>
          <p:nvPr/>
        </p:nvSpPr>
        <p:spPr>
          <a:xfrm>
            <a:off x="1950473" y="1820063"/>
            <a:ext cx="61136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54" name="Freeform 15154"/>
          <p:cNvSpPr/>
          <p:nvPr/>
        </p:nvSpPr>
        <p:spPr>
          <a:xfrm>
            <a:off x="2032194" y="1820063"/>
            <a:ext cx="62365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55" name="Freeform 15155"/>
          <p:cNvSpPr/>
          <p:nvPr/>
        </p:nvSpPr>
        <p:spPr>
          <a:xfrm>
            <a:off x="2112701" y="1778000"/>
            <a:ext cx="76651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56" name="Freeform 15156"/>
          <p:cNvSpPr/>
          <p:nvPr/>
        </p:nvSpPr>
        <p:spPr>
          <a:xfrm>
            <a:off x="2261380" y="1782572"/>
            <a:ext cx="26728" cy="11064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57" name="Freeform 15157"/>
          <p:cNvSpPr/>
          <p:nvPr/>
        </p:nvSpPr>
        <p:spPr>
          <a:xfrm>
            <a:off x="2303776" y="1817320"/>
            <a:ext cx="71889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58" name="Freeform 15158"/>
          <p:cNvSpPr/>
          <p:nvPr/>
        </p:nvSpPr>
        <p:spPr>
          <a:xfrm>
            <a:off x="2392870" y="1817320"/>
            <a:ext cx="71889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59" name="Freeform 15159"/>
          <p:cNvSpPr/>
          <p:nvPr/>
        </p:nvSpPr>
        <p:spPr>
          <a:xfrm>
            <a:off x="2478216" y="1817320"/>
            <a:ext cx="82949" cy="77724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60" name="Freeform 15160"/>
          <p:cNvSpPr/>
          <p:nvPr/>
        </p:nvSpPr>
        <p:spPr>
          <a:xfrm>
            <a:off x="2563470" y="1819148"/>
            <a:ext cx="84792" cy="74066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61" name="Freeform 15161"/>
          <p:cNvSpPr/>
          <p:nvPr/>
        </p:nvSpPr>
        <p:spPr>
          <a:xfrm>
            <a:off x="2651566" y="1817320"/>
            <a:ext cx="71736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62" name="Freeform 15162"/>
          <p:cNvSpPr/>
          <p:nvPr/>
        </p:nvSpPr>
        <p:spPr>
          <a:xfrm>
            <a:off x="2730982" y="1797203"/>
            <a:ext cx="58064" cy="9784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63" name="Freeform 15163"/>
          <p:cNvSpPr/>
          <p:nvPr/>
        </p:nvSpPr>
        <p:spPr>
          <a:xfrm>
            <a:off x="2801013" y="1782572"/>
            <a:ext cx="26728" cy="11064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64" name="Freeform 15164"/>
          <p:cNvSpPr/>
          <p:nvPr/>
        </p:nvSpPr>
        <p:spPr>
          <a:xfrm>
            <a:off x="2834900" y="1819148"/>
            <a:ext cx="84792" cy="74066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65" name="Freeform 15165"/>
          <p:cNvSpPr/>
          <p:nvPr/>
        </p:nvSpPr>
        <p:spPr>
          <a:xfrm>
            <a:off x="2922304" y="1817320"/>
            <a:ext cx="76497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66" name="Freeform 15166"/>
          <p:cNvSpPr/>
          <p:nvPr/>
        </p:nvSpPr>
        <p:spPr>
          <a:xfrm>
            <a:off x="3064608" y="1801775"/>
            <a:ext cx="46697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67" name="Freeform 15167"/>
          <p:cNvSpPr/>
          <p:nvPr/>
        </p:nvSpPr>
        <p:spPr>
          <a:xfrm>
            <a:off x="3124685" y="1778000"/>
            <a:ext cx="61597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68" name="Freeform 15168"/>
          <p:cNvSpPr/>
          <p:nvPr/>
        </p:nvSpPr>
        <p:spPr>
          <a:xfrm>
            <a:off x="3205039" y="1820063"/>
            <a:ext cx="70660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69" name="Freeform 15169"/>
          <p:cNvSpPr/>
          <p:nvPr/>
        </p:nvSpPr>
        <p:spPr>
          <a:xfrm>
            <a:off x="3288603" y="1820063"/>
            <a:ext cx="61136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70" name="Freeform 15170"/>
          <p:cNvSpPr/>
          <p:nvPr/>
        </p:nvSpPr>
        <p:spPr>
          <a:xfrm>
            <a:off x="3361261" y="1801775"/>
            <a:ext cx="46697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71" name="Freeform 15171"/>
          <p:cNvSpPr/>
          <p:nvPr/>
        </p:nvSpPr>
        <p:spPr>
          <a:xfrm>
            <a:off x="3421261" y="1820063"/>
            <a:ext cx="40860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72" name="Freeform 15172"/>
          <p:cNvSpPr/>
          <p:nvPr/>
        </p:nvSpPr>
        <p:spPr>
          <a:xfrm>
            <a:off x="3466591" y="1820063"/>
            <a:ext cx="70660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73" name="Freeform 15173"/>
          <p:cNvSpPr/>
          <p:nvPr/>
        </p:nvSpPr>
        <p:spPr>
          <a:xfrm>
            <a:off x="3606315" y="1820063"/>
            <a:ext cx="61136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74" name="Freeform 15174"/>
          <p:cNvSpPr/>
          <p:nvPr/>
        </p:nvSpPr>
        <p:spPr>
          <a:xfrm>
            <a:off x="3688635" y="1820063"/>
            <a:ext cx="40860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75" name="Freeform 15175"/>
          <p:cNvSpPr/>
          <p:nvPr/>
        </p:nvSpPr>
        <p:spPr>
          <a:xfrm>
            <a:off x="3736653" y="1801775"/>
            <a:ext cx="46697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76" name="Freeform 15176"/>
          <p:cNvSpPr/>
          <p:nvPr/>
        </p:nvSpPr>
        <p:spPr>
          <a:xfrm>
            <a:off x="3795578" y="1787144"/>
            <a:ext cx="14746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77" name="Freeform 15177"/>
          <p:cNvSpPr/>
          <p:nvPr/>
        </p:nvSpPr>
        <p:spPr>
          <a:xfrm>
            <a:off x="3825087" y="1820063"/>
            <a:ext cx="55606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78" name="Freeform 15178"/>
          <p:cNvSpPr/>
          <p:nvPr/>
        </p:nvSpPr>
        <p:spPr>
          <a:xfrm>
            <a:off x="3889696" y="1801775"/>
            <a:ext cx="46697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79" name="Freeform 15179"/>
          <p:cNvSpPr/>
          <p:nvPr/>
        </p:nvSpPr>
        <p:spPr>
          <a:xfrm>
            <a:off x="3946547" y="1820063"/>
            <a:ext cx="55606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80" name="Freeform 15180"/>
          <p:cNvSpPr/>
          <p:nvPr/>
        </p:nvSpPr>
        <p:spPr>
          <a:xfrm>
            <a:off x="4014273" y="1878737"/>
            <a:ext cx="22734" cy="35814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81" name="Freeform 15181"/>
          <p:cNvSpPr/>
          <p:nvPr/>
        </p:nvSpPr>
        <p:spPr>
          <a:xfrm>
            <a:off x="4106378" y="1820063"/>
            <a:ext cx="55606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82" name="Freeform 15182"/>
          <p:cNvSpPr/>
          <p:nvPr/>
        </p:nvSpPr>
        <p:spPr>
          <a:xfrm>
            <a:off x="4174212" y="1819758"/>
            <a:ext cx="64362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83" name="Freeform 15183"/>
          <p:cNvSpPr/>
          <p:nvPr/>
        </p:nvSpPr>
        <p:spPr>
          <a:xfrm>
            <a:off x="4252124" y="1778000"/>
            <a:ext cx="61597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84" name="Freeform 15184"/>
          <p:cNvSpPr/>
          <p:nvPr/>
        </p:nvSpPr>
        <p:spPr>
          <a:xfrm>
            <a:off x="4332477" y="1820063"/>
            <a:ext cx="76344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85" name="Freeform 15185"/>
          <p:cNvSpPr/>
          <p:nvPr/>
        </p:nvSpPr>
        <p:spPr>
          <a:xfrm>
            <a:off x="4428299" y="1778000"/>
            <a:ext cx="1013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86" name="Freeform 15186"/>
          <p:cNvSpPr/>
          <p:nvPr/>
        </p:nvSpPr>
        <p:spPr>
          <a:xfrm>
            <a:off x="4457332" y="1820063"/>
            <a:ext cx="61136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87" name="Freeform 15187"/>
          <p:cNvSpPr/>
          <p:nvPr/>
        </p:nvSpPr>
        <p:spPr>
          <a:xfrm>
            <a:off x="4539652" y="1820063"/>
            <a:ext cx="40860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88" name="Freeform 15188"/>
          <p:cNvSpPr/>
          <p:nvPr/>
        </p:nvSpPr>
        <p:spPr>
          <a:xfrm>
            <a:off x="4585980" y="1820063"/>
            <a:ext cx="55606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89" name="Freeform 15189"/>
          <p:cNvSpPr/>
          <p:nvPr/>
        </p:nvSpPr>
        <p:spPr>
          <a:xfrm>
            <a:off x="4653707" y="1878737"/>
            <a:ext cx="22734" cy="35814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90" name="Freeform 15190"/>
          <p:cNvSpPr/>
          <p:nvPr/>
        </p:nvSpPr>
        <p:spPr>
          <a:xfrm>
            <a:off x="1950561" y="2023263"/>
            <a:ext cx="61868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91" name="Freeform 15191"/>
          <p:cNvSpPr/>
          <p:nvPr/>
        </p:nvSpPr>
        <p:spPr>
          <a:xfrm>
            <a:off x="2034472" y="2023263"/>
            <a:ext cx="63111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92" name="Freeform 15192"/>
          <p:cNvSpPr/>
          <p:nvPr/>
        </p:nvSpPr>
        <p:spPr>
          <a:xfrm>
            <a:off x="2117170" y="1981200"/>
            <a:ext cx="77568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93" name="Freeform 15193"/>
          <p:cNvSpPr/>
          <p:nvPr/>
        </p:nvSpPr>
        <p:spPr>
          <a:xfrm>
            <a:off x="2291039" y="1981200"/>
            <a:ext cx="10259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94" name="Freeform 15194"/>
          <p:cNvSpPr/>
          <p:nvPr/>
        </p:nvSpPr>
        <p:spPr>
          <a:xfrm>
            <a:off x="2322082" y="2023263"/>
            <a:ext cx="71506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95" name="Freeform 15195"/>
          <p:cNvSpPr/>
          <p:nvPr/>
        </p:nvSpPr>
        <p:spPr>
          <a:xfrm>
            <a:off x="2407811" y="2023263"/>
            <a:ext cx="61868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96" name="Freeform 15196"/>
          <p:cNvSpPr/>
          <p:nvPr/>
        </p:nvSpPr>
        <p:spPr>
          <a:xfrm>
            <a:off x="2487634" y="1981200"/>
            <a:ext cx="77568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97" name="Freeform 15197"/>
          <p:cNvSpPr/>
          <p:nvPr/>
        </p:nvSpPr>
        <p:spPr>
          <a:xfrm>
            <a:off x="2584820" y="2023263"/>
            <a:ext cx="71506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98" name="Freeform 15198"/>
          <p:cNvSpPr/>
          <p:nvPr/>
        </p:nvSpPr>
        <p:spPr>
          <a:xfrm>
            <a:off x="2675648" y="2023263"/>
            <a:ext cx="41349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99" name="Freeform 15199"/>
          <p:cNvSpPr/>
          <p:nvPr/>
        </p:nvSpPr>
        <p:spPr>
          <a:xfrm>
            <a:off x="2723759" y="2023263"/>
            <a:ext cx="56272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00" name="Freeform 15200"/>
          <p:cNvSpPr/>
          <p:nvPr/>
        </p:nvSpPr>
        <p:spPr>
          <a:xfrm>
            <a:off x="2863896" y="2023263"/>
            <a:ext cx="77257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01" name="Freeform 15201"/>
          <p:cNvSpPr/>
          <p:nvPr/>
        </p:nvSpPr>
        <p:spPr>
          <a:xfrm>
            <a:off x="2949625" y="1979372"/>
            <a:ext cx="48655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02" name="Freeform 15202"/>
          <p:cNvSpPr/>
          <p:nvPr/>
        </p:nvSpPr>
        <p:spPr>
          <a:xfrm>
            <a:off x="3067206" y="2004975"/>
            <a:ext cx="47256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03" name="Freeform 15203"/>
          <p:cNvSpPr/>
          <p:nvPr/>
        </p:nvSpPr>
        <p:spPr>
          <a:xfrm>
            <a:off x="3129230" y="1981200"/>
            <a:ext cx="62334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04" name="Freeform 15204"/>
          <p:cNvSpPr/>
          <p:nvPr/>
        </p:nvSpPr>
        <p:spPr>
          <a:xfrm>
            <a:off x="3211773" y="2023263"/>
            <a:ext cx="71506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05" name="Freeform 15205"/>
          <p:cNvSpPr/>
          <p:nvPr/>
        </p:nvSpPr>
        <p:spPr>
          <a:xfrm>
            <a:off x="3364500" y="1979372"/>
            <a:ext cx="48655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06" name="Freeform 15206"/>
          <p:cNvSpPr/>
          <p:nvPr/>
        </p:nvSpPr>
        <p:spPr>
          <a:xfrm>
            <a:off x="3421550" y="2025092"/>
            <a:ext cx="63111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07" name="Freeform 15207"/>
          <p:cNvSpPr/>
          <p:nvPr/>
        </p:nvSpPr>
        <p:spPr>
          <a:xfrm>
            <a:off x="3499585" y="2004975"/>
            <a:ext cx="47256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08" name="Freeform 15208"/>
          <p:cNvSpPr/>
          <p:nvPr/>
        </p:nvSpPr>
        <p:spPr>
          <a:xfrm>
            <a:off x="3561298" y="2025092"/>
            <a:ext cx="63111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09" name="Freeform 15209"/>
          <p:cNvSpPr/>
          <p:nvPr/>
        </p:nvSpPr>
        <p:spPr>
          <a:xfrm>
            <a:off x="3648084" y="2023263"/>
            <a:ext cx="41349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10" name="Freeform 15210"/>
          <p:cNvSpPr/>
          <p:nvPr/>
        </p:nvSpPr>
        <p:spPr>
          <a:xfrm>
            <a:off x="3695185" y="2023263"/>
            <a:ext cx="71506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11" name="Freeform 15211"/>
          <p:cNvSpPr/>
          <p:nvPr/>
        </p:nvSpPr>
        <p:spPr>
          <a:xfrm>
            <a:off x="3783961" y="2080870"/>
            <a:ext cx="16788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12" name="Freeform 15212"/>
          <p:cNvSpPr/>
          <p:nvPr/>
        </p:nvSpPr>
        <p:spPr>
          <a:xfrm>
            <a:off x="3893008" y="1985772"/>
            <a:ext cx="114720" cy="113385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13" name="Freeform 15213"/>
          <p:cNvSpPr/>
          <p:nvPr/>
        </p:nvSpPr>
        <p:spPr>
          <a:xfrm>
            <a:off x="4027875" y="2025092"/>
            <a:ext cx="63111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14" name="Freeform 15214"/>
          <p:cNvSpPr/>
          <p:nvPr/>
        </p:nvSpPr>
        <p:spPr>
          <a:xfrm>
            <a:off x="4114661" y="2023263"/>
            <a:ext cx="41349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15" name="Freeform 15215"/>
          <p:cNvSpPr/>
          <p:nvPr/>
        </p:nvSpPr>
        <p:spPr>
          <a:xfrm>
            <a:off x="4228371" y="1979372"/>
            <a:ext cx="48655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16" name="Freeform 15216"/>
          <p:cNvSpPr/>
          <p:nvPr/>
        </p:nvSpPr>
        <p:spPr>
          <a:xfrm>
            <a:off x="4281923" y="2023263"/>
            <a:ext cx="61868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17" name="Freeform 15217"/>
          <p:cNvSpPr/>
          <p:nvPr/>
        </p:nvSpPr>
        <p:spPr>
          <a:xfrm>
            <a:off x="4362368" y="2022958"/>
            <a:ext cx="65132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18" name="Freeform 15218"/>
          <p:cNvSpPr/>
          <p:nvPr/>
        </p:nvSpPr>
        <p:spPr>
          <a:xfrm>
            <a:off x="4442424" y="2025092"/>
            <a:ext cx="63111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19" name="Freeform 15219"/>
          <p:cNvSpPr/>
          <p:nvPr/>
        </p:nvSpPr>
        <p:spPr>
          <a:xfrm>
            <a:off x="4530360" y="1981200"/>
            <a:ext cx="10259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20" name="Freeform 15220"/>
          <p:cNvSpPr/>
          <p:nvPr/>
        </p:nvSpPr>
        <p:spPr>
          <a:xfrm>
            <a:off x="4556475" y="2004975"/>
            <a:ext cx="47256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21" name="Freeform 15221"/>
          <p:cNvSpPr/>
          <p:nvPr/>
        </p:nvSpPr>
        <p:spPr>
          <a:xfrm>
            <a:off x="4613821" y="2025092"/>
            <a:ext cx="7041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22" name="Freeform 15222"/>
          <p:cNvSpPr/>
          <p:nvPr/>
        </p:nvSpPr>
        <p:spPr>
          <a:xfrm>
            <a:off x="1953313" y="2226463"/>
            <a:ext cx="107161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23" name="Freeform 15223"/>
          <p:cNvSpPr/>
          <p:nvPr/>
        </p:nvSpPr>
        <p:spPr>
          <a:xfrm>
            <a:off x="2078842" y="2226463"/>
            <a:ext cx="70119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24" name="Freeform 15224"/>
          <p:cNvSpPr/>
          <p:nvPr/>
        </p:nvSpPr>
        <p:spPr>
          <a:xfrm>
            <a:off x="2165730" y="2226463"/>
            <a:ext cx="107161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25" name="Freeform 15225"/>
          <p:cNvSpPr/>
          <p:nvPr/>
        </p:nvSpPr>
        <p:spPr>
          <a:xfrm>
            <a:off x="2295177" y="2184400"/>
            <a:ext cx="76064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26" name="Freeform 15226"/>
          <p:cNvSpPr/>
          <p:nvPr/>
        </p:nvSpPr>
        <p:spPr>
          <a:xfrm>
            <a:off x="2384503" y="2226463"/>
            <a:ext cx="70119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27" name="Freeform 15227"/>
          <p:cNvSpPr/>
          <p:nvPr/>
        </p:nvSpPr>
        <p:spPr>
          <a:xfrm>
            <a:off x="2472046" y="2226463"/>
            <a:ext cx="40547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28" name="Freeform 15228"/>
          <p:cNvSpPr/>
          <p:nvPr/>
        </p:nvSpPr>
        <p:spPr>
          <a:xfrm>
            <a:off x="2517700" y="2226463"/>
            <a:ext cx="55181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29" name="Freeform 15229"/>
          <p:cNvSpPr/>
          <p:nvPr/>
        </p:nvSpPr>
        <p:spPr>
          <a:xfrm>
            <a:off x="2584573" y="2285137"/>
            <a:ext cx="22560" cy="35814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30" name="Freeform 15230"/>
          <p:cNvSpPr/>
          <p:nvPr/>
        </p:nvSpPr>
        <p:spPr>
          <a:xfrm>
            <a:off x="2672604" y="2228292"/>
            <a:ext cx="105789" cy="71323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31" name="Freeform 15231"/>
          <p:cNvSpPr/>
          <p:nvPr/>
        </p:nvSpPr>
        <p:spPr>
          <a:xfrm>
            <a:off x="2791579" y="2184400"/>
            <a:ext cx="61126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32" name="Freeform 15232"/>
          <p:cNvSpPr/>
          <p:nvPr/>
        </p:nvSpPr>
        <p:spPr>
          <a:xfrm>
            <a:off x="2873543" y="2193544"/>
            <a:ext cx="14633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33" name="Freeform 15233"/>
          <p:cNvSpPr/>
          <p:nvPr/>
        </p:nvSpPr>
        <p:spPr>
          <a:xfrm>
            <a:off x="2909655" y="2184400"/>
            <a:ext cx="10060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34" name="Freeform 15234"/>
          <p:cNvSpPr/>
          <p:nvPr/>
        </p:nvSpPr>
        <p:spPr>
          <a:xfrm>
            <a:off x="2938572" y="2226463"/>
            <a:ext cx="70119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35" name="Freeform 15235"/>
          <p:cNvSpPr/>
          <p:nvPr/>
        </p:nvSpPr>
        <p:spPr>
          <a:xfrm>
            <a:off x="3076753" y="2226463"/>
            <a:ext cx="60668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36" name="Freeform 15236"/>
          <p:cNvSpPr/>
          <p:nvPr/>
        </p:nvSpPr>
        <p:spPr>
          <a:xfrm>
            <a:off x="3154114" y="2226158"/>
            <a:ext cx="63869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37" name="Freeform 15237"/>
          <p:cNvSpPr/>
          <p:nvPr/>
        </p:nvSpPr>
        <p:spPr>
          <a:xfrm>
            <a:off x="3226672" y="2208175"/>
            <a:ext cx="46340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38" name="Freeform 15238"/>
          <p:cNvSpPr/>
          <p:nvPr/>
        </p:nvSpPr>
        <p:spPr>
          <a:xfrm>
            <a:off x="3284826" y="2193544"/>
            <a:ext cx="14633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39" name="Freeform 15239"/>
          <p:cNvSpPr/>
          <p:nvPr/>
        </p:nvSpPr>
        <p:spPr>
          <a:xfrm>
            <a:off x="3311197" y="2228292"/>
            <a:ext cx="69205" cy="71323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40" name="Freeform 15240"/>
          <p:cNvSpPr/>
          <p:nvPr/>
        </p:nvSpPr>
        <p:spPr>
          <a:xfrm>
            <a:off x="3386652" y="2226463"/>
            <a:ext cx="70119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41" name="Freeform 15241"/>
          <p:cNvSpPr/>
          <p:nvPr/>
        </p:nvSpPr>
        <p:spPr>
          <a:xfrm>
            <a:off x="3475781" y="2184400"/>
            <a:ext cx="10060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42" name="Freeform 15242"/>
          <p:cNvSpPr/>
          <p:nvPr/>
        </p:nvSpPr>
        <p:spPr>
          <a:xfrm>
            <a:off x="3500018" y="2228292"/>
            <a:ext cx="69052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43" name="Freeform 15243"/>
          <p:cNvSpPr/>
          <p:nvPr/>
        </p:nvSpPr>
        <p:spPr>
          <a:xfrm>
            <a:off x="3626614" y="2228292"/>
            <a:ext cx="105789" cy="71323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44" name="Freeform 15244"/>
          <p:cNvSpPr/>
          <p:nvPr/>
        </p:nvSpPr>
        <p:spPr>
          <a:xfrm>
            <a:off x="3739980" y="2226463"/>
            <a:ext cx="75759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45" name="Freeform 15245"/>
          <p:cNvSpPr/>
          <p:nvPr/>
        </p:nvSpPr>
        <p:spPr>
          <a:xfrm>
            <a:off x="3833163" y="2226463"/>
            <a:ext cx="40547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46" name="Freeform 15246"/>
          <p:cNvSpPr/>
          <p:nvPr/>
        </p:nvSpPr>
        <p:spPr>
          <a:xfrm>
            <a:off x="3884914" y="2184400"/>
            <a:ext cx="62650" cy="115214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47" name="Freeform 15247"/>
          <p:cNvSpPr/>
          <p:nvPr/>
        </p:nvSpPr>
        <p:spPr>
          <a:xfrm>
            <a:off x="3958311" y="2193544"/>
            <a:ext cx="14633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48" name="Freeform 15248"/>
          <p:cNvSpPr/>
          <p:nvPr/>
        </p:nvSpPr>
        <p:spPr>
          <a:xfrm>
            <a:off x="3992609" y="2226463"/>
            <a:ext cx="61888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49" name="Freeform 15249"/>
          <p:cNvSpPr/>
          <p:nvPr/>
        </p:nvSpPr>
        <p:spPr>
          <a:xfrm>
            <a:off x="4072530" y="2226463"/>
            <a:ext cx="74235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50" name="Freeform 15250"/>
          <p:cNvSpPr/>
          <p:nvPr/>
        </p:nvSpPr>
        <p:spPr>
          <a:xfrm>
            <a:off x="4222754" y="2193544"/>
            <a:ext cx="14633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51" name="Freeform 15251"/>
          <p:cNvSpPr/>
          <p:nvPr/>
        </p:nvSpPr>
        <p:spPr>
          <a:xfrm>
            <a:off x="4257052" y="2226463"/>
            <a:ext cx="61888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52" name="Freeform 15252"/>
          <p:cNvSpPr/>
          <p:nvPr/>
        </p:nvSpPr>
        <p:spPr>
          <a:xfrm>
            <a:off x="4387155" y="2208175"/>
            <a:ext cx="46340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53" name="Freeform 15253"/>
          <p:cNvSpPr/>
          <p:nvPr/>
        </p:nvSpPr>
        <p:spPr>
          <a:xfrm>
            <a:off x="4446452" y="2184400"/>
            <a:ext cx="61126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54" name="Freeform 15254"/>
          <p:cNvSpPr/>
          <p:nvPr/>
        </p:nvSpPr>
        <p:spPr>
          <a:xfrm>
            <a:off x="4525870" y="2226463"/>
            <a:ext cx="70119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55" name="Freeform 15255"/>
          <p:cNvSpPr/>
          <p:nvPr/>
        </p:nvSpPr>
        <p:spPr>
          <a:xfrm>
            <a:off x="4612285" y="2193544"/>
            <a:ext cx="14633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56" name="Freeform 15256"/>
          <p:cNvSpPr/>
          <p:nvPr/>
        </p:nvSpPr>
        <p:spPr>
          <a:xfrm>
            <a:off x="4647193" y="2226463"/>
            <a:ext cx="40547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57" name="Freeform 15257"/>
          <p:cNvSpPr/>
          <p:nvPr/>
        </p:nvSpPr>
        <p:spPr>
          <a:xfrm>
            <a:off x="1945276" y="2385772"/>
            <a:ext cx="70107" cy="117043"/>
          </a:xfrm>
          <a:custGeom>
            <a:avLst/>
            <a:gdLst/>
            <a:ahLst/>
            <a:cxnLst/>
            <a:rect l="0" t="0" r="0" b="0"/>
            <a:pathLst>
              <a:path w="57277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  <a:moveTo>
                  <a:pt x="5537200" y="3810000"/>
                </a:moveTo>
                <a:lnTo>
                  <a:pt x="4699000" y="3810000"/>
                </a:lnTo>
                <a:lnTo>
                  <a:pt x="4699000" y="9753600"/>
                </a:lnTo>
                <a:lnTo>
                  <a:pt x="5537200" y="9753600"/>
                </a:lnTo>
                <a:close/>
                <a:moveTo>
                  <a:pt x="5727700" y="1524000"/>
                </a:moveTo>
                <a:cubicBezTo>
                  <a:pt x="5727700" y="1168400"/>
                  <a:pt x="5422900" y="914400"/>
                  <a:pt x="5118100" y="914400"/>
                </a:cubicBezTo>
                <a:cubicBezTo>
                  <a:pt x="4813300" y="914400"/>
                  <a:pt x="4508500" y="1168400"/>
                  <a:pt x="4508500" y="1524000"/>
                </a:cubicBezTo>
                <a:cubicBezTo>
                  <a:pt x="4508500" y="1879600"/>
                  <a:pt x="4813300" y="2133600"/>
                  <a:pt x="5118100" y="2133600"/>
                </a:cubicBezTo>
                <a:cubicBezTo>
                  <a:pt x="5422900" y="2133600"/>
                  <a:pt x="5727700" y="1879600"/>
                  <a:pt x="5727700" y="1524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58" name="Freeform 15258"/>
          <p:cNvSpPr/>
          <p:nvPr/>
        </p:nvSpPr>
        <p:spPr>
          <a:xfrm>
            <a:off x="2033726" y="2429663"/>
            <a:ext cx="71506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59" name="Freeform 15259"/>
          <p:cNvSpPr/>
          <p:nvPr/>
        </p:nvSpPr>
        <p:spPr>
          <a:xfrm>
            <a:off x="2126435" y="2387600"/>
            <a:ext cx="10259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60" name="Freeform 15260"/>
          <p:cNvSpPr/>
          <p:nvPr/>
        </p:nvSpPr>
        <p:spPr>
          <a:xfrm>
            <a:off x="2157105" y="2387600"/>
            <a:ext cx="77568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61" name="Freeform 15261"/>
          <p:cNvSpPr/>
          <p:nvPr/>
        </p:nvSpPr>
        <p:spPr>
          <a:xfrm>
            <a:off x="2252550" y="2429663"/>
            <a:ext cx="56272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62" name="Freeform 15262"/>
          <p:cNvSpPr/>
          <p:nvPr/>
        </p:nvSpPr>
        <p:spPr>
          <a:xfrm>
            <a:off x="2322548" y="2488337"/>
            <a:ext cx="23006" cy="35814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63" name="Freeform 15263"/>
          <p:cNvSpPr/>
          <p:nvPr/>
        </p:nvSpPr>
        <p:spPr>
          <a:xfrm>
            <a:off x="2440222" y="2429663"/>
            <a:ext cx="71506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64" name="Freeform 15264"/>
          <p:cNvSpPr/>
          <p:nvPr/>
        </p:nvSpPr>
        <p:spPr>
          <a:xfrm>
            <a:off x="2530693" y="2429663"/>
            <a:ext cx="63111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65" name="Freeform 15265"/>
          <p:cNvSpPr/>
          <p:nvPr/>
        </p:nvSpPr>
        <p:spPr>
          <a:xfrm>
            <a:off x="2614262" y="2429358"/>
            <a:ext cx="65132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66" name="Freeform 15266"/>
          <p:cNvSpPr/>
          <p:nvPr/>
        </p:nvSpPr>
        <p:spPr>
          <a:xfrm>
            <a:off x="2689203" y="2429663"/>
            <a:ext cx="77257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67" name="Freeform 15267"/>
          <p:cNvSpPr/>
          <p:nvPr/>
        </p:nvSpPr>
        <p:spPr>
          <a:xfrm>
            <a:off x="2786047" y="2431492"/>
            <a:ext cx="63111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68" name="Freeform 15268"/>
          <p:cNvSpPr/>
          <p:nvPr/>
        </p:nvSpPr>
        <p:spPr>
          <a:xfrm>
            <a:off x="2873098" y="2429663"/>
            <a:ext cx="41349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69" name="Freeform 15269"/>
          <p:cNvSpPr/>
          <p:nvPr/>
        </p:nvSpPr>
        <p:spPr>
          <a:xfrm>
            <a:off x="2923401" y="2429663"/>
            <a:ext cx="61868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70" name="Freeform 15270"/>
          <p:cNvSpPr/>
          <p:nvPr/>
        </p:nvSpPr>
        <p:spPr>
          <a:xfrm>
            <a:off x="3003768" y="2429663"/>
            <a:ext cx="75703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71" name="Freeform 15271"/>
          <p:cNvSpPr/>
          <p:nvPr/>
        </p:nvSpPr>
        <p:spPr>
          <a:xfrm>
            <a:off x="3099679" y="2429663"/>
            <a:ext cx="71506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72" name="Freeform 15272"/>
          <p:cNvSpPr/>
          <p:nvPr/>
        </p:nvSpPr>
        <p:spPr>
          <a:xfrm>
            <a:off x="3260879" y="2429663"/>
            <a:ext cx="56272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73" name="Freeform 15273"/>
          <p:cNvSpPr/>
          <p:nvPr/>
        </p:nvSpPr>
        <p:spPr>
          <a:xfrm>
            <a:off x="3327753" y="2411375"/>
            <a:ext cx="47256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74" name="Freeform 15274"/>
          <p:cNvSpPr/>
          <p:nvPr/>
        </p:nvSpPr>
        <p:spPr>
          <a:xfrm>
            <a:off x="3389714" y="2431492"/>
            <a:ext cx="63111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75" name="Freeform 15275"/>
          <p:cNvSpPr/>
          <p:nvPr/>
        </p:nvSpPr>
        <p:spPr>
          <a:xfrm>
            <a:off x="3472008" y="2387600"/>
            <a:ext cx="77568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76" name="Freeform 15276"/>
          <p:cNvSpPr/>
          <p:nvPr/>
        </p:nvSpPr>
        <p:spPr>
          <a:xfrm>
            <a:off x="3569459" y="2429663"/>
            <a:ext cx="71506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77" name="Freeform 15277"/>
          <p:cNvSpPr/>
          <p:nvPr/>
        </p:nvSpPr>
        <p:spPr>
          <a:xfrm>
            <a:off x="3659914" y="2429663"/>
            <a:ext cx="63111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78" name="Freeform 15278"/>
          <p:cNvSpPr/>
          <p:nvPr/>
        </p:nvSpPr>
        <p:spPr>
          <a:xfrm>
            <a:off x="3737420" y="2411375"/>
            <a:ext cx="47256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79" name="Freeform 15279"/>
          <p:cNvSpPr/>
          <p:nvPr/>
        </p:nvSpPr>
        <p:spPr>
          <a:xfrm>
            <a:off x="3796428" y="2429663"/>
            <a:ext cx="56272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80" name="Freeform 15280"/>
          <p:cNvSpPr/>
          <p:nvPr/>
        </p:nvSpPr>
        <p:spPr>
          <a:xfrm>
            <a:off x="3936798" y="2411375"/>
            <a:ext cx="47256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81" name="Freeform 15281"/>
          <p:cNvSpPr/>
          <p:nvPr/>
        </p:nvSpPr>
        <p:spPr>
          <a:xfrm>
            <a:off x="3993008" y="2429663"/>
            <a:ext cx="77257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82" name="Freeform 15282"/>
          <p:cNvSpPr/>
          <p:nvPr/>
        </p:nvSpPr>
        <p:spPr>
          <a:xfrm>
            <a:off x="4166021" y="2387600"/>
            <a:ext cx="62334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83" name="Freeform 15283"/>
          <p:cNvSpPr/>
          <p:nvPr/>
        </p:nvSpPr>
        <p:spPr>
          <a:xfrm>
            <a:off x="4248269" y="2429663"/>
            <a:ext cx="61868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84" name="Freeform 15284"/>
          <p:cNvSpPr/>
          <p:nvPr/>
        </p:nvSpPr>
        <p:spPr>
          <a:xfrm>
            <a:off x="4333050" y="2429663"/>
            <a:ext cx="41349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85" name="Freeform 15285"/>
          <p:cNvSpPr/>
          <p:nvPr/>
        </p:nvSpPr>
        <p:spPr>
          <a:xfrm>
            <a:off x="4387240" y="2429663"/>
            <a:ext cx="63111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86" name="Freeform 15286"/>
          <p:cNvSpPr/>
          <p:nvPr/>
        </p:nvSpPr>
        <p:spPr>
          <a:xfrm>
            <a:off x="4470808" y="2429663"/>
            <a:ext cx="71506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87" name="Freeform 15287"/>
          <p:cNvSpPr/>
          <p:nvPr/>
        </p:nvSpPr>
        <p:spPr>
          <a:xfrm>
            <a:off x="4555714" y="2429663"/>
            <a:ext cx="56272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88" name="Freeform 15288"/>
          <p:cNvSpPr/>
          <p:nvPr/>
        </p:nvSpPr>
        <p:spPr>
          <a:xfrm>
            <a:off x="4625060" y="2429663"/>
            <a:ext cx="56272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89" name="Freeform 15289"/>
          <p:cNvSpPr/>
          <p:nvPr/>
        </p:nvSpPr>
        <p:spPr>
          <a:xfrm>
            <a:off x="1950435" y="2632863"/>
            <a:ext cx="60823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90" name="Freeform 15290"/>
          <p:cNvSpPr/>
          <p:nvPr/>
        </p:nvSpPr>
        <p:spPr>
          <a:xfrm>
            <a:off x="2031507" y="2632863"/>
            <a:ext cx="62045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91" name="Freeform 15291"/>
          <p:cNvSpPr/>
          <p:nvPr/>
        </p:nvSpPr>
        <p:spPr>
          <a:xfrm>
            <a:off x="2111387" y="2590800"/>
            <a:ext cx="76258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92" name="Freeform 15292"/>
          <p:cNvSpPr/>
          <p:nvPr/>
        </p:nvSpPr>
        <p:spPr>
          <a:xfrm>
            <a:off x="2258218" y="2630120"/>
            <a:ext cx="7610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93" name="Freeform 15293"/>
          <p:cNvSpPr/>
          <p:nvPr/>
        </p:nvSpPr>
        <p:spPr>
          <a:xfrm>
            <a:off x="2335698" y="2631948"/>
            <a:ext cx="87413" cy="74066"/>
          </a:xfrm>
          <a:custGeom>
            <a:avLst/>
            <a:gdLst/>
            <a:ahLst/>
            <a:cxnLst/>
            <a:rect l="0" t="0" r="0" b="0"/>
            <a:pathLst>
              <a:path w="7264400" h="6172200">
                <a:moveTo>
                  <a:pt x="0" y="6172200"/>
                </a:moveTo>
                <a:lnTo>
                  <a:pt x="2222500" y="6172200"/>
                </a:lnTo>
                <a:lnTo>
                  <a:pt x="3670300" y="4114800"/>
                </a:lnTo>
                <a:lnTo>
                  <a:pt x="5016500" y="6172200"/>
                </a:lnTo>
                <a:lnTo>
                  <a:pt x="7264400" y="6172200"/>
                </a:lnTo>
                <a:lnTo>
                  <a:pt x="4889500" y="2870200"/>
                </a:lnTo>
                <a:lnTo>
                  <a:pt x="6896100" y="0"/>
                </a:lnTo>
                <a:lnTo>
                  <a:pt x="4775200" y="0"/>
                </a:lnTo>
                <a:lnTo>
                  <a:pt x="3721100" y="1676400"/>
                </a:lnTo>
                <a:lnTo>
                  <a:pt x="2628900" y="0"/>
                </a:lnTo>
                <a:lnTo>
                  <a:pt x="381000" y="0"/>
                </a:lnTo>
                <a:lnTo>
                  <a:pt x="2438400" y="2870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94" name="Freeform 15294"/>
          <p:cNvSpPr/>
          <p:nvPr/>
        </p:nvSpPr>
        <p:spPr>
          <a:xfrm>
            <a:off x="2432129" y="2630120"/>
            <a:ext cx="80689" cy="110642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95" name="Freeform 15295"/>
          <p:cNvSpPr/>
          <p:nvPr/>
        </p:nvSpPr>
        <p:spPr>
          <a:xfrm>
            <a:off x="2526572" y="2630120"/>
            <a:ext cx="52265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96" name="Freeform 15296"/>
          <p:cNvSpPr/>
          <p:nvPr/>
        </p:nvSpPr>
        <p:spPr>
          <a:xfrm>
            <a:off x="2585791" y="2630120"/>
            <a:ext cx="7610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97" name="Freeform 15297"/>
          <p:cNvSpPr/>
          <p:nvPr/>
        </p:nvSpPr>
        <p:spPr>
          <a:xfrm>
            <a:off x="2670347" y="2630120"/>
            <a:ext cx="63420" cy="77724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98" name="Freeform 15298"/>
          <p:cNvSpPr/>
          <p:nvPr/>
        </p:nvSpPr>
        <p:spPr>
          <a:xfrm>
            <a:off x="2740339" y="2630120"/>
            <a:ext cx="63420" cy="77724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99" name="Freeform 15299"/>
          <p:cNvSpPr/>
          <p:nvPr/>
        </p:nvSpPr>
        <p:spPr>
          <a:xfrm>
            <a:off x="2863239" y="2614575"/>
            <a:ext cx="46457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00" name="Freeform 15300"/>
          <p:cNvSpPr/>
          <p:nvPr/>
        </p:nvSpPr>
        <p:spPr>
          <a:xfrm>
            <a:off x="2922793" y="2590800"/>
            <a:ext cx="61281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01" name="Freeform 15301"/>
          <p:cNvSpPr/>
          <p:nvPr/>
        </p:nvSpPr>
        <p:spPr>
          <a:xfrm>
            <a:off x="3002520" y="2632863"/>
            <a:ext cx="70297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02" name="Freeform 15302"/>
          <p:cNvSpPr/>
          <p:nvPr/>
        </p:nvSpPr>
        <p:spPr>
          <a:xfrm>
            <a:off x="3089262" y="2599944"/>
            <a:ext cx="1467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03" name="Freeform 15303"/>
          <p:cNvSpPr/>
          <p:nvPr/>
        </p:nvSpPr>
        <p:spPr>
          <a:xfrm>
            <a:off x="3124411" y="2632863"/>
            <a:ext cx="40650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04" name="Freeform 15304"/>
          <p:cNvSpPr/>
          <p:nvPr/>
        </p:nvSpPr>
        <p:spPr>
          <a:xfrm>
            <a:off x="3223928" y="2595372"/>
            <a:ext cx="26590" cy="11064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05" name="Freeform 15305"/>
          <p:cNvSpPr/>
          <p:nvPr/>
        </p:nvSpPr>
        <p:spPr>
          <a:xfrm>
            <a:off x="3265847" y="2630120"/>
            <a:ext cx="71520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06" name="Freeform 15306"/>
          <p:cNvSpPr/>
          <p:nvPr/>
        </p:nvSpPr>
        <p:spPr>
          <a:xfrm>
            <a:off x="3350801" y="2590800"/>
            <a:ext cx="80689" cy="117043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07" name="Freeform 15307"/>
          <p:cNvSpPr/>
          <p:nvPr/>
        </p:nvSpPr>
        <p:spPr>
          <a:xfrm>
            <a:off x="3447995" y="2595372"/>
            <a:ext cx="26590" cy="11064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08" name="Freeform 15308"/>
          <p:cNvSpPr/>
          <p:nvPr/>
        </p:nvSpPr>
        <p:spPr>
          <a:xfrm>
            <a:off x="3481463" y="2631948"/>
            <a:ext cx="84357" cy="74066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09" name="Freeform 15309"/>
          <p:cNvSpPr/>
          <p:nvPr/>
        </p:nvSpPr>
        <p:spPr>
          <a:xfrm>
            <a:off x="3572835" y="2595372"/>
            <a:ext cx="26590" cy="11064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10" name="Freeform 15310"/>
          <p:cNvSpPr/>
          <p:nvPr/>
        </p:nvSpPr>
        <p:spPr>
          <a:xfrm>
            <a:off x="3611041" y="2590800"/>
            <a:ext cx="80689" cy="117043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11" name="Freeform 15311"/>
          <p:cNvSpPr/>
          <p:nvPr/>
        </p:nvSpPr>
        <p:spPr>
          <a:xfrm>
            <a:off x="3709626" y="2631948"/>
            <a:ext cx="71520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12" name="Freeform 15312"/>
          <p:cNvSpPr/>
          <p:nvPr/>
        </p:nvSpPr>
        <p:spPr>
          <a:xfrm>
            <a:off x="3793846" y="2630120"/>
            <a:ext cx="71367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13" name="Freeform 15313"/>
          <p:cNvSpPr/>
          <p:nvPr/>
        </p:nvSpPr>
        <p:spPr>
          <a:xfrm>
            <a:off x="3881321" y="2590800"/>
            <a:ext cx="22923" cy="115214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14" name="Freeform 15314"/>
          <p:cNvSpPr/>
          <p:nvPr/>
        </p:nvSpPr>
        <p:spPr>
          <a:xfrm>
            <a:off x="3919649" y="2595372"/>
            <a:ext cx="26590" cy="11064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15" name="Freeform 15315"/>
          <p:cNvSpPr/>
          <p:nvPr/>
        </p:nvSpPr>
        <p:spPr>
          <a:xfrm>
            <a:off x="3953560" y="2610003"/>
            <a:ext cx="57766" cy="9784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16" name="Freeform 15316"/>
          <p:cNvSpPr/>
          <p:nvPr/>
        </p:nvSpPr>
        <p:spPr>
          <a:xfrm>
            <a:off x="4017745" y="2631948"/>
            <a:ext cx="84051" cy="110642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17" name="Freeform 15317"/>
          <p:cNvSpPr/>
          <p:nvPr/>
        </p:nvSpPr>
        <p:spPr>
          <a:xfrm>
            <a:off x="4100941" y="2691537"/>
            <a:ext cx="22617" cy="35814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18" name="Freeform 15318"/>
          <p:cNvSpPr/>
          <p:nvPr/>
        </p:nvSpPr>
        <p:spPr>
          <a:xfrm>
            <a:off x="4192175" y="2632863"/>
            <a:ext cx="55321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19" name="Freeform 15319"/>
          <p:cNvSpPr/>
          <p:nvPr/>
        </p:nvSpPr>
        <p:spPr>
          <a:xfrm>
            <a:off x="4259447" y="2632863"/>
            <a:ext cx="7595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20" name="Freeform 15320"/>
          <p:cNvSpPr/>
          <p:nvPr/>
        </p:nvSpPr>
        <p:spPr>
          <a:xfrm>
            <a:off x="4398515" y="2614575"/>
            <a:ext cx="46457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21" name="Freeform 15321"/>
          <p:cNvSpPr/>
          <p:nvPr/>
        </p:nvSpPr>
        <p:spPr>
          <a:xfrm>
            <a:off x="4458070" y="2590800"/>
            <a:ext cx="61281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22" name="Freeform 15322"/>
          <p:cNvSpPr/>
          <p:nvPr/>
        </p:nvSpPr>
        <p:spPr>
          <a:xfrm>
            <a:off x="4537812" y="2632863"/>
            <a:ext cx="70297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23" name="Freeform 15323"/>
          <p:cNvSpPr/>
          <p:nvPr/>
        </p:nvSpPr>
        <p:spPr>
          <a:xfrm>
            <a:off x="4615018" y="2634692"/>
            <a:ext cx="69228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24" name="Freeform 15324"/>
          <p:cNvSpPr/>
          <p:nvPr/>
        </p:nvSpPr>
        <p:spPr>
          <a:xfrm>
            <a:off x="1950415" y="283575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25" name="Freeform 15325"/>
          <p:cNvSpPr/>
          <p:nvPr/>
        </p:nvSpPr>
        <p:spPr>
          <a:xfrm>
            <a:off x="2025152" y="283606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26" name="Freeform 15326"/>
          <p:cNvSpPr/>
          <p:nvPr/>
        </p:nvSpPr>
        <p:spPr>
          <a:xfrm>
            <a:off x="2105893" y="283606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27" name="Freeform 15327"/>
          <p:cNvSpPr/>
          <p:nvPr/>
        </p:nvSpPr>
        <p:spPr>
          <a:xfrm>
            <a:off x="2236348" y="283606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28" name="Freeform 15328"/>
          <p:cNvSpPr/>
          <p:nvPr/>
        </p:nvSpPr>
        <p:spPr>
          <a:xfrm>
            <a:off x="2323246" y="283606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29" name="Freeform 15329"/>
          <p:cNvSpPr/>
          <p:nvPr/>
        </p:nvSpPr>
        <p:spPr>
          <a:xfrm>
            <a:off x="2408483" y="2794000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30" name="Freeform 15330"/>
          <p:cNvSpPr/>
          <p:nvPr/>
        </p:nvSpPr>
        <p:spPr>
          <a:xfrm>
            <a:off x="2440015" y="280314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31" name="Freeform 15331"/>
          <p:cNvSpPr/>
          <p:nvPr/>
        </p:nvSpPr>
        <p:spPr>
          <a:xfrm>
            <a:off x="2470449" y="2836063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32" name="Freeform 15332"/>
          <p:cNvSpPr/>
          <p:nvPr/>
        </p:nvSpPr>
        <p:spPr>
          <a:xfrm>
            <a:off x="2566446" y="2794000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33" name="Freeform 15333"/>
          <p:cNvSpPr/>
          <p:nvPr/>
        </p:nvSpPr>
        <p:spPr>
          <a:xfrm>
            <a:off x="2639903" y="28177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34" name="Freeform 15334"/>
          <p:cNvSpPr/>
          <p:nvPr/>
        </p:nvSpPr>
        <p:spPr>
          <a:xfrm>
            <a:off x="2693227" y="283606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35" name="Freeform 15335"/>
          <p:cNvSpPr/>
          <p:nvPr/>
        </p:nvSpPr>
        <p:spPr>
          <a:xfrm>
            <a:off x="2780126" y="283606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36" name="Freeform 15336"/>
          <p:cNvSpPr/>
          <p:nvPr/>
        </p:nvSpPr>
        <p:spPr>
          <a:xfrm>
            <a:off x="2910581" y="283606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37" name="Freeform 15337"/>
          <p:cNvSpPr/>
          <p:nvPr/>
        </p:nvSpPr>
        <p:spPr>
          <a:xfrm>
            <a:off x="2991322" y="283606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38" name="Freeform 15338"/>
          <p:cNvSpPr/>
          <p:nvPr/>
        </p:nvSpPr>
        <p:spPr>
          <a:xfrm>
            <a:off x="3070860" y="279400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39" name="Freeform 15339"/>
          <p:cNvSpPr/>
          <p:nvPr/>
        </p:nvSpPr>
        <p:spPr>
          <a:xfrm>
            <a:off x="3217468" y="280314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40" name="Freeform 15340"/>
          <p:cNvSpPr/>
          <p:nvPr/>
        </p:nvSpPr>
        <p:spPr>
          <a:xfrm>
            <a:off x="3251743" y="283606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41" name="Freeform 15341"/>
          <p:cNvSpPr/>
          <p:nvPr/>
        </p:nvSpPr>
        <p:spPr>
          <a:xfrm>
            <a:off x="3329604" y="2836063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42" name="Freeform 15342"/>
          <p:cNvSpPr/>
          <p:nvPr/>
        </p:nvSpPr>
        <p:spPr>
          <a:xfrm>
            <a:off x="3400577" y="2836063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43" name="Freeform 15343"/>
          <p:cNvSpPr/>
          <p:nvPr/>
        </p:nvSpPr>
        <p:spPr>
          <a:xfrm>
            <a:off x="3492368" y="280314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44" name="Freeform 15344"/>
          <p:cNvSpPr/>
          <p:nvPr/>
        </p:nvSpPr>
        <p:spPr>
          <a:xfrm>
            <a:off x="3527267" y="2836063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45" name="Freeform 15345"/>
          <p:cNvSpPr/>
          <p:nvPr/>
        </p:nvSpPr>
        <p:spPr>
          <a:xfrm>
            <a:off x="3571905" y="283606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46" name="Freeform 15346"/>
          <p:cNvSpPr/>
          <p:nvPr/>
        </p:nvSpPr>
        <p:spPr>
          <a:xfrm>
            <a:off x="3705255" y="283606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47" name="Freeform 15347"/>
          <p:cNvSpPr/>
          <p:nvPr/>
        </p:nvSpPr>
        <p:spPr>
          <a:xfrm>
            <a:off x="3786164" y="283789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48" name="Freeform 15348"/>
          <p:cNvSpPr/>
          <p:nvPr/>
        </p:nvSpPr>
        <p:spPr>
          <a:xfrm>
            <a:off x="3865107" y="279400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49" name="Freeform 15349"/>
          <p:cNvSpPr/>
          <p:nvPr/>
        </p:nvSpPr>
        <p:spPr>
          <a:xfrm>
            <a:off x="3961531" y="280314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50" name="Freeform 15350"/>
          <p:cNvSpPr/>
          <p:nvPr/>
        </p:nvSpPr>
        <p:spPr>
          <a:xfrm>
            <a:off x="3992285" y="283606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51" name="Freeform 15351"/>
          <p:cNvSpPr/>
          <p:nvPr/>
        </p:nvSpPr>
        <p:spPr>
          <a:xfrm>
            <a:off x="4079184" y="283606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52" name="Freeform 15352"/>
          <p:cNvSpPr/>
          <p:nvPr/>
        </p:nvSpPr>
        <p:spPr>
          <a:xfrm>
            <a:off x="4159346" y="283575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53" name="Freeform 15353"/>
          <p:cNvSpPr/>
          <p:nvPr/>
        </p:nvSpPr>
        <p:spPr>
          <a:xfrm>
            <a:off x="4231111" y="283606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54" name="Freeform 15354"/>
          <p:cNvSpPr/>
          <p:nvPr/>
        </p:nvSpPr>
        <p:spPr>
          <a:xfrm>
            <a:off x="4312569" y="2836063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55" name="Freeform 15355"/>
          <p:cNvSpPr/>
          <p:nvPr/>
        </p:nvSpPr>
        <p:spPr>
          <a:xfrm>
            <a:off x="4384167" y="2893670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56" name="Freeform 15356"/>
          <p:cNvSpPr/>
          <p:nvPr/>
        </p:nvSpPr>
        <p:spPr>
          <a:xfrm>
            <a:off x="4462195" y="2801316"/>
            <a:ext cx="143865" cy="107899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57" name="Freeform 15357"/>
          <p:cNvSpPr/>
          <p:nvPr/>
        </p:nvSpPr>
        <p:spPr>
          <a:xfrm>
            <a:off x="4608514" y="283606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58" name="Freeform 15358"/>
          <p:cNvSpPr/>
          <p:nvPr/>
        </p:nvSpPr>
        <p:spPr>
          <a:xfrm>
            <a:off x="1945219" y="3041092"/>
            <a:ext cx="68742" cy="71323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59" name="Freeform 15359"/>
          <p:cNvSpPr/>
          <p:nvPr/>
        </p:nvSpPr>
        <p:spPr>
          <a:xfrm>
            <a:off x="2022048" y="3039263"/>
            <a:ext cx="60263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60" name="Freeform 15360"/>
          <p:cNvSpPr/>
          <p:nvPr/>
        </p:nvSpPr>
        <p:spPr>
          <a:xfrm>
            <a:off x="2103994" y="2997200"/>
            <a:ext cx="9993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61" name="Freeform 15361"/>
          <p:cNvSpPr/>
          <p:nvPr/>
        </p:nvSpPr>
        <p:spPr>
          <a:xfrm>
            <a:off x="2136094" y="3041092"/>
            <a:ext cx="614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62" name="Freeform 15362"/>
          <p:cNvSpPr/>
          <p:nvPr/>
        </p:nvSpPr>
        <p:spPr>
          <a:xfrm>
            <a:off x="2214921" y="3039263"/>
            <a:ext cx="69651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63" name="Freeform 15363"/>
          <p:cNvSpPr/>
          <p:nvPr/>
        </p:nvSpPr>
        <p:spPr>
          <a:xfrm>
            <a:off x="2334979" y="3039263"/>
            <a:ext cx="60263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64" name="Freeform 15364"/>
          <p:cNvSpPr/>
          <p:nvPr/>
        </p:nvSpPr>
        <p:spPr>
          <a:xfrm>
            <a:off x="2415683" y="3039263"/>
            <a:ext cx="40276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65" name="Freeform 15365"/>
          <p:cNvSpPr/>
          <p:nvPr/>
        </p:nvSpPr>
        <p:spPr>
          <a:xfrm>
            <a:off x="2462516" y="3020975"/>
            <a:ext cx="46030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66" name="Freeform 15366"/>
          <p:cNvSpPr/>
          <p:nvPr/>
        </p:nvSpPr>
        <p:spPr>
          <a:xfrm>
            <a:off x="2520115" y="3006344"/>
            <a:ext cx="14535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67" name="Freeform 15367"/>
          <p:cNvSpPr/>
          <p:nvPr/>
        </p:nvSpPr>
        <p:spPr>
          <a:xfrm>
            <a:off x="2548702" y="3039263"/>
            <a:ext cx="54812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68" name="Freeform 15368"/>
          <p:cNvSpPr/>
          <p:nvPr/>
        </p:nvSpPr>
        <p:spPr>
          <a:xfrm>
            <a:off x="2611888" y="3020975"/>
            <a:ext cx="46030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69" name="Freeform 15369"/>
          <p:cNvSpPr/>
          <p:nvPr/>
        </p:nvSpPr>
        <p:spPr>
          <a:xfrm>
            <a:off x="2669486" y="3006344"/>
            <a:ext cx="14535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70" name="Freeform 15370"/>
          <p:cNvSpPr/>
          <p:nvPr/>
        </p:nvSpPr>
        <p:spPr>
          <a:xfrm>
            <a:off x="2699875" y="3038958"/>
            <a:ext cx="63443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71" name="Freeform 15371"/>
          <p:cNvSpPr/>
          <p:nvPr/>
        </p:nvSpPr>
        <p:spPr>
          <a:xfrm>
            <a:off x="2802233" y="2995372"/>
            <a:ext cx="57083" cy="117043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72" name="Freeform 15372"/>
          <p:cNvSpPr/>
          <p:nvPr/>
        </p:nvSpPr>
        <p:spPr>
          <a:xfrm>
            <a:off x="2865267" y="3036520"/>
            <a:ext cx="51784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73" name="Freeform 15373"/>
          <p:cNvSpPr/>
          <p:nvPr/>
        </p:nvSpPr>
        <p:spPr>
          <a:xfrm>
            <a:off x="2923562" y="3036520"/>
            <a:ext cx="7540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74" name="Freeform 15374"/>
          <p:cNvSpPr/>
          <p:nvPr/>
        </p:nvSpPr>
        <p:spPr>
          <a:xfrm>
            <a:off x="3009263" y="3036520"/>
            <a:ext cx="7540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75" name="Freeform 15375"/>
          <p:cNvSpPr/>
          <p:nvPr/>
        </p:nvSpPr>
        <p:spPr>
          <a:xfrm>
            <a:off x="3095055" y="2997200"/>
            <a:ext cx="79947" cy="117043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76" name="Freeform 15376"/>
          <p:cNvSpPr/>
          <p:nvPr/>
        </p:nvSpPr>
        <p:spPr>
          <a:xfrm>
            <a:off x="3189069" y="3036520"/>
            <a:ext cx="81764" cy="77724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77" name="Freeform 15377"/>
          <p:cNvSpPr/>
          <p:nvPr/>
        </p:nvSpPr>
        <p:spPr>
          <a:xfrm>
            <a:off x="3283916" y="3036520"/>
            <a:ext cx="115681" cy="75895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78" name="Freeform 15378"/>
          <p:cNvSpPr/>
          <p:nvPr/>
        </p:nvSpPr>
        <p:spPr>
          <a:xfrm>
            <a:off x="3451079" y="3036520"/>
            <a:ext cx="81764" cy="77724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79" name="Freeform 15379"/>
          <p:cNvSpPr/>
          <p:nvPr/>
        </p:nvSpPr>
        <p:spPr>
          <a:xfrm>
            <a:off x="3538597" y="2995372"/>
            <a:ext cx="57083" cy="117043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80" name="Freeform 15380"/>
          <p:cNvSpPr/>
          <p:nvPr/>
        </p:nvSpPr>
        <p:spPr>
          <a:xfrm>
            <a:off x="3637623" y="3036520"/>
            <a:ext cx="7540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81" name="Freeform 15381"/>
          <p:cNvSpPr/>
          <p:nvPr/>
        </p:nvSpPr>
        <p:spPr>
          <a:xfrm>
            <a:off x="3714089" y="3038348"/>
            <a:ext cx="86609" cy="74066"/>
          </a:xfrm>
          <a:custGeom>
            <a:avLst/>
            <a:gdLst/>
            <a:ahLst/>
            <a:cxnLst/>
            <a:rect l="0" t="0" r="0" b="0"/>
            <a:pathLst>
              <a:path w="7264400" h="6172200">
                <a:moveTo>
                  <a:pt x="0" y="6172200"/>
                </a:moveTo>
                <a:lnTo>
                  <a:pt x="2222500" y="6172200"/>
                </a:lnTo>
                <a:lnTo>
                  <a:pt x="3670300" y="4114800"/>
                </a:lnTo>
                <a:lnTo>
                  <a:pt x="5016500" y="6172200"/>
                </a:lnTo>
                <a:lnTo>
                  <a:pt x="7264400" y="6172200"/>
                </a:lnTo>
                <a:lnTo>
                  <a:pt x="4889500" y="2870200"/>
                </a:lnTo>
                <a:lnTo>
                  <a:pt x="6896100" y="0"/>
                </a:lnTo>
                <a:lnTo>
                  <a:pt x="4775200" y="0"/>
                </a:lnTo>
                <a:lnTo>
                  <a:pt x="3721100" y="1676400"/>
                </a:lnTo>
                <a:lnTo>
                  <a:pt x="2628900" y="0"/>
                </a:lnTo>
                <a:lnTo>
                  <a:pt x="381000" y="0"/>
                </a:lnTo>
                <a:lnTo>
                  <a:pt x="2438400" y="2870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82" name="Freeform 15382"/>
          <p:cNvSpPr/>
          <p:nvPr/>
        </p:nvSpPr>
        <p:spPr>
          <a:xfrm>
            <a:off x="3809344" y="3036520"/>
            <a:ext cx="79947" cy="110642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83" name="Freeform 15383"/>
          <p:cNvSpPr/>
          <p:nvPr/>
        </p:nvSpPr>
        <p:spPr>
          <a:xfrm>
            <a:off x="3902616" y="3036520"/>
            <a:ext cx="51784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84" name="Freeform 15384"/>
          <p:cNvSpPr/>
          <p:nvPr/>
        </p:nvSpPr>
        <p:spPr>
          <a:xfrm>
            <a:off x="3960911" y="3036520"/>
            <a:ext cx="7540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85" name="Freeform 15385"/>
          <p:cNvSpPr/>
          <p:nvPr/>
        </p:nvSpPr>
        <p:spPr>
          <a:xfrm>
            <a:off x="4044402" y="3036520"/>
            <a:ext cx="62837" cy="77724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86" name="Freeform 15386"/>
          <p:cNvSpPr/>
          <p:nvPr/>
        </p:nvSpPr>
        <p:spPr>
          <a:xfrm>
            <a:off x="4113447" y="3036520"/>
            <a:ext cx="62837" cy="77724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87" name="Freeform 15387"/>
          <p:cNvSpPr/>
          <p:nvPr/>
        </p:nvSpPr>
        <p:spPr>
          <a:xfrm>
            <a:off x="4186551" y="3001772"/>
            <a:ext cx="26346" cy="11064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88" name="Freeform 15388"/>
          <p:cNvSpPr/>
          <p:nvPr/>
        </p:nvSpPr>
        <p:spPr>
          <a:xfrm>
            <a:off x="4223845" y="3036520"/>
            <a:ext cx="81764" cy="77724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89" name="Freeform 15389"/>
          <p:cNvSpPr/>
          <p:nvPr/>
        </p:nvSpPr>
        <p:spPr>
          <a:xfrm>
            <a:off x="4318692" y="3036520"/>
            <a:ext cx="70862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90" name="Freeform 15390"/>
          <p:cNvSpPr/>
          <p:nvPr/>
        </p:nvSpPr>
        <p:spPr>
          <a:xfrm>
            <a:off x="4441005" y="3039263"/>
            <a:ext cx="60263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91" name="Freeform 15391"/>
          <p:cNvSpPr/>
          <p:nvPr/>
        </p:nvSpPr>
        <p:spPr>
          <a:xfrm>
            <a:off x="4521104" y="3039263"/>
            <a:ext cx="614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92" name="Freeform 15392"/>
          <p:cNvSpPr/>
          <p:nvPr/>
        </p:nvSpPr>
        <p:spPr>
          <a:xfrm>
            <a:off x="4599976" y="2997200"/>
            <a:ext cx="75556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93" name="Freeform 15393"/>
          <p:cNvSpPr/>
          <p:nvPr/>
        </p:nvSpPr>
        <p:spPr>
          <a:xfrm>
            <a:off x="1948891" y="3239720"/>
            <a:ext cx="67513" cy="77724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94" name="Freeform 15394"/>
          <p:cNvSpPr/>
          <p:nvPr/>
        </p:nvSpPr>
        <p:spPr>
          <a:xfrm>
            <a:off x="2019833" y="3239720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95" name="Freeform 15395"/>
          <p:cNvSpPr/>
          <p:nvPr/>
        </p:nvSpPr>
        <p:spPr>
          <a:xfrm>
            <a:off x="2110054" y="3200400"/>
            <a:ext cx="22860" cy="115214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96" name="Freeform 15396"/>
          <p:cNvSpPr/>
          <p:nvPr/>
        </p:nvSpPr>
        <p:spPr>
          <a:xfrm>
            <a:off x="2146584" y="3239720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97" name="Freeform 15397"/>
          <p:cNvSpPr/>
          <p:nvPr/>
        </p:nvSpPr>
        <p:spPr>
          <a:xfrm>
            <a:off x="2237536" y="3200400"/>
            <a:ext cx="80467" cy="117043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98" name="Freeform 15398"/>
          <p:cNvSpPr/>
          <p:nvPr/>
        </p:nvSpPr>
        <p:spPr>
          <a:xfrm>
            <a:off x="2331567" y="3239720"/>
            <a:ext cx="52120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99" name="Freeform 15399"/>
          <p:cNvSpPr/>
          <p:nvPr/>
        </p:nvSpPr>
        <p:spPr>
          <a:xfrm>
            <a:off x="2388748" y="3239720"/>
            <a:ext cx="71170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00" name="Freeform 15400"/>
          <p:cNvSpPr/>
          <p:nvPr/>
        </p:nvSpPr>
        <p:spPr>
          <a:xfrm>
            <a:off x="2467234" y="3219603"/>
            <a:ext cx="57607" cy="9784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01" name="Freeform 15401"/>
          <p:cNvSpPr/>
          <p:nvPr/>
        </p:nvSpPr>
        <p:spPr>
          <a:xfrm>
            <a:off x="2533406" y="3239720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02" name="Freeform 15402"/>
          <p:cNvSpPr/>
          <p:nvPr/>
        </p:nvSpPr>
        <p:spPr>
          <a:xfrm>
            <a:off x="2655874" y="32241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03" name="Freeform 15403"/>
          <p:cNvSpPr/>
          <p:nvPr/>
        </p:nvSpPr>
        <p:spPr>
          <a:xfrm>
            <a:off x="2715143" y="3200400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04" name="Freeform 15404"/>
          <p:cNvSpPr/>
          <p:nvPr/>
        </p:nvSpPr>
        <p:spPr>
          <a:xfrm>
            <a:off x="2794543" y="324246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05" name="Freeform 15405"/>
          <p:cNvSpPr/>
          <p:nvPr/>
        </p:nvSpPr>
        <p:spPr>
          <a:xfrm>
            <a:off x="2919420" y="320954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06" name="Freeform 15406"/>
          <p:cNvSpPr/>
          <p:nvPr/>
        </p:nvSpPr>
        <p:spPr>
          <a:xfrm>
            <a:off x="2953694" y="3242463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07" name="Freeform 15407"/>
          <p:cNvSpPr/>
          <p:nvPr/>
        </p:nvSpPr>
        <p:spPr>
          <a:xfrm>
            <a:off x="3083097" y="3242463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08" name="Freeform 15408"/>
          <p:cNvSpPr/>
          <p:nvPr/>
        </p:nvSpPr>
        <p:spPr>
          <a:xfrm>
            <a:off x="3172388" y="324246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09" name="Freeform 15409"/>
          <p:cNvSpPr/>
          <p:nvPr/>
        </p:nvSpPr>
        <p:spPr>
          <a:xfrm>
            <a:off x="3265550" y="3242463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10" name="Freeform 15410"/>
          <p:cNvSpPr/>
          <p:nvPr/>
        </p:nvSpPr>
        <p:spPr>
          <a:xfrm>
            <a:off x="3312855" y="32241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11" name="Freeform 15411"/>
          <p:cNvSpPr/>
          <p:nvPr/>
        </p:nvSpPr>
        <p:spPr>
          <a:xfrm>
            <a:off x="3369533" y="324246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12" name="Freeform 15412"/>
          <p:cNvSpPr/>
          <p:nvPr/>
        </p:nvSpPr>
        <p:spPr>
          <a:xfrm>
            <a:off x="3450274" y="324246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13" name="Freeform 15413"/>
          <p:cNvSpPr/>
          <p:nvPr/>
        </p:nvSpPr>
        <p:spPr>
          <a:xfrm>
            <a:off x="3530437" y="324215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14" name="Freeform 15414"/>
          <p:cNvSpPr/>
          <p:nvPr/>
        </p:nvSpPr>
        <p:spPr>
          <a:xfrm>
            <a:off x="3602217" y="324246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15" name="Freeform 15415"/>
          <p:cNvSpPr/>
          <p:nvPr/>
        </p:nvSpPr>
        <p:spPr>
          <a:xfrm>
            <a:off x="3723436" y="324246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16" name="Freeform 15416"/>
          <p:cNvSpPr/>
          <p:nvPr/>
        </p:nvSpPr>
        <p:spPr>
          <a:xfrm>
            <a:off x="3805961" y="3198572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17" name="Freeform 15417"/>
          <p:cNvSpPr/>
          <p:nvPr/>
        </p:nvSpPr>
        <p:spPr>
          <a:xfrm>
            <a:off x="3887556" y="32241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18" name="Freeform 15418"/>
          <p:cNvSpPr/>
          <p:nvPr/>
        </p:nvSpPr>
        <p:spPr>
          <a:xfrm>
            <a:off x="3946839" y="3200400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19" name="Freeform 15419"/>
          <p:cNvSpPr/>
          <p:nvPr/>
        </p:nvSpPr>
        <p:spPr>
          <a:xfrm>
            <a:off x="4026240" y="324246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20" name="Freeform 15420"/>
          <p:cNvSpPr/>
          <p:nvPr/>
        </p:nvSpPr>
        <p:spPr>
          <a:xfrm>
            <a:off x="4147459" y="324246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21" name="Freeform 15421"/>
          <p:cNvSpPr/>
          <p:nvPr/>
        </p:nvSpPr>
        <p:spPr>
          <a:xfrm>
            <a:off x="4228795" y="3242463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22" name="Freeform 15422"/>
          <p:cNvSpPr/>
          <p:nvPr/>
        </p:nvSpPr>
        <p:spPr>
          <a:xfrm>
            <a:off x="4276115" y="32241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23" name="Freeform 15423"/>
          <p:cNvSpPr/>
          <p:nvPr/>
        </p:nvSpPr>
        <p:spPr>
          <a:xfrm>
            <a:off x="4334240" y="320954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24" name="Freeform 15424"/>
          <p:cNvSpPr/>
          <p:nvPr/>
        </p:nvSpPr>
        <p:spPr>
          <a:xfrm>
            <a:off x="4363196" y="3242463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25" name="Freeform 15425"/>
          <p:cNvSpPr/>
          <p:nvPr/>
        </p:nvSpPr>
        <p:spPr>
          <a:xfrm>
            <a:off x="4426975" y="32241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26" name="Freeform 15426"/>
          <p:cNvSpPr/>
          <p:nvPr/>
        </p:nvSpPr>
        <p:spPr>
          <a:xfrm>
            <a:off x="4487082" y="3300070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27" name="Rectangle 15427"/>
          <p:cNvSpPr/>
          <p:nvPr/>
        </p:nvSpPr>
        <p:spPr>
          <a:xfrm>
            <a:off x="1943100" y="3640278"/>
            <a:ext cx="775969" cy="183337"/>
          </a:xfrm>
          <a:prstGeom prst="rect">
            <a:avLst/>
          </a:prstGeom>
        </p:spPr>
      </p:sp>
      <p:sp>
        <p:nvSpPr>
          <p:cNvPr id="15428" name="Freeform 15428"/>
          <p:cNvSpPr/>
          <p:nvPr/>
        </p:nvSpPr>
        <p:spPr>
          <a:xfrm>
            <a:off x="1952244" y="3701949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29" name="Freeform 15429"/>
          <p:cNvSpPr/>
          <p:nvPr/>
        </p:nvSpPr>
        <p:spPr>
          <a:xfrm>
            <a:off x="2048382" y="3701949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30" name="Freeform 15430"/>
          <p:cNvSpPr/>
          <p:nvPr/>
        </p:nvSpPr>
        <p:spPr>
          <a:xfrm>
            <a:off x="2081403" y="3699663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31" name="Freeform 15431"/>
          <p:cNvSpPr/>
          <p:nvPr/>
        </p:nvSpPr>
        <p:spPr>
          <a:xfrm>
            <a:off x="2185035" y="3701949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32" name="Freeform 15432"/>
          <p:cNvSpPr/>
          <p:nvPr/>
        </p:nvSpPr>
        <p:spPr>
          <a:xfrm>
            <a:off x="2282189" y="3701949"/>
            <a:ext cx="56515" cy="89916"/>
          </a:xfrm>
          <a:custGeom>
            <a:avLst/>
            <a:gdLst/>
            <a:ahLst/>
            <a:cxnLst/>
            <a:rect l="0" t="0" r="0" b="0"/>
            <a:pathLst>
              <a:path w="5651500" h="8991600">
                <a:moveTo>
                  <a:pt x="0" y="8991600"/>
                </a:moveTo>
                <a:lnTo>
                  <a:pt x="5651500" y="8991600"/>
                </a:lnTo>
                <a:lnTo>
                  <a:pt x="5651500" y="7162800"/>
                </a:lnTo>
                <a:lnTo>
                  <a:pt x="1981200" y="716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33" name="Freeform 15433"/>
          <p:cNvSpPr/>
          <p:nvPr/>
        </p:nvSpPr>
        <p:spPr>
          <a:xfrm>
            <a:off x="2349372" y="3701949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34" name="Freeform 15434"/>
          <p:cNvSpPr/>
          <p:nvPr/>
        </p:nvSpPr>
        <p:spPr>
          <a:xfrm>
            <a:off x="2382393" y="3699663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35" name="Freeform 15435"/>
          <p:cNvSpPr/>
          <p:nvPr/>
        </p:nvSpPr>
        <p:spPr>
          <a:xfrm>
            <a:off x="2486024" y="3701949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36" name="Freeform 15436"/>
          <p:cNvSpPr/>
          <p:nvPr/>
        </p:nvSpPr>
        <p:spPr>
          <a:xfrm>
            <a:off x="2574162" y="3701949"/>
            <a:ext cx="71120" cy="89916"/>
          </a:xfrm>
          <a:custGeom>
            <a:avLst/>
            <a:gdLst/>
            <a:ahLst/>
            <a:cxnLst/>
            <a:rect l="0" t="0" r="0" b="0"/>
            <a:pathLst>
              <a:path w="7112000" h="8991600">
                <a:moveTo>
                  <a:pt x="2565400" y="8991600"/>
                </a:moveTo>
                <a:lnTo>
                  <a:pt x="4546600" y="8991600"/>
                </a:lnTo>
                <a:lnTo>
                  <a:pt x="4546600" y="1752600"/>
                </a:lnTo>
                <a:lnTo>
                  <a:pt x="7112000" y="1752600"/>
                </a:lnTo>
                <a:lnTo>
                  <a:pt x="7112000" y="0"/>
                </a:lnTo>
                <a:lnTo>
                  <a:pt x="0" y="0"/>
                </a:lnTo>
                <a:lnTo>
                  <a:pt x="0" y="1752600"/>
                </a:lnTo>
                <a:lnTo>
                  <a:pt x="2565400" y="17526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37" name="Freeform 15437"/>
          <p:cNvSpPr/>
          <p:nvPr/>
        </p:nvSpPr>
        <p:spPr>
          <a:xfrm>
            <a:off x="2648585" y="3699663"/>
            <a:ext cx="64897" cy="94488"/>
          </a:xfrm>
          <a:custGeom>
            <a:avLst/>
            <a:gdLst/>
            <a:ahLst/>
            <a:cxnLst/>
            <a:rect l="0" t="0" r="0" b="0"/>
            <a:pathLst>
              <a:path w="6489700" h="9448800">
                <a:moveTo>
                  <a:pt x="6477000" y="939800"/>
                </a:moveTo>
                <a:cubicBezTo>
                  <a:pt x="5715000" y="266700"/>
                  <a:pt x="4737100" y="0"/>
                  <a:pt x="3721100" y="0"/>
                </a:cubicBezTo>
                <a:cubicBezTo>
                  <a:pt x="1955800" y="0"/>
                  <a:pt x="292100" y="1003300"/>
                  <a:pt x="292100" y="2921000"/>
                </a:cubicBezTo>
                <a:cubicBezTo>
                  <a:pt x="292100" y="5918200"/>
                  <a:pt x="4508500" y="5029200"/>
                  <a:pt x="4508500" y="6680200"/>
                </a:cubicBezTo>
                <a:cubicBezTo>
                  <a:pt x="4508500" y="7315200"/>
                  <a:pt x="3784600" y="7620000"/>
                  <a:pt x="3136900" y="7620000"/>
                </a:cubicBezTo>
                <a:cubicBezTo>
                  <a:pt x="2476500" y="7620000"/>
                  <a:pt x="1816100" y="7302500"/>
                  <a:pt x="1409700" y="6769100"/>
                </a:cubicBezTo>
                <a:lnTo>
                  <a:pt x="0" y="8318500"/>
                </a:lnTo>
                <a:cubicBezTo>
                  <a:pt x="850900" y="9105900"/>
                  <a:pt x="1866900" y="9448800"/>
                  <a:pt x="3022600" y="9448800"/>
                </a:cubicBezTo>
                <a:cubicBezTo>
                  <a:pt x="4876800" y="9448800"/>
                  <a:pt x="6489700" y="8496300"/>
                  <a:pt x="6489700" y="6489700"/>
                </a:cubicBezTo>
                <a:cubicBezTo>
                  <a:pt x="6489700" y="3340100"/>
                  <a:pt x="2349500" y="4394200"/>
                  <a:pt x="2349500" y="2755900"/>
                </a:cubicBezTo>
                <a:cubicBezTo>
                  <a:pt x="2349500" y="2082800"/>
                  <a:pt x="3124200" y="1828800"/>
                  <a:pt x="3683000" y="1828800"/>
                </a:cubicBezTo>
                <a:cubicBezTo>
                  <a:pt x="4165600" y="1828800"/>
                  <a:pt x="4800600" y="2019300"/>
                  <a:pt x="5118100" y="24257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38" name="Rectangle 15438"/>
          <p:cNvSpPr/>
          <p:nvPr/>
        </p:nvSpPr>
        <p:spPr>
          <a:xfrm>
            <a:off x="1943100" y="3853892"/>
            <a:ext cx="2330450" cy="184099"/>
          </a:xfrm>
          <a:prstGeom prst="rect">
            <a:avLst/>
          </a:prstGeom>
        </p:spPr>
      </p:sp>
      <p:sp>
        <p:nvSpPr>
          <p:cNvPr id="15439" name="Freeform 15439"/>
          <p:cNvSpPr/>
          <p:nvPr/>
        </p:nvSpPr>
        <p:spPr>
          <a:xfrm>
            <a:off x="1952371" y="3933978"/>
            <a:ext cx="44958" cy="44958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40" name="Freeform 15440"/>
          <p:cNvSpPr/>
          <p:nvPr/>
        </p:nvSpPr>
        <p:spPr>
          <a:xfrm>
            <a:off x="2069592" y="3911499"/>
            <a:ext cx="54229" cy="89916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41" name="Freeform 15441"/>
          <p:cNvSpPr/>
          <p:nvPr/>
        </p:nvSpPr>
        <p:spPr>
          <a:xfrm>
            <a:off x="2134107" y="39404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42" name="Freeform 15442"/>
          <p:cNvSpPr/>
          <p:nvPr/>
        </p:nvSpPr>
        <p:spPr>
          <a:xfrm>
            <a:off x="2200021" y="394020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43" name="Freeform 15443"/>
          <p:cNvSpPr/>
          <p:nvPr/>
        </p:nvSpPr>
        <p:spPr>
          <a:xfrm>
            <a:off x="2264283" y="394197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44" name="Freeform 15444"/>
          <p:cNvSpPr/>
          <p:nvPr/>
        </p:nvSpPr>
        <p:spPr>
          <a:xfrm>
            <a:off x="2336800" y="39054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45" name="Freeform 15445"/>
          <p:cNvSpPr/>
          <p:nvPr/>
        </p:nvSpPr>
        <p:spPr>
          <a:xfrm>
            <a:off x="2358008" y="39252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46" name="Freeform 15446"/>
          <p:cNvSpPr/>
          <p:nvPr/>
        </p:nvSpPr>
        <p:spPr>
          <a:xfrm>
            <a:off x="2400427" y="3941979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47" name="Freeform 15447"/>
          <p:cNvSpPr/>
          <p:nvPr/>
        </p:nvSpPr>
        <p:spPr>
          <a:xfrm>
            <a:off x="2501010" y="39404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48" name="Freeform 15448"/>
          <p:cNvSpPr/>
          <p:nvPr/>
        </p:nvSpPr>
        <p:spPr>
          <a:xfrm>
            <a:off x="2569336" y="39404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49" name="Freeform 15449"/>
          <p:cNvSpPr/>
          <p:nvPr/>
        </p:nvSpPr>
        <p:spPr>
          <a:xfrm>
            <a:off x="2636519" y="39054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50" name="Freeform 15450"/>
          <p:cNvSpPr/>
          <p:nvPr/>
        </p:nvSpPr>
        <p:spPr>
          <a:xfrm>
            <a:off x="2750438" y="39404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51" name="Freeform 15451"/>
          <p:cNvSpPr/>
          <p:nvPr/>
        </p:nvSpPr>
        <p:spPr>
          <a:xfrm>
            <a:off x="2821304" y="39054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52" name="Freeform 15452"/>
          <p:cNvSpPr/>
          <p:nvPr/>
        </p:nvSpPr>
        <p:spPr>
          <a:xfrm>
            <a:off x="2849879" y="394197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53" name="Freeform 15453"/>
          <p:cNvSpPr/>
          <p:nvPr/>
        </p:nvSpPr>
        <p:spPr>
          <a:xfrm>
            <a:off x="2919856" y="394045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54" name="Freeform 15454"/>
          <p:cNvSpPr/>
          <p:nvPr/>
        </p:nvSpPr>
        <p:spPr>
          <a:xfrm>
            <a:off x="3028061" y="39404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55" name="Freeform 15455"/>
          <p:cNvSpPr/>
          <p:nvPr/>
        </p:nvSpPr>
        <p:spPr>
          <a:xfrm>
            <a:off x="3099308" y="39130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56" name="Freeform 15456"/>
          <p:cNvSpPr/>
          <p:nvPr/>
        </p:nvSpPr>
        <p:spPr>
          <a:xfrm>
            <a:off x="3165094" y="390540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57" name="Freeform 15457"/>
          <p:cNvSpPr/>
          <p:nvPr/>
        </p:nvSpPr>
        <p:spPr>
          <a:xfrm>
            <a:off x="3232657" y="39404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58" name="Freeform 15458"/>
          <p:cNvSpPr/>
          <p:nvPr/>
        </p:nvSpPr>
        <p:spPr>
          <a:xfrm>
            <a:off x="3294253" y="3941979"/>
            <a:ext cx="57658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59" name="Freeform 15459"/>
          <p:cNvSpPr/>
          <p:nvPr/>
        </p:nvSpPr>
        <p:spPr>
          <a:xfrm>
            <a:off x="3359785" y="39404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60" name="Freeform 15460"/>
          <p:cNvSpPr/>
          <p:nvPr/>
        </p:nvSpPr>
        <p:spPr>
          <a:xfrm>
            <a:off x="3469132" y="39404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61" name="Freeform 15461"/>
          <p:cNvSpPr/>
          <p:nvPr/>
        </p:nvSpPr>
        <p:spPr>
          <a:xfrm>
            <a:off x="3505580" y="39404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62" name="Freeform 15462"/>
          <p:cNvSpPr/>
          <p:nvPr/>
        </p:nvSpPr>
        <p:spPr>
          <a:xfrm>
            <a:off x="3576192" y="394020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63" name="Freeform 15463"/>
          <p:cNvSpPr/>
          <p:nvPr/>
        </p:nvSpPr>
        <p:spPr>
          <a:xfrm>
            <a:off x="3637406" y="39404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64" name="Freeform 15464"/>
          <p:cNvSpPr/>
          <p:nvPr/>
        </p:nvSpPr>
        <p:spPr>
          <a:xfrm>
            <a:off x="3711066" y="39130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65" name="Freeform 15465"/>
          <p:cNvSpPr/>
          <p:nvPr/>
        </p:nvSpPr>
        <p:spPr>
          <a:xfrm>
            <a:off x="3734181" y="3941979"/>
            <a:ext cx="57658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66" name="Freeform 15466"/>
          <p:cNvSpPr/>
          <p:nvPr/>
        </p:nvSpPr>
        <p:spPr>
          <a:xfrm>
            <a:off x="3799712" y="39404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67" name="Freeform 15467"/>
          <p:cNvSpPr/>
          <p:nvPr/>
        </p:nvSpPr>
        <p:spPr>
          <a:xfrm>
            <a:off x="3869309" y="39054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68" name="Freeform 15468"/>
          <p:cNvSpPr/>
          <p:nvPr/>
        </p:nvSpPr>
        <p:spPr>
          <a:xfrm>
            <a:off x="3983228" y="3911499"/>
            <a:ext cx="56134" cy="91440"/>
          </a:xfrm>
          <a:custGeom>
            <a:avLst/>
            <a:gdLst/>
            <a:ahLst/>
            <a:cxnLst/>
            <a:rect l="0" t="0" r="0" b="0"/>
            <a:pathLst>
              <a:path w="5613400" h="9144000">
                <a:moveTo>
                  <a:pt x="5295900" y="0"/>
                </a:moveTo>
                <a:lnTo>
                  <a:pt x="711200" y="0"/>
                </a:lnTo>
                <a:lnTo>
                  <a:pt x="622300" y="4660900"/>
                </a:lnTo>
                <a:cubicBezTo>
                  <a:pt x="1193800" y="4356100"/>
                  <a:pt x="1841500" y="4165600"/>
                  <a:pt x="2489200" y="4165600"/>
                </a:cubicBezTo>
                <a:cubicBezTo>
                  <a:pt x="3771900" y="4165600"/>
                  <a:pt x="4699000" y="5029200"/>
                  <a:pt x="4699000" y="6299200"/>
                </a:cubicBezTo>
                <a:cubicBezTo>
                  <a:pt x="4699000" y="7416800"/>
                  <a:pt x="3810000" y="8305800"/>
                  <a:pt x="2667000" y="8305800"/>
                </a:cubicBezTo>
                <a:cubicBezTo>
                  <a:pt x="1879600" y="8305800"/>
                  <a:pt x="1244600" y="7848600"/>
                  <a:pt x="901700" y="7150100"/>
                </a:cubicBezTo>
                <a:lnTo>
                  <a:pt x="0" y="7543800"/>
                </a:lnTo>
                <a:cubicBezTo>
                  <a:pt x="482600" y="8585200"/>
                  <a:pt x="1460500" y="9144000"/>
                  <a:pt x="2590800" y="9144000"/>
                </a:cubicBezTo>
                <a:cubicBezTo>
                  <a:pt x="4318000" y="9144000"/>
                  <a:pt x="5613400" y="7950200"/>
                  <a:pt x="5613400" y="6210300"/>
                </a:cubicBezTo>
                <a:cubicBezTo>
                  <a:pt x="5613400" y="4559300"/>
                  <a:pt x="4457700" y="3327400"/>
                  <a:pt x="2768600" y="3327400"/>
                </a:cubicBezTo>
                <a:cubicBezTo>
                  <a:pt x="2362200" y="3327400"/>
                  <a:pt x="1943100" y="3390900"/>
                  <a:pt x="1562100" y="3543300"/>
                </a:cubicBezTo>
                <a:lnTo>
                  <a:pt x="1612900" y="838200"/>
                </a:lnTo>
                <a:lnTo>
                  <a:pt x="5295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69" name="Freeform 15469"/>
          <p:cNvSpPr/>
          <p:nvPr/>
        </p:nvSpPr>
        <p:spPr>
          <a:xfrm>
            <a:off x="4052570" y="3909975"/>
            <a:ext cx="60960" cy="92964"/>
          </a:xfrm>
          <a:custGeom>
            <a:avLst/>
            <a:gdLst/>
            <a:ahLst/>
            <a:cxnLst/>
            <a:rect l="0" t="0" r="0" b="0"/>
            <a:pathLst>
              <a:path w="6096000" h="9296400">
                <a:moveTo>
                  <a:pt x="3048000" y="0"/>
                </a:moveTo>
                <a:cubicBezTo>
                  <a:pt x="469900" y="0"/>
                  <a:pt x="0" y="2654300"/>
                  <a:pt x="0" y="4648200"/>
                </a:cubicBezTo>
                <a:cubicBezTo>
                  <a:pt x="0" y="6642100"/>
                  <a:pt x="469900" y="9296400"/>
                  <a:pt x="3048000" y="9296400"/>
                </a:cubicBezTo>
                <a:cubicBezTo>
                  <a:pt x="5626100" y="9296400"/>
                  <a:pt x="6096000" y="6642100"/>
                  <a:pt x="6096000" y="4648200"/>
                </a:cubicBezTo>
                <a:cubicBezTo>
                  <a:pt x="6096000" y="2654300"/>
                  <a:pt x="5626100" y="0"/>
                  <a:pt x="3048000" y="0"/>
                </a:cubicBezTo>
                <a:close/>
                <a:moveTo>
                  <a:pt x="3048000" y="838200"/>
                </a:moveTo>
                <a:cubicBezTo>
                  <a:pt x="5003800" y="838200"/>
                  <a:pt x="5181600" y="3225800"/>
                  <a:pt x="5181600" y="4648200"/>
                </a:cubicBezTo>
                <a:cubicBezTo>
                  <a:pt x="5181600" y="6070600"/>
                  <a:pt x="5003800" y="8458200"/>
                  <a:pt x="3048000" y="8458200"/>
                </a:cubicBezTo>
                <a:cubicBezTo>
                  <a:pt x="1092200" y="8458200"/>
                  <a:pt x="914400" y="6070600"/>
                  <a:pt x="914400" y="4648200"/>
                </a:cubicBezTo>
                <a:cubicBezTo>
                  <a:pt x="914400" y="3225800"/>
                  <a:pt x="1092200" y="838200"/>
                  <a:pt x="304800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70" name="Freeform 15470"/>
          <p:cNvSpPr/>
          <p:nvPr/>
        </p:nvSpPr>
        <p:spPr>
          <a:xfrm>
            <a:off x="4128261" y="3930549"/>
            <a:ext cx="64770" cy="64770"/>
          </a:xfrm>
          <a:custGeom>
            <a:avLst/>
            <a:gdLst/>
            <a:ahLst/>
            <a:cxnLst/>
            <a:rect l="0" t="0" r="0" b="0"/>
            <a:pathLst>
              <a:path w="6477000" h="6477000">
                <a:moveTo>
                  <a:pt x="3619500" y="0"/>
                </a:moveTo>
                <a:lnTo>
                  <a:pt x="2857500" y="0"/>
                </a:lnTo>
                <a:lnTo>
                  <a:pt x="2857500" y="2857500"/>
                </a:lnTo>
                <a:lnTo>
                  <a:pt x="0" y="2857500"/>
                </a:lnTo>
                <a:lnTo>
                  <a:pt x="0" y="3619500"/>
                </a:lnTo>
                <a:lnTo>
                  <a:pt x="2857500" y="3619500"/>
                </a:lnTo>
                <a:lnTo>
                  <a:pt x="2857500" y="6477000"/>
                </a:lnTo>
                <a:lnTo>
                  <a:pt x="3619500" y="6477000"/>
                </a:lnTo>
                <a:lnTo>
                  <a:pt x="3619500" y="3619500"/>
                </a:lnTo>
                <a:lnTo>
                  <a:pt x="6477000" y="3619500"/>
                </a:lnTo>
                <a:lnTo>
                  <a:pt x="6477000" y="2857500"/>
                </a:lnTo>
                <a:lnTo>
                  <a:pt x="3619500" y="2857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71" name="Rectangle 15471"/>
          <p:cNvSpPr/>
          <p:nvPr/>
        </p:nvSpPr>
        <p:spPr>
          <a:xfrm>
            <a:off x="2057400" y="4006292"/>
            <a:ext cx="2236838" cy="336499"/>
          </a:xfrm>
          <a:prstGeom prst="rect">
            <a:avLst/>
          </a:prstGeom>
        </p:spPr>
      </p:sp>
      <p:sp>
        <p:nvSpPr>
          <p:cNvPr id="15472" name="Freeform 15472"/>
          <p:cNvSpPr/>
          <p:nvPr/>
        </p:nvSpPr>
        <p:spPr>
          <a:xfrm>
            <a:off x="2059178" y="40776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73" name="Freeform 15473"/>
          <p:cNvSpPr/>
          <p:nvPr/>
        </p:nvSpPr>
        <p:spPr>
          <a:xfrm>
            <a:off x="2108708" y="405780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74" name="Freeform 15474"/>
          <p:cNvSpPr/>
          <p:nvPr/>
        </p:nvSpPr>
        <p:spPr>
          <a:xfrm>
            <a:off x="2176272" y="40928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75" name="Freeform 15475"/>
          <p:cNvSpPr/>
          <p:nvPr/>
        </p:nvSpPr>
        <p:spPr>
          <a:xfrm>
            <a:off x="2246884" y="40928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76" name="Freeform 15476"/>
          <p:cNvSpPr/>
          <p:nvPr/>
        </p:nvSpPr>
        <p:spPr>
          <a:xfrm>
            <a:off x="2308479" y="40776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77" name="Freeform 15477"/>
          <p:cNvSpPr/>
          <p:nvPr/>
        </p:nvSpPr>
        <p:spPr>
          <a:xfrm>
            <a:off x="2358389" y="40928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78" name="Freeform 15478"/>
          <p:cNvSpPr/>
          <p:nvPr/>
        </p:nvSpPr>
        <p:spPr>
          <a:xfrm>
            <a:off x="2394838" y="40928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79" name="Freeform 15479"/>
          <p:cNvSpPr/>
          <p:nvPr/>
        </p:nvSpPr>
        <p:spPr>
          <a:xfrm>
            <a:off x="2503804" y="405780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80" name="Freeform 15480"/>
          <p:cNvSpPr/>
          <p:nvPr/>
        </p:nvSpPr>
        <p:spPr>
          <a:xfrm>
            <a:off x="2571369" y="40928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81" name="Freeform 15481"/>
          <p:cNvSpPr/>
          <p:nvPr/>
        </p:nvSpPr>
        <p:spPr>
          <a:xfrm>
            <a:off x="2649092" y="40928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82" name="Freeform 15482"/>
          <p:cNvSpPr/>
          <p:nvPr/>
        </p:nvSpPr>
        <p:spPr>
          <a:xfrm>
            <a:off x="2717291" y="40928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83" name="Freeform 15483"/>
          <p:cNvSpPr/>
          <p:nvPr/>
        </p:nvSpPr>
        <p:spPr>
          <a:xfrm>
            <a:off x="2796032" y="40928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84" name="Freeform 15484"/>
          <p:cNvSpPr/>
          <p:nvPr/>
        </p:nvSpPr>
        <p:spPr>
          <a:xfrm>
            <a:off x="2832861" y="40928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85" name="Freeform 15485"/>
          <p:cNvSpPr/>
          <p:nvPr/>
        </p:nvSpPr>
        <p:spPr>
          <a:xfrm>
            <a:off x="2891027" y="414175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86" name="Freeform 15486"/>
          <p:cNvSpPr/>
          <p:nvPr/>
        </p:nvSpPr>
        <p:spPr>
          <a:xfrm>
            <a:off x="2962528" y="40654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87" name="Freeform 15487"/>
          <p:cNvSpPr/>
          <p:nvPr/>
        </p:nvSpPr>
        <p:spPr>
          <a:xfrm>
            <a:off x="2992373" y="40928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88" name="Freeform 15488"/>
          <p:cNvSpPr/>
          <p:nvPr/>
        </p:nvSpPr>
        <p:spPr>
          <a:xfrm>
            <a:off x="3060572" y="409260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89" name="Freeform 15489"/>
          <p:cNvSpPr/>
          <p:nvPr/>
        </p:nvSpPr>
        <p:spPr>
          <a:xfrm>
            <a:off x="3126740" y="40578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90" name="Freeform 15490"/>
          <p:cNvSpPr/>
          <p:nvPr/>
        </p:nvSpPr>
        <p:spPr>
          <a:xfrm>
            <a:off x="3155314" y="409437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91" name="Freeform 15491"/>
          <p:cNvSpPr/>
          <p:nvPr/>
        </p:nvSpPr>
        <p:spPr>
          <a:xfrm>
            <a:off x="3221862" y="40578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92" name="Freeform 15492"/>
          <p:cNvSpPr/>
          <p:nvPr/>
        </p:nvSpPr>
        <p:spPr>
          <a:xfrm>
            <a:off x="3303523" y="40654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93" name="Freeform 15493"/>
          <p:cNvSpPr/>
          <p:nvPr/>
        </p:nvSpPr>
        <p:spPr>
          <a:xfrm>
            <a:off x="3333368" y="40928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94" name="Freeform 15494"/>
          <p:cNvSpPr/>
          <p:nvPr/>
        </p:nvSpPr>
        <p:spPr>
          <a:xfrm>
            <a:off x="3401567" y="4092855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95" name="Freeform 15495"/>
          <p:cNvSpPr/>
          <p:nvPr/>
        </p:nvSpPr>
        <p:spPr>
          <a:xfrm>
            <a:off x="3510153" y="4063899"/>
            <a:ext cx="69342" cy="89916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96" name="Freeform 15496"/>
          <p:cNvSpPr/>
          <p:nvPr/>
        </p:nvSpPr>
        <p:spPr>
          <a:xfrm>
            <a:off x="3573272" y="40928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97" name="Freeform 15497"/>
          <p:cNvSpPr/>
          <p:nvPr/>
        </p:nvSpPr>
        <p:spPr>
          <a:xfrm>
            <a:off x="3650995" y="40928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98" name="Freeform 15498"/>
          <p:cNvSpPr/>
          <p:nvPr/>
        </p:nvSpPr>
        <p:spPr>
          <a:xfrm>
            <a:off x="3715130" y="4094379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99" name="Freeform 15499"/>
          <p:cNvSpPr/>
          <p:nvPr/>
        </p:nvSpPr>
        <p:spPr>
          <a:xfrm>
            <a:off x="3809619" y="4063899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00" name="Freeform 15500"/>
          <p:cNvSpPr/>
          <p:nvPr/>
        </p:nvSpPr>
        <p:spPr>
          <a:xfrm>
            <a:off x="3896220" y="4094379"/>
            <a:ext cx="88138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01" name="Freeform 15501"/>
          <p:cNvSpPr/>
          <p:nvPr/>
        </p:nvSpPr>
        <p:spPr>
          <a:xfrm>
            <a:off x="3992232" y="40928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02" name="Freeform 15502"/>
          <p:cNvSpPr/>
          <p:nvPr/>
        </p:nvSpPr>
        <p:spPr>
          <a:xfrm>
            <a:off x="4061574" y="40928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03" name="Freeform 15503"/>
          <p:cNvSpPr/>
          <p:nvPr/>
        </p:nvSpPr>
        <p:spPr>
          <a:xfrm>
            <a:off x="4097007" y="40578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04" name="Freeform 15504"/>
          <p:cNvSpPr/>
          <p:nvPr/>
        </p:nvSpPr>
        <p:spPr>
          <a:xfrm>
            <a:off x="4173715" y="40928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05" name="Freeform 15505"/>
          <p:cNvSpPr/>
          <p:nvPr/>
        </p:nvSpPr>
        <p:spPr>
          <a:xfrm>
            <a:off x="2063496" y="42452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06" name="Freeform 15506"/>
          <p:cNvSpPr/>
          <p:nvPr/>
        </p:nvSpPr>
        <p:spPr>
          <a:xfrm>
            <a:off x="2131822" y="42452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07" name="Freeform 15507"/>
          <p:cNvSpPr/>
          <p:nvPr/>
        </p:nvSpPr>
        <p:spPr>
          <a:xfrm>
            <a:off x="2199005" y="42102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08" name="Freeform 15508"/>
          <p:cNvSpPr/>
          <p:nvPr/>
        </p:nvSpPr>
        <p:spPr>
          <a:xfrm>
            <a:off x="2319019" y="4216299"/>
            <a:ext cx="67310" cy="89916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09" name="Freeform 15509"/>
          <p:cNvSpPr/>
          <p:nvPr/>
        </p:nvSpPr>
        <p:spPr>
          <a:xfrm>
            <a:off x="2404618" y="42452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10" name="Freeform 15510"/>
          <p:cNvSpPr/>
          <p:nvPr/>
        </p:nvSpPr>
        <p:spPr>
          <a:xfrm>
            <a:off x="2480182" y="42102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11" name="Freeform 15511"/>
          <p:cNvSpPr/>
          <p:nvPr/>
        </p:nvSpPr>
        <p:spPr>
          <a:xfrm>
            <a:off x="2505710" y="42452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12" name="Freeform 15512"/>
          <p:cNvSpPr/>
          <p:nvPr/>
        </p:nvSpPr>
        <p:spPr>
          <a:xfrm>
            <a:off x="2578735" y="42452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13" name="Freeform 15513"/>
          <p:cNvSpPr/>
          <p:nvPr/>
        </p:nvSpPr>
        <p:spPr>
          <a:xfrm>
            <a:off x="2688336" y="4216299"/>
            <a:ext cx="67310" cy="89916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14" name="Freeform 15514"/>
          <p:cNvSpPr/>
          <p:nvPr/>
        </p:nvSpPr>
        <p:spPr>
          <a:xfrm>
            <a:off x="2773934" y="42452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15" name="Freeform 15515"/>
          <p:cNvSpPr/>
          <p:nvPr/>
        </p:nvSpPr>
        <p:spPr>
          <a:xfrm>
            <a:off x="2835783" y="4246779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16" name="Freeform 15516"/>
          <p:cNvSpPr/>
          <p:nvPr/>
        </p:nvSpPr>
        <p:spPr>
          <a:xfrm>
            <a:off x="2901060" y="42452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17" name="Freeform 15517"/>
          <p:cNvSpPr/>
          <p:nvPr/>
        </p:nvSpPr>
        <p:spPr>
          <a:xfrm>
            <a:off x="2969768" y="42452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18" name="Freeform 15518"/>
          <p:cNvSpPr/>
          <p:nvPr/>
        </p:nvSpPr>
        <p:spPr>
          <a:xfrm>
            <a:off x="3054985" y="4216299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19" name="Freeform 15519"/>
          <p:cNvSpPr/>
          <p:nvPr/>
        </p:nvSpPr>
        <p:spPr>
          <a:xfrm>
            <a:off x="3141586" y="4246779"/>
            <a:ext cx="88138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20" name="Freeform 15520"/>
          <p:cNvSpPr/>
          <p:nvPr/>
        </p:nvSpPr>
        <p:spPr>
          <a:xfrm>
            <a:off x="3237598" y="42452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21" name="Freeform 15521"/>
          <p:cNvSpPr/>
          <p:nvPr/>
        </p:nvSpPr>
        <p:spPr>
          <a:xfrm>
            <a:off x="3306940" y="42452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22" name="Freeform 15522"/>
          <p:cNvSpPr/>
          <p:nvPr/>
        </p:nvSpPr>
        <p:spPr>
          <a:xfrm>
            <a:off x="3342373" y="42102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23" name="Freeform 15523"/>
          <p:cNvSpPr/>
          <p:nvPr/>
        </p:nvSpPr>
        <p:spPr>
          <a:xfrm>
            <a:off x="3419081" y="42452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24" name="Rectangle 15524"/>
          <p:cNvSpPr/>
          <p:nvPr/>
        </p:nvSpPr>
        <p:spPr>
          <a:xfrm>
            <a:off x="1943100" y="4368242"/>
            <a:ext cx="2268347" cy="336499"/>
          </a:xfrm>
          <a:prstGeom prst="rect">
            <a:avLst/>
          </a:prstGeom>
        </p:spPr>
      </p:sp>
      <p:sp>
        <p:nvSpPr>
          <p:cNvPr id="15525" name="Freeform 15525"/>
          <p:cNvSpPr/>
          <p:nvPr/>
        </p:nvSpPr>
        <p:spPr>
          <a:xfrm>
            <a:off x="1952371" y="4448328"/>
            <a:ext cx="44958" cy="44958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26" name="Freeform 15526"/>
          <p:cNvSpPr/>
          <p:nvPr/>
        </p:nvSpPr>
        <p:spPr>
          <a:xfrm>
            <a:off x="2063750" y="4423563"/>
            <a:ext cx="57912" cy="94488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27" name="Freeform 15527"/>
          <p:cNvSpPr/>
          <p:nvPr/>
        </p:nvSpPr>
        <p:spPr>
          <a:xfrm>
            <a:off x="2129789" y="44395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28" name="Freeform 15528"/>
          <p:cNvSpPr/>
          <p:nvPr/>
        </p:nvSpPr>
        <p:spPr>
          <a:xfrm>
            <a:off x="2179320" y="44563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29" name="Freeform 15529"/>
          <p:cNvSpPr/>
          <p:nvPr/>
        </p:nvSpPr>
        <p:spPr>
          <a:xfrm>
            <a:off x="2245868" y="44197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30" name="Freeform 15530"/>
          <p:cNvSpPr/>
          <p:nvPr/>
        </p:nvSpPr>
        <p:spPr>
          <a:xfrm>
            <a:off x="2324481" y="44548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31" name="Freeform 15531"/>
          <p:cNvSpPr/>
          <p:nvPr/>
        </p:nvSpPr>
        <p:spPr>
          <a:xfrm>
            <a:off x="2397506" y="44548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32" name="Freeform 15532"/>
          <p:cNvSpPr/>
          <p:nvPr/>
        </p:nvSpPr>
        <p:spPr>
          <a:xfrm>
            <a:off x="2461386" y="44395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33" name="Freeform 15533"/>
          <p:cNvSpPr/>
          <p:nvPr/>
        </p:nvSpPr>
        <p:spPr>
          <a:xfrm>
            <a:off x="2505964" y="44548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34" name="Freeform 15534"/>
          <p:cNvSpPr/>
          <p:nvPr/>
        </p:nvSpPr>
        <p:spPr>
          <a:xfrm>
            <a:off x="2602229" y="441975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35" name="Freeform 15535"/>
          <p:cNvSpPr/>
          <p:nvPr/>
        </p:nvSpPr>
        <p:spPr>
          <a:xfrm>
            <a:off x="2627756" y="44548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36" name="Freeform 15536"/>
          <p:cNvSpPr/>
          <p:nvPr/>
        </p:nvSpPr>
        <p:spPr>
          <a:xfrm>
            <a:off x="2698369" y="44548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37" name="Freeform 15537"/>
          <p:cNvSpPr/>
          <p:nvPr/>
        </p:nvSpPr>
        <p:spPr>
          <a:xfrm>
            <a:off x="2767710" y="44548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38" name="Freeform 15538"/>
          <p:cNvSpPr/>
          <p:nvPr/>
        </p:nvSpPr>
        <p:spPr>
          <a:xfrm>
            <a:off x="2811144" y="44548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39" name="Freeform 15539"/>
          <p:cNvSpPr/>
          <p:nvPr/>
        </p:nvSpPr>
        <p:spPr>
          <a:xfrm>
            <a:off x="2910332" y="4418229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40" name="Freeform 15540"/>
          <p:cNvSpPr/>
          <p:nvPr/>
        </p:nvSpPr>
        <p:spPr>
          <a:xfrm>
            <a:off x="2955671" y="44548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41" name="Freeform 15541"/>
          <p:cNvSpPr/>
          <p:nvPr/>
        </p:nvSpPr>
        <p:spPr>
          <a:xfrm>
            <a:off x="2992119" y="44548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42" name="Freeform 15542"/>
          <p:cNvSpPr/>
          <p:nvPr/>
        </p:nvSpPr>
        <p:spPr>
          <a:xfrm>
            <a:off x="3069844" y="445480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43" name="Freeform 15543"/>
          <p:cNvSpPr/>
          <p:nvPr/>
        </p:nvSpPr>
        <p:spPr>
          <a:xfrm>
            <a:off x="3206623" y="4418229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44" name="Freeform 15544"/>
          <p:cNvSpPr/>
          <p:nvPr/>
        </p:nvSpPr>
        <p:spPr>
          <a:xfrm>
            <a:off x="3248532" y="44548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45" name="Freeform 15545"/>
          <p:cNvSpPr/>
          <p:nvPr/>
        </p:nvSpPr>
        <p:spPr>
          <a:xfrm>
            <a:off x="3314446" y="445455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46" name="Freeform 15546"/>
          <p:cNvSpPr/>
          <p:nvPr/>
        </p:nvSpPr>
        <p:spPr>
          <a:xfrm>
            <a:off x="3378708" y="44563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47" name="Freeform 15547"/>
          <p:cNvSpPr/>
          <p:nvPr/>
        </p:nvSpPr>
        <p:spPr>
          <a:xfrm>
            <a:off x="3451225" y="441975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48" name="Freeform 15548"/>
          <p:cNvSpPr/>
          <p:nvPr/>
        </p:nvSpPr>
        <p:spPr>
          <a:xfrm>
            <a:off x="3472433" y="44395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49" name="Freeform 15549"/>
          <p:cNvSpPr/>
          <p:nvPr/>
        </p:nvSpPr>
        <p:spPr>
          <a:xfrm>
            <a:off x="3514852" y="4456329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50" name="Freeform 15550"/>
          <p:cNvSpPr/>
          <p:nvPr/>
        </p:nvSpPr>
        <p:spPr>
          <a:xfrm>
            <a:off x="3617849" y="445480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51" name="Freeform 15551"/>
          <p:cNvSpPr/>
          <p:nvPr/>
        </p:nvSpPr>
        <p:spPr>
          <a:xfrm>
            <a:off x="3723640" y="44548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52" name="Freeform 15552"/>
          <p:cNvSpPr/>
          <p:nvPr/>
        </p:nvSpPr>
        <p:spPr>
          <a:xfrm>
            <a:off x="3796664" y="445480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53" name="Freeform 15553"/>
          <p:cNvSpPr/>
          <p:nvPr/>
        </p:nvSpPr>
        <p:spPr>
          <a:xfrm>
            <a:off x="3905503" y="44197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54" name="Freeform 15554"/>
          <p:cNvSpPr/>
          <p:nvPr/>
        </p:nvSpPr>
        <p:spPr>
          <a:xfrm>
            <a:off x="3980053" y="44548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55" name="Freeform 15555"/>
          <p:cNvSpPr/>
          <p:nvPr/>
        </p:nvSpPr>
        <p:spPr>
          <a:xfrm>
            <a:off x="4054094" y="44548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56" name="Freeform 15556"/>
          <p:cNvSpPr/>
          <p:nvPr/>
        </p:nvSpPr>
        <p:spPr>
          <a:xfrm>
            <a:off x="4090924" y="44548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57" name="Freeform 15557"/>
          <p:cNvSpPr/>
          <p:nvPr/>
        </p:nvSpPr>
        <p:spPr>
          <a:xfrm>
            <a:off x="2059178" y="4608729"/>
            <a:ext cx="88138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58" name="Freeform 15558"/>
          <p:cNvSpPr/>
          <p:nvPr/>
        </p:nvSpPr>
        <p:spPr>
          <a:xfrm>
            <a:off x="2158238" y="457215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59" name="Freeform 15559"/>
          <p:cNvSpPr/>
          <p:nvPr/>
        </p:nvSpPr>
        <p:spPr>
          <a:xfrm>
            <a:off x="2225801" y="46072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60" name="Freeform 15560"/>
          <p:cNvSpPr/>
          <p:nvPr/>
        </p:nvSpPr>
        <p:spPr>
          <a:xfrm>
            <a:off x="2336419" y="46072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61" name="Freeform 15561"/>
          <p:cNvSpPr/>
          <p:nvPr/>
        </p:nvSpPr>
        <p:spPr>
          <a:xfrm>
            <a:off x="2402331" y="460695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62" name="Freeform 15562"/>
          <p:cNvSpPr/>
          <p:nvPr/>
        </p:nvSpPr>
        <p:spPr>
          <a:xfrm>
            <a:off x="2459228" y="45919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63" name="Freeform 15563"/>
          <p:cNvSpPr/>
          <p:nvPr/>
        </p:nvSpPr>
        <p:spPr>
          <a:xfrm>
            <a:off x="2508758" y="45797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64" name="Freeform 15564"/>
          <p:cNvSpPr/>
          <p:nvPr/>
        </p:nvSpPr>
        <p:spPr>
          <a:xfrm>
            <a:off x="2531872" y="4608729"/>
            <a:ext cx="57658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65" name="Freeform 15565"/>
          <p:cNvSpPr/>
          <p:nvPr/>
        </p:nvSpPr>
        <p:spPr>
          <a:xfrm>
            <a:off x="2597404" y="46072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66" name="Freeform 15566"/>
          <p:cNvSpPr/>
          <p:nvPr/>
        </p:nvSpPr>
        <p:spPr>
          <a:xfrm>
            <a:off x="2672969" y="457215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67" name="Freeform 15567"/>
          <p:cNvSpPr/>
          <p:nvPr/>
        </p:nvSpPr>
        <p:spPr>
          <a:xfrm>
            <a:off x="2694432" y="4608729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68" name="Freeform 15568"/>
          <p:cNvSpPr/>
          <p:nvPr/>
        </p:nvSpPr>
        <p:spPr>
          <a:xfrm>
            <a:off x="2790698" y="4608729"/>
            <a:ext cx="88138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69" name="Freeform 15569"/>
          <p:cNvSpPr/>
          <p:nvPr/>
        </p:nvSpPr>
        <p:spPr>
          <a:xfrm>
            <a:off x="2886710" y="46072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70" name="Freeform 15570"/>
          <p:cNvSpPr/>
          <p:nvPr/>
        </p:nvSpPr>
        <p:spPr>
          <a:xfrm>
            <a:off x="2965450" y="46072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71" name="Freeform 15571"/>
          <p:cNvSpPr/>
          <p:nvPr/>
        </p:nvSpPr>
        <p:spPr>
          <a:xfrm>
            <a:off x="3007233" y="4572153"/>
            <a:ext cx="52197" cy="96012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72" name="Freeform 15572"/>
          <p:cNvSpPr/>
          <p:nvPr/>
        </p:nvSpPr>
        <p:spPr>
          <a:xfrm>
            <a:off x="3103752" y="45797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73" name="Freeform 15573"/>
          <p:cNvSpPr/>
          <p:nvPr/>
        </p:nvSpPr>
        <p:spPr>
          <a:xfrm>
            <a:off x="3133597" y="46072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74" name="Freeform 15574"/>
          <p:cNvSpPr/>
          <p:nvPr/>
        </p:nvSpPr>
        <p:spPr>
          <a:xfrm>
            <a:off x="3232785" y="45919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75" name="Freeform 15575"/>
          <p:cNvSpPr/>
          <p:nvPr/>
        </p:nvSpPr>
        <p:spPr>
          <a:xfrm>
            <a:off x="3282314" y="457215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76" name="Freeform 15576"/>
          <p:cNvSpPr/>
          <p:nvPr/>
        </p:nvSpPr>
        <p:spPr>
          <a:xfrm>
            <a:off x="3349878" y="46072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77" name="Freeform 15577"/>
          <p:cNvSpPr/>
          <p:nvPr/>
        </p:nvSpPr>
        <p:spPr>
          <a:xfrm>
            <a:off x="3423539" y="45797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78" name="Freeform 15578"/>
          <p:cNvSpPr/>
          <p:nvPr/>
        </p:nvSpPr>
        <p:spPr>
          <a:xfrm>
            <a:off x="3454400" y="46072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79" name="Freeform 15579"/>
          <p:cNvSpPr/>
          <p:nvPr/>
        </p:nvSpPr>
        <p:spPr>
          <a:xfrm>
            <a:off x="3524123" y="4570629"/>
            <a:ext cx="57277" cy="97536"/>
          </a:xfrm>
          <a:custGeom>
            <a:avLst/>
            <a:gdLst/>
            <a:ahLst/>
            <a:cxnLst/>
            <a:rect l="0" t="0" r="0" b="0"/>
            <a:pathLst>
              <a:path w="57277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  <a:moveTo>
                  <a:pt x="5537200" y="3810000"/>
                </a:moveTo>
                <a:lnTo>
                  <a:pt x="4699000" y="3810000"/>
                </a:lnTo>
                <a:lnTo>
                  <a:pt x="4699000" y="9753600"/>
                </a:lnTo>
                <a:lnTo>
                  <a:pt x="5537200" y="9753600"/>
                </a:lnTo>
                <a:close/>
                <a:moveTo>
                  <a:pt x="5727700" y="1524000"/>
                </a:moveTo>
                <a:cubicBezTo>
                  <a:pt x="5727700" y="1168400"/>
                  <a:pt x="5422900" y="914400"/>
                  <a:pt x="5118100" y="914400"/>
                </a:cubicBezTo>
                <a:cubicBezTo>
                  <a:pt x="4813300" y="914400"/>
                  <a:pt x="4508500" y="1168400"/>
                  <a:pt x="4508500" y="1524000"/>
                </a:cubicBezTo>
                <a:cubicBezTo>
                  <a:pt x="4508500" y="1879600"/>
                  <a:pt x="4813300" y="2133600"/>
                  <a:pt x="5118100" y="2133600"/>
                </a:cubicBezTo>
                <a:cubicBezTo>
                  <a:pt x="5422900" y="2133600"/>
                  <a:pt x="5727700" y="1879600"/>
                  <a:pt x="5727700" y="1524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80" name="Freeform 15580"/>
          <p:cNvSpPr/>
          <p:nvPr/>
        </p:nvSpPr>
        <p:spPr>
          <a:xfrm>
            <a:off x="3596640" y="46072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81" name="Freeform 15581"/>
          <p:cNvSpPr/>
          <p:nvPr/>
        </p:nvSpPr>
        <p:spPr>
          <a:xfrm>
            <a:off x="3672204" y="457215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82" name="Freeform 15582"/>
          <p:cNvSpPr/>
          <p:nvPr/>
        </p:nvSpPr>
        <p:spPr>
          <a:xfrm>
            <a:off x="3696715" y="45721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83" name="Freeform 15583"/>
          <p:cNvSpPr/>
          <p:nvPr/>
        </p:nvSpPr>
        <p:spPr>
          <a:xfrm>
            <a:off x="3773424" y="46072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84" name="Rectangle 15584"/>
          <p:cNvSpPr/>
          <p:nvPr/>
        </p:nvSpPr>
        <p:spPr>
          <a:xfrm>
            <a:off x="1943100" y="4730192"/>
            <a:ext cx="2541904" cy="336499"/>
          </a:xfrm>
          <a:prstGeom prst="rect">
            <a:avLst/>
          </a:prstGeom>
        </p:spPr>
      </p:sp>
      <p:sp>
        <p:nvSpPr>
          <p:cNvPr id="15585" name="Freeform 15585"/>
          <p:cNvSpPr/>
          <p:nvPr/>
        </p:nvSpPr>
        <p:spPr>
          <a:xfrm>
            <a:off x="1952371" y="4810278"/>
            <a:ext cx="44958" cy="44958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86" name="Freeform 15586"/>
          <p:cNvSpPr/>
          <p:nvPr/>
        </p:nvSpPr>
        <p:spPr>
          <a:xfrm>
            <a:off x="2059178" y="4787799"/>
            <a:ext cx="69342" cy="89916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87" name="Freeform 15587"/>
          <p:cNvSpPr/>
          <p:nvPr/>
        </p:nvSpPr>
        <p:spPr>
          <a:xfrm>
            <a:off x="2139442" y="478170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88" name="Freeform 15588"/>
          <p:cNvSpPr/>
          <p:nvPr/>
        </p:nvSpPr>
        <p:spPr>
          <a:xfrm>
            <a:off x="2207006" y="48167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89" name="Freeform 15589"/>
          <p:cNvSpPr/>
          <p:nvPr/>
        </p:nvSpPr>
        <p:spPr>
          <a:xfrm>
            <a:off x="2317749" y="4787799"/>
            <a:ext cx="77089" cy="89916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90" name="Freeform 15590"/>
          <p:cNvSpPr/>
          <p:nvPr/>
        </p:nvSpPr>
        <p:spPr>
          <a:xfrm>
            <a:off x="2411730" y="4864761"/>
            <a:ext cx="13716" cy="13716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91" name="Freeform 15591"/>
          <p:cNvSpPr/>
          <p:nvPr/>
        </p:nvSpPr>
        <p:spPr>
          <a:xfrm>
            <a:off x="2442337" y="4785513"/>
            <a:ext cx="80137" cy="94488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92" name="Freeform 15592"/>
          <p:cNvSpPr/>
          <p:nvPr/>
        </p:nvSpPr>
        <p:spPr>
          <a:xfrm>
            <a:off x="2536443" y="4864761"/>
            <a:ext cx="13716" cy="13716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93" name="Freeform 15593"/>
          <p:cNvSpPr/>
          <p:nvPr/>
        </p:nvSpPr>
        <p:spPr>
          <a:xfrm>
            <a:off x="2602356" y="48167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94" name="Freeform 15594"/>
          <p:cNvSpPr/>
          <p:nvPr/>
        </p:nvSpPr>
        <p:spPr>
          <a:xfrm>
            <a:off x="2671698" y="48167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95" name="Freeform 15595"/>
          <p:cNvSpPr/>
          <p:nvPr/>
        </p:nvSpPr>
        <p:spPr>
          <a:xfrm>
            <a:off x="2708148" y="48167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96" name="Freeform 15596"/>
          <p:cNvSpPr/>
          <p:nvPr/>
        </p:nvSpPr>
        <p:spPr>
          <a:xfrm>
            <a:off x="2778760" y="48167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97" name="Freeform 15597"/>
          <p:cNvSpPr/>
          <p:nvPr/>
        </p:nvSpPr>
        <p:spPr>
          <a:xfrm>
            <a:off x="2883027" y="47893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98" name="Freeform 15598"/>
          <p:cNvSpPr/>
          <p:nvPr/>
        </p:nvSpPr>
        <p:spPr>
          <a:xfrm>
            <a:off x="2908554" y="48167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99" name="Freeform 15599"/>
          <p:cNvSpPr/>
          <p:nvPr/>
        </p:nvSpPr>
        <p:spPr>
          <a:xfrm>
            <a:off x="3002915" y="478170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00" name="Freeform 15600"/>
          <p:cNvSpPr/>
          <p:nvPr/>
        </p:nvSpPr>
        <p:spPr>
          <a:xfrm>
            <a:off x="3070479" y="48167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01" name="Freeform 15601"/>
          <p:cNvSpPr/>
          <p:nvPr/>
        </p:nvSpPr>
        <p:spPr>
          <a:xfrm>
            <a:off x="3148203" y="481675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02" name="Freeform 15602"/>
          <p:cNvSpPr/>
          <p:nvPr/>
        </p:nvSpPr>
        <p:spPr>
          <a:xfrm>
            <a:off x="3253993" y="48167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03" name="Freeform 15603"/>
          <p:cNvSpPr/>
          <p:nvPr/>
        </p:nvSpPr>
        <p:spPr>
          <a:xfrm>
            <a:off x="3355594" y="48015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04" name="Freeform 15604"/>
          <p:cNvSpPr/>
          <p:nvPr/>
        </p:nvSpPr>
        <p:spPr>
          <a:xfrm>
            <a:off x="3402075" y="48167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05" name="Freeform 15605"/>
          <p:cNvSpPr/>
          <p:nvPr/>
        </p:nvSpPr>
        <p:spPr>
          <a:xfrm>
            <a:off x="3512692" y="4786275"/>
            <a:ext cx="58420" cy="91440"/>
          </a:xfrm>
          <a:custGeom>
            <a:avLst/>
            <a:gdLst/>
            <a:ahLst/>
            <a:cxnLst/>
            <a:rect l="0" t="0" r="0" b="0"/>
            <a:pathLst>
              <a:path w="5842000" h="9144000">
                <a:moveTo>
                  <a:pt x="1562100" y="9144000"/>
                </a:moveTo>
                <a:lnTo>
                  <a:pt x="2641600" y="9144000"/>
                </a:lnTo>
                <a:lnTo>
                  <a:pt x="5067300" y="5194300"/>
                </a:lnTo>
                <a:cubicBezTo>
                  <a:pt x="5511800" y="4470400"/>
                  <a:pt x="5842000" y="3771900"/>
                  <a:pt x="5842000" y="2781300"/>
                </a:cubicBezTo>
                <a:cubicBezTo>
                  <a:pt x="5842000" y="1130300"/>
                  <a:pt x="4610100" y="0"/>
                  <a:pt x="2921000" y="0"/>
                </a:cubicBezTo>
                <a:cubicBezTo>
                  <a:pt x="1231900" y="0"/>
                  <a:pt x="0" y="1130300"/>
                  <a:pt x="0" y="2781300"/>
                </a:cubicBezTo>
                <a:cubicBezTo>
                  <a:pt x="0" y="4394200"/>
                  <a:pt x="1181100" y="5562600"/>
                  <a:pt x="2743200" y="5562600"/>
                </a:cubicBezTo>
                <a:cubicBezTo>
                  <a:pt x="3149600" y="5562600"/>
                  <a:pt x="3695700" y="5461000"/>
                  <a:pt x="3987800" y="5257800"/>
                </a:cubicBezTo>
                <a:lnTo>
                  <a:pt x="4013200" y="5283200"/>
                </a:lnTo>
                <a:close/>
                <a:moveTo>
                  <a:pt x="4927600" y="2781300"/>
                </a:moveTo>
                <a:cubicBezTo>
                  <a:pt x="4927600" y="3924300"/>
                  <a:pt x="4102100" y="4724400"/>
                  <a:pt x="2921000" y="4724400"/>
                </a:cubicBezTo>
                <a:cubicBezTo>
                  <a:pt x="1739900" y="4724400"/>
                  <a:pt x="914400" y="3924300"/>
                  <a:pt x="914400" y="2781300"/>
                </a:cubicBezTo>
                <a:cubicBezTo>
                  <a:pt x="914400" y="1638300"/>
                  <a:pt x="1739900" y="838200"/>
                  <a:pt x="2921000" y="838200"/>
                </a:cubicBezTo>
                <a:cubicBezTo>
                  <a:pt x="4102100" y="838200"/>
                  <a:pt x="4927600" y="1638300"/>
                  <a:pt x="4927600" y="2781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06" name="Freeform 15606"/>
          <p:cNvSpPr/>
          <p:nvPr/>
        </p:nvSpPr>
        <p:spPr>
          <a:xfrm>
            <a:off x="3582034" y="4786275"/>
            <a:ext cx="60960" cy="92964"/>
          </a:xfrm>
          <a:custGeom>
            <a:avLst/>
            <a:gdLst/>
            <a:ahLst/>
            <a:cxnLst/>
            <a:rect l="0" t="0" r="0" b="0"/>
            <a:pathLst>
              <a:path w="6096000" h="9296400">
                <a:moveTo>
                  <a:pt x="3048000" y="0"/>
                </a:moveTo>
                <a:cubicBezTo>
                  <a:pt x="469900" y="0"/>
                  <a:pt x="0" y="2654300"/>
                  <a:pt x="0" y="4648200"/>
                </a:cubicBezTo>
                <a:cubicBezTo>
                  <a:pt x="0" y="6642100"/>
                  <a:pt x="469900" y="9296400"/>
                  <a:pt x="3048000" y="9296400"/>
                </a:cubicBezTo>
                <a:cubicBezTo>
                  <a:pt x="5626100" y="9296400"/>
                  <a:pt x="6096000" y="6642100"/>
                  <a:pt x="6096000" y="4648200"/>
                </a:cubicBezTo>
                <a:cubicBezTo>
                  <a:pt x="6096000" y="2654300"/>
                  <a:pt x="5626100" y="0"/>
                  <a:pt x="3048000" y="0"/>
                </a:cubicBezTo>
                <a:close/>
                <a:moveTo>
                  <a:pt x="3048000" y="838200"/>
                </a:moveTo>
                <a:cubicBezTo>
                  <a:pt x="5003800" y="838200"/>
                  <a:pt x="5181600" y="3225800"/>
                  <a:pt x="5181600" y="4648200"/>
                </a:cubicBezTo>
                <a:cubicBezTo>
                  <a:pt x="5181600" y="6070600"/>
                  <a:pt x="5003800" y="8458200"/>
                  <a:pt x="3048000" y="8458200"/>
                </a:cubicBezTo>
                <a:cubicBezTo>
                  <a:pt x="1092200" y="8458200"/>
                  <a:pt x="914400" y="6070600"/>
                  <a:pt x="914400" y="4648200"/>
                </a:cubicBezTo>
                <a:cubicBezTo>
                  <a:pt x="914400" y="3225800"/>
                  <a:pt x="1092200" y="838200"/>
                  <a:pt x="304800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07" name="Freeform 15607"/>
          <p:cNvSpPr/>
          <p:nvPr/>
        </p:nvSpPr>
        <p:spPr>
          <a:xfrm>
            <a:off x="3657726" y="4806849"/>
            <a:ext cx="64770" cy="64770"/>
          </a:xfrm>
          <a:custGeom>
            <a:avLst/>
            <a:gdLst/>
            <a:ahLst/>
            <a:cxnLst/>
            <a:rect l="0" t="0" r="0" b="0"/>
            <a:pathLst>
              <a:path w="6477000" h="6477000">
                <a:moveTo>
                  <a:pt x="3619500" y="0"/>
                </a:moveTo>
                <a:lnTo>
                  <a:pt x="2857500" y="0"/>
                </a:lnTo>
                <a:lnTo>
                  <a:pt x="2857500" y="2857500"/>
                </a:lnTo>
                <a:lnTo>
                  <a:pt x="0" y="2857500"/>
                </a:lnTo>
                <a:lnTo>
                  <a:pt x="0" y="3619500"/>
                </a:lnTo>
                <a:lnTo>
                  <a:pt x="2857500" y="3619500"/>
                </a:lnTo>
                <a:lnTo>
                  <a:pt x="2857500" y="6477000"/>
                </a:lnTo>
                <a:lnTo>
                  <a:pt x="3619500" y="6477000"/>
                </a:lnTo>
                <a:lnTo>
                  <a:pt x="3619500" y="3619500"/>
                </a:lnTo>
                <a:lnTo>
                  <a:pt x="6477000" y="3619500"/>
                </a:lnTo>
                <a:lnTo>
                  <a:pt x="6477000" y="2857500"/>
                </a:lnTo>
                <a:lnTo>
                  <a:pt x="3619500" y="2857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08" name="Freeform 15608"/>
          <p:cNvSpPr/>
          <p:nvPr/>
        </p:nvSpPr>
        <p:spPr>
          <a:xfrm>
            <a:off x="3776852" y="4816755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09" name="Freeform 15609"/>
          <p:cNvSpPr/>
          <p:nvPr/>
        </p:nvSpPr>
        <p:spPr>
          <a:xfrm>
            <a:off x="3854830" y="48167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10" name="Freeform 15610"/>
          <p:cNvSpPr/>
          <p:nvPr/>
        </p:nvSpPr>
        <p:spPr>
          <a:xfrm>
            <a:off x="3891279" y="48167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11" name="Freeform 15611"/>
          <p:cNvSpPr/>
          <p:nvPr/>
        </p:nvSpPr>
        <p:spPr>
          <a:xfrm>
            <a:off x="3962272" y="4780179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12" name="Freeform 15612"/>
          <p:cNvSpPr/>
          <p:nvPr/>
        </p:nvSpPr>
        <p:spPr>
          <a:xfrm>
            <a:off x="4004182" y="48167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13" name="Freeform 15613"/>
          <p:cNvSpPr/>
          <p:nvPr/>
        </p:nvSpPr>
        <p:spPr>
          <a:xfrm>
            <a:off x="4072889" y="48167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14" name="Freeform 15614"/>
          <p:cNvSpPr/>
          <p:nvPr/>
        </p:nvSpPr>
        <p:spPr>
          <a:xfrm>
            <a:off x="4126992" y="48167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15" name="Freeform 15615"/>
          <p:cNvSpPr/>
          <p:nvPr/>
        </p:nvSpPr>
        <p:spPr>
          <a:xfrm>
            <a:off x="4186046" y="47893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16" name="Freeform 15616"/>
          <p:cNvSpPr/>
          <p:nvPr/>
        </p:nvSpPr>
        <p:spPr>
          <a:xfrm>
            <a:off x="4213479" y="48167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17" name="Freeform 15617"/>
          <p:cNvSpPr/>
          <p:nvPr/>
        </p:nvSpPr>
        <p:spPr>
          <a:xfrm>
            <a:off x="4291203" y="48167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18" name="Freeform 15618"/>
          <p:cNvSpPr/>
          <p:nvPr/>
        </p:nvSpPr>
        <p:spPr>
          <a:xfrm>
            <a:off x="4359401" y="48167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19" name="Freeform 15619"/>
          <p:cNvSpPr/>
          <p:nvPr/>
        </p:nvSpPr>
        <p:spPr>
          <a:xfrm>
            <a:off x="4430268" y="47817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20" name="Freeform 15620"/>
          <p:cNvSpPr/>
          <p:nvPr/>
        </p:nvSpPr>
        <p:spPr>
          <a:xfrm>
            <a:off x="2059178" y="49539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21" name="Freeform 15621"/>
          <p:cNvSpPr/>
          <p:nvPr/>
        </p:nvSpPr>
        <p:spPr>
          <a:xfrm>
            <a:off x="2108708" y="493410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22" name="Freeform 15622"/>
          <p:cNvSpPr/>
          <p:nvPr/>
        </p:nvSpPr>
        <p:spPr>
          <a:xfrm>
            <a:off x="2176272" y="49691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23" name="Freeform 15623"/>
          <p:cNvSpPr/>
          <p:nvPr/>
        </p:nvSpPr>
        <p:spPr>
          <a:xfrm>
            <a:off x="2246884" y="49691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24" name="Freeform 15624"/>
          <p:cNvSpPr/>
          <p:nvPr/>
        </p:nvSpPr>
        <p:spPr>
          <a:xfrm>
            <a:off x="2308479" y="49539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25" name="Freeform 15625"/>
          <p:cNvSpPr/>
          <p:nvPr/>
        </p:nvSpPr>
        <p:spPr>
          <a:xfrm>
            <a:off x="2358389" y="49691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26" name="Freeform 15626"/>
          <p:cNvSpPr/>
          <p:nvPr/>
        </p:nvSpPr>
        <p:spPr>
          <a:xfrm>
            <a:off x="2394838" y="49691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27" name="Freeform 15627"/>
          <p:cNvSpPr/>
          <p:nvPr/>
        </p:nvSpPr>
        <p:spPr>
          <a:xfrm>
            <a:off x="2463545" y="49691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28" name="Rectangle 15628"/>
          <p:cNvSpPr/>
          <p:nvPr/>
        </p:nvSpPr>
        <p:spPr>
          <a:xfrm>
            <a:off x="1943100" y="5092142"/>
            <a:ext cx="2699766" cy="336499"/>
          </a:xfrm>
          <a:prstGeom prst="rect">
            <a:avLst/>
          </a:prstGeom>
        </p:spPr>
      </p:sp>
      <p:sp>
        <p:nvSpPr>
          <p:cNvPr id="15629" name="Freeform 15629"/>
          <p:cNvSpPr/>
          <p:nvPr/>
        </p:nvSpPr>
        <p:spPr>
          <a:xfrm>
            <a:off x="1952371" y="5172228"/>
            <a:ext cx="44958" cy="44958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30" name="Freeform 15630"/>
          <p:cNvSpPr/>
          <p:nvPr/>
        </p:nvSpPr>
        <p:spPr>
          <a:xfrm>
            <a:off x="2057400" y="5149749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31" name="Freeform 15631"/>
          <p:cNvSpPr/>
          <p:nvPr/>
        </p:nvSpPr>
        <p:spPr>
          <a:xfrm>
            <a:off x="2150618" y="517845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32" name="Freeform 15632"/>
          <p:cNvSpPr/>
          <p:nvPr/>
        </p:nvSpPr>
        <p:spPr>
          <a:xfrm>
            <a:off x="2207513" y="51634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33" name="Freeform 15633"/>
          <p:cNvSpPr/>
          <p:nvPr/>
        </p:nvSpPr>
        <p:spPr>
          <a:xfrm>
            <a:off x="2253996" y="51787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34" name="Freeform 15634"/>
          <p:cNvSpPr/>
          <p:nvPr/>
        </p:nvSpPr>
        <p:spPr>
          <a:xfrm>
            <a:off x="2332735" y="51787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35" name="Freeform 15635"/>
          <p:cNvSpPr/>
          <p:nvPr/>
        </p:nvSpPr>
        <p:spPr>
          <a:xfrm>
            <a:off x="2369566" y="51787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36" name="Freeform 15636"/>
          <p:cNvSpPr/>
          <p:nvPr/>
        </p:nvSpPr>
        <p:spPr>
          <a:xfrm>
            <a:off x="2426588" y="5149749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37" name="Freeform 15637"/>
          <p:cNvSpPr/>
          <p:nvPr/>
        </p:nvSpPr>
        <p:spPr>
          <a:xfrm>
            <a:off x="2499994" y="5149749"/>
            <a:ext cx="57277" cy="89916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38" name="Freeform 15638"/>
          <p:cNvSpPr/>
          <p:nvPr/>
        </p:nvSpPr>
        <p:spPr>
          <a:xfrm>
            <a:off x="2568194" y="5178705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152400"/>
                </a:moveTo>
                <a:lnTo>
                  <a:pt x="5499100" y="152400"/>
                </a:lnTo>
                <a:lnTo>
                  <a:pt x="5499100" y="1143000"/>
                </a:lnTo>
                <a:lnTo>
                  <a:pt x="5473700" y="1143000"/>
                </a:lnTo>
                <a:cubicBezTo>
                  <a:pt x="4927600" y="342900"/>
                  <a:pt x="3949700" y="0"/>
                  <a:pt x="31623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62300" y="6248400"/>
                </a:cubicBezTo>
                <a:cubicBezTo>
                  <a:pt x="3949700" y="6248400"/>
                  <a:pt x="4927600" y="5905500"/>
                  <a:pt x="5473700" y="5105400"/>
                </a:cubicBezTo>
                <a:lnTo>
                  <a:pt x="5499100" y="5105400"/>
                </a:lnTo>
                <a:lnTo>
                  <a:pt x="5499100" y="9753600"/>
                </a:lnTo>
                <a:lnTo>
                  <a:pt x="6337300" y="9753600"/>
                </a:lnTo>
                <a:close/>
                <a:moveTo>
                  <a:pt x="914400" y="3124200"/>
                </a:moveTo>
                <a:cubicBezTo>
                  <a:pt x="914400" y="1790700"/>
                  <a:pt x="1778000" y="762000"/>
                  <a:pt x="3162300" y="762000"/>
                </a:cubicBezTo>
                <a:cubicBezTo>
                  <a:pt x="4533900" y="762000"/>
                  <a:pt x="5537200" y="1790700"/>
                  <a:pt x="5537200" y="3124200"/>
                </a:cubicBezTo>
                <a:cubicBezTo>
                  <a:pt x="5537200" y="4457700"/>
                  <a:pt x="4533900" y="5486400"/>
                  <a:pt x="31623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39" name="Freeform 15639"/>
          <p:cNvSpPr/>
          <p:nvPr/>
        </p:nvSpPr>
        <p:spPr>
          <a:xfrm>
            <a:off x="2649854" y="51802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40" name="Freeform 15640"/>
          <p:cNvSpPr/>
          <p:nvPr/>
        </p:nvSpPr>
        <p:spPr>
          <a:xfrm>
            <a:off x="2720467" y="51512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41" name="Freeform 15641"/>
          <p:cNvSpPr/>
          <p:nvPr/>
        </p:nvSpPr>
        <p:spPr>
          <a:xfrm>
            <a:off x="2743580" y="51634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42" name="Freeform 15642"/>
          <p:cNvSpPr/>
          <p:nvPr/>
        </p:nvSpPr>
        <p:spPr>
          <a:xfrm>
            <a:off x="2785999" y="5180229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43" name="Freeform 15643"/>
          <p:cNvSpPr/>
          <p:nvPr/>
        </p:nvSpPr>
        <p:spPr>
          <a:xfrm>
            <a:off x="2880486" y="5149749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44" name="Freeform 15644"/>
          <p:cNvSpPr/>
          <p:nvPr/>
        </p:nvSpPr>
        <p:spPr>
          <a:xfrm>
            <a:off x="2971799" y="51787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45" name="Freeform 15645"/>
          <p:cNvSpPr/>
          <p:nvPr/>
        </p:nvSpPr>
        <p:spPr>
          <a:xfrm>
            <a:off x="3025901" y="51787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46" name="Freeform 15646"/>
          <p:cNvSpPr/>
          <p:nvPr/>
        </p:nvSpPr>
        <p:spPr>
          <a:xfrm>
            <a:off x="3081909" y="51787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47" name="Freeform 15647"/>
          <p:cNvSpPr/>
          <p:nvPr/>
        </p:nvSpPr>
        <p:spPr>
          <a:xfrm>
            <a:off x="3157219" y="517845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48" name="Freeform 15648"/>
          <p:cNvSpPr/>
          <p:nvPr/>
        </p:nvSpPr>
        <p:spPr>
          <a:xfrm>
            <a:off x="3221482" y="51512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49" name="Freeform 15649"/>
          <p:cNvSpPr/>
          <p:nvPr/>
        </p:nvSpPr>
        <p:spPr>
          <a:xfrm>
            <a:off x="3248913" y="51787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50" name="Freeform 15650"/>
          <p:cNvSpPr/>
          <p:nvPr/>
        </p:nvSpPr>
        <p:spPr>
          <a:xfrm>
            <a:off x="3310508" y="51634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51" name="Freeform 15651"/>
          <p:cNvSpPr/>
          <p:nvPr/>
        </p:nvSpPr>
        <p:spPr>
          <a:xfrm>
            <a:off x="3360039" y="51512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52" name="Freeform 15652"/>
          <p:cNvSpPr/>
          <p:nvPr/>
        </p:nvSpPr>
        <p:spPr>
          <a:xfrm>
            <a:off x="3387471" y="51787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53" name="Freeform 15653"/>
          <p:cNvSpPr/>
          <p:nvPr/>
        </p:nvSpPr>
        <p:spPr>
          <a:xfrm>
            <a:off x="3465194" y="51787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54" name="Freeform 15654"/>
          <p:cNvSpPr/>
          <p:nvPr/>
        </p:nvSpPr>
        <p:spPr>
          <a:xfrm>
            <a:off x="3569462" y="5146193"/>
            <a:ext cx="25146" cy="113792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1841500" y="0"/>
                </a:moveTo>
                <a:cubicBezTo>
                  <a:pt x="635000" y="1651000"/>
                  <a:pt x="0" y="3733800"/>
                  <a:pt x="0" y="5689600"/>
                </a:cubicBezTo>
                <a:cubicBezTo>
                  <a:pt x="0" y="7747000"/>
                  <a:pt x="660400" y="9804400"/>
                  <a:pt x="1790700" y="11379200"/>
                </a:cubicBezTo>
                <a:lnTo>
                  <a:pt x="2463800" y="10871200"/>
                </a:lnTo>
                <a:cubicBezTo>
                  <a:pt x="1409700" y="9118600"/>
                  <a:pt x="838200" y="7785100"/>
                  <a:pt x="838200" y="5689600"/>
                </a:cubicBezTo>
                <a:cubicBezTo>
                  <a:pt x="838200" y="3594100"/>
                  <a:pt x="1435100" y="2171700"/>
                  <a:pt x="2514600" y="431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55" name="Freeform 15655"/>
          <p:cNvSpPr/>
          <p:nvPr/>
        </p:nvSpPr>
        <p:spPr>
          <a:xfrm>
            <a:off x="3595623" y="5149749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56" name="Freeform 15656"/>
          <p:cNvSpPr/>
          <p:nvPr/>
        </p:nvSpPr>
        <p:spPr>
          <a:xfrm>
            <a:off x="3694938" y="5149749"/>
            <a:ext cx="57277" cy="89916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57" name="Freeform 15657"/>
          <p:cNvSpPr/>
          <p:nvPr/>
        </p:nvSpPr>
        <p:spPr>
          <a:xfrm>
            <a:off x="3758057" y="5149749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58" name="Freeform 15658"/>
          <p:cNvSpPr/>
          <p:nvPr/>
        </p:nvSpPr>
        <p:spPr>
          <a:xfrm>
            <a:off x="3846194" y="5146193"/>
            <a:ext cx="25146" cy="113792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673100" y="11379200"/>
                </a:moveTo>
                <a:cubicBezTo>
                  <a:pt x="1879600" y="9728200"/>
                  <a:pt x="2514600" y="7645400"/>
                  <a:pt x="2514600" y="5689600"/>
                </a:cubicBezTo>
                <a:cubicBezTo>
                  <a:pt x="2514600" y="3632200"/>
                  <a:pt x="1854200" y="1574800"/>
                  <a:pt x="723900" y="0"/>
                </a:cubicBezTo>
                <a:lnTo>
                  <a:pt x="50800" y="508000"/>
                </a:lnTo>
                <a:cubicBezTo>
                  <a:pt x="1104900" y="2260600"/>
                  <a:pt x="1676400" y="3594100"/>
                  <a:pt x="1676400" y="5689600"/>
                </a:cubicBezTo>
                <a:cubicBezTo>
                  <a:pt x="1676400" y="7785100"/>
                  <a:pt x="1079500" y="9207500"/>
                  <a:pt x="0" y="10947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59" name="Freeform 15659"/>
          <p:cNvSpPr/>
          <p:nvPr/>
        </p:nvSpPr>
        <p:spPr>
          <a:xfrm>
            <a:off x="3922013" y="51787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60" name="Freeform 15660"/>
          <p:cNvSpPr/>
          <p:nvPr/>
        </p:nvSpPr>
        <p:spPr>
          <a:xfrm>
            <a:off x="3990212" y="51787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61" name="Freeform 15661"/>
          <p:cNvSpPr/>
          <p:nvPr/>
        </p:nvSpPr>
        <p:spPr>
          <a:xfrm>
            <a:off x="4058538" y="517870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62" name="Freeform 15662"/>
          <p:cNvSpPr/>
          <p:nvPr/>
        </p:nvSpPr>
        <p:spPr>
          <a:xfrm>
            <a:off x="4164329" y="51787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63" name="Freeform 15663"/>
          <p:cNvSpPr/>
          <p:nvPr/>
        </p:nvSpPr>
        <p:spPr>
          <a:xfrm>
            <a:off x="4233925" y="51436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64" name="Freeform 15664"/>
          <p:cNvSpPr/>
          <p:nvPr/>
        </p:nvSpPr>
        <p:spPr>
          <a:xfrm>
            <a:off x="4352670" y="5149749"/>
            <a:ext cx="77089" cy="89916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65" name="Freeform 15665"/>
          <p:cNvSpPr/>
          <p:nvPr/>
        </p:nvSpPr>
        <p:spPr>
          <a:xfrm>
            <a:off x="4446650" y="5226711"/>
            <a:ext cx="13716" cy="13716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66" name="Freeform 15666"/>
          <p:cNvSpPr/>
          <p:nvPr/>
        </p:nvSpPr>
        <p:spPr>
          <a:xfrm>
            <a:off x="4477257" y="5147463"/>
            <a:ext cx="80137" cy="94488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67" name="Freeform 15667"/>
          <p:cNvSpPr/>
          <p:nvPr/>
        </p:nvSpPr>
        <p:spPr>
          <a:xfrm>
            <a:off x="4571364" y="5226711"/>
            <a:ext cx="13716" cy="13716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68" name="Freeform 15668"/>
          <p:cNvSpPr/>
          <p:nvPr/>
        </p:nvSpPr>
        <p:spPr>
          <a:xfrm>
            <a:off x="4596511" y="5147463"/>
            <a:ext cx="45720" cy="94488"/>
          </a:xfrm>
          <a:custGeom>
            <a:avLst/>
            <a:gdLst/>
            <a:ahLst/>
            <a:cxnLst/>
            <a:rect l="0" t="0" r="0" b="0"/>
            <a:pathLst>
              <a:path w="4572000" h="9448800">
                <a:moveTo>
                  <a:pt x="4572000" y="254000"/>
                </a:moveTo>
                <a:lnTo>
                  <a:pt x="3848100" y="0"/>
                </a:lnTo>
                <a:lnTo>
                  <a:pt x="0" y="9207500"/>
                </a:lnTo>
                <a:lnTo>
                  <a:pt x="736600" y="9448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69" name="Freeform 15669"/>
          <p:cNvSpPr/>
          <p:nvPr/>
        </p:nvSpPr>
        <p:spPr>
          <a:xfrm>
            <a:off x="2069592" y="5302149"/>
            <a:ext cx="60198" cy="89916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70" name="Freeform 15670"/>
          <p:cNvSpPr/>
          <p:nvPr/>
        </p:nvSpPr>
        <p:spPr>
          <a:xfrm>
            <a:off x="2143506" y="53311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71" name="Freeform 15671"/>
          <p:cNvSpPr/>
          <p:nvPr/>
        </p:nvSpPr>
        <p:spPr>
          <a:xfrm>
            <a:off x="2214372" y="529605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72" name="Freeform 15672"/>
          <p:cNvSpPr/>
          <p:nvPr/>
        </p:nvSpPr>
        <p:spPr>
          <a:xfrm>
            <a:off x="2235580" y="53158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73" name="Freeform 15673"/>
          <p:cNvSpPr/>
          <p:nvPr/>
        </p:nvSpPr>
        <p:spPr>
          <a:xfrm>
            <a:off x="2285110" y="53036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74" name="Freeform 15674"/>
          <p:cNvSpPr/>
          <p:nvPr/>
        </p:nvSpPr>
        <p:spPr>
          <a:xfrm>
            <a:off x="2314956" y="533110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75" name="Freeform 15675"/>
          <p:cNvSpPr/>
          <p:nvPr/>
        </p:nvSpPr>
        <p:spPr>
          <a:xfrm>
            <a:off x="2420747" y="53311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76" name="Freeform 15676"/>
          <p:cNvSpPr/>
          <p:nvPr/>
        </p:nvSpPr>
        <p:spPr>
          <a:xfrm>
            <a:off x="2499486" y="53311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77" name="Freeform 15677"/>
          <p:cNvSpPr/>
          <p:nvPr/>
        </p:nvSpPr>
        <p:spPr>
          <a:xfrm>
            <a:off x="2535935" y="53311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78" name="Freeform 15678"/>
          <p:cNvSpPr/>
          <p:nvPr/>
        </p:nvSpPr>
        <p:spPr>
          <a:xfrm>
            <a:off x="2637536" y="53158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79" name="Freeform 15679"/>
          <p:cNvSpPr/>
          <p:nvPr/>
        </p:nvSpPr>
        <p:spPr>
          <a:xfrm>
            <a:off x="2687066" y="529605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80" name="Freeform 15680"/>
          <p:cNvSpPr/>
          <p:nvPr/>
        </p:nvSpPr>
        <p:spPr>
          <a:xfrm>
            <a:off x="2754629" y="53311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81" name="Freeform 15681"/>
          <p:cNvSpPr/>
          <p:nvPr/>
        </p:nvSpPr>
        <p:spPr>
          <a:xfrm>
            <a:off x="2856230" y="5294529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82" name="Freeform 15682"/>
          <p:cNvSpPr/>
          <p:nvPr/>
        </p:nvSpPr>
        <p:spPr>
          <a:xfrm>
            <a:off x="2898140" y="53311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83" name="Freeform 15683"/>
          <p:cNvSpPr/>
          <p:nvPr/>
        </p:nvSpPr>
        <p:spPr>
          <a:xfrm>
            <a:off x="2962148" y="53311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84" name="Freeform 15684"/>
          <p:cNvSpPr/>
          <p:nvPr/>
        </p:nvSpPr>
        <p:spPr>
          <a:xfrm>
            <a:off x="3013836" y="53158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85" name="Freeform 15685"/>
          <p:cNvSpPr/>
          <p:nvPr/>
        </p:nvSpPr>
        <p:spPr>
          <a:xfrm>
            <a:off x="3060318" y="53311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86" name="Freeform 15686"/>
          <p:cNvSpPr/>
          <p:nvPr/>
        </p:nvSpPr>
        <p:spPr>
          <a:xfrm>
            <a:off x="3129025" y="53311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87" name="Freeform 15687"/>
          <p:cNvSpPr/>
          <p:nvPr/>
        </p:nvSpPr>
        <p:spPr>
          <a:xfrm>
            <a:off x="3180714" y="53158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88" name="Freeform 15688"/>
          <p:cNvSpPr/>
          <p:nvPr/>
        </p:nvSpPr>
        <p:spPr>
          <a:xfrm>
            <a:off x="3262503" y="5331105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89" name="Freeform 15689"/>
          <p:cNvSpPr/>
          <p:nvPr/>
        </p:nvSpPr>
        <p:spPr>
          <a:xfrm>
            <a:off x="3343529" y="53311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90" name="Freeform 15690"/>
          <p:cNvSpPr/>
          <p:nvPr/>
        </p:nvSpPr>
        <p:spPr>
          <a:xfrm>
            <a:off x="3379978" y="53311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91" name="Freeform 15691"/>
          <p:cNvSpPr/>
          <p:nvPr/>
        </p:nvSpPr>
        <p:spPr>
          <a:xfrm>
            <a:off x="3450970" y="5332629"/>
            <a:ext cx="88138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92" name="Freeform 15692"/>
          <p:cNvSpPr/>
          <p:nvPr/>
        </p:nvSpPr>
        <p:spPr>
          <a:xfrm>
            <a:off x="3550030" y="53036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93" name="Freeform 15693"/>
          <p:cNvSpPr/>
          <p:nvPr/>
        </p:nvSpPr>
        <p:spPr>
          <a:xfrm>
            <a:off x="3579875" y="53311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94" name="Freeform 15694"/>
          <p:cNvSpPr/>
          <p:nvPr/>
        </p:nvSpPr>
        <p:spPr>
          <a:xfrm>
            <a:off x="3648075" y="5331105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95" name="Freeform 15695"/>
          <p:cNvSpPr/>
          <p:nvPr/>
        </p:nvSpPr>
        <p:spPr>
          <a:xfrm>
            <a:off x="3756660" y="53158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96" name="Freeform 15696"/>
          <p:cNvSpPr/>
          <p:nvPr/>
        </p:nvSpPr>
        <p:spPr>
          <a:xfrm>
            <a:off x="3806190" y="529605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97" name="Freeform 15697"/>
          <p:cNvSpPr/>
          <p:nvPr/>
        </p:nvSpPr>
        <p:spPr>
          <a:xfrm>
            <a:off x="3873754" y="53311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98" name="Freeform 15698"/>
          <p:cNvSpPr/>
          <p:nvPr/>
        </p:nvSpPr>
        <p:spPr>
          <a:xfrm>
            <a:off x="3944366" y="53311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99" name="Freeform 15699"/>
          <p:cNvSpPr/>
          <p:nvPr/>
        </p:nvSpPr>
        <p:spPr>
          <a:xfrm>
            <a:off x="4005961" y="53158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00" name="Freeform 15700"/>
          <p:cNvSpPr/>
          <p:nvPr/>
        </p:nvSpPr>
        <p:spPr>
          <a:xfrm>
            <a:off x="4055872" y="53311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01" name="Freeform 15701"/>
          <p:cNvSpPr/>
          <p:nvPr/>
        </p:nvSpPr>
        <p:spPr>
          <a:xfrm>
            <a:off x="4092321" y="53311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02" name="Freeform 15702"/>
          <p:cNvSpPr/>
          <p:nvPr/>
        </p:nvSpPr>
        <p:spPr>
          <a:xfrm>
            <a:off x="4201667" y="53311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03" name="Freeform 15703"/>
          <p:cNvSpPr/>
          <p:nvPr/>
        </p:nvSpPr>
        <p:spPr>
          <a:xfrm>
            <a:off x="4238117" y="53311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04" name="Freeform 15704"/>
          <p:cNvSpPr/>
          <p:nvPr/>
        </p:nvSpPr>
        <p:spPr>
          <a:xfrm>
            <a:off x="4308729" y="5331105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05" name="Freeform 15705"/>
          <p:cNvSpPr/>
          <p:nvPr/>
        </p:nvSpPr>
        <p:spPr>
          <a:xfrm>
            <a:off x="4389373" y="53036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06" name="Freeform 15706"/>
          <p:cNvSpPr/>
          <p:nvPr/>
        </p:nvSpPr>
        <p:spPr>
          <a:xfrm>
            <a:off x="4416805" y="53311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07" name="Freeform 15707"/>
          <p:cNvSpPr/>
          <p:nvPr/>
        </p:nvSpPr>
        <p:spPr>
          <a:xfrm>
            <a:off x="4494530" y="53311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08" name="Rectangle 15708"/>
          <p:cNvSpPr/>
          <p:nvPr/>
        </p:nvSpPr>
        <p:spPr>
          <a:xfrm>
            <a:off x="2057400" y="5396942"/>
            <a:ext cx="583437" cy="184099"/>
          </a:xfrm>
          <a:prstGeom prst="rect">
            <a:avLst/>
          </a:prstGeom>
        </p:spPr>
      </p:sp>
      <p:sp>
        <p:nvSpPr>
          <p:cNvPr id="15709" name="Freeform 15709"/>
          <p:cNvSpPr/>
          <p:nvPr/>
        </p:nvSpPr>
        <p:spPr>
          <a:xfrm>
            <a:off x="2066544" y="54560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10" name="Freeform 15710"/>
          <p:cNvSpPr/>
          <p:nvPr/>
        </p:nvSpPr>
        <p:spPr>
          <a:xfrm>
            <a:off x="2096388" y="54835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11" name="Freeform 15711"/>
          <p:cNvSpPr/>
          <p:nvPr/>
        </p:nvSpPr>
        <p:spPr>
          <a:xfrm>
            <a:off x="2195576" y="54682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12" name="Freeform 15712"/>
          <p:cNvSpPr/>
          <p:nvPr/>
        </p:nvSpPr>
        <p:spPr>
          <a:xfrm>
            <a:off x="2245105" y="544845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13" name="Freeform 15713"/>
          <p:cNvSpPr/>
          <p:nvPr/>
        </p:nvSpPr>
        <p:spPr>
          <a:xfrm>
            <a:off x="2312669" y="54835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14" name="Freeform 15714"/>
          <p:cNvSpPr/>
          <p:nvPr/>
        </p:nvSpPr>
        <p:spPr>
          <a:xfrm>
            <a:off x="2423159" y="5454549"/>
            <a:ext cx="65786" cy="92202"/>
          </a:xfrm>
          <a:custGeom>
            <a:avLst/>
            <a:gdLst/>
            <a:ahLst/>
            <a:cxnLst/>
            <a:rect l="0" t="0" r="0" b="0"/>
            <a:pathLst>
              <a:path w="6578600" h="9220200">
                <a:moveTo>
                  <a:pt x="6578600" y="0"/>
                </a:moveTo>
                <a:lnTo>
                  <a:pt x="5664200" y="0"/>
                </a:lnTo>
                <a:lnTo>
                  <a:pt x="5664200" y="5537200"/>
                </a:lnTo>
                <a:cubicBezTo>
                  <a:pt x="5664200" y="8128000"/>
                  <a:pt x="3975100" y="8382000"/>
                  <a:pt x="3289300" y="8382000"/>
                </a:cubicBezTo>
                <a:cubicBezTo>
                  <a:pt x="2603500" y="8382000"/>
                  <a:pt x="914400" y="8128000"/>
                  <a:pt x="914400" y="5537200"/>
                </a:cubicBezTo>
                <a:lnTo>
                  <a:pt x="914400" y="0"/>
                </a:lnTo>
                <a:lnTo>
                  <a:pt x="0" y="0"/>
                </a:lnTo>
                <a:lnTo>
                  <a:pt x="0" y="5638800"/>
                </a:lnTo>
                <a:cubicBezTo>
                  <a:pt x="0" y="7137400"/>
                  <a:pt x="596900" y="9220200"/>
                  <a:pt x="3289300" y="9220200"/>
                </a:cubicBezTo>
                <a:cubicBezTo>
                  <a:pt x="5981700" y="9220200"/>
                  <a:pt x="6578600" y="7137400"/>
                  <a:pt x="6578600" y="5638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15" name="Freeform 15715"/>
          <p:cNvSpPr/>
          <p:nvPr/>
        </p:nvSpPr>
        <p:spPr>
          <a:xfrm>
            <a:off x="2510409" y="5531511"/>
            <a:ext cx="13716" cy="13716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16" name="Freeform 15716"/>
          <p:cNvSpPr/>
          <p:nvPr/>
        </p:nvSpPr>
        <p:spPr>
          <a:xfrm>
            <a:off x="2541270" y="5452263"/>
            <a:ext cx="57912" cy="94488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17" name="Freeform 15717"/>
          <p:cNvSpPr/>
          <p:nvPr/>
        </p:nvSpPr>
        <p:spPr>
          <a:xfrm>
            <a:off x="2616327" y="5531511"/>
            <a:ext cx="13716" cy="13716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18" name="Rectangle 15718"/>
          <p:cNvSpPr/>
          <p:nvPr/>
        </p:nvSpPr>
        <p:spPr>
          <a:xfrm>
            <a:off x="4705908" y="7390832"/>
            <a:ext cx="112979" cy="147278"/>
          </a:xfrm>
          <a:prstGeom prst="rect">
            <a:avLst/>
          </a:prstGeom>
        </p:spPr>
      </p:sp>
      <p:sp>
        <p:nvSpPr>
          <p:cNvPr id="15719" name="Freeform 15719"/>
          <p:cNvSpPr/>
          <p:nvPr/>
        </p:nvSpPr>
        <p:spPr>
          <a:xfrm>
            <a:off x="4710785" y="7435698"/>
            <a:ext cx="45720" cy="73152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20" name="Freeform 15720"/>
          <p:cNvSpPr/>
          <p:nvPr/>
        </p:nvSpPr>
        <p:spPr>
          <a:xfrm>
            <a:off x="4767884" y="7436917"/>
            <a:ext cx="42672" cy="71932"/>
          </a:xfrm>
          <a:custGeom>
            <a:avLst/>
            <a:gdLst/>
            <a:ahLst/>
            <a:cxnLst/>
            <a:rect l="0" t="0" r="0" b="0"/>
            <a:pathLst>
              <a:path w="5334000" h="8991600">
                <a:moveTo>
                  <a:pt x="5334000" y="0"/>
                </a:moveTo>
                <a:lnTo>
                  <a:pt x="0" y="0"/>
                </a:lnTo>
                <a:lnTo>
                  <a:pt x="0" y="838200"/>
                </a:lnTo>
                <a:lnTo>
                  <a:pt x="4381500" y="838200"/>
                </a:lnTo>
                <a:lnTo>
                  <a:pt x="685800" y="8991600"/>
                </a:lnTo>
                <a:lnTo>
                  <a:pt x="1714500" y="8991600"/>
                </a:lnTo>
                <a:lnTo>
                  <a:pt x="53340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21" name="Picture 15721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4274" y="-13354"/>
            <a:ext cx="5058229" cy="7799109"/>
          </a:xfrm>
          <a:prstGeom prst="rect">
            <a:avLst/>
          </a:prstGeom>
          <a:noFill/>
        </p:spPr>
      </p:pic>
      <p:pic>
        <p:nvPicPr>
          <p:cNvPr id="15722" name="Picture 15722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42900" y="-12700"/>
            <a:ext cx="3172396" cy="5366257"/>
          </a:xfrm>
          <a:prstGeom prst="rect">
            <a:avLst/>
          </a:prstGeom>
          <a:noFill/>
        </p:spPr>
      </p:pic>
      <p:sp>
        <p:nvSpPr>
          <p:cNvPr id="15723" name="Freeform 15723"/>
          <p:cNvSpPr/>
          <p:nvPr/>
        </p:nvSpPr>
        <p:spPr>
          <a:xfrm>
            <a:off x="0" y="457200"/>
            <a:ext cx="2217420" cy="571500"/>
          </a:xfrm>
          <a:custGeom>
            <a:avLst/>
            <a:gdLst/>
            <a:ahLst/>
            <a:cxnLst/>
            <a:rect l="0" t="0" r="0" b="0"/>
            <a:pathLst>
              <a:path w="2217420" h="571500">
                <a:moveTo>
                  <a:pt x="0" y="571500"/>
                </a:moveTo>
                <a:lnTo>
                  <a:pt x="2217420" y="571500"/>
                </a:lnTo>
                <a:lnTo>
                  <a:pt x="2217420" y="0"/>
                </a:lnTo>
                <a:lnTo>
                  <a:pt x="0" y="0"/>
                </a:lnTo>
                <a:lnTo>
                  <a:pt x="0" y="571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5724" name="Picture 15724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704850"/>
            <a:ext cx="2141220" cy="76200"/>
          </a:xfrm>
          <a:prstGeom prst="rect">
            <a:avLst/>
          </a:prstGeom>
          <a:noFill/>
        </p:spPr>
      </p:pic>
      <p:sp>
        <p:nvSpPr>
          <p:cNvPr id="15725" name="Rectangle 15725"/>
          <p:cNvSpPr/>
          <p:nvPr/>
        </p:nvSpPr>
        <p:spPr>
          <a:xfrm>
            <a:off x="1614633" y="404672"/>
            <a:ext cx="488492" cy="309676"/>
          </a:xfrm>
          <a:prstGeom prst="rect">
            <a:avLst/>
          </a:prstGeom>
        </p:spPr>
      </p:sp>
      <p:sp>
        <p:nvSpPr>
          <p:cNvPr id="15726" name="Freeform 15726"/>
          <p:cNvSpPr/>
          <p:nvPr/>
        </p:nvSpPr>
        <p:spPr>
          <a:xfrm>
            <a:off x="1623980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27" name="Freeform 15727"/>
          <p:cNvSpPr/>
          <p:nvPr/>
        </p:nvSpPr>
        <p:spPr>
          <a:xfrm>
            <a:off x="1720907" y="530859"/>
            <a:ext cx="73964" cy="138176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28" name="Freeform 15728"/>
          <p:cNvSpPr/>
          <p:nvPr/>
        </p:nvSpPr>
        <p:spPr>
          <a:xfrm>
            <a:off x="1803203" y="530452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29" name="Freeform 15729"/>
          <p:cNvSpPr/>
          <p:nvPr/>
        </p:nvSpPr>
        <p:spPr>
          <a:xfrm>
            <a:off x="1900129" y="530859"/>
            <a:ext cx="109321" cy="138176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30" name="Freeform 15730"/>
          <p:cNvSpPr/>
          <p:nvPr/>
        </p:nvSpPr>
        <p:spPr>
          <a:xfrm>
            <a:off x="2021643" y="530452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31" name="Rectangle 15731"/>
          <p:cNvSpPr/>
          <p:nvPr/>
        </p:nvSpPr>
        <p:spPr>
          <a:xfrm>
            <a:off x="1288289" y="780346"/>
            <a:ext cx="814844" cy="165688"/>
          </a:xfrm>
          <a:prstGeom prst="rect">
            <a:avLst/>
          </a:prstGeom>
        </p:spPr>
      </p:sp>
      <p:sp>
        <p:nvSpPr>
          <p:cNvPr id="15732" name="Freeform 15732"/>
          <p:cNvSpPr/>
          <p:nvPr/>
        </p:nvSpPr>
        <p:spPr>
          <a:xfrm>
            <a:off x="1299262" y="832192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33" name="Freeform 15733"/>
          <p:cNvSpPr/>
          <p:nvPr/>
        </p:nvSpPr>
        <p:spPr>
          <a:xfrm>
            <a:off x="1365784" y="85825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34" name="Freeform 15734"/>
          <p:cNvSpPr/>
          <p:nvPr/>
        </p:nvSpPr>
        <p:spPr>
          <a:xfrm>
            <a:off x="1425106" y="85802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35" name="Freeform 15735"/>
          <p:cNvSpPr/>
          <p:nvPr/>
        </p:nvSpPr>
        <p:spPr>
          <a:xfrm>
            <a:off x="1482942" y="82670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36" name="Freeform 15736"/>
          <p:cNvSpPr/>
          <p:nvPr/>
        </p:nvSpPr>
        <p:spPr>
          <a:xfrm>
            <a:off x="1543749" y="85825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37" name="Freeform 15737"/>
          <p:cNvSpPr/>
          <p:nvPr/>
        </p:nvSpPr>
        <p:spPr>
          <a:xfrm>
            <a:off x="1611758" y="82670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38" name="Freeform 15738"/>
          <p:cNvSpPr/>
          <p:nvPr/>
        </p:nvSpPr>
        <p:spPr>
          <a:xfrm>
            <a:off x="1634732" y="85825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39" name="Freeform 15739"/>
          <p:cNvSpPr/>
          <p:nvPr/>
        </p:nvSpPr>
        <p:spPr>
          <a:xfrm>
            <a:off x="1705598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40" name="Freeform 15740"/>
          <p:cNvSpPr/>
          <p:nvPr/>
        </p:nvSpPr>
        <p:spPr>
          <a:xfrm>
            <a:off x="1772235" y="85825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41" name="Freeform 15741"/>
          <p:cNvSpPr/>
          <p:nvPr/>
        </p:nvSpPr>
        <p:spPr>
          <a:xfrm>
            <a:off x="1836129" y="825334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42" name="Freeform 15742"/>
          <p:cNvSpPr/>
          <p:nvPr/>
        </p:nvSpPr>
        <p:spPr>
          <a:xfrm>
            <a:off x="1900137" y="832192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43" name="Freeform 15743"/>
          <p:cNvSpPr/>
          <p:nvPr/>
        </p:nvSpPr>
        <p:spPr>
          <a:xfrm>
            <a:off x="1987119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44" name="Freeform 15744"/>
          <p:cNvSpPr/>
          <p:nvPr/>
        </p:nvSpPr>
        <p:spPr>
          <a:xfrm>
            <a:off x="2018094" y="84453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45" name="Freeform 15745"/>
          <p:cNvSpPr/>
          <p:nvPr/>
        </p:nvSpPr>
        <p:spPr>
          <a:xfrm>
            <a:off x="2058214" y="85825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46" name="Rectangle 15746"/>
          <p:cNvSpPr/>
          <p:nvPr/>
        </p:nvSpPr>
        <p:spPr>
          <a:xfrm>
            <a:off x="229920" y="7390832"/>
            <a:ext cx="112979" cy="147278"/>
          </a:xfrm>
          <a:prstGeom prst="rect">
            <a:avLst/>
          </a:prstGeom>
        </p:spPr>
      </p:sp>
      <p:sp>
        <p:nvSpPr>
          <p:cNvPr id="15747" name="Freeform 15747"/>
          <p:cNvSpPr/>
          <p:nvPr/>
        </p:nvSpPr>
        <p:spPr>
          <a:xfrm>
            <a:off x="234797" y="7435698"/>
            <a:ext cx="45720" cy="73152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48" name="Freeform 15748"/>
          <p:cNvSpPr/>
          <p:nvPr/>
        </p:nvSpPr>
        <p:spPr>
          <a:xfrm>
            <a:off x="291896" y="7435698"/>
            <a:ext cx="45516" cy="74371"/>
          </a:xfrm>
          <a:custGeom>
            <a:avLst/>
            <a:gdLst/>
            <a:ahLst/>
            <a:cxnLst/>
            <a:rect l="0" t="0" r="0" b="0"/>
            <a:pathLst>
              <a:path w="5689600" h="9296400">
                <a:moveTo>
                  <a:pt x="1676400" y="4381500"/>
                </a:moveTo>
                <a:cubicBezTo>
                  <a:pt x="673100" y="4648200"/>
                  <a:pt x="0" y="5562600"/>
                  <a:pt x="0" y="6743700"/>
                </a:cubicBezTo>
                <a:cubicBezTo>
                  <a:pt x="0" y="8305800"/>
                  <a:pt x="1333500" y="9296400"/>
                  <a:pt x="2844800" y="9296400"/>
                </a:cubicBezTo>
                <a:cubicBezTo>
                  <a:pt x="4356100" y="9296400"/>
                  <a:pt x="5689600" y="8305800"/>
                  <a:pt x="5689600" y="6743700"/>
                </a:cubicBezTo>
                <a:cubicBezTo>
                  <a:pt x="5689600" y="5562600"/>
                  <a:pt x="5016500" y="4648200"/>
                  <a:pt x="4013200" y="4381500"/>
                </a:cubicBezTo>
                <a:lnTo>
                  <a:pt x="4013200" y="4356100"/>
                </a:lnTo>
                <a:cubicBezTo>
                  <a:pt x="4800600" y="4089400"/>
                  <a:pt x="5359400" y="3263900"/>
                  <a:pt x="5359400" y="2349500"/>
                </a:cubicBezTo>
                <a:cubicBezTo>
                  <a:pt x="5359400" y="914400"/>
                  <a:pt x="4191000" y="0"/>
                  <a:pt x="2844800" y="0"/>
                </a:cubicBezTo>
                <a:cubicBezTo>
                  <a:pt x="1498600" y="0"/>
                  <a:pt x="330200" y="914400"/>
                  <a:pt x="330200" y="2349500"/>
                </a:cubicBezTo>
                <a:cubicBezTo>
                  <a:pt x="330200" y="3263900"/>
                  <a:pt x="889000" y="4089400"/>
                  <a:pt x="1676400" y="4356100"/>
                </a:cubicBezTo>
                <a:close/>
                <a:moveTo>
                  <a:pt x="4445000" y="2425700"/>
                </a:moveTo>
                <a:cubicBezTo>
                  <a:pt x="4445000" y="3352800"/>
                  <a:pt x="3746500" y="4013200"/>
                  <a:pt x="2844800" y="4013200"/>
                </a:cubicBezTo>
                <a:cubicBezTo>
                  <a:pt x="1943100" y="4013200"/>
                  <a:pt x="1244600" y="3352800"/>
                  <a:pt x="1244600" y="2425700"/>
                </a:cubicBezTo>
                <a:cubicBezTo>
                  <a:pt x="1244600" y="1498600"/>
                  <a:pt x="1943100" y="838200"/>
                  <a:pt x="2844800" y="838200"/>
                </a:cubicBezTo>
                <a:cubicBezTo>
                  <a:pt x="3746500" y="838200"/>
                  <a:pt x="4445000" y="1498600"/>
                  <a:pt x="4445000" y="2425700"/>
                </a:cubicBezTo>
                <a:close/>
                <a:moveTo>
                  <a:pt x="4775200" y="6616700"/>
                </a:moveTo>
                <a:cubicBezTo>
                  <a:pt x="4775200" y="7670800"/>
                  <a:pt x="4013200" y="8458200"/>
                  <a:pt x="2844800" y="8458200"/>
                </a:cubicBezTo>
                <a:cubicBezTo>
                  <a:pt x="1676400" y="8458200"/>
                  <a:pt x="914400" y="7670800"/>
                  <a:pt x="914400" y="6616700"/>
                </a:cubicBezTo>
                <a:cubicBezTo>
                  <a:pt x="914400" y="5562600"/>
                  <a:pt x="1676400" y="4775200"/>
                  <a:pt x="2844800" y="4775200"/>
                </a:cubicBezTo>
                <a:cubicBezTo>
                  <a:pt x="4013200" y="4775200"/>
                  <a:pt x="4775200" y="5562600"/>
                  <a:pt x="4775200" y="6616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49" name="Freeform 15749"/>
          <p:cNvSpPr/>
          <p:nvPr/>
        </p:nvSpPr>
        <p:spPr>
          <a:xfrm>
            <a:off x="234797" y="7435698"/>
            <a:ext cx="45720" cy="73152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50" name="Freeform 15750"/>
          <p:cNvSpPr/>
          <p:nvPr/>
        </p:nvSpPr>
        <p:spPr>
          <a:xfrm>
            <a:off x="291896" y="7435698"/>
            <a:ext cx="45516" cy="74371"/>
          </a:xfrm>
          <a:custGeom>
            <a:avLst/>
            <a:gdLst/>
            <a:ahLst/>
            <a:cxnLst/>
            <a:rect l="0" t="0" r="0" b="0"/>
            <a:pathLst>
              <a:path w="5689600" h="9296400">
                <a:moveTo>
                  <a:pt x="1676400" y="4381500"/>
                </a:moveTo>
                <a:cubicBezTo>
                  <a:pt x="673100" y="4648200"/>
                  <a:pt x="0" y="5562600"/>
                  <a:pt x="0" y="6743700"/>
                </a:cubicBezTo>
                <a:cubicBezTo>
                  <a:pt x="0" y="8305800"/>
                  <a:pt x="1333500" y="9296400"/>
                  <a:pt x="2844800" y="9296400"/>
                </a:cubicBezTo>
                <a:cubicBezTo>
                  <a:pt x="4356100" y="9296400"/>
                  <a:pt x="5689600" y="8305800"/>
                  <a:pt x="5689600" y="6743700"/>
                </a:cubicBezTo>
                <a:cubicBezTo>
                  <a:pt x="5689600" y="5562600"/>
                  <a:pt x="5016500" y="4648200"/>
                  <a:pt x="4013200" y="4381500"/>
                </a:cubicBezTo>
                <a:lnTo>
                  <a:pt x="4013200" y="4356100"/>
                </a:lnTo>
                <a:cubicBezTo>
                  <a:pt x="4800600" y="4089400"/>
                  <a:pt x="5359400" y="3263900"/>
                  <a:pt x="5359400" y="2349500"/>
                </a:cubicBezTo>
                <a:cubicBezTo>
                  <a:pt x="5359400" y="914400"/>
                  <a:pt x="4191000" y="0"/>
                  <a:pt x="2844800" y="0"/>
                </a:cubicBezTo>
                <a:cubicBezTo>
                  <a:pt x="1498600" y="0"/>
                  <a:pt x="330200" y="914400"/>
                  <a:pt x="330200" y="2349500"/>
                </a:cubicBezTo>
                <a:cubicBezTo>
                  <a:pt x="330200" y="3263900"/>
                  <a:pt x="889000" y="4089400"/>
                  <a:pt x="1676400" y="4356100"/>
                </a:cubicBezTo>
                <a:close/>
                <a:moveTo>
                  <a:pt x="4445000" y="2425700"/>
                </a:moveTo>
                <a:cubicBezTo>
                  <a:pt x="4445000" y="3352800"/>
                  <a:pt x="3746500" y="4013200"/>
                  <a:pt x="2844800" y="4013200"/>
                </a:cubicBezTo>
                <a:cubicBezTo>
                  <a:pt x="1943100" y="4013200"/>
                  <a:pt x="1244600" y="3352800"/>
                  <a:pt x="1244600" y="2425700"/>
                </a:cubicBezTo>
                <a:cubicBezTo>
                  <a:pt x="1244600" y="1498600"/>
                  <a:pt x="1943100" y="838200"/>
                  <a:pt x="2844800" y="838200"/>
                </a:cubicBezTo>
                <a:cubicBezTo>
                  <a:pt x="3746500" y="838200"/>
                  <a:pt x="4445000" y="1498600"/>
                  <a:pt x="4445000" y="2425700"/>
                </a:cubicBezTo>
                <a:close/>
                <a:moveTo>
                  <a:pt x="4775200" y="6616700"/>
                </a:moveTo>
                <a:cubicBezTo>
                  <a:pt x="4775200" y="7670800"/>
                  <a:pt x="4013200" y="8458200"/>
                  <a:pt x="2844800" y="8458200"/>
                </a:cubicBezTo>
                <a:cubicBezTo>
                  <a:pt x="1676400" y="8458200"/>
                  <a:pt x="914400" y="7670800"/>
                  <a:pt x="914400" y="6616700"/>
                </a:cubicBezTo>
                <a:cubicBezTo>
                  <a:pt x="914400" y="5562600"/>
                  <a:pt x="1676400" y="4775200"/>
                  <a:pt x="2844800" y="4775200"/>
                </a:cubicBezTo>
                <a:cubicBezTo>
                  <a:pt x="4013200" y="4775200"/>
                  <a:pt x="4775200" y="5562600"/>
                  <a:pt x="4775200" y="6616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51" name="Rectangle 15751"/>
          <p:cNvSpPr/>
          <p:nvPr/>
        </p:nvSpPr>
        <p:spPr>
          <a:xfrm>
            <a:off x="229920" y="7390832"/>
            <a:ext cx="112979" cy="147278"/>
          </a:xfrm>
          <a:prstGeom prst="rect">
            <a:avLst/>
          </a:prstGeom>
        </p:spPr>
      </p:sp>
      <p:sp>
        <p:nvSpPr>
          <p:cNvPr id="15752" name="Freeform 15752"/>
          <p:cNvSpPr/>
          <p:nvPr/>
        </p:nvSpPr>
        <p:spPr>
          <a:xfrm>
            <a:off x="234797" y="7435698"/>
            <a:ext cx="45720" cy="73152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53" name="Freeform 15753"/>
          <p:cNvSpPr/>
          <p:nvPr/>
        </p:nvSpPr>
        <p:spPr>
          <a:xfrm>
            <a:off x="291896" y="7435698"/>
            <a:ext cx="45516" cy="74371"/>
          </a:xfrm>
          <a:custGeom>
            <a:avLst/>
            <a:gdLst/>
            <a:ahLst/>
            <a:cxnLst/>
            <a:rect l="0" t="0" r="0" b="0"/>
            <a:pathLst>
              <a:path w="5689600" h="9296400">
                <a:moveTo>
                  <a:pt x="1676400" y="4381500"/>
                </a:moveTo>
                <a:cubicBezTo>
                  <a:pt x="673100" y="4648200"/>
                  <a:pt x="0" y="5562600"/>
                  <a:pt x="0" y="6743700"/>
                </a:cubicBezTo>
                <a:cubicBezTo>
                  <a:pt x="0" y="8305800"/>
                  <a:pt x="1333500" y="9296400"/>
                  <a:pt x="2844800" y="9296400"/>
                </a:cubicBezTo>
                <a:cubicBezTo>
                  <a:pt x="4356100" y="9296400"/>
                  <a:pt x="5689600" y="8305800"/>
                  <a:pt x="5689600" y="6743700"/>
                </a:cubicBezTo>
                <a:cubicBezTo>
                  <a:pt x="5689600" y="5562600"/>
                  <a:pt x="5016500" y="4648200"/>
                  <a:pt x="4013200" y="4381500"/>
                </a:cubicBezTo>
                <a:lnTo>
                  <a:pt x="4013200" y="4356100"/>
                </a:lnTo>
                <a:cubicBezTo>
                  <a:pt x="4800600" y="4089400"/>
                  <a:pt x="5359400" y="3263900"/>
                  <a:pt x="5359400" y="2349500"/>
                </a:cubicBezTo>
                <a:cubicBezTo>
                  <a:pt x="5359400" y="914400"/>
                  <a:pt x="4191000" y="0"/>
                  <a:pt x="2844800" y="0"/>
                </a:cubicBezTo>
                <a:cubicBezTo>
                  <a:pt x="1498600" y="0"/>
                  <a:pt x="330200" y="914400"/>
                  <a:pt x="330200" y="2349500"/>
                </a:cubicBezTo>
                <a:cubicBezTo>
                  <a:pt x="330200" y="3263900"/>
                  <a:pt x="889000" y="4089400"/>
                  <a:pt x="1676400" y="4356100"/>
                </a:cubicBezTo>
                <a:close/>
                <a:moveTo>
                  <a:pt x="4445000" y="2425700"/>
                </a:moveTo>
                <a:cubicBezTo>
                  <a:pt x="4445000" y="3352800"/>
                  <a:pt x="3746500" y="4013200"/>
                  <a:pt x="2844800" y="4013200"/>
                </a:cubicBezTo>
                <a:cubicBezTo>
                  <a:pt x="1943100" y="4013200"/>
                  <a:pt x="1244600" y="3352800"/>
                  <a:pt x="1244600" y="2425700"/>
                </a:cubicBezTo>
                <a:cubicBezTo>
                  <a:pt x="1244600" y="1498600"/>
                  <a:pt x="1943100" y="838200"/>
                  <a:pt x="2844800" y="838200"/>
                </a:cubicBezTo>
                <a:cubicBezTo>
                  <a:pt x="3746500" y="838200"/>
                  <a:pt x="4445000" y="1498600"/>
                  <a:pt x="4445000" y="2425700"/>
                </a:cubicBezTo>
                <a:close/>
                <a:moveTo>
                  <a:pt x="4775200" y="6616700"/>
                </a:moveTo>
                <a:cubicBezTo>
                  <a:pt x="4775200" y="7670800"/>
                  <a:pt x="4013200" y="8458200"/>
                  <a:pt x="2844800" y="8458200"/>
                </a:cubicBezTo>
                <a:cubicBezTo>
                  <a:pt x="1676400" y="8458200"/>
                  <a:pt x="914400" y="7670800"/>
                  <a:pt x="914400" y="6616700"/>
                </a:cubicBezTo>
                <a:cubicBezTo>
                  <a:pt x="914400" y="5562600"/>
                  <a:pt x="1676400" y="4775200"/>
                  <a:pt x="2844800" y="4775200"/>
                </a:cubicBezTo>
                <a:cubicBezTo>
                  <a:pt x="4013200" y="4775200"/>
                  <a:pt x="4775200" y="5562600"/>
                  <a:pt x="4775200" y="6616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54" name="Freeform 15754"/>
          <p:cNvSpPr/>
          <p:nvPr/>
        </p:nvSpPr>
        <p:spPr>
          <a:xfrm>
            <a:off x="234797" y="7435698"/>
            <a:ext cx="45720" cy="73152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55" name="Freeform 15755"/>
          <p:cNvSpPr/>
          <p:nvPr/>
        </p:nvSpPr>
        <p:spPr>
          <a:xfrm>
            <a:off x="291896" y="7435698"/>
            <a:ext cx="45516" cy="74371"/>
          </a:xfrm>
          <a:custGeom>
            <a:avLst/>
            <a:gdLst/>
            <a:ahLst/>
            <a:cxnLst/>
            <a:rect l="0" t="0" r="0" b="0"/>
            <a:pathLst>
              <a:path w="5689600" h="9296400">
                <a:moveTo>
                  <a:pt x="1676400" y="4381500"/>
                </a:moveTo>
                <a:cubicBezTo>
                  <a:pt x="673100" y="4648200"/>
                  <a:pt x="0" y="5562600"/>
                  <a:pt x="0" y="6743700"/>
                </a:cubicBezTo>
                <a:cubicBezTo>
                  <a:pt x="0" y="8305800"/>
                  <a:pt x="1333500" y="9296400"/>
                  <a:pt x="2844800" y="9296400"/>
                </a:cubicBezTo>
                <a:cubicBezTo>
                  <a:pt x="4356100" y="9296400"/>
                  <a:pt x="5689600" y="8305800"/>
                  <a:pt x="5689600" y="6743700"/>
                </a:cubicBezTo>
                <a:cubicBezTo>
                  <a:pt x="5689600" y="5562600"/>
                  <a:pt x="5016500" y="4648200"/>
                  <a:pt x="4013200" y="4381500"/>
                </a:cubicBezTo>
                <a:lnTo>
                  <a:pt x="4013200" y="4356100"/>
                </a:lnTo>
                <a:cubicBezTo>
                  <a:pt x="4800600" y="4089400"/>
                  <a:pt x="5359400" y="3263900"/>
                  <a:pt x="5359400" y="2349500"/>
                </a:cubicBezTo>
                <a:cubicBezTo>
                  <a:pt x="5359400" y="914400"/>
                  <a:pt x="4191000" y="0"/>
                  <a:pt x="2844800" y="0"/>
                </a:cubicBezTo>
                <a:cubicBezTo>
                  <a:pt x="1498600" y="0"/>
                  <a:pt x="330200" y="914400"/>
                  <a:pt x="330200" y="2349500"/>
                </a:cubicBezTo>
                <a:cubicBezTo>
                  <a:pt x="330200" y="3263900"/>
                  <a:pt x="889000" y="4089400"/>
                  <a:pt x="1676400" y="4356100"/>
                </a:cubicBezTo>
                <a:close/>
                <a:moveTo>
                  <a:pt x="4445000" y="2425700"/>
                </a:moveTo>
                <a:cubicBezTo>
                  <a:pt x="4445000" y="3352800"/>
                  <a:pt x="3746500" y="4013200"/>
                  <a:pt x="2844800" y="4013200"/>
                </a:cubicBezTo>
                <a:cubicBezTo>
                  <a:pt x="1943100" y="4013200"/>
                  <a:pt x="1244600" y="3352800"/>
                  <a:pt x="1244600" y="2425700"/>
                </a:cubicBezTo>
                <a:cubicBezTo>
                  <a:pt x="1244600" y="1498600"/>
                  <a:pt x="1943100" y="838200"/>
                  <a:pt x="2844800" y="838200"/>
                </a:cubicBezTo>
                <a:cubicBezTo>
                  <a:pt x="3746500" y="838200"/>
                  <a:pt x="4445000" y="1498600"/>
                  <a:pt x="4445000" y="2425700"/>
                </a:cubicBezTo>
                <a:close/>
                <a:moveTo>
                  <a:pt x="4775200" y="6616700"/>
                </a:moveTo>
                <a:cubicBezTo>
                  <a:pt x="4775200" y="7670800"/>
                  <a:pt x="4013200" y="8458200"/>
                  <a:pt x="2844800" y="8458200"/>
                </a:cubicBezTo>
                <a:cubicBezTo>
                  <a:pt x="1676400" y="8458200"/>
                  <a:pt x="914400" y="7670800"/>
                  <a:pt x="914400" y="6616700"/>
                </a:cubicBezTo>
                <a:cubicBezTo>
                  <a:pt x="914400" y="5562600"/>
                  <a:pt x="1676400" y="4775200"/>
                  <a:pt x="2844800" y="4775200"/>
                </a:cubicBezTo>
                <a:cubicBezTo>
                  <a:pt x="4013200" y="4775200"/>
                  <a:pt x="4775200" y="5562600"/>
                  <a:pt x="4775200" y="6616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56" name="Rectangle 15756"/>
          <p:cNvSpPr/>
          <p:nvPr/>
        </p:nvSpPr>
        <p:spPr>
          <a:xfrm>
            <a:off x="685800" y="1316988"/>
            <a:ext cx="940688" cy="458164"/>
          </a:xfrm>
          <a:prstGeom prst="rect">
            <a:avLst/>
          </a:prstGeom>
        </p:spPr>
      </p:sp>
      <p:sp>
        <p:nvSpPr>
          <p:cNvPr id="15757" name="Freeform 15757"/>
          <p:cNvSpPr/>
          <p:nvPr/>
        </p:nvSpPr>
        <p:spPr>
          <a:xfrm>
            <a:off x="697992" y="1374595"/>
            <a:ext cx="60198" cy="89916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58" name="Freeform 15758"/>
          <p:cNvSpPr/>
          <p:nvPr/>
        </p:nvSpPr>
        <p:spPr>
          <a:xfrm>
            <a:off x="771905" y="1403551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59" name="Freeform 15759"/>
          <p:cNvSpPr/>
          <p:nvPr/>
        </p:nvSpPr>
        <p:spPr>
          <a:xfrm>
            <a:off x="837818" y="1403297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60" name="Freeform 15760"/>
          <p:cNvSpPr/>
          <p:nvPr/>
        </p:nvSpPr>
        <p:spPr>
          <a:xfrm>
            <a:off x="902080" y="1368499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61" name="Freeform 15761"/>
          <p:cNvSpPr/>
          <p:nvPr/>
        </p:nvSpPr>
        <p:spPr>
          <a:xfrm>
            <a:off x="969645" y="1403551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62" name="Freeform 15762"/>
          <p:cNvSpPr/>
          <p:nvPr/>
        </p:nvSpPr>
        <p:spPr>
          <a:xfrm>
            <a:off x="1045210" y="1368499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63" name="Freeform 15763"/>
          <p:cNvSpPr/>
          <p:nvPr/>
        </p:nvSpPr>
        <p:spPr>
          <a:xfrm>
            <a:off x="1070737" y="1403551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64" name="Freeform 15764"/>
          <p:cNvSpPr/>
          <p:nvPr/>
        </p:nvSpPr>
        <p:spPr>
          <a:xfrm>
            <a:off x="1149476" y="1403551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65" name="Freeform 15765"/>
          <p:cNvSpPr/>
          <p:nvPr/>
        </p:nvSpPr>
        <p:spPr>
          <a:xfrm>
            <a:off x="1223518" y="1403551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66" name="Freeform 15766"/>
          <p:cNvSpPr/>
          <p:nvPr/>
        </p:nvSpPr>
        <p:spPr>
          <a:xfrm>
            <a:off x="1294510" y="1366975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67" name="Freeform 15767"/>
          <p:cNvSpPr/>
          <p:nvPr/>
        </p:nvSpPr>
        <p:spPr>
          <a:xfrm>
            <a:off x="1365630" y="1374595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68" name="Freeform 15768"/>
          <p:cNvSpPr/>
          <p:nvPr/>
        </p:nvSpPr>
        <p:spPr>
          <a:xfrm>
            <a:off x="1462277" y="1403551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69" name="Freeform 15769"/>
          <p:cNvSpPr/>
          <p:nvPr/>
        </p:nvSpPr>
        <p:spPr>
          <a:xfrm>
            <a:off x="1496694" y="1388311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70" name="Freeform 15770"/>
          <p:cNvSpPr/>
          <p:nvPr/>
        </p:nvSpPr>
        <p:spPr>
          <a:xfrm>
            <a:off x="1541271" y="1403551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71" name="Freeform 15771"/>
          <p:cNvSpPr/>
          <p:nvPr/>
        </p:nvSpPr>
        <p:spPr>
          <a:xfrm>
            <a:off x="697484" y="1545791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72" name="Freeform 15772"/>
          <p:cNvSpPr/>
          <p:nvPr/>
        </p:nvSpPr>
        <p:spPr>
          <a:xfrm>
            <a:off x="813561" y="1545791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73" name="Freeform 15773"/>
          <p:cNvSpPr/>
          <p:nvPr/>
        </p:nvSpPr>
        <p:spPr>
          <a:xfrm>
            <a:off x="911352" y="1545283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74" name="Freeform 15774"/>
          <p:cNvSpPr/>
          <p:nvPr/>
        </p:nvSpPr>
        <p:spPr>
          <a:xfrm>
            <a:off x="1027429" y="1545791"/>
            <a:ext cx="136652" cy="172720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75" name="Freeform 15775"/>
          <p:cNvSpPr/>
          <p:nvPr/>
        </p:nvSpPr>
        <p:spPr>
          <a:xfrm>
            <a:off x="1174241" y="1545283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76" name="Rectangle 15776"/>
          <p:cNvSpPr/>
          <p:nvPr/>
        </p:nvSpPr>
        <p:spPr>
          <a:xfrm>
            <a:off x="685800" y="1795290"/>
            <a:ext cx="2520326" cy="3240968"/>
          </a:xfrm>
          <a:prstGeom prst="rect">
            <a:avLst/>
          </a:prstGeom>
        </p:spPr>
      </p:sp>
      <p:sp>
        <p:nvSpPr>
          <p:cNvPr id="15777" name="Freeform 15777"/>
          <p:cNvSpPr/>
          <p:nvPr/>
        </p:nvSpPr>
        <p:spPr>
          <a:xfrm>
            <a:off x="685800" y="1847137"/>
            <a:ext cx="104711" cy="80924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78" name="Freeform 15778"/>
          <p:cNvSpPr/>
          <p:nvPr/>
        </p:nvSpPr>
        <p:spPr>
          <a:xfrm>
            <a:off x="798386" y="1841650"/>
            <a:ext cx="44480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79" name="Freeform 15779"/>
          <p:cNvSpPr/>
          <p:nvPr/>
        </p:nvSpPr>
        <p:spPr>
          <a:xfrm>
            <a:off x="859949" y="1848508"/>
            <a:ext cx="1064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80" name="Freeform 15780"/>
          <p:cNvSpPr/>
          <p:nvPr/>
        </p:nvSpPr>
        <p:spPr>
          <a:xfrm>
            <a:off x="888123" y="1841650"/>
            <a:ext cx="7320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81" name="Freeform 15781"/>
          <p:cNvSpPr/>
          <p:nvPr/>
        </p:nvSpPr>
        <p:spPr>
          <a:xfrm>
            <a:off x="910308" y="1873197"/>
            <a:ext cx="5102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82" name="Freeform 15782"/>
          <p:cNvSpPr/>
          <p:nvPr/>
        </p:nvSpPr>
        <p:spPr>
          <a:xfrm>
            <a:off x="1000488" y="1873197"/>
            <a:ext cx="5535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83" name="Freeform 15783"/>
          <p:cNvSpPr/>
          <p:nvPr/>
        </p:nvSpPr>
        <p:spPr>
          <a:xfrm>
            <a:off x="1068151" y="1874569"/>
            <a:ext cx="4503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84" name="Freeform 15784"/>
          <p:cNvSpPr/>
          <p:nvPr/>
        </p:nvSpPr>
        <p:spPr>
          <a:xfrm>
            <a:off x="1130046" y="1873197"/>
            <a:ext cx="2950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85" name="Freeform 15785"/>
          <p:cNvSpPr/>
          <p:nvPr/>
        </p:nvSpPr>
        <p:spPr>
          <a:xfrm>
            <a:off x="1162103" y="1873197"/>
            <a:ext cx="4015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86" name="Freeform 15786"/>
          <p:cNvSpPr/>
          <p:nvPr/>
        </p:nvSpPr>
        <p:spPr>
          <a:xfrm>
            <a:off x="1213571" y="1874569"/>
            <a:ext cx="4503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87" name="Freeform 15787"/>
          <p:cNvSpPr/>
          <p:nvPr/>
        </p:nvSpPr>
        <p:spPr>
          <a:xfrm>
            <a:off x="1275134" y="1848508"/>
            <a:ext cx="1064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88" name="Freeform 15788"/>
          <p:cNvSpPr/>
          <p:nvPr/>
        </p:nvSpPr>
        <p:spPr>
          <a:xfrm>
            <a:off x="1301090" y="1873197"/>
            <a:ext cx="4503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89" name="Freeform 15789"/>
          <p:cNvSpPr/>
          <p:nvPr/>
        </p:nvSpPr>
        <p:spPr>
          <a:xfrm>
            <a:off x="1360545" y="1873197"/>
            <a:ext cx="54019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90" name="Freeform 15790"/>
          <p:cNvSpPr/>
          <p:nvPr/>
        </p:nvSpPr>
        <p:spPr>
          <a:xfrm>
            <a:off x="1454164" y="1873197"/>
            <a:ext cx="5512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91" name="Freeform 15791"/>
          <p:cNvSpPr/>
          <p:nvPr/>
        </p:nvSpPr>
        <p:spPr>
          <a:xfrm>
            <a:off x="1522492" y="1874569"/>
            <a:ext cx="4503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92" name="Freeform 15792"/>
          <p:cNvSpPr/>
          <p:nvPr/>
        </p:nvSpPr>
        <p:spPr>
          <a:xfrm>
            <a:off x="1584387" y="1873197"/>
            <a:ext cx="2950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93" name="Freeform 15793"/>
          <p:cNvSpPr/>
          <p:nvPr/>
        </p:nvSpPr>
        <p:spPr>
          <a:xfrm>
            <a:off x="1649388" y="1847137"/>
            <a:ext cx="52577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94" name="Freeform 15794"/>
          <p:cNvSpPr/>
          <p:nvPr/>
        </p:nvSpPr>
        <p:spPr>
          <a:xfrm>
            <a:off x="1717939" y="1916403"/>
            <a:ext cx="11979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95" name="Freeform 15795"/>
          <p:cNvSpPr/>
          <p:nvPr/>
        </p:nvSpPr>
        <p:spPr>
          <a:xfrm>
            <a:off x="1739236" y="1847137"/>
            <a:ext cx="76093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96" name="Freeform 15796"/>
          <p:cNvSpPr/>
          <p:nvPr/>
        </p:nvSpPr>
        <p:spPr>
          <a:xfrm>
            <a:off x="1824647" y="1916403"/>
            <a:ext cx="11979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97" name="Freeform 15797"/>
          <p:cNvSpPr/>
          <p:nvPr/>
        </p:nvSpPr>
        <p:spPr>
          <a:xfrm>
            <a:off x="1876337" y="1841650"/>
            <a:ext cx="5535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98" name="Freeform 15798"/>
          <p:cNvSpPr/>
          <p:nvPr/>
        </p:nvSpPr>
        <p:spPr>
          <a:xfrm>
            <a:off x="1944887" y="1873197"/>
            <a:ext cx="5102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99" name="Freeform 15799"/>
          <p:cNvSpPr/>
          <p:nvPr/>
        </p:nvSpPr>
        <p:spPr>
          <a:xfrm>
            <a:off x="2006450" y="1873197"/>
            <a:ext cx="54019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00" name="Freeform 15800"/>
          <p:cNvSpPr/>
          <p:nvPr/>
        </p:nvSpPr>
        <p:spPr>
          <a:xfrm>
            <a:off x="2077108" y="1873197"/>
            <a:ext cx="2950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01" name="Freeform 15801"/>
          <p:cNvSpPr/>
          <p:nvPr/>
        </p:nvSpPr>
        <p:spPr>
          <a:xfrm>
            <a:off x="2108854" y="1873197"/>
            <a:ext cx="5102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02" name="Freeform 15802"/>
          <p:cNvSpPr/>
          <p:nvPr/>
        </p:nvSpPr>
        <p:spPr>
          <a:xfrm>
            <a:off x="2170416" y="1873197"/>
            <a:ext cx="5102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03" name="Freeform 15803"/>
          <p:cNvSpPr/>
          <p:nvPr/>
        </p:nvSpPr>
        <p:spPr>
          <a:xfrm>
            <a:off x="2260597" y="1848508"/>
            <a:ext cx="1064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04" name="Freeform 15804"/>
          <p:cNvSpPr/>
          <p:nvPr/>
        </p:nvSpPr>
        <p:spPr>
          <a:xfrm>
            <a:off x="2286553" y="1873197"/>
            <a:ext cx="4503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05" name="Freeform 15805"/>
          <p:cNvSpPr/>
          <p:nvPr/>
        </p:nvSpPr>
        <p:spPr>
          <a:xfrm>
            <a:off x="2376178" y="1847137"/>
            <a:ext cx="6733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06" name="Freeform 15806"/>
          <p:cNvSpPr/>
          <p:nvPr/>
        </p:nvSpPr>
        <p:spPr>
          <a:xfrm>
            <a:off x="2457041" y="1873197"/>
            <a:ext cx="2950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07" name="Freeform 15807"/>
          <p:cNvSpPr/>
          <p:nvPr/>
        </p:nvSpPr>
        <p:spPr>
          <a:xfrm>
            <a:off x="2490762" y="1873197"/>
            <a:ext cx="4414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08" name="Freeform 15808"/>
          <p:cNvSpPr/>
          <p:nvPr/>
        </p:nvSpPr>
        <p:spPr>
          <a:xfrm>
            <a:off x="2550328" y="1873197"/>
            <a:ext cx="77978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09" name="Freeform 15809"/>
          <p:cNvSpPr/>
          <p:nvPr/>
        </p:nvSpPr>
        <p:spPr>
          <a:xfrm>
            <a:off x="2642616" y="1873197"/>
            <a:ext cx="4414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10" name="Freeform 15810"/>
          <p:cNvSpPr/>
          <p:nvPr/>
        </p:nvSpPr>
        <p:spPr>
          <a:xfrm>
            <a:off x="2701960" y="1917203"/>
            <a:ext cx="164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11" name="Freeform 15811"/>
          <p:cNvSpPr/>
          <p:nvPr/>
        </p:nvSpPr>
        <p:spPr>
          <a:xfrm>
            <a:off x="2755092" y="1873197"/>
            <a:ext cx="4015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12" name="Freeform 15812"/>
          <p:cNvSpPr/>
          <p:nvPr/>
        </p:nvSpPr>
        <p:spPr>
          <a:xfrm>
            <a:off x="2800126" y="1859481"/>
            <a:ext cx="3372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13" name="Freeform 15813"/>
          <p:cNvSpPr/>
          <p:nvPr/>
        </p:nvSpPr>
        <p:spPr>
          <a:xfrm>
            <a:off x="2843275" y="1874569"/>
            <a:ext cx="4503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14" name="Freeform 15814"/>
          <p:cNvSpPr/>
          <p:nvPr/>
        </p:nvSpPr>
        <p:spPr>
          <a:xfrm>
            <a:off x="2901288" y="1841650"/>
            <a:ext cx="5535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15" name="Freeform 15815"/>
          <p:cNvSpPr/>
          <p:nvPr/>
        </p:nvSpPr>
        <p:spPr>
          <a:xfrm>
            <a:off x="2969839" y="1873197"/>
            <a:ext cx="5102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16" name="Freeform 15816"/>
          <p:cNvSpPr/>
          <p:nvPr/>
        </p:nvSpPr>
        <p:spPr>
          <a:xfrm>
            <a:off x="3033508" y="1873197"/>
            <a:ext cx="4503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17" name="Freeform 15817"/>
          <p:cNvSpPr/>
          <p:nvPr/>
        </p:nvSpPr>
        <p:spPr>
          <a:xfrm>
            <a:off x="3089192" y="1859481"/>
            <a:ext cx="3372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18" name="Freeform 15818"/>
          <p:cNvSpPr/>
          <p:nvPr/>
        </p:nvSpPr>
        <p:spPr>
          <a:xfrm>
            <a:off x="3128015" y="1873197"/>
            <a:ext cx="4015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19" name="Freeform 15819"/>
          <p:cNvSpPr/>
          <p:nvPr/>
        </p:nvSpPr>
        <p:spPr>
          <a:xfrm>
            <a:off x="691180" y="2025369"/>
            <a:ext cx="46967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20" name="Freeform 15820"/>
          <p:cNvSpPr/>
          <p:nvPr/>
        </p:nvSpPr>
        <p:spPr>
          <a:xfrm>
            <a:off x="745153" y="2025597"/>
            <a:ext cx="4461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21" name="Freeform 15821"/>
          <p:cNvSpPr/>
          <p:nvPr/>
        </p:nvSpPr>
        <p:spPr>
          <a:xfrm>
            <a:off x="805393" y="2025597"/>
            <a:ext cx="4551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22" name="Freeform 15822"/>
          <p:cNvSpPr/>
          <p:nvPr/>
        </p:nvSpPr>
        <p:spPr>
          <a:xfrm>
            <a:off x="891862" y="2025369"/>
            <a:ext cx="46967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23" name="Freeform 15823"/>
          <p:cNvSpPr/>
          <p:nvPr/>
        </p:nvSpPr>
        <p:spPr>
          <a:xfrm>
            <a:off x="948514" y="1994050"/>
            <a:ext cx="44949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24" name="Freeform 15824"/>
          <p:cNvSpPr/>
          <p:nvPr/>
        </p:nvSpPr>
        <p:spPr>
          <a:xfrm>
            <a:off x="1008092" y="2025597"/>
            <a:ext cx="5571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25" name="Freeform 15825"/>
          <p:cNvSpPr/>
          <p:nvPr/>
        </p:nvSpPr>
        <p:spPr>
          <a:xfrm>
            <a:off x="1074497" y="2025597"/>
            <a:ext cx="5571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26" name="Freeform 15826"/>
          <p:cNvSpPr/>
          <p:nvPr/>
        </p:nvSpPr>
        <p:spPr>
          <a:xfrm>
            <a:off x="1139231" y="2025597"/>
            <a:ext cx="40578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27" name="Freeform 15827"/>
          <p:cNvSpPr/>
          <p:nvPr/>
        </p:nvSpPr>
        <p:spPr>
          <a:xfrm>
            <a:off x="1188597" y="2025597"/>
            <a:ext cx="5156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28" name="Freeform 15828"/>
          <p:cNvSpPr/>
          <p:nvPr/>
        </p:nvSpPr>
        <p:spPr>
          <a:xfrm>
            <a:off x="1273396" y="1992679"/>
            <a:ext cx="3508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29" name="Freeform 15829"/>
          <p:cNvSpPr/>
          <p:nvPr/>
        </p:nvSpPr>
        <p:spPr>
          <a:xfrm>
            <a:off x="1313347" y="2025597"/>
            <a:ext cx="2981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30" name="Freeform 15830"/>
          <p:cNvSpPr/>
          <p:nvPr/>
        </p:nvSpPr>
        <p:spPr>
          <a:xfrm>
            <a:off x="1345462" y="2025597"/>
            <a:ext cx="5571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31" name="Freeform 15831"/>
          <p:cNvSpPr/>
          <p:nvPr/>
        </p:nvSpPr>
        <p:spPr>
          <a:xfrm>
            <a:off x="1413996" y="2025597"/>
            <a:ext cx="7880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32" name="Freeform 15832"/>
          <p:cNvSpPr/>
          <p:nvPr/>
        </p:nvSpPr>
        <p:spPr>
          <a:xfrm>
            <a:off x="1535786" y="2025597"/>
            <a:ext cx="7880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33" name="Freeform 15833"/>
          <p:cNvSpPr/>
          <p:nvPr/>
        </p:nvSpPr>
        <p:spPr>
          <a:xfrm>
            <a:off x="1631794" y="2026969"/>
            <a:ext cx="4551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34" name="Freeform 15834"/>
          <p:cNvSpPr/>
          <p:nvPr/>
        </p:nvSpPr>
        <p:spPr>
          <a:xfrm>
            <a:off x="1695733" y="1994050"/>
            <a:ext cx="739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35" name="Freeform 15835"/>
          <p:cNvSpPr/>
          <p:nvPr/>
        </p:nvSpPr>
        <p:spPr>
          <a:xfrm>
            <a:off x="1714385" y="2011881"/>
            <a:ext cx="3407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36" name="Freeform 15836"/>
          <p:cNvSpPr/>
          <p:nvPr/>
        </p:nvSpPr>
        <p:spPr>
          <a:xfrm>
            <a:off x="1758046" y="2000908"/>
            <a:ext cx="1076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37" name="Freeform 15837"/>
          <p:cNvSpPr/>
          <p:nvPr/>
        </p:nvSpPr>
        <p:spPr>
          <a:xfrm>
            <a:off x="1784881" y="2025597"/>
            <a:ext cx="55934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38" name="Freeform 15838"/>
          <p:cNvSpPr/>
          <p:nvPr/>
        </p:nvSpPr>
        <p:spPr>
          <a:xfrm>
            <a:off x="1854996" y="1994050"/>
            <a:ext cx="739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39" name="Freeform 15839"/>
          <p:cNvSpPr/>
          <p:nvPr/>
        </p:nvSpPr>
        <p:spPr>
          <a:xfrm>
            <a:off x="1877460" y="2025597"/>
            <a:ext cx="5156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40" name="Freeform 15840"/>
          <p:cNvSpPr/>
          <p:nvPr/>
        </p:nvSpPr>
        <p:spPr>
          <a:xfrm>
            <a:off x="1963940" y="2023540"/>
            <a:ext cx="52347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41" name="Freeform 15841"/>
          <p:cNvSpPr/>
          <p:nvPr/>
        </p:nvSpPr>
        <p:spPr>
          <a:xfrm>
            <a:off x="2026713" y="2023540"/>
            <a:ext cx="38336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42" name="Freeform 15842"/>
          <p:cNvSpPr/>
          <p:nvPr/>
        </p:nvSpPr>
        <p:spPr>
          <a:xfrm>
            <a:off x="2068569" y="2023540"/>
            <a:ext cx="55822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43" name="Freeform 15843"/>
          <p:cNvSpPr/>
          <p:nvPr/>
        </p:nvSpPr>
        <p:spPr>
          <a:xfrm>
            <a:off x="2131790" y="2023540"/>
            <a:ext cx="52347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44" name="Freeform 15844"/>
          <p:cNvSpPr/>
          <p:nvPr/>
        </p:nvSpPr>
        <p:spPr>
          <a:xfrm>
            <a:off x="2191312" y="2023540"/>
            <a:ext cx="46519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45" name="Freeform 15845"/>
          <p:cNvSpPr/>
          <p:nvPr/>
        </p:nvSpPr>
        <p:spPr>
          <a:xfrm>
            <a:off x="2272356" y="2023540"/>
            <a:ext cx="60530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46" name="Freeform 15846"/>
          <p:cNvSpPr/>
          <p:nvPr/>
        </p:nvSpPr>
        <p:spPr>
          <a:xfrm>
            <a:off x="2337370" y="1992679"/>
            <a:ext cx="42259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47" name="Freeform 15847"/>
          <p:cNvSpPr/>
          <p:nvPr/>
        </p:nvSpPr>
        <p:spPr>
          <a:xfrm>
            <a:off x="2406756" y="1992679"/>
            <a:ext cx="42259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48" name="Freeform 15848"/>
          <p:cNvSpPr/>
          <p:nvPr/>
        </p:nvSpPr>
        <p:spPr>
          <a:xfrm>
            <a:off x="2451370" y="2023540"/>
            <a:ext cx="60530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49" name="Freeform 15849"/>
          <p:cNvSpPr/>
          <p:nvPr/>
        </p:nvSpPr>
        <p:spPr>
          <a:xfrm>
            <a:off x="2519971" y="2023540"/>
            <a:ext cx="49657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50" name="Freeform 15850"/>
          <p:cNvSpPr/>
          <p:nvPr/>
        </p:nvSpPr>
        <p:spPr>
          <a:xfrm>
            <a:off x="2575570" y="2024911"/>
            <a:ext cx="52459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51" name="Freeform 15851"/>
          <p:cNvSpPr/>
          <p:nvPr/>
        </p:nvSpPr>
        <p:spPr>
          <a:xfrm>
            <a:off x="2636549" y="2023540"/>
            <a:ext cx="46519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52" name="Freeform 15852"/>
          <p:cNvSpPr/>
          <p:nvPr/>
        </p:nvSpPr>
        <p:spPr>
          <a:xfrm>
            <a:off x="2722323" y="2000908"/>
            <a:ext cx="1076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53" name="Freeform 15853"/>
          <p:cNvSpPr/>
          <p:nvPr/>
        </p:nvSpPr>
        <p:spPr>
          <a:xfrm>
            <a:off x="2748598" y="2025597"/>
            <a:ext cx="4551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54" name="Freeform 15854"/>
          <p:cNvSpPr/>
          <p:nvPr/>
        </p:nvSpPr>
        <p:spPr>
          <a:xfrm>
            <a:off x="2808737" y="2025369"/>
            <a:ext cx="46967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55" name="Freeform 15855"/>
          <p:cNvSpPr/>
          <p:nvPr/>
        </p:nvSpPr>
        <p:spPr>
          <a:xfrm>
            <a:off x="2867070" y="1994050"/>
            <a:ext cx="739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56" name="Freeform 15856"/>
          <p:cNvSpPr/>
          <p:nvPr/>
        </p:nvSpPr>
        <p:spPr>
          <a:xfrm>
            <a:off x="2892236" y="2026969"/>
            <a:ext cx="4551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57" name="Freeform 15857"/>
          <p:cNvSpPr/>
          <p:nvPr/>
        </p:nvSpPr>
        <p:spPr>
          <a:xfrm>
            <a:off x="2950906" y="1994050"/>
            <a:ext cx="55934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58" name="Freeform 15858"/>
          <p:cNvSpPr/>
          <p:nvPr/>
        </p:nvSpPr>
        <p:spPr>
          <a:xfrm>
            <a:off x="3022926" y="2000908"/>
            <a:ext cx="1076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59" name="Freeform 15859"/>
          <p:cNvSpPr/>
          <p:nvPr/>
        </p:nvSpPr>
        <p:spPr>
          <a:xfrm>
            <a:off x="3049201" y="2025597"/>
            <a:ext cx="4551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60" name="Freeform 15860"/>
          <p:cNvSpPr/>
          <p:nvPr/>
        </p:nvSpPr>
        <p:spPr>
          <a:xfrm>
            <a:off x="3109339" y="2025597"/>
            <a:ext cx="54589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61" name="Freeform 15861"/>
          <p:cNvSpPr/>
          <p:nvPr/>
        </p:nvSpPr>
        <p:spPr>
          <a:xfrm>
            <a:off x="690820" y="2177997"/>
            <a:ext cx="4162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62" name="Freeform 15862"/>
          <p:cNvSpPr/>
          <p:nvPr/>
        </p:nvSpPr>
        <p:spPr>
          <a:xfrm>
            <a:off x="744789" y="2177769"/>
            <a:ext cx="43823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63" name="Freeform 15863"/>
          <p:cNvSpPr/>
          <p:nvPr/>
        </p:nvSpPr>
        <p:spPr>
          <a:xfrm>
            <a:off x="791332" y="2164281"/>
            <a:ext cx="3179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64" name="Freeform 15864"/>
          <p:cNvSpPr/>
          <p:nvPr/>
        </p:nvSpPr>
        <p:spPr>
          <a:xfrm>
            <a:off x="831808" y="2153308"/>
            <a:ext cx="1004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65" name="Freeform 15865"/>
          <p:cNvSpPr/>
          <p:nvPr/>
        </p:nvSpPr>
        <p:spPr>
          <a:xfrm>
            <a:off x="856073" y="2177997"/>
            <a:ext cx="4246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66" name="Freeform 15866"/>
          <p:cNvSpPr/>
          <p:nvPr/>
        </p:nvSpPr>
        <p:spPr>
          <a:xfrm>
            <a:off x="911925" y="2177997"/>
            <a:ext cx="50935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67" name="Freeform 15867"/>
          <p:cNvSpPr/>
          <p:nvPr/>
        </p:nvSpPr>
        <p:spPr>
          <a:xfrm>
            <a:off x="977294" y="2222003"/>
            <a:ext cx="15479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68" name="Freeform 15868"/>
          <p:cNvSpPr/>
          <p:nvPr/>
        </p:nvSpPr>
        <p:spPr>
          <a:xfrm>
            <a:off x="1027498" y="2146450"/>
            <a:ext cx="5219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69" name="Freeform 15869"/>
          <p:cNvSpPr/>
          <p:nvPr/>
        </p:nvSpPr>
        <p:spPr>
          <a:xfrm>
            <a:off x="1094436" y="2153308"/>
            <a:ext cx="1004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70" name="Freeform 15870"/>
          <p:cNvSpPr/>
          <p:nvPr/>
        </p:nvSpPr>
        <p:spPr>
          <a:xfrm>
            <a:off x="1119538" y="2177997"/>
            <a:ext cx="2782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71" name="Freeform 15871"/>
          <p:cNvSpPr/>
          <p:nvPr/>
        </p:nvSpPr>
        <p:spPr>
          <a:xfrm>
            <a:off x="1149283" y="2177997"/>
            <a:ext cx="4811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72" name="Freeform 15872"/>
          <p:cNvSpPr/>
          <p:nvPr/>
        </p:nvSpPr>
        <p:spPr>
          <a:xfrm>
            <a:off x="1207122" y="2177769"/>
            <a:ext cx="43823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73" name="Freeform 15873"/>
          <p:cNvSpPr/>
          <p:nvPr/>
        </p:nvSpPr>
        <p:spPr>
          <a:xfrm>
            <a:off x="1253665" y="2164281"/>
            <a:ext cx="3179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74" name="Freeform 15874"/>
          <p:cNvSpPr/>
          <p:nvPr/>
        </p:nvSpPr>
        <p:spPr>
          <a:xfrm>
            <a:off x="1294142" y="2153308"/>
            <a:ext cx="1004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75" name="Freeform 15875"/>
          <p:cNvSpPr/>
          <p:nvPr/>
        </p:nvSpPr>
        <p:spPr>
          <a:xfrm>
            <a:off x="1318407" y="2177997"/>
            <a:ext cx="4246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76" name="Freeform 15876"/>
          <p:cNvSpPr/>
          <p:nvPr/>
        </p:nvSpPr>
        <p:spPr>
          <a:xfrm>
            <a:off x="1374258" y="2177997"/>
            <a:ext cx="50935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77" name="Freeform 15877"/>
          <p:cNvSpPr/>
          <p:nvPr/>
        </p:nvSpPr>
        <p:spPr>
          <a:xfrm>
            <a:off x="1439628" y="2222003"/>
            <a:ext cx="15479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78" name="Freeform 15878"/>
          <p:cNvSpPr/>
          <p:nvPr/>
        </p:nvSpPr>
        <p:spPr>
          <a:xfrm>
            <a:off x="1493178" y="2177997"/>
            <a:ext cx="5219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79" name="Freeform 15879"/>
          <p:cNvSpPr/>
          <p:nvPr/>
        </p:nvSpPr>
        <p:spPr>
          <a:xfrm>
            <a:off x="1558338" y="2146450"/>
            <a:ext cx="6902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80" name="Freeform 15880"/>
          <p:cNvSpPr/>
          <p:nvPr/>
        </p:nvSpPr>
        <p:spPr>
          <a:xfrm>
            <a:off x="1579047" y="2177997"/>
            <a:ext cx="4162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81" name="Freeform 15881"/>
          <p:cNvSpPr/>
          <p:nvPr/>
        </p:nvSpPr>
        <p:spPr>
          <a:xfrm>
            <a:off x="1629669" y="2179369"/>
            <a:ext cx="47379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82" name="Freeform 15882"/>
          <p:cNvSpPr/>
          <p:nvPr/>
        </p:nvSpPr>
        <p:spPr>
          <a:xfrm>
            <a:off x="1679559" y="2179369"/>
            <a:ext cx="72586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83" name="Freeform 15883"/>
          <p:cNvSpPr/>
          <p:nvPr/>
        </p:nvSpPr>
        <p:spPr>
          <a:xfrm>
            <a:off x="1761140" y="2177997"/>
            <a:ext cx="2782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84" name="Freeform 15884"/>
          <p:cNvSpPr/>
          <p:nvPr/>
        </p:nvSpPr>
        <p:spPr>
          <a:xfrm>
            <a:off x="1795236" y="2153308"/>
            <a:ext cx="1004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85" name="Freeform 15885"/>
          <p:cNvSpPr/>
          <p:nvPr/>
        </p:nvSpPr>
        <p:spPr>
          <a:xfrm>
            <a:off x="1813958" y="2164281"/>
            <a:ext cx="3179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86" name="Freeform 15886"/>
          <p:cNvSpPr/>
          <p:nvPr/>
        </p:nvSpPr>
        <p:spPr>
          <a:xfrm>
            <a:off x="1854435" y="2153308"/>
            <a:ext cx="1004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87" name="Freeform 15887"/>
          <p:cNvSpPr/>
          <p:nvPr/>
        </p:nvSpPr>
        <p:spPr>
          <a:xfrm>
            <a:off x="1878700" y="2177997"/>
            <a:ext cx="4246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88" name="Freeform 15888"/>
          <p:cNvSpPr/>
          <p:nvPr/>
        </p:nvSpPr>
        <p:spPr>
          <a:xfrm>
            <a:off x="1934552" y="2177997"/>
            <a:ext cx="50935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89" name="Freeform 15889"/>
          <p:cNvSpPr/>
          <p:nvPr/>
        </p:nvSpPr>
        <p:spPr>
          <a:xfrm>
            <a:off x="1999921" y="2222003"/>
            <a:ext cx="15479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90" name="Freeform 15890"/>
          <p:cNvSpPr/>
          <p:nvPr/>
        </p:nvSpPr>
        <p:spPr>
          <a:xfrm>
            <a:off x="2049392" y="2177997"/>
            <a:ext cx="37861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91" name="Freeform 15891"/>
          <p:cNvSpPr/>
          <p:nvPr/>
        </p:nvSpPr>
        <p:spPr>
          <a:xfrm>
            <a:off x="2091647" y="2164281"/>
            <a:ext cx="3179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92" name="Freeform 15892"/>
          <p:cNvSpPr/>
          <p:nvPr/>
        </p:nvSpPr>
        <p:spPr>
          <a:xfrm>
            <a:off x="2129613" y="2177997"/>
            <a:ext cx="4162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93" name="Freeform 15893"/>
          <p:cNvSpPr/>
          <p:nvPr/>
        </p:nvSpPr>
        <p:spPr>
          <a:xfrm>
            <a:off x="2183582" y="2177997"/>
            <a:ext cx="50935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94" name="Freeform 15894"/>
          <p:cNvSpPr/>
          <p:nvPr/>
        </p:nvSpPr>
        <p:spPr>
          <a:xfrm>
            <a:off x="2247174" y="2177997"/>
            <a:ext cx="4811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95" name="Freeform 15895"/>
          <p:cNvSpPr/>
          <p:nvPr/>
        </p:nvSpPr>
        <p:spPr>
          <a:xfrm>
            <a:off x="2331055" y="2177997"/>
            <a:ext cx="73527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96" name="Freeform 15896"/>
          <p:cNvSpPr/>
          <p:nvPr/>
        </p:nvSpPr>
        <p:spPr>
          <a:xfrm>
            <a:off x="2417866" y="2177997"/>
            <a:ext cx="4162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97" name="Freeform 15897"/>
          <p:cNvSpPr/>
          <p:nvPr/>
        </p:nvSpPr>
        <p:spPr>
          <a:xfrm>
            <a:off x="2473822" y="2177997"/>
            <a:ext cx="4246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98" name="Freeform 15898"/>
          <p:cNvSpPr/>
          <p:nvPr/>
        </p:nvSpPr>
        <p:spPr>
          <a:xfrm>
            <a:off x="2529674" y="2177997"/>
            <a:ext cx="4162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99" name="Freeform 15899"/>
          <p:cNvSpPr/>
          <p:nvPr/>
        </p:nvSpPr>
        <p:spPr>
          <a:xfrm>
            <a:off x="2583643" y="2177997"/>
            <a:ext cx="50935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00" name="Freeform 15900"/>
          <p:cNvSpPr/>
          <p:nvPr/>
        </p:nvSpPr>
        <p:spPr>
          <a:xfrm>
            <a:off x="2649744" y="2153308"/>
            <a:ext cx="1004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01" name="Freeform 15901"/>
          <p:cNvSpPr/>
          <p:nvPr/>
        </p:nvSpPr>
        <p:spPr>
          <a:xfrm>
            <a:off x="2674009" y="2177997"/>
            <a:ext cx="4246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02" name="Freeform 15902"/>
          <p:cNvSpPr/>
          <p:nvPr/>
        </p:nvSpPr>
        <p:spPr>
          <a:xfrm>
            <a:off x="2729860" y="2177997"/>
            <a:ext cx="50935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03" name="Freeform 15903"/>
          <p:cNvSpPr/>
          <p:nvPr/>
        </p:nvSpPr>
        <p:spPr>
          <a:xfrm>
            <a:off x="2795230" y="2222003"/>
            <a:ext cx="15479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04" name="Freeform 15904"/>
          <p:cNvSpPr/>
          <p:nvPr/>
        </p:nvSpPr>
        <p:spPr>
          <a:xfrm>
            <a:off x="2842714" y="2164281"/>
            <a:ext cx="3179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05" name="Freeform 15905"/>
          <p:cNvSpPr/>
          <p:nvPr/>
        </p:nvSpPr>
        <p:spPr>
          <a:xfrm>
            <a:off x="2883191" y="2146450"/>
            <a:ext cx="41940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06" name="Freeform 15906"/>
          <p:cNvSpPr/>
          <p:nvPr/>
        </p:nvSpPr>
        <p:spPr>
          <a:xfrm>
            <a:off x="2938519" y="2177997"/>
            <a:ext cx="4811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07" name="Freeform 15907"/>
          <p:cNvSpPr/>
          <p:nvPr/>
        </p:nvSpPr>
        <p:spPr>
          <a:xfrm>
            <a:off x="2996358" y="2177997"/>
            <a:ext cx="4162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08" name="Freeform 15908"/>
          <p:cNvSpPr/>
          <p:nvPr/>
        </p:nvSpPr>
        <p:spPr>
          <a:xfrm>
            <a:off x="3046771" y="2164281"/>
            <a:ext cx="3179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09" name="Freeform 15909"/>
          <p:cNvSpPr/>
          <p:nvPr/>
        </p:nvSpPr>
        <p:spPr>
          <a:xfrm>
            <a:off x="3087561" y="2177997"/>
            <a:ext cx="2782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10" name="Freeform 15910"/>
          <p:cNvSpPr/>
          <p:nvPr/>
        </p:nvSpPr>
        <p:spPr>
          <a:xfrm>
            <a:off x="3117307" y="2177997"/>
            <a:ext cx="4811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11" name="Freeform 15911"/>
          <p:cNvSpPr/>
          <p:nvPr/>
        </p:nvSpPr>
        <p:spPr>
          <a:xfrm>
            <a:off x="691106" y="2330397"/>
            <a:ext cx="5084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12" name="Freeform 15912"/>
          <p:cNvSpPr/>
          <p:nvPr/>
        </p:nvSpPr>
        <p:spPr>
          <a:xfrm>
            <a:off x="751572" y="2298850"/>
            <a:ext cx="5516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13" name="Freeform 15913"/>
          <p:cNvSpPr/>
          <p:nvPr/>
        </p:nvSpPr>
        <p:spPr>
          <a:xfrm>
            <a:off x="822540" y="2331769"/>
            <a:ext cx="4488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14" name="Freeform 15914"/>
          <p:cNvSpPr/>
          <p:nvPr/>
        </p:nvSpPr>
        <p:spPr>
          <a:xfrm>
            <a:off x="881238" y="2330169"/>
            <a:ext cx="46317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15" name="Freeform 15915"/>
          <p:cNvSpPr/>
          <p:nvPr/>
        </p:nvSpPr>
        <p:spPr>
          <a:xfrm>
            <a:off x="934409" y="2330397"/>
            <a:ext cx="4399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16" name="Freeform 15916"/>
          <p:cNvSpPr/>
          <p:nvPr/>
        </p:nvSpPr>
        <p:spPr>
          <a:xfrm>
            <a:off x="987911" y="2316681"/>
            <a:ext cx="3360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17" name="Freeform 15917"/>
          <p:cNvSpPr/>
          <p:nvPr/>
        </p:nvSpPr>
        <p:spPr>
          <a:xfrm>
            <a:off x="1030912" y="2305708"/>
            <a:ext cx="1061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18" name="Freeform 15918"/>
          <p:cNvSpPr/>
          <p:nvPr/>
        </p:nvSpPr>
        <p:spPr>
          <a:xfrm>
            <a:off x="1054678" y="2330397"/>
            <a:ext cx="54939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19" name="Freeform 15919"/>
          <p:cNvSpPr/>
          <p:nvPr/>
        </p:nvSpPr>
        <p:spPr>
          <a:xfrm>
            <a:off x="1122220" y="2330397"/>
            <a:ext cx="4488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20" name="Freeform 15920"/>
          <p:cNvSpPr/>
          <p:nvPr/>
        </p:nvSpPr>
        <p:spPr>
          <a:xfrm>
            <a:off x="1183349" y="2374403"/>
            <a:ext cx="16360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21" name="Freeform 15921"/>
          <p:cNvSpPr/>
          <p:nvPr/>
        </p:nvSpPr>
        <p:spPr>
          <a:xfrm>
            <a:off x="1237957" y="2330397"/>
            <a:ext cx="4399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22" name="Freeform 15922"/>
          <p:cNvSpPr/>
          <p:nvPr/>
        </p:nvSpPr>
        <p:spPr>
          <a:xfrm>
            <a:off x="1297318" y="2330397"/>
            <a:ext cx="4488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23" name="Freeform 15923"/>
          <p:cNvSpPr/>
          <p:nvPr/>
        </p:nvSpPr>
        <p:spPr>
          <a:xfrm>
            <a:off x="1355684" y="2298850"/>
            <a:ext cx="5516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24" name="Freeform 15924"/>
          <p:cNvSpPr/>
          <p:nvPr/>
        </p:nvSpPr>
        <p:spPr>
          <a:xfrm>
            <a:off x="1448982" y="2298850"/>
            <a:ext cx="5516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25" name="Freeform 15925"/>
          <p:cNvSpPr/>
          <p:nvPr/>
        </p:nvSpPr>
        <p:spPr>
          <a:xfrm>
            <a:off x="1517297" y="2330397"/>
            <a:ext cx="5084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26" name="Freeform 15926"/>
          <p:cNvSpPr/>
          <p:nvPr/>
        </p:nvSpPr>
        <p:spPr>
          <a:xfrm>
            <a:off x="1576990" y="2330397"/>
            <a:ext cx="4001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27" name="Freeform 15927"/>
          <p:cNvSpPr/>
          <p:nvPr/>
        </p:nvSpPr>
        <p:spPr>
          <a:xfrm>
            <a:off x="1628281" y="2305708"/>
            <a:ext cx="1061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28" name="Freeform 15928"/>
          <p:cNvSpPr/>
          <p:nvPr/>
        </p:nvSpPr>
        <p:spPr>
          <a:xfrm>
            <a:off x="1652048" y="2330397"/>
            <a:ext cx="53833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29" name="Freeform 15929"/>
          <p:cNvSpPr/>
          <p:nvPr/>
        </p:nvSpPr>
        <p:spPr>
          <a:xfrm>
            <a:off x="1721579" y="2330397"/>
            <a:ext cx="4488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30" name="Freeform 15930"/>
          <p:cNvSpPr/>
          <p:nvPr/>
        </p:nvSpPr>
        <p:spPr>
          <a:xfrm>
            <a:off x="1784919" y="2373603"/>
            <a:ext cx="11938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31" name="Freeform 15931"/>
          <p:cNvSpPr/>
          <p:nvPr/>
        </p:nvSpPr>
        <p:spPr>
          <a:xfrm>
            <a:off x="1837316" y="2302279"/>
            <a:ext cx="81580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32" name="Freeform 15932"/>
          <p:cNvSpPr/>
          <p:nvPr/>
        </p:nvSpPr>
        <p:spPr>
          <a:xfrm>
            <a:off x="1932051" y="2331769"/>
            <a:ext cx="4488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33" name="Freeform 15933"/>
          <p:cNvSpPr/>
          <p:nvPr/>
        </p:nvSpPr>
        <p:spPr>
          <a:xfrm>
            <a:off x="1993733" y="2330397"/>
            <a:ext cx="2940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34" name="Freeform 15934"/>
          <p:cNvSpPr/>
          <p:nvPr/>
        </p:nvSpPr>
        <p:spPr>
          <a:xfrm>
            <a:off x="2055858" y="2330397"/>
            <a:ext cx="5516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35" name="Freeform 15935"/>
          <p:cNvSpPr/>
          <p:nvPr/>
        </p:nvSpPr>
        <p:spPr>
          <a:xfrm>
            <a:off x="2123620" y="2330397"/>
            <a:ext cx="2940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36" name="Freeform 15936"/>
          <p:cNvSpPr/>
          <p:nvPr/>
        </p:nvSpPr>
        <p:spPr>
          <a:xfrm>
            <a:off x="2155246" y="2330397"/>
            <a:ext cx="54939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37" name="Freeform 15937"/>
          <p:cNvSpPr/>
          <p:nvPr/>
        </p:nvSpPr>
        <p:spPr>
          <a:xfrm>
            <a:off x="2220687" y="2330397"/>
            <a:ext cx="53833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38" name="Freeform 15938"/>
          <p:cNvSpPr/>
          <p:nvPr/>
        </p:nvSpPr>
        <p:spPr>
          <a:xfrm>
            <a:off x="2291102" y="2330397"/>
            <a:ext cx="2940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39" name="Freeform 15939"/>
          <p:cNvSpPr/>
          <p:nvPr/>
        </p:nvSpPr>
        <p:spPr>
          <a:xfrm>
            <a:off x="2324707" y="2330397"/>
            <a:ext cx="4399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40" name="Freeform 15940"/>
          <p:cNvSpPr/>
          <p:nvPr/>
        </p:nvSpPr>
        <p:spPr>
          <a:xfrm>
            <a:off x="2384068" y="2330397"/>
            <a:ext cx="77711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41" name="Freeform 15941"/>
          <p:cNvSpPr/>
          <p:nvPr/>
        </p:nvSpPr>
        <p:spPr>
          <a:xfrm>
            <a:off x="2501906" y="2330397"/>
            <a:ext cx="4399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42" name="Freeform 15942"/>
          <p:cNvSpPr/>
          <p:nvPr/>
        </p:nvSpPr>
        <p:spPr>
          <a:xfrm>
            <a:off x="2558283" y="2298850"/>
            <a:ext cx="5516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43" name="Freeform 15943"/>
          <p:cNvSpPr/>
          <p:nvPr/>
        </p:nvSpPr>
        <p:spPr>
          <a:xfrm>
            <a:off x="2625713" y="2298850"/>
            <a:ext cx="5516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44" name="Freeform 15944"/>
          <p:cNvSpPr/>
          <p:nvPr/>
        </p:nvSpPr>
        <p:spPr>
          <a:xfrm>
            <a:off x="2697013" y="2330397"/>
            <a:ext cx="2940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45" name="Freeform 15945"/>
          <p:cNvSpPr/>
          <p:nvPr/>
        </p:nvSpPr>
        <p:spPr>
          <a:xfrm>
            <a:off x="2728628" y="2330397"/>
            <a:ext cx="5084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46" name="Freeform 15946"/>
          <p:cNvSpPr/>
          <p:nvPr/>
        </p:nvSpPr>
        <p:spPr>
          <a:xfrm>
            <a:off x="2788321" y="2330397"/>
            <a:ext cx="4001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47" name="Freeform 15947"/>
          <p:cNvSpPr/>
          <p:nvPr/>
        </p:nvSpPr>
        <p:spPr>
          <a:xfrm>
            <a:off x="2835301" y="2330397"/>
            <a:ext cx="4001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48" name="Freeform 15948"/>
          <p:cNvSpPr/>
          <p:nvPr/>
        </p:nvSpPr>
        <p:spPr>
          <a:xfrm>
            <a:off x="2883940" y="2330397"/>
            <a:ext cx="5084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49" name="Freeform 15949"/>
          <p:cNvSpPr/>
          <p:nvPr/>
        </p:nvSpPr>
        <p:spPr>
          <a:xfrm>
            <a:off x="2943632" y="2330397"/>
            <a:ext cx="4001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50" name="Freeform 15950"/>
          <p:cNvSpPr/>
          <p:nvPr/>
        </p:nvSpPr>
        <p:spPr>
          <a:xfrm>
            <a:off x="3014379" y="2316681"/>
            <a:ext cx="3360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51" name="Freeform 15951"/>
          <p:cNvSpPr/>
          <p:nvPr/>
        </p:nvSpPr>
        <p:spPr>
          <a:xfrm>
            <a:off x="3057380" y="2298850"/>
            <a:ext cx="44327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52" name="Freeform 15952"/>
          <p:cNvSpPr/>
          <p:nvPr/>
        </p:nvSpPr>
        <p:spPr>
          <a:xfrm>
            <a:off x="3116078" y="2330397"/>
            <a:ext cx="5084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53" name="Freeform 15953"/>
          <p:cNvSpPr/>
          <p:nvPr/>
        </p:nvSpPr>
        <p:spPr>
          <a:xfrm>
            <a:off x="690714" y="24546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54" name="Freeform 15954"/>
          <p:cNvSpPr/>
          <p:nvPr/>
        </p:nvSpPr>
        <p:spPr>
          <a:xfrm>
            <a:off x="721575" y="2480740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55" name="Freeform 15955"/>
          <p:cNvSpPr/>
          <p:nvPr/>
        </p:nvSpPr>
        <p:spPr>
          <a:xfrm>
            <a:off x="818273" y="248074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56" name="Freeform 15956"/>
          <p:cNvSpPr/>
          <p:nvPr/>
        </p:nvSpPr>
        <p:spPr>
          <a:xfrm>
            <a:off x="880338" y="2480740"/>
            <a:ext cx="60350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57" name="Freeform 15957"/>
          <p:cNvSpPr/>
          <p:nvPr/>
        </p:nvSpPr>
        <p:spPr>
          <a:xfrm>
            <a:off x="953262" y="24546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58" name="Freeform 15958"/>
          <p:cNvSpPr/>
          <p:nvPr/>
        </p:nvSpPr>
        <p:spPr>
          <a:xfrm>
            <a:off x="984123" y="24807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59" name="Freeform 15959"/>
          <p:cNvSpPr/>
          <p:nvPr/>
        </p:nvSpPr>
        <p:spPr>
          <a:xfrm>
            <a:off x="1046988" y="248074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60" name="Freeform 15960"/>
          <p:cNvSpPr/>
          <p:nvPr/>
        </p:nvSpPr>
        <p:spPr>
          <a:xfrm>
            <a:off x="1105738" y="246565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61" name="Freeform 15961"/>
          <p:cNvSpPr/>
          <p:nvPr/>
        </p:nvSpPr>
        <p:spPr>
          <a:xfrm>
            <a:off x="1156487" y="24546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62" name="Freeform 15962"/>
          <p:cNvSpPr/>
          <p:nvPr/>
        </p:nvSpPr>
        <p:spPr>
          <a:xfrm>
            <a:off x="1185290" y="248074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63" name="Freeform 15963"/>
          <p:cNvSpPr/>
          <p:nvPr/>
        </p:nvSpPr>
        <p:spPr>
          <a:xfrm>
            <a:off x="1257071" y="24807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64" name="Freeform 15964"/>
          <p:cNvSpPr/>
          <p:nvPr/>
        </p:nvSpPr>
        <p:spPr>
          <a:xfrm>
            <a:off x="1318564" y="2519145"/>
            <a:ext cx="24917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65" name="Freeform 15965"/>
          <p:cNvSpPr/>
          <p:nvPr/>
        </p:nvSpPr>
        <p:spPr>
          <a:xfrm>
            <a:off x="1384287" y="24546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66" name="Freeform 15966"/>
          <p:cNvSpPr/>
          <p:nvPr/>
        </p:nvSpPr>
        <p:spPr>
          <a:xfrm>
            <a:off x="1415148" y="24807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67" name="Freeform 15967"/>
          <p:cNvSpPr/>
          <p:nvPr/>
        </p:nvSpPr>
        <p:spPr>
          <a:xfrm>
            <a:off x="1475384" y="246565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68" name="Freeform 15968"/>
          <p:cNvSpPr/>
          <p:nvPr/>
        </p:nvSpPr>
        <p:spPr>
          <a:xfrm>
            <a:off x="1525562" y="24807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69" name="Freeform 15969"/>
          <p:cNvSpPr/>
          <p:nvPr/>
        </p:nvSpPr>
        <p:spPr>
          <a:xfrm>
            <a:off x="1593113" y="2451250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70" name="Freeform 15970"/>
          <p:cNvSpPr/>
          <p:nvPr/>
        </p:nvSpPr>
        <p:spPr>
          <a:xfrm>
            <a:off x="1622831" y="2451250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71" name="Freeform 15971"/>
          <p:cNvSpPr/>
          <p:nvPr/>
        </p:nvSpPr>
        <p:spPr>
          <a:xfrm>
            <a:off x="1650606" y="24807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72" name="Freeform 15972"/>
          <p:cNvSpPr/>
          <p:nvPr/>
        </p:nvSpPr>
        <p:spPr>
          <a:xfrm>
            <a:off x="1716214" y="2480740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73" name="Freeform 15973"/>
          <p:cNvSpPr/>
          <p:nvPr/>
        </p:nvSpPr>
        <p:spPr>
          <a:xfrm>
            <a:off x="1767649" y="246565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74" name="Freeform 15974"/>
          <p:cNvSpPr/>
          <p:nvPr/>
        </p:nvSpPr>
        <p:spPr>
          <a:xfrm>
            <a:off x="1815426" y="2519145"/>
            <a:ext cx="24917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75" name="Freeform 15975"/>
          <p:cNvSpPr/>
          <p:nvPr/>
        </p:nvSpPr>
        <p:spPr>
          <a:xfrm>
            <a:off x="1880577" y="24807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76" name="Freeform 15976"/>
          <p:cNvSpPr/>
          <p:nvPr/>
        </p:nvSpPr>
        <p:spPr>
          <a:xfrm>
            <a:off x="1947900" y="2480740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77" name="Freeform 15977"/>
          <p:cNvSpPr/>
          <p:nvPr/>
        </p:nvSpPr>
        <p:spPr>
          <a:xfrm>
            <a:off x="2045284" y="248074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78" name="Freeform 15978"/>
          <p:cNvSpPr/>
          <p:nvPr/>
        </p:nvSpPr>
        <p:spPr>
          <a:xfrm>
            <a:off x="2111692" y="246565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79" name="Freeform 15979"/>
          <p:cNvSpPr/>
          <p:nvPr/>
        </p:nvSpPr>
        <p:spPr>
          <a:xfrm>
            <a:off x="2162441" y="24546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80" name="Freeform 15980"/>
          <p:cNvSpPr/>
          <p:nvPr/>
        </p:nvSpPr>
        <p:spPr>
          <a:xfrm>
            <a:off x="2191245" y="248074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81" name="Freeform 15981"/>
          <p:cNvSpPr/>
          <p:nvPr/>
        </p:nvSpPr>
        <p:spPr>
          <a:xfrm>
            <a:off x="2263025" y="24807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82" name="Freeform 15982"/>
          <p:cNvSpPr/>
          <p:nvPr/>
        </p:nvSpPr>
        <p:spPr>
          <a:xfrm>
            <a:off x="2325319" y="2480740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83" name="Freeform 15983"/>
          <p:cNvSpPr/>
          <p:nvPr/>
        </p:nvSpPr>
        <p:spPr>
          <a:xfrm>
            <a:off x="2377439" y="2519145"/>
            <a:ext cx="24917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84" name="Freeform 15984"/>
          <p:cNvSpPr/>
          <p:nvPr/>
        </p:nvSpPr>
        <p:spPr>
          <a:xfrm>
            <a:off x="2441562" y="248074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85" name="Freeform 15985"/>
          <p:cNvSpPr/>
          <p:nvPr/>
        </p:nvSpPr>
        <p:spPr>
          <a:xfrm>
            <a:off x="2505684" y="24807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86" name="Freeform 15986"/>
          <p:cNvSpPr/>
          <p:nvPr/>
        </p:nvSpPr>
        <p:spPr>
          <a:xfrm>
            <a:off x="2569235" y="245125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87" name="Freeform 15987"/>
          <p:cNvSpPr/>
          <p:nvPr/>
        </p:nvSpPr>
        <p:spPr>
          <a:xfrm>
            <a:off x="2670505" y="2480740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88" name="Freeform 15988"/>
          <p:cNvSpPr/>
          <p:nvPr/>
        </p:nvSpPr>
        <p:spPr>
          <a:xfrm>
            <a:off x="2727312" y="2480740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89" name="Freeform 15989"/>
          <p:cNvSpPr/>
          <p:nvPr/>
        </p:nvSpPr>
        <p:spPr>
          <a:xfrm>
            <a:off x="2770060" y="24807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90" name="Freeform 15990"/>
          <p:cNvSpPr/>
          <p:nvPr/>
        </p:nvSpPr>
        <p:spPr>
          <a:xfrm>
            <a:off x="2834639" y="248074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91" name="Freeform 15991"/>
          <p:cNvSpPr/>
          <p:nvPr/>
        </p:nvSpPr>
        <p:spPr>
          <a:xfrm>
            <a:off x="2893390" y="246565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92" name="Freeform 15992"/>
          <p:cNvSpPr/>
          <p:nvPr/>
        </p:nvSpPr>
        <p:spPr>
          <a:xfrm>
            <a:off x="2944139" y="24546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93" name="Freeform 15993"/>
          <p:cNvSpPr/>
          <p:nvPr/>
        </p:nvSpPr>
        <p:spPr>
          <a:xfrm>
            <a:off x="2969171" y="2482111"/>
            <a:ext cx="63093" cy="55549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94" name="Freeform 15994"/>
          <p:cNvSpPr/>
          <p:nvPr/>
        </p:nvSpPr>
        <p:spPr>
          <a:xfrm>
            <a:off x="3037408" y="24546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95" name="Freeform 15995"/>
          <p:cNvSpPr/>
          <p:nvPr/>
        </p:nvSpPr>
        <p:spPr>
          <a:xfrm>
            <a:off x="3062897" y="246565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96" name="Freeform 15996"/>
          <p:cNvSpPr/>
          <p:nvPr/>
        </p:nvSpPr>
        <p:spPr>
          <a:xfrm>
            <a:off x="3109074" y="2482111"/>
            <a:ext cx="62865" cy="82981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97" name="Freeform 15997"/>
          <p:cNvSpPr/>
          <p:nvPr/>
        </p:nvSpPr>
        <p:spPr>
          <a:xfrm>
            <a:off x="691286" y="26351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98" name="Freeform 15998"/>
          <p:cNvSpPr/>
          <p:nvPr/>
        </p:nvSpPr>
        <p:spPr>
          <a:xfrm>
            <a:off x="755180" y="2602241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99" name="Freeform 15999"/>
          <p:cNvSpPr/>
          <p:nvPr/>
        </p:nvSpPr>
        <p:spPr>
          <a:xfrm>
            <a:off x="827989" y="26214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00" name="Freeform 16000"/>
          <p:cNvSpPr/>
          <p:nvPr/>
        </p:nvSpPr>
        <p:spPr>
          <a:xfrm>
            <a:off x="872566" y="26036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01" name="Freeform 16001"/>
          <p:cNvSpPr/>
          <p:nvPr/>
        </p:nvSpPr>
        <p:spPr>
          <a:xfrm>
            <a:off x="933373" y="26351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02" name="Freeform 16002"/>
          <p:cNvSpPr/>
          <p:nvPr/>
        </p:nvSpPr>
        <p:spPr>
          <a:xfrm>
            <a:off x="1038644" y="26104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03" name="Freeform 16003"/>
          <p:cNvSpPr/>
          <p:nvPr/>
        </p:nvSpPr>
        <p:spPr>
          <a:xfrm>
            <a:off x="1065504" y="26351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04" name="Freeform 16004"/>
          <p:cNvSpPr/>
          <p:nvPr/>
        </p:nvSpPr>
        <p:spPr>
          <a:xfrm>
            <a:off x="1125969" y="26036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05" name="Freeform 16005"/>
          <p:cNvSpPr/>
          <p:nvPr/>
        </p:nvSpPr>
        <p:spPr>
          <a:xfrm>
            <a:off x="1199464" y="26104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06" name="Freeform 16006"/>
          <p:cNvSpPr/>
          <p:nvPr/>
        </p:nvSpPr>
        <p:spPr>
          <a:xfrm>
            <a:off x="1220266" y="2636531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07" name="Freeform 16007"/>
          <p:cNvSpPr/>
          <p:nvPr/>
        </p:nvSpPr>
        <p:spPr>
          <a:xfrm>
            <a:off x="1281988" y="26104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08" name="Freeform 16008"/>
          <p:cNvSpPr/>
          <p:nvPr/>
        </p:nvSpPr>
        <p:spPr>
          <a:xfrm>
            <a:off x="1305763" y="26036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09" name="Freeform 16009"/>
          <p:cNvSpPr/>
          <p:nvPr/>
        </p:nvSpPr>
        <p:spPr>
          <a:xfrm>
            <a:off x="1379258" y="263653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10" name="Freeform 16010"/>
          <p:cNvSpPr/>
          <p:nvPr/>
        </p:nvSpPr>
        <p:spPr>
          <a:xfrm>
            <a:off x="1440065" y="26351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11" name="Freeform 16011"/>
          <p:cNvSpPr/>
          <p:nvPr/>
        </p:nvSpPr>
        <p:spPr>
          <a:xfrm>
            <a:off x="1503845" y="260361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12" name="Freeform 16012"/>
          <p:cNvSpPr/>
          <p:nvPr/>
        </p:nvSpPr>
        <p:spPr>
          <a:xfrm>
            <a:off x="1531048" y="2678365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13" name="Freeform 16013"/>
          <p:cNvSpPr/>
          <p:nvPr/>
        </p:nvSpPr>
        <p:spPr>
          <a:xfrm>
            <a:off x="1592084" y="2609099"/>
            <a:ext cx="107899" cy="80924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14" name="Freeform 16014"/>
          <p:cNvSpPr/>
          <p:nvPr/>
        </p:nvSpPr>
        <p:spPr>
          <a:xfrm>
            <a:off x="1703412" y="26351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15" name="Freeform 16015"/>
          <p:cNvSpPr/>
          <p:nvPr/>
        </p:nvSpPr>
        <p:spPr>
          <a:xfrm>
            <a:off x="1804225" y="26351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16" name="Freeform 16016"/>
          <p:cNvSpPr/>
          <p:nvPr/>
        </p:nvSpPr>
        <p:spPr>
          <a:xfrm>
            <a:off x="1850745" y="26214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17" name="Freeform 16017"/>
          <p:cNvSpPr/>
          <p:nvPr/>
        </p:nvSpPr>
        <p:spPr>
          <a:xfrm>
            <a:off x="1895665" y="26351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18" name="Freeform 16018"/>
          <p:cNvSpPr/>
          <p:nvPr/>
        </p:nvSpPr>
        <p:spPr>
          <a:xfrm>
            <a:off x="1933270" y="26104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19" name="Freeform 16019"/>
          <p:cNvSpPr/>
          <p:nvPr/>
        </p:nvSpPr>
        <p:spPr>
          <a:xfrm>
            <a:off x="1954072" y="2636531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20" name="Freeform 16020"/>
          <p:cNvSpPr/>
          <p:nvPr/>
        </p:nvSpPr>
        <p:spPr>
          <a:xfrm>
            <a:off x="2013051" y="26351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21" name="Freeform 16021"/>
          <p:cNvSpPr/>
          <p:nvPr/>
        </p:nvSpPr>
        <p:spPr>
          <a:xfrm>
            <a:off x="2111692" y="26214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22" name="Freeform 16022"/>
          <p:cNvSpPr/>
          <p:nvPr/>
        </p:nvSpPr>
        <p:spPr>
          <a:xfrm>
            <a:off x="2153526" y="26351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23" name="Freeform 16023"/>
          <p:cNvSpPr/>
          <p:nvPr/>
        </p:nvSpPr>
        <p:spPr>
          <a:xfrm>
            <a:off x="2259368" y="26036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24" name="Freeform 16024"/>
          <p:cNvSpPr/>
          <p:nvPr/>
        </p:nvSpPr>
        <p:spPr>
          <a:xfrm>
            <a:off x="2330119" y="26351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25" name="Freeform 16025"/>
          <p:cNvSpPr/>
          <p:nvPr/>
        </p:nvSpPr>
        <p:spPr>
          <a:xfrm>
            <a:off x="2389784" y="2636531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26" name="Freeform 16026"/>
          <p:cNvSpPr/>
          <p:nvPr/>
        </p:nvSpPr>
        <p:spPr>
          <a:xfrm>
            <a:off x="2448763" y="26351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27" name="Freeform 16027"/>
          <p:cNvSpPr/>
          <p:nvPr/>
        </p:nvSpPr>
        <p:spPr>
          <a:xfrm>
            <a:off x="2516771" y="260361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28" name="Freeform 16028"/>
          <p:cNvSpPr/>
          <p:nvPr/>
        </p:nvSpPr>
        <p:spPr>
          <a:xfrm>
            <a:off x="2539746" y="26351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29" name="Freeform 16029"/>
          <p:cNvSpPr/>
          <p:nvPr/>
        </p:nvSpPr>
        <p:spPr>
          <a:xfrm>
            <a:off x="2610269" y="263515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30" name="Freeform 16030"/>
          <p:cNvSpPr/>
          <p:nvPr/>
        </p:nvSpPr>
        <p:spPr>
          <a:xfrm>
            <a:off x="2711081" y="2634473"/>
            <a:ext cx="63093" cy="55549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31" name="Freeform 16031"/>
          <p:cNvSpPr/>
          <p:nvPr/>
        </p:nvSpPr>
        <p:spPr>
          <a:xfrm>
            <a:off x="2778747" y="2633102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32" name="Freeform 16032"/>
          <p:cNvSpPr/>
          <p:nvPr/>
        </p:nvSpPr>
        <p:spPr>
          <a:xfrm>
            <a:off x="2846070" y="2633102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33" name="Freeform 16033"/>
          <p:cNvSpPr/>
          <p:nvPr/>
        </p:nvSpPr>
        <p:spPr>
          <a:xfrm>
            <a:off x="2889275" y="2633102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34" name="Freeform 16034"/>
          <p:cNvSpPr/>
          <p:nvPr/>
        </p:nvSpPr>
        <p:spPr>
          <a:xfrm>
            <a:off x="2942767" y="2633102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35" name="Freeform 16035"/>
          <p:cNvSpPr/>
          <p:nvPr/>
        </p:nvSpPr>
        <p:spPr>
          <a:xfrm>
            <a:off x="3001518" y="2618014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36" name="Freeform 16036"/>
          <p:cNvSpPr/>
          <p:nvPr/>
        </p:nvSpPr>
        <p:spPr>
          <a:xfrm>
            <a:off x="3052267" y="2607041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37" name="Freeform 16037"/>
          <p:cNvSpPr/>
          <p:nvPr/>
        </p:nvSpPr>
        <p:spPr>
          <a:xfrm>
            <a:off x="3083356" y="2603612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38" name="Freeform 16038"/>
          <p:cNvSpPr/>
          <p:nvPr/>
        </p:nvSpPr>
        <p:spPr>
          <a:xfrm>
            <a:off x="3111131" y="2633102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39" name="Freeform 16039"/>
          <p:cNvSpPr/>
          <p:nvPr/>
        </p:nvSpPr>
        <p:spPr>
          <a:xfrm>
            <a:off x="687375" y="2773881"/>
            <a:ext cx="3421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40" name="Freeform 16040"/>
          <p:cNvSpPr/>
          <p:nvPr/>
        </p:nvSpPr>
        <p:spPr>
          <a:xfrm>
            <a:off x="731274" y="2756050"/>
            <a:ext cx="45137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41" name="Freeform 16041"/>
          <p:cNvSpPr/>
          <p:nvPr/>
        </p:nvSpPr>
        <p:spPr>
          <a:xfrm>
            <a:off x="791101" y="2787597"/>
            <a:ext cx="517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42" name="Freeform 16042"/>
          <p:cNvSpPr/>
          <p:nvPr/>
        </p:nvSpPr>
        <p:spPr>
          <a:xfrm>
            <a:off x="853685" y="2787597"/>
            <a:ext cx="4479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43" name="Freeform 16043"/>
          <p:cNvSpPr/>
          <p:nvPr/>
        </p:nvSpPr>
        <p:spPr>
          <a:xfrm>
            <a:off x="908277" y="2773881"/>
            <a:ext cx="3421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44" name="Freeform 16044"/>
          <p:cNvSpPr/>
          <p:nvPr/>
        </p:nvSpPr>
        <p:spPr>
          <a:xfrm>
            <a:off x="952457" y="2787597"/>
            <a:ext cx="2994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45" name="Freeform 16045"/>
          <p:cNvSpPr/>
          <p:nvPr/>
        </p:nvSpPr>
        <p:spPr>
          <a:xfrm>
            <a:off x="984717" y="2787597"/>
            <a:ext cx="517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46" name="Freeform 16046"/>
          <p:cNvSpPr/>
          <p:nvPr/>
        </p:nvSpPr>
        <p:spPr>
          <a:xfrm>
            <a:off x="1073754" y="2787597"/>
            <a:ext cx="4479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47" name="Freeform 16047"/>
          <p:cNvSpPr/>
          <p:nvPr/>
        </p:nvSpPr>
        <p:spPr>
          <a:xfrm>
            <a:off x="1135212" y="2787597"/>
            <a:ext cx="2994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48" name="Freeform 16048"/>
          <p:cNvSpPr/>
          <p:nvPr/>
        </p:nvSpPr>
        <p:spPr>
          <a:xfrm>
            <a:off x="1165660" y="2773881"/>
            <a:ext cx="3421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49" name="Freeform 16049"/>
          <p:cNvSpPr/>
          <p:nvPr/>
        </p:nvSpPr>
        <p:spPr>
          <a:xfrm>
            <a:off x="1209559" y="2762908"/>
            <a:ext cx="10805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50" name="Freeform 16050"/>
          <p:cNvSpPr/>
          <p:nvPr/>
        </p:nvSpPr>
        <p:spPr>
          <a:xfrm>
            <a:off x="1232127" y="2787597"/>
            <a:ext cx="4074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51" name="Freeform 16051"/>
          <p:cNvSpPr/>
          <p:nvPr/>
        </p:nvSpPr>
        <p:spPr>
          <a:xfrm>
            <a:off x="1277940" y="2773881"/>
            <a:ext cx="3421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52" name="Freeform 16052"/>
          <p:cNvSpPr/>
          <p:nvPr/>
        </p:nvSpPr>
        <p:spPr>
          <a:xfrm>
            <a:off x="1317449" y="2787597"/>
            <a:ext cx="4074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53" name="Freeform 16053"/>
          <p:cNvSpPr/>
          <p:nvPr/>
        </p:nvSpPr>
        <p:spPr>
          <a:xfrm>
            <a:off x="1371197" y="2830803"/>
            <a:ext cx="12156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54" name="Freeform 16054"/>
          <p:cNvSpPr/>
          <p:nvPr/>
        </p:nvSpPr>
        <p:spPr>
          <a:xfrm>
            <a:off x="1429053" y="2761537"/>
            <a:ext cx="68324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55" name="Freeform 16055"/>
          <p:cNvSpPr/>
          <p:nvPr/>
        </p:nvSpPr>
        <p:spPr>
          <a:xfrm>
            <a:off x="1511223" y="2787597"/>
            <a:ext cx="2994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56" name="Freeform 16056"/>
          <p:cNvSpPr/>
          <p:nvPr/>
        </p:nvSpPr>
        <p:spPr>
          <a:xfrm>
            <a:off x="1545498" y="2787597"/>
            <a:ext cx="4479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57" name="Freeform 16057"/>
          <p:cNvSpPr/>
          <p:nvPr/>
        </p:nvSpPr>
        <p:spPr>
          <a:xfrm>
            <a:off x="1606056" y="2787597"/>
            <a:ext cx="79130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58" name="Freeform 16058"/>
          <p:cNvSpPr/>
          <p:nvPr/>
        </p:nvSpPr>
        <p:spPr>
          <a:xfrm>
            <a:off x="1699820" y="2787597"/>
            <a:ext cx="4479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59" name="Freeform 16059"/>
          <p:cNvSpPr/>
          <p:nvPr/>
        </p:nvSpPr>
        <p:spPr>
          <a:xfrm>
            <a:off x="1786774" y="2787597"/>
            <a:ext cx="79130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60" name="Freeform 16060"/>
          <p:cNvSpPr/>
          <p:nvPr/>
        </p:nvSpPr>
        <p:spPr>
          <a:xfrm>
            <a:off x="1880481" y="2787597"/>
            <a:ext cx="4479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61" name="Freeform 16061"/>
          <p:cNvSpPr/>
          <p:nvPr/>
        </p:nvSpPr>
        <p:spPr>
          <a:xfrm>
            <a:off x="1930008" y="2762908"/>
            <a:ext cx="22399" cy="106984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62" name="Freeform 16062"/>
          <p:cNvSpPr/>
          <p:nvPr/>
        </p:nvSpPr>
        <p:spPr>
          <a:xfrm>
            <a:off x="1965859" y="2787597"/>
            <a:ext cx="5594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63" name="Freeform 16063"/>
          <p:cNvSpPr/>
          <p:nvPr/>
        </p:nvSpPr>
        <p:spPr>
          <a:xfrm>
            <a:off x="2035647" y="2787597"/>
            <a:ext cx="2994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64" name="Freeform 16064"/>
          <p:cNvSpPr/>
          <p:nvPr/>
        </p:nvSpPr>
        <p:spPr>
          <a:xfrm>
            <a:off x="2068290" y="2787597"/>
            <a:ext cx="4074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65" name="Freeform 16065"/>
          <p:cNvSpPr/>
          <p:nvPr/>
        </p:nvSpPr>
        <p:spPr>
          <a:xfrm>
            <a:off x="2144325" y="2787597"/>
            <a:ext cx="4479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66" name="Freeform 16066"/>
          <p:cNvSpPr/>
          <p:nvPr/>
        </p:nvSpPr>
        <p:spPr>
          <a:xfrm>
            <a:off x="2202688" y="2787369"/>
            <a:ext cx="47163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67" name="Freeform 16067"/>
          <p:cNvSpPr/>
          <p:nvPr/>
        </p:nvSpPr>
        <p:spPr>
          <a:xfrm>
            <a:off x="2256042" y="2787597"/>
            <a:ext cx="5616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152400"/>
                </a:moveTo>
                <a:lnTo>
                  <a:pt x="5499100" y="152400"/>
                </a:lnTo>
                <a:lnTo>
                  <a:pt x="5499100" y="1143000"/>
                </a:lnTo>
                <a:lnTo>
                  <a:pt x="5473700" y="1143000"/>
                </a:lnTo>
                <a:cubicBezTo>
                  <a:pt x="4927600" y="342900"/>
                  <a:pt x="3949700" y="0"/>
                  <a:pt x="31623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62300" y="6248400"/>
                </a:cubicBezTo>
                <a:cubicBezTo>
                  <a:pt x="3949700" y="6248400"/>
                  <a:pt x="4927600" y="5905500"/>
                  <a:pt x="5473700" y="5105400"/>
                </a:cubicBezTo>
                <a:lnTo>
                  <a:pt x="5499100" y="5105400"/>
                </a:lnTo>
                <a:lnTo>
                  <a:pt x="5499100" y="9753600"/>
                </a:lnTo>
                <a:lnTo>
                  <a:pt x="6337300" y="9753600"/>
                </a:lnTo>
                <a:close/>
                <a:moveTo>
                  <a:pt x="914400" y="3124200"/>
                </a:moveTo>
                <a:cubicBezTo>
                  <a:pt x="914400" y="1790700"/>
                  <a:pt x="1778000" y="762000"/>
                  <a:pt x="3162300" y="762000"/>
                </a:cubicBezTo>
                <a:cubicBezTo>
                  <a:pt x="4533900" y="762000"/>
                  <a:pt x="5537200" y="1790700"/>
                  <a:pt x="5537200" y="3124200"/>
                </a:cubicBezTo>
                <a:cubicBezTo>
                  <a:pt x="5537200" y="4457700"/>
                  <a:pt x="4533900" y="5486400"/>
                  <a:pt x="31623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68" name="Freeform 16068"/>
          <p:cNvSpPr/>
          <p:nvPr/>
        </p:nvSpPr>
        <p:spPr>
          <a:xfrm>
            <a:off x="2328363" y="2788969"/>
            <a:ext cx="45699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69" name="Freeform 16069"/>
          <p:cNvSpPr/>
          <p:nvPr/>
        </p:nvSpPr>
        <p:spPr>
          <a:xfrm>
            <a:off x="2390947" y="2762908"/>
            <a:ext cx="10805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70" name="Freeform 16070"/>
          <p:cNvSpPr/>
          <p:nvPr/>
        </p:nvSpPr>
        <p:spPr>
          <a:xfrm>
            <a:off x="2418299" y="2787597"/>
            <a:ext cx="2994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71" name="Freeform 16071"/>
          <p:cNvSpPr/>
          <p:nvPr/>
        </p:nvSpPr>
        <p:spPr>
          <a:xfrm>
            <a:off x="2450548" y="2787597"/>
            <a:ext cx="517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72" name="Freeform 16072"/>
          <p:cNvSpPr/>
          <p:nvPr/>
        </p:nvSpPr>
        <p:spPr>
          <a:xfrm>
            <a:off x="2535757" y="2773881"/>
            <a:ext cx="3421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73" name="Freeform 16073"/>
          <p:cNvSpPr/>
          <p:nvPr/>
        </p:nvSpPr>
        <p:spPr>
          <a:xfrm>
            <a:off x="2579656" y="2756050"/>
            <a:ext cx="45137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74" name="Freeform 16074"/>
          <p:cNvSpPr/>
          <p:nvPr/>
        </p:nvSpPr>
        <p:spPr>
          <a:xfrm>
            <a:off x="2639538" y="2787597"/>
            <a:ext cx="517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75" name="Freeform 16075"/>
          <p:cNvSpPr/>
          <p:nvPr/>
        </p:nvSpPr>
        <p:spPr>
          <a:xfrm>
            <a:off x="2729914" y="2785540"/>
            <a:ext cx="59432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76" name="Freeform 16076"/>
          <p:cNvSpPr/>
          <p:nvPr/>
        </p:nvSpPr>
        <p:spPr>
          <a:xfrm>
            <a:off x="2799195" y="2785540"/>
            <a:ext cx="38495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77" name="Freeform 16077"/>
          <p:cNvSpPr/>
          <p:nvPr/>
        </p:nvSpPr>
        <p:spPr>
          <a:xfrm>
            <a:off x="2842306" y="2785540"/>
            <a:ext cx="52566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78" name="Freeform 16078"/>
          <p:cNvSpPr/>
          <p:nvPr/>
        </p:nvSpPr>
        <p:spPr>
          <a:xfrm>
            <a:off x="2903709" y="2785540"/>
            <a:ext cx="4986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79" name="Freeform 16079"/>
          <p:cNvSpPr/>
          <p:nvPr/>
        </p:nvSpPr>
        <p:spPr>
          <a:xfrm>
            <a:off x="2954305" y="2770452"/>
            <a:ext cx="42548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80" name="Freeform 16080"/>
          <p:cNvSpPr/>
          <p:nvPr/>
        </p:nvSpPr>
        <p:spPr>
          <a:xfrm>
            <a:off x="3004282" y="2759479"/>
            <a:ext cx="19585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81" name="Freeform 16081"/>
          <p:cNvSpPr/>
          <p:nvPr/>
        </p:nvSpPr>
        <p:spPr>
          <a:xfrm>
            <a:off x="3032929" y="2785540"/>
            <a:ext cx="4986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82" name="Freeform 16082"/>
          <p:cNvSpPr/>
          <p:nvPr/>
        </p:nvSpPr>
        <p:spPr>
          <a:xfrm>
            <a:off x="3086171" y="2785540"/>
            <a:ext cx="52566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83" name="Freeform 16083"/>
          <p:cNvSpPr/>
          <p:nvPr/>
        </p:nvSpPr>
        <p:spPr>
          <a:xfrm>
            <a:off x="3149486" y="2756050"/>
            <a:ext cx="16884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84" name="Freeform 16084"/>
          <p:cNvSpPr/>
          <p:nvPr/>
        </p:nvSpPr>
        <p:spPr>
          <a:xfrm>
            <a:off x="688543" y="2937940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85" name="Freeform 16085"/>
          <p:cNvSpPr/>
          <p:nvPr/>
        </p:nvSpPr>
        <p:spPr>
          <a:xfrm>
            <a:off x="744778" y="2908450"/>
            <a:ext cx="57721" cy="86410"/>
          </a:xfrm>
          <a:custGeom>
            <a:avLst/>
            <a:gdLst/>
            <a:ahLst/>
            <a:cxnLst/>
            <a:rect l="0" t="0" r="0" b="0"/>
            <a:pathLst>
              <a:path w="64135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6477000"/>
                </a:lnTo>
                <a:lnTo>
                  <a:pt x="1930400" y="6477000"/>
                </a:lnTo>
                <a:lnTo>
                  <a:pt x="4013200" y="9601200"/>
                </a:lnTo>
                <a:lnTo>
                  <a:pt x="6413500" y="9601200"/>
                </a:lnTo>
                <a:lnTo>
                  <a:pt x="3898900" y="6210300"/>
                </a:lnTo>
                <a:lnTo>
                  <a:pt x="6350000" y="3429000"/>
                </a:lnTo>
                <a:lnTo>
                  <a:pt x="4013200" y="3429000"/>
                </a:lnTo>
                <a:lnTo>
                  <a:pt x="1905000" y="58674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86" name="Freeform 16086"/>
          <p:cNvSpPr/>
          <p:nvPr/>
        </p:nvSpPr>
        <p:spPr>
          <a:xfrm>
            <a:off x="807186" y="29118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87" name="Freeform 16087"/>
          <p:cNvSpPr/>
          <p:nvPr/>
        </p:nvSpPr>
        <p:spPr>
          <a:xfrm>
            <a:off x="838276" y="2908450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88" name="Freeform 16088"/>
          <p:cNvSpPr/>
          <p:nvPr/>
        </p:nvSpPr>
        <p:spPr>
          <a:xfrm>
            <a:off x="867994" y="2908450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89" name="Freeform 16089"/>
          <p:cNvSpPr/>
          <p:nvPr/>
        </p:nvSpPr>
        <p:spPr>
          <a:xfrm>
            <a:off x="894168" y="2937940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90" name="Freeform 16090"/>
          <p:cNvSpPr/>
          <p:nvPr/>
        </p:nvSpPr>
        <p:spPr>
          <a:xfrm>
            <a:off x="980979" y="29399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91" name="Freeform 16091"/>
          <p:cNvSpPr/>
          <p:nvPr/>
        </p:nvSpPr>
        <p:spPr>
          <a:xfrm>
            <a:off x="1044873" y="290707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92" name="Freeform 16092"/>
          <p:cNvSpPr/>
          <p:nvPr/>
        </p:nvSpPr>
        <p:spPr>
          <a:xfrm>
            <a:off x="1109841" y="29262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93" name="Freeform 16093"/>
          <p:cNvSpPr/>
          <p:nvPr/>
        </p:nvSpPr>
        <p:spPr>
          <a:xfrm>
            <a:off x="1154418" y="29084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94" name="Freeform 16094"/>
          <p:cNvSpPr/>
          <p:nvPr/>
        </p:nvSpPr>
        <p:spPr>
          <a:xfrm>
            <a:off x="1215226" y="29399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95" name="Freeform 16095"/>
          <p:cNvSpPr/>
          <p:nvPr/>
        </p:nvSpPr>
        <p:spPr>
          <a:xfrm>
            <a:off x="1281520" y="29153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96" name="Freeform 16096"/>
          <p:cNvSpPr/>
          <p:nvPr/>
        </p:nvSpPr>
        <p:spPr>
          <a:xfrm>
            <a:off x="1309295" y="29399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97" name="Freeform 16097"/>
          <p:cNvSpPr/>
          <p:nvPr/>
        </p:nvSpPr>
        <p:spPr>
          <a:xfrm>
            <a:off x="1378035" y="29399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98" name="Freeform 16098"/>
          <p:cNvSpPr/>
          <p:nvPr/>
        </p:nvSpPr>
        <p:spPr>
          <a:xfrm>
            <a:off x="1448215" y="29399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99" name="Freeform 16099"/>
          <p:cNvSpPr/>
          <p:nvPr/>
        </p:nvSpPr>
        <p:spPr>
          <a:xfrm>
            <a:off x="1481019" y="29399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00" name="Freeform 16100"/>
          <p:cNvSpPr/>
          <p:nvPr/>
        </p:nvSpPr>
        <p:spPr>
          <a:xfrm>
            <a:off x="1544913" y="290707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01" name="Freeform 16101"/>
          <p:cNvSpPr/>
          <p:nvPr/>
        </p:nvSpPr>
        <p:spPr>
          <a:xfrm>
            <a:off x="1582632" y="29399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02" name="Freeform 16102"/>
          <p:cNvSpPr/>
          <p:nvPr/>
        </p:nvSpPr>
        <p:spPr>
          <a:xfrm>
            <a:off x="1644468" y="29399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03" name="Freeform 16103"/>
          <p:cNvSpPr/>
          <p:nvPr/>
        </p:nvSpPr>
        <p:spPr>
          <a:xfrm>
            <a:off x="1693160" y="29399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04" name="Freeform 16104"/>
          <p:cNvSpPr/>
          <p:nvPr/>
        </p:nvSpPr>
        <p:spPr>
          <a:xfrm>
            <a:off x="1746309" y="29153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05" name="Freeform 16105"/>
          <p:cNvSpPr/>
          <p:nvPr/>
        </p:nvSpPr>
        <p:spPr>
          <a:xfrm>
            <a:off x="1770998" y="29399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06" name="Freeform 16106"/>
          <p:cNvSpPr/>
          <p:nvPr/>
        </p:nvSpPr>
        <p:spPr>
          <a:xfrm>
            <a:off x="1840950" y="29399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07" name="Freeform 16107"/>
          <p:cNvSpPr/>
          <p:nvPr/>
        </p:nvSpPr>
        <p:spPr>
          <a:xfrm>
            <a:off x="1929578" y="2941369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08" name="Freeform 16108"/>
          <p:cNvSpPr/>
          <p:nvPr/>
        </p:nvSpPr>
        <p:spPr>
          <a:xfrm>
            <a:off x="2018732" y="29084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09" name="Freeform 16109"/>
          <p:cNvSpPr/>
          <p:nvPr/>
        </p:nvSpPr>
        <p:spPr>
          <a:xfrm>
            <a:off x="2082283" y="29153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10" name="Freeform 16110"/>
          <p:cNvSpPr/>
          <p:nvPr/>
        </p:nvSpPr>
        <p:spPr>
          <a:xfrm>
            <a:off x="2111429" y="29084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11" name="Freeform 16111"/>
          <p:cNvSpPr/>
          <p:nvPr/>
        </p:nvSpPr>
        <p:spPr>
          <a:xfrm>
            <a:off x="2134403" y="29399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12" name="Freeform 16112"/>
          <p:cNvSpPr/>
          <p:nvPr/>
        </p:nvSpPr>
        <p:spPr>
          <a:xfrm>
            <a:off x="2232176" y="29399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13" name="Freeform 16113"/>
          <p:cNvSpPr/>
          <p:nvPr/>
        </p:nvSpPr>
        <p:spPr>
          <a:xfrm>
            <a:off x="2264980" y="29399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14" name="Freeform 16114"/>
          <p:cNvSpPr/>
          <p:nvPr/>
        </p:nvSpPr>
        <p:spPr>
          <a:xfrm>
            <a:off x="2328531" y="29397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15" name="Freeform 16115"/>
          <p:cNvSpPr/>
          <p:nvPr/>
        </p:nvSpPr>
        <p:spPr>
          <a:xfrm>
            <a:off x="2383623" y="29399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16" name="Freeform 16116"/>
          <p:cNvSpPr/>
          <p:nvPr/>
        </p:nvSpPr>
        <p:spPr>
          <a:xfrm>
            <a:off x="2449917" y="29153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17" name="Freeform 16117"/>
          <p:cNvSpPr/>
          <p:nvPr/>
        </p:nvSpPr>
        <p:spPr>
          <a:xfrm>
            <a:off x="2470720" y="294136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18" name="Freeform 16118"/>
          <p:cNvSpPr/>
          <p:nvPr/>
        </p:nvSpPr>
        <p:spPr>
          <a:xfrm>
            <a:off x="2532442" y="29153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19" name="Freeform 16119"/>
          <p:cNvSpPr/>
          <p:nvPr/>
        </p:nvSpPr>
        <p:spPr>
          <a:xfrm>
            <a:off x="2559302" y="29399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20" name="Freeform 16120"/>
          <p:cNvSpPr/>
          <p:nvPr/>
        </p:nvSpPr>
        <p:spPr>
          <a:xfrm>
            <a:off x="2620681" y="293999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21" name="Freeform 16121"/>
          <p:cNvSpPr/>
          <p:nvPr/>
        </p:nvSpPr>
        <p:spPr>
          <a:xfrm>
            <a:off x="2721654" y="29399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22" name="Freeform 16122"/>
          <p:cNvSpPr/>
          <p:nvPr/>
        </p:nvSpPr>
        <p:spPr>
          <a:xfrm>
            <a:off x="2807322" y="2907079"/>
            <a:ext cx="43091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23" name="Freeform 16123"/>
          <p:cNvSpPr/>
          <p:nvPr/>
        </p:nvSpPr>
        <p:spPr>
          <a:xfrm>
            <a:off x="2854985" y="293931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24" name="Freeform 16124"/>
          <p:cNvSpPr/>
          <p:nvPr/>
        </p:nvSpPr>
        <p:spPr>
          <a:xfrm>
            <a:off x="2920822" y="2908450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25" name="Freeform 16125"/>
          <p:cNvSpPr/>
          <p:nvPr/>
        </p:nvSpPr>
        <p:spPr>
          <a:xfrm>
            <a:off x="2950540" y="2908450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26" name="Freeform 16126"/>
          <p:cNvSpPr/>
          <p:nvPr/>
        </p:nvSpPr>
        <p:spPr>
          <a:xfrm>
            <a:off x="3013405" y="2908450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27" name="Freeform 16127"/>
          <p:cNvSpPr/>
          <p:nvPr/>
        </p:nvSpPr>
        <p:spPr>
          <a:xfrm>
            <a:off x="3041751" y="29118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28" name="Freeform 16128"/>
          <p:cNvSpPr/>
          <p:nvPr/>
        </p:nvSpPr>
        <p:spPr>
          <a:xfrm>
            <a:off x="3074212" y="290845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29" name="Freeform 16129"/>
          <p:cNvSpPr/>
          <p:nvPr/>
        </p:nvSpPr>
        <p:spPr>
          <a:xfrm>
            <a:off x="3141421" y="2959542"/>
            <a:ext cx="28117" cy="13716"/>
          </a:xfrm>
          <a:custGeom>
            <a:avLst/>
            <a:gdLst/>
            <a:ahLst/>
            <a:cxnLst/>
            <a:rect l="0" t="0" r="0" b="0"/>
            <a:pathLst>
              <a:path w="3124200" h="1524000">
                <a:moveTo>
                  <a:pt x="3124200" y="0"/>
                </a:moveTo>
                <a:lnTo>
                  <a:pt x="0" y="0"/>
                </a:lnTo>
                <a:lnTo>
                  <a:pt x="0" y="1524000"/>
                </a:lnTo>
                <a:lnTo>
                  <a:pt x="3124200" y="152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30" name="Freeform 16130"/>
          <p:cNvSpPr/>
          <p:nvPr/>
        </p:nvSpPr>
        <p:spPr>
          <a:xfrm>
            <a:off x="690052" y="3090340"/>
            <a:ext cx="55724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31" name="Freeform 16131"/>
          <p:cNvSpPr/>
          <p:nvPr/>
        </p:nvSpPr>
        <p:spPr>
          <a:xfrm>
            <a:off x="755847" y="3090340"/>
            <a:ext cx="38268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32" name="Freeform 16132"/>
          <p:cNvSpPr/>
          <p:nvPr/>
        </p:nvSpPr>
        <p:spPr>
          <a:xfrm>
            <a:off x="798592" y="3090340"/>
            <a:ext cx="52255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33" name="Freeform 16133"/>
          <p:cNvSpPr/>
          <p:nvPr/>
        </p:nvSpPr>
        <p:spPr>
          <a:xfrm>
            <a:off x="861478" y="3060850"/>
            <a:ext cx="16784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34" name="Freeform 16134"/>
          <p:cNvSpPr/>
          <p:nvPr/>
        </p:nvSpPr>
        <p:spPr>
          <a:xfrm>
            <a:off x="915524" y="3090340"/>
            <a:ext cx="52255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35" name="Freeform 16135"/>
          <p:cNvSpPr/>
          <p:nvPr/>
        </p:nvSpPr>
        <p:spPr>
          <a:xfrm>
            <a:off x="978187" y="3090340"/>
            <a:ext cx="38268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36" name="Freeform 16136"/>
          <p:cNvSpPr/>
          <p:nvPr/>
        </p:nvSpPr>
        <p:spPr>
          <a:xfrm>
            <a:off x="1018358" y="3075252"/>
            <a:ext cx="42297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37" name="Freeform 16137"/>
          <p:cNvSpPr/>
          <p:nvPr/>
        </p:nvSpPr>
        <p:spPr>
          <a:xfrm>
            <a:off x="1065802" y="3090340"/>
            <a:ext cx="46437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38" name="Freeform 16138"/>
          <p:cNvSpPr/>
          <p:nvPr/>
        </p:nvSpPr>
        <p:spPr>
          <a:xfrm>
            <a:off x="1145697" y="3090340"/>
            <a:ext cx="55724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39" name="Freeform 16139"/>
          <p:cNvSpPr/>
          <p:nvPr/>
        </p:nvSpPr>
        <p:spPr>
          <a:xfrm>
            <a:off x="1209478" y="3060850"/>
            <a:ext cx="59081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40" name="Freeform 16140"/>
          <p:cNvSpPr/>
          <p:nvPr/>
        </p:nvSpPr>
        <p:spPr>
          <a:xfrm>
            <a:off x="1281876" y="3091711"/>
            <a:ext cx="52367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41" name="Freeform 16141"/>
          <p:cNvSpPr/>
          <p:nvPr/>
        </p:nvSpPr>
        <p:spPr>
          <a:xfrm>
            <a:off x="1344314" y="3090340"/>
            <a:ext cx="49570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42" name="Freeform 16142"/>
          <p:cNvSpPr/>
          <p:nvPr/>
        </p:nvSpPr>
        <p:spPr>
          <a:xfrm>
            <a:off x="1397130" y="3090340"/>
            <a:ext cx="52255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43" name="Freeform 16143"/>
          <p:cNvSpPr/>
          <p:nvPr/>
        </p:nvSpPr>
        <p:spPr>
          <a:xfrm>
            <a:off x="1454533" y="3075252"/>
            <a:ext cx="42297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44" name="Freeform 16144"/>
          <p:cNvSpPr/>
          <p:nvPr/>
        </p:nvSpPr>
        <p:spPr>
          <a:xfrm>
            <a:off x="1504103" y="3064279"/>
            <a:ext cx="19470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45" name="Freeform 16145"/>
          <p:cNvSpPr/>
          <p:nvPr/>
        </p:nvSpPr>
        <p:spPr>
          <a:xfrm>
            <a:off x="1532190" y="3090340"/>
            <a:ext cx="60424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46" name="Freeform 16146"/>
          <p:cNvSpPr/>
          <p:nvPr/>
        </p:nvSpPr>
        <p:spPr>
          <a:xfrm>
            <a:off x="1602349" y="3090340"/>
            <a:ext cx="52367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47" name="Freeform 16147"/>
          <p:cNvSpPr/>
          <p:nvPr/>
        </p:nvSpPr>
        <p:spPr>
          <a:xfrm>
            <a:off x="1670383" y="3135603"/>
            <a:ext cx="1208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48" name="Freeform 16148"/>
          <p:cNvSpPr/>
          <p:nvPr/>
        </p:nvSpPr>
        <p:spPr>
          <a:xfrm>
            <a:off x="1718163" y="3066337"/>
            <a:ext cx="105630" cy="80924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49" name="Freeform 16149"/>
          <p:cNvSpPr/>
          <p:nvPr/>
        </p:nvSpPr>
        <p:spPr>
          <a:xfrm>
            <a:off x="1834469" y="3067708"/>
            <a:ext cx="1074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50" name="Freeform 16150"/>
          <p:cNvSpPr/>
          <p:nvPr/>
        </p:nvSpPr>
        <p:spPr>
          <a:xfrm>
            <a:off x="1854722" y="3078681"/>
            <a:ext cx="3401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51" name="Freeform 16151"/>
          <p:cNvSpPr/>
          <p:nvPr/>
        </p:nvSpPr>
        <p:spPr>
          <a:xfrm>
            <a:off x="1898250" y="3060850"/>
            <a:ext cx="44870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52" name="Freeform 16152"/>
          <p:cNvSpPr/>
          <p:nvPr/>
        </p:nvSpPr>
        <p:spPr>
          <a:xfrm>
            <a:off x="1986089" y="3092397"/>
            <a:ext cx="4543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53" name="Freeform 16153"/>
          <p:cNvSpPr/>
          <p:nvPr/>
        </p:nvSpPr>
        <p:spPr>
          <a:xfrm>
            <a:off x="2048752" y="3093769"/>
            <a:ext cx="4543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54" name="Freeform 16154"/>
          <p:cNvSpPr/>
          <p:nvPr/>
        </p:nvSpPr>
        <p:spPr>
          <a:xfrm>
            <a:off x="2110295" y="3092397"/>
            <a:ext cx="78663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55" name="Freeform 16155"/>
          <p:cNvSpPr/>
          <p:nvPr/>
        </p:nvSpPr>
        <p:spPr>
          <a:xfrm>
            <a:off x="2203394" y="3092397"/>
            <a:ext cx="5147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56" name="Freeform 16156"/>
          <p:cNvSpPr/>
          <p:nvPr/>
        </p:nvSpPr>
        <p:spPr>
          <a:xfrm>
            <a:off x="2268518" y="3092397"/>
            <a:ext cx="2976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57" name="Freeform 16157"/>
          <p:cNvSpPr/>
          <p:nvPr/>
        </p:nvSpPr>
        <p:spPr>
          <a:xfrm>
            <a:off x="2300565" y="3092397"/>
            <a:ext cx="55612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58" name="Freeform 16158"/>
          <p:cNvSpPr/>
          <p:nvPr/>
        </p:nvSpPr>
        <p:spPr>
          <a:xfrm>
            <a:off x="2369494" y="3093769"/>
            <a:ext cx="4543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59" name="Freeform 16159"/>
          <p:cNvSpPr/>
          <p:nvPr/>
        </p:nvSpPr>
        <p:spPr>
          <a:xfrm>
            <a:off x="2427233" y="3092397"/>
            <a:ext cx="4050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60" name="Freeform 16160"/>
          <p:cNvSpPr/>
          <p:nvPr/>
        </p:nvSpPr>
        <p:spPr>
          <a:xfrm>
            <a:off x="2505359" y="3090340"/>
            <a:ext cx="59081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61" name="Freeform 16161"/>
          <p:cNvSpPr/>
          <p:nvPr/>
        </p:nvSpPr>
        <p:spPr>
          <a:xfrm>
            <a:off x="2572498" y="3090340"/>
            <a:ext cx="55724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62" name="Freeform 16162"/>
          <p:cNvSpPr/>
          <p:nvPr/>
        </p:nvSpPr>
        <p:spPr>
          <a:xfrm>
            <a:off x="2638293" y="3090340"/>
            <a:ext cx="38268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63" name="Freeform 16163"/>
          <p:cNvSpPr/>
          <p:nvPr/>
        </p:nvSpPr>
        <p:spPr>
          <a:xfrm>
            <a:off x="2678464" y="3059479"/>
            <a:ext cx="42185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64" name="Freeform 16164"/>
          <p:cNvSpPr/>
          <p:nvPr/>
        </p:nvSpPr>
        <p:spPr>
          <a:xfrm>
            <a:off x="2722999" y="3090340"/>
            <a:ext cx="60424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65" name="Freeform 16165"/>
          <p:cNvSpPr/>
          <p:nvPr/>
        </p:nvSpPr>
        <p:spPr>
          <a:xfrm>
            <a:off x="2793159" y="3090340"/>
            <a:ext cx="38268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66" name="Freeform 16166"/>
          <p:cNvSpPr/>
          <p:nvPr/>
        </p:nvSpPr>
        <p:spPr>
          <a:xfrm>
            <a:off x="2838589" y="3090340"/>
            <a:ext cx="85489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67" name="Freeform 16167"/>
          <p:cNvSpPr/>
          <p:nvPr/>
        </p:nvSpPr>
        <p:spPr>
          <a:xfrm>
            <a:off x="2933142" y="3090340"/>
            <a:ext cx="52255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68" name="Freeform 16168"/>
          <p:cNvSpPr/>
          <p:nvPr/>
        </p:nvSpPr>
        <p:spPr>
          <a:xfrm>
            <a:off x="2995805" y="3090340"/>
            <a:ext cx="52367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69" name="Freeform 16169"/>
          <p:cNvSpPr/>
          <p:nvPr/>
        </p:nvSpPr>
        <p:spPr>
          <a:xfrm>
            <a:off x="3058243" y="3090340"/>
            <a:ext cx="49570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70" name="Freeform 16170"/>
          <p:cNvSpPr/>
          <p:nvPr/>
        </p:nvSpPr>
        <p:spPr>
          <a:xfrm>
            <a:off x="3112066" y="3090340"/>
            <a:ext cx="55724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71" name="Freeform 16171"/>
          <p:cNvSpPr/>
          <p:nvPr/>
        </p:nvSpPr>
        <p:spPr>
          <a:xfrm>
            <a:off x="689114" y="324274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72" name="Freeform 16172"/>
          <p:cNvSpPr/>
          <p:nvPr/>
        </p:nvSpPr>
        <p:spPr>
          <a:xfrm>
            <a:off x="755065" y="32427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73" name="Freeform 16173"/>
          <p:cNvSpPr/>
          <p:nvPr/>
        </p:nvSpPr>
        <p:spPr>
          <a:xfrm>
            <a:off x="820445" y="321325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74" name="Freeform 16174"/>
          <p:cNvSpPr/>
          <p:nvPr/>
        </p:nvSpPr>
        <p:spPr>
          <a:xfrm>
            <a:off x="942975" y="3242740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75" name="Freeform 16175"/>
          <p:cNvSpPr/>
          <p:nvPr/>
        </p:nvSpPr>
        <p:spPr>
          <a:xfrm>
            <a:off x="1015212" y="3242740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76" name="Freeform 16176"/>
          <p:cNvSpPr/>
          <p:nvPr/>
        </p:nvSpPr>
        <p:spPr>
          <a:xfrm>
            <a:off x="1059481" y="324274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77" name="Freeform 16177"/>
          <p:cNvSpPr/>
          <p:nvPr/>
        </p:nvSpPr>
        <p:spPr>
          <a:xfrm>
            <a:off x="1131032" y="321325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78" name="Freeform 16178"/>
          <p:cNvSpPr/>
          <p:nvPr/>
        </p:nvSpPr>
        <p:spPr>
          <a:xfrm>
            <a:off x="1206928" y="324411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79" name="Freeform 16179"/>
          <p:cNvSpPr/>
          <p:nvPr/>
        </p:nvSpPr>
        <p:spPr>
          <a:xfrm>
            <a:off x="1272650" y="3242740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80" name="Freeform 16180"/>
          <p:cNvSpPr/>
          <p:nvPr/>
        </p:nvSpPr>
        <p:spPr>
          <a:xfrm>
            <a:off x="1325914" y="322765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81" name="Freeform 16181"/>
          <p:cNvSpPr/>
          <p:nvPr/>
        </p:nvSpPr>
        <p:spPr>
          <a:xfrm>
            <a:off x="1378492" y="32166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82" name="Freeform 16182"/>
          <p:cNvSpPr/>
          <p:nvPr/>
        </p:nvSpPr>
        <p:spPr>
          <a:xfrm>
            <a:off x="1409124" y="324274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83" name="Freeform 16183"/>
          <p:cNvSpPr/>
          <p:nvPr/>
        </p:nvSpPr>
        <p:spPr>
          <a:xfrm>
            <a:off x="1482733" y="32427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84" name="Freeform 16184"/>
          <p:cNvSpPr/>
          <p:nvPr/>
        </p:nvSpPr>
        <p:spPr>
          <a:xfrm>
            <a:off x="1593147" y="324274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85" name="Freeform 16185"/>
          <p:cNvSpPr/>
          <p:nvPr/>
        </p:nvSpPr>
        <p:spPr>
          <a:xfrm>
            <a:off x="1668357" y="3242740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86" name="Freeform 16186"/>
          <p:cNvSpPr/>
          <p:nvPr/>
        </p:nvSpPr>
        <p:spPr>
          <a:xfrm>
            <a:off x="1742194" y="3242740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87" name="Freeform 16187"/>
          <p:cNvSpPr/>
          <p:nvPr/>
        </p:nvSpPr>
        <p:spPr>
          <a:xfrm>
            <a:off x="1812375" y="324274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88" name="Freeform 16188"/>
          <p:cNvSpPr/>
          <p:nvPr/>
        </p:nvSpPr>
        <p:spPr>
          <a:xfrm>
            <a:off x="1885984" y="3242740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89" name="Freeform 16189"/>
          <p:cNvSpPr/>
          <p:nvPr/>
        </p:nvSpPr>
        <p:spPr>
          <a:xfrm>
            <a:off x="1928961" y="322765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90" name="Freeform 16190"/>
          <p:cNvSpPr/>
          <p:nvPr/>
        </p:nvSpPr>
        <p:spPr>
          <a:xfrm>
            <a:off x="1982682" y="324411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91" name="Freeform 16191"/>
          <p:cNvSpPr/>
          <p:nvPr/>
        </p:nvSpPr>
        <p:spPr>
          <a:xfrm>
            <a:off x="2050119" y="32427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92" name="Freeform 16192"/>
          <p:cNvSpPr/>
          <p:nvPr/>
        </p:nvSpPr>
        <p:spPr>
          <a:xfrm>
            <a:off x="2116413" y="32166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93" name="Freeform 16193"/>
          <p:cNvSpPr/>
          <p:nvPr/>
        </p:nvSpPr>
        <p:spPr>
          <a:xfrm>
            <a:off x="2143730" y="322765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94" name="Freeform 16194"/>
          <p:cNvSpPr/>
          <p:nvPr/>
        </p:nvSpPr>
        <p:spPr>
          <a:xfrm>
            <a:off x="2196308" y="32166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95" name="Freeform 16195"/>
          <p:cNvSpPr/>
          <p:nvPr/>
        </p:nvSpPr>
        <p:spPr>
          <a:xfrm>
            <a:off x="2227284" y="32427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96" name="Freeform 16196"/>
          <p:cNvSpPr/>
          <p:nvPr/>
        </p:nvSpPr>
        <p:spPr>
          <a:xfrm>
            <a:off x="2293120" y="3242740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97" name="Freeform 16197"/>
          <p:cNvSpPr/>
          <p:nvPr/>
        </p:nvSpPr>
        <p:spPr>
          <a:xfrm>
            <a:off x="2353208" y="3288803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98" name="Freeform 16198"/>
          <p:cNvSpPr/>
          <p:nvPr/>
        </p:nvSpPr>
        <p:spPr>
          <a:xfrm>
            <a:off x="2425331" y="32447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99" name="Freeform 16199"/>
          <p:cNvSpPr/>
          <p:nvPr/>
        </p:nvSpPr>
        <p:spPr>
          <a:xfrm>
            <a:off x="2473566" y="32310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00" name="Freeform 16200"/>
          <p:cNvSpPr/>
          <p:nvPr/>
        </p:nvSpPr>
        <p:spPr>
          <a:xfrm>
            <a:off x="2519857" y="32461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01" name="Freeform 16201"/>
          <p:cNvSpPr/>
          <p:nvPr/>
        </p:nvSpPr>
        <p:spPr>
          <a:xfrm>
            <a:off x="2581465" y="32132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02" name="Freeform 16202"/>
          <p:cNvSpPr/>
          <p:nvPr/>
        </p:nvSpPr>
        <p:spPr>
          <a:xfrm>
            <a:off x="2653931" y="32447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03" name="Freeform 16203"/>
          <p:cNvSpPr/>
          <p:nvPr/>
        </p:nvSpPr>
        <p:spPr>
          <a:xfrm>
            <a:off x="2721368" y="32447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04" name="Freeform 16204"/>
          <p:cNvSpPr/>
          <p:nvPr/>
        </p:nvSpPr>
        <p:spPr>
          <a:xfrm>
            <a:off x="2780576" y="32310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05" name="Freeform 16205"/>
          <p:cNvSpPr/>
          <p:nvPr/>
        </p:nvSpPr>
        <p:spPr>
          <a:xfrm>
            <a:off x="2822409" y="32447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06" name="Freeform 16206"/>
          <p:cNvSpPr/>
          <p:nvPr/>
        </p:nvSpPr>
        <p:spPr>
          <a:xfrm>
            <a:off x="2921279" y="32132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07" name="Freeform 16207"/>
          <p:cNvSpPr/>
          <p:nvPr/>
        </p:nvSpPr>
        <p:spPr>
          <a:xfrm>
            <a:off x="2945968" y="32447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08" name="Freeform 16208"/>
          <p:cNvSpPr/>
          <p:nvPr/>
        </p:nvSpPr>
        <p:spPr>
          <a:xfrm>
            <a:off x="3011233" y="32447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09" name="Freeform 16209"/>
          <p:cNvSpPr/>
          <p:nvPr/>
        </p:nvSpPr>
        <p:spPr>
          <a:xfrm>
            <a:off x="3075355" y="32447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10" name="Freeform 16210"/>
          <p:cNvSpPr/>
          <p:nvPr/>
        </p:nvSpPr>
        <p:spPr>
          <a:xfrm>
            <a:off x="3116195" y="32447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11" name="Freeform 16211"/>
          <p:cNvSpPr/>
          <p:nvPr/>
        </p:nvSpPr>
        <p:spPr>
          <a:xfrm>
            <a:off x="694029" y="33656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12" name="Freeform 16212"/>
          <p:cNvSpPr/>
          <p:nvPr/>
        </p:nvSpPr>
        <p:spPr>
          <a:xfrm>
            <a:off x="758151" y="3398531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13" name="Freeform 16213"/>
          <p:cNvSpPr/>
          <p:nvPr/>
        </p:nvSpPr>
        <p:spPr>
          <a:xfrm>
            <a:off x="857078" y="33656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14" name="Freeform 16214"/>
          <p:cNvSpPr/>
          <p:nvPr/>
        </p:nvSpPr>
        <p:spPr>
          <a:xfrm>
            <a:off x="928516" y="33971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15" name="Freeform 16215"/>
          <p:cNvSpPr/>
          <p:nvPr/>
        </p:nvSpPr>
        <p:spPr>
          <a:xfrm>
            <a:off x="999724" y="33724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16" name="Freeform 16216"/>
          <p:cNvSpPr/>
          <p:nvPr/>
        </p:nvSpPr>
        <p:spPr>
          <a:xfrm>
            <a:off x="1027271" y="33971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17" name="Freeform 16217"/>
          <p:cNvSpPr/>
          <p:nvPr/>
        </p:nvSpPr>
        <p:spPr>
          <a:xfrm>
            <a:off x="1089336" y="3397159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18" name="Freeform 16218"/>
          <p:cNvSpPr/>
          <p:nvPr/>
        </p:nvSpPr>
        <p:spPr>
          <a:xfrm>
            <a:off x="1161802" y="3441165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19" name="Freeform 16219"/>
          <p:cNvSpPr/>
          <p:nvPr/>
        </p:nvSpPr>
        <p:spPr>
          <a:xfrm>
            <a:off x="1232725" y="33971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20" name="Freeform 16220"/>
          <p:cNvSpPr/>
          <p:nvPr/>
        </p:nvSpPr>
        <p:spPr>
          <a:xfrm>
            <a:off x="1294904" y="33971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21" name="Freeform 16221"/>
          <p:cNvSpPr/>
          <p:nvPr/>
        </p:nvSpPr>
        <p:spPr>
          <a:xfrm>
            <a:off x="1356055" y="33656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22" name="Freeform 16222"/>
          <p:cNvSpPr/>
          <p:nvPr/>
        </p:nvSpPr>
        <p:spPr>
          <a:xfrm>
            <a:off x="1467897" y="33971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23" name="Freeform 16223"/>
          <p:cNvSpPr/>
          <p:nvPr/>
        </p:nvSpPr>
        <p:spPr>
          <a:xfrm>
            <a:off x="1530991" y="33971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24" name="Freeform 16224"/>
          <p:cNvSpPr/>
          <p:nvPr/>
        </p:nvSpPr>
        <p:spPr>
          <a:xfrm>
            <a:off x="1564481" y="33971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25" name="Freeform 16225"/>
          <p:cNvSpPr/>
          <p:nvPr/>
        </p:nvSpPr>
        <p:spPr>
          <a:xfrm>
            <a:off x="1669122" y="33971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26" name="Freeform 16226"/>
          <p:cNvSpPr/>
          <p:nvPr/>
        </p:nvSpPr>
        <p:spPr>
          <a:xfrm>
            <a:off x="1735531" y="33971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27" name="Freeform 16227"/>
          <p:cNvSpPr/>
          <p:nvPr/>
        </p:nvSpPr>
        <p:spPr>
          <a:xfrm>
            <a:off x="1797596" y="339693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28" name="Freeform 16228"/>
          <p:cNvSpPr/>
          <p:nvPr/>
        </p:nvSpPr>
        <p:spPr>
          <a:xfrm>
            <a:off x="1853374" y="33971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29" name="Freeform 16229"/>
          <p:cNvSpPr/>
          <p:nvPr/>
        </p:nvSpPr>
        <p:spPr>
          <a:xfrm>
            <a:off x="1924583" y="339853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30" name="Freeform 16230"/>
          <p:cNvSpPr/>
          <p:nvPr/>
        </p:nvSpPr>
        <p:spPr>
          <a:xfrm>
            <a:off x="1989162" y="33971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31" name="Freeform 16231"/>
          <p:cNvSpPr/>
          <p:nvPr/>
        </p:nvSpPr>
        <p:spPr>
          <a:xfrm>
            <a:off x="2024710" y="33971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32" name="Freeform 16232"/>
          <p:cNvSpPr/>
          <p:nvPr/>
        </p:nvSpPr>
        <p:spPr>
          <a:xfrm>
            <a:off x="2084717" y="3397159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33" name="Freeform 16233"/>
          <p:cNvSpPr/>
          <p:nvPr/>
        </p:nvSpPr>
        <p:spPr>
          <a:xfrm>
            <a:off x="2155240" y="33971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34" name="Freeform 16234"/>
          <p:cNvSpPr/>
          <p:nvPr/>
        </p:nvSpPr>
        <p:spPr>
          <a:xfrm>
            <a:off x="2218563" y="33656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35" name="Freeform 16235"/>
          <p:cNvSpPr/>
          <p:nvPr/>
        </p:nvSpPr>
        <p:spPr>
          <a:xfrm>
            <a:off x="2326519" y="33834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36" name="Freeform 16236"/>
          <p:cNvSpPr/>
          <p:nvPr/>
        </p:nvSpPr>
        <p:spPr>
          <a:xfrm>
            <a:off x="2369039" y="33971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37" name="Freeform 16237"/>
          <p:cNvSpPr/>
          <p:nvPr/>
        </p:nvSpPr>
        <p:spPr>
          <a:xfrm>
            <a:off x="2476823" y="3395102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38" name="Freeform 16238"/>
          <p:cNvSpPr/>
          <p:nvPr/>
        </p:nvSpPr>
        <p:spPr>
          <a:xfrm>
            <a:off x="2537860" y="3396473"/>
            <a:ext cx="65379" cy="55549"/>
          </a:xfrm>
          <a:custGeom>
            <a:avLst/>
            <a:gdLst/>
            <a:ahLst/>
            <a:cxnLst/>
            <a:rect l="0" t="0" r="0" b="0"/>
            <a:pathLst>
              <a:path w="7264400" h="6172200">
                <a:moveTo>
                  <a:pt x="0" y="6172200"/>
                </a:moveTo>
                <a:lnTo>
                  <a:pt x="2222500" y="6172200"/>
                </a:lnTo>
                <a:lnTo>
                  <a:pt x="3670300" y="4114800"/>
                </a:lnTo>
                <a:lnTo>
                  <a:pt x="5016500" y="6172200"/>
                </a:lnTo>
                <a:lnTo>
                  <a:pt x="7264400" y="6172200"/>
                </a:lnTo>
                <a:lnTo>
                  <a:pt x="4889500" y="2870200"/>
                </a:lnTo>
                <a:lnTo>
                  <a:pt x="6896100" y="0"/>
                </a:lnTo>
                <a:lnTo>
                  <a:pt x="4775200" y="0"/>
                </a:lnTo>
                <a:lnTo>
                  <a:pt x="3721100" y="1676400"/>
                </a:lnTo>
                <a:lnTo>
                  <a:pt x="2628900" y="0"/>
                </a:lnTo>
                <a:lnTo>
                  <a:pt x="381000" y="0"/>
                </a:lnTo>
                <a:lnTo>
                  <a:pt x="2438400" y="2870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39" name="Freeform 16239"/>
          <p:cNvSpPr/>
          <p:nvPr/>
        </p:nvSpPr>
        <p:spPr>
          <a:xfrm>
            <a:off x="2610669" y="3395102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40" name="Freeform 16240"/>
          <p:cNvSpPr/>
          <p:nvPr/>
        </p:nvSpPr>
        <p:spPr>
          <a:xfrm>
            <a:off x="2681992" y="3365612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41" name="Freeform 16241"/>
          <p:cNvSpPr/>
          <p:nvPr/>
        </p:nvSpPr>
        <p:spPr>
          <a:xfrm>
            <a:off x="2710110" y="3395102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42" name="Freeform 16242"/>
          <p:cNvSpPr/>
          <p:nvPr/>
        </p:nvSpPr>
        <p:spPr>
          <a:xfrm>
            <a:off x="2782576" y="3395102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43" name="Freeform 16243"/>
          <p:cNvSpPr/>
          <p:nvPr/>
        </p:nvSpPr>
        <p:spPr>
          <a:xfrm>
            <a:off x="2826056" y="3395102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44" name="Freeform 16244"/>
          <p:cNvSpPr/>
          <p:nvPr/>
        </p:nvSpPr>
        <p:spPr>
          <a:xfrm>
            <a:off x="2939453" y="33656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45" name="Freeform 16245"/>
          <p:cNvSpPr/>
          <p:nvPr/>
        </p:nvSpPr>
        <p:spPr>
          <a:xfrm>
            <a:off x="3007232" y="33971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46" name="Freeform 16246"/>
          <p:cNvSpPr/>
          <p:nvPr/>
        </p:nvSpPr>
        <p:spPr>
          <a:xfrm>
            <a:off x="3071812" y="33834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47" name="Freeform 16247"/>
          <p:cNvSpPr/>
          <p:nvPr/>
        </p:nvSpPr>
        <p:spPr>
          <a:xfrm>
            <a:off x="3117075" y="33656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48" name="Freeform 16248"/>
          <p:cNvSpPr/>
          <p:nvPr/>
        </p:nvSpPr>
        <p:spPr>
          <a:xfrm>
            <a:off x="691286" y="354929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49" name="Freeform 16249"/>
          <p:cNvSpPr/>
          <p:nvPr/>
        </p:nvSpPr>
        <p:spPr>
          <a:xfrm>
            <a:off x="750836" y="351797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50" name="Freeform 16250"/>
          <p:cNvSpPr/>
          <p:nvPr/>
        </p:nvSpPr>
        <p:spPr>
          <a:xfrm>
            <a:off x="773811" y="354952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51" name="Freeform 16251"/>
          <p:cNvSpPr/>
          <p:nvPr/>
        </p:nvSpPr>
        <p:spPr>
          <a:xfrm>
            <a:off x="831418" y="354952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52" name="Freeform 16252"/>
          <p:cNvSpPr/>
          <p:nvPr/>
        </p:nvSpPr>
        <p:spPr>
          <a:xfrm>
            <a:off x="880109" y="354952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53" name="Freeform 16253"/>
          <p:cNvSpPr/>
          <p:nvPr/>
        </p:nvSpPr>
        <p:spPr>
          <a:xfrm>
            <a:off x="933259" y="352483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54" name="Freeform 16254"/>
          <p:cNvSpPr/>
          <p:nvPr/>
        </p:nvSpPr>
        <p:spPr>
          <a:xfrm>
            <a:off x="957948" y="354929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55" name="Freeform 16255"/>
          <p:cNvSpPr/>
          <p:nvPr/>
        </p:nvSpPr>
        <p:spPr>
          <a:xfrm>
            <a:off x="1013040" y="354952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56" name="Freeform 16256"/>
          <p:cNvSpPr/>
          <p:nvPr/>
        </p:nvSpPr>
        <p:spPr>
          <a:xfrm>
            <a:off x="1076820" y="351797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57" name="Freeform 16257"/>
          <p:cNvSpPr/>
          <p:nvPr/>
        </p:nvSpPr>
        <p:spPr>
          <a:xfrm>
            <a:off x="1135684" y="353580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58" name="Freeform 16258"/>
          <p:cNvSpPr/>
          <p:nvPr/>
        </p:nvSpPr>
        <p:spPr>
          <a:xfrm>
            <a:off x="1177518" y="35495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59" name="Freeform 16259"/>
          <p:cNvSpPr/>
          <p:nvPr/>
        </p:nvSpPr>
        <p:spPr>
          <a:xfrm>
            <a:off x="1235583" y="3550893"/>
            <a:ext cx="55092" cy="53492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60" name="Freeform 16260"/>
          <p:cNvSpPr/>
          <p:nvPr/>
        </p:nvSpPr>
        <p:spPr>
          <a:xfrm>
            <a:off x="1292275" y="353580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61" name="Freeform 16261"/>
          <p:cNvSpPr/>
          <p:nvPr/>
        </p:nvSpPr>
        <p:spPr>
          <a:xfrm>
            <a:off x="1332395" y="354952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62" name="Freeform 16262"/>
          <p:cNvSpPr/>
          <p:nvPr/>
        </p:nvSpPr>
        <p:spPr>
          <a:xfrm>
            <a:off x="1422577" y="354952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63" name="Freeform 16263"/>
          <p:cNvSpPr/>
          <p:nvPr/>
        </p:nvSpPr>
        <p:spPr>
          <a:xfrm>
            <a:off x="1484071" y="354952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64" name="Freeform 16264"/>
          <p:cNvSpPr/>
          <p:nvPr/>
        </p:nvSpPr>
        <p:spPr>
          <a:xfrm>
            <a:off x="1544535" y="351797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65" name="Freeform 16265"/>
          <p:cNvSpPr/>
          <p:nvPr/>
        </p:nvSpPr>
        <p:spPr>
          <a:xfrm>
            <a:off x="1657235" y="354952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66" name="Freeform 16266"/>
          <p:cNvSpPr/>
          <p:nvPr/>
        </p:nvSpPr>
        <p:spPr>
          <a:xfrm>
            <a:off x="1718614" y="35495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67" name="Freeform 16267"/>
          <p:cNvSpPr/>
          <p:nvPr/>
        </p:nvSpPr>
        <p:spPr>
          <a:xfrm>
            <a:off x="1778279" y="3550893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68" name="Freeform 16268"/>
          <p:cNvSpPr/>
          <p:nvPr/>
        </p:nvSpPr>
        <p:spPr>
          <a:xfrm>
            <a:off x="1900580" y="3550893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69" name="Freeform 16269"/>
          <p:cNvSpPr/>
          <p:nvPr/>
        </p:nvSpPr>
        <p:spPr>
          <a:xfrm>
            <a:off x="1986991" y="354952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70" name="Freeform 16270"/>
          <p:cNvSpPr/>
          <p:nvPr/>
        </p:nvSpPr>
        <p:spPr>
          <a:xfrm>
            <a:off x="2057857" y="354952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71" name="Freeform 16271"/>
          <p:cNvSpPr/>
          <p:nvPr/>
        </p:nvSpPr>
        <p:spPr>
          <a:xfrm>
            <a:off x="2095461" y="3517974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72" name="Freeform 16272"/>
          <p:cNvSpPr/>
          <p:nvPr/>
        </p:nvSpPr>
        <p:spPr>
          <a:xfrm>
            <a:off x="2146096" y="354952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73" name="Freeform 16273"/>
          <p:cNvSpPr/>
          <p:nvPr/>
        </p:nvSpPr>
        <p:spPr>
          <a:xfrm>
            <a:off x="2200732" y="3592727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74" name="Freeform 16274"/>
          <p:cNvSpPr/>
          <p:nvPr/>
        </p:nvSpPr>
        <p:spPr>
          <a:xfrm>
            <a:off x="2268054" y="3521403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75" name="Freeform 16275"/>
          <p:cNvSpPr/>
          <p:nvPr/>
        </p:nvSpPr>
        <p:spPr>
          <a:xfrm>
            <a:off x="2366124" y="355089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76" name="Freeform 16276"/>
          <p:cNvSpPr/>
          <p:nvPr/>
        </p:nvSpPr>
        <p:spPr>
          <a:xfrm>
            <a:off x="2430018" y="354952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77" name="Freeform 16277"/>
          <p:cNvSpPr/>
          <p:nvPr/>
        </p:nvSpPr>
        <p:spPr>
          <a:xfrm>
            <a:off x="2499055" y="3523461"/>
            <a:ext cx="114757" cy="80924"/>
          </a:xfrm>
          <a:custGeom>
            <a:avLst/>
            <a:gdLst/>
            <a:ahLst/>
            <a:cxnLst/>
            <a:rect l="0" t="0" r="0" b="0"/>
            <a:pathLst>
              <a:path w="12750800" h="8991600">
                <a:moveTo>
                  <a:pt x="2667000" y="8991600"/>
                </a:moveTo>
                <a:lnTo>
                  <a:pt x="4368800" y="8991600"/>
                </a:lnTo>
                <a:lnTo>
                  <a:pt x="6350000" y="2768600"/>
                </a:lnTo>
                <a:lnTo>
                  <a:pt x="6375400" y="2768600"/>
                </a:lnTo>
                <a:lnTo>
                  <a:pt x="8356600" y="8991600"/>
                </a:lnTo>
                <a:lnTo>
                  <a:pt x="10121900" y="8991600"/>
                </a:lnTo>
                <a:lnTo>
                  <a:pt x="12750800" y="0"/>
                </a:lnTo>
                <a:lnTo>
                  <a:pt x="10744200" y="0"/>
                </a:lnTo>
                <a:lnTo>
                  <a:pt x="9232900" y="5918200"/>
                </a:lnTo>
                <a:lnTo>
                  <a:pt x="9207500" y="5918200"/>
                </a:lnTo>
                <a:lnTo>
                  <a:pt x="7340600" y="0"/>
                </a:lnTo>
                <a:lnTo>
                  <a:pt x="5499100" y="0"/>
                </a:lnTo>
                <a:lnTo>
                  <a:pt x="3619500" y="5765800"/>
                </a:lnTo>
                <a:lnTo>
                  <a:pt x="3594100" y="5765800"/>
                </a:lnTo>
                <a:lnTo>
                  <a:pt x="2159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78" name="Freeform 16278"/>
          <p:cNvSpPr/>
          <p:nvPr/>
        </p:nvSpPr>
        <p:spPr>
          <a:xfrm>
            <a:off x="2612681" y="3547464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79" name="Freeform 16279"/>
          <p:cNvSpPr/>
          <p:nvPr/>
        </p:nvSpPr>
        <p:spPr>
          <a:xfrm>
            <a:off x="2673488" y="3547464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80" name="Freeform 16280"/>
          <p:cNvSpPr/>
          <p:nvPr/>
        </p:nvSpPr>
        <p:spPr>
          <a:xfrm>
            <a:off x="2729724" y="3517974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81" name="Freeform 16281"/>
          <p:cNvSpPr/>
          <p:nvPr/>
        </p:nvSpPr>
        <p:spPr>
          <a:xfrm>
            <a:off x="2794189" y="3521403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82" name="Freeform 16282"/>
          <p:cNvSpPr/>
          <p:nvPr/>
        </p:nvSpPr>
        <p:spPr>
          <a:xfrm>
            <a:off x="2825050" y="3547464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83" name="Freeform 16283"/>
          <p:cNvSpPr/>
          <p:nvPr/>
        </p:nvSpPr>
        <p:spPr>
          <a:xfrm>
            <a:off x="2888601" y="3547464"/>
            <a:ext cx="60350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84" name="Freeform 16284"/>
          <p:cNvSpPr/>
          <p:nvPr/>
        </p:nvSpPr>
        <p:spPr>
          <a:xfrm>
            <a:off x="2957295" y="3532376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85" name="Freeform 16285"/>
          <p:cNvSpPr/>
          <p:nvPr/>
        </p:nvSpPr>
        <p:spPr>
          <a:xfrm>
            <a:off x="3007130" y="3547464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86" name="Freeform 16286"/>
          <p:cNvSpPr/>
          <p:nvPr/>
        </p:nvSpPr>
        <p:spPr>
          <a:xfrm>
            <a:off x="3078910" y="3547464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87" name="Freeform 16287"/>
          <p:cNvSpPr/>
          <p:nvPr/>
        </p:nvSpPr>
        <p:spPr>
          <a:xfrm>
            <a:off x="3140404" y="3585869"/>
            <a:ext cx="24917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88" name="Freeform 16288"/>
          <p:cNvSpPr/>
          <p:nvPr/>
        </p:nvSpPr>
        <p:spPr>
          <a:xfrm>
            <a:off x="694029" y="3675822"/>
            <a:ext cx="74637" cy="80924"/>
          </a:xfrm>
          <a:custGeom>
            <a:avLst/>
            <a:gdLst/>
            <a:ahLst/>
            <a:cxnLst/>
            <a:rect l="0" t="0" r="0" b="0"/>
            <a:pathLst>
              <a:path w="8293100" h="8991600">
                <a:moveTo>
                  <a:pt x="0" y="8991600"/>
                </a:moveTo>
                <a:lnTo>
                  <a:pt x="3238500" y="8991600"/>
                </a:lnTo>
                <a:cubicBezTo>
                  <a:pt x="5918200" y="8991600"/>
                  <a:pt x="8293100" y="7429500"/>
                  <a:pt x="8293100" y="4521200"/>
                </a:cubicBezTo>
                <a:cubicBezTo>
                  <a:pt x="8293100" y="1231900"/>
                  <a:pt x="5867400" y="0"/>
                  <a:pt x="2971800" y="0"/>
                </a:cubicBezTo>
                <a:lnTo>
                  <a:pt x="0" y="0"/>
                </a:lnTo>
                <a:close/>
                <a:moveTo>
                  <a:pt x="1981200" y="1828800"/>
                </a:moveTo>
                <a:lnTo>
                  <a:pt x="3149600" y="1828800"/>
                </a:lnTo>
                <a:cubicBezTo>
                  <a:pt x="4826000" y="1828800"/>
                  <a:pt x="6235700" y="2654300"/>
                  <a:pt x="6235700" y="4419600"/>
                </a:cubicBezTo>
                <a:cubicBezTo>
                  <a:pt x="6235700" y="6464300"/>
                  <a:pt x="4851400" y="7162800"/>
                  <a:pt x="3009900" y="7162800"/>
                </a:cubicBezTo>
                <a:lnTo>
                  <a:pt x="1981200" y="716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89" name="Freeform 16289"/>
          <p:cNvSpPr/>
          <p:nvPr/>
        </p:nvSpPr>
        <p:spPr>
          <a:xfrm>
            <a:off x="778954" y="3736401"/>
            <a:ext cx="21031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90" name="Freeform 16290"/>
          <p:cNvSpPr/>
          <p:nvPr/>
        </p:nvSpPr>
        <p:spPr>
          <a:xfrm>
            <a:off x="810272" y="3673765"/>
            <a:ext cx="72923" cy="85039"/>
          </a:xfrm>
          <a:custGeom>
            <a:avLst/>
            <a:gdLst/>
            <a:ahLst/>
            <a:cxnLst/>
            <a:rect l="0" t="0" r="0" b="0"/>
            <a:pathLst>
              <a:path w="8102600" h="9448800">
                <a:moveTo>
                  <a:pt x="7886700" y="1320800"/>
                </a:moveTo>
                <a:cubicBezTo>
                  <a:pt x="7124700" y="342900"/>
                  <a:pt x="58547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083300" y="9448800"/>
                  <a:pt x="7353300" y="8953500"/>
                  <a:pt x="8102600" y="7886700"/>
                </a:cubicBezTo>
                <a:lnTo>
                  <a:pt x="6451600" y="6654800"/>
                </a:lnTo>
                <a:cubicBezTo>
                  <a:pt x="6045200" y="7264400"/>
                  <a:pt x="5397500" y="7620000"/>
                  <a:pt x="4597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660900" y="1828800"/>
                </a:cubicBezTo>
                <a:cubicBezTo>
                  <a:pt x="5397500" y="1828800"/>
                  <a:pt x="5969000" y="2095500"/>
                  <a:pt x="6362700" y="2565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91" name="Freeform 16291"/>
          <p:cNvSpPr/>
          <p:nvPr/>
        </p:nvSpPr>
        <p:spPr>
          <a:xfrm>
            <a:off x="891082" y="3736401"/>
            <a:ext cx="21031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92" name="Freeform 16292"/>
          <p:cNvSpPr/>
          <p:nvPr/>
        </p:nvSpPr>
        <p:spPr>
          <a:xfrm>
            <a:off x="920457" y="3738230"/>
            <a:ext cx="24917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93" name="Freeform 16293"/>
          <p:cNvSpPr/>
          <p:nvPr/>
        </p:nvSpPr>
        <p:spPr>
          <a:xfrm>
            <a:off x="992695" y="3670336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94" name="Freeform 16294"/>
          <p:cNvSpPr/>
          <p:nvPr/>
        </p:nvSpPr>
        <p:spPr>
          <a:xfrm>
            <a:off x="1020127" y="3699825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95" name="Freeform 16295"/>
          <p:cNvSpPr/>
          <p:nvPr/>
        </p:nvSpPr>
        <p:spPr>
          <a:xfrm>
            <a:off x="1090193" y="3699825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96" name="Freeform 16296"/>
          <p:cNvSpPr/>
          <p:nvPr/>
        </p:nvSpPr>
        <p:spPr>
          <a:xfrm>
            <a:off x="1144257" y="3699825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97" name="Freeform 16297"/>
          <p:cNvSpPr/>
          <p:nvPr/>
        </p:nvSpPr>
        <p:spPr>
          <a:xfrm>
            <a:off x="1203007" y="3684738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98" name="Freeform 16298"/>
          <p:cNvSpPr/>
          <p:nvPr/>
        </p:nvSpPr>
        <p:spPr>
          <a:xfrm>
            <a:off x="1253756" y="3673765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99" name="Freeform 16299"/>
          <p:cNvSpPr/>
          <p:nvPr/>
        </p:nvSpPr>
        <p:spPr>
          <a:xfrm>
            <a:off x="1282560" y="3699825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00" name="Freeform 16300"/>
          <p:cNvSpPr/>
          <p:nvPr/>
        </p:nvSpPr>
        <p:spPr>
          <a:xfrm>
            <a:off x="1354340" y="3699825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01" name="Freeform 16301"/>
          <p:cNvSpPr/>
          <p:nvPr/>
        </p:nvSpPr>
        <p:spPr>
          <a:xfrm>
            <a:off x="1451381" y="3701883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02" name="Freeform 16302"/>
          <p:cNvSpPr/>
          <p:nvPr/>
        </p:nvSpPr>
        <p:spPr>
          <a:xfrm>
            <a:off x="1523961" y="367719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03" name="Freeform 16303"/>
          <p:cNvSpPr/>
          <p:nvPr/>
        </p:nvSpPr>
        <p:spPr>
          <a:xfrm>
            <a:off x="1544764" y="3703254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04" name="Freeform 16304"/>
          <p:cNvSpPr/>
          <p:nvPr/>
        </p:nvSpPr>
        <p:spPr>
          <a:xfrm>
            <a:off x="1603743" y="37018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05" name="Freeform 16305"/>
          <p:cNvSpPr/>
          <p:nvPr/>
        </p:nvSpPr>
        <p:spPr>
          <a:xfrm>
            <a:off x="1665579" y="370188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06" name="Freeform 16306"/>
          <p:cNvSpPr/>
          <p:nvPr/>
        </p:nvSpPr>
        <p:spPr>
          <a:xfrm>
            <a:off x="1747075" y="367033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07" name="Freeform 16307"/>
          <p:cNvSpPr/>
          <p:nvPr/>
        </p:nvSpPr>
        <p:spPr>
          <a:xfrm>
            <a:off x="1820913" y="370188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08" name="Freeform 16308"/>
          <p:cNvSpPr/>
          <p:nvPr/>
        </p:nvSpPr>
        <p:spPr>
          <a:xfrm>
            <a:off x="1855774" y="370188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09" name="Freeform 16309"/>
          <p:cNvSpPr/>
          <p:nvPr/>
        </p:nvSpPr>
        <p:spPr>
          <a:xfrm>
            <a:off x="1917268" y="370188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10" name="Freeform 16310"/>
          <p:cNvSpPr/>
          <p:nvPr/>
        </p:nvSpPr>
        <p:spPr>
          <a:xfrm>
            <a:off x="2012480" y="370188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11" name="Freeform 16311"/>
          <p:cNvSpPr/>
          <p:nvPr/>
        </p:nvSpPr>
        <p:spPr>
          <a:xfrm>
            <a:off x="2105977" y="370188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12" name="Freeform 16312"/>
          <p:cNvSpPr/>
          <p:nvPr/>
        </p:nvSpPr>
        <p:spPr>
          <a:xfrm>
            <a:off x="2201189" y="370188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13" name="Freeform 16313"/>
          <p:cNvSpPr/>
          <p:nvPr/>
        </p:nvSpPr>
        <p:spPr>
          <a:xfrm>
            <a:off x="2251481" y="3677194"/>
            <a:ext cx="22745" cy="106984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14" name="Freeform 16314"/>
          <p:cNvSpPr/>
          <p:nvPr/>
        </p:nvSpPr>
        <p:spPr>
          <a:xfrm>
            <a:off x="2287943" y="370188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15" name="Freeform 16315"/>
          <p:cNvSpPr/>
          <p:nvPr/>
        </p:nvSpPr>
        <p:spPr>
          <a:xfrm>
            <a:off x="2358809" y="370188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16" name="Freeform 16316"/>
          <p:cNvSpPr/>
          <p:nvPr/>
        </p:nvSpPr>
        <p:spPr>
          <a:xfrm>
            <a:off x="2391956" y="370188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17" name="Freeform 16317"/>
          <p:cNvSpPr/>
          <p:nvPr/>
        </p:nvSpPr>
        <p:spPr>
          <a:xfrm>
            <a:off x="2474366" y="370188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18" name="Freeform 16318"/>
          <p:cNvSpPr/>
          <p:nvPr/>
        </p:nvSpPr>
        <p:spPr>
          <a:xfrm>
            <a:off x="2533688" y="370165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19" name="Freeform 16319"/>
          <p:cNvSpPr/>
          <p:nvPr/>
        </p:nvSpPr>
        <p:spPr>
          <a:xfrm>
            <a:off x="2588780" y="370165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20" name="Freeform 16320"/>
          <p:cNvSpPr/>
          <p:nvPr/>
        </p:nvSpPr>
        <p:spPr>
          <a:xfrm>
            <a:off x="2643873" y="37018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21" name="Freeform 16321"/>
          <p:cNvSpPr/>
          <p:nvPr/>
        </p:nvSpPr>
        <p:spPr>
          <a:xfrm>
            <a:off x="2705709" y="370188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22" name="Freeform 16322"/>
          <p:cNvSpPr/>
          <p:nvPr/>
        </p:nvSpPr>
        <p:spPr>
          <a:xfrm>
            <a:off x="2754401" y="370188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23" name="Freeform 16323"/>
          <p:cNvSpPr/>
          <p:nvPr/>
        </p:nvSpPr>
        <p:spPr>
          <a:xfrm>
            <a:off x="2832925" y="368816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24" name="Freeform 16324"/>
          <p:cNvSpPr/>
          <p:nvPr/>
        </p:nvSpPr>
        <p:spPr>
          <a:xfrm>
            <a:off x="2874759" y="370188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25" name="Freeform 16325"/>
          <p:cNvSpPr/>
          <p:nvPr/>
        </p:nvSpPr>
        <p:spPr>
          <a:xfrm>
            <a:off x="2974543" y="3674451"/>
            <a:ext cx="52578" cy="82296"/>
          </a:xfrm>
          <a:custGeom>
            <a:avLst/>
            <a:gdLst/>
            <a:ahLst/>
            <a:cxnLst/>
            <a:rect l="0" t="0" r="0" b="0"/>
            <a:pathLst>
              <a:path w="5842000" h="9144000">
                <a:moveTo>
                  <a:pt x="1562100" y="9144000"/>
                </a:moveTo>
                <a:lnTo>
                  <a:pt x="2641600" y="9144000"/>
                </a:lnTo>
                <a:lnTo>
                  <a:pt x="5067300" y="5194300"/>
                </a:lnTo>
                <a:cubicBezTo>
                  <a:pt x="5511800" y="4470400"/>
                  <a:pt x="5842000" y="3771900"/>
                  <a:pt x="5842000" y="2781300"/>
                </a:cubicBezTo>
                <a:cubicBezTo>
                  <a:pt x="5842000" y="1130300"/>
                  <a:pt x="4610100" y="0"/>
                  <a:pt x="2921000" y="0"/>
                </a:cubicBezTo>
                <a:cubicBezTo>
                  <a:pt x="1231900" y="0"/>
                  <a:pt x="0" y="1130300"/>
                  <a:pt x="0" y="2781300"/>
                </a:cubicBezTo>
                <a:cubicBezTo>
                  <a:pt x="0" y="4394200"/>
                  <a:pt x="1181100" y="5562600"/>
                  <a:pt x="2743200" y="5562600"/>
                </a:cubicBezTo>
                <a:cubicBezTo>
                  <a:pt x="3149600" y="5562600"/>
                  <a:pt x="3695700" y="5461000"/>
                  <a:pt x="3987800" y="5257800"/>
                </a:cubicBezTo>
                <a:lnTo>
                  <a:pt x="4013200" y="5283200"/>
                </a:lnTo>
                <a:close/>
                <a:moveTo>
                  <a:pt x="4927600" y="2781300"/>
                </a:moveTo>
                <a:cubicBezTo>
                  <a:pt x="4927600" y="3924300"/>
                  <a:pt x="4102100" y="4724400"/>
                  <a:pt x="2921000" y="4724400"/>
                </a:cubicBezTo>
                <a:cubicBezTo>
                  <a:pt x="1739900" y="4724400"/>
                  <a:pt x="914400" y="3924300"/>
                  <a:pt x="914400" y="2781300"/>
                </a:cubicBezTo>
                <a:cubicBezTo>
                  <a:pt x="914400" y="1638300"/>
                  <a:pt x="1739900" y="838200"/>
                  <a:pt x="2921000" y="838200"/>
                </a:cubicBezTo>
                <a:cubicBezTo>
                  <a:pt x="4102100" y="838200"/>
                  <a:pt x="4927600" y="1638300"/>
                  <a:pt x="4927600" y="2781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26" name="Freeform 16326"/>
          <p:cNvSpPr/>
          <p:nvPr/>
        </p:nvSpPr>
        <p:spPr>
          <a:xfrm>
            <a:off x="3036950" y="3674451"/>
            <a:ext cx="54864" cy="83667"/>
          </a:xfrm>
          <a:custGeom>
            <a:avLst/>
            <a:gdLst/>
            <a:ahLst/>
            <a:cxnLst/>
            <a:rect l="0" t="0" r="0" b="0"/>
            <a:pathLst>
              <a:path w="6096000" h="9296400">
                <a:moveTo>
                  <a:pt x="3048000" y="0"/>
                </a:moveTo>
                <a:cubicBezTo>
                  <a:pt x="469900" y="0"/>
                  <a:pt x="0" y="2654300"/>
                  <a:pt x="0" y="4648200"/>
                </a:cubicBezTo>
                <a:cubicBezTo>
                  <a:pt x="0" y="6642100"/>
                  <a:pt x="469900" y="9296400"/>
                  <a:pt x="3048000" y="9296400"/>
                </a:cubicBezTo>
                <a:cubicBezTo>
                  <a:pt x="5626100" y="9296400"/>
                  <a:pt x="6096000" y="6642100"/>
                  <a:pt x="6096000" y="4648200"/>
                </a:cubicBezTo>
                <a:cubicBezTo>
                  <a:pt x="6096000" y="2654300"/>
                  <a:pt x="5626100" y="0"/>
                  <a:pt x="3048000" y="0"/>
                </a:cubicBezTo>
                <a:close/>
                <a:moveTo>
                  <a:pt x="3048000" y="838200"/>
                </a:moveTo>
                <a:cubicBezTo>
                  <a:pt x="5003800" y="838200"/>
                  <a:pt x="5181600" y="3225800"/>
                  <a:pt x="5181600" y="4648200"/>
                </a:cubicBezTo>
                <a:cubicBezTo>
                  <a:pt x="5181600" y="6070600"/>
                  <a:pt x="5003800" y="8458200"/>
                  <a:pt x="3048000" y="8458200"/>
                </a:cubicBezTo>
                <a:cubicBezTo>
                  <a:pt x="1092200" y="8458200"/>
                  <a:pt x="914400" y="6070600"/>
                  <a:pt x="914400" y="4648200"/>
                </a:cubicBezTo>
                <a:cubicBezTo>
                  <a:pt x="914400" y="3225800"/>
                  <a:pt x="1092200" y="838200"/>
                  <a:pt x="304800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27" name="Freeform 16327"/>
          <p:cNvSpPr/>
          <p:nvPr/>
        </p:nvSpPr>
        <p:spPr>
          <a:xfrm>
            <a:off x="3105073" y="3692967"/>
            <a:ext cx="58293" cy="58293"/>
          </a:xfrm>
          <a:custGeom>
            <a:avLst/>
            <a:gdLst/>
            <a:ahLst/>
            <a:cxnLst/>
            <a:rect l="0" t="0" r="0" b="0"/>
            <a:pathLst>
              <a:path w="6477000" h="6477000">
                <a:moveTo>
                  <a:pt x="3619500" y="0"/>
                </a:moveTo>
                <a:lnTo>
                  <a:pt x="2857500" y="0"/>
                </a:lnTo>
                <a:lnTo>
                  <a:pt x="2857500" y="2857500"/>
                </a:lnTo>
                <a:lnTo>
                  <a:pt x="0" y="2857500"/>
                </a:lnTo>
                <a:lnTo>
                  <a:pt x="0" y="3619500"/>
                </a:lnTo>
                <a:lnTo>
                  <a:pt x="2857500" y="3619500"/>
                </a:lnTo>
                <a:lnTo>
                  <a:pt x="2857500" y="6477000"/>
                </a:lnTo>
                <a:lnTo>
                  <a:pt x="3619500" y="6477000"/>
                </a:lnTo>
                <a:lnTo>
                  <a:pt x="3619500" y="3619500"/>
                </a:lnTo>
                <a:lnTo>
                  <a:pt x="6477000" y="3619500"/>
                </a:lnTo>
                <a:lnTo>
                  <a:pt x="6477000" y="2857500"/>
                </a:lnTo>
                <a:lnTo>
                  <a:pt x="3619500" y="2857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28" name="Freeform 16328"/>
          <p:cNvSpPr/>
          <p:nvPr/>
        </p:nvSpPr>
        <p:spPr>
          <a:xfrm>
            <a:off x="687329" y="3840681"/>
            <a:ext cx="3320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29" name="Freeform 16329"/>
          <p:cNvSpPr/>
          <p:nvPr/>
        </p:nvSpPr>
        <p:spPr>
          <a:xfrm>
            <a:off x="729817" y="3822850"/>
            <a:ext cx="43798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30" name="Freeform 16330"/>
          <p:cNvSpPr/>
          <p:nvPr/>
        </p:nvSpPr>
        <p:spPr>
          <a:xfrm>
            <a:off x="787815" y="3854397"/>
            <a:ext cx="5024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31" name="Freeform 16331"/>
          <p:cNvSpPr/>
          <p:nvPr/>
        </p:nvSpPr>
        <p:spPr>
          <a:xfrm>
            <a:off x="848434" y="3854397"/>
            <a:ext cx="4347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32" name="Freeform 16332"/>
          <p:cNvSpPr/>
          <p:nvPr/>
        </p:nvSpPr>
        <p:spPr>
          <a:xfrm>
            <a:off x="901298" y="3840681"/>
            <a:ext cx="3320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33" name="Freeform 16333"/>
          <p:cNvSpPr/>
          <p:nvPr/>
        </p:nvSpPr>
        <p:spPr>
          <a:xfrm>
            <a:off x="944114" y="3854397"/>
            <a:ext cx="2905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34" name="Freeform 16334"/>
          <p:cNvSpPr/>
          <p:nvPr/>
        </p:nvSpPr>
        <p:spPr>
          <a:xfrm>
            <a:off x="975319" y="3854397"/>
            <a:ext cx="5024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35" name="Freeform 16335"/>
          <p:cNvSpPr/>
          <p:nvPr/>
        </p:nvSpPr>
        <p:spPr>
          <a:xfrm>
            <a:off x="1034300" y="3854397"/>
            <a:ext cx="3953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36" name="Freeform 16336"/>
          <p:cNvSpPr/>
          <p:nvPr/>
        </p:nvSpPr>
        <p:spPr>
          <a:xfrm>
            <a:off x="1084215" y="3898403"/>
            <a:ext cx="16165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37" name="Freeform 16337"/>
          <p:cNvSpPr/>
          <p:nvPr/>
        </p:nvSpPr>
        <p:spPr>
          <a:xfrm>
            <a:off x="1134349" y="3855769"/>
            <a:ext cx="75801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38" name="Freeform 16338"/>
          <p:cNvSpPr/>
          <p:nvPr/>
        </p:nvSpPr>
        <p:spPr>
          <a:xfrm>
            <a:off x="1219434" y="3822850"/>
            <a:ext cx="43798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39" name="Freeform 16339"/>
          <p:cNvSpPr/>
          <p:nvPr/>
        </p:nvSpPr>
        <p:spPr>
          <a:xfrm>
            <a:off x="1277432" y="3854397"/>
            <a:ext cx="5024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40" name="Freeform 16340"/>
          <p:cNvSpPr/>
          <p:nvPr/>
        </p:nvSpPr>
        <p:spPr>
          <a:xfrm>
            <a:off x="1341000" y="3854397"/>
            <a:ext cx="2905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41" name="Freeform 16341"/>
          <p:cNvSpPr/>
          <p:nvPr/>
        </p:nvSpPr>
        <p:spPr>
          <a:xfrm>
            <a:off x="1372206" y="3854397"/>
            <a:ext cx="5024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42" name="Freeform 16342"/>
          <p:cNvSpPr/>
          <p:nvPr/>
        </p:nvSpPr>
        <p:spPr>
          <a:xfrm>
            <a:off x="1454560" y="3840681"/>
            <a:ext cx="3320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43" name="Freeform 16343"/>
          <p:cNvSpPr/>
          <p:nvPr/>
        </p:nvSpPr>
        <p:spPr>
          <a:xfrm>
            <a:off x="1497048" y="3822850"/>
            <a:ext cx="43798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44" name="Freeform 16344"/>
          <p:cNvSpPr/>
          <p:nvPr/>
        </p:nvSpPr>
        <p:spPr>
          <a:xfrm>
            <a:off x="1555046" y="3854397"/>
            <a:ext cx="5024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45" name="Freeform 16345"/>
          <p:cNvSpPr/>
          <p:nvPr/>
        </p:nvSpPr>
        <p:spPr>
          <a:xfrm>
            <a:off x="1612170" y="3855769"/>
            <a:ext cx="49478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46" name="Freeform 16346"/>
          <p:cNvSpPr/>
          <p:nvPr/>
        </p:nvSpPr>
        <p:spPr>
          <a:xfrm>
            <a:off x="1693651" y="3854169"/>
            <a:ext cx="45764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47" name="Freeform 16347"/>
          <p:cNvSpPr/>
          <p:nvPr/>
        </p:nvSpPr>
        <p:spPr>
          <a:xfrm>
            <a:off x="1746188" y="3854397"/>
            <a:ext cx="4347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48" name="Freeform 16348"/>
          <p:cNvSpPr/>
          <p:nvPr/>
        </p:nvSpPr>
        <p:spPr>
          <a:xfrm>
            <a:off x="1804841" y="3854397"/>
            <a:ext cx="4434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49" name="Freeform 16349"/>
          <p:cNvSpPr/>
          <p:nvPr/>
        </p:nvSpPr>
        <p:spPr>
          <a:xfrm>
            <a:off x="1882455" y="3853711"/>
            <a:ext cx="92075" cy="55549"/>
          </a:xfrm>
          <a:custGeom>
            <a:avLst/>
            <a:gdLst/>
            <a:ahLst/>
            <a:cxnLst/>
            <a:rect l="0" t="0" r="0" b="0"/>
            <a:pathLst>
              <a:path w="10706100" h="6172200">
                <a:moveTo>
                  <a:pt x="2260600" y="6172200"/>
                </a:moveTo>
                <a:lnTo>
                  <a:pt x="4178300" y="6172200"/>
                </a:lnTo>
                <a:lnTo>
                  <a:pt x="5321300" y="2070100"/>
                </a:lnTo>
                <a:lnTo>
                  <a:pt x="5346700" y="2070100"/>
                </a:lnTo>
                <a:lnTo>
                  <a:pt x="6629400" y="6172200"/>
                </a:lnTo>
                <a:lnTo>
                  <a:pt x="8509000" y="6172200"/>
                </a:lnTo>
                <a:lnTo>
                  <a:pt x="10706100" y="0"/>
                </a:lnTo>
                <a:lnTo>
                  <a:pt x="8775700" y="0"/>
                </a:lnTo>
                <a:lnTo>
                  <a:pt x="7620000" y="3873500"/>
                </a:lnTo>
                <a:lnTo>
                  <a:pt x="7594600" y="3873500"/>
                </a:lnTo>
                <a:lnTo>
                  <a:pt x="6451600" y="0"/>
                </a:lnTo>
                <a:lnTo>
                  <a:pt x="4368800" y="0"/>
                </a:lnTo>
                <a:lnTo>
                  <a:pt x="3314700" y="3873500"/>
                </a:lnTo>
                <a:lnTo>
                  <a:pt x="32893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50" name="Freeform 16350"/>
          <p:cNvSpPr/>
          <p:nvPr/>
        </p:nvSpPr>
        <p:spPr>
          <a:xfrm>
            <a:off x="1978573" y="3826279"/>
            <a:ext cx="19004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51" name="Freeform 16351"/>
          <p:cNvSpPr/>
          <p:nvPr/>
        </p:nvSpPr>
        <p:spPr>
          <a:xfrm>
            <a:off x="2002820" y="3837252"/>
            <a:ext cx="41286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52" name="Freeform 16352"/>
          <p:cNvSpPr/>
          <p:nvPr/>
        </p:nvSpPr>
        <p:spPr>
          <a:xfrm>
            <a:off x="2052299" y="3852340"/>
            <a:ext cx="51116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53" name="Freeform 16353"/>
          <p:cNvSpPr/>
          <p:nvPr/>
        </p:nvSpPr>
        <p:spPr>
          <a:xfrm>
            <a:off x="2113245" y="3852340"/>
            <a:ext cx="54393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54" name="Freeform 16354"/>
          <p:cNvSpPr/>
          <p:nvPr/>
        </p:nvSpPr>
        <p:spPr>
          <a:xfrm>
            <a:off x="2174301" y="3852340"/>
            <a:ext cx="45327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55" name="Freeform 16355"/>
          <p:cNvSpPr/>
          <p:nvPr/>
        </p:nvSpPr>
        <p:spPr>
          <a:xfrm>
            <a:off x="2224763" y="3852340"/>
            <a:ext cx="45327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56" name="Freeform 16356"/>
          <p:cNvSpPr/>
          <p:nvPr/>
        </p:nvSpPr>
        <p:spPr>
          <a:xfrm>
            <a:off x="2274460" y="3890745"/>
            <a:ext cx="23810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57" name="Freeform 16357"/>
          <p:cNvSpPr/>
          <p:nvPr/>
        </p:nvSpPr>
        <p:spPr>
          <a:xfrm>
            <a:off x="2337919" y="3822850"/>
            <a:ext cx="16383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58" name="Freeform 16358"/>
          <p:cNvSpPr/>
          <p:nvPr/>
        </p:nvSpPr>
        <p:spPr>
          <a:xfrm>
            <a:off x="2364351" y="3852340"/>
            <a:ext cx="54393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59" name="Freeform 16359"/>
          <p:cNvSpPr/>
          <p:nvPr/>
        </p:nvSpPr>
        <p:spPr>
          <a:xfrm>
            <a:off x="2425953" y="3852340"/>
            <a:ext cx="51007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60" name="Freeform 16360"/>
          <p:cNvSpPr/>
          <p:nvPr/>
        </p:nvSpPr>
        <p:spPr>
          <a:xfrm>
            <a:off x="2487118" y="3852340"/>
            <a:ext cx="37354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61" name="Freeform 16361"/>
          <p:cNvSpPr/>
          <p:nvPr/>
        </p:nvSpPr>
        <p:spPr>
          <a:xfrm>
            <a:off x="2533386" y="3852340"/>
            <a:ext cx="51116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62" name="Freeform 16362"/>
          <p:cNvSpPr/>
          <p:nvPr/>
        </p:nvSpPr>
        <p:spPr>
          <a:xfrm>
            <a:off x="2592039" y="3890745"/>
            <a:ext cx="23810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63" name="Freeform 16363"/>
          <p:cNvSpPr/>
          <p:nvPr/>
        </p:nvSpPr>
        <p:spPr>
          <a:xfrm>
            <a:off x="2652658" y="3852340"/>
            <a:ext cx="51007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64" name="Freeform 16364"/>
          <p:cNvSpPr/>
          <p:nvPr/>
        </p:nvSpPr>
        <p:spPr>
          <a:xfrm>
            <a:off x="2713823" y="3852340"/>
            <a:ext cx="51116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65" name="Freeform 16365"/>
          <p:cNvSpPr/>
          <p:nvPr/>
        </p:nvSpPr>
        <p:spPr>
          <a:xfrm>
            <a:off x="2774443" y="3822850"/>
            <a:ext cx="5767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66" name="Freeform 16366"/>
          <p:cNvSpPr/>
          <p:nvPr/>
        </p:nvSpPr>
        <p:spPr>
          <a:xfrm>
            <a:off x="2871106" y="3826279"/>
            <a:ext cx="19004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67" name="Freeform 16367"/>
          <p:cNvSpPr/>
          <p:nvPr/>
        </p:nvSpPr>
        <p:spPr>
          <a:xfrm>
            <a:off x="2900487" y="3852340"/>
            <a:ext cx="51116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68" name="Freeform 16368"/>
          <p:cNvSpPr/>
          <p:nvPr/>
        </p:nvSpPr>
        <p:spPr>
          <a:xfrm>
            <a:off x="2957939" y="3837252"/>
            <a:ext cx="41286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69" name="Freeform 16369"/>
          <p:cNvSpPr/>
          <p:nvPr/>
        </p:nvSpPr>
        <p:spPr>
          <a:xfrm>
            <a:off x="3005779" y="3852340"/>
            <a:ext cx="54393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70" name="Freeform 16370"/>
          <p:cNvSpPr/>
          <p:nvPr/>
        </p:nvSpPr>
        <p:spPr>
          <a:xfrm>
            <a:off x="3070002" y="3852340"/>
            <a:ext cx="37354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71" name="Freeform 16371"/>
          <p:cNvSpPr/>
          <p:nvPr/>
        </p:nvSpPr>
        <p:spPr>
          <a:xfrm>
            <a:off x="3116269" y="3852340"/>
            <a:ext cx="51116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72" name="Freeform 16372"/>
          <p:cNvSpPr/>
          <p:nvPr/>
        </p:nvSpPr>
        <p:spPr>
          <a:xfrm>
            <a:off x="687400" y="4008169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73" name="Freeform 16373"/>
          <p:cNvSpPr/>
          <p:nvPr/>
        </p:nvSpPr>
        <p:spPr>
          <a:xfrm>
            <a:off x="776554" y="39821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74" name="Freeform 16374"/>
          <p:cNvSpPr/>
          <p:nvPr/>
        </p:nvSpPr>
        <p:spPr>
          <a:xfrm>
            <a:off x="797356" y="39930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75" name="Freeform 16375"/>
          <p:cNvSpPr/>
          <p:nvPr/>
        </p:nvSpPr>
        <p:spPr>
          <a:xfrm>
            <a:off x="841933" y="39752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76" name="Freeform 16376"/>
          <p:cNvSpPr/>
          <p:nvPr/>
        </p:nvSpPr>
        <p:spPr>
          <a:xfrm>
            <a:off x="941946" y="40067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77" name="Freeform 16377"/>
          <p:cNvSpPr/>
          <p:nvPr/>
        </p:nvSpPr>
        <p:spPr>
          <a:xfrm>
            <a:off x="1012126" y="40067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78" name="Freeform 16378"/>
          <p:cNvSpPr/>
          <p:nvPr/>
        </p:nvSpPr>
        <p:spPr>
          <a:xfrm>
            <a:off x="1044930" y="40067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79" name="Freeform 16379"/>
          <p:cNvSpPr/>
          <p:nvPr/>
        </p:nvSpPr>
        <p:spPr>
          <a:xfrm>
            <a:off x="1108824" y="397387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80" name="Freeform 16380"/>
          <p:cNvSpPr/>
          <p:nvPr/>
        </p:nvSpPr>
        <p:spPr>
          <a:xfrm>
            <a:off x="1146543" y="40067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81" name="Freeform 16381"/>
          <p:cNvSpPr/>
          <p:nvPr/>
        </p:nvSpPr>
        <p:spPr>
          <a:xfrm>
            <a:off x="1208379" y="40067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82" name="Freeform 16382"/>
          <p:cNvSpPr/>
          <p:nvPr/>
        </p:nvSpPr>
        <p:spPr>
          <a:xfrm>
            <a:off x="1257071" y="40067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83" name="Freeform 16383"/>
          <p:cNvSpPr/>
          <p:nvPr/>
        </p:nvSpPr>
        <p:spPr>
          <a:xfrm>
            <a:off x="1310220" y="39821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84" name="Freeform 16384"/>
          <p:cNvSpPr/>
          <p:nvPr/>
        </p:nvSpPr>
        <p:spPr>
          <a:xfrm>
            <a:off x="1334909" y="40067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85" name="Freeform 16385"/>
          <p:cNvSpPr/>
          <p:nvPr/>
        </p:nvSpPr>
        <p:spPr>
          <a:xfrm>
            <a:off x="1404861" y="40067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86" name="Freeform 16386"/>
          <p:cNvSpPr/>
          <p:nvPr/>
        </p:nvSpPr>
        <p:spPr>
          <a:xfrm>
            <a:off x="1466240" y="40067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87" name="Freeform 16387"/>
          <p:cNvSpPr/>
          <p:nvPr/>
        </p:nvSpPr>
        <p:spPr>
          <a:xfrm>
            <a:off x="1530019" y="39752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88" name="Freeform 16388"/>
          <p:cNvSpPr/>
          <p:nvPr/>
        </p:nvSpPr>
        <p:spPr>
          <a:xfrm>
            <a:off x="1589455" y="40065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89" name="Freeform 16389"/>
          <p:cNvSpPr/>
          <p:nvPr/>
        </p:nvSpPr>
        <p:spPr>
          <a:xfrm>
            <a:off x="1644548" y="40067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90" name="Freeform 16390"/>
          <p:cNvSpPr/>
          <p:nvPr/>
        </p:nvSpPr>
        <p:spPr>
          <a:xfrm>
            <a:off x="1714500" y="400679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91" name="Freeform 16391"/>
          <p:cNvSpPr/>
          <p:nvPr/>
        </p:nvSpPr>
        <p:spPr>
          <a:xfrm>
            <a:off x="1812455" y="40067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92" name="Freeform 16392"/>
          <p:cNvSpPr/>
          <p:nvPr/>
        </p:nvSpPr>
        <p:spPr>
          <a:xfrm>
            <a:off x="1879549" y="40067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93" name="Freeform 16393"/>
          <p:cNvSpPr/>
          <p:nvPr/>
        </p:nvSpPr>
        <p:spPr>
          <a:xfrm>
            <a:off x="1941042" y="40067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94" name="Freeform 16394"/>
          <p:cNvSpPr/>
          <p:nvPr/>
        </p:nvSpPr>
        <p:spPr>
          <a:xfrm>
            <a:off x="2005164" y="39821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95" name="Freeform 16395"/>
          <p:cNvSpPr/>
          <p:nvPr/>
        </p:nvSpPr>
        <p:spPr>
          <a:xfrm>
            <a:off x="2029853" y="40067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96" name="Freeform 16396"/>
          <p:cNvSpPr/>
          <p:nvPr/>
        </p:nvSpPr>
        <p:spPr>
          <a:xfrm>
            <a:off x="2091689" y="40067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97" name="Freeform 16397"/>
          <p:cNvSpPr/>
          <p:nvPr/>
        </p:nvSpPr>
        <p:spPr>
          <a:xfrm>
            <a:off x="2178558" y="40067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98" name="Freeform 16398"/>
          <p:cNvSpPr/>
          <p:nvPr/>
        </p:nvSpPr>
        <p:spPr>
          <a:xfrm>
            <a:off x="2240051" y="40067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99" name="Freeform 16399"/>
          <p:cNvSpPr/>
          <p:nvPr/>
        </p:nvSpPr>
        <p:spPr>
          <a:xfrm>
            <a:off x="2300515" y="39752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00" name="Freeform 16400"/>
          <p:cNvSpPr/>
          <p:nvPr/>
        </p:nvSpPr>
        <p:spPr>
          <a:xfrm>
            <a:off x="2403843" y="4008169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01" name="Freeform 16401"/>
          <p:cNvSpPr/>
          <p:nvPr/>
        </p:nvSpPr>
        <p:spPr>
          <a:xfrm>
            <a:off x="2490254" y="40067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02" name="Freeform 16402"/>
          <p:cNvSpPr/>
          <p:nvPr/>
        </p:nvSpPr>
        <p:spPr>
          <a:xfrm>
            <a:off x="2561120" y="40067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03" name="Freeform 16403"/>
          <p:cNvSpPr/>
          <p:nvPr/>
        </p:nvSpPr>
        <p:spPr>
          <a:xfrm>
            <a:off x="2598724" y="3975250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04" name="Freeform 16404"/>
          <p:cNvSpPr/>
          <p:nvPr/>
        </p:nvSpPr>
        <p:spPr>
          <a:xfrm>
            <a:off x="2653817" y="39821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05" name="Freeform 16405"/>
          <p:cNvSpPr/>
          <p:nvPr/>
        </p:nvSpPr>
        <p:spPr>
          <a:xfrm>
            <a:off x="2680677" y="40067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06" name="Freeform 16406"/>
          <p:cNvSpPr/>
          <p:nvPr/>
        </p:nvSpPr>
        <p:spPr>
          <a:xfrm>
            <a:off x="2742056" y="400679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07" name="Freeform 16407"/>
          <p:cNvSpPr/>
          <p:nvPr/>
        </p:nvSpPr>
        <p:spPr>
          <a:xfrm>
            <a:off x="2848355" y="40067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08" name="Freeform 16408"/>
          <p:cNvSpPr/>
          <p:nvPr/>
        </p:nvSpPr>
        <p:spPr>
          <a:xfrm>
            <a:off x="2910763" y="40067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09" name="Freeform 16409"/>
          <p:cNvSpPr/>
          <p:nvPr/>
        </p:nvSpPr>
        <p:spPr>
          <a:xfrm>
            <a:off x="2941738" y="39930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10" name="Freeform 16410"/>
          <p:cNvSpPr/>
          <p:nvPr/>
        </p:nvSpPr>
        <p:spPr>
          <a:xfrm>
            <a:off x="2986316" y="39821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11" name="Freeform 16411"/>
          <p:cNvSpPr/>
          <p:nvPr/>
        </p:nvSpPr>
        <p:spPr>
          <a:xfrm>
            <a:off x="3009290" y="40067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12" name="Freeform 16412"/>
          <p:cNvSpPr/>
          <p:nvPr/>
        </p:nvSpPr>
        <p:spPr>
          <a:xfrm>
            <a:off x="3055810" y="39930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13" name="Freeform 16413"/>
          <p:cNvSpPr/>
          <p:nvPr/>
        </p:nvSpPr>
        <p:spPr>
          <a:xfrm>
            <a:off x="3095929" y="40067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14" name="Freeform 16414"/>
          <p:cNvSpPr/>
          <p:nvPr/>
        </p:nvSpPr>
        <p:spPr>
          <a:xfrm>
            <a:off x="3150565" y="4050003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15" name="Freeform 16415"/>
          <p:cNvSpPr/>
          <p:nvPr/>
        </p:nvSpPr>
        <p:spPr>
          <a:xfrm>
            <a:off x="685800" y="4133137"/>
            <a:ext cx="106761" cy="80924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16" name="Freeform 16416"/>
          <p:cNvSpPr/>
          <p:nvPr/>
        </p:nvSpPr>
        <p:spPr>
          <a:xfrm>
            <a:off x="795920" y="4159197"/>
            <a:ext cx="5202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17" name="Freeform 16417"/>
          <p:cNvSpPr/>
          <p:nvPr/>
        </p:nvSpPr>
        <p:spPr>
          <a:xfrm>
            <a:off x="885491" y="4159197"/>
            <a:ext cx="4501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18" name="Freeform 16418"/>
          <p:cNvSpPr/>
          <p:nvPr/>
        </p:nvSpPr>
        <p:spPr>
          <a:xfrm>
            <a:off x="948598" y="4127650"/>
            <a:ext cx="7464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19" name="Freeform 16419"/>
          <p:cNvSpPr/>
          <p:nvPr/>
        </p:nvSpPr>
        <p:spPr>
          <a:xfrm>
            <a:off x="969633" y="4159197"/>
            <a:ext cx="4094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20" name="Freeform 16420"/>
          <p:cNvSpPr/>
          <p:nvPr/>
        </p:nvSpPr>
        <p:spPr>
          <a:xfrm>
            <a:off x="1019508" y="4159197"/>
            <a:ext cx="5620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21" name="Freeform 16421"/>
          <p:cNvSpPr/>
          <p:nvPr/>
        </p:nvSpPr>
        <p:spPr>
          <a:xfrm>
            <a:off x="1113207" y="4159197"/>
            <a:ext cx="5620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22" name="Freeform 16422"/>
          <p:cNvSpPr/>
          <p:nvPr/>
        </p:nvSpPr>
        <p:spPr>
          <a:xfrm>
            <a:off x="1176427" y="4126279"/>
            <a:ext cx="35398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23" name="Freeform 16423"/>
          <p:cNvSpPr/>
          <p:nvPr/>
        </p:nvSpPr>
        <p:spPr>
          <a:xfrm>
            <a:off x="1207834" y="4126279"/>
            <a:ext cx="35398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24" name="Freeform 16424"/>
          <p:cNvSpPr/>
          <p:nvPr/>
        </p:nvSpPr>
        <p:spPr>
          <a:xfrm>
            <a:off x="1245155" y="4159197"/>
            <a:ext cx="5202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25" name="Freeform 16425"/>
          <p:cNvSpPr/>
          <p:nvPr/>
        </p:nvSpPr>
        <p:spPr>
          <a:xfrm>
            <a:off x="1311089" y="4159197"/>
            <a:ext cx="3008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26" name="Freeform 16426"/>
          <p:cNvSpPr/>
          <p:nvPr/>
        </p:nvSpPr>
        <p:spPr>
          <a:xfrm>
            <a:off x="1372273" y="4159197"/>
            <a:ext cx="4501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27" name="Freeform 16427"/>
          <p:cNvSpPr/>
          <p:nvPr/>
        </p:nvSpPr>
        <p:spPr>
          <a:xfrm>
            <a:off x="1433119" y="4159197"/>
            <a:ext cx="4591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28" name="Freeform 16428"/>
          <p:cNvSpPr/>
          <p:nvPr/>
        </p:nvSpPr>
        <p:spPr>
          <a:xfrm>
            <a:off x="1520484" y="4159197"/>
            <a:ext cx="4501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29" name="Freeform 16429"/>
          <p:cNvSpPr/>
          <p:nvPr/>
        </p:nvSpPr>
        <p:spPr>
          <a:xfrm>
            <a:off x="1579180" y="4158969"/>
            <a:ext cx="47386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30" name="Freeform 16430"/>
          <p:cNvSpPr/>
          <p:nvPr/>
        </p:nvSpPr>
        <p:spPr>
          <a:xfrm>
            <a:off x="1633692" y="4158969"/>
            <a:ext cx="47386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31" name="Freeform 16431"/>
          <p:cNvSpPr/>
          <p:nvPr/>
        </p:nvSpPr>
        <p:spPr>
          <a:xfrm>
            <a:off x="1688204" y="4159197"/>
            <a:ext cx="5202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32" name="Freeform 16432"/>
          <p:cNvSpPr/>
          <p:nvPr/>
        </p:nvSpPr>
        <p:spPr>
          <a:xfrm>
            <a:off x="1755495" y="4127650"/>
            <a:ext cx="7464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33" name="Freeform 16433"/>
          <p:cNvSpPr/>
          <p:nvPr/>
        </p:nvSpPr>
        <p:spPr>
          <a:xfrm>
            <a:off x="1778227" y="4159197"/>
            <a:ext cx="5202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34" name="Freeform 16434"/>
          <p:cNvSpPr/>
          <p:nvPr/>
        </p:nvSpPr>
        <p:spPr>
          <a:xfrm>
            <a:off x="1844161" y="4159197"/>
            <a:ext cx="3008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35" name="Freeform 16435"/>
          <p:cNvSpPr/>
          <p:nvPr/>
        </p:nvSpPr>
        <p:spPr>
          <a:xfrm>
            <a:off x="1878655" y="4159197"/>
            <a:ext cx="4501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36" name="Freeform 16436"/>
          <p:cNvSpPr/>
          <p:nvPr/>
        </p:nvSpPr>
        <p:spPr>
          <a:xfrm>
            <a:off x="1933506" y="4145481"/>
            <a:ext cx="3438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37" name="Freeform 16437"/>
          <p:cNvSpPr/>
          <p:nvPr/>
        </p:nvSpPr>
        <p:spPr>
          <a:xfrm>
            <a:off x="1974899" y="4159197"/>
            <a:ext cx="5202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38" name="Freeform 16438"/>
          <p:cNvSpPr/>
          <p:nvPr/>
        </p:nvSpPr>
        <p:spPr>
          <a:xfrm>
            <a:off x="2036875" y="4127650"/>
            <a:ext cx="56434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39" name="Freeform 16439"/>
          <p:cNvSpPr/>
          <p:nvPr/>
        </p:nvSpPr>
        <p:spPr>
          <a:xfrm>
            <a:off x="2132666" y="4127650"/>
            <a:ext cx="56434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40" name="Freeform 16440"/>
          <p:cNvSpPr/>
          <p:nvPr/>
        </p:nvSpPr>
        <p:spPr>
          <a:xfrm>
            <a:off x="2202672" y="4159197"/>
            <a:ext cx="5202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41" name="Freeform 16441"/>
          <p:cNvSpPr/>
          <p:nvPr/>
        </p:nvSpPr>
        <p:spPr>
          <a:xfrm>
            <a:off x="2265552" y="4159197"/>
            <a:ext cx="55077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42" name="Freeform 16442"/>
          <p:cNvSpPr/>
          <p:nvPr/>
        </p:nvSpPr>
        <p:spPr>
          <a:xfrm>
            <a:off x="2337707" y="4159197"/>
            <a:ext cx="3008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43" name="Freeform 16443"/>
          <p:cNvSpPr/>
          <p:nvPr/>
        </p:nvSpPr>
        <p:spPr>
          <a:xfrm>
            <a:off x="2370131" y="4159197"/>
            <a:ext cx="5202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44" name="Freeform 16444"/>
          <p:cNvSpPr/>
          <p:nvPr/>
        </p:nvSpPr>
        <p:spPr>
          <a:xfrm>
            <a:off x="2433012" y="4159197"/>
            <a:ext cx="5202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45" name="Freeform 16445"/>
          <p:cNvSpPr/>
          <p:nvPr/>
        </p:nvSpPr>
        <p:spPr>
          <a:xfrm>
            <a:off x="2525241" y="4159197"/>
            <a:ext cx="56434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46" name="Freeform 16446"/>
          <p:cNvSpPr/>
          <p:nvPr/>
        </p:nvSpPr>
        <p:spPr>
          <a:xfrm>
            <a:off x="2594681" y="4159197"/>
            <a:ext cx="3008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47" name="Freeform 16447"/>
          <p:cNvSpPr/>
          <p:nvPr/>
        </p:nvSpPr>
        <p:spPr>
          <a:xfrm>
            <a:off x="2627105" y="4159197"/>
            <a:ext cx="5620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48" name="Freeform 16448"/>
          <p:cNvSpPr/>
          <p:nvPr/>
        </p:nvSpPr>
        <p:spPr>
          <a:xfrm>
            <a:off x="2694170" y="4159197"/>
            <a:ext cx="55077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49" name="Freeform 16449"/>
          <p:cNvSpPr/>
          <p:nvPr/>
        </p:nvSpPr>
        <p:spPr>
          <a:xfrm>
            <a:off x="2766325" y="4159197"/>
            <a:ext cx="3008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50" name="Freeform 16450"/>
          <p:cNvSpPr/>
          <p:nvPr/>
        </p:nvSpPr>
        <p:spPr>
          <a:xfrm>
            <a:off x="2800819" y="4159197"/>
            <a:ext cx="4501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51" name="Freeform 16451"/>
          <p:cNvSpPr/>
          <p:nvPr/>
        </p:nvSpPr>
        <p:spPr>
          <a:xfrm>
            <a:off x="2861664" y="4159197"/>
            <a:ext cx="79505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52" name="Freeform 16452"/>
          <p:cNvSpPr/>
          <p:nvPr/>
        </p:nvSpPr>
        <p:spPr>
          <a:xfrm>
            <a:off x="2978717" y="4145481"/>
            <a:ext cx="3438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53" name="Freeform 16453"/>
          <p:cNvSpPr/>
          <p:nvPr/>
        </p:nvSpPr>
        <p:spPr>
          <a:xfrm>
            <a:off x="3022824" y="4127650"/>
            <a:ext cx="45351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54" name="Freeform 16454"/>
          <p:cNvSpPr/>
          <p:nvPr/>
        </p:nvSpPr>
        <p:spPr>
          <a:xfrm>
            <a:off x="3082990" y="4159197"/>
            <a:ext cx="4501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55" name="Freeform 16455"/>
          <p:cNvSpPr/>
          <p:nvPr/>
        </p:nvSpPr>
        <p:spPr>
          <a:xfrm>
            <a:off x="3137841" y="4145481"/>
            <a:ext cx="3438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56" name="Freeform 16456"/>
          <p:cNvSpPr/>
          <p:nvPr/>
        </p:nvSpPr>
        <p:spPr>
          <a:xfrm>
            <a:off x="691286" y="4311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57" name="Freeform 16457"/>
          <p:cNvSpPr/>
          <p:nvPr/>
        </p:nvSpPr>
        <p:spPr>
          <a:xfrm>
            <a:off x="755065" y="42800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58" name="Freeform 16458"/>
          <p:cNvSpPr/>
          <p:nvPr/>
        </p:nvSpPr>
        <p:spPr>
          <a:xfrm>
            <a:off x="782497" y="42800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59" name="Freeform 16459"/>
          <p:cNvSpPr/>
          <p:nvPr/>
        </p:nvSpPr>
        <p:spPr>
          <a:xfrm>
            <a:off x="805472" y="4311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60" name="Freeform 16460"/>
          <p:cNvSpPr/>
          <p:nvPr/>
        </p:nvSpPr>
        <p:spPr>
          <a:xfrm>
            <a:off x="869365" y="4312969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61" name="Freeform 16461"/>
          <p:cNvSpPr/>
          <p:nvPr/>
        </p:nvSpPr>
        <p:spPr>
          <a:xfrm>
            <a:off x="954062" y="4311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62" name="Freeform 16462"/>
          <p:cNvSpPr/>
          <p:nvPr/>
        </p:nvSpPr>
        <p:spPr>
          <a:xfrm>
            <a:off x="1032586" y="4311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63" name="Freeform 16463"/>
          <p:cNvSpPr/>
          <p:nvPr/>
        </p:nvSpPr>
        <p:spPr>
          <a:xfrm>
            <a:off x="1079106" y="4297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64" name="Freeform 16464"/>
          <p:cNvSpPr/>
          <p:nvPr/>
        </p:nvSpPr>
        <p:spPr>
          <a:xfrm>
            <a:off x="1123683" y="43129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65" name="Freeform 16465"/>
          <p:cNvSpPr/>
          <p:nvPr/>
        </p:nvSpPr>
        <p:spPr>
          <a:xfrm>
            <a:off x="1183576" y="42800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66" name="Freeform 16466"/>
          <p:cNvSpPr/>
          <p:nvPr/>
        </p:nvSpPr>
        <p:spPr>
          <a:xfrm>
            <a:off x="1254328" y="4311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67" name="Freeform 16467"/>
          <p:cNvSpPr/>
          <p:nvPr/>
        </p:nvSpPr>
        <p:spPr>
          <a:xfrm>
            <a:off x="1320050" y="4311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68" name="Freeform 16468"/>
          <p:cNvSpPr/>
          <p:nvPr/>
        </p:nvSpPr>
        <p:spPr>
          <a:xfrm>
            <a:off x="1377543" y="4297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69" name="Freeform 16469"/>
          <p:cNvSpPr/>
          <p:nvPr/>
        </p:nvSpPr>
        <p:spPr>
          <a:xfrm>
            <a:off x="1417662" y="4311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70" name="Freeform 16470"/>
          <p:cNvSpPr/>
          <p:nvPr/>
        </p:nvSpPr>
        <p:spPr>
          <a:xfrm>
            <a:off x="1494015" y="4297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71" name="Freeform 16471"/>
          <p:cNvSpPr/>
          <p:nvPr/>
        </p:nvSpPr>
        <p:spPr>
          <a:xfrm>
            <a:off x="1535849" y="4311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72" name="Freeform 16472"/>
          <p:cNvSpPr/>
          <p:nvPr/>
        </p:nvSpPr>
        <p:spPr>
          <a:xfrm>
            <a:off x="1633461" y="4311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73" name="Freeform 16473"/>
          <p:cNvSpPr/>
          <p:nvPr/>
        </p:nvSpPr>
        <p:spPr>
          <a:xfrm>
            <a:off x="1697012" y="4311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74" name="Freeform 16474"/>
          <p:cNvSpPr/>
          <p:nvPr/>
        </p:nvSpPr>
        <p:spPr>
          <a:xfrm>
            <a:off x="1759419" y="4311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75" name="Freeform 16475"/>
          <p:cNvSpPr/>
          <p:nvPr/>
        </p:nvSpPr>
        <p:spPr>
          <a:xfrm>
            <a:off x="1798510" y="4311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76" name="Freeform 16476"/>
          <p:cNvSpPr/>
          <p:nvPr/>
        </p:nvSpPr>
        <p:spPr>
          <a:xfrm>
            <a:off x="1889721" y="4311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77" name="Freeform 16477"/>
          <p:cNvSpPr/>
          <p:nvPr/>
        </p:nvSpPr>
        <p:spPr>
          <a:xfrm>
            <a:off x="1984362" y="4285537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78" name="Freeform 16478"/>
          <p:cNvSpPr/>
          <p:nvPr/>
        </p:nvSpPr>
        <p:spPr>
          <a:xfrm>
            <a:off x="2055114" y="4354803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79" name="Freeform 16479"/>
          <p:cNvSpPr/>
          <p:nvPr/>
        </p:nvSpPr>
        <p:spPr>
          <a:xfrm>
            <a:off x="2077173" y="4285537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80" name="Freeform 16480"/>
          <p:cNvSpPr/>
          <p:nvPr/>
        </p:nvSpPr>
        <p:spPr>
          <a:xfrm>
            <a:off x="2165299" y="4354803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81" name="Freeform 16481"/>
          <p:cNvSpPr/>
          <p:nvPr/>
        </p:nvSpPr>
        <p:spPr>
          <a:xfrm>
            <a:off x="2225421" y="42869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82" name="Freeform 16482"/>
          <p:cNvSpPr/>
          <p:nvPr/>
        </p:nvSpPr>
        <p:spPr>
          <a:xfrm>
            <a:off x="2252281" y="4311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83" name="Freeform 16483"/>
          <p:cNvSpPr/>
          <p:nvPr/>
        </p:nvSpPr>
        <p:spPr>
          <a:xfrm>
            <a:off x="2347836" y="4285537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84" name="Freeform 16484"/>
          <p:cNvSpPr/>
          <p:nvPr/>
        </p:nvSpPr>
        <p:spPr>
          <a:xfrm>
            <a:off x="2431275" y="4311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85" name="Freeform 16485"/>
          <p:cNvSpPr/>
          <p:nvPr/>
        </p:nvSpPr>
        <p:spPr>
          <a:xfrm>
            <a:off x="2466136" y="4311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86" name="Freeform 16486"/>
          <p:cNvSpPr/>
          <p:nvPr/>
        </p:nvSpPr>
        <p:spPr>
          <a:xfrm>
            <a:off x="2527630" y="431159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87" name="Freeform 16487"/>
          <p:cNvSpPr/>
          <p:nvPr/>
        </p:nvSpPr>
        <p:spPr>
          <a:xfrm>
            <a:off x="2622842" y="4311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88" name="Freeform 16488"/>
          <p:cNvSpPr/>
          <p:nvPr/>
        </p:nvSpPr>
        <p:spPr>
          <a:xfrm>
            <a:off x="2711996" y="4311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89" name="Freeform 16489"/>
          <p:cNvSpPr/>
          <p:nvPr/>
        </p:nvSpPr>
        <p:spPr>
          <a:xfrm>
            <a:off x="2773489" y="4311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90" name="Freeform 16490"/>
          <p:cNvSpPr/>
          <p:nvPr/>
        </p:nvSpPr>
        <p:spPr>
          <a:xfrm>
            <a:off x="2833954" y="42800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91" name="Freeform 16491"/>
          <p:cNvSpPr/>
          <p:nvPr/>
        </p:nvSpPr>
        <p:spPr>
          <a:xfrm>
            <a:off x="2940024" y="4285537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92" name="Freeform 16492"/>
          <p:cNvSpPr/>
          <p:nvPr/>
        </p:nvSpPr>
        <p:spPr>
          <a:xfrm>
            <a:off x="3040494" y="4354803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93" name="Freeform 16493"/>
          <p:cNvSpPr/>
          <p:nvPr/>
        </p:nvSpPr>
        <p:spPr>
          <a:xfrm>
            <a:off x="3062554" y="4285537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94" name="Freeform 16494"/>
          <p:cNvSpPr/>
          <p:nvPr/>
        </p:nvSpPr>
        <p:spPr>
          <a:xfrm>
            <a:off x="3150679" y="4354803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95" name="Freeform 16495"/>
          <p:cNvSpPr/>
          <p:nvPr/>
        </p:nvSpPr>
        <p:spPr>
          <a:xfrm>
            <a:off x="694029" y="44392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96" name="Freeform 16496"/>
          <p:cNvSpPr/>
          <p:nvPr/>
        </p:nvSpPr>
        <p:spPr>
          <a:xfrm>
            <a:off x="720890" y="44639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97" name="Freeform 16497"/>
          <p:cNvSpPr/>
          <p:nvPr/>
        </p:nvSpPr>
        <p:spPr>
          <a:xfrm>
            <a:off x="810158" y="4437899"/>
            <a:ext cx="62407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98" name="Freeform 16498"/>
          <p:cNvSpPr/>
          <p:nvPr/>
        </p:nvSpPr>
        <p:spPr>
          <a:xfrm>
            <a:off x="882396" y="44324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99" name="Freeform 16499"/>
          <p:cNvSpPr/>
          <p:nvPr/>
        </p:nvSpPr>
        <p:spPr>
          <a:xfrm>
            <a:off x="943203" y="4463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00" name="Freeform 16500"/>
          <p:cNvSpPr/>
          <p:nvPr/>
        </p:nvSpPr>
        <p:spPr>
          <a:xfrm>
            <a:off x="1006754" y="4463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01" name="Freeform 16501"/>
          <p:cNvSpPr/>
          <p:nvPr/>
        </p:nvSpPr>
        <p:spPr>
          <a:xfrm>
            <a:off x="1062189" y="44502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02" name="Freeform 16502"/>
          <p:cNvSpPr/>
          <p:nvPr/>
        </p:nvSpPr>
        <p:spPr>
          <a:xfrm>
            <a:off x="1107109" y="44639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03" name="Freeform 16503"/>
          <p:cNvSpPr/>
          <p:nvPr/>
        </p:nvSpPr>
        <p:spPr>
          <a:xfrm>
            <a:off x="1139913" y="4463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04" name="Freeform 16504"/>
          <p:cNvSpPr/>
          <p:nvPr/>
        </p:nvSpPr>
        <p:spPr>
          <a:xfrm>
            <a:off x="1240726" y="4437899"/>
            <a:ext cx="51549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05" name="Freeform 16505"/>
          <p:cNvSpPr/>
          <p:nvPr/>
        </p:nvSpPr>
        <p:spPr>
          <a:xfrm>
            <a:off x="1302105" y="44324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06" name="Freeform 16506"/>
          <p:cNvSpPr/>
          <p:nvPr/>
        </p:nvSpPr>
        <p:spPr>
          <a:xfrm>
            <a:off x="1375600" y="446533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07" name="Freeform 16507"/>
          <p:cNvSpPr/>
          <p:nvPr/>
        </p:nvSpPr>
        <p:spPr>
          <a:xfrm>
            <a:off x="1436408" y="446373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08" name="Freeform 16508"/>
          <p:cNvSpPr/>
          <p:nvPr/>
        </p:nvSpPr>
        <p:spPr>
          <a:xfrm>
            <a:off x="1491500" y="4463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09" name="Freeform 16509"/>
          <p:cNvSpPr/>
          <p:nvPr/>
        </p:nvSpPr>
        <p:spPr>
          <a:xfrm>
            <a:off x="1546936" y="44502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10" name="Freeform 16510"/>
          <p:cNvSpPr/>
          <p:nvPr/>
        </p:nvSpPr>
        <p:spPr>
          <a:xfrm>
            <a:off x="1591513" y="44392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11" name="Freeform 16511"/>
          <p:cNvSpPr/>
          <p:nvPr/>
        </p:nvSpPr>
        <p:spPr>
          <a:xfrm>
            <a:off x="1616202" y="44639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12" name="Freeform 16512"/>
          <p:cNvSpPr/>
          <p:nvPr/>
        </p:nvSpPr>
        <p:spPr>
          <a:xfrm>
            <a:off x="1686153" y="44639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13" name="Freeform 16513"/>
          <p:cNvSpPr/>
          <p:nvPr/>
        </p:nvSpPr>
        <p:spPr>
          <a:xfrm>
            <a:off x="1775421" y="4465331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14" name="Freeform 16514"/>
          <p:cNvSpPr/>
          <p:nvPr/>
        </p:nvSpPr>
        <p:spPr>
          <a:xfrm>
            <a:off x="1864575" y="44392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15" name="Freeform 16515"/>
          <p:cNvSpPr/>
          <p:nvPr/>
        </p:nvSpPr>
        <p:spPr>
          <a:xfrm>
            <a:off x="1885378" y="44502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16" name="Freeform 16516"/>
          <p:cNvSpPr/>
          <p:nvPr/>
        </p:nvSpPr>
        <p:spPr>
          <a:xfrm>
            <a:off x="1929955" y="44324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17" name="Freeform 16517"/>
          <p:cNvSpPr/>
          <p:nvPr/>
        </p:nvSpPr>
        <p:spPr>
          <a:xfrm>
            <a:off x="1993506" y="44392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18" name="Freeform 16518"/>
          <p:cNvSpPr/>
          <p:nvPr/>
        </p:nvSpPr>
        <p:spPr>
          <a:xfrm>
            <a:off x="2020366" y="44639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19" name="Freeform 16519"/>
          <p:cNvSpPr/>
          <p:nvPr/>
        </p:nvSpPr>
        <p:spPr>
          <a:xfrm>
            <a:off x="2109635" y="4431041"/>
            <a:ext cx="51549" cy="87782"/>
          </a:xfrm>
          <a:custGeom>
            <a:avLst/>
            <a:gdLst/>
            <a:ahLst/>
            <a:cxnLst/>
            <a:rect l="0" t="0" r="0" b="0"/>
            <a:pathLst>
              <a:path w="57277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  <a:moveTo>
                  <a:pt x="5537200" y="3810000"/>
                </a:moveTo>
                <a:lnTo>
                  <a:pt x="4699000" y="3810000"/>
                </a:lnTo>
                <a:lnTo>
                  <a:pt x="4699000" y="9753600"/>
                </a:lnTo>
                <a:lnTo>
                  <a:pt x="5537200" y="9753600"/>
                </a:lnTo>
                <a:close/>
                <a:moveTo>
                  <a:pt x="5727700" y="1524000"/>
                </a:moveTo>
                <a:cubicBezTo>
                  <a:pt x="5727700" y="1168400"/>
                  <a:pt x="5422900" y="914400"/>
                  <a:pt x="5118100" y="914400"/>
                </a:cubicBezTo>
                <a:cubicBezTo>
                  <a:pt x="4813300" y="914400"/>
                  <a:pt x="4508500" y="1168400"/>
                  <a:pt x="4508500" y="1524000"/>
                </a:cubicBezTo>
                <a:cubicBezTo>
                  <a:pt x="4508500" y="1879600"/>
                  <a:pt x="4813300" y="2133600"/>
                  <a:pt x="5118100" y="2133600"/>
                </a:cubicBezTo>
                <a:cubicBezTo>
                  <a:pt x="5422900" y="2133600"/>
                  <a:pt x="5727700" y="1879600"/>
                  <a:pt x="5727700" y="1524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20" name="Freeform 16520"/>
          <p:cNvSpPr/>
          <p:nvPr/>
        </p:nvSpPr>
        <p:spPr>
          <a:xfrm>
            <a:off x="2171014" y="4465331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21" name="Freeform 16521"/>
          <p:cNvSpPr/>
          <p:nvPr/>
        </p:nvSpPr>
        <p:spPr>
          <a:xfrm>
            <a:off x="2229992" y="4463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22" name="Freeform 16522"/>
          <p:cNvSpPr/>
          <p:nvPr/>
        </p:nvSpPr>
        <p:spPr>
          <a:xfrm>
            <a:off x="2325319" y="4463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23" name="Freeform 16523"/>
          <p:cNvSpPr/>
          <p:nvPr/>
        </p:nvSpPr>
        <p:spPr>
          <a:xfrm>
            <a:off x="2386812" y="44639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24" name="Freeform 16524"/>
          <p:cNvSpPr/>
          <p:nvPr/>
        </p:nvSpPr>
        <p:spPr>
          <a:xfrm>
            <a:off x="2447277" y="44324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25" name="Freeform 16525"/>
          <p:cNvSpPr/>
          <p:nvPr/>
        </p:nvSpPr>
        <p:spPr>
          <a:xfrm>
            <a:off x="2549804" y="4463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26" name="Freeform 16526"/>
          <p:cNvSpPr/>
          <p:nvPr/>
        </p:nvSpPr>
        <p:spPr>
          <a:xfrm>
            <a:off x="2643644" y="44324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27" name="Freeform 16527"/>
          <p:cNvSpPr/>
          <p:nvPr/>
        </p:nvSpPr>
        <p:spPr>
          <a:xfrm>
            <a:off x="2704452" y="4463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28" name="Freeform 16528"/>
          <p:cNvSpPr/>
          <p:nvPr/>
        </p:nvSpPr>
        <p:spPr>
          <a:xfrm>
            <a:off x="2768231" y="443241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29" name="Freeform 16529"/>
          <p:cNvSpPr/>
          <p:nvPr/>
        </p:nvSpPr>
        <p:spPr>
          <a:xfrm>
            <a:off x="2787319" y="4431041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30" name="Freeform 16530"/>
          <p:cNvSpPr/>
          <p:nvPr/>
        </p:nvSpPr>
        <p:spPr>
          <a:xfrm>
            <a:off x="2853156" y="4465331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31" name="Freeform 16531"/>
          <p:cNvSpPr/>
          <p:nvPr/>
        </p:nvSpPr>
        <p:spPr>
          <a:xfrm>
            <a:off x="2911906" y="4463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32" name="Freeform 16532"/>
          <p:cNvSpPr/>
          <p:nvPr/>
        </p:nvSpPr>
        <p:spPr>
          <a:xfrm>
            <a:off x="2975457" y="4463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33" name="Freeform 16533"/>
          <p:cNvSpPr/>
          <p:nvPr/>
        </p:nvSpPr>
        <p:spPr>
          <a:xfrm>
            <a:off x="3037865" y="44639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34" name="Freeform 16534"/>
          <p:cNvSpPr/>
          <p:nvPr/>
        </p:nvSpPr>
        <p:spPr>
          <a:xfrm>
            <a:off x="3071012" y="44639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35" name="Freeform 16535"/>
          <p:cNvSpPr/>
          <p:nvPr/>
        </p:nvSpPr>
        <p:spPr>
          <a:xfrm>
            <a:off x="3125647" y="4507165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36" name="Freeform 16536"/>
          <p:cNvSpPr/>
          <p:nvPr/>
        </p:nvSpPr>
        <p:spPr>
          <a:xfrm>
            <a:off x="696772" y="4634723"/>
            <a:ext cx="48806" cy="80924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37" name="Freeform 16537"/>
          <p:cNvSpPr/>
          <p:nvPr/>
        </p:nvSpPr>
        <p:spPr>
          <a:xfrm>
            <a:off x="757466" y="466078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38" name="Freeform 16538"/>
          <p:cNvSpPr/>
          <p:nvPr/>
        </p:nvSpPr>
        <p:spPr>
          <a:xfrm>
            <a:off x="830960" y="466078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39" name="Freeform 16539"/>
          <p:cNvSpPr/>
          <p:nvPr/>
        </p:nvSpPr>
        <p:spPr>
          <a:xfrm>
            <a:off x="918286" y="4660784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40" name="Freeform 16540"/>
          <p:cNvSpPr/>
          <p:nvPr/>
        </p:nvSpPr>
        <p:spPr>
          <a:xfrm>
            <a:off x="1016127" y="466078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41" name="Freeform 16541"/>
          <p:cNvSpPr/>
          <p:nvPr/>
        </p:nvSpPr>
        <p:spPr>
          <a:xfrm>
            <a:off x="1089621" y="466078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42" name="Freeform 16542"/>
          <p:cNvSpPr/>
          <p:nvPr/>
        </p:nvSpPr>
        <p:spPr>
          <a:xfrm>
            <a:off x="1125077" y="466078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43" name="Freeform 16543"/>
          <p:cNvSpPr/>
          <p:nvPr/>
        </p:nvSpPr>
        <p:spPr>
          <a:xfrm>
            <a:off x="1241663" y="463609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44" name="Freeform 16544"/>
          <p:cNvSpPr/>
          <p:nvPr/>
        </p:nvSpPr>
        <p:spPr>
          <a:xfrm>
            <a:off x="1271153" y="466078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45" name="Freeform 16545"/>
          <p:cNvSpPr/>
          <p:nvPr/>
        </p:nvSpPr>
        <p:spPr>
          <a:xfrm>
            <a:off x="1331275" y="4627865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46" name="Freeform 16546"/>
          <p:cNvSpPr/>
          <p:nvPr/>
        </p:nvSpPr>
        <p:spPr>
          <a:xfrm>
            <a:off x="1371622" y="466078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47" name="Freeform 16547"/>
          <p:cNvSpPr/>
          <p:nvPr/>
        </p:nvSpPr>
        <p:spPr>
          <a:xfrm>
            <a:off x="1445117" y="466078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48" name="Freeform 16548"/>
          <p:cNvSpPr/>
          <p:nvPr/>
        </p:nvSpPr>
        <p:spPr>
          <a:xfrm>
            <a:off x="1486848" y="4660784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49" name="Freeform 16549"/>
          <p:cNvSpPr/>
          <p:nvPr/>
        </p:nvSpPr>
        <p:spPr>
          <a:xfrm>
            <a:off x="1584689" y="466078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50" name="Freeform 16550"/>
          <p:cNvSpPr/>
          <p:nvPr/>
        </p:nvSpPr>
        <p:spPr>
          <a:xfrm>
            <a:off x="1642753" y="464706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51" name="Freeform 16551"/>
          <p:cNvSpPr/>
          <p:nvPr/>
        </p:nvSpPr>
        <p:spPr>
          <a:xfrm>
            <a:off x="1689959" y="463609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52" name="Freeform 16552"/>
          <p:cNvSpPr/>
          <p:nvPr/>
        </p:nvSpPr>
        <p:spPr>
          <a:xfrm>
            <a:off x="1717277" y="466078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53" name="Freeform 16553"/>
          <p:cNvSpPr/>
          <p:nvPr/>
        </p:nvSpPr>
        <p:spPr>
          <a:xfrm>
            <a:off x="1789858" y="466078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54" name="Freeform 16554"/>
          <p:cNvSpPr/>
          <p:nvPr/>
        </p:nvSpPr>
        <p:spPr>
          <a:xfrm>
            <a:off x="1855809" y="4704789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55" name="Freeform 16555"/>
          <p:cNvSpPr/>
          <p:nvPr/>
        </p:nvSpPr>
        <p:spPr>
          <a:xfrm>
            <a:off x="1938676" y="466078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56" name="Freeform 16556"/>
          <p:cNvSpPr/>
          <p:nvPr/>
        </p:nvSpPr>
        <p:spPr>
          <a:xfrm>
            <a:off x="2012857" y="4629237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57" name="Freeform 16557"/>
          <p:cNvSpPr/>
          <p:nvPr/>
        </p:nvSpPr>
        <p:spPr>
          <a:xfrm>
            <a:off x="2038460" y="466078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58" name="Freeform 16558"/>
          <p:cNvSpPr/>
          <p:nvPr/>
        </p:nvSpPr>
        <p:spPr>
          <a:xfrm>
            <a:off x="2104640" y="466078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59" name="Freeform 16559"/>
          <p:cNvSpPr/>
          <p:nvPr/>
        </p:nvSpPr>
        <p:spPr>
          <a:xfrm>
            <a:off x="2164876" y="466078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60" name="Freeform 16560"/>
          <p:cNvSpPr/>
          <p:nvPr/>
        </p:nvSpPr>
        <p:spPr>
          <a:xfrm>
            <a:off x="2217911" y="466078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61" name="Freeform 16561"/>
          <p:cNvSpPr/>
          <p:nvPr/>
        </p:nvSpPr>
        <p:spPr>
          <a:xfrm>
            <a:off x="2331754" y="466055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62" name="Freeform 16562"/>
          <p:cNvSpPr/>
          <p:nvPr/>
        </p:nvSpPr>
        <p:spPr>
          <a:xfrm>
            <a:off x="2389475" y="466078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63" name="Freeform 16563"/>
          <p:cNvSpPr/>
          <p:nvPr/>
        </p:nvSpPr>
        <p:spPr>
          <a:xfrm>
            <a:off x="2462056" y="466078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64" name="Freeform 16564"/>
          <p:cNvSpPr/>
          <p:nvPr/>
        </p:nvSpPr>
        <p:spPr>
          <a:xfrm>
            <a:off x="2522178" y="464706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65" name="Freeform 16565"/>
          <p:cNvSpPr/>
          <p:nvPr/>
        </p:nvSpPr>
        <p:spPr>
          <a:xfrm>
            <a:off x="2566640" y="466078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66" name="Freeform 16566"/>
          <p:cNvSpPr/>
          <p:nvPr/>
        </p:nvSpPr>
        <p:spPr>
          <a:xfrm>
            <a:off x="2628591" y="466055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67" name="Freeform 16567"/>
          <p:cNvSpPr/>
          <p:nvPr/>
        </p:nvSpPr>
        <p:spPr>
          <a:xfrm>
            <a:off x="2682426" y="464706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68" name="Freeform 16568"/>
          <p:cNvSpPr/>
          <p:nvPr/>
        </p:nvSpPr>
        <p:spPr>
          <a:xfrm>
            <a:off x="2780038" y="4634723"/>
            <a:ext cx="51549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69" name="Freeform 16569"/>
          <p:cNvSpPr/>
          <p:nvPr/>
        </p:nvSpPr>
        <p:spPr>
          <a:xfrm>
            <a:off x="2849419" y="4629237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70" name="Freeform 16570"/>
          <p:cNvSpPr/>
          <p:nvPr/>
        </p:nvSpPr>
        <p:spPr>
          <a:xfrm>
            <a:off x="2875022" y="466078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71" name="Freeform 16571"/>
          <p:cNvSpPr/>
          <p:nvPr/>
        </p:nvSpPr>
        <p:spPr>
          <a:xfrm>
            <a:off x="2941201" y="466078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72" name="Freeform 16572"/>
          <p:cNvSpPr/>
          <p:nvPr/>
        </p:nvSpPr>
        <p:spPr>
          <a:xfrm>
            <a:off x="3005324" y="466078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73" name="Freeform 16573"/>
          <p:cNvSpPr/>
          <p:nvPr/>
        </p:nvSpPr>
        <p:spPr>
          <a:xfrm>
            <a:off x="3069332" y="466078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74" name="Freeform 16574"/>
          <p:cNvSpPr/>
          <p:nvPr/>
        </p:nvSpPr>
        <p:spPr>
          <a:xfrm>
            <a:off x="3142827" y="466078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75" name="Freeform 16575"/>
          <p:cNvSpPr/>
          <p:nvPr/>
        </p:nvSpPr>
        <p:spPr>
          <a:xfrm>
            <a:off x="696772" y="4774398"/>
            <a:ext cx="60579" cy="80924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76" name="Freeform 16576"/>
          <p:cNvSpPr/>
          <p:nvPr/>
        </p:nvSpPr>
        <p:spPr>
          <a:xfrm>
            <a:off x="778154" y="480045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77" name="Freeform 16577"/>
          <p:cNvSpPr/>
          <p:nvPr/>
        </p:nvSpPr>
        <p:spPr>
          <a:xfrm>
            <a:off x="854735" y="476891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78" name="Freeform 16578"/>
          <p:cNvSpPr/>
          <p:nvPr/>
        </p:nvSpPr>
        <p:spPr>
          <a:xfrm>
            <a:off x="881138" y="47689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79" name="Freeform 16579"/>
          <p:cNvSpPr/>
          <p:nvPr/>
        </p:nvSpPr>
        <p:spPr>
          <a:xfrm>
            <a:off x="959319" y="480045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80" name="Freeform 16580"/>
          <p:cNvSpPr/>
          <p:nvPr/>
        </p:nvSpPr>
        <p:spPr>
          <a:xfrm>
            <a:off x="1001268" y="47757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81" name="Freeform 16581"/>
          <p:cNvSpPr/>
          <p:nvPr/>
        </p:nvSpPr>
        <p:spPr>
          <a:xfrm>
            <a:off x="1029385" y="47689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82" name="Freeform 16582"/>
          <p:cNvSpPr/>
          <p:nvPr/>
        </p:nvSpPr>
        <p:spPr>
          <a:xfrm>
            <a:off x="1104480" y="4800458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83" name="Freeform 16583"/>
          <p:cNvSpPr/>
          <p:nvPr/>
        </p:nvSpPr>
        <p:spPr>
          <a:xfrm>
            <a:off x="1178661" y="480045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84" name="Freeform 16584"/>
          <p:cNvSpPr/>
          <p:nvPr/>
        </p:nvSpPr>
        <p:spPr>
          <a:xfrm>
            <a:off x="1248498" y="4844464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85" name="Freeform 16585"/>
          <p:cNvSpPr/>
          <p:nvPr/>
        </p:nvSpPr>
        <p:spPr>
          <a:xfrm>
            <a:off x="1340624" y="480023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86" name="Freeform 16586"/>
          <p:cNvSpPr/>
          <p:nvPr/>
        </p:nvSpPr>
        <p:spPr>
          <a:xfrm>
            <a:off x="1402803" y="47689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87" name="Freeform 16587"/>
          <p:cNvSpPr/>
          <p:nvPr/>
        </p:nvSpPr>
        <p:spPr>
          <a:xfrm>
            <a:off x="1467954" y="480045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88" name="Freeform 16588"/>
          <p:cNvSpPr/>
          <p:nvPr/>
        </p:nvSpPr>
        <p:spPr>
          <a:xfrm>
            <a:off x="1534363" y="47757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89" name="Freeform 16589"/>
          <p:cNvSpPr/>
          <p:nvPr/>
        </p:nvSpPr>
        <p:spPr>
          <a:xfrm>
            <a:off x="1566481" y="480045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90" name="Freeform 16590"/>
          <p:cNvSpPr/>
          <p:nvPr/>
        </p:nvSpPr>
        <p:spPr>
          <a:xfrm>
            <a:off x="1663636" y="480045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91" name="Freeform 16591"/>
          <p:cNvSpPr/>
          <p:nvPr/>
        </p:nvSpPr>
        <p:spPr>
          <a:xfrm>
            <a:off x="1731873" y="4767540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92" name="Freeform 16592"/>
          <p:cNvSpPr/>
          <p:nvPr/>
        </p:nvSpPr>
        <p:spPr>
          <a:xfrm>
            <a:off x="1827999" y="478674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93" name="Freeform 16593"/>
          <p:cNvSpPr/>
          <p:nvPr/>
        </p:nvSpPr>
        <p:spPr>
          <a:xfrm>
            <a:off x="1876920" y="47689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94" name="Freeform 16594"/>
          <p:cNvSpPr/>
          <p:nvPr/>
        </p:nvSpPr>
        <p:spPr>
          <a:xfrm>
            <a:off x="1942071" y="480045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95" name="Freeform 16595"/>
          <p:cNvSpPr/>
          <p:nvPr/>
        </p:nvSpPr>
        <p:spPr>
          <a:xfrm>
            <a:off x="2072258" y="4774398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96" name="Freeform 16596"/>
          <p:cNvSpPr/>
          <p:nvPr/>
        </p:nvSpPr>
        <p:spPr>
          <a:xfrm>
            <a:off x="2160041" y="480045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97" name="Freeform 16597"/>
          <p:cNvSpPr/>
          <p:nvPr/>
        </p:nvSpPr>
        <p:spPr>
          <a:xfrm>
            <a:off x="2199246" y="480045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98" name="Freeform 16598"/>
          <p:cNvSpPr/>
          <p:nvPr/>
        </p:nvSpPr>
        <p:spPr>
          <a:xfrm>
            <a:off x="2265083" y="480045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99" name="Freeform 16599"/>
          <p:cNvSpPr/>
          <p:nvPr/>
        </p:nvSpPr>
        <p:spPr>
          <a:xfrm>
            <a:off x="2364638" y="480045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00" name="Freeform 16600"/>
          <p:cNvSpPr/>
          <p:nvPr/>
        </p:nvSpPr>
        <p:spPr>
          <a:xfrm>
            <a:off x="2490596" y="4774398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01" name="Freeform 16601"/>
          <p:cNvSpPr/>
          <p:nvPr/>
        </p:nvSpPr>
        <p:spPr>
          <a:xfrm>
            <a:off x="2575293" y="480045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02" name="Freeform 16602"/>
          <p:cNvSpPr/>
          <p:nvPr/>
        </p:nvSpPr>
        <p:spPr>
          <a:xfrm>
            <a:off x="2645930" y="480045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03" name="Freeform 16603"/>
          <p:cNvSpPr/>
          <p:nvPr/>
        </p:nvSpPr>
        <p:spPr>
          <a:xfrm>
            <a:off x="2717368" y="480045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04" name="Freeform 16604"/>
          <p:cNvSpPr/>
          <p:nvPr/>
        </p:nvSpPr>
        <p:spPr>
          <a:xfrm>
            <a:off x="2784119" y="480045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05" name="Freeform 16605"/>
          <p:cNvSpPr/>
          <p:nvPr/>
        </p:nvSpPr>
        <p:spPr>
          <a:xfrm>
            <a:off x="2819438" y="478674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06" name="Freeform 16606"/>
          <p:cNvSpPr/>
          <p:nvPr/>
        </p:nvSpPr>
        <p:spPr>
          <a:xfrm>
            <a:off x="2867787" y="480045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07" name="Freeform 16607"/>
          <p:cNvSpPr/>
          <p:nvPr/>
        </p:nvSpPr>
        <p:spPr>
          <a:xfrm>
            <a:off x="2967342" y="480045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08" name="Freeform 16608"/>
          <p:cNvSpPr/>
          <p:nvPr/>
        </p:nvSpPr>
        <p:spPr>
          <a:xfrm>
            <a:off x="3037408" y="480045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09" name="Freeform 16609"/>
          <p:cNvSpPr/>
          <p:nvPr/>
        </p:nvSpPr>
        <p:spPr>
          <a:xfrm>
            <a:off x="3099244" y="478674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10" name="Freeform 16610"/>
          <p:cNvSpPr/>
          <p:nvPr/>
        </p:nvSpPr>
        <p:spPr>
          <a:xfrm>
            <a:off x="3149650" y="4801258"/>
            <a:ext cx="12344" cy="54749"/>
          </a:xfrm>
          <a:custGeom>
            <a:avLst/>
            <a:gdLst/>
            <a:ahLst/>
            <a:cxnLst/>
            <a:rect l="0" t="0" r="0" b="0"/>
            <a:pathLst>
              <a:path w="1371600" h="60833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  <a:moveTo>
                  <a:pt x="1371600" y="5397500"/>
                </a:moveTo>
                <a:cubicBezTo>
                  <a:pt x="1371600" y="5041900"/>
                  <a:pt x="1092200" y="4711700"/>
                  <a:pt x="685800" y="4711700"/>
                </a:cubicBezTo>
                <a:cubicBezTo>
                  <a:pt x="279400" y="4711700"/>
                  <a:pt x="0" y="5041900"/>
                  <a:pt x="0" y="5397500"/>
                </a:cubicBezTo>
                <a:cubicBezTo>
                  <a:pt x="0" y="5753100"/>
                  <a:pt x="279400" y="6083300"/>
                  <a:pt x="685800" y="6083300"/>
                </a:cubicBezTo>
                <a:cubicBezTo>
                  <a:pt x="1092200" y="6083300"/>
                  <a:pt x="1371600" y="5753100"/>
                  <a:pt x="1371600" y="5397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11" name="Freeform 16611">
            <a:hlinkClick r:id="rId5"/>
          </p:cNvPr>
          <p:cNvSpPr/>
          <p:nvPr/>
        </p:nvSpPr>
        <p:spPr>
          <a:xfrm>
            <a:off x="691857" y="4921273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12" name="Freeform 16612">
            <a:hlinkClick r:id="rId5"/>
          </p:cNvPr>
          <p:cNvSpPr/>
          <p:nvPr/>
        </p:nvSpPr>
        <p:spPr>
          <a:xfrm>
            <a:off x="755408" y="4950763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13" name="Freeform 16613">
            <a:hlinkClick r:id="rId5"/>
          </p:cNvPr>
          <p:cNvSpPr/>
          <p:nvPr/>
        </p:nvSpPr>
        <p:spPr>
          <a:xfrm>
            <a:off x="827417" y="4921273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14" name="Freeform 16614">
            <a:hlinkClick r:id="rId5"/>
          </p:cNvPr>
          <p:cNvSpPr/>
          <p:nvPr/>
        </p:nvSpPr>
        <p:spPr>
          <a:xfrm>
            <a:off x="854849" y="4921273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15" name="Freeform 16615">
            <a:hlinkClick r:id="rId5"/>
          </p:cNvPr>
          <p:cNvSpPr/>
          <p:nvPr/>
        </p:nvSpPr>
        <p:spPr>
          <a:xfrm>
            <a:off x="928916" y="4950763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16" name="Freeform 16616">
            <a:hlinkClick r:id="rId5"/>
          </p:cNvPr>
          <p:cNvSpPr/>
          <p:nvPr/>
        </p:nvSpPr>
        <p:spPr>
          <a:xfrm>
            <a:off x="974293" y="4924702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17" name="Freeform 16617">
            <a:hlinkClick r:id="rId5"/>
          </p:cNvPr>
          <p:cNvSpPr/>
          <p:nvPr/>
        </p:nvSpPr>
        <p:spPr>
          <a:xfrm>
            <a:off x="1003096" y="4921273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18" name="Freeform 16618">
            <a:hlinkClick r:id="rId5"/>
          </p:cNvPr>
          <p:cNvSpPr/>
          <p:nvPr/>
        </p:nvSpPr>
        <p:spPr>
          <a:xfrm>
            <a:off x="1075105" y="4950763"/>
            <a:ext cx="60350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19" name="Freeform 16619">
            <a:hlinkClick r:id="rId5"/>
          </p:cNvPr>
          <p:cNvSpPr/>
          <p:nvPr/>
        </p:nvSpPr>
        <p:spPr>
          <a:xfrm>
            <a:off x="1147457" y="4950763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20" name="Freeform 16620">
            <a:hlinkClick r:id="rId5"/>
          </p:cNvPr>
          <p:cNvSpPr/>
          <p:nvPr/>
        </p:nvSpPr>
        <p:spPr>
          <a:xfrm>
            <a:off x="1212380" y="4924702"/>
            <a:ext cx="84124" cy="85039"/>
          </a:xfrm>
          <a:custGeom>
            <a:avLst/>
            <a:gdLst/>
            <a:ahLst/>
            <a:cxnLst/>
            <a:rect l="0" t="0" r="0" b="0"/>
            <a:pathLst>
              <a:path w="9347200" h="9448800">
                <a:moveTo>
                  <a:pt x="5626100" y="4597400"/>
                </a:moveTo>
                <a:cubicBezTo>
                  <a:pt x="5626100" y="5295900"/>
                  <a:pt x="5359400" y="6134100"/>
                  <a:pt x="4292600" y="6134100"/>
                </a:cubicBezTo>
                <a:cubicBezTo>
                  <a:pt x="3581400" y="6134100"/>
                  <a:pt x="3416300" y="5537200"/>
                  <a:pt x="3416300" y="5003800"/>
                </a:cubicBezTo>
                <a:cubicBezTo>
                  <a:pt x="3416300" y="4127500"/>
                  <a:pt x="3911600" y="3429000"/>
                  <a:pt x="4686300" y="3429000"/>
                </a:cubicBezTo>
                <a:cubicBezTo>
                  <a:pt x="5321300" y="3429000"/>
                  <a:pt x="5626100" y="3924300"/>
                  <a:pt x="5626100" y="4597400"/>
                </a:cubicBezTo>
                <a:close/>
                <a:moveTo>
                  <a:pt x="7277100" y="2438400"/>
                </a:moveTo>
                <a:lnTo>
                  <a:pt x="6083300" y="2438400"/>
                </a:lnTo>
                <a:lnTo>
                  <a:pt x="5981700" y="3009900"/>
                </a:lnTo>
                <a:lnTo>
                  <a:pt x="5956300" y="3009900"/>
                </a:lnTo>
                <a:cubicBezTo>
                  <a:pt x="5702300" y="2489200"/>
                  <a:pt x="5257800" y="2286000"/>
                  <a:pt x="4584700" y="2286000"/>
                </a:cubicBezTo>
                <a:cubicBezTo>
                  <a:pt x="3009900" y="2286000"/>
                  <a:pt x="2044700" y="3657600"/>
                  <a:pt x="2044700" y="5143500"/>
                </a:cubicBezTo>
                <a:cubicBezTo>
                  <a:pt x="2044700" y="6400800"/>
                  <a:pt x="2781300" y="7277100"/>
                  <a:pt x="3873500" y="7277100"/>
                </a:cubicBezTo>
                <a:cubicBezTo>
                  <a:pt x="4673600" y="7277100"/>
                  <a:pt x="5168900" y="6934200"/>
                  <a:pt x="5499100" y="6591300"/>
                </a:cubicBezTo>
                <a:lnTo>
                  <a:pt x="5524500" y="6591300"/>
                </a:lnTo>
                <a:cubicBezTo>
                  <a:pt x="5537200" y="6921500"/>
                  <a:pt x="5816600" y="7277100"/>
                  <a:pt x="6527800" y="7277100"/>
                </a:cubicBezTo>
                <a:cubicBezTo>
                  <a:pt x="7289800" y="7277100"/>
                  <a:pt x="9347200" y="6883400"/>
                  <a:pt x="9347200" y="4178300"/>
                </a:cubicBezTo>
                <a:cubicBezTo>
                  <a:pt x="9347200" y="1485900"/>
                  <a:pt x="7086600" y="0"/>
                  <a:pt x="4851400" y="0"/>
                </a:cubicBezTo>
                <a:cubicBezTo>
                  <a:pt x="2171700" y="0"/>
                  <a:pt x="0" y="2032000"/>
                  <a:pt x="0" y="4737100"/>
                </a:cubicBezTo>
                <a:cubicBezTo>
                  <a:pt x="0" y="7493000"/>
                  <a:pt x="2222500" y="9448800"/>
                  <a:pt x="4927600" y="9448800"/>
                </a:cubicBezTo>
                <a:cubicBezTo>
                  <a:pt x="6477000" y="9448800"/>
                  <a:pt x="7924800" y="8775700"/>
                  <a:pt x="8826500" y="7531100"/>
                </a:cubicBezTo>
                <a:lnTo>
                  <a:pt x="7429500" y="7531100"/>
                </a:lnTo>
                <a:cubicBezTo>
                  <a:pt x="6807200" y="8026400"/>
                  <a:pt x="5981700" y="8305800"/>
                  <a:pt x="5029200" y="8305800"/>
                </a:cubicBezTo>
                <a:cubicBezTo>
                  <a:pt x="2882900" y="8305800"/>
                  <a:pt x="1295400" y="6959600"/>
                  <a:pt x="1295400" y="4737100"/>
                </a:cubicBezTo>
                <a:cubicBezTo>
                  <a:pt x="1295400" y="2654300"/>
                  <a:pt x="2705100" y="1143000"/>
                  <a:pt x="4813300" y="1143000"/>
                </a:cubicBezTo>
                <a:cubicBezTo>
                  <a:pt x="6743700" y="1143000"/>
                  <a:pt x="8128000" y="2209800"/>
                  <a:pt x="8128000" y="4241800"/>
                </a:cubicBezTo>
                <a:cubicBezTo>
                  <a:pt x="8128000" y="5562600"/>
                  <a:pt x="7569200" y="6134100"/>
                  <a:pt x="7035800" y="6134100"/>
                </a:cubicBezTo>
                <a:cubicBezTo>
                  <a:pt x="6769100" y="6134100"/>
                  <a:pt x="6692900" y="5969000"/>
                  <a:pt x="6692900" y="5778500"/>
                </a:cubicBezTo>
                <a:cubicBezTo>
                  <a:pt x="6692900" y="5537200"/>
                  <a:pt x="6756400" y="5181600"/>
                  <a:pt x="6807200" y="4940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21" name="Freeform 16621">
            <a:hlinkClick r:id="rId5"/>
          </p:cNvPr>
          <p:cNvSpPr/>
          <p:nvPr/>
        </p:nvSpPr>
        <p:spPr>
          <a:xfrm>
            <a:off x="1304505" y="4950763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22" name="Freeform 16622">
            <a:hlinkClick r:id="rId5"/>
          </p:cNvPr>
          <p:cNvSpPr/>
          <p:nvPr/>
        </p:nvSpPr>
        <p:spPr>
          <a:xfrm>
            <a:off x="1361312" y="4952134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23" name="Freeform 16623">
            <a:hlinkClick r:id="rId5"/>
          </p:cNvPr>
          <p:cNvSpPr/>
          <p:nvPr/>
        </p:nvSpPr>
        <p:spPr>
          <a:xfrm>
            <a:off x="1424177" y="4950763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24" name="Freeform 16624">
            <a:hlinkClick r:id="rId5"/>
          </p:cNvPr>
          <p:cNvSpPr/>
          <p:nvPr/>
        </p:nvSpPr>
        <p:spPr>
          <a:xfrm>
            <a:off x="1488643" y="4987339"/>
            <a:ext cx="21031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25" name="Freeform 16625">
            <a:hlinkClick r:id="rId5"/>
          </p:cNvPr>
          <p:cNvSpPr/>
          <p:nvPr/>
        </p:nvSpPr>
        <p:spPr>
          <a:xfrm>
            <a:off x="1520418" y="4950763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26" name="Freeform 16626">
            <a:hlinkClick r:id="rId5"/>
          </p:cNvPr>
          <p:cNvSpPr/>
          <p:nvPr/>
        </p:nvSpPr>
        <p:spPr>
          <a:xfrm>
            <a:off x="1585683" y="4921273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27" name="Freeform 16627">
            <a:hlinkClick r:id="rId5"/>
          </p:cNvPr>
          <p:cNvSpPr/>
          <p:nvPr/>
        </p:nvSpPr>
        <p:spPr>
          <a:xfrm>
            <a:off x="1659750" y="4952134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28" name="Picture 16628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3772" y="-13354"/>
            <a:ext cx="1902596" cy="7799109"/>
          </a:xfrm>
          <a:prstGeom prst="rect">
            <a:avLst/>
          </a:prstGeom>
          <a:noFill/>
        </p:spPr>
      </p:pic>
      <p:pic>
        <p:nvPicPr>
          <p:cNvPr id="16629" name="Picture 16629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203829" y="-13392"/>
            <a:ext cx="2495515" cy="4837654"/>
          </a:xfrm>
          <a:prstGeom prst="rect">
            <a:avLst/>
          </a:prstGeom>
          <a:noFill/>
        </p:spPr>
      </p:pic>
      <p:sp>
        <p:nvSpPr>
          <p:cNvPr id="16630" name="Freeform 16630"/>
          <p:cNvSpPr/>
          <p:nvPr/>
        </p:nvSpPr>
        <p:spPr>
          <a:xfrm>
            <a:off x="3035245" y="4971452"/>
            <a:ext cx="342010" cy="342036"/>
          </a:xfrm>
          <a:custGeom>
            <a:avLst/>
            <a:gdLst/>
            <a:ahLst/>
            <a:cxnLst/>
            <a:rect l="0" t="0" r="0" b="0"/>
            <a:pathLst>
              <a:path w="342010" h="342036">
                <a:moveTo>
                  <a:pt x="171005" y="342036"/>
                </a:moveTo>
                <a:cubicBezTo>
                  <a:pt x="265442" y="342036"/>
                  <a:pt x="342010" y="265468"/>
                  <a:pt x="342010" y="171018"/>
                </a:cubicBezTo>
                <a:cubicBezTo>
                  <a:pt x="342010" y="76568"/>
                  <a:pt x="265442" y="0"/>
                  <a:pt x="171005" y="0"/>
                </a:cubicBezTo>
                <a:cubicBezTo>
                  <a:pt x="76556" y="0"/>
                  <a:pt x="0" y="76568"/>
                  <a:pt x="0" y="171018"/>
                </a:cubicBezTo>
                <a:cubicBezTo>
                  <a:pt x="0" y="265468"/>
                  <a:pt x="76556" y="342036"/>
                  <a:pt x="171005" y="342036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6631" name="Picture 16631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48970" y="5000176"/>
            <a:ext cx="314553" cy="419925"/>
          </a:xfrm>
          <a:prstGeom prst="rect">
            <a:avLst/>
          </a:prstGeom>
          <a:noFill/>
        </p:spPr>
      </p:pic>
      <p:sp>
        <p:nvSpPr>
          <p:cNvPr id="16632" name="Freeform 16632"/>
          <p:cNvSpPr/>
          <p:nvPr/>
        </p:nvSpPr>
        <p:spPr>
          <a:xfrm>
            <a:off x="2974936" y="5147597"/>
            <a:ext cx="57835" cy="24942"/>
          </a:xfrm>
          <a:custGeom>
            <a:avLst/>
            <a:gdLst/>
            <a:ahLst/>
            <a:cxnLst/>
            <a:rect l="0" t="0" r="0" b="0"/>
            <a:pathLst>
              <a:path w="57835" h="24942">
                <a:moveTo>
                  <a:pt x="57835" y="12471"/>
                </a:moveTo>
                <a:cubicBezTo>
                  <a:pt x="57835" y="5588"/>
                  <a:pt x="53517" y="0"/>
                  <a:pt x="48184" y="0"/>
                </a:cubicBezTo>
                <a:lnTo>
                  <a:pt x="9639" y="0"/>
                </a:lnTo>
                <a:cubicBezTo>
                  <a:pt x="4330" y="0"/>
                  <a:pt x="0" y="5588"/>
                  <a:pt x="0" y="12471"/>
                </a:cubicBezTo>
                <a:cubicBezTo>
                  <a:pt x="0" y="19354"/>
                  <a:pt x="4330" y="24942"/>
                  <a:pt x="9639" y="24942"/>
                </a:cubicBezTo>
                <a:lnTo>
                  <a:pt x="48184" y="24942"/>
                </a:lnTo>
                <a:cubicBezTo>
                  <a:pt x="53517" y="24942"/>
                  <a:pt x="57835" y="19354"/>
                  <a:pt x="57835" y="12471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33" name="Freeform 16633"/>
          <p:cNvSpPr/>
          <p:nvPr/>
        </p:nvSpPr>
        <p:spPr>
          <a:xfrm>
            <a:off x="3379734" y="5147594"/>
            <a:ext cx="57809" cy="24955"/>
          </a:xfrm>
          <a:custGeom>
            <a:avLst/>
            <a:gdLst/>
            <a:ahLst/>
            <a:cxnLst/>
            <a:rect l="0" t="0" r="0" b="0"/>
            <a:pathLst>
              <a:path w="57809" h="24955">
                <a:moveTo>
                  <a:pt x="48183" y="0"/>
                </a:moveTo>
                <a:lnTo>
                  <a:pt x="9639" y="0"/>
                </a:lnTo>
                <a:cubicBezTo>
                  <a:pt x="4305" y="0"/>
                  <a:pt x="0" y="5587"/>
                  <a:pt x="0" y="12471"/>
                </a:cubicBezTo>
                <a:cubicBezTo>
                  <a:pt x="0" y="19367"/>
                  <a:pt x="4305" y="24955"/>
                  <a:pt x="9639" y="24955"/>
                </a:cubicBezTo>
                <a:lnTo>
                  <a:pt x="48183" y="24955"/>
                </a:lnTo>
                <a:cubicBezTo>
                  <a:pt x="53504" y="24955"/>
                  <a:pt x="57809" y="19367"/>
                  <a:pt x="57809" y="12471"/>
                </a:cubicBezTo>
                <a:cubicBezTo>
                  <a:pt x="57809" y="5587"/>
                  <a:pt x="53504" y="0"/>
                  <a:pt x="48183" y="0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34" name="Freeform 16634"/>
          <p:cNvSpPr/>
          <p:nvPr/>
        </p:nvSpPr>
        <p:spPr>
          <a:xfrm>
            <a:off x="3196612" y="4926278"/>
            <a:ext cx="24942" cy="57734"/>
          </a:xfrm>
          <a:custGeom>
            <a:avLst/>
            <a:gdLst/>
            <a:ahLst/>
            <a:cxnLst/>
            <a:rect l="0" t="0" r="0" b="0"/>
            <a:pathLst>
              <a:path w="24942" h="57734">
                <a:moveTo>
                  <a:pt x="12471" y="57734"/>
                </a:moveTo>
                <a:cubicBezTo>
                  <a:pt x="19354" y="57734"/>
                  <a:pt x="24942" y="53429"/>
                  <a:pt x="24942" y="48121"/>
                </a:cubicBezTo>
                <a:lnTo>
                  <a:pt x="24942" y="9627"/>
                </a:lnTo>
                <a:cubicBezTo>
                  <a:pt x="24942" y="4306"/>
                  <a:pt x="19354" y="0"/>
                  <a:pt x="12471" y="0"/>
                </a:cubicBezTo>
                <a:cubicBezTo>
                  <a:pt x="5588" y="0"/>
                  <a:pt x="0" y="4306"/>
                  <a:pt x="0" y="9627"/>
                </a:cubicBezTo>
                <a:lnTo>
                  <a:pt x="0" y="48121"/>
                </a:lnTo>
                <a:cubicBezTo>
                  <a:pt x="0" y="53429"/>
                  <a:pt x="5588" y="57734"/>
                  <a:pt x="12471" y="57734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35" name="Freeform 16635"/>
          <p:cNvSpPr/>
          <p:nvPr/>
        </p:nvSpPr>
        <p:spPr>
          <a:xfrm>
            <a:off x="3003270" y="5237625"/>
            <a:ext cx="55409" cy="39864"/>
          </a:xfrm>
          <a:custGeom>
            <a:avLst/>
            <a:gdLst/>
            <a:ahLst/>
            <a:cxnLst/>
            <a:rect l="0" t="0" r="0" b="0"/>
            <a:pathLst>
              <a:path w="55409" h="39864">
                <a:moveTo>
                  <a:pt x="39573" y="2666"/>
                </a:moveTo>
                <a:lnTo>
                  <a:pt x="6185" y="21919"/>
                </a:lnTo>
                <a:cubicBezTo>
                  <a:pt x="1575" y="24573"/>
                  <a:pt x="0" y="30466"/>
                  <a:pt x="2655" y="35050"/>
                </a:cubicBezTo>
                <a:cubicBezTo>
                  <a:pt x="4445" y="38149"/>
                  <a:pt x="7684" y="39864"/>
                  <a:pt x="11011" y="39864"/>
                </a:cubicBezTo>
                <a:cubicBezTo>
                  <a:pt x="12650" y="39864"/>
                  <a:pt x="14313" y="39457"/>
                  <a:pt x="15824" y="38581"/>
                </a:cubicBezTo>
                <a:lnTo>
                  <a:pt x="49224" y="19328"/>
                </a:lnTo>
                <a:cubicBezTo>
                  <a:pt x="53822" y="16674"/>
                  <a:pt x="55409" y="10793"/>
                  <a:pt x="52730" y="6183"/>
                </a:cubicBezTo>
                <a:cubicBezTo>
                  <a:pt x="50075" y="1600"/>
                  <a:pt x="44170" y="0"/>
                  <a:pt x="39573" y="2666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36" name="Freeform 16636"/>
          <p:cNvSpPr/>
          <p:nvPr/>
        </p:nvSpPr>
        <p:spPr>
          <a:xfrm>
            <a:off x="3353834" y="5035548"/>
            <a:ext cx="55383" cy="39878"/>
          </a:xfrm>
          <a:custGeom>
            <a:avLst/>
            <a:gdLst/>
            <a:ahLst/>
            <a:cxnLst/>
            <a:rect l="0" t="0" r="0" b="0"/>
            <a:pathLst>
              <a:path w="55383" h="39878">
                <a:moveTo>
                  <a:pt x="11010" y="39878"/>
                </a:moveTo>
                <a:cubicBezTo>
                  <a:pt x="12635" y="39878"/>
                  <a:pt x="14299" y="39472"/>
                  <a:pt x="15810" y="38596"/>
                </a:cubicBezTo>
                <a:lnTo>
                  <a:pt x="49198" y="19343"/>
                </a:lnTo>
                <a:cubicBezTo>
                  <a:pt x="53821" y="16688"/>
                  <a:pt x="55383" y="10796"/>
                  <a:pt x="52729" y="6211"/>
                </a:cubicBezTo>
                <a:cubicBezTo>
                  <a:pt x="50062" y="1601"/>
                  <a:pt x="44156" y="0"/>
                  <a:pt x="39572" y="2680"/>
                </a:cubicBezTo>
                <a:lnTo>
                  <a:pt x="6185" y="21921"/>
                </a:lnTo>
                <a:cubicBezTo>
                  <a:pt x="1562" y="24588"/>
                  <a:pt x="0" y="30468"/>
                  <a:pt x="2654" y="35065"/>
                </a:cubicBezTo>
                <a:cubicBezTo>
                  <a:pt x="4432" y="38151"/>
                  <a:pt x="7670" y="39878"/>
                  <a:pt x="11010" y="39878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37" name="Freeform 16637"/>
          <p:cNvSpPr/>
          <p:nvPr/>
        </p:nvSpPr>
        <p:spPr>
          <a:xfrm>
            <a:off x="3084398" y="4954559"/>
            <a:ext cx="41287" cy="53949"/>
          </a:xfrm>
          <a:custGeom>
            <a:avLst/>
            <a:gdLst/>
            <a:ahLst/>
            <a:cxnLst/>
            <a:rect l="0" t="0" r="0" b="0"/>
            <a:pathLst>
              <a:path w="41287" h="53949">
                <a:moveTo>
                  <a:pt x="21945" y="49136"/>
                </a:moveTo>
                <a:cubicBezTo>
                  <a:pt x="23735" y="52222"/>
                  <a:pt x="26974" y="53949"/>
                  <a:pt x="30301" y="53949"/>
                </a:cubicBezTo>
                <a:cubicBezTo>
                  <a:pt x="31939" y="53949"/>
                  <a:pt x="33590" y="53530"/>
                  <a:pt x="35102" y="52653"/>
                </a:cubicBezTo>
                <a:cubicBezTo>
                  <a:pt x="39712" y="49999"/>
                  <a:pt x="41287" y="44107"/>
                  <a:pt x="38632" y="39523"/>
                </a:cubicBezTo>
                <a:lnTo>
                  <a:pt x="19355" y="6185"/>
                </a:lnTo>
                <a:cubicBezTo>
                  <a:pt x="16688" y="1575"/>
                  <a:pt x="10795" y="0"/>
                  <a:pt x="6197" y="2667"/>
                </a:cubicBezTo>
                <a:cubicBezTo>
                  <a:pt x="1575" y="5321"/>
                  <a:pt x="0" y="11214"/>
                  <a:pt x="2667" y="15799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38" name="Freeform 16638"/>
          <p:cNvSpPr/>
          <p:nvPr/>
        </p:nvSpPr>
        <p:spPr>
          <a:xfrm>
            <a:off x="3286808" y="4954551"/>
            <a:ext cx="41286" cy="53948"/>
          </a:xfrm>
          <a:custGeom>
            <a:avLst/>
            <a:gdLst/>
            <a:ahLst/>
            <a:cxnLst/>
            <a:rect l="0" t="0" r="0" b="0"/>
            <a:pathLst>
              <a:path w="41286" h="53948">
                <a:moveTo>
                  <a:pt x="6184" y="52666"/>
                </a:moveTo>
                <a:cubicBezTo>
                  <a:pt x="7695" y="53542"/>
                  <a:pt x="9359" y="53948"/>
                  <a:pt x="10984" y="53948"/>
                </a:cubicBezTo>
                <a:cubicBezTo>
                  <a:pt x="14324" y="53948"/>
                  <a:pt x="17563" y="52235"/>
                  <a:pt x="19341" y="49149"/>
                </a:cubicBezTo>
                <a:lnTo>
                  <a:pt x="38619" y="15811"/>
                </a:lnTo>
                <a:cubicBezTo>
                  <a:pt x="41286" y="11214"/>
                  <a:pt x="39712" y="5321"/>
                  <a:pt x="35101" y="2667"/>
                </a:cubicBezTo>
                <a:cubicBezTo>
                  <a:pt x="30479" y="0"/>
                  <a:pt x="24599" y="1587"/>
                  <a:pt x="21919" y="6197"/>
                </a:cubicBezTo>
                <a:lnTo>
                  <a:pt x="2654" y="39522"/>
                </a:lnTo>
                <a:cubicBezTo>
                  <a:pt x="0" y="44119"/>
                  <a:pt x="1562" y="50012"/>
                  <a:pt x="6184" y="52666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39" name="Freeform 16639"/>
          <p:cNvSpPr/>
          <p:nvPr/>
        </p:nvSpPr>
        <p:spPr>
          <a:xfrm>
            <a:off x="3003274" y="5035561"/>
            <a:ext cx="55396" cy="39864"/>
          </a:xfrm>
          <a:custGeom>
            <a:avLst/>
            <a:gdLst/>
            <a:ahLst/>
            <a:cxnLst/>
            <a:rect l="0" t="0" r="0" b="0"/>
            <a:pathLst>
              <a:path w="55396" h="39864">
                <a:moveTo>
                  <a:pt x="49212" y="21907"/>
                </a:moveTo>
                <a:lnTo>
                  <a:pt x="15824" y="2654"/>
                </a:lnTo>
                <a:cubicBezTo>
                  <a:pt x="11201" y="0"/>
                  <a:pt x="5321" y="1587"/>
                  <a:pt x="2654" y="6185"/>
                </a:cubicBezTo>
                <a:cubicBezTo>
                  <a:pt x="0" y="10795"/>
                  <a:pt x="1575" y="16662"/>
                  <a:pt x="6185" y="19342"/>
                </a:cubicBezTo>
                <a:lnTo>
                  <a:pt x="39561" y="38569"/>
                </a:lnTo>
                <a:cubicBezTo>
                  <a:pt x="41085" y="39445"/>
                  <a:pt x="42748" y="39864"/>
                  <a:pt x="44387" y="39864"/>
                </a:cubicBezTo>
                <a:cubicBezTo>
                  <a:pt x="47714" y="39864"/>
                  <a:pt x="50951" y="38137"/>
                  <a:pt x="52729" y="35051"/>
                </a:cubicBezTo>
                <a:cubicBezTo>
                  <a:pt x="55396" y="30454"/>
                  <a:pt x="53822" y="24561"/>
                  <a:pt x="49212" y="2190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40" name="Freeform 16640"/>
          <p:cNvSpPr/>
          <p:nvPr/>
        </p:nvSpPr>
        <p:spPr>
          <a:xfrm>
            <a:off x="3353832" y="5237630"/>
            <a:ext cx="55383" cy="39864"/>
          </a:xfrm>
          <a:custGeom>
            <a:avLst/>
            <a:gdLst/>
            <a:ahLst/>
            <a:cxnLst/>
            <a:rect l="0" t="0" r="0" b="0"/>
            <a:pathLst>
              <a:path w="55383" h="39864">
                <a:moveTo>
                  <a:pt x="49199" y="21907"/>
                </a:moveTo>
                <a:lnTo>
                  <a:pt x="15824" y="2654"/>
                </a:lnTo>
                <a:cubicBezTo>
                  <a:pt x="11214" y="0"/>
                  <a:pt x="5321" y="1587"/>
                  <a:pt x="2654" y="6185"/>
                </a:cubicBezTo>
                <a:cubicBezTo>
                  <a:pt x="0" y="10795"/>
                  <a:pt x="1574" y="16662"/>
                  <a:pt x="6185" y="19342"/>
                </a:cubicBezTo>
                <a:lnTo>
                  <a:pt x="39573" y="38569"/>
                </a:lnTo>
                <a:cubicBezTo>
                  <a:pt x="41084" y="39445"/>
                  <a:pt x="42748" y="39864"/>
                  <a:pt x="44374" y="39864"/>
                </a:cubicBezTo>
                <a:cubicBezTo>
                  <a:pt x="47701" y="39864"/>
                  <a:pt x="50951" y="38137"/>
                  <a:pt x="52729" y="35051"/>
                </a:cubicBezTo>
                <a:cubicBezTo>
                  <a:pt x="55383" y="30454"/>
                  <a:pt x="53821" y="24561"/>
                  <a:pt x="49199" y="2190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6641" name="Picture 16641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87533" y="5038677"/>
            <a:ext cx="237429" cy="237083"/>
          </a:xfrm>
          <a:prstGeom prst="rect">
            <a:avLst/>
          </a:prstGeom>
          <a:noFill/>
        </p:spPr>
      </p:pic>
      <p:sp>
        <p:nvSpPr>
          <p:cNvPr id="16642" name="Freeform 16642"/>
          <p:cNvSpPr/>
          <p:nvPr/>
        </p:nvSpPr>
        <p:spPr>
          <a:xfrm>
            <a:off x="3186972" y="5137970"/>
            <a:ext cx="38556" cy="38493"/>
          </a:xfrm>
          <a:custGeom>
            <a:avLst/>
            <a:gdLst/>
            <a:ahLst/>
            <a:cxnLst/>
            <a:rect l="0" t="0" r="0" b="0"/>
            <a:pathLst>
              <a:path w="38556" h="38493">
                <a:moveTo>
                  <a:pt x="19278" y="0"/>
                </a:moveTo>
                <a:cubicBezTo>
                  <a:pt x="8649" y="0"/>
                  <a:pt x="0" y="8636"/>
                  <a:pt x="0" y="19253"/>
                </a:cubicBezTo>
                <a:cubicBezTo>
                  <a:pt x="0" y="29857"/>
                  <a:pt x="8649" y="38493"/>
                  <a:pt x="19278" y="38493"/>
                </a:cubicBezTo>
                <a:cubicBezTo>
                  <a:pt x="29907" y="38493"/>
                  <a:pt x="38556" y="29857"/>
                  <a:pt x="38556" y="19253"/>
                </a:cubicBezTo>
                <a:cubicBezTo>
                  <a:pt x="38556" y="8636"/>
                  <a:pt x="29907" y="0"/>
                  <a:pt x="19278" y="0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43" name="Freeform 16643"/>
          <p:cNvSpPr/>
          <p:nvPr/>
        </p:nvSpPr>
        <p:spPr>
          <a:xfrm>
            <a:off x="3158062" y="5301552"/>
            <a:ext cx="96367" cy="57720"/>
          </a:xfrm>
          <a:custGeom>
            <a:avLst/>
            <a:gdLst/>
            <a:ahLst/>
            <a:cxnLst/>
            <a:rect l="0" t="0" r="0" b="0"/>
            <a:pathLst>
              <a:path w="96367" h="57720">
                <a:moveTo>
                  <a:pt x="0" y="48107"/>
                </a:moveTo>
                <a:cubicBezTo>
                  <a:pt x="0" y="53402"/>
                  <a:pt x="4330" y="57720"/>
                  <a:pt x="9626" y="57720"/>
                </a:cubicBezTo>
                <a:lnTo>
                  <a:pt x="86728" y="57720"/>
                </a:lnTo>
                <a:cubicBezTo>
                  <a:pt x="92049" y="57720"/>
                  <a:pt x="96367" y="53402"/>
                  <a:pt x="96367" y="48107"/>
                </a:cubicBezTo>
                <a:lnTo>
                  <a:pt x="96367" y="0"/>
                </a:lnTo>
                <a:lnTo>
                  <a:pt x="0" y="0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6644" name="Picture 16644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60700" y="5029200"/>
            <a:ext cx="279400" cy="266700"/>
          </a:xfrm>
          <a:prstGeom prst="rect">
            <a:avLst/>
          </a:prstGeom>
          <a:noFill/>
        </p:spPr>
      </p:pic>
      <p:sp>
        <p:nvSpPr>
          <p:cNvPr id="16645" name="Freeform 16645"/>
          <p:cNvSpPr/>
          <p:nvPr/>
        </p:nvSpPr>
        <p:spPr>
          <a:xfrm>
            <a:off x="3189651" y="5378536"/>
            <a:ext cx="33196" cy="9613"/>
          </a:xfrm>
          <a:custGeom>
            <a:avLst/>
            <a:gdLst/>
            <a:ahLst/>
            <a:cxnLst/>
            <a:rect l="0" t="0" r="0" b="0"/>
            <a:pathLst>
              <a:path w="33196" h="9613">
                <a:moveTo>
                  <a:pt x="16598" y="9613"/>
                </a:moveTo>
                <a:cubicBezTo>
                  <a:pt x="23697" y="9613"/>
                  <a:pt x="29844" y="5727"/>
                  <a:pt x="33196" y="0"/>
                </a:cubicBezTo>
                <a:lnTo>
                  <a:pt x="0" y="0"/>
                </a:lnTo>
                <a:cubicBezTo>
                  <a:pt x="3352" y="5727"/>
                  <a:pt x="9499" y="9613"/>
                  <a:pt x="16598" y="9613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46" name="Freeform 16646"/>
          <p:cNvSpPr/>
          <p:nvPr/>
        </p:nvSpPr>
        <p:spPr>
          <a:xfrm>
            <a:off x="4460494" y="250953"/>
            <a:ext cx="342900" cy="2286000"/>
          </a:xfrm>
          <a:custGeom>
            <a:avLst/>
            <a:gdLst/>
            <a:ahLst/>
            <a:cxnLst/>
            <a:rect l="0" t="0" r="0" b="0"/>
            <a:pathLst>
              <a:path w="342900" h="2286000">
                <a:moveTo>
                  <a:pt x="342900" y="0"/>
                </a:moveTo>
                <a:lnTo>
                  <a:pt x="0" y="0"/>
                </a:lnTo>
                <a:lnTo>
                  <a:pt x="0" y="2286000"/>
                </a:lnTo>
                <a:lnTo>
                  <a:pt x="342900" y="2286000"/>
                </a:lnTo>
                <a:lnTo>
                  <a:pt x="3429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47" name="Freeform 16647"/>
          <p:cNvSpPr/>
          <p:nvPr/>
        </p:nvSpPr>
        <p:spPr>
          <a:xfrm>
            <a:off x="4408678" y="311150"/>
            <a:ext cx="330200" cy="2273300"/>
          </a:xfrm>
          <a:custGeom>
            <a:avLst/>
            <a:gdLst/>
            <a:ahLst/>
            <a:cxnLst/>
            <a:rect l="0" t="0" r="0" b="0"/>
            <a:pathLst>
              <a:path w="330200" h="2273300">
                <a:moveTo>
                  <a:pt x="330200" y="0"/>
                </a:moveTo>
                <a:lnTo>
                  <a:pt x="0" y="0"/>
                </a:lnTo>
                <a:lnTo>
                  <a:pt x="0" y="2273300"/>
                </a:lnTo>
                <a:lnTo>
                  <a:pt x="330200" y="2273300"/>
                </a:lnTo>
                <a:lnTo>
                  <a:pt x="330200" y="0"/>
                </a:lnTo>
                <a:close/>
              </a:path>
            </a:pathLst>
          </a:custGeom>
          <a:noFill/>
          <a:ln w="12700" cap="flat" cmpd="sng">
            <a:solidFill>
              <a:srgbClr val="373535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48" name="Rectangle 16648"/>
          <p:cNvSpPr/>
          <p:nvPr/>
        </p:nvSpPr>
        <p:spPr>
          <a:xfrm>
            <a:off x="2217420" y="5113738"/>
            <a:ext cx="775969" cy="323037"/>
          </a:xfrm>
          <a:prstGeom prst="rect">
            <a:avLst/>
          </a:prstGeom>
        </p:spPr>
      </p:sp>
      <p:sp>
        <p:nvSpPr>
          <p:cNvPr id="16649" name="Freeform 16649"/>
          <p:cNvSpPr/>
          <p:nvPr/>
        </p:nvSpPr>
        <p:spPr>
          <a:xfrm>
            <a:off x="2226564" y="5175409"/>
            <a:ext cx="67564" cy="89916"/>
          </a:xfrm>
          <a:custGeom>
            <a:avLst/>
            <a:gdLst/>
            <a:ahLst/>
            <a:cxnLst/>
            <a:rect l="0" t="0" r="0" b="0"/>
            <a:pathLst>
              <a:path w="67564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486400"/>
                </a:lnTo>
                <a:lnTo>
                  <a:pt x="3429000" y="5486400"/>
                </a:lnTo>
                <a:cubicBezTo>
                  <a:pt x="5321300" y="5486400"/>
                  <a:pt x="6756400" y="4838700"/>
                  <a:pt x="6756400" y="2730500"/>
                </a:cubicBezTo>
                <a:cubicBezTo>
                  <a:pt x="6756400" y="596900"/>
                  <a:pt x="5207000" y="0"/>
                  <a:pt x="33401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2997200" y="1676400"/>
                </a:lnTo>
                <a:cubicBezTo>
                  <a:pt x="3759200" y="1676400"/>
                  <a:pt x="4699000" y="1803400"/>
                  <a:pt x="4699000" y="2730500"/>
                </a:cubicBezTo>
                <a:cubicBezTo>
                  <a:pt x="4699000" y="3568700"/>
                  <a:pt x="4000500" y="3810000"/>
                  <a:pt x="3302000" y="3810000"/>
                </a:cubicBezTo>
                <a:lnTo>
                  <a:pt x="1981200" y="3810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50" name="Freeform 16650"/>
          <p:cNvSpPr/>
          <p:nvPr/>
        </p:nvSpPr>
        <p:spPr>
          <a:xfrm>
            <a:off x="2306574" y="5175409"/>
            <a:ext cx="72136" cy="89916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51" name="Freeform 16651"/>
          <p:cNvSpPr/>
          <p:nvPr/>
        </p:nvSpPr>
        <p:spPr>
          <a:xfrm>
            <a:off x="2384044" y="5173123"/>
            <a:ext cx="97028" cy="94488"/>
          </a:xfrm>
          <a:custGeom>
            <a:avLst/>
            <a:gdLst/>
            <a:ahLst/>
            <a:cxnLst/>
            <a:rect l="0" t="0" r="0" b="0"/>
            <a:pathLst>
              <a:path w="9702800" h="9448800">
                <a:moveTo>
                  <a:pt x="0" y="4724400"/>
                </a:moveTo>
                <a:cubicBezTo>
                  <a:pt x="0" y="7607300"/>
                  <a:pt x="2044700" y="9448800"/>
                  <a:pt x="4851400" y="9448800"/>
                </a:cubicBezTo>
                <a:cubicBezTo>
                  <a:pt x="7658100" y="9448800"/>
                  <a:pt x="9702800" y="7607300"/>
                  <a:pt x="9702800" y="4724400"/>
                </a:cubicBezTo>
                <a:cubicBezTo>
                  <a:pt x="9702800" y="1841500"/>
                  <a:pt x="76581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lose/>
                <a:moveTo>
                  <a:pt x="2057400" y="4724400"/>
                </a:moveTo>
                <a:cubicBezTo>
                  <a:pt x="2057400" y="3048000"/>
                  <a:pt x="3162300" y="1828800"/>
                  <a:pt x="4851400" y="1828800"/>
                </a:cubicBezTo>
                <a:cubicBezTo>
                  <a:pt x="6540500" y="1828800"/>
                  <a:pt x="7645400" y="3048000"/>
                  <a:pt x="7645400" y="4724400"/>
                </a:cubicBezTo>
                <a:cubicBezTo>
                  <a:pt x="7645400" y="6400800"/>
                  <a:pt x="65405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52" name="Freeform 16652"/>
          <p:cNvSpPr/>
          <p:nvPr/>
        </p:nvSpPr>
        <p:spPr>
          <a:xfrm>
            <a:off x="2489708" y="5173123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53" name="Freeform 16653"/>
          <p:cNvSpPr/>
          <p:nvPr/>
        </p:nvSpPr>
        <p:spPr>
          <a:xfrm>
            <a:off x="2593340" y="5175409"/>
            <a:ext cx="72136" cy="89916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54" name="Freeform 16654"/>
          <p:cNvSpPr/>
          <p:nvPr/>
        </p:nvSpPr>
        <p:spPr>
          <a:xfrm>
            <a:off x="2666365" y="5175409"/>
            <a:ext cx="94361" cy="89916"/>
          </a:xfrm>
          <a:custGeom>
            <a:avLst/>
            <a:gdLst/>
            <a:ahLst/>
            <a:cxnLst/>
            <a:rect l="0" t="0" r="0" b="0"/>
            <a:pathLst>
              <a:path w="9436100" h="8991600">
                <a:moveTo>
                  <a:pt x="0" y="8991600"/>
                </a:moveTo>
                <a:lnTo>
                  <a:pt x="2184400" y="8991600"/>
                </a:lnTo>
                <a:lnTo>
                  <a:pt x="2933700" y="7086600"/>
                </a:lnTo>
                <a:lnTo>
                  <a:pt x="6426200" y="7086600"/>
                </a:lnTo>
                <a:lnTo>
                  <a:pt x="7200900" y="8991600"/>
                </a:lnTo>
                <a:lnTo>
                  <a:pt x="9436100" y="8991600"/>
                </a:lnTo>
                <a:lnTo>
                  <a:pt x="5524500" y="0"/>
                </a:lnTo>
                <a:lnTo>
                  <a:pt x="3886200" y="0"/>
                </a:lnTo>
                <a:close/>
                <a:moveTo>
                  <a:pt x="5753100" y="5410200"/>
                </a:moveTo>
                <a:lnTo>
                  <a:pt x="3556000" y="5410200"/>
                </a:lnTo>
                <a:lnTo>
                  <a:pt x="4648200" y="2616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55" name="Freeform 16655"/>
          <p:cNvSpPr/>
          <p:nvPr/>
        </p:nvSpPr>
        <p:spPr>
          <a:xfrm>
            <a:off x="2769743" y="5175409"/>
            <a:ext cx="101600" cy="89916"/>
          </a:xfrm>
          <a:custGeom>
            <a:avLst/>
            <a:gdLst/>
            <a:ahLst/>
            <a:cxnLst/>
            <a:rect l="0" t="0" r="0" b="0"/>
            <a:pathLst>
              <a:path w="101600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2095500"/>
                </a:lnTo>
                <a:lnTo>
                  <a:pt x="2006600" y="2095500"/>
                </a:lnTo>
                <a:lnTo>
                  <a:pt x="4279900" y="8991600"/>
                </a:lnTo>
                <a:lnTo>
                  <a:pt x="5791200" y="8991600"/>
                </a:lnTo>
                <a:lnTo>
                  <a:pt x="8153400" y="2095500"/>
                </a:lnTo>
                <a:lnTo>
                  <a:pt x="8178800" y="2095500"/>
                </a:lnTo>
                <a:lnTo>
                  <a:pt x="8178800" y="8991600"/>
                </a:lnTo>
                <a:lnTo>
                  <a:pt x="10160000" y="8991600"/>
                </a:lnTo>
                <a:lnTo>
                  <a:pt x="10160000" y="0"/>
                </a:lnTo>
                <a:lnTo>
                  <a:pt x="7175500" y="0"/>
                </a:lnTo>
                <a:lnTo>
                  <a:pt x="5092700" y="5867400"/>
                </a:lnTo>
                <a:lnTo>
                  <a:pt x="5067300" y="5867400"/>
                </a:lnTo>
                <a:lnTo>
                  <a:pt x="2997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56" name="Freeform 16656"/>
          <p:cNvSpPr/>
          <p:nvPr/>
        </p:nvSpPr>
        <p:spPr>
          <a:xfrm>
            <a:off x="2226564" y="5315109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57" name="Freeform 16657"/>
          <p:cNvSpPr/>
          <p:nvPr/>
        </p:nvSpPr>
        <p:spPr>
          <a:xfrm>
            <a:off x="2322703" y="5315109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58" name="Freeform 16658"/>
          <p:cNvSpPr/>
          <p:nvPr/>
        </p:nvSpPr>
        <p:spPr>
          <a:xfrm>
            <a:off x="2355723" y="5312823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59" name="Freeform 16659"/>
          <p:cNvSpPr/>
          <p:nvPr/>
        </p:nvSpPr>
        <p:spPr>
          <a:xfrm>
            <a:off x="2459355" y="5315109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60" name="Freeform 16660"/>
          <p:cNvSpPr/>
          <p:nvPr/>
        </p:nvSpPr>
        <p:spPr>
          <a:xfrm>
            <a:off x="2556510" y="5315109"/>
            <a:ext cx="56515" cy="89916"/>
          </a:xfrm>
          <a:custGeom>
            <a:avLst/>
            <a:gdLst/>
            <a:ahLst/>
            <a:cxnLst/>
            <a:rect l="0" t="0" r="0" b="0"/>
            <a:pathLst>
              <a:path w="5651500" h="8991600">
                <a:moveTo>
                  <a:pt x="0" y="8991600"/>
                </a:moveTo>
                <a:lnTo>
                  <a:pt x="5651500" y="8991600"/>
                </a:lnTo>
                <a:lnTo>
                  <a:pt x="5651500" y="7162800"/>
                </a:lnTo>
                <a:lnTo>
                  <a:pt x="1981200" y="716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61" name="Freeform 16661"/>
          <p:cNvSpPr/>
          <p:nvPr/>
        </p:nvSpPr>
        <p:spPr>
          <a:xfrm>
            <a:off x="2623692" y="5315109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62" name="Freeform 16662"/>
          <p:cNvSpPr/>
          <p:nvPr/>
        </p:nvSpPr>
        <p:spPr>
          <a:xfrm>
            <a:off x="2656713" y="5312823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63" name="Freeform 16663"/>
          <p:cNvSpPr/>
          <p:nvPr/>
        </p:nvSpPr>
        <p:spPr>
          <a:xfrm>
            <a:off x="2760345" y="5315109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64" name="Freeform 16664"/>
          <p:cNvSpPr/>
          <p:nvPr/>
        </p:nvSpPr>
        <p:spPr>
          <a:xfrm>
            <a:off x="2848483" y="5315109"/>
            <a:ext cx="71120" cy="89916"/>
          </a:xfrm>
          <a:custGeom>
            <a:avLst/>
            <a:gdLst/>
            <a:ahLst/>
            <a:cxnLst/>
            <a:rect l="0" t="0" r="0" b="0"/>
            <a:pathLst>
              <a:path w="7112000" h="8991600">
                <a:moveTo>
                  <a:pt x="2565400" y="8991600"/>
                </a:moveTo>
                <a:lnTo>
                  <a:pt x="4546600" y="8991600"/>
                </a:lnTo>
                <a:lnTo>
                  <a:pt x="4546600" y="1752600"/>
                </a:lnTo>
                <a:lnTo>
                  <a:pt x="7112000" y="1752600"/>
                </a:lnTo>
                <a:lnTo>
                  <a:pt x="7112000" y="0"/>
                </a:lnTo>
                <a:lnTo>
                  <a:pt x="0" y="0"/>
                </a:lnTo>
                <a:lnTo>
                  <a:pt x="0" y="1752600"/>
                </a:lnTo>
                <a:lnTo>
                  <a:pt x="2565400" y="17526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65" name="Freeform 16665"/>
          <p:cNvSpPr/>
          <p:nvPr/>
        </p:nvSpPr>
        <p:spPr>
          <a:xfrm>
            <a:off x="2922905" y="5312823"/>
            <a:ext cx="64897" cy="94488"/>
          </a:xfrm>
          <a:custGeom>
            <a:avLst/>
            <a:gdLst/>
            <a:ahLst/>
            <a:cxnLst/>
            <a:rect l="0" t="0" r="0" b="0"/>
            <a:pathLst>
              <a:path w="6489700" h="9448800">
                <a:moveTo>
                  <a:pt x="6477000" y="939800"/>
                </a:moveTo>
                <a:cubicBezTo>
                  <a:pt x="5715000" y="266700"/>
                  <a:pt x="4737100" y="0"/>
                  <a:pt x="3721100" y="0"/>
                </a:cubicBezTo>
                <a:cubicBezTo>
                  <a:pt x="1955800" y="0"/>
                  <a:pt x="292100" y="1003300"/>
                  <a:pt x="292100" y="2921000"/>
                </a:cubicBezTo>
                <a:cubicBezTo>
                  <a:pt x="292100" y="5918200"/>
                  <a:pt x="4508500" y="5029200"/>
                  <a:pt x="4508500" y="6680200"/>
                </a:cubicBezTo>
                <a:cubicBezTo>
                  <a:pt x="4508500" y="7315200"/>
                  <a:pt x="3784600" y="7620000"/>
                  <a:pt x="3136900" y="7620000"/>
                </a:cubicBezTo>
                <a:cubicBezTo>
                  <a:pt x="2476500" y="7620000"/>
                  <a:pt x="1816100" y="7302500"/>
                  <a:pt x="1409700" y="6769100"/>
                </a:cubicBezTo>
                <a:lnTo>
                  <a:pt x="0" y="8318500"/>
                </a:lnTo>
                <a:cubicBezTo>
                  <a:pt x="850900" y="9105900"/>
                  <a:pt x="1866900" y="9448800"/>
                  <a:pt x="3022600" y="9448800"/>
                </a:cubicBezTo>
                <a:cubicBezTo>
                  <a:pt x="4876800" y="9448800"/>
                  <a:pt x="6489700" y="8496300"/>
                  <a:pt x="6489700" y="6489700"/>
                </a:cubicBezTo>
                <a:cubicBezTo>
                  <a:pt x="6489700" y="3340100"/>
                  <a:pt x="2349500" y="4394200"/>
                  <a:pt x="2349500" y="2755900"/>
                </a:cubicBezTo>
                <a:cubicBezTo>
                  <a:pt x="2349500" y="2082800"/>
                  <a:pt x="3124200" y="1828800"/>
                  <a:pt x="3683000" y="1828800"/>
                </a:cubicBezTo>
                <a:cubicBezTo>
                  <a:pt x="4165600" y="1828800"/>
                  <a:pt x="4800600" y="2019300"/>
                  <a:pt x="5118100" y="24257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66" name="Rectangle 16666"/>
          <p:cNvSpPr/>
          <p:nvPr/>
        </p:nvSpPr>
        <p:spPr>
          <a:xfrm>
            <a:off x="2217420" y="5481804"/>
            <a:ext cx="2494940" cy="318050"/>
          </a:xfrm>
          <a:prstGeom prst="rect">
            <a:avLst/>
          </a:prstGeom>
        </p:spPr>
      </p:sp>
      <p:sp>
        <p:nvSpPr>
          <p:cNvPr id="16667" name="Freeform 16667"/>
          <p:cNvSpPr/>
          <p:nvPr/>
        </p:nvSpPr>
        <p:spPr>
          <a:xfrm>
            <a:off x="2225763" y="5553882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68" name="Freeform 16668"/>
          <p:cNvSpPr/>
          <p:nvPr/>
        </p:nvSpPr>
        <p:spPr>
          <a:xfrm>
            <a:off x="2342692" y="5533651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69" name="Freeform 16669"/>
          <p:cNvSpPr/>
          <p:nvPr/>
        </p:nvSpPr>
        <p:spPr>
          <a:xfrm>
            <a:off x="2441676" y="556108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70" name="Freeform 16670"/>
          <p:cNvSpPr/>
          <p:nvPr/>
        </p:nvSpPr>
        <p:spPr>
          <a:xfrm>
            <a:off x="2506942" y="552816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71" name="Freeform 16671"/>
          <p:cNvSpPr/>
          <p:nvPr/>
        </p:nvSpPr>
        <p:spPr>
          <a:xfrm>
            <a:off x="2526030" y="554599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72" name="Freeform 16672"/>
          <p:cNvSpPr/>
          <p:nvPr/>
        </p:nvSpPr>
        <p:spPr>
          <a:xfrm>
            <a:off x="2570607" y="553502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73" name="Freeform 16673"/>
          <p:cNvSpPr/>
          <p:nvPr/>
        </p:nvSpPr>
        <p:spPr>
          <a:xfrm>
            <a:off x="2598038" y="555971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74" name="Freeform 16674"/>
          <p:cNvSpPr/>
          <p:nvPr/>
        </p:nvSpPr>
        <p:spPr>
          <a:xfrm>
            <a:off x="2669590" y="552816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75" name="Freeform 16675"/>
          <p:cNvSpPr/>
          <p:nvPr/>
        </p:nvSpPr>
        <p:spPr>
          <a:xfrm>
            <a:off x="2692565" y="555971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76" name="Freeform 16676"/>
          <p:cNvSpPr/>
          <p:nvPr/>
        </p:nvSpPr>
        <p:spPr>
          <a:xfrm>
            <a:off x="2790634" y="555971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77" name="Freeform 16677"/>
          <p:cNvSpPr/>
          <p:nvPr/>
        </p:nvSpPr>
        <p:spPr>
          <a:xfrm>
            <a:off x="2857728" y="555971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78" name="Freeform 16678"/>
          <p:cNvSpPr/>
          <p:nvPr/>
        </p:nvSpPr>
        <p:spPr>
          <a:xfrm>
            <a:off x="2924365" y="555971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79" name="Freeform 16679"/>
          <p:cNvSpPr/>
          <p:nvPr/>
        </p:nvSpPr>
        <p:spPr>
          <a:xfrm>
            <a:off x="2955340" y="5526793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80" name="Freeform 16680"/>
          <p:cNvSpPr/>
          <p:nvPr/>
        </p:nvSpPr>
        <p:spPr>
          <a:xfrm>
            <a:off x="2993059" y="555971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81" name="Freeform 16681"/>
          <p:cNvSpPr/>
          <p:nvPr/>
        </p:nvSpPr>
        <p:spPr>
          <a:xfrm>
            <a:off x="3063925" y="555971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82" name="Freeform 16682"/>
          <p:cNvSpPr/>
          <p:nvPr/>
        </p:nvSpPr>
        <p:spPr>
          <a:xfrm>
            <a:off x="3103016" y="5559711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83" name="Freeform 16683"/>
          <p:cNvSpPr/>
          <p:nvPr/>
        </p:nvSpPr>
        <p:spPr>
          <a:xfrm>
            <a:off x="3198228" y="555971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84" name="Freeform 16684"/>
          <p:cNvSpPr/>
          <p:nvPr/>
        </p:nvSpPr>
        <p:spPr>
          <a:xfrm>
            <a:off x="3259721" y="555971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85" name="Freeform 16685"/>
          <p:cNvSpPr/>
          <p:nvPr/>
        </p:nvSpPr>
        <p:spPr>
          <a:xfrm>
            <a:off x="3321101" y="555948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86" name="Freeform 16686"/>
          <p:cNvSpPr/>
          <p:nvPr/>
        </p:nvSpPr>
        <p:spPr>
          <a:xfrm>
            <a:off x="3376193" y="555971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87" name="Freeform 16687"/>
          <p:cNvSpPr/>
          <p:nvPr/>
        </p:nvSpPr>
        <p:spPr>
          <a:xfrm>
            <a:off x="3471519" y="555971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88" name="Freeform 16688"/>
          <p:cNvSpPr/>
          <p:nvPr/>
        </p:nvSpPr>
        <p:spPr>
          <a:xfrm>
            <a:off x="3542042" y="555971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89" name="Freeform 16689"/>
          <p:cNvSpPr/>
          <p:nvPr/>
        </p:nvSpPr>
        <p:spPr>
          <a:xfrm>
            <a:off x="3611880" y="555971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90" name="Freeform 16690"/>
          <p:cNvSpPr/>
          <p:nvPr/>
        </p:nvSpPr>
        <p:spPr>
          <a:xfrm>
            <a:off x="3678974" y="555971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91" name="Freeform 16691"/>
          <p:cNvSpPr/>
          <p:nvPr/>
        </p:nvSpPr>
        <p:spPr>
          <a:xfrm>
            <a:off x="3749840" y="555971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92" name="Freeform 16692"/>
          <p:cNvSpPr/>
          <p:nvPr/>
        </p:nvSpPr>
        <p:spPr>
          <a:xfrm>
            <a:off x="3780815" y="554599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93" name="Freeform 16693"/>
          <p:cNvSpPr/>
          <p:nvPr/>
        </p:nvSpPr>
        <p:spPr>
          <a:xfrm>
            <a:off x="3825392" y="556108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94" name="Freeform 16694"/>
          <p:cNvSpPr/>
          <p:nvPr/>
        </p:nvSpPr>
        <p:spPr>
          <a:xfrm>
            <a:off x="3888371" y="555971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95" name="Freeform 16695"/>
          <p:cNvSpPr/>
          <p:nvPr/>
        </p:nvSpPr>
        <p:spPr>
          <a:xfrm>
            <a:off x="3952494" y="553502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96" name="Freeform 16696"/>
          <p:cNvSpPr/>
          <p:nvPr/>
        </p:nvSpPr>
        <p:spPr>
          <a:xfrm>
            <a:off x="3973296" y="554599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97" name="Freeform 16697"/>
          <p:cNvSpPr/>
          <p:nvPr/>
        </p:nvSpPr>
        <p:spPr>
          <a:xfrm>
            <a:off x="4017873" y="553502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98" name="Freeform 16698"/>
          <p:cNvSpPr/>
          <p:nvPr/>
        </p:nvSpPr>
        <p:spPr>
          <a:xfrm>
            <a:off x="4042562" y="555971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99" name="Freeform 16699"/>
          <p:cNvSpPr/>
          <p:nvPr/>
        </p:nvSpPr>
        <p:spPr>
          <a:xfrm>
            <a:off x="4104398" y="555971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00" name="Freeform 16700"/>
          <p:cNvSpPr/>
          <p:nvPr/>
        </p:nvSpPr>
        <p:spPr>
          <a:xfrm>
            <a:off x="4189323" y="553502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01" name="Freeform 16701"/>
          <p:cNvSpPr/>
          <p:nvPr/>
        </p:nvSpPr>
        <p:spPr>
          <a:xfrm>
            <a:off x="4216184" y="555971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02" name="Freeform 16702"/>
          <p:cNvSpPr/>
          <p:nvPr/>
        </p:nvSpPr>
        <p:spPr>
          <a:xfrm>
            <a:off x="4277563" y="555948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03" name="Freeform 16703"/>
          <p:cNvSpPr/>
          <p:nvPr/>
        </p:nvSpPr>
        <p:spPr>
          <a:xfrm>
            <a:off x="4337113" y="552816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04" name="Freeform 16704"/>
          <p:cNvSpPr/>
          <p:nvPr/>
        </p:nvSpPr>
        <p:spPr>
          <a:xfrm>
            <a:off x="4362831" y="556108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05" name="Freeform 16705"/>
          <p:cNvSpPr/>
          <p:nvPr/>
        </p:nvSpPr>
        <p:spPr>
          <a:xfrm>
            <a:off x="4422724" y="552816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06" name="Freeform 16706"/>
          <p:cNvSpPr/>
          <p:nvPr/>
        </p:nvSpPr>
        <p:spPr>
          <a:xfrm>
            <a:off x="4496219" y="553502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07" name="Freeform 16707"/>
          <p:cNvSpPr/>
          <p:nvPr/>
        </p:nvSpPr>
        <p:spPr>
          <a:xfrm>
            <a:off x="4523079" y="555971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08" name="Freeform 16708"/>
          <p:cNvSpPr/>
          <p:nvPr/>
        </p:nvSpPr>
        <p:spPr>
          <a:xfrm>
            <a:off x="4584458" y="5559711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09" name="Freeform 16709"/>
          <p:cNvSpPr/>
          <p:nvPr/>
        </p:nvSpPr>
        <p:spPr>
          <a:xfrm>
            <a:off x="4658525" y="5560511"/>
            <a:ext cx="12344" cy="54749"/>
          </a:xfrm>
          <a:custGeom>
            <a:avLst/>
            <a:gdLst/>
            <a:ahLst/>
            <a:cxnLst/>
            <a:rect l="0" t="0" r="0" b="0"/>
            <a:pathLst>
              <a:path w="1371600" h="60833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  <a:moveTo>
                  <a:pt x="1371600" y="5397500"/>
                </a:moveTo>
                <a:cubicBezTo>
                  <a:pt x="1371600" y="5041900"/>
                  <a:pt x="1092200" y="4711700"/>
                  <a:pt x="685800" y="4711700"/>
                </a:cubicBezTo>
                <a:cubicBezTo>
                  <a:pt x="279400" y="4711700"/>
                  <a:pt x="0" y="5041900"/>
                  <a:pt x="0" y="5397500"/>
                </a:cubicBezTo>
                <a:cubicBezTo>
                  <a:pt x="0" y="5753100"/>
                  <a:pt x="279400" y="6083300"/>
                  <a:pt x="685800" y="6083300"/>
                </a:cubicBezTo>
                <a:cubicBezTo>
                  <a:pt x="1092200" y="6083300"/>
                  <a:pt x="1371600" y="5753100"/>
                  <a:pt x="1371600" y="5397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10" name="Freeform 16710"/>
          <p:cNvSpPr/>
          <p:nvPr/>
        </p:nvSpPr>
        <p:spPr>
          <a:xfrm>
            <a:off x="2337435" y="5683955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11" name="Freeform 16711"/>
          <p:cNvSpPr/>
          <p:nvPr/>
        </p:nvSpPr>
        <p:spPr>
          <a:xfrm>
            <a:off x="2403500" y="568738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12" name="Freeform 16712"/>
          <p:cNvSpPr/>
          <p:nvPr/>
        </p:nvSpPr>
        <p:spPr>
          <a:xfrm>
            <a:off x="2422702" y="5713445"/>
            <a:ext cx="55092" cy="53492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13" name="Freeform 16713"/>
          <p:cNvSpPr/>
          <p:nvPr/>
        </p:nvSpPr>
        <p:spPr>
          <a:xfrm>
            <a:off x="2513342" y="571207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14" name="Freeform 16714"/>
          <p:cNvSpPr/>
          <p:nvPr/>
        </p:nvSpPr>
        <p:spPr>
          <a:xfrm>
            <a:off x="2566492" y="568052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15" name="Freeform 16715"/>
          <p:cNvSpPr/>
          <p:nvPr/>
        </p:nvSpPr>
        <p:spPr>
          <a:xfrm>
            <a:off x="2627299" y="571207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16" name="Freeform 16716"/>
          <p:cNvSpPr/>
          <p:nvPr/>
        </p:nvSpPr>
        <p:spPr>
          <a:xfrm>
            <a:off x="2691193" y="5713445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17" name="Freeform 16717"/>
          <p:cNvSpPr/>
          <p:nvPr/>
        </p:nvSpPr>
        <p:spPr>
          <a:xfrm>
            <a:off x="2775889" y="571207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18" name="Freeform 16718"/>
          <p:cNvSpPr/>
          <p:nvPr/>
        </p:nvSpPr>
        <p:spPr>
          <a:xfrm>
            <a:off x="2860814" y="568738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19" name="Freeform 16719"/>
          <p:cNvSpPr/>
          <p:nvPr/>
        </p:nvSpPr>
        <p:spPr>
          <a:xfrm>
            <a:off x="2887675" y="571207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20" name="Freeform 16720"/>
          <p:cNvSpPr/>
          <p:nvPr/>
        </p:nvSpPr>
        <p:spPr>
          <a:xfrm>
            <a:off x="2976943" y="569835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21" name="Freeform 16721"/>
          <p:cNvSpPr/>
          <p:nvPr/>
        </p:nvSpPr>
        <p:spPr>
          <a:xfrm>
            <a:off x="3021520" y="568052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22" name="Freeform 16722"/>
          <p:cNvSpPr/>
          <p:nvPr/>
        </p:nvSpPr>
        <p:spPr>
          <a:xfrm>
            <a:off x="3082328" y="57120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23" name="Freeform 16723"/>
          <p:cNvSpPr/>
          <p:nvPr/>
        </p:nvSpPr>
        <p:spPr>
          <a:xfrm>
            <a:off x="3179826" y="571207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24" name="Freeform 16724"/>
          <p:cNvSpPr/>
          <p:nvPr/>
        </p:nvSpPr>
        <p:spPr>
          <a:xfrm>
            <a:off x="3275037" y="571207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25" name="Freeform 16725"/>
          <p:cNvSpPr/>
          <p:nvPr/>
        </p:nvSpPr>
        <p:spPr>
          <a:xfrm>
            <a:off x="3337102" y="568738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26" name="Freeform 16726"/>
          <p:cNvSpPr/>
          <p:nvPr/>
        </p:nvSpPr>
        <p:spPr>
          <a:xfrm>
            <a:off x="3363963" y="571207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27" name="Freeform 16727"/>
          <p:cNvSpPr/>
          <p:nvPr/>
        </p:nvSpPr>
        <p:spPr>
          <a:xfrm>
            <a:off x="3423628" y="571207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28" name="Freeform 16728"/>
          <p:cNvSpPr/>
          <p:nvPr/>
        </p:nvSpPr>
        <p:spPr>
          <a:xfrm>
            <a:off x="3470148" y="569835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29" name="Freeform 16729"/>
          <p:cNvSpPr/>
          <p:nvPr/>
        </p:nvSpPr>
        <p:spPr>
          <a:xfrm>
            <a:off x="3511981" y="571207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30" name="Freeform 16730"/>
          <p:cNvSpPr/>
          <p:nvPr/>
        </p:nvSpPr>
        <p:spPr>
          <a:xfrm>
            <a:off x="3571303" y="5712073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31" name="Freeform 16731"/>
          <p:cNvSpPr/>
          <p:nvPr/>
        </p:nvSpPr>
        <p:spPr>
          <a:xfrm>
            <a:off x="3641140" y="57120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32" name="Freeform 16732"/>
          <p:cNvSpPr/>
          <p:nvPr/>
        </p:nvSpPr>
        <p:spPr>
          <a:xfrm>
            <a:off x="3734752" y="571207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33" name="Freeform 16733"/>
          <p:cNvSpPr/>
          <p:nvPr/>
        </p:nvSpPr>
        <p:spPr>
          <a:xfrm>
            <a:off x="3785158" y="57120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34" name="Freeform 16734"/>
          <p:cNvSpPr/>
          <p:nvPr/>
        </p:nvSpPr>
        <p:spPr>
          <a:xfrm>
            <a:off x="3848709" y="571207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35" name="Freeform 16735"/>
          <p:cNvSpPr/>
          <p:nvPr/>
        </p:nvSpPr>
        <p:spPr>
          <a:xfrm>
            <a:off x="3906316" y="571207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36" name="Freeform 16736"/>
          <p:cNvSpPr/>
          <p:nvPr/>
        </p:nvSpPr>
        <p:spPr>
          <a:xfrm>
            <a:off x="3956723" y="571207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37" name="Freeform 16737"/>
          <p:cNvSpPr/>
          <p:nvPr/>
        </p:nvSpPr>
        <p:spPr>
          <a:xfrm>
            <a:off x="4026674" y="571207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38" name="Freeform 16738"/>
          <p:cNvSpPr/>
          <p:nvPr/>
        </p:nvSpPr>
        <p:spPr>
          <a:xfrm>
            <a:off x="4089996" y="5756079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39" name="Freeform 16739"/>
          <p:cNvSpPr/>
          <p:nvPr/>
        </p:nvSpPr>
        <p:spPr>
          <a:xfrm>
            <a:off x="4153776" y="571207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40" name="Freeform 16740"/>
          <p:cNvSpPr/>
          <p:nvPr/>
        </p:nvSpPr>
        <p:spPr>
          <a:xfrm>
            <a:off x="4215155" y="57120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41" name="Freeform 16741"/>
          <p:cNvSpPr/>
          <p:nvPr/>
        </p:nvSpPr>
        <p:spPr>
          <a:xfrm>
            <a:off x="4274819" y="5713445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42" name="Rectangle 16742"/>
          <p:cNvSpPr/>
          <p:nvPr/>
        </p:nvSpPr>
        <p:spPr>
          <a:xfrm>
            <a:off x="2331720" y="5786528"/>
            <a:ext cx="2038311" cy="165688"/>
          </a:xfrm>
          <a:prstGeom prst="rect">
            <a:avLst/>
          </a:prstGeom>
        </p:spPr>
      </p:sp>
      <p:sp>
        <p:nvSpPr>
          <p:cNvPr id="16743" name="Freeform 16743"/>
          <p:cNvSpPr/>
          <p:nvPr/>
        </p:nvSpPr>
        <p:spPr>
          <a:xfrm>
            <a:off x="2333320" y="5865807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44" name="Freeform 16744"/>
          <p:cNvSpPr/>
          <p:nvPr/>
        </p:nvSpPr>
        <p:spPr>
          <a:xfrm>
            <a:off x="2419731" y="586443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45" name="Freeform 16745"/>
          <p:cNvSpPr/>
          <p:nvPr/>
        </p:nvSpPr>
        <p:spPr>
          <a:xfrm>
            <a:off x="2490597" y="586443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46" name="Freeform 16746"/>
          <p:cNvSpPr/>
          <p:nvPr/>
        </p:nvSpPr>
        <p:spPr>
          <a:xfrm>
            <a:off x="2528201" y="5832888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47" name="Freeform 16747"/>
          <p:cNvSpPr/>
          <p:nvPr/>
        </p:nvSpPr>
        <p:spPr>
          <a:xfrm>
            <a:off x="2578836" y="586443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48" name="Freeform 16748"/>
          <p:cNvSpPr/>
          <p:nvPr/>
        </p:nvSpPr>
        <p:spPr>
          <a:xfrm>
            <a:off x="2631186" y="5908441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49" name="Freeform 16749"/>
          <p:cNvSpPr/>
          <p:nvPr/>
        </p:nvSpPr>
        <p:spPr>
          <a:xfrm>
            <a:off x="2692793" y="5864206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50" name="Freeform 16750"/>
          <p:cNvSpPr/>
          <p:nvPr/>
        </p:nvSpPr>
        <p:spPr>
          <a:xfrm>
            <a:off x="2747886" y="586443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51" name="Freeform 16751"/>
          <p:cNvSpPr/>
          <p:nvPr/>
        </p:nvSpPr>
        <p:spPr>
          <a:xfrm>
            <a:off x="2809951" y="583288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52" name="Freeform 16752"/>
          <p:cNvSpPr/>
          <p:nvPr/>
        </p:nvSpPr>
        <p:spPr>
          <a:xfrm>
            <a:off x="2877045" y="586443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53" name="Freeform 16753"/>
          <p:cNvSpPr/>
          <p:nvPr/>
        </p:nvSpPr>
        <p:spPr>
          <a:xfrm>
            <a:off x="2939453" y="586443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54" name="Freeform 16754"/>
          <p:cNvSpPr/>
          <p:nvPr/>
        </p:nvSpPr>
        <p:spPr>
          <a:xfrm>
            <a:off x="2972257" y="586443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55" name="Freeform 16755"/>
          <p:cNvSpPr/>
          <p:nvPr/>
        </p:nvSpPr>
        <p:spPr>
          <a:xfrm>
            <a:off x="3031921" y="585071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56" name="Freeform 16756"/>
          <p:cNvSpPr/>
          <p:nvPr/>
        </p:nvSpPr>
        <p:spPr>
          <a:xfrm>
            <a:off x="3072041" y="586443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57" name="Freeform 16757"/>
          <p:cNvSpPr/>
          <p:nvPr/>
        </p:nvSpPr>
        <p:spPr>
          <a:xfrm>
            <a:off x="3124390" y="5908441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58" name="Freeform 16758"/>
          <p:cNvSpPr/>
          <p:nvPr/>
        </p:nvSpPr>
        <p:spPr>
          <a:xfrm>
            <a:off x="3188741" y="583974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59" name="Freeform 16759"/>
          <p:cNvSpPr/>
          <p:nvPr/>
        </p:nvSpPr>
        <p:spPr>
          <a:xfrm>
            <a:off x="3215601" y="586443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60" name="Freeform 16760"/>
          <p:cNvSpPr/>
          <p:nvPr/>
        </p:nvSpPr>
        <p:spPr>
          <a:xfrm>
            <a:off x="3276066" y="583288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61" name="Freeform 16761"/>
          <p:cNvSpPr/>
          <p:nvPr/>
        </p:nvSpPr>
        <p:spPr>
          <a:xfrm>
            <a:off x="3346818" y="586443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62" name="Freeform 16762"/>
          <p:cNvSpPr/>
          <p:nvPr/>
        </p:nvSpPr>
        <p:spPr>
          <a:xfrm>
            <a:off x="3413112" y="586443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63" name="Freeform 16763"/>
          <p:cNvSpPr/>
          <p:nvPr/>
        </p:nvSpPr>
        <p:spPr>
          <a:xfrm>
            <a:off x="3480206" y="586443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64" name="Freeform 16764"/>
          <p:cNvSpPr/>
          <p:nvPr/>
        </p:nvSpPr>
        <p:spPr>
          <a:xfrm>
            <a:off x="3545928" y="586443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65" name="Freeform 16765"/>
          <p:cNvSpPr/>
          <p:nvPr/>
        </p:nvSpPr>
        <p:spPr>
          <a:xfrm>
            <a:off x="3606393" y="583288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66" name="Freeform 16766"/>
          <p:cNvSpPr/>
          <p:nvPr/>
        </p:nvSpPr>
        <p:spPr>
          <a:xfrm>
            <a:off x="3677145" y="586443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67" name="Freeform 16767"/>
          <p:cNvSpPr/>
          <p:nvPr/>
        </p:nvSpPr>
        <p:spPr>
          <a:xfrm>
            <a:off x="3742868" y="586443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68" name="Freeform 16768"/>
          <p:cNvSpPr/>
          <p:nvPr/>
        </p:nvSpPr>
        <p:spPr>
          <a:xfrm>
            <a:off x="3800360" y="585071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69" name="Freeform 16769"/>
          <p:cNvSpPr/>
          <p:nvPr/>
        </p:nvSpPr>
        <p:spPr>
          <a:xfrm>
            <a:off x="3876713" y="586443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70" name="Freeform 16770"/>
          <p:cNvSpPr/>
          <p:nvPr/>
        </p:nvSpPr>
        <p:spPr>
          <a:xfrm>
            <a:off x="3946893" y="586443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71" name="Freeform 16771"/>
          <p:cNvSpPr/>
          <p:nvPr/>
        </p:nvSpPr>
        <p:spPr>
          <a:xfrm>
            <a:off x="3979697" y="586443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72" name="Freeform 16772"/>
          <p:cNvSpPr/>
          <p:nvPr/>
        </p:nvSpPr>
        <p:spPr>
          <a:xfrm>
            <a:off x="4038447" y="5839746"/>
            <a:ext cx="22745" cy="106984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73" name="Freeform 16773"/>
          <p:cNvSpPr/>
          <p:nvPr/>
        </p:nvSpPr>
        <p:spPr>
          <a:xfrm>
            <a:off x="4074909" y="586443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74" name="Freeform 16774"/>
          <p:cNvSpPr/>
          <p:nvPr/>
        </p:nvSpPr>
        <p:spPr>
          <a:xfrm>
            <a:off x="4138460" y="5864206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75" name="Freeform 16775"/>
          <p:cNvSpPr/>
          <p:nvPr/>
        </p:nvSpPr>
        <p:spPr>
          <a:xfrm>
            <a:off x="4189666" y="585071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76" name="Freeform 16776"/>
          <p:cNvSpPr/>
          <p:nvPr/>
        </p:nvSpPr>
        <p:spPr>
          <a:xfrm>
            <a:off x="4229785" y="586443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77" name="Freeform 16777"/>
          <p:cNvSpPr/>
          <p:nvPr/>
        </p:nvSpPr>
        <p:spPr>
          <a:xfrm>
            <a:off x="4282135" y="5908441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78" name="Rectangle 16778"/>
          <p:cNvSpPr/>
          <p:nvPr/>
        </p:nvSpPr>
        <p:spPr>
          <a:xfrm>
            <a:off x="2331720" y="5938890"/>
            <a:ext cx="1451827" cy="165688"/>
          </a:xfrm>
          <a:prstGeom prst="rect">
            <a:avLst/>
          </a:prstGeom>
        </p:spPr>
      </p:sp>
      <p:sp>
        <p:nvSpPr>
          <p:cNvPr id="16779" name="Freeform 16779"/>
          <p:cNvSpPr/>
          <p:nvPr/>
        </p:nvSpPr>
        <p:spPr>
          <a:xfrm>
            <a:off x="2337206" y="60167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80" name="Freeform 16780"/>
          <p:cNvSpPr/>
          <p:nvPr/>
        </p:nvSpPr>
        <p:spPr>
          <a:xfrm>
            <a:off x="2398699" y="60167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81" name="Freeform 16781"/>
          <p:cNvSpPr/>
          <p:nvPr/>
        </p:nvSpPr>
        <p:spPr>
          <a:xfrm>
            <a:off x="2459164" y="59852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82" name="Freeform 16782"/>
          <p:cNvSpPr/>
          <p:nvPr/>
        </p:nvSpPr>
        <p:spPr>
          <a:xfrm>
            <a:off x="2559977" y="60167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83" name="Freeform 16783"/>
          <p:cNvSpPr/>
          <p:nvPr/>
        </p:nvSpPr>
        <p:spPr>
          <a:xfrm>
            <a:off x="2606497" y="60030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84" name="Freeform 16784"/>
          <p:cNvSpPr/>
          <p:nvPr/>
        </p:nvSpPr>
        <p:spPr>
          <a:xfrm>
            <a:off x="2651074" y="601816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85" name="Freeform 16785"/>
          <p:cNvSpPr/>
          <p:nvPr/>
        </p:nvSpPr>
        <p:spPr>
          <a:xfrm>
            <a:off x="2710967" y="59852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86" name="Freeform 16786"/>
          <p:cNvSpPr/>
          <p:nvPr/>
        </p:nvSpPr>
        <p:spPr>
          <a:xfrm>
            <a:off x="2781719" y="60167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87" name="Freeform 16787"/>
          <p:cNvSpPr/>
          <p:nvPr/>
        </p:nvSpPr>
        <p:spPr>
          <a:xfrm>
            <a:off x="2847441" y="60167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88" name="Freeform 16788"/>
          <p:cNvSpPr/>
          <p:nvPr/>
        </p:nvSpPr>
        <p:spPr>
          <a:xfrm>
            <a:off x="2904934" y="60030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89" name="Freeform 16789"/>
          <p:cNvSpPr/>
          <p:nvPr/>
        </p:nvSpPr>
        <p:spPr>
          <a:xfrm>
            <a:off x="2945625" y="6040457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90" name="Freeform 16790"/>
          <p:cNvSpPr/>
          <p:nvPr/>
        </p:nvSpPr>
        <p:spPr>
          <a:xfrm>
            <a:off x="2987916" y="60167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91" name="Freeform 16791"/>
          <p:cNvSpPr/>
          <p:nvPr/>
        </p:nvSpPr>
        <p:spPr>
          <a:xfrm>
            <a:off x="3025521" y="601816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92" name="Freeform 16792"/>
          <p:cNvSpPr/>
          <p:nvPr/>
        </p:nvSpPr>
        <p:spPr>
          <a:xfrm>
            <a:off x="3088500" y="60167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93" name="Freeform 16793"/>
          <p:cNvSpPr/>
          <p:nvPr/>
        </p:nvSpPr>
        <p:spPr>
          <a:xfrm>
            <a:off x="3184398" y="60167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94" name="Freeform 16794"/>
          <p:cNvSpPr/>
          <p:nvPr/>
        </p:nvSpPr>
        <p:spPr>
          <a:xfrm>
            <a:off x="3254578" y="60167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95" name="Freeform 16795"/>
          <p:cNvSpPr/>
          <p:nvPr/>
        </p:nvSpPr>
        <p:spPr>
          <a:xfrm>
            <a:off x="3287370" y="60167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96" name="Freeform 16796"/>
          <p:cNvSpPr/>
          <p:nvPr/>
        </p:nvSpPr>
        <p:spPr>
          <a:xfrm>
            <a:off x="3354236" y="59852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97" name="Freeform 16797"/>
          <p:cNvSpPr/>
          <p:nvPr/>
        </p:nvSpPr>
        <p:spPr>
          <a:xfrm>
            <a:off x="3427731" y="601816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98" name="Freeform 16798"/>
          <p:cNvSpPr/>
          <p:nvPr/>
        </p:nvSpPr>
        <p:spPr>
          <a:xfrm>
            <a:off x="3488538" y="601656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99" name="Freeform 16799"/>
          <p:cNvSpPr/>
          <p:nvPr/>
        </p:nvSpPr>
        <p:spPr>
          <a:xfrm>
            <a:off x="3539745" y="60030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00" name="Freeform 16800"/>
          <p:cNvSpPr/>
          <p:nvPr/>
        </p:nvSpPr>
        <p:spPr>
          <a:xfrm>
            <a:off x="3584322" y="59921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01" name="Freeform 16801"/>
          <p:cNvSpPr/>
          <p:nvPr/>
        </p:nvSpPr>
        <p:spPr>
          <a:xfrm>
            <a:off x="3609011" y="60167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02" name="Freeform 16802"/>
          <p:cNvSpPr/>
          <p:nvPr/>
        </p:nvSpPr>
        <p:spPr>
          <a:xfrm>
            <a:off x="3678962" y="60167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03" name="Freeform 16803"/>
          <p:cNvSpPr/>
          <p:nvPr/>
        </p:nvSpPr>
        <p:spPr>
          <a:xfrm>
            <a:off x="3738627" y="60167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04" name="Rectangle 16804"/>
          <p:cNvSpPr/>
          <p:nvPr/>
        </p:nvSpPr>
        <p:spPr>
          <a:xfrm>
            <a:off x="2217420" y="6148402"/>
            <a:ext cx="2470011" cy="470526"/>
          </a:xfrm>
          <a:prstGeom prst="rect">
            <a:avLst/>
          </a:prstGeom>
        </p:spPr>
      </p:sp>
      <p:sp>
        <p:nvSpPr>
          <p:cNvPr id="16805" name="Freeform 16805"/>
          <p:cNvSpPr/>
          <p:nvPr/>
        </p:nvSpPr>
        <p:spPr>
          <a:xfrm>
            <a:off x="2225763" y="6220480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06" name="Freeform 16806"/>
          <p:cNvSpPr/>
          <p:nvPr/>
        </p:nvSpPr>
        <p:spPr>
          <a:xfrm>
            <a:off x="2331720" y="6200363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07" name="Freeform 16807"/>
          <p:cNvSpPr/>
          <p:nvPr/>
        </p:nvSpPr>
        <p:spPr>
          <a:xfrm>
            <a:off x="2418702" y="622642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08" name="Freeform 16808"/>
          <p:cNvSpPr/>
          <p:nvPr/>
        </p:nvSpPr>
        <p:spPr>
          <a:xfrm>
            <a:off x="2451506" y="622642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09" name="Freeform 16809"/>
          <p:cNvSpPr/>
          <p:nvPr/>
        </p:nvSpPr>
        <p:spPr>
          <a:xfrm>
            <a:off x="2515057" y="622642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10" name="Freeform 16810"/>
          <p:cNvSpPr/>
          <p:nvPr/>
        </p:nvSpPr>
        <p:spPr>
          <a:xfrm>
            <a:off x="2572664" y="622642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11" name="Freeform 16811"/>
          <p:cNvSpPr/>
          <p:nvPr/>
        </p:nvSpPr>
        <p:spPr>
          <a:xfrm>
            <a:off x="2654846" y="622642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12" name="Freeform 16812"/>
          <p:cNvSpPr/>
          <p:nvPr/>
        </p:nvSpPr>
        <p:spPr>
          <a:xfrm>
            <a:off x="2718739" y="6193505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13" name="Freeform 16813"/>
          <p:cNvSpPr/>
          <p:nvPr/>
        </p:nvSpPr>
        <p:spPr>
          <a:xfrm>
            <a:off x="2793720" y="6200363"/>
            <a:ext cx="48806" cy="80924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14" name="Freeform 16814"/>
          <p:cNvSpPr/>
          <p:nvPr/>
        </p:nvSpPr>
        <p:spPr>
          <a:xfrm>
            <a:off x="2851785" y="622642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15" name="Freeform 16815"/>
          <p:cNvSpPr/>
          <p:nvPr/>
        </p:nvSpPr>
        <p:spPr>
          <a:xfrm>
            <a:off x="2919564" y="622619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16" name="Freeform 16816"/>
          <p:cNvSpPr/>
          <p:nvPr/>
        </p:nvSpPr>
        <p:spPr>
          <a:xfrm>
            <a:off x="2977400" y="622779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17" name="Freeform 16817"/>
          <p:cNvSpPr/>
          <p:nvPr/>
        </p:nvSpPr>
        <p:spPr>
          <a:xfrm>
            <a:off x="3036493" y="622642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18" name="Freeform 16818"/>
          <p:cNvSpPr/>
          <p:nvPr/>
        </p:nvSpPr>
        <p:spPr>
          <a:xfrm>
            <a:off x="3091129" y="6227223"/>
            <a:ext cx="12344" cy="54749"/>
          </a:xfrm>
          <a:custGeom>
            <a:avLst/>
            <a:gdLst/>
            <a:ahLst/>
            <a:cxnLst/>
            <a:rect l="0" t="0" r="0" b="0"/>
            <a:pathLst>
              <a:path w="1371600" h="60833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  <a:moveTo>
                  <a:pt x="1371600" y="5397500"/>
                </a:moveTo>
                <a:cubicBezTo>
                  <a:pt x="1371600" y="5041900"/>
                  <a:pt x="1092200" y="4711700"/>
                  <a:pt x="685800" y="4711700"/>
                </a:cubicBezTo>
                <a:cubicBezTo>
                  <a:pt x="279400" y="4711700"/>
                  <a:pt x="0" y="5041900"/>
                  <a:pt x="0" y="5397500"/>
                </a:cubicBezTo>
                <a:cubicBezTo>
                  <a:pt x="0" y="5753100"/>
                  <a:pt x="279400" y="6083300"/>
                  <a:pt x="685800" y="6083300"/>
                </a:cubicBezTo>
                <a:cubicBezTo>
                  <a:pt x="1092200" y="6083300"/>
                  <a:pt x="1371600" y="5753100"/>
                  <a:pt x="1371600" y="5397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19" name="Freeform 16819"/>
          <p:cNvSpPr/>
          <p:nvPr/>
        </p:nvSpPr>
        <p:spPr>
          <a:xfrm>
            <a:off x="3144964" y="6200363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20" name="Freeform 16820"/>
          <p:cNvSpPr/>
          <p:nvPr/>
        </p:nvSpPr>
        <p:spPr>
          <a:xfrm>
            <a:off x="3228860" y="622619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21" name="Freeform 16821"/>
          <p:cNvSpPr/>
          <p:nvPr/>
        </p:nvSpPr>
        <p:spPr>
          <a:xfrm>
            <a:off x="3280067" y="621270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22" name="Freeform 16822"/>
          <p:cNvSpPr/>
          <p:nvPr/>
        </p:nvSpPr>
        <p:spPr>
          <a:xfrm>
            <a:off x="3324644" y="620173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23" name="Freeform 16823"/>
          <p:cNvSpPr/>
          <p:nvPr/>
        </p:nvSpPr>
        <p:spPr>
          <a:xfrm>
            <a:off x="3351504" y="622642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24" name="Freeform 16824"/>
          <p:cNvSpPr/>
          <p:nvPr/>
        </p:nvSpPr>
        <p:spPr>
          <a:xfrm>
            <a:off x="3412883" y="6226423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25" name="Freeform 16825"/>
          <p:cNvSpPr/>
          <p:nvPr/>
        </p:nvSpPr>
        <p:spPr>
          <a:xfrm>
            <a:off x="3484664" y="6270429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26" name="Freeform 16826"/>
          <p:cNvSpPr/>
          <p:nvPr/>
        </p:nvSpPr>
        <p:spPr>
          <a:xfrm>
            <a:off x="3550615" y="6200363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27" name="Freeform 16827"/>
          <p:cNvSpPr/>
          <p:nvPr/>
        </p:nvSpPr>
        <p:spPr>
          <a:xfrm>
            <a:off x="3633711" y="620173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28" name="Freeform 16828"/>
          <p:cNvSpPr/>
          <p:nvPr/>
        </p:nvSpPr>
        <p:spPr>
          <a:xfrm>
            <a:off x="3661486" y="622642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29" name="Freeform 16829"/>
          <p:cNvSpPr/>
          <p:nvPr/>
        </p:nvSpPr>
        <p:spPr>
          <a:xfrm>
            <a:off x="3694279" y="622642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30" name="Freeform 16830"/>
          <p:cNvSpPr/>
          <p:nvPr/>
        </p:nvSpPr>
        <p:spPr>
          <a:xfrm>
            <a:off x="3757829" y="622619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31" name="Freeform 16831"/>
          <p:cNvSpPr/>
          <p:nvPr/>
        </p:nvSpPr>
        <p:spPr>
          <a:xfrm>
            <a:off x="3809036" y="621270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32" name="Freeform 16832"/>
          <p:cNvSpPr/>
          <p:nvPr/>
        </p:nvSpPr>
        <p:spPr>
          <a:xfrm>
            <a:off x="3853613" y="620173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33" name="Freeform 16833"/>
          <p:cNvSpPr/>
          <p:nvPr/>
        </p:nvSpPr>
        <p:spPr>
          <a:xfrm>
            <a:off x="3880473" y="622642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34" name="Freeform 16834"/>
          <p:cNvSpPr/>
          <p:nvPr/>
        </p:nvSpPr>
        <p:spPr>
          <a:xfrm>
            <a:off x="3941852" y="6226423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35" name="Freeform 16835"/>
          <p:cNvSpPr/>
          <p:nvPr/>
        </p:nvSpPr>
        <p:spPr>
          <a:xfrm>
            <a:off x="4013633" y="6270429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36" name="Freeform 16836"/>
          <p:cNvSpPr/>
          <p:nvPr/>
        </p:nvSpPr>
        <p:spPr>
          <a:xfrm>
            <a:off x="4080727" y="6200363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37" name="Freeform 16837"/>
          <p:cNvSpPr/>
          <p:nvPr/>
        </p:nvSpPr>
        <p:spPr>
          <a:xfrm>
            <a:off x="4145306" y="619487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38" name="Freeform 16838"/>
          <p:cNvSpPr/>
          <p:nvPr/>
        </p:nvSpPr>
        <p:spPr>
          <a:xfrm>
            <a:off x="4168281" y="622642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39" name="Freeform 16839"/>
          <p:cNvSpPr/>
          <p:nvPr/>
        </p:nvSpPr>
        <p:spPr>
          <a:xfrm>
            <a:off x="4223945" y="6227795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40" name="Freeform 16840"/>
          <p:cNvSpPr/>
          <p:nvPr/>
        </p:nvSpPr>
        <p:spPr>
          <a:xfrm>
            <a:off x="4278809" y="6227795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41" name="Freeform 16841"/>
          <p:cNvSpPr/>
          <p:nvPr/>
        </p:nvSpPr>
        <p:spPr>
          <a:xfrm>
            <a:off x="4368306" y="622642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42" name="Freeform 16842"/>
          <p:cNvSpPr/>
          <p:nvPr/>
        </p:nvSpPr>
        <p:spPr>
          <a:xfrm>
            <a:off x="4405910" y="620173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43" name="Freeform 16843"/>
          <p:cNvSpPr/>
          <p:nvPr/>
        </p:nvSpPr>
        <p:spPr>
          <a:xfrm>
            <a:off x="4426713" y="621270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44" name="Freeform 16844"/>
          <p:cNvSpPr/>
          <p:nvPr/>
        </p:nvSpPr>
        <p:spPr>
          <a:xfrm>
            <a:off x="4471290" y="620173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45" name="Freeform 16845"/>
          <p:cNvSpPr/>
          <p:nvPr/>
        </p:nvSpPr>
        <p:spPr>
          <a:xfrm>
            <a:off x="4498150" y="622642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46" name="Freeform 16846"/>
          <p:cNvSpPr/>
          <p:nvPr/>
        </p:nvSpPr>
        <p:spPr>
          <a:xfrm>
            <a:off x="4559530" y="6226423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47" name="Freeform 16847"/>
          <p:cNvSpPr/>
          <p:nvPr/>
        </p:nvSpPr>
        <p:spPr>
          <a:xfrm>
            <a:off x="4631310" y="6270429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48" name="Freeform 16848"/>
          <p:cNvSpPr/>
          <p:nvPr/>
        </p:nvSpPr>
        <p:spPr>
          <a:xfrm>
            <a:off x="2337435" y="6350667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49" name="Freeform 16849"/>
          <p:cNvSpPr/>
          <p:nvPr/>
        </p:nvSpPr>
        <p:spPr>
          <a:xfrm>
            <a:off x="2400757" y="6378556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50" name="Freeform 16850"/>
          <p:cNvSpPr/>
          <p:nvPr/>
        </p:nvSpPr>
        <p:spPr>
          <a:xfrm>
            <a:off x="2458935" y="637878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51" name="Freeform 16851"/>
          <p:cNvSpPr/>
          <p:nvPr/>
        </p:nvSpPr>
        <p:spPr>
          <a:xfrm>
            <a:off x="2491740" y="637878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52" name="Freeform 16852"/>
          <p:cNvSpPr/>
          <p:nvPr/>
        </p:nvSpPr>
        <p:spPr>
          <a:xfrm>
            <a:off x="2555290" y="637878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53" name="Freeform 16853"/>
          <p:cNvSpPr/>
          <p:nvPr/>
        </p:nvSpPr>
        <p:spPr>
          <a:xfrm>
            <a:off x="2621013" y="637878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54" name="Freeform 16854"/>
          <p:cNvSpPr/>
          <p:nvPr/>
        </p:nvSpPr>
        <p:spPr>
          <a:xfrm>
            <a:off x="2678506" y="6380157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55" name="Freeform 16855"/>
          <p:cNvSpPr/>
          <p:nvPr/>
        </p:nvSpPr>
        <p:spPr>
          <a:xfrm>
            <a:off x="2768003" y="637878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56" name="Freeform 16856"/>
          <p:cNvSpPr/>
          <p:nvPr/>
        </p:nvSpPr>
        <p:spPr>
          <a:xfrm>
            <a:off x="2805607" y="635409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57" name="Freeform 16857"/>
          <p:cNvSpPr/>
          <p:nvPr/>
        </p:nvSpPr>
        <p:spPr>
          <a:xfrm>
            <a:off x="2826410" y="636506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58" name="Freeform 16858"/>
          <p:cNvSpPr/>
          <p:nvPr/>
        </p:nvSpPr>
        <p:spPr>
          <a:xfrm>
            <a:off x="2870987" y="635409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59" name="Freeform 16859"/>
          <p:cNvSpPr/>
          <p:nvPr/>
        </p:nvSpPr>
        <p:spPr>
          <a:xfrm>
            <a:off x="2897847" y="637878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60" name="Freeform 16860"/>
          <p:cNvSpPr/>
          <p:nvPr/>
        </p:nvSpPr>
        <p:spPr>
          <a:xfrm>
            <a:off x="2959227" y="6378785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61" name="Freeform 16861"/>
          <p:cNvSpPr/>
          <p:nvPr/>
        </p:nvSpPr>
        <p:spPr>
          <a:xfrm>
            <a:off x="3031007" y="6422791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62" name="Freeform 16862"/>
          <p:cNvSpPr/>
          <p:nvPr/>
        </p:nvSpPr>
        <p:spPr>
          <a:xfrm>
            <a:off x="3092843" y="6350667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63" name="Freeform 16863"/>
          <p:cNvSpPr/>
          <p:nvPr/>
        </p:nvSpPr>
        <p:spPr>
          <a:xfrm>
            <a:off x="3152279" y="636506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64" name="Freeform 16864"/>
          <p:cNvSpPr/>
          <p:nvPr/>
        </p:nvSpPr>
        <p:spPr>
          <a:xfrm>
            <a:off x="3194113" y="637878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65" name="Freeform 16865"/>
          <p:cNvSpPr/>
          <p:nvPr/>
        </p:nvSpPr>
        <p:spPr>
          <a:xfrm>
            <a:off x="3253435" y="6378785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66" name="Freeform 16866"/>
          <p:cNvSpPr/>
          <p:nvPr/>
        </p:nvSpPr>
        <p:spPr>
          <a:xfrm>
            <a:off x="3323272" y="637878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67" name="Freeform 16867"/>
          <p:cNvSpPr/>
          <p:nvPr/>
        </p:nvSpPr>
        <p:spPr>
          <a:xfrm>
            <a:off x="3424085" y="6352725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68" name="Freeform 16868"/>
          <p:cNvSpPr/>
          <p:nvPr/>
        </p:nvSpPr>
        <p:spPr>
          <a:xfrm>
            <a:off x="3520325" y="637878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69" name="Freeform 16869"/>
          <p:cNvSpPr/>
          <p:nvPr/>
        </p:nvSpPr>
        <p:spPr>
          <a:xfrm>
            <a:off x="3581819" y="637878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70" name="Freeform 16870"/>
          <p:cNvSpPr/>
          <p:nvPr/>
        </p:nvSpPr>
        <p:spPr>
          <a:xfrm>
            <a:off x="3643198" y="637878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71" name="Freeform 16871"/>
          <p:cNvSpPr/>
          <p:nvPr/>
        </p:nvSpPr>
        <p:spPr>
          <a:xfrm>
            <a:off x="3702520" y="6378785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72" name="Freeform 16872"/>
          <p:cNvSpPr/>
          <p:nvPr/>
        </p:nvSpPr>
        <p:spPr>
          <a:xfrm>
            <a:off x="3775100" y="635409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73" name="Freeform 16873"/>
          <p:cNvSpPr/>
          <p:nvPr/>
        </p:nvSpPr>
        <p:spPr>
          <a:xfrm>
            <a:off x="3801960" y="637878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74" name="Freeform 16874"/>
          <p:cNvSpPr/>
          <p:nvPr/>
        </p:nvSpPr>
        <p:spPr>
          <a:xfrm>
            <a:off x="3863340" y="6378785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75" name="Freeform 16875"/>
          <p:cNvSpPr/>
          <p:nvPr/>
        </p:nvSpPr>
        <p:spPr>
          <a:xfrm>
            <a:off x="3935120" y="6422791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76" name="Freeform 16876"/>
          <p:cNvSpPr/>
          <p:nvPr/>
        </p:nvSpPr>
        <p:spPr>
          <a:xfrm>
            <a:off x="3996728" y="6350667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77" name="Freeform 16877"/>
          <p:cNvSpPr/>
          <p:nvPr/>
        </p:nvSpPr>
        <p:spPr>
          <a:xfrm>
            <a:off x="4077195" y="637878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78" name="Freeform 16878"/>
          <p:cNvSpPr/>
          <p:nvPr/>
        </p:nvSpPr>
        <p:spPr>
          <a:xfrm>
            <a:off x="4143260" y="637878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79" name="Freeform 16879"/>
          <p:cNvSpPr/>
          <p:nvPr/>
        </p:nvSpPr>
        <p:spPr>
          <a:xfrm>
            <a:off x="4189780" y="636506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80" name="Freeform 16880"/>
          <p:cNvSpPr/>
          <p:nvPr/>
        </p:nvSpPr>
        <p:spPr>
          <a:xfrm>
            <a:off x="4234357" y="638015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81" name="Freeform 16881"/>
          <p:cNvSpPr/>
          <p:nvPr/>
        </p:nvSpPr>
        <p:spPr>
          <a:xfrm>
            <a:off x="4297337" y="637878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82" name="Freeform 16882"/>
          <p:cNvSpPr/>
          <p:nvPr/>
        </p:nvSpPr>
        <p:spPr>
          <a:xfrm>
            <a:off x="4392548" y="637878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83" name="Freeform 16883"/>
          <p:cNvSpPr/>
          <p:nvPr/>
        </p:nvSpPr>
        <p:spPr>
          <a:xfrm>
            <a:off x="2341549" y="6505086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84" name="Freeform 16884"/>
          <p:cNvSpPr/>
          <p:nvPr/>
        </p:nvSpPr>
        <p:spPr>
          <a:xfrm>
            <a:off x="2421902" y="65311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85" name="Freeform 16885"/>
          <p:cNvSpPr/>
          <p:nvPr/>
        </p:nvSpPr>
        <p:spPr>
          <a:xfrm>
            <a:off x="2483739" y="653114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86" name="Freeform 16886"/>
          <p:cNvSpPr/>
          <p:nvPr/>
        </p:nvSpPr>
        <p:spPr>
          <a:xfrm>
            <a:off x="2536888" y="650645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87" name="Freeform 16887"/>
          <p:cNvSpPr/>
          <p:nvPr/>
        </p:nvSpPr>
        <p:spPr>
          <a:xfrm>
            <a:off x="2561577" y="653114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88" name="Freeform 16888"/>
          <p:cNvSpPr/>
          <p:nvPr/>
        </p:nvSpPr>
        <p:spPr>
          <a:xfrm>
            <a:off x="2633586" y="653114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89" name="Freeform 16889"/>
          <p:cNvSpPr/>
          <p:nvPr/>
        </p:nvSpPr>
        <p:spPr>
          <a:xfrm>
            <a:off x="2696908" y="6575152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90" name="Freeform 16890"/>
          <p:cNvSpPr/>
          <p:nvPr/>
        </p:nvSpPr>
        <p:spPr>
          <a:xfrm>
            <a:off x="2754630" y="6505086"/>
            <a:ext cx="62407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91" name="Freeform 16891"/>
          <p:cNvSpPr/>
          <p:nvPr/>
        </p:nvSpPr>
        <p:spPr>
          <a:xfrm>
            <a:off x="2826867" y="649960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92" name="Freeform 16892"/>
          <p:cNvSpPr/>
          <p:nvPr/>
        </p:nvSpPr>
        <p:spPr>
          <a:xfrm>
            <a:off x="2887675" y="65311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93" name="Freeform 16893"/>
          <p:cNvSpPr/>
          <p:nvPr/>
        </p:nvSpPr>
        <p:spPr>
          <a:xfrm>
            <a:off x="2951226" y="65311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94" name="Freeform 16894"/>
          <p:cNvSpPr/>
          <p:nvPr/>
        </p:nvSpPr>
        <p:spPr>
          <a:xfrm>
            <a:off x="3006661" y="65174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95" name="Freeform 16895"/>
          <p:cNvSpPr/>
          <p:nvPr/>
        </p:nvSpPr>
        <p:spPr>
          <a:xfrm>
            <a:off x="3051581" y="65311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96" name="Freeform 16896"/>
          <p:cNvSpPr/>
          <p:nvPr/>
        </p:nvSpPr>
        <p:spPr>
          <a:xfrm>
            <a:off x="3084385" y="65311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97" name="Freeform 16897"/>
          <p:cNvSpPr/>
          <p:nvPr/>
        </p:nvSpPr>
        <p:spPr>
          <a:xfrm>
            <a:off x="3185198" y="6505087"/>
            <a:ext cx="51549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98" name="Freeform 16898"/>
          <p:cNvSpPr/>
          <p:nvPr/>
        </p:nvSpPr>
        <p:spPr>
          <a:xfrm>
            <a:off x="3246577" y="649960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99" name="Freeform 16899"/>
          <p:cNvSpPr/>
          <p:nvPr/>
        </p:nvSpPr>
        <p:spPr>
          <a:xfrm>
            <a:off x="3320072" y="653251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00" name="Freeform 16900"/>
          <p:cNvSpPr/>
          <p:nvPr/>
        </p:nvSpPr>
        <p:spPr>
          <a:xfrm>
            <a:off x="3380879" y="653091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01" name="Freeform 16901"/>
          <p:cNvSpPr/>
          <p:nvPr/>
        </p:nvSpPr>
        <p:spPr>
          <a:xfrm>
            <a:off x="3435972" y="65311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02" name="Freeform 16902"/>
          <p:cNvSpPr/>
          <p:nvPr/>
        </p:nvSpPr>
        <p:spPr>
          <a:xfrm>
            <a:off x="3491407" y="65174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03" name="Freeform 16903"/>
          <p:cNvSpPr/>
          <p:nvPr/>
        </p:nvSpPr>
        <p:spPr>
          <a:xfrm>
            <a:off x="3535984" y="650645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04" name="Freeform 16904"/>
          <p:cNvSpPr/>
          <p:nvPr/>
        </p:nvSpPr>
        <p:spPr>
          <a:xfrm>
            <a:off x="3560673" y="65311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05" name="Freeform 16905"/>
          <p:cNvSpPr/>
          <p:nvPr/>
        </p:nvSpPr>
        <p:spPr>
          <a:xfrm>
            <a:off x="3630625" y="653114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06" name="Freeform 16906"/>
          <p:cNvSpPr/>
          <p:nvPr/>
        </p:nvSpPr>
        <p:spPr>
          <a:xfrm>
            <a:off x="3693947" y="6575152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07" name="Freeform 16907"/>
          <p:cNvSpPr/>
          <p:nvPr/>
        </p:nvSpPr>
        <p:spPr>
          <a:xfrm>
            <a:off x="3751668" y="6505087"/>
            <a:ext cx="62407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08" name="Freeform 16908"/>
          <p:cNvSpPr/>
          <p:nvPr/>
        </p:nvSpPr>
        <p:spPr>
          <a:xfrm>
            <a:off x="3808475" y="65311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09" name="Freeform 16909"/>
          <p:cNvSpPr/>
          <p:nvPr/>
        </p:nvSpPr>
        <p:spPr>
          <a:xfrm>
            <a:off x="3872026" y="653091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10" name="Freeform 16910"/>
          <p:cNvSpPr/>
          <p:nvPr/>
        </p:nvSpPr>
        <p:spPr>
          <a:xfrm>
            <a:off x="3929862" y="649960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11" name="Freeform 16911"/>
          <p:cNvSpPr/>
          <p:nvPr/>
        </p:nvSpPr>
        <p:spPr>
          <a:xfrm>
            <a:off x="3992841" y="653114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12" name="Freeform 16912"/>
          <p:cNvSpPr/>
          <p:nvPr/>
        </p:nvSpPr>
        <p:spPr>
          <a:xfrm>
            <a:off x="4056964" y="650645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13" name="Freeform 16913"/>
          <p:cNvSpPr/>
          <p:nvPr/>
        </p:nvSpPr>
        <p:spPr>
          <a:xfrm>
            <a:off x="4081653" y="653091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14" name="Freeform 16914"/>
          <p:cNvSpPr/>
          <p:nvPr/>
        </p:nvSpPr>
        <p:spPr>
          <a:xfrm>
            <a:off x="4136745" y="65311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15" name="Freeform 16915"/>
          <p:cNvSpPr/>
          <p:nvPr/>
        </p:nvSpPr>
        <p:spPr>
          <a:xfrm>
            <a:off x="4200524" y="649960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16" name="Freeform 16916"/>
          <p:cNvSpPr/>
          <p:nvPr/>
        </p:nvSpPr>
        <p:spPr>
          <a:xfrm>
            <a:off x="4259618" y="6505087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17" name="Freeform 16917"/>
          <p:cNvSpPr/>
          <p:nvPr/>
        </p:nvSpPr>
        <p:spPr>
          <a:xfrm>
            <a:off x="4339971" y="65311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18" name="Freeform 16918"/>
          <p:cNvSpPr/>
          <p:nvPr/>
        </p:nvSpPr>
        <p:spPr>
          <a:xfrm>
            <a:off x="4401807" y="653114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19" name="Freeform 16919"/>
          <p:cNvSpPr/>
          <p:nvPr/>
        </p:nvSpPr>
        <p:spPr>
          <a:xfrm>
            <a:off x="4454956" y="650645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20" name="Freeform 16920"/>
          <p:cNvSpPr/>
          <p:nvPr/>
        </p:nvSpPr>
        <p:spPr>
          <a:xfrm>
            <a:off x="4479645" y="653114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21" name="Freeform 16921"/>
          <p:cNvSpPr/>
          <p:nvPr/>
        </p:nvSpPr>
        <p:spPr>
          <a:xfrm>
            <a:off x="4551654" y="653114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22" name="Rectangle 16922"/>
          <p:cNvSpPr/>
          <p:nvPr/>
        </p:nvSpPr>
        <p:spPr>
          <a:xfrm>
            <a:off x="2217420" y="6662752"/>
            <a:ext cx="2377439" cy="318164"/>
          </a:xfrm>
          <a:prstGeom prst="rect">
            <a:avLst/>
          </a:prstGeom>
        </p:spPr>
      </p:sp>
      <p:sp>
        <p:nvSpPr>
          <p:cNvPr id="16923" name="Freeform 16923"/>
          <p:cNvSpPr/>
          <p:nvPr/>
        </p:nvSpPr>
        <p:spPr>
          <a:xfrm>
            <a:off x="2225763" y="6734830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24" name="Freeform 16924"/>
          <p:cNvSpPr/>
          <p:nvPr/>
        </p:nvSpPr>
        <p:spPr>
          <a:xfrm>
            <a:off x="2331720" y="6714713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25" name="Freeform 16925"/>
          <p:cNvSpPr/>
          <p:nvPr/>
        </p:nvSpPr>
        <p:spPr>
          <a:xfrm>
            <a:off x="2415616" y="674054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26" name="Freeform 16926"/>
          <p:cNvSpPr/>
          <p:nvPr/>
        </p:nvSpPr>
        <p:spPr>
          <a:xfrm>
            <a:off x="2470708" y="674054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27" name="Freeform 16927"/>
          <p:cNvSpPr/>
          <p:nvPr/>
        </p:nvSpPr>
        <p:spPr>
          <a:xfrm>
            <a:off x="2525801" y="67407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28" name="Freeform 16928"/>
          <p:cNvSpPr/>
          <p:nvPr/>
        </p:nvSpPr>
        <p:spPr>
          <a:xfrm>
            <a:off x="2593810" y="670922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29" name="Freeform 16929"/>
          <p:cNvSpPr/>
          <p:nvPr/>
        </p:nvSpPr>
        <p:spPr>
          <a:xfrm>
            <a:off x="2616784" y="67407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30" name="Freeform 16930"/>
          <p:cNvSpPr/>
          <p:nvPr/>
        </p:nvSpPr>
        <p:spPr>
          <a:xfrm>
            <a:off x="2683421" y="674077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31" name="Freeform 16931"/>
          <p:cNvSpPr/>
          <p:nvPr/>
        </p:nvSpPr>
        <p:spPr>
          <a:xfrm>
            <a:off x="2718282" y="674077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32" name="Freeform 16932"/>
          <p:cNvSpPr/>
          <p:nvPr/>
        </p:nvSpPr>
        <p:spPr>
          <a:xfrm>
            <a:off x="2773718" y="672705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33" name="Freeform 16933"/>
          <p:cNvSpPr/>
          <p:nvPr/>
        </p:nvSpPr>
        <p:spPr>
          <a:xfrm>
            <a:off x="2815552" y="67407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34" name="Freeform 16934"/>
          <p:cNvSpPr/>
          <p:nvPr/>
        </p:nvSpPr>
        <p:spPr>
          <a:xfrm>
            <a:off x="2878188" y="670922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35" name="Freeform 16935"/>
          <p:cNvSpPr/>
          <p:nvPr/>
        </p:nvSpPr>
        <p:spPr>
          <a:xfrm>
            <a:off x="2985058" y="6714713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36" name="Freeform 16936"/>
          <p:cNvSpPr/>
          <p:nvPr/>
        </p:nvSpPr>
        <p:spPr>
          <a:xfrm>
            <a:off x="3065411" y="67407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37" name="Freeform 16937"/>
          <p:cNvSpPr/>
          <p:nvPr/>
        </p:nvSpPr>
        <p:spPr>
          <a:xfrm>
            <a:off x="3128962" y="6740773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38" name="Freeform 16938"/>
          <p:cNvSpPr/>
          <p:nvPr/>
        </p:nvSpPr>
        <p:spPr>
          <a:xfrm>
            <a:off x="3201886" y="674077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39" name="Freeform 16939"/>
          <p:cNvSpPr/>
          <p:nvPr/>
        </p:nvSpPr>
        <p:spPr>
          <a:xfrm>
            <a:off x="3234690" y="67407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40" name="Freeform 16940"/>
          <p:cNvSpPr/>
          <p:nvPr/>
        </p:nvSpPr>
        <p:spPr>
          <a:xfrm>
            <a:off x="3298240" y="67407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41" name="Freeform 16941"/>
          <p:cNvSpPr/>
          <p:nvPr/>
        </p:nvSpPr>
        <p:spPr>
          <a:xfrm>
            <a:off x="3393567" y="6712655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42" name="Freeform 16942"/>
          <p:cNvSpPr/>
          <p:nvPr/>
        </p:nvSpPr>
        <p:spPr>
          <a:xfrm>
            <a:off x="3485006" y="6707855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43" name="Freeform 16943"/>
          <p:cNvSpPr/>
          <p:nvPr/>
        </p:nvSpPr>
        <p:spPr>
          <a:xfrm>
            <a:off x="3516782" y="6707855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44" name="Freeform 16944"/>
          <p:cNvSpPr/>
          <p:nvPr/>
        </p:nvSpPr>
        <p:spPr>
          <a:xfrm>
            <a:off x="3554501" y="67407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45" name="Freeform 16945"/>
          <p:cNvSpPr/>
          <p:nvPr/>
        </p:nvSpPr>
        <p:spPr>
          <a:xfrm>
            <a:off x="3621138" y="674077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46" name="Freeform 16946"/>
          <p:cNvSpPr/>
          <p:nvPr/>
        </p:nvSpPr>
        <p:spPr>
          <a:xfrm>
            <a:off x="3653942" y="67407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47" name="Freeform 16947"/>
          <p:cNvSpPr/>
          <p:nvPr/>
        </p:nvSpPr>
        <p:spPr>
          <a:xfrm>
            <a:off x="3716578" y="670922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48" name="Freeform 16948"/>
          <p:cNvSpPr/>
          <p:nvPr/>
        </p:nvSpPr>
        <p:spPr>
          <a:xfrm>
            <a:off x="3791559" y="6741573"/>
            <a:ext cx="12344" cy="54749"/>
          </a:xfrm>
          <a:custGeom>
            <a:avLst/>
            <a:gdLst/>
            <a:ahLst/>
            <a:cxnLst/>
            <a:rect l="0" t="0" r="0" b="0"/>
            <a:pathLst>
              <a:path w="1371600" h="60833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  <a:moveTo>
                  <a:pt x="1371600" y="5397500"/>
                </a:moveTo>
                <a:cubicBezTo>
                  <a:pt x="1371600" y="5041900"/>
                  <a:pt x="1092200" y="4711700"/>
                  <a:pt x="685800" y="4711700"/>
                </a:cubicBezTo>
                <a:cubicBezTo>
                  <a:pt x="279400" y="4711700"/>
                  <a:pt x="0" y="5041900"/>
                  <a:pt x="0" y="5397500"/>
                </a:cubicBezTo>
                <a:cubicBezTo>
                  <a:pt x="0" y="5753100"/>
                  <a:pt x="279400" y="6083300"/>
                  <a:pt x="685800" y="6083300"/>
                </a:cubicBezTo>
                <a:cubicBezTo>
                  <a:pt x="1092200" y="6083300"/>
                  <a:pt x="1371600" y="5753100"/>
                  <a:pt x="1371600" y="5397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49" name="Freeform 16949"/>
          <p:cNvSpPr/>
          <p:nvPr/>
        </p:nvSpPr>
        <p:spPr>
          <a:xfrm>
            <a:off x="3856367" y="6714713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50" name="Freeform 16950"/>
          <p:cNvSpPr/>
          <p:nvPr/>
        </p:nvSpPr>
        <p:spPr>
          <a:xfrm>
            <a:off x="3927119" y="6783979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51" name="Freeform 16951"/>
          <p:cNvSpPr/>
          <p:nvPr/>
        </p:nvSpPr>
        <p:spPr>
          <a:xfrm>
            <a:off x="3949179" y="6714713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52" name="Freeform 16952"/>
          <p:cNvSpPr/>
          <p:nvPr/>
        </p:nvSpPr>
        <p:spPr>
          <a:xfrm>
            <a:off x="4037304" y="6783979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53" name="Freeform 16953"/>
          <p:cNvSpPr/>
          <p:nvPr/>
        </p:nvSpPr>
        <p:spPr>
          <a:xfrm>
            <a:off x="4099369" y="671608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54" name="Freeform 16954"/>
          <p:cNvSpPr/>
          <p:nvPr/>
        </p:nvSpPr>
        <p:spPr>
          <a:xfrm>
            <a:off x="4126229" y="674077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55" name="Freeform 16955"/>
          <p:cNvSpPr/>
          <p:nvPr/>
        </p:nvSpPr>
        <p:spPr>
          <a:xfrm>
            <a:off x="4223727" y="6714713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56" name="Freeform 16956"/>
          <p:cNvSpPr/>
          <p:nvPr/>
        </p:nvSpPr>
        <p:spPr>
          <a:xfrm>
            <a:off x="4307167" y="674077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57" name="Freeform 16957"/>
          <p:cNvSpPr/>
          <p:nvPr/>
        </p:nvSpPr>
        <p:spPr>
          <a:xfrm>
            <a:off x="4342028" y="674077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58" name="Freeform 16958"/>
          <p:cNvSpPr/>
          <p:nvPr/>
        </p:nvSpPr>
        <p:spPr>
          <a:xfrm>
            <a:off x="4403521" y="674077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59" name="Freeform 16959"/>
          <p:cNvSpPr/>
          <p:nvPr/>
        </p:nvSpPr>
        <p:spPr>
          <a:xfrm>
            <a:off x="4498733" y="674077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60" name="Freeform 16960"/>
          <p:cNvSpPr/>
          <p:nvPr/>
        </p:nvSpPr>
        <p:spPr>
          <a:xfrm>
            <a:off x="4553140" y="6712655"/>
            <a:ext cx="41148" cy="85039"/>
          </a:xfrm>
          <a:custGeom>
            <a:avLst/>
            <a:gdLst/>
            <a:ahLst/>
            <a:cxnLst/>
            <a:rect l="0" t="0" r="0" b="0"/>
            <a:pathLst>
              <a:path w="4572000" h="9448800">
                <a:moveTo>
                  <a:pt x="4572000" y="254000"/>
                </a:moveTo>
                <a:lnTo>
                  <a:pt x="3848100" y="0"/>
                </a:lnTo>
                <a:lnTo>
                  <a:pt x="0" y="9207500"/>
                </a:lnTo>
                <a:lnTo>
                  <a:pt x="736600" y="9448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61" name="Freeform 16961"/>
          <p:cNvSpPr/>
          <p:nvPr/>
        </p:nvSpPr>
        <p:spPr>
          <a:xfrm>
            <a:off x="2342692" y="6867075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62" name="Freeform 16962"/>
          <p:cNvSpPr/>
          <p:nvPr/>
        </p:nvSpPr>
        <p:spPr>
          <a:xfrm>
            <a:off x="2443162" y="6936340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63" name="Freeform 16963"/>
          <p:cNvSpPr/>
          <p:nvPr/>
        </p:nvSpPr>
        <p:spPr>
          <a:xfrm>
            <a:off x="2465222" y="6867075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64" name="Freeform 16964"/>
          <p:cNvSpPr/>
          <p:nvPr/>
        </p:nvSpPr>
        <p:spPr>
          <a:xfrm>
            <a:off x="2553347" y="6936340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65" name="Freeform 16965"/>
          <p:cNvSpPr/>
          <p:nvPr/>
        </p:nvSpPr>
        <p:spPr>
          <a:xfrm>
            <a:off x="2615412" y="686844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66" name="Freeform 16966"/>
          <p:cNvSpPr/>
          <p:nvPr/>
        </p:nvSpPr>
        <p:spPr>
          <a:xfrm>
            <a:off x="2642273" y="689313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67" name="Freeform 16967"/>
          <p:cNvSpPr/>
          <p:nvPr/>
        </p:nvSpPr>
        <p:spPr>
          <a:xfrm>
            <a:off x="2731541" y="6867075"/>
            <a:ext cx="62407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68" name="Freeform 16968"/>
          <p:cNvSpPr/>
          <p:nvPr/>
        </p:nvSpPr>
        <p:spPr>
          <a:xfrm>
            <a:off x="2803779" y="6861588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69" name="Freeform 16969"/>
          <p:cNvSpPr/>
          <p:nvPr/>
        </p:nvSpPr>
        <p:spPr>
          <a:xfrm>
            <a:off x="2864586" y="689313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70" name="Freeform 16970"/>
          <p:cNvSpPr/>
          <p:nvPr/>
        </p:nvSpPr>
        <p:spPr>
          <a:xfrm>
            <a:off x="2928137" y="689313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71" name="Freeform 16971"/>
          <p:cNvSpPr/>
          <p:nvPr/>
        </p:nvSpPr>
        <p:spPr>
          <a:xfrm>
            <a:off x="2983573" y="687941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72" name="Freeform 16972"/>
          <p:cNvSpPr/>
          <p:nvPr/>
        </p:nvSpPr>
        <p:spPr>
          <a:xfrm>
            <a:off x="3028492" y="689313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73" name="Freeform 16973"/>
          <p:cNvSpPr/>
          <p:nvPr/>
        </p:nvSpPr>
        <p:spPr>
          <a:xfrm>
            <a:off x="3061296" y="689313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74" name="Freeform 16974"/>
          <p:cNvSpPr/>
          <p:nvPr/>
        </p:nvSpPr>
        <p:spPr>
          <a:xfrm>
            <a:off x="3162109" y="6867075"/>
            <a:ext cx="51549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75" name="Freeform 16975"/>
          <p:cNvSpPr/>
          <p:nvPr/>
        </p:nvSpPr>
        <p:spPr>
          <a:xfrm>
            <a:off x="3223488" y="686158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76" name="Freeform 16976"/>
          <p:cNvSpPr/>
          <p:nvPr/>
        </p:nvSpPr>
        <p:spPr>
          <a:xfrm>
            <a:off x="3296983" y="689450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77" name="Freeform 16977"/>
          <p:cNvSpPr/>
          <p:nvPr/>
        </p:nvSpPr>
        <p:spPr>
          <a:xfrm>
            <a:off x="3357791" y="6892906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78" name="Freeform 16978"/>
          <p:cNvSpPr/>
          <p:nvPr/>
        </p:nvSpPr>
        <p:spPr>
          <a:xfrm>
            <a:off x="3412883" y="689313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79" name="Freeform 16979"/>
          <p:cNvSpPr/>
          <p:nvPr/>
        </p:nvSpPr>
        <p:spPr>
          <a:xfrm>
            <a:off x="3468319" y="687941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80" name="Freeform 16980"/>
          <p:cNvSpPr/>
          <p:nvPr/>
        </p:nvSpPr>
        <p:spPr>
          <a:xfrm>
            <a:off x="3512896" y="686844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81" name="Freeform 16981"/>
          <p:cNvSpPr/>
          <p:nvPr/>
        </p:nvSpPr>
        <p:spPr>
          <a:xfrm>
            <a:off x="3537585" y="689313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82" name="Freeform 16982"/>
          <p:cNvSpPr/>
          <p:nvPr/>
        </p:nvSpPr>
        <p:spPr>
          <a:xfrm>
            <a:off x="3607536" y="689313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83" name="Rectangle 16983"/>
          <p:cNvSpPr/>
          <p:nvPr/>
        </p:nvSpPr>
        <p:spPr>
          <a:xfrm>
            <a:off x="4686300" y="7390832"/>
            <a:ext cx="112979" cy="147278"/>
          </a:xfrm>
          <a:prstGeom prst="rect">
            <a:avLst/>
          </a:prstGeom>
        </p:spPr>
      </p:sp>
      <p:sp>
        <p:nvSpPr>
          <p:cNvPr id="16984" name="Freeform 16984"/>
          <p:cNvSpPr/>
          <p:nvPr/>
        </p:nvSpPr>
        <p:spPr>
          <a:xfrm>
            <a:off x="4691176" y="7435698"/>
            <a:ext cx="45720" cy="73152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85" name="Freeform 16985"/>
          <p:cNvSpPr/>
          <p:nvPr/>
        </p:nvSpPr>
        <p:spPr>
          <a:xfrm>
            <a:off x="4747666" y="7435698"/>
            <a:ext cx="46736" cy="73152"/>
          </a:xfrm>
          <a:custGeom>
            <a:avLst/>
            <a:gdLst/>
            <a:ahLst/>
            <a:cxnLst/>
            <a:rect l="0" t="0" r="0" b="0"/>
            <a:pathLst>
              <a:path w="5842000" h="9144000">
                <a:moveTo>
                  <a:pt x="1562100" y="9144000"/>
                </a:moveTo>
                <a:lnTo>
                  <a:pt x="2641600" y="9144000"/>
                </a:lnTo>
                <a:lnTo>
                  <a:pt x="5067300" y="5194300"/>
                </a:lnTo>
                <a:cubicBezTo>
                  <a:pt x="5511800" y="4470400"/>
                  <a:pt x="5842000" y="3771900"/>
                  <a:pt x="5842000" y="2781300"/>
                </a:cubicBezTo>
                <a:cubicBezTo>
                  <a:pt x="5842000" y="1130300"/>
                  <a:pt x="4610100" y="0"/>
                  <a:pt x="2921000" y="0"/>
                </a:cubicBezTo>
                <a:cubicBezTo>
                  <a:pt x="1231900" y="0"/>
                  <a:pt x="0" y="1130300"/>
                  <a:pt x="0" y="2781300"/>
                </a:cubicBezTo>
                <a:cubicBezTo>
                  <a:pt x="0" y="4394200"/>
                  <a:pt x="1181100" y="5562600"/>
                  <a:pt x="2743200" y="5562600"/>
                </a:cubicBezTo>
                <a:cubicBezTo>
                  <a:pt x="3149600" y="5562600"/>
                  <a:pt x="3695700" y="5461000"/>
                  <a:pt x="3987800" y="5257800"/>
                </a:cubicBezTo>
                <a:lnTo>
                  <a:pt x="4013200" y="5283200"/>
                </a:lnTo>
                <a:close/>
                <a:moveTo>
                  <a:pt x="4927600" y="2781300"/>
                </a:moveTo>
                <a:cubicBezTo>
                  <a:pt x="4927600" y="3924300"/>
                  <a:pt x="4102100" y="4724400"/>
                  <a:pt x="2921000" y="4724400"/>
                </a:cubicBezTo>
                <a:cubicBezTo>
                  <a:pt x="1739900" y="4724400"/>
                  <a:pt x="914400" y="3924300"/>
                  <a:pt x="914400" y="2781300"/>
                </a:cubicBezTo>
                <a:cubicBezTo>
                  <a:pt x="914400" y="1638300"/>
                  <a:pt x="1739900" y="838200"/>
                  <a:pt x="2921000" y="838200"/>
                </a:cubicBezTo>
                <a:cubicBezTo>
                  <a:pt x="4102100" y="838200"/>
                  <a:pt x="4927600" y="1638300"/>
                  <a:pt x="4927600" y="2781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86" name="Rectangle 16986"/>
          <p:cNvSpPr/>
          <p:nvPr/>
        </p:nvSpPr>
        <p:spPr>
          <a:xfrm>
            <a:off x="4686300" y="7390832"/>
            <a:ext cx="112979" cy="147278"/>
          </a:xfrm>
          <a:prstGeom prst="rect">
            <a:avLst/>
          </a:prstGeom>
        </p:spPr>
      </p:sp>
      <p:sp>
        <p:nvSpPr>
          <p:cNvPr id="16987" name="Freeform 16987"/>
          <p:cNvSpPr/>
          <p:nvPr/>
        </p:nvSpPr>
        <p:spPr>
          <a:xfrm>
            <a:off x="4691176" y="7435698"/>
            <a:ext cx="45720" cy="73152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88" name="Freeform 16988"/>
          <p:cNvSpPr/>
          <p:nvPr/>
        </p:nvSpPr>
        <p:spPr>
          <a:xfrm>
            <a:off x="4747666" y="7435698"/>
            <a:ext cx="46736" cy="73152"/>
          </a:xfrm>
          <a:custGeom>
            <a:avLst/>
            <a:gdLst/>
            <a:ahLst/>
            <a:cxnLst/>
            <a:rect l="0" t="0" r="0" b="0"/>
            <a:pathLst>
              <a:path w="5842000" h="9144000">
                <a:moveTo>
                  <a:pt x="1562100" y="9144000"/>
                </a:moveTo>
                <a:lnTo>
                  <a:pt x="2641600" y="9144000"/>
                </a:lnTo>
                <a:lnTo>
                  <a:pt x="5067300" y="5194300"/>
                </a:lnTo>
                <a:cubicBezTo>
                  <a:pt x="5511800" y="4470400"/>
                  <a:pt x="5842000" y="3771900"/>
                  <a:pt x="5842000" y="2781300"/>
                </a:cubicBezTo>
                <a:cubicBezTo>
                  <a:pt x="5842000" y="1130300"/>
                  <a:pt x="4610100" y="0"/>
                  <a:pt x="2921000" y="0"/>
                </a:cubicBezTo>
                <a:cubicBezTo>
                  <a:pt x="1231900" y="0"/>
                  <a:pt x="0" y="1130300"/>
                  <a:pt x="0" y="2781300"/>
                </a:cubicBezTo>
                <a:cubicBezTo>
                  <a:pt x="0" y="4394200"/>
                  <a:pt x="1181100" y="5562600"/>
                  <a:pt x="2743200" y="5562600"/>
                </a:cubicBezTo>
                <a:cubicBezTo>
                  <a:pt x="3149600" y="5562600"/>
                  <a:pt x="3695700" y="5461000"/>
                  <a:pt x="3987800" y="5257800"/>
                </a:cubicBezTo>
                <a:lnTo>
                  <a:pt x="4013200" y="5283200"/>
                </a:lnTo>
                <a:close/>
                <a:moveTo>
                  <a:pt x="4927600" y="2781300"/>
                </a:moveTo>
                <a:cubicBezTo>
                  <a:pt x="4927600" y="3924300"/>
                  <a:pt x="4102100" y="4724400"/>
                  <a:pt x="2921000" y="4724400"/>
                </a:cubicBezTo>
                <a:cubicBezTo>
                  <a:pt x="1739900" y="4724400"/>
                  <a:pt x="914400" y="3924300"/>
                  <a:pt x="914400" y="2781300"/>
                </a:cubicBezTo>
                <a:cubicBezTo>
                  <a:pt x="914400" y="1638300"/>
                  <a:pt x="1739900" y="838200"/>
                  <a:pt x="2921000" y="838200"/>
                </a:cubicBezTo>
                <a:cubicBezTo>
                  <a:pt x="4102100" y="838200"/>
                  <a:pt x="4927600" y="1638300"/>
                  <a:pt x="4927600" y="2781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989" name="Picture 16989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3652" y="-14287"/>
            <a:ext cx="5055989" cy="7800975"/>
          </a:xfrm>
          <a:prstGeom prst="rect">
            <a:avLst/>
          </a:prstGeom>
          <a:noFill/>
        </p:spPr>
      </p:pic>
      <p:pic>
        <p:nvPicPr>
          <p:cNvPr id="16990" name="Picture 16990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42900" y="-12700"/>
            <a:ext cx="3172396" cy="5572950"/>
          </a:xfrm>
          <a:prstGeom prst="rect">
            <a:avLst/>
          </a:prstGeom>
          <a:noFill/>
        </p:spPr>
      </p:pic>
      <p:sp>
        <p:nvSpPr>
          <p:cNvPr id="16991" name="Freeform 16991"/>
          <p:cNvSpPr/>
          <p:nvPr/>
        </p:nvSpPr>
        <p:spPr>
          <a:xfrm>
            <a:off x="0" y="457200"/>
            <a:ext cx="2217420" cy="571500"/>
          </a:xfrm>
          <a:custGeom>
            <a:avLst/>
            <a:gdLst/>
            <a:ahLst/>
            <a:cxnLst/>
            <a:rect l="0" t="0" r="0" b="0"/>
            <a:pathLst>
              <a:path w="2217420" h="571500">
                <a:moveTo>
                  <a:pt x="0" y="571500"/>
                </a:moveTo>
                <a:lnTo>
                  <a:pt x="2217420" y="571500"/>
                </a:lnTo>
                <a:lnTo>
                  <a:pt x="2217420" y="0"/>
                </a:lnTo>
                <a:lnTo>
                  <a:pt x="0" y="0"/>
                </a:lnTo>
                <a:lnTo>
                  <a:pt x="0" y="571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6992" name="Picture 1699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704850"/>
            <a:ext cx="2141220" cy="76200"/>
          </a:xfrm>
          <a:prstGeom prst="rect">
            <a:avLst/>
          </a:prstGeom>
          <a:noFill/>
        </p:spPr>
      </p:pic>
      <p:sp>
        <p:nvSpPr>
          <p:cNvPr id="16993" name="Rectangle 16993"/>
          <p:cNvSpPr/>
          <p:nvPr/>
        </p:nvSpPr>
        <p:spPr>
          <a:xfrm>
            <a:off x="1614633" y="404672"/>
            <a:ext cx="488492" cy="309676"/>
          </a:xfrm>
          <a:prstGeom prst="rect">
            <a:avLst/>
          </a:prstGeom>
        </p:spPr>
      </p:sp>
      <p:sp>
        <p:nvSpPr>
          <p:cNvPr id="16994" name="Freeform 16994"/>
          <p:cNvSpPr/>
          <p:nvPr/>
        </p:nvSpPr>
        <p:spPr>
          <a:xfrm>
            <a:off x="1623980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95" name="Freeform 16995"/>
          <p:cNvSpPr/>
          <p:nvPr/>
        </p:nvSpPr>
        <p:spPr>
          <a:xfrm>
            <a:off x="1720907" y="530859"/>
            <a:ext cx="73964" cy="138176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96" name="Freeform 16996"/>
          <p:cNvSpPr/>
          <p:nvPr/>
        </p:nvSpPr>
        <p:spPr>
          <a:xfrm>
            <a:off x="1803203" y="530452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97" name="Freeform 16997"/>
          <p:cNvSpPr/>
          <p:nvPr/>
        </p:nvSpPr>
        <p:spPr>
          <a:xfrm>
            <a:off x="1900129" y="530859"/>
            <a:ext cx="109321" cy="138176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98" name="Freeform 16998"/>
          <p:cNvSpPr/>
          <p:nvPr/>
        </p:nvSpPr>
        <p:spPr>
          <a:xfrm>
            <a:off x="2021643" y="530452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99" name="Rectangle 16999"/>
          <p:cNvSpPr/>
          <p:nvPr/>
        </p:nvSpPr>
        <p:spPr>
          <a:xfrm>
            <a:off x="1038430" y="780346"/>
            <a:ext cx="1064704" cy="165688"/>
          </a:xfrm>
          <a:prstGeom prst="rect">
            <a:avLst/>
          </a:prstGeom>
        </p:spPr>
      </p:sp>
      <p:sp>
        <p:nvSpPr>
          <p:cNvPr id="17000" name="Freeform 17000"/>
          <p:cNvSpPr/>
          <p:nvPr/>
        </p:nvSpPr>
        <p:spPr>
          <a:xfrm>
            <a:off x="1049403" y="832192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01" name="Freeform 17001"/>
          <p:cNvSpPr/>
          <p:nvPr/>
        </p:nvSpPr>
        <p:spPr>
          <a:xfrm>
            <a:off x="1115926" y="85825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02" name="Freeform 17002"/>
          <p:cNvSpPr/>
          <p:nvPr/>
        </p:nvSpPr>
        <p:spPr>
          <a:xfrm>
            <a:off x="1175247" y="85802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03" name="Freeform 17003"/>
          <p:cNvSpPr/>
          <p:nvPr/>
        </p:nvSpPr>
        <p:spPr>
          <a:xfrm>
            <a:off x="1233083" y="82670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04" name="Freeform 17004"/>
          <p:cNvSpPr/>
          <p:nvPr/>
        </p:nvSpPr>
        <p:spPr>
          <a:xfrm>
            <a:off x="1293891" y="85825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05" name="Freeform 17005"/>
          <p:cNvSpPr/>
          <p:nvPr/>
        </p:nvSpPr>
        <p:spPr>
          <a:xfrm>
            <a:off x="1361899" y="82670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06" name="Freeform 17006"/>
          <p:cNvSpPr/>
          <p:nvPr/>
        </p:nvSpPr>
        <p:spPr>
          <a:xfrm>
            <a:off x="1384874" y="85825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07" name="Freeform 17007"/>
          <p:cNvSpPr/>
          <p:nvPr/>
        </p:nvSpPr>
        <p:spPr>
          <a:xfrm>
            <a:off x="1455739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08" name="Freeform 17008"/>
          <p:cNvSpPr/>
          <p:nvPr/>
        </p:nvSpPr>
        <p:spPr>
          <a:xfrm>
            <a:off x="1522376" y="85825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09" name="Freeform 17009"/>
          <p:cNvSpPr/>
          <p:nvPr/>
        </p:nvSpPr>
        <p:spPr>
          <a:xfrm>
            <a:off x="1586270" y="825334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10" name="Freeform 17010"/>
          <p:cNvSpPr/>
          <p:nvPr/>
        </p:nvSpPr>
        <p:spPr>
          <a:xfrm>
            <a:off x="1661251" y="832192"/>
            <a:ext cx="48806" cy="80924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11" name="Freeform 17011"/>
          <p:cNvSpPr/>
          <p:nvPr/>
        </p:nvSpPr>
        <p:spPr>
          <a:xfrm>
            <a:off x="1722059" y="83356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12" name="Freeform 17012"/>
          <p:cNvSpPr/>
          <p:nvPr/>
        </p:nvSpPr>
        <p:spPr>
          <a:xfrm>
            <a:off x="1748919" y="85825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13" name="Freeform 17013"/>
          <p:cNvSpPr/>
          <p:nvPr/>
        </p:nvSpPr>
        <p:spPr>
          <a:xfrm>
            <a:off x="1810298" y="85825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14" name="Freeform 17014"/>
          <p:cNvSpPr/>
          <p:nvPr/>
        </p:nvSpPr>
        <p:spPr>
          <a:xfrm>
            <a:off x="1900138" y="832192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15" name="Freeform 17015"/>
          <p:cNvSpPr/>
          <p:nvPr/>
        </p:nvSpPr>
        <p:spPr>
          <a:xfrm>
            <a:off x="1987120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16" name="Freeform 17016"/>
          <p:cNvSpPr/>
          <p:nvPr/>
        </p:nvSpPr>
        <p:spPr>
          <a:xfrm>
            <a:off x="2018096" y="84453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17" name="Freeform 17017"/>
          <p:cNvSpPr/>
          <p:nvPr/>
        </p:nvSpPr>
        <p:spPr>
          <a:xfrm>
            <a:off x="2058215" y="85825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18" name="Rectangle 17018"/>
          <p:cNvSpPr/>
          <p:nvPr/>
        </p:nvSpPr>
        <p:spPr>
          <a:xfrm>
            <a:off x="229920" y="7390832"/>
            <a:ext cx="112979" cy="147278"/>
          </a:xfrm>
          <a:prstGeom prst="rect">
            <a:avLst/>
          </a:prstGeom>
        </p:spPr>
      </p:sp>
      <p:sp>
        <p:nvSpPr>
          <p:cNvPr id="17019" name="Freeform 17019"/>
          <p:cNvSpPr/>
          <p:nvPr/>
        </p:nvSpPr>
        <p:spPr>
          <a:xfrm>
            <a:off x="233781" y="7435698"/>
            <a:ext cx="45618" cy="74371"/>
          </a:xfrm>
          <a:custGeom>
            <a:avLst/>
            <a:gdLst/>
            <a:ahLst/>
            <a:cxnLst/>
            <a:rect l="0" t="0" r="0" b="0"/>
            <a:pathLst>
              <a:path w="5702300" h="9296400">
                <a:moveTo>
                  <a:pt x="2108200" y="4851400"/>
                </a:moveTo>
                <a:lnTo>
                  <a:pt x="2501900" y="4851400"/>
                </a:lnTo>
                <a:cubicBezTo>
                  <a:pt x="3683000" y="4851400"/>
                  <a:pt x="4787900" y="5321300"/>
                  <a:pt x="4787900" y="6680200"/>
                </a:cubicBezTo>
                <a:cubicBezTo>
                  <a:pt x="4787900" y="7734300"/>
                  <a:pt x="3937000" y="8458200"/>
                  <a:pt x="2908300" y="8458200"/>
                </a:cubicBezTo>
                <a:cubicBezTo>
                  <a:pt x="1828800" y="8458200"/>
                  <a:pt x="1270000" y="8039100"/>
                  <a:pt x="965200" y="7188200"/>
                </a:cubicBezTo>
                <a:lnTo>
                  <a:pt x="0" y="7480300"/>
                </a:lnTo>
                <a:cubicBezTo>
                  <a:pt x="495300" y="8750300"/>
                  <a:pt x="1511300" y="9296400"/>
                  <a:pt x="2832100" y="9296400"/>
                </a:cubicBezTo>
                <a:cubicBezTo>
                  <a:pt x="4394200" y="9296400"/>
                  <a:pt x="5702300" y="8369300"/>
                  <a:pt x="5702300" y="6705600"/>
                </a:cubicBezTo>
                <a:cubicBezTo>
                  <a:pt x="5702300" y="5575300"/>
                  <a:pt x="5003800" y="4635500"/>
                  <a:pt x="3975100" y="4419600"/>
                </a:cubicBezTo>
                <a:lnTo>
                  <a:pt x="3937000" y="4394200"/>
                </a:lnTo>
                <a:cubicBezTo>
                  <a:pt x="4762500" y="4127500"/>
                  <a:pt x="5461000" y="3314700"/>
                  <a:pt x="5461000" y="2336800"/>
                </a:cubicBezTo>
                <a:cubicBezTo>
                  <a:pt x="5461000" y="838200"/>
                  <a:pt x="4267200" y="0"/>
                  <a:pt x="2857500" y="0"/>
                </a:cubicBezTo>
                <a:cubicBezTo>
                  <a:pt x="1765300" y="0"/>
                  <a:pt x="901700" y="457200"/>
                  <a:pt x="368300" y="1422400"/>
                </a:cubicBezTo>
                <a:lnTo>
                  <a:pt x="1168400" y="1828800"/>
                </a:lnTo>
                <a:cubicBezTo>
                  <a:pt x="1536700" y="1193800"/>
                  <a:pt x="2133600" y="838200"/>
                  <a:pt x="2882900" y="838200"/>
                </a:cubicBezTo>
                <a:cubicBezTo>
                  <a:pt x="3924300" y="838200"/>
                  <a:pt x="4546600" y="1397000"/>
                  <a:pt x="4546600" y="2362200"/>
                </a:cubicBezTo>
                <a:cubicBezTo>
                  <a:pt x="4546600" y="3556000"/>
                  <a:pt x="3644900" y="4013200"/>
                  <a:pt x="2578100" y="4013200"/>
                </a:cubicBezTo>
                <a:lnTo>
                  <a:pt x="2108200" y="4013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20" name="Freeform 17020"/>
          <p:cNvSpPr/>
          <p:nvPr/>
        </p:nvSpPr>
        <p:spPr>
          <a:xfrm>
            <a:off x="290271" y="7435698"/>
            <a:ext cx="48768" cy="74371"/>
          </a:xfrm>
          <a:custGeom>
            <a:avLst/>
            <a:gdLst/>
            <a:ahLst/>
            <a:cxnLst/>
            <a:rect l="0" t="0" r="0" b="0"/>
            <a:pathLst>
              <a:path w="6096000" h="9296400">
                <a:moveTo>
                  <a:pt x="3048000" y="0"/>
                </a:moveTo>
                <a:cubicBezTo>
                  <a:pt x="469900" y="0"/>
                  <a:pt x="0" y="2654300"/>
                  <a:pt x="0" y="4648200"/>
                </a:cubicBezTo>
                <a:cubicBezTo>
                  <a:pt x="0" y="6642100"/>
                  <a:pt x="469900" y="9296400"/>
                  <a:pt x="3048000" y="9296400"/>
                </a:cubicBezTo>
                <a:cubicBezTo>
                  <a:pt x="5626100" y="9296400"/>
                  <a:pt x="6096000" y="6642100"/>
                  <a:pt x="6096000" y="4648200"/>
                </a:cubicBezTo>
                <a:cubicBezTo>
                  <a:pt x="6096000" y="2654300"/>
                  <a:pt x="5626100" y="0"/>
                  <a:pt x="3048000" y="0"/>
                </a:cubicBezTo>
                <a:close/>
                <a:moveTo>
                  <a:pt x="3048000" y="838200"/>
                </a:moveTo>
                <a:cubicBezTo>
                  <a:pt x="5003800" y="838200"/>
                  <a:pt x="5181600" y="3225800"/>
                  <a:pt x="5181600" y="4648200"/>
                </a:cubicBezTo>
                <a:cubicBezTo>
                  <a:pt x="5181600" y="6070600"/>
                  <a:pt x="5003800" y="8458200"/>
                  <a:pt x="3048000" y="8458200"/>
                </a:cubicBezTo>
                <a:cubicBezTo>
                  <a:pt x="1092200" y="8458200"/>
                  <a:pt x="914400" y="6070600"/>
                  <a:pt x="914400" y="4648200"/>
                </a:cubicBezTo>
                <a:cubicBezTo>
                  <a:pt x="914400" y="3225800"/>
                  <a:pt x="1092200" y="838200"/>
                  <a:pt x="3048000" y="838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21" name="Freeform 17021"/>
          <p:cNvSpPr/>
          <p:nvPr/>
        </p:nvSpPr>
        <p:spPr>
          <a:xfrm>
            <a:off x="233781" y="7435698"/>
            <a:ext cx="45618" cy="74371"/>
          </a:xfrm>
          <a:custGeom>
            <a:avLst/>
            <a:gdLst/>
            <a:ahLst/>
            <a:cxnLst/>
            <a:rect l="0" t="0" r="0" b="0"/>
            <a:pathLst>
              <a:path w="5702300" h="9296400">
                <a:moveTo>
                  <a:pt x="2108200" y="4851400"/>
                </a:moveTo>
                <a:lnTo>
                  <a:pt x="2501900" y="4851400"/>
                </a:lnTo>
                <a:cubicBezTo>
                  <a:pt x="3683000" y="4851400"/>
                  <a:pt x="4787900" y="5321300"/>
                  <a:pt x="4787900" y="6680200"/>
                </a:cubicBezTo>
                <a:cubicBezTo>
                  <a:pt x="4787900" y="7734300"/>
                  <a:pt x="3937000" y="8458200"/>
                  <a:pt x="2908300" y="8458200"/>
                </a:cubicBezTo>
                <a:cubicBezTo>
                  <a:pt x="1828800" y="8458200"/>
                  <a:pt x="1270000" y="8039100"/>
                  <a:pt x="965200" y="7188200"/>
                </a:cubicBezTo>
                <a:lnTo>
                  <a:pt x="0" y="7480300"/>
                </a:lnTo>
                <a:cubicBezTo>
                  <a:pt x="495300" y="8750300"/>
                  <a:pt x="1511300" y="9296400"/>
                  <a:pt x="2832100" y="9296400"/>
                </a:cubicBezTo>
                <a:cubicBezTo>
                  <a:pt x="4394200" y="9296400"/>
                  <a:pt x="5702300" y="8369300"/>
                  <a:pt x="5702300" y="6705600"/>
                </a:cubicBezTo>
                <a:cubicBezTo>
                  <a:pt x="5702300" y="5575300"/>
                  <a:pt x="5003800" y="4635500"/>
                  <a:pt x="3975100" y="4419600"/>
                </a:cubicBezTo>
                <a:lnTo>
                  <a:pt x="3937000" y="4394200"/>
                </a:lnTo>
                <a:cubicBezTo>
                  <a:pt x="4762500" y="4127500"/>
                  <a:pt x="5461000" y="3314700"/>
                  <a:pt x="5461000" y="2336800"/>
                </a:cubicBezTo>
                <a:cubicBezTo>
                  <a:pt x="5461000" y="838200"/>
                  <a:pt x="4267200" y="0"/>
                  <a:pt x="2857500" y="0"/>
                </a:cubicBezTo>
                <a:cubicBezTo>
                  <a:pt x="1765300" y="0"/>
                  <a:pt x="901700" y="457200"/>
                  <a:pt x="368300" y="1422400"/>
                </a:cubicBezTo>
                <a:lnTo>
                  <a:pt x="1168400" y="1828800"/>
                </a:lnTo>
                <a:cubicBezTo>
                  <a:pt x="1536700" y="1193800"/>
                  <a:pt x="2133600" y="838200"/>
                  <a:pt x="2882900" y="838200"/>
                </a:cubicBezTo>
                <a:cubicBezTo>
                  <a:pt x="3924300" y="838200"/>
                  <a:pt x="4546600" y="1397000"/>
                  <a:pt x="4546600" y="2362200"/>
                </a:cubicBezTo>
                <a:cubicBezTo>
                  <a:pt x="4546600" y="3556000"/>
                  <a:pt x="3644900" y="4013200"/>
                  <a:pt x="2578100" y="4013200"/>
                </a:cubicBezTo>
                <a:lnTo>
                  <a:pt x="2108200" y="4013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22" name="Freeform 17022"/>
          <p:cNvSpPr/>
          <p:nvPr/>
        </p:nvSpPr>
        <p:spPr>
          <a:xfrm>
            <a:off x="290271" y="7435698"/>
            <a:ext cx="48768" cy="74371"/>
          </a:xfrm>
          <a:custGeom>
            <a:avLst/>
            <a:gdLst/>
            <a:ahLst/>
            <a:cxnLst/>
            <a:rect l="0" t="0" r="0" b="0"/>
            <a:pathLst>
              <a:path w="6096000" h="9296400">
                <a:moveTo>
                  <a:pt x="3048000" y="0"/>
                </a:moveTo>
                <a:cubicBezTo>
                  <a:pt x="469900" y="0"/>
                  <a:pt x="0" y="2654300"/>
                  <a:pt x="0" y="4648200"/>
                </a:cubicBezTo>
                <a:cubicBezTo>
                  <a:pt x="0" y="6642100"/>
                  <a:pt x="469900" y="9296400"/>
                  <a:pt x="3048000" y="9296400"/>
                </a:cubicBezTo>
                <a:cubicBezTo>
                  <a:pt x="5626100" y="9296400"/>
                  <a:pt x="6096000" y="6642100"/>
                  <a:pt x="6096000" y="4648200"/>
                </a:cubicBezTo>
                <a:cubicBezTo>
                  <a:pt x="6096000" y="2654300"/>
                  <a:pt x="5626100" y="0"/>
                  <a:pt x="3048000" y="0"/>
                </a:cubicBezTo>
                <a:close/>
                <a:moveTo>
                  <a:pt x="3048000" y="838200"/>
                </a:moveTo>
                <a:cubicBezTo>
                  <a:pt x="5003800" y="838200"/>
                  <a:pt x="5181600" y="3225800"/>
                  <a:pt x="5181600" y="4648200"/>
                </a:cubicBezTo>
                <a:cubicBezTo>
                  <a:pt x="5181600" y="6070600"/>
                  <a:pt x="5003800" y="8458200"/>
                  <a:pt x="3048000" y="8458200"/>
                </a:cubicBezTo>
                <a:cubicBezTo>
                  <a:pt x="1092200" y="8458200"/>
                  <a:pt x="914400" y="6070600"/>
                  <a:pt x="914400" y="4648200"/>
                </a:cubicBezTo>
                <a:cubicBezTo>
                  <a:pt x="914400" y="3225800"/>
                  <a:pt x="1092200" y="838200"/>
                  <a:pt x="3048000" y="838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23" name="Rectangle 17023"/>
          <p:cNvSpPr/>
          <p:nvPr/>
        </p:nvSpPr>
        <p:spPr>
          <a:xfrm>
            <a:off x="229920" y="7390832"/>
            <a:ext cx="112979" cy="147278"/>
          </a:xfrm>
          <a:prstGeom prst="rect">
            <a:avLst/>
          </a:prstGeom>
        </p:spPr>
      </p:sp>
      <p:sp>
        <p:nvSpPr>
          <p:cNvPr id="17024" name="Freeform 17024"/>
          <p:cNvSpPr/>
          <p:nvPr/>
        </p:nvSpPr>
        <p:spPr>
          <a:xfrm>
            <a:off x="233781" y="7435698"/>
            <a:ext cx="45618" cy="74371"/>
          </a:xfrm>
          <a:custGeom>
            <a:avLst/>
            <a:gdLst/>
            <a:ahLst/>
            <a:cxnLst/>
            <a:rect l="0" t="0" r="0" b="0"/>
            <a:pathLst>
              <a:path w="5702300" h="9296400">
                <a:moveTo>
                  <a:pt x="2108200" y="4851400"/>
                </a:moveTo>
                <a:lnTo>
                  <a:pt x="2501900" y="4851400"/>
                </a:lnTo>
                <a:cubicBezTo>
                  <a:pt x="3683000" y="4851400"/>
                  <a:pt x="4787900" y="5321300"/>
                  <a:pt x="4787900" y="6680200"/>
                </a:cubicBezTo>
                <a:cubicBezTo>
                  <a:pt x="4787900" y="7734300"/>
                  <a:pt x="3937000" y="8458200"/>
                  <a:pt x="2908300" y="8458200"/>
                </a:cubicBezTo>
                <a:cubicBezTo>
                  <a:pt x="1828800" y="8458200"/>
                  <a:pt x="1270000" y="8039100"/>
                  <a:pt x="965200" y="7188200"/>
                </a:cubicBezTo>
                <a:lnTo>
                  <a:pt x="0" y="7480300"/>
                </a:lnTo>
                <a:cubicBezTo>
                  <a:pt x="495300" y="8750300"/>
                  <a:pt x="1511300" y="9296400"/>
                  <a:pt x="2832100" y="9296400"/>
                </a:cubicBezTo>
                <a:cubicBezTo>
                  <a:pt x="4394200" y="9296400"/>
                  <a:pt x="5702300" y="8369300"/>
                  <a:pt x="5702300" y="6705600"/>
                </a:cubicBezTo>
                <a:cubicBezTo>
                  <a:pt x="5702300" y="5575300"/>
                  <a:pt x="5003800" y="4635500"/>
                  <a:pt x="3975100" y="4419600"/>
                </a:cubicBezTo>
                <a:lnTo>
                  <a:pt x="3937000" y="4394200"/>
                </a:lnTo>
                <a:cubicBezTo>
                  <a:pt x="4762500" y="4127500"/>
                  <a:pt x="5461000" y="3314700"/>
                  <a:pt x="5461000" y="2336800"/>
                </a:cubicBezTo>
                <a:cubicBezTo>
                  <a:pt x="5461000" y="838200"/>
                  <a:pt x="4267200" y="0"/>
                  <a:pt x="2857500" y="0"/>
                </a:cubicBezTo>
                <a:cubicBezTo>
                  <a:pt x="1765300" y="0"/>
                  <a:pt x="901700" y="457200"/>
                  <a:pt x="368300" y="1422400"/>
                </a:cubicBezTo>
                <a:lnTo>
                  <a:pt x="1168400" y="1828800"/>
                </a:lnTo>
                <a:cubicBezTo>
                  <a:pt x="1536700" y="1193800"/>
                  <a:pt x="2133600" y="838200"/>
                  <a:pt x="2882900" y="838200"/>
                </a:cubicBezTo>
                <a:cubicBezTo>
                  <a:pt x="3924300" y="838200"/>
                  <a:pt x="4546600" y="1397000"/>
                  <a:pt x="4546600" y="2362200"/>
                </a:cubicBezTo>
                <a:cubicBezTo>
                  <a:pt x="4546600" y="3556000"/>
                  <a:pt x="3644900" y="4013200"/>
                  <a:pt x="2578100" y="4013200"/>
                </a:cubicBezTo>
                <a:lnTo>
                  <a:pt x="2108200" y="4013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25" name="Freeform 17025"/>
          <p:cNvSpPr/>
          <p:nvPr/>
        </p:nvSpPr>
        <p:spPr>
          <a:xfrm>
            <a:off x="290271" y="7435698"/>
            <a:ext cx="48768" cy="74371"/>
          </a:xfrm>
          <a:custGeom>
            <a:avLst/>
            <a:gdLst/>
            <a:ahLst/>
            <a:cxnLst/>
            <a:rect l="0" t="0" r="0" b="0"/>
            <a:pathLst>
              <a:path w="6096000" h="9296400">
                <a:moveTo>
                  <a:pt x="3048000" y="0"/>
                </a:moveTo>
                <a:cubicBezTo>
                  <a:pt x="469900" y="0"/>
                  <a:pt x="0" y="2654300"/>
                  <a:pt x="0" y="4648200"/>
                </a:cubicBezTo>
                <a:cubicBezTo>
                  <a:pt x="0" y="6642100"/>
                  <a:pt x="469900" y="9296400"/>
                  <a:pt x="3048000" y="9296400"/>
                </a:cubicBezTo>
                <a:cubicBezTo>
                  <a:pt x="5626100" y="9296400"/>
                  <a:pt x="6096000" y="6642100"/>
                  <a:pt x="6096000" y="4648200"/>
                </a:cubicBezTo>
                <a:cubicBezTo>
                  <a:pt x="6096000" y="2654300"/>
                  <a:pt x="5626100" y="0"/>
                  <a:pt x="3048000" y="0"/>
                </a:cubicBezTo>
                <a:close/>
                <a:moveTo>
                  <a:pt x="3048000" y="838200"/>
                </a:moveTo>
                <a:cubicBezTo>
                  <a:pt x="5003800" y="838200"/>
                  <a:pt x="5181600" y="3225800"/>
                  <a:pt x="5181600" y="4648200"/>
                </a:cubicBezTo>
                <a:cubicBezTo>
                  <a:pt x="5181600" y="6070600"/>
                  <a:pt x="5003800" y="8458200"/>
                  <a:pt x="3048000" y="8458200"/>
                </a:cubicBezTo>
                <a:cubicBezTo>
                  <a:pt x="1092200" y="8458200"/>
                  <a:pt x="914400" y="6070600"/>
                  <a:pt x="914400" y="4648200"/>
                </a:cubicBezTo>
                <a:cubicBezTo>
                  <a:pt x="914400" y="3225800"/>
                  <a:pt x="1092200" y="838200"/>
                  <a:pt x="3048000" y="838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26" name="Freeform 17026"/>
          <p:cNvSpPr/>
          <p:nvPr/>
        </p:nvSpPr>
        <p:spPr>
          <a:xfrm>
            <a:off x="233781" y="7435698"/>
            <a:ext cx="45618" cy="74371"/>
          </a:xfrm>
          <a:custGeom>
            <a:avLst/>
            <a:gdLst/>
            <a:ahLst/>
            <a:cxnLst/>
            <a:rect l="0" t="0" r="0" b="0"/>
            <a:pathLst>
              <a:path w="5702300" h="9296400">
                <a:moveTo>
                  <a:pt x="2108200" y="4851400"/>
                </a:moveTo>
                <a:lnTo>
                  <a:pt x="2501900" y="4851400"/>
                </a:lnTo>
                <a:cubicBezTo>
                  <a:pt x="3683000" y="4851400"/>
                  <a:pt x="4787900" y="5321300"/>
                  <a:pt x="4787900" y="6680200"/>
                </a:cubicBezTo>
                <a:cubicBezTo>
                  <a:pt x="4787900" y="7734300"/>
                  <a:pt x="3937000" y="8458200"/>
                  <a:pt x="2908300" y="8458200"/>
                </a:cubicBezTo>
                <a:cubicBezTo>
                  <a:pt x="1828800" y="8458200"/>
                  <a:pt x="1270000" y="8039100"/>
                  <a:pt x="965200" y="7188200"/>
                </a:cubicBezTo>
                <a:lnTo>
                  <a:pt x="0" y="7480300"/>
                </a:lnTo>
                <a:cubicBezTo>
                  <a:pt x="495300" y="8750300"/>
                  <a:pt x="1511300" y="9296400"/>
                  <a:pt x="2832100" y="9296400"/>
                </a:cubicBezTo>
                <a:cubicBezTo>
                  <a:pt x="4394200" y="9296400"/>
                  <a:pt x="5702300" y="8369300"/>
                  <a:pt x="5702300" y="6705600"/>
                </a:cubicBezTo>
                <a:cubicBezTo>
                  <a:pt x="5702300" y="5575300"/>
                  <a:pt x="5003800" y="4635500"/>
                  <a:pt x="3975100" y="4419600"/>
                </a:cubicBezTo>
                <a:lnTo>
                  <a:pt x="3937000" y="4394200"/>
                </a:lnTo>
                <a:cubicBezTo>
                  <a:pt x="4762500" y="4127500"/>
                  <a:pt x="5461000" y="3314700"/>
                  <a:pt x="5461000" y="2336800"/>
                </a:cubicBezTo>
                <a:cubicBezTo>
                  <a:pt x="5461000" y="838200"/>
                  <a:pt x="4267200" y="0"/>
                  <a:pt x="2857500" y="0"/>
                </a:cubicBezTo>
                <a:cubicBezTo>
                  <a:pt x="1765300" y="0"/>
                  <a:pt x="901700" y="457200"/>
                  <a:pt x="368300" y="1422400"/>
                </a:cubicBezTo>
                <a:lnTo>
                  <a:pt x="1168400" y="1828800"/>
                </a:lnTo>
                <a:cubicBezTo>
                  <a:pt x="1536700" y="1193800"/>
                  <a:pt x="2133600" y="838200"/>
                  <a:pt x="2882900" y="838200"/>
                </a:cubicBezTo>
                <a:cubicBezTo>
                  <a:pt x="3924300" y="838200"/>
                  <a:pt x="4546600" y="1397000"/>
                  <a:pt x="4546600" y="2362200"/>
                </a:cubicBezTo>
                <a:cubicBezTo>
                  <a:pt x="4546600" y="3556000"/>
                  <a:pt x="3644900" y="4013200"/>
                  <a:pt x="2578100" y="4013200"/>
                </a:cubicBezTo>
                <a:lnTo>
                  <a:pt x="2108200" y="4013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27" name="Freeform 17027"/>
          <p:cNvSpPr/>
          <p:nvPr/>
        </p:nvSpPr>
        <p:spPr>
          <a:xfrm>
            <a:off x="290271" y="7435698"/>
            <a:ext cx="48768" cy="74371"/>
          </a:xfrm>
          <a:custGeom>
            <a:avLst/>
            <a:gdLst/>
            <a:ahLst/>
            <a:cxnLst/>
            <a:rect l="0" t="0" r="0" b="0"/>
            <a:pathLst>
              <a:path w="6096000" h="9296400">
                <a:moveTo>
                  <a:pt x="3048000" y="0"/>
                </a:moveTo>
                <a:cubicBezTo>
                  <a:pt x="469900" y="0"/>
                  <a:pt x="0" y="2654300"/>
                  <a:pt x="0" y="4648200"/>
                </a:cubicBezTo>
                <a:cubicBezTo>
                  <a:pt x="0" y="6642100"/>
                  <a:pt x="469900" y="9296400"/>
                  <a:pt x="3048000" y="9296400"/>
                </a:cubicBezTo>
                <a:cubicBezTo>
                  <a:pt x="5626100" y="9296400"/>
                  <a:pt x="6096000" y="6642100"/>
                  <a:pt x="6096000" y="4648200"/>
                </a:cubicBezTo>
                <a:cubicBezTo>
                  <a:pt x="6096000" y="2654300"/>
                  <a:pt x="5626100" y="0"/>
                  <a:pt x="3048000" y="0"/>
                </a:cubicBezTo>
                <a:close/>
                <a:moveTo>
                  <a:pt x="3048000" y="838200"/>
                </a:moveTo>
                <a:cubicBezTo>
                  <a:pt x="5003800" y="838200"/>
                  <a:pt x="5181600" y="3225800"/>
                  <a:pt x="5181600" y="4648200"/>
                </a:cubicBezTo>
                <a:cubicBezTo>
                  <a:pt x="5181600" y="6070600"/>
                  <a:pt x="5003800" y="8458200"/>
                  <a:pt x="3048000" y="8458200"/>
                </a:cubicBezTo>
                <a:cubicBezTo>
                  <a:pt x="1092200" y="8458200"/>
                  <a:pt x="914400" y="6070600"/>
                  <a:pt x="914400" y="4648200"/>
                </a:cubicBezTo>
                <a:cubicBezTo>
                  <a:pt x="914400" y="3225800"/>
                  <a:pt x="1092200" y="838200"/>
                  <a:pt x="3048000" y="838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28" name="Rectangle 17028"/>
          <p:cNvSpPr/>
          <p:nvPr/>
        </p:nvSpPr>
        <p:spPr>
          <a:xfrm>
            <a:off x="685800" y="1316988"/>
            <a:ext cx="1218310" cy="458164"/>
          </a:xfrm>
          <a:prstGeom prst="rect">
            <a:avLst/>
          </a:prstGeom>
        </p:spPr>
      </p:sp>
      <p:sp>
        <p:nvSpPr>
          <p:cNvPr id="17029" name="Freeform 17029"/>
          <p:cNvSpPr/>
          <p:nvPr/>
        </p:nvSpPr>
        <p:spPr>
          <a:xfrm>
            <a:off x="697992" y="1374595"/>
            <a:ext cx="60198" cy="89916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30" name="Freeform 17030"/>
          <p:cNvSpPr/>
          <p:nvPr/>
        </p:nvSpPr>
        <p:spPr>
          <a:xfrm>
            <a:off x="771905" y="1403551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31" name="Freeform 17031"/>
          <p:cNvSpPr/>
          <p:nvPr/>
        </p:nvSpPr>
        <p:spPr>
          <a:xfrm>
            <a:off x="837818" y="1403297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32" name="Freeform 17032"/>
          <p:cNvSpPr/>
          <p:nvPr/>
        </p:nvSpPr>
        <p:spPr>
          <a:xfrm>
            <a:off x="902080" y="1368499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33" name="Freeform 17033"/>
          <p:cNvSpPr/>
          <p:nvPr/>
        </p:nvSpPr>
        <p:spPr>
          <a:xfrm>
            <a:off x="969645" y="1403551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34" name="Freeform 17034"/>
          <p:cNvSpPr/>
          <p:nvPr/>
        </p:nvSpPr>
        <p:spPr>
          <a:xfrm>
            <a:off x="1045210" y="1368499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35" name="Freeform 17035"/>
          <p:cNvSpPr/>
          <p:nvPr/>
        </p:nvSpPr>
        <p:spPr>
          <a:xfrm>
            <a:off x="1070737" y="1403551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36" name="Freeform 17036"/>
          <p:cNvSpPr/>
          <p:nvPr/>
        </p:nvSpPr>
        <p:spPr>
          <a:xfrm>
            <a:off x="1149476" y="1403551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37" name="Freeform 17037"/>
          <p:cNvSpPr/>
          <p:nvPr/>
        </p:nvSpPr>
        <p:spPr>
          <a:xfrm>
            <a:off x="1223518" y="1403551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38" name="Freeform 17038"/>
          <p:cNvSpPr/>
          <p:nvPr/>
        </p:nvSpPr>
        <p:spPr>
          <a:xfrm>
            <a:off x="1294510" y="1366975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39" name="Freeform 17039"/>
          <p:cNvSpPr/>
          <p:nvPr/>
        </p:nvSpPr>
        <p:spPr>
          <a:xfrm>
            <a:off x="1377822" y="1374595"/>
            <a:ext cx="54229" cy="89916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40" name="Freeform 17040"/>
          <p:cNvSpPr/>
          <p:nvPr/>
        </p:nvSpPr>
        <p:spPr>
          <a:xfrm>
            <a:off x="1445386" y="1376119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41" name="Freeform 17041"/>
          <p:cNvSpPr/>
          <p:nvPr/>
        </p:nvSpPr>
        <p:spPr>
          <a:xfrm>
            <a:off x="1475232" y="1403551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42" name="Freeform 17042"/>
          <p:cNvSpPr/>
          <p:nvPr/>
        </p:nvSpPr>
        <p:spPr>
          <a:xfrm>
            <a:off x="1543431" y="1403551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43" name="Freeform 17043"/>
          <p:cNvSpPr/>
          <p:nvPr/>
        </p:nvSpPr>
        <p:spPr>
          <a:xfrm>
            <a:off x="1643252" y="1374595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44" name="Freeform 17044"/>
          <p:cNvSpPr/>
          <p:nvPr/>
        </p:nvSpPr>
        <p:spPr>
          <a:xfrm>
            <a:off x="1739900" y="1403551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45" name="Freeform 17045"/>
          <p:cNvSpPr/>
          <p:nvPr/>
        </p:nvSpPr>
        <p:spPr>
          <a:xfrm>
            <a:off x="1774317" y="1388311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46" name="Freeform 17046"/>
          <p:cNvSpPr/>
          <p:nvPr/>
        </p:nvSpPr>
        <p:spPr>
          <a:xfrm>
            <a:off x="1818893" y="1403551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47" name="Freeform 17047"/>
          <p:cNvSpPr/>
          <p:nvPr/>
        </p:nvSpPr>
        <p:spPr>
          <a:xfrm>
            <a:off x="697484" y="1545791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48" name="Freeform 17048"/>
          <p:cNvSpPr/>
          <p:nvPr/>
        </p:nvSpPr>
        <p:spPr>
          <a:xfrm>
            <a:off x="813561" y="1545791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49" name="Freeform 17049"/>
          <p:cNvSpPr/>
          <p:nvPr/>
        </p:nvSpPr>
        <p:spPr>
          <a:xfrm>
            <a:off x="911352" y="1545283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50" name="Freeform 17050"/>
          <p:cNvSpPr/>
          <p:nvPr/>
        </p:nvSpPr>
        <p:spPr>
          <a:xfrm>
            <a:off x="1027429" y="1545791"/>
            <a:ext cx="136652" cy="172720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51" name="Freeform 17051"/>
          <p:cNvSpPr/>
          <p:nvPr/>
        </p:nvSpPr>
        <p:spPr>
          <a:xfrm>
            <a:off x="1174241" y="1545283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52" name="Rectangle 17052"/>
          <p:cNvSpPr/>
          <p:nvPr/>
        </p:nvSpPr>
        <p:spPr>
          <a:xfrm>
            <a:off x="685800" y="1795290"/>
            <a:ext cx="2519174" cy="1994450"/>
          </a:xfrm>
          <a:prstGeom prst="rect">
            <a:avLst/>
          </a:prstGeom>
        </p:spPr>
      </p:sp>
      <p:sp>
        <p:nvSpPr>
          <p:cNvPr id="17053" name="Freeform 17053"/>
          <p:cNvSpPr/>
          <p:nvPr/>
        </p:nvSpPr>
        <p:spPr>
          <a:xfrm>
            <a:off x="687342" y="1847137"/>
            <a:ext cx="60156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54" name="Freeform 17054"/>
          <p:cNvSpPr/>
          <p:nvPr/>
        </p:nvSpPr>
        <p:spPr>
          <a:xfrm>
            <a:off x="756864" y="1841650"/>
            <a:ext cx="44181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55" name="Freeform 17055"/>
          <p:cNvSpPr/>
          <p:nvPr/>
        </p:nvSpPr>
        <p:spPr>
          <a:xfrm>
            <a:off x="815368" y="1873197"/>
            <a:ext cx="5068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56" name="Freeform 17056"/>
          <p:cNvSpPr/>
          <p:nvPr/>
        </p:nvSpPr>
        <p:spPr>
          <a:xfrm>
            <a:off x="906485" y="1847137"/>
            <a:ext cx="66877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57" name="Freeform 17057"/>
          <p:cNvSpPr/>
          <p:nvPr/>
        </p:nvSpPr>
        <p:spPr>
          <a:xfrm>
            <a:off x="983830" y="1873197"/>
            <a:ext cx="5068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58" name="Freeform 17058"/>
          <p:cNvSpPr/>
          <p:nvPr/>
        </p:nvSpPr>
        <p:spPr>
          <a:xfrm>
            <a:off x="1047623" y="1873197"/>
            <a:ext cx="5497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59" name="Freeform 17059"/>
          <p:cNvSpPr/>
          <p:nvPr/>
        </p:nvSpPr>
        <p:spPr>
          <a:xfrm>
            <a:off x="1112187" y="1873197"/>
            <a:ext cx="4385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60" name="Freeform 17060"/>
          <p:cNvSpPr/>
          <p:nvPr/>
        </p:nvSpPr>
        <p:spPr>
          <a:xfrm>
            <a:off x="1172234" y="1873197"/>
            <a:ext cx="2930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61" name="Freeform 17061"/>
          <p:cNvSpPr/>
          <p:nvPr/>
        </p:nvSpPr>
        <p:spPr>
          <a:xfrm>
            <a:off x="1201982" y="1859481"/>
            <a:ext cx="3349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62" name="Freeform 17062"/>
          <p:cNvSpPr/>
          <p:nvPr/>
        </p:nvSpPr>
        <p:spPr>
          <a:xfrm>
            <a:off x="1244290" y="1873197"/>
            <a:ext cx="77454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63" name="Freeform 17063"/>
          <p:cNvSpPr/>
          <p:nvPr/>
        </p:nvSpPr>
        <p:spPr>
          <a:xfrm>
            <a:off x="1335957" y="1873197"/>
            <a:ext cx="5068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64" name="Freeform 17064"/>
          <p:cNvSpPr/>
          <p:nvPr/>
        </p:nvSpPr>
        <p:spPr>
          <a:xfrm>
            <a:off x="1399199" y="1873197"/>
            <a:ext cx="4473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65" name="Freeform 17065"/>
          <p:cNvSpPr/>
          <p:nvPr/>
        </p:nvSpPr>
        <p:spPr>
          <a:xfrm>
            <a:off x="1454508" y="1859481"/>
            <a:ext cx="3349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66" name="Freeform 17066"/>
          <p:cNvSpPr/>
          <p:nvPr/>
        </p:nvSpPr>
        <p:spPr>
          <a:xfrm>
            <a:off x="1520505" y="1873197"/>
            <a:ext cx="5475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67" name="Freeform 17067"/>
          <p:cNvSpPr/>
          <p:nvPr/>
        </p:nvSpPr>
        <p:spPr>
          <a:xfrm>
            <a:off x="1581984" y="1840279"/>
            <a:ext cx="3448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68" name="Freeform 17068"/>
          <p:cNvSpPr/>
          <p:nvPr/>
        </p:nvSpPr>
        <p:spPr>
          <a:xfrm>
            <a:off x="1648201" y="1847137"/>
            <a:ext cx="66877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69" name="Freeform 17069"/>
          <p:cNvSpPr/>
          <p:nvPr/>
        </p:nvSpPr>
        <p:spPr>
          <a:xfrm>
            <a:off x="1728520" y="1873197"/>
            <a:ext cx="2930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70" name="Freeform 17070"/>
          <p:cNvSpPr/>
          <p:nvPr/>
        </p:nvSpPr>
        <p:spPr>
          <a:xfrm>
            <a:off x="1762014" y="1873197"/>
            <a:ext cx="4385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71" name="Freeform 17071"/>
          <p:cNvSpPr/>
          <p:nvPr/>
        </p:nvSpPr>
        <p:spPr>
          <a:xfrm>
            <a:off x="1821179" y="1873197"/>
            <a:ext cx="77454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72" name="Freeform 17072"/>
          <p:cNvSpPr/>
          <p:nvPr/>
        </p:nvSpPr>
        <p:spPr>
          <a:xfrm>
            <a:off x="1912847" y="1873197"/>
            <a:ext cx="4385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73" name="Freeform 17073"/>
          <p:cNvSpPr/>
          <p:nvPr/>
        </p:nvSpPr>
        <p:spPr>
          <a:xfrm>
            <a:off x="1998345" y="1848508"/>
            <a:ext cx="10577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74" name="Freeform 17074"/>
          <p:cNvSpPr/>
          <p:nvPr/>
        </p:nvSpPr>
        <p:spPr>
          <a:xfrm>
            <a:off x="2020380" y="1873197"/>
            <a:ext cx="3988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75" name="Freeform 17075"/>
          <p:cNvSpPr/>
          <p:nvPr/>
        </p:nvSpPr>
        <p:spPr>
          <a:xfrm>
            <a:off x="2093759" y="1841650"/>
            <a:ext cx="5497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76" name="Freeform 17076"/>
          <p:cNvSpPr/>
          <p:nvPr/>
        </p:nvSpPr>
        <p:spPr>
          <a:xfrm>
            <a:off x="2161849" y="1873197"/>
            <a:ext cx="5068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77" name="Freeform 17077"/>
          <p:cNvSpPr/>
          <p:nvPr/>
        </p:nvSpPr>
        <p:spPr>
          <a:xfrm>
            <a:off x="2222116" y="1841650"/>
            <a:ext cx="5497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78" name="Freeform 17078"/>
          <p:cNvSpPr/>
          <p:nvPr/>
        </p:nvSpPr>
        <p:spPr>
          <a:xfrm>
            <a:off x="2292850" y="1848508"/>
            <a:ext cx="10577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79" name="Freeform 17079"/>
          <p:cNvSpPr/>
          <p:nvPr/>
        </p:nvSpPr>
        <p:spPr>
          <a:xfrm>
            <a:off x="2316538" y="1872969"/>
            <a:ext cx="46164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80" name="Freeform 17080"/>
          <p:cNvSpPr/>
          <p:nvPr/>
        </p:nvSpPr>
        <p:spPr>
          <a:xfrm>
            <a:off x="2369533" y="1873197"/>
            <a:ext cx="4385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81" name="Freeform 17081"/>
          <p:cNvSpPr/>
          <p:nvPr/>
        </p:nvSpPr>
        <p:spPr>
          <a:xfrm>
            <a:off x="2422859" y="1859481"/>
            <a:ext cx="3349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82" name="Freeform 17082"/>
          <p:cNvSpPr/>
          <p:nvPr/>
        </p:nvSpPr>
        <p:spPr>
          <a:xfrm>
            <a:off x="2463074" y="1873197"/>
            <a:ext cx="5068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83" name="Freeform 17083"/>
          <p:cNvSpPr/>
          <p:nvPr/>
        </p:nvSpPr>
        <p:spPr>
          <a:xfrm>
            <a:off x="2523341" y="1841650"/>
            <a:ext cx="5497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84" name="Freeform 17084"/>
          <p:cNvSpPr/>
          <p:nvPr/>
        </p:nvSpPr>
        <p:spPr>
          <a:xfrm>
            <a:off x="2613466" y="1859481"/>
            <a:ext cx="3349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85" name="Freeform 17085"/>
          <p:cNvSpPr/>
          <p:nvPr/>
        </p:nvSpPr>
        <p:spPr>
          <a:xfrm>
            <a:off x="2653681" y="1873197"/>
            <a:ext cx="5475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86" name="Freeform 17086"/>
          <p:cNvSpPr/>
          <p:nvPr/>
        </p:nvSpPr>
        <p:spPr>
          <a:xfrm>
            <a:off x="2740942" y="1840279"/>
            <a:ext cx="3448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87" name="Freeform 17087"/>
          <p:cNvSpPr/>
          <p:nvPr/>
        </p:nvSpPr>
        <p:spPr>
          <a:xfrm>
            <a:off x="2777190" y="1873197"/>
            <a:ext cx="5475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88" name="Freeform 17088"/>
          <p:cNvSpPr/>
          <p:nvPr/>
        </p:nvSpPr>
        <p:spPr>
          <a:xfrm>
            <a:off x="2840763" y="1873197"/>
            <a:ext cx="3988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89" name="Freeform 17089"/>
          <p:cNvSpPr/>
          <p:nvPr/>
        </p:nvSpPr>
        <p:spPr>
          <a:xfrm>
            <a:off x="2885495" y="1859481"/>
            <a:ext cx="3349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90" name="Freeform 17090"/>
          <p:cNvSpPr/>
          <p:nvPr/>
        </p:nvSpPr>
        <p:spPr>
          <a:xfrm>
            <a:off x="2925710" y="1873197"/>
            <a:ext cx="5068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91" name="Freeform 17091"/>
          <p:cNvSpPr/>
          <p:nvPr/>
        </p:nvSpPr>
        <p:spPr>
          <a:xfrm>
            <a:off x="2989833" y="1873197"/>
            <a:ext cx="2930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92" name="Freeform 17092"/>
          <p:cNvSpPr/>
          <p:nvPr/>
        </p:nvSpPr>
        <p:spPr>
          <a:xfrm>
            <a:off x="3025971" y="1848508"/>
            <a:ext cx="10577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93" name="Freeform 17093"/>
          <p:cNvSpPr/>
          <p:nvPr/>
        </p:nvSpPr>
        <p:spPr>
          <a:xfrm>
            <a:off x="3051753" y="1873197"/>
            <a:ext cx="4473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94" name="Freeform 17094"/>
          <p:cNvSpPr/>
          <p:nvPr/>
        </p:nvSpPr>
        <p:spPr>
          <a:xfrm>
            <a:off x="3110808" y="1873197"/>
            <a:ext cx="53656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95" name="Freeform 17095"/>
          <p:cNvSpPr/>
          <p:nvPr/>
        </p:nvSpPr>
        <p:spPr>
          <a:xfrm>
            <a:off x="691044" y="2025597"/>
            <a:ext cx="5026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96" name="Freeform 17096"/>
          <p:cNvSpPr/>
          <p:nvPr/>
        </p:nvSpPr>
        <p:spPr>
          <a:xfrm>
            <a:off x="746440" y="2026969"/>
            <a:ext cx="52664" cy="53492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97" name="Freeform 17097"/>
          <p:cNvSpPr/>
          <p:nvPr/>
        </p:nvSpPr>
        <p:spPr>
          <a:xfrm>
            <a:off x="804239" y="2025369"/>
            <a:ext cx="45780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98" name="Freeform 17098"/>
          <p:cNvSpPr/>
          <p:nvPr/>
        </p:nvSpPr>
        <p:spPr>
          <a:xfrm>
            <a:off x="856794" y="2025597"/>
            <a:ext cx="5026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99" name="Freeform 17099"/>
          <p:cNvSpPr/>
          <p:nvPr/>
        </p:nvSpPr>
        <p:spPr>
          <a:xfrm>
            <a:off x="921696" y="1994050"/>
            <a:ext cx="7211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00" name="Freeform 17100"/>
          <p:cNvSpPr/>
          <p:nvPr/>
        </p:nvSpPr>
        <p:spPr>
          <a:xfrm>
            <a:off x="947810" y="1994050"/>
            <a:ext cx="7211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01" name="Freeform 17101"/>
          <p:cNvSpPr/>
          <p:nvPr/>
        </p:nvSpPr>
        <p:spPr>
          <a:xfrm>
            <a:off x="969662" y="2025597"/>
            <a:ext cx="5026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02" name="Freeform 17102"/>
          <p:cNvSpPr/>
          <p:nvPr/>
        </p:nvSpPr>
        <p:spPr>
          <a:xfrm>
            <a:off x="1032378" y="2025597"/>
            <a:ext cx="4436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03" name="Freeform 17103"/>
          <p:cNvSpPr/>
          <p:nvPr/>
        </p:nvSpPr>
        <p:spPr>
          <a:xfrm>
            <a:off x="1090943" y="2025369"/>
            <a:ext cx="45780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04" name="Freeform 17104"/>
          <p:cNvSpPr/>
          <p:nvPr/>
        </p:nvSpPr>
        <p:spPr>
          <a:xfrm>
            <a:off x="1143498" y="2025597"/>
            <a:ext cx="5026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05" name="Freeform 17105"/>
          <p:cNvSpPr/>
          <p:nvPr/>
        </p:nvSpPr>
        <p:spPr>
          <a:xfrm>
            <a:off x="1232218" y="2000908"/>
            <a:ext cx="1048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06" name="Freeform 17106"/>
          <p:cNvSpPr/>
          <p:nvPr/>
        </p:nvSpPr>
        <p:spPr>
          <a:xfrm>
            <a:off x="1257786" y="2025597"/>
            <a:ext cx="4436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07" name="Freeform 17107"/>
          <p:cNvSpPr/>
          <p:nvPr/>
        </p:nvSpPr>
        <p:spPr>
          <a:xfrm>
            <a:off x="1338093" y="1999537"/>
            <a:ext cx="59657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08" name="Freeform 17108"/>
          <p:cNvSpPr/>
          <p:nvPr/>
        </p:nvSpPr>
        <p:spPr>
          <a:xfrm>
            <a:off x="1407037" y="1994050"/>
            <a:ext cx="4381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09" name="Freeform 17109"/>
          <p:cNvSpPr/>
          <p:nvPr/>
        </p:nvSpPr>
        <p:spPr>
          <a:xfrm>
            <a:off x="1465055" y="2025597"/>
            <a:ext cx="5026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10" name="Freeform 17110"/>
          <p:cNvSpPr/>
          <p:nvPr/>
        </p:nvSpPr>
        <p:spPr>
          <a:xfrm>
            <a:off x="1525696" y="2025597"/>
            <a:ext cx="43486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11" name="Freeform 17111"/>
          <p:cNvSpPr/>
          <p:nvPr/>
        </p:nvSpPr>
        <p:spPr>
          <a:xfrm>
            <a:off x="1578579" y="2011881"/>
            <a:ext cx="3321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12" name="Freeform 17112"/>
          <p:cNvSpPr/>
          <p:nvPr/>
        </p:nvSpPr>
        <p:spPr>
          <a:xfrm>
            <a:off x="1621409" y="2025597"/>
            <a:ext cx="2906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13" name="Freeform 17113"/>
          <p:cNvSpPr/>
          <p:nvPr/>
        </p:nvSpPr>
        <p:spPr>
          <a:xfrm>
            <a:off x="1652625" y="2025597"/>
            <a:ext cx="5026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14" name="Freeform 17114"/>
          <p:cNvSpPr/>
          <p:nvPr/>
        </p:nvSpPr>
        <p:spPr>
          <a:xfrm>
            <a:off x="1733479" y="1999537"/>
            <a:ext cx="74953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15" name="Freeform 17115"/>
          <p:cNvSpPr/>
          <p:nvPr/>
        </p:nvSpPr>
        <p:spPr>
          <a:xfrm>
            <a:off x="1816518" y="2025597"/>
            <a:ext cx="2906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16" name="Freeform 17116"/>
          <p:cNvSpPr/>
          <p:nvPr/>
        </p:nvSpPr>
        <p:spPr>
          <a:xfrm>
            <a:off x="1846019" y="2011881"/>
            <a:ext cx="3321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17" name="Freeform 17117"/>
          <p:cNvSpPr/>
          <p:nvPr/>
        </p:nvSpPr>
        <p:spPr>
          <a:xfrm>
            <a:off x="1884261" y="2025597"/>
            <a:ext cx="39552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18" name="Freeform 17118"/>
          <p:cNvSpPr/>
          <p:nvPr/>
        </p:nvSpPr>
        <p:spPr>
          <a:xfrm>
            <a:off x="1954079" y="2026969"/>
            <a:ext cx="75827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19" name="Freeform 17119"/>
          <p:cNvSpPr/>
          <p:nvPr/>
        </p:nvSpPr>
        <p:spPr>
          <a:xfrm>
            <a:off x="2039194" y="2000908"/>
            <a:ext cx="1048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20" name="Freeform 17120"/>
          <p:cNvSpPr/>
          <p:nvPr/>
        </p:nvSpPr>
        <p:spPr>
          <a:xfrm>
            <a:off x="2058970" y="2011881"/>
            <a:ext cx="3321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21" name="Freeform 17121"/>
          <p:cNvSpPr/>
          <p:nvPr/>
        </p:nvSpPr>
        <p:spPr>
          <a:xfrm>
            <a:off x="2101473" y="1994050"/>
            <a:ext cx="4381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22" name="Freeform 17122"/>
          <p:cNvSpPr/>
          <p:nvPr/>
        </p:nvSpPr>
        <p:spPr>
          <a:xfrm>
            <a:off x="2162114" y="2000908"/>
            <a:ext cx="1048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23" name="Freeform 17123"/>
          <p:cNvSpPr/>
          <p:nvPr/>
        </p:nvSpPr>
        <p:spPr>
          <a:xfrm>
            <a:off x="2187681" y="2025597"/>
            <a:ext cx="4436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24" name="Freeform 17124"/>
          <p:cNvSpPr/>
          <p:nvPr/>
        </p:nvSpPr>
        <p:spPr>
          <a:xfrm>
            <a:off x="2271703" y="2025597"/>
            <a:ext cx="43486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25" name="Freeform 17125"/>
          <p:cNvSpPr/>
          <p:nvPr/>
        </p:nvSpPr>
        <p:spPr>
          <a:xfrm>
            <a:off x="2358020" y="1994050"/>
            <a:ext cx="7211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26" name="Freeform 17126"/>
          <p:cNvSpPr/>
          <p:nvPr/>
        </p:nvSpPr>
        <p:spPr>
          <a:xfrm>
            <a:off x="2382495" y="2000908"/>
            <a:ext cx="1048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27" name="Freeform 17127"/>
          <p:cNvSpPr/>
          <p:nvPr/>
        </p:nvSpPr>
        <p:spPr>
          <a:xfrm>
            <a:off x="2408609" y="1994050"/>
            <a:ext cx="5452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28" name="Freeform 17128"/>
          <p:cNvSpPr/>
          <p:nvPr/>
        </p:nvSpPr>
        <p:spPr>
          <a:xfrm>
            <a:off x="2472636" y="2025597"/>
            <a:ext cx="5026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29" name="Freeform 17129"/>
          <p:cNvSpPr/>
          <p:nvPr/>
        </p:nvSpPr>
        <p:spPr>
          <a:xfrm>
            <a:off x="2536226" y="2025597"/>
            <a:ext cx="2906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30" name="Freeform 17130"/>
          <p:cNvSpPr/>
          <p:nvPr/>
        </p:nvSpPr>
        <p:spPr>
          <a:xfrm>
            <a:off x="2569442" y="2025597"/>
            <a:ext cx="43486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31" name="Freeform 17131"/>
          <p:cNvSpPr/>
          <p:nvPr/>
        </p:nvSpPr>
        <p:spPr>
          <a:xfrm>
            <a:off x="2630301" y="1994050"/>
            <a:ext cx="7211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32" name="Freeform 17132"/>
          <p:cNvSpPr/>
          <p:nvPr/>
        </p:nvSpPr>
        <p:spPr>
          <a:xfrm>
            <a:off x="2677611" y="2025597"/>
            <a:ext cx="43486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33" name="Freeform 17133"/>
          <p:cNvSpPr/>
          <p:nvPr/>
        </p:nvSpPr>
        <p:spPr>
          <a:xfrm>
            <a:off x="2737159" y="2025597"/>
            <a:ext cx="2906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34" name="Freeform 17134"/>
          <p:cNvSpPr/>
          <p:nvPr/>
        </p:nvSpPr>
        <p:spPr>
          <a:xfrm>
            <a:off x="2766660" y="2011881"/>
            <a:ext cx="3321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35" name="Freeform 17135"/>
          <p:cNvSpPr/>
          <p:nvPr/>
        </p:nvSpPr>
        <p:spPr>
          <a:xfrm>
            <a:off x="2804901" y="2025597"/>
            <a:ext cx="39552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36" name="Freeform 17136"/>
          <p:cNvSpPr/>
          <p:nvPr/>
        </p:nvSpPr>
        <p:spPr>
          <a:xfrm>
            <a:off x="2878435" y="2025369"/>
            <a:ext cx="45780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37" name="Freeform 17137"/>
          <p:cNvSpPr/>
          <p:nvPr/>
        </p:nvSpPr>
        <p:spPr>
          <a:xfrm>
            <a:off x="2933612" y="2026969"/>
            <a:ext cx="4436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38" name="Freeform 17138"/>
          <p:cNvSpPr/>
          <p:nvPr/>
        </p:nvSpPr>
        <p:spPr>
          <a:xfrm>
            <a:off x="2994580" y="2025597"/>
            <a:ext cx="2906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39" name="Freeform 17139"/>
          <p:cNvSpPr/>
          <p:nvPr/>
        </p:nvSpPr>
        <p:spPr>
          <a:xfrm>
            <a:off x="3030746" y="2025597"/>
            <a:ext cx="2906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40" name="Freeform 17140"/>
          <p:cNvSpPr/>
          <p:nvPr/>
        </p:nvSpPr>
        <p:spPr>
          <a:xfrm>
            <a:off x="3066584" y="2000908"/>
            <a:ext cx="1048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41" name="Freeform 17141"/>
          <p:cNvSpPr/>
          <p:nvPr/>
        </p:nvSpPr>
        <p:spPr>
          <a:xfrm>
            <a:off x="3090075" y="2025369"/>
            <a:ext cx="45780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42" name="Freeform 17142"/>
          <p:cNvSpPr/>
          <p:nvPr/>
        </p:nvSpPr>
        <p:spPr>
          <a:xfrm>
            <a:off x="3140150" y="2049257"/>
            <a:ext cx="28080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43" name="Freeform 17143"/>
          <p:cNvSpPr/>
          <p:nvPr/>
        </p:nvSpPr>
        <p:spPr>
          <a:xfrm>
            <a:off x="693755" y="2179369"/>
            <a:ext cx="4485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44" name="Freeform 17144"/>
          <p:cNvSpPr/>
          <p:nvPr/>
        </p:nvSpPr>
        <p:spPr>
          <a:xfrm>
            <a:off x="756733" y="2146450"/>
            <a:ext cx="7292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45" name="Freeform 17145"/>
          <p:cNvSpPr/>
          <p:nvPr/>
        </p:nvSpPr>
        <p:spPr>
          <a:xfrm>
            <a:off x="781483" y="2179369"/>
            <a:ext cx="4485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46" name="Freeform 17146"/>
          <p:cNvSpPr/>
          <p:nvPr/>
        </p:nvSpPr>
        <p:spPr>
          <a:xfrm>
            <a:off x="842251" y="2177997"/>
            <a:ext cx="77673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47" name="Freeform 17147"/>
          <p:cNvSpPr/>
          <p:nvPr/>
        </p:nvSpPr>
        <p:spPr>
          <a:xfrm>
            <a:off x="938266" y="2221203"/>
            <a:ext cx="11932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48" name="Freeform 17148"/>
          <p:cNvSpPr/>
          <p:nvPr/>
        </p:nvSpPr>
        <p:spPr>
          <a:xfrm>
            <a:off x="986881" y="2151937"/>
            <a:ext cx="60326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49" name="Freeform 17149"/>
          <p:cNvSpPr/>
          <p:nvPr/>
        </p:nvSpPr>
        <p:spPr>
          <a:xfrm>
            <a:off x="1056600" y="2146450"/>
            <a:ext cx="44305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50" name="Freeform 17150"/>
          <p:cNvSpPr/>
          <p:nvPr/>
        </p:nvSpPr>
        <p:spPr>
          <a:xfrm>
            <a:off x="1115269" y="2177997"/>
            <a:ext cx="5082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51" name="Freeform 17151"/>
          <p:cNvSpPr/>
          <p:nvPr/>
        </p:nvSpPr>
        <p:spPr>
          <a:xfrm>
            <a:off x="1205097" y="2151937"/>
            <a:ext cx="61431" cy="80924"/>
          </a:xfrm>
          <a:custGeom>
            <a:avLst/>
            <a:gdLst/>
            <a:ahLst/>
            <a:cxnLst/>
            <a:rect l="0" t="0" r="0" b="0"/>
            <a:pathLst>
              <a:path w="7061200" h="8991600">
                <a:moveTo>
                  <a:pt x="0" y="8991600"/>
                </a:moveTo>
                <a:lnTo>
                  <a:pt x="3683000" y="8991600"/>
                </a:lnTo>
                <a:cubicBezTo>
                  <a:pt x="5283200" y="8991600"/>
                  <a:pt x="7061200" y="8369300"/>
                  <a:pt x="7061200" y="6489700"/>
                </a:cubicBezTo>
                <a:cubicBezTo>
                  <a:pt x="7061200" y="5321300"/>
                  <a:pt x="6273800" y="4445000"/>
                  <a:pt x="5092700" y="4292600"/>
                </a:cubicBezTo>
                <a:lnTo>
                  <a:pt x="5092700" y="4267200"/>
                </a:lnTo>
                <a:cubicBezTo>
                  <a:pt x="6019800" y="3975100"/>
                  <a:pt x="6642100" y="3289300"/>
                  <a:pt x="6642100" y="2286000"/>
                </a:cubicBezTo>
                <a:cubicBezTo>
                  <a:pt x="6642100" y="330200"/>
                  <a:pt x="4927600" y="0"/>
                  <a:pt x="3352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327400" y="1676400"/>
                </a:lnTo>
                <a:cubicBezTo>
                  <a:pt x="3949700" y="1676400"/>
                  <a:pt x="4660900" y="1866900"/>
                  <a:pt x="4660900" y="2616200"/>
                </a:cubicBezTo>
                <a:cubicBezTo>
                  <a:pt x="4660900" y="3340100"/>
                  <a:pt x="4025900" y="3594100"/>
                  <a:pt x="3416300" y="3594100"/>
                </a:cubicBezTo>
                <a:lnTo>
                  <a:pt x="1981200" y="3594100"/>
                </a:lnTo>
                <a:close/>
                <a:moveTo>
                  <a:pt x="1981200" y="5270500"/>
                </a:moveTo>
                <a:lnTo>
                  <a:pt x="3479800" y="5270500"/>
                </a:lnTo>
                <a:cubicBezTo>
                  <a:pt x="4127500" y="5270500"/>
                  <a:pt x="5080000" y="5410200"/>
                  <a:pt x="5080000" y="6261100"/>
                </a:cubicBezTo>
                <a:cubicBezTo>
                  <a:pt x="5080000" y="7048500"/>
                  <a:pt x="4381500" y="7315200"/>
                  <a:pt x="3759200" y="7315200"/>
                </a:cubicBezTo>
                <a:lnTo>
                  <a:pt x="19812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52" name="Freeform 17152"/>
          <p:cNvSpPr/>
          <p:nvPr/>
        </p:nvSpPr>
        <p:spPr>
          <a:xfrm>
            <a:off x="1274815" y="2212516"/>
            <a:ext cx="20329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53" name="Freeform 17153"/>
          <p:cNvSpPr/>
          <p:nvPr/>
        </p:nvSpPr>
        <p:spPr>
          <a:xfrm>
            <a:off x="1309840" y="2151937"/>
            <a:ext cx="52482" cy="80924"/>
          </a:xfrm>
          <a:custGeom>
            <a:avLst/>
            <a:gdLst/>
            <a:ahLst/>
            <a:cxnLst/>
            <a:rect l="0" t="0" r="0" b="0"/>
            <a:pathLst>
              <a:path w="6032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486400"/>
                </a:lnTo>
                <a:lnTo>
                  <a:pt x="5727700" y="5486400"/>
                </a:lnTo>
                <a:lnTo>
                  <a:pt x="5727700" y="3657600"/>
                </a:lnTo>
                <a:lnTo>
                  <a:pt x="1981200" y="3657600"/>
                </a:lnTo>
                <a:lnTo>
                  <a:pt x="1981200" y="1828800"/>
                </a:lnTo>
                <a:lnTo>
                  <a:pt x="6032500" y="1828800"/>
                </a:lnTo>
                <a:lnTo>
                  <a:pt x="603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54" name="Freeform 17154"/>
          <p:cNvSpPr/>
          <p:nvPr/>
        </p:nvSpPr>
        <p:spPr>
          <a:xfrm>
            <a:off x="1358554" y="2212516"/>
            <a:ext cx="20329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55" name="Freeform 17155"/>
          <p:cNvSpPr/>
          <p:nvPr/>
        </p:nvSpPr>
        <p:spPr>
          <a:xfrm>
            <a:off x="1384851" y="2151937"/>
            <a:ext cx="82093" cy="80924"/>
          </a:xfrm>
          <a:custGeom>
            <a:avLst/>
            <a:gdLst/>
            <a:ahLst/>
            <a:cxnLst/>
            <a:rect l="0" t="0" r="0" b="0"/>
            <a:pathLst>
              <a:path w="9436100" h="8991600">
                <a:moveTo>
                  <a:pt x="0" y="8991600"/>
                </a:moveTo>
                <a:lnTo>
                  <a:pt x="2184400" y="8991600"/>
                </a:lnTo>
                <a:lnTo>
                  <a:pt x="2933700" y="7086600"/>
                </a:lnTo>
                <a:lnTo>
                  <a:pt x="6426200" y="7086600"/>
                </a:lnTo>
                <a:lnTo>
                  <a:pt x="7200900" y="8991600"/>
                </a:lnTo>
                <a:lnTo>
                  <a:pt x="9436100" y="8991600"/>
                </a:lnTo>
                <a:lnTo>
                  <a:pt x="5524500" y="0"/>
                </a:lnTo>
                <a:lnTo>
                  <a:pt x="3886200" y="0"/>
                </a:lnTo>
                <a:close/>
                <a:moveTo>
                  <a:pt x="5753100" y="5410200"/>
                </a:moveTo>
                <a:lnTo>
                  <a:pt x="3556000" y="5410200"/>
                </a:lnTo>
                <a:lnTo>
                  <a:pt x="4648200" y="261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56" name="Freeform 17156"/>
          <p:cNvSpPr/>
          <p:nvPr/>
        </p:nvSpPr>
        <p:spPr>
          <a:xfrm>
            <a:off x="1472910" y="2212516"/>
            <a:ext cx="20329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57" name="Freeform 17157"/>
          <p:cNvSpPr/>
          <p:nvPr/>
        </p:nvSpPr>
        <p:spPr>
          <a:xfrm>
            <a:off x="1527492" y="2145079"/>
            <a:ext cx="41654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58" name="Freeform 17158"/>
          <p:cNvSpPr/>
          <p:nvPr/>
        </p:nvSpPr>
        <p:spPr>
          <a:xfrm>
            <a:off x="1571466" y="2175940"/>
            <a:ext cx="59663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59" name="Freeform 17159"/>
          <p:cNvSpPr/>
          <p:nvPr/>
        </p:nvSpPr>
        <p:spPr>
          <a:xfrm>
            <a:off x="1640742" y="2175940"/>
            <a:ext cx="37787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60" name="Freeform 17160"/>
          <p:cNvSpPr/>
          <p:nvPr/>
        </p:nvSpPr>
        <p:spPr>
          <a:xfrm>
            <a:off x="1708030" y="2151937"/>
            <a:ext cx="61873" cy="80924"/>
          </a:xfrm>
          <a:custGeom>
            <a:avLst/>
            <a:gdLst/>
            <a:ahLst/>
            <a:cxnLst/>
            <a:rect l="0" t="0" r="0" b="0"/>
            <a:pathLst>
              <a:path w="7112000" h="8991600">
                <a:moveTo>
                  <a:pt x="2565400" y="8991600"/>
                </a:moveTo>
                <a:lnTo>
                  <a:pt x="4546600" y="8991600"/>
                </a:lnTo>
                <a:lnTo>
                  <a:pt x="4546600" y="1752600"/>
                </a:lnTo>
                <a:lnTo>
                  <a:pt x="7112000" y="1752600"/>
                </a:lnTo>
                <a:lnTo>
                  <a:pt x="7112000" y="0"/>
                </a:lnTo>
                <a:lnTo>
                  <a:pt x="0" y="0"/>
                </a:lnTo>
                <a:lnTo>
                  <a:pt x="0" y="1752600"/>
                </a:lnTo>
                <a:lnTo>
                  <a:pt x="2565400" y="1752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61" name="Freeform 17161"/>
          <p:cNvSpPr/>
          <p:nvPr/>
        </p:nvSpPr>
        <p:spPr>
          <a:xfrm>
            <a:off x="1776423" y="2146450"/>
            <a:ext cx="51708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62" name="Freeform 17162"/>
          <p:cNvSpPr/>
          <p:nvPr/>
        </p:nvSpPr>
        <p:spPr>
          <a:xfrm>
            <a:off x="1838075" y="2175940"/>
            <a:ext cx="55023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63" name="Freeform 17163"/>
          <p:cNvSpPr/>
          <p:nvPr/>
        </p:nvSpPr>
        <p:spPr>
          <a:xfrm>
            <a:off x="1900391" y="2175940"/>
            <a:ext cx="5159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64" name="Freeform 17164"/>
          <p:cNvSpPr/>
          <p:nvPr/>
        </p:nvSpPr>
        <p:spPr>
          <a:xfrm>
            <a:off x="1957072" y="2160852"/>
            <a:ext cx="41764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65" name="Freeform 17165"/>
          <p:cNvSpPr/>
          <p:nvPr/>
        </p:nvSpPr>
        <p:spPr>
          <a:xfrm>
            <a:off x="2007123" y="2175940"/>
            <a:ext cx="37787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66" name="Freeform 17166"/>
          <p:cNvSpPr/>
          <p:nvPr/>
        </p:nvSpPr>
        <p:spPr>
          <a:xfrm>
            <a:off x="2048336" y="2175940"/>
            <a:ext cx="55023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67" name="Freeform 17167"/>
          <p:cNvSpPr/>
          <p:nvPr/>
        </p:nvSpPr>
        <p:spPr>
          <a:xfrm>
            <a:off x="2109325" y="2214345"/>
            <a:ext cx="24086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68" name="Freeform 17168"/>
          <p:cNvSpPr/>
          <p:nvPr/>
        </p:nvSpPr>
        <p:spPr>
          <a:xfrm>
            <a:off x="2176171" y="2151937"/>
            <a:ext cx="52482" cy="80924"/>
          </a:xfrm>
          <a:custGeom>
            <a:avLst/>
            <a:gdLst/>
            <a:ahLst/>
            <a:cxnLst/>
            <a:rect l="0" t="0" r="0" b="0"/>
            <a:pathLst>
              <a:path w="6032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486400"/>
                </a:lnTo>
                <a:lnTo>
                  <a:pt x="5727700" y="5486400"/>
                </a:lnTo>
                <a:lnTo>
                  <a:pt x="5727700" y="3657600"/>
                </a:lnTo>
                <a:lnTo>
                  <a:pt x="1981200" y="3657600"/>
                </a:lnTo>
                <a:lnTo>
                  <a:pt x="1981200" y="1828800"/>
                </a:lnTo>
                <a:lnTo>
                  <a:pt x="6032500" y="1828800"/>
                </a:lnTo>
                <a:lnTo>
                  <a:pt x="603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69" name="Freeform 17169"/>
          <p:cNvSpPr/>
          <p:nvPr/>
        </p:nvSpPr>
        <p:spPr>
          <a:xfrm>
            <a:off x="2237713" y="2149879"/>
            <a:ext cx="19225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70" name="Freeform 17170"/>
          <p:cNvSpPr/>
          <p:nvPr/>
        </p:nvSpPr>
        <p:spPr>
          <a:xfrm>
            <a:off x="2267655" y="2146450"/>
            <a:ext cx="16573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71" name="Freeform 17171"/>
          <p:cNvSpPr/>
          <p:nvPr/>
        </p:nvSpPr>
        <p:spPr>
          <a:xfrm>
            <a:off x="2296051" y="2175940"/>
            <a:ext cx="84413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72" name="Freeform 17172"/>
          <p:cNvSpPr/>
          <p:nvPr/>
        </p:nvSpPr>
        <p:spPr>
          <a:xfrm>
            <a:off x="2388088" y="2214345"/>
            <a:ext cx="24086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73" name="Freeform 17173"/>
          <p:cNvSpPr/>
          <p:nvPr/>
        </p:nvSpPr>
        <p:spPr>
          <a:xfrm>
            <a:off x="2449520" y="2175940"/>
            <a:ext cx="5159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74" name="Freeform 17174"/>
          <p:cNvSpPr/>
          <p:nvPr/>
        </p:nvSpPr>
        <p:spPr>
          <a:xfrm>
            <a:off x="2511394" y="2175940"/>
            <a:ext cx="51708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75" name="Freeform 17175"/>
          <p:cNvSpPr/>
          <p:nvPr/>
        </p:nvSpPr>
        <p:spPr>
          <a:xfrm>
            <a:off x="2572715" y="2146450"/>
            <a:ext cx="58338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76" name="Freeform 17176"/>
          <p:cNvSpPr/>
          <p:nvPr/>
        </p:nvSpPr>
        <p:spPr>
          <a:xfrm>
            <a:off x="2666630" y="2151937"/>
            <a:ext cx="61873" cy="80924"/>
          </a:xfrm>
          <a:custGeom>
            <a:avLst/>
            <a:gdLst/>
            <a:ahLst/>
            <a:cxnLst/>
            <a:rect l="0" t="0" r="0" b="0"/>
            <a:pathLst>
              <a:path w="7112000" h="8991600">
                <a:moveTo>
                  <a:pt x="2565400" y="8991600"/>
                </a:moveTo>
                <a:lnTo>
                  <a:pt x="4546600" y="8991600"/>
                </a:lnTo>
                <a:lnTo>
                  <a:pt x="4546600" y="1752600"/>
                </a:lnTo>
                <a:lnTo>
                  <a:pt x="7112000" y="1752600"/>
                </a:lnTo>
                <a:lnTo>
                  <a:pt x="7112000" y="0"/>
                </a:lnTo>
                <a:lnTo>
                  <a:pt x="0" y="0"/>
                </a:lnTo>
                <a:lnTo>
                  <a:pt x="0" y="1752600"/>
                </a:lnTo>
                <a:lnTo>
                  <a:pt x="2565400" y="1752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77" name="Freeform 17177"/>
          <p:cNvSpPr/>
          <p:nvPr/>
        </p:nvSpPr>
        <p:spPr>
          <a:xfrm>
            <a:off x="2721101" y="2175940"/>
            <a:ext cx="55023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78" name="Freeform 17178"/>
          <p:cNvSpPr/>
          <p:nvPr/>
        </p:nvSpPr>
        <p:spPr>
          <a:xfrm>
            <a:off x="2786290" y="2146450"/>
            <a:ext cx="16573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79" name="Freeform 17179"/>
          <p:cNvSpPr/>
          <p:nvPr/>
        </p:nvSpPr>
        <p:spPr>
          <a:xfrm>
            <a:off x="2813028" y="2175940"/>
            <a:ext cx="55023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80" name="Freeform 17180"/>
          <p:cNvSpPr/>
          <p:nvPr/>
        </p:nvSpPr>
        <p:spPr>
          <a:xfrm>
            <a:off x="2872360" y="2177311"/>
            <a:ext cx="60989" cy="55549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81" name="Freeform 17181"/>
          <p:cNvSpPr/>
          <p:nvPr/>
        </p:nvSpPr>
        <p:spPr>
          <a:xfrm>
            <a:off x="2938212" y="2149879"/>
            <a:ext cx="19225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82" name="Freeform 17182"/>
          <p:cNvSpPr/>
          <p:nvPr/>
        </p:nvSpPr>
        <p:spPr>
          <a:xfrm>
            <a:off x="2964729" y="2175940"/>
            <a:ext cx="45852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83" name="Freeform 17183"/>
          <p:cNvSpPr/>
          <p:nvPr/>
        </p:nvSpPr>
        <p:spPr>
          <a:xfrm>
            <a:off x="3017874" y="2149879"/>
            <a:ext cx="19225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84" name="Freeform 17184"/>
          <p:cNvSpPr/>
          <p:nvPr/>
        </p:nvSpPr>
        <p:spPr>
          <a:xfrm>
            <a:off x="3045607" y="2175940"/>
            <a:ext cx="59663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85" name="Freeform 17185"/>
          <p:cNvSpPr/>
          <p:nvPr/>
        </p:nvSpPr>
        <p:spPr>
          <a:xfrm>
            <a:off x="3114883" y="2175940"/>
            <a:ext cx="51708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86" name="Freeform 17186"/>
          <p:cNvSpPr/>
          <p:nvPr/>
        </p:nvSpPr>
        <p:spPr>
          <a:xfrm>
            <a:off x="694029" y="23303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87" name="Freeform 17187"/>
          <p:cNvSpPr/>
          <p:nvPr/>
        </p:nvSpPr>
        <p:spPr>
          <a:xfrm>
            <a:off x="765467" y="23303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88" name="Freeform 17188"/>
          <p:cNvSpPr/>
          <p:nvPr/>
        </p:nvSpPr>
        <p:spPr>
          <a:xfrm>
            <a:off x="799528" y="23303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89" name="Freeform 17189"/>
          <p:cNvSpPr/>
          <p:nvPr/>
        </p:nvSpPr>
        <p:spPr>
          <a:xfrm>
            <a:off x="864679" y="233176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90" name="Freeform 17190"/>
          <p:cNvSpPr/>
          <p:nvPr/>
        </p:nvSpPr>
        <p:spPr>
          <a:xfrm>
            <a:off x="927658" y="23057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91" name="Freeform 17191"/>
          <p:cNvSpPr/>
          <p:nvPr/>
        </p:nvSpPr>
        <p:spPr>
          <a:xfrm>
            <a:off x="952690" y="22988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92" name="Freeform 17192"/>
          <p:cNvSpPr/>
          <p:nvPr/>
        </p:nvSpPr>
        <p:spPr>
          <a:xfrm>
            <a:off x="1024699" y="23303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93" name="Freeform 17193"/>
          <p:cNvSpPr/>
          <p:nvPr/>
        </p:nvSpPr>
        <p:spPr>
          <a:xfrm>
            <a:off x="1087793" y="23303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94" name="Freeform 17194"/>
          <p:cNvSpPr/>
          <p:nvPr/>
        </p:nvSpPr>
        <p:spPr>
          <a:xfrm>
            <a:off x="1176547" y="23166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95" name="Freeform 17195"/>
          <p:cNvSpPr/>
          <p:nvPr/>
        </p:nvSpPr>
        <p:spPr>
          <a:xfrm>
            <a:off x="1222381" y="22988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96" name="Freeform 17196"/>
          <p:cNvSpPr/>
          <p:nvPr/>
        </p:nvSpPr>
        <p:spPr>
          <a:xfrm>
            <a:off x="1284446" y="23303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97" name="Freeform 17197"/>
          <p:cNvSpPr/>
          <p:nvPr/>
        </p:nvSpPr>
        <p:spPr>
          <a:xfrm>
            <a:off x="1388505" y="23303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98" name="Freeform 17198"/>
          <p:cNvSpPr/>
          <p:nvPr/>
        </p:nvSpPr>
        <p:spPr>
          <a:xfrm>
            <a:off x="1442911" y="23303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99" name="Freeform 17199"/>
          <p:cNvSpPr/>
          <p:nvPr/>
        </p:nvSpPr>
        <p:spPr>
          <a:xfrm>
            <a:off x="1511263" y="23303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00" name="Freeform 17200"/>
          <p:cNvSpPr/>
          <p:nvPr/>
        </p:nvSpPr>
        <p:spPr>
          <a:xfrm>
            <a:off x="1576071" y="23301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01" name="Freeform 17201"/>
          <p:cNvSpPr/>
          <p:nvPr/>
        </p:nvSpPr>
        <p:spPr>
          <a:xfrm>
            <a:off x="1635164" y="23057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02" name="Freeform 17202"/>
          <p:cNvSpPr/>
          <p:nvPr/>
        </p:nvSpPr>
        <p:spPr>
          <a:xfrm>
            <a:off x="1657224" y="2297479"/>
            <a:ext cx="51549" cy="87782"/>
          </a:xfrm>
          <a:custGeom>
            <a:avLst/>
            <a:gdLst/>
            <a:ahLst/>
            <a:cxnLst/>
            <a:rect l="0" t="0" r="0" b="0"/>
            <a:pathLst>
              <a:path w="57277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  <a:moveTo>
                  <a:pt x="5537200" y="3810000"/>
                </a:moveTo>
                <a:lnTo>
                  <a:pt x="4699000" y="3810000"/>
                </a:lnTo>
                <a:lnTo>
                  <a:pt x="4699000" y="9753600"/>
                </a:lnTo>
                <a:lnTo>
                  <a:pt x="5537200" y="9753600"/>
                </a:lnTo>
                <a:close/>
                <a:moveTo>
                  <a:pt x="5727700" y="1524000"/>
                </a:moveTo>
                <a:cubicBezTo>
                  <a:pt x="5727700" y="1168400"/>
                  <a:pt x="5422900" y="914400"/>
                  <a:pt x="5118100" y="914400"/>
                </a:cubicBezTo>
                <a:cubicBezTo>
                  <a:pt x="4813300" y="914400"/>
                  <a:pt x="4508500" y="1168400"/>
                  <a:pt x="4508500" y="1524000"/>
                </a:cubicBezTo>
                <a:cubicBezTo>
                  <a:pt x="4508500" y="1879600"/>
                  <a:pt x="4813300" y="2133600"/>
                  <a:pt x="5118100" y="2133600"/>
                </a:cubicBezTo>
                <a:cubicBezTo>
                  <a:pt x="5422900" y="2133600"/>
                  <a:pt x="5727700" y="1879600"/>
                  <a:pt x="5727700" y="1524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03" name="Freeform 17203"/>
          <p:cNvSpPr/>
          <p:nvPr/>
        </p:nvSpPr>
        <p:spPr>
          <a:xfrm>
            <a:off x="1723746" y="23301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04" name="Freeform 17204"/>
          <p:cNvSpPr/>
          <p:nvPr/>
        </p:nvSpPr>
        <p:spPr>
          <a:xfrm>
            <a:off x="1782839" y="23057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05" name="Freeform 17205"/>
          <p:cNvSpPr/>
          <p:nvPr/>
        </p:nvSpPr>
        <p:spPr>
          <a:xfrm>
            <a:off x="1804899" y="23166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06" name="Freeform 17206"/>
          <p:cNvSpPr/>
          <p:nvPr/>
        </p:nvSpPr>
        <p:spPr>
          <a:xfrm>
            <a:off x="1844333" y="2331769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07" name="Freeform 17207"/>
          <p:cNvSpPr/>
          <p:nvPr/>
        </p:nvSpPr>
        <p:spPr>
          <a:xfrm>
            <a:off x="1945317" y="23303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08" name="Freeform 17208"/>
          <p:cNvSpPr/>
          <p:nvPr/>
        </p:nvSpPr>
        <p:spPr>
          <a:xfrm>
            <a:off x="2008068" y="23303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09" name="Freeform 17209"/>
          <p:cNvSpPr/>
          <p:nvPr/>
        </p:nvSpPr>
        <p:spPr>
          <a:xfrm>
            <a:off x="2069790" y="22988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10" name="Freeform 17210"/>
          <p:cNvSpPr/>
          <p:nvPr/>
        </p:nvSpPr>
        <p:spPr>
          <a:xfrm>
            <a:off x="2180089" y="2328340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11" name="Freeform 17211"/>
          <p:cNvSpPr/>
          <p:nvPr/>
        </p:nvSpPr>
        <p:spPr>
          <a:xfrm>
            <a:off x="2232324" y="231325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12" name="Freeform 17212"/>
          <p:cNvSpPr/>
          <p:nvPr/>
        </p:nvSpPr>
        <p:spPr>
          <a:xfrm>
            <a:off x="2285588" y="232971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13" name="Freeform 17213"/>
          <p:cNvSpPr/>
          <p:nvPr/>
        </p:nvSpPr>
        <p:spPr>
          <a:xfrm>
            <a:off x="2350510" y="229885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14" name="Freeform 17214"/>
          <p:cNvSpPr/>
          <p:nvPr/>
        </p:nvSpPr>
        <p:spPr>
          <a:xfrm>
            <a:off x="2424805" y="23022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15" name="Freeform 17215"/>
          <p:cNvSpPr/>
          <p:nvPr/>
        </p:nvSpPr>
        <p:spPr>
          <a:xfrm>
            <a:off x="2454981" y="232834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16" name="Freeform 17216"/>
          <p:cNvSpPr/>
          <p:nvPr/>
        </p:nvSpPr>
        <p:spPr>
          <a:xfrm>
            <a:off x="2570081" y="23283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17" name="Freeform 17217"/>
          <p:cNvSpPr/>
          <p:nvPr/>
        </p:nvSpPr>
        <p:spPr>
          <a:xfrm>
            <a:off x="2631803" y="2329711"/>
            <a:ext cx="65379" cy="55549"/>
          </a:xfrm>
          <a:custGeom>
            <a:avLst/>
            <a:gdLst/>
            <a:ahLst/>
            <a:cxnLst/>
            <a:rect l="0" t="0" r="0" b="0"/>
            <a:pathLst>
              <a:path w="7264400" h="6172200">
                <a:moveTo>
                  <a:pt x="0" y="6172200"/>
                </a:moveTo>
                <a:lnTo>
                  <a:pt x="2222500" y="6172200"/>
                </a:lnTo>
                <a:lnTo>
                  <a:pt x="3670300" y="4114800"/>
                </a:lnTo>
                <a:lnTo>
                  <a:pt x="5016500" y="6172200"/>
                </a:lnTo>
                <a:lnTo>
                  <a:pt x="7264400" y="6172200"/>
                </a:lnTo>
                <a:lnTo>
                  <a:pt x="4889500" y="2870200"/>
                </a:lnTo>
                <a:lnTo>
                  <a:pt x="6896100" y="0"/>
                </a:lnTo>
                <a:lnTo>
                  <a:pt x="4775200" y="0"/>
                </a:lnTo>
                <a:lnTo>
                  <a:pt x="3721100" y="1676400"/>
                </a:lnTo>
                <a:lnTo>
                  <a:pt x="2628900" y="0"/>
                </a:lnTo>
                <a:lnTo>
                  <a:pt x="381000" y="0"/>
                </a:lnTo>
                <a:lnTo>
                  <a:pt x="2438400" y="2870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18" name="Freeform 17218"/>
          <p:cNvSpPr/>
          <p:nvPr/>
        </p:nvSpPr>
        <p:spPr>
          <a:xfrm>
            <a:off x="2705298" y="2328340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19" name="Freeform 17219"/>
          <p:cNvSpPr/>
          <p:nvPr/>
        </p:nvSpPr>
        <p:spPr>
          <a:xfrm>
            <a:off x="2775363" y="23283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20" name="Freeform 17220"/>
          <p:cNvSpPr/>
          <p:nvPr/>
        </p:nvSpPr>
        <p:spPr>
          <a:xfrm>
            <a:off x="2844058" y="2328340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21" name="Freeform 17221"/>
          <p:cNvSpPr/>
          <p:nvPr/>
        </p:nvSpPr>
        <p:spPr>
          <a:xfrm>
            <a:off x="2890806" y="23022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22" name="Freeform 17222"/>
          <p:cNvSpPr/>
          <p:nvPr/>
        </p:nvSpPr>
        <p:spPr>
          <a:xfrm>
            <a:off x="2921325" y="23283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23" name="Freeform 17223"/>
          <p:cNvSpPr/>
          <p:nvPr/>
        </p:nvSpPr>
        <p:spPr>
          <a:xfrm>
            <a:off x="2990019" y="23283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24" name="Freeform 17224"/>
          <p:cNvSpPr/>
          <p:nvPr/>
        </p:nvSpPr>
        <p:spPr>
          <a:xfrm>
            <a:off x="3055284" y="2328340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25" name="Freeform 17225"/>
          <p:cNvSpPr/>
          <p:nvPr/>
        </p:nvSpPr>
        <p:spPr>
          <a:xfrm>
            <a:off x="3111748" y="23283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26" name="Freeform 17226"/>
          <p:cNvSpPr/>
          <p:nvPr/>
        </p:nvSpPr>
        <p:spPr>
          <a:xfrm>
            <a:off x="691286" y="24827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27" name="Freeform 17227"/>
          <p:cNvSpPr/>
          <p:nvPr/>
        </p:nvSpPr>
        <p:spPr>
          <a:xfrm>
            <a:off x="755180" y="2449841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28" name="Freeform 17228"/>
          <p:cNvSpPr/>
          <p:nvPr/>
        </p:nvSpPr>
        <p:spPr>
          <a:xfrm>
            <a:off x="825017" y="248253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29" name="Freeform 17229"/>
          <p:cNvSpPr/>
          <p:nvPr/>
        </p:nvSpPr>
        <p:spPr>
          <a:xfrm>
            <a:off x="880109" y="24827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30" name="Freeform 17230"/>
          <p:cNvSpPr/>
          <p:nvPr/>
        </p:nvSpPr>
        <p:spPr>
          <a:xfrm>
            <a:off x="950061" y="24827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31" name="Freeform 17231"/>
          <p:cNvSpPr/>
          <p:nvPr/>
        </p:nvSpPr>
        <p:spPr>
          <a:xfrm>
            <a:off x="1009726" y="24827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32" name="Freeform 17232"/>
          <p:cNvSpPr/>
          <p:nvPr/>
        </p:nvSpPr>
        <p:spPr>
          <a:xfrm>
            <a:off x="1060132" y="24827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33" name="Freeform 17233"/>
          <p:cNvSpPr/>
          <p:nvPr/>
        </p:nvSpPr>
        <p:spPr>
          <a:xfrm>
            <a:off x="1126769" y="24827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34" name="Freeform 17234"/>
          <p:cNvSpPr/>
          <p:nvPr/>
        </p:nvSpPr>
        <p:spPr>
          <a:xfrm>
            <a:off x="1157744" y="2484131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35" name="Freeform 17235"/>
          <p:cNvSpPr/>
          <p:nvPr/>
        </p:nvSpPr>
        <p:spPr>
          <a:xfrm>
            <a:off x="1216723" y="24827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36" name="Freeform 17236"/>
          <p:cNvSpPr/>
          <p:nvPr/>
        </p:nvSpPr>
        <p:spPr>
          <a:xfrm>
            <a:off x="1272159" y="24690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37" name="Freeform 17237"/>
          <p:cNvSpPr/>
          <p:nvPr/>
        </p:nvSpPr>
        <p:spPr>
          <a:xfrm>
            <a:off x="1313992" y="24827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38" name="Freeform 17238"/>
          <p:cNvSpPr/>
          <p:nvPr/>
        </p:nvSpPr>
        <p:spPr>
          <a:xfrm>
            <a:off x="1384858" y="24827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39" name="Freeform 17239"/>
          <p:cNvSpPr/>
          <p:nvPr/>
        </p:nvSpPr>
        <p:spPr>
          <a:xfrm>
            <a:off x="1416062" y="2484131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40" name="Freeform 17240"/>
          <p:cNvSpPr/>
          <p:nvPr/>
        </p:nvSpPr>
        <p:spPr>
          <a:xfrm>
            <a:off x="1503044" y="24690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41" name="Freeform 17241"/>
          <p:cNvSpPr/>
          <p:nvPr/>
        </p:nvSpPr>
        <p:spPr>
          <a:xfrm>
            <a:off x="1547964" y="24827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42" name="Freeform 17242"/>
          <p:cNvSpPr/>
          <p:nvPr/>
        </p:nvSpPr>
        <p:spPr>
          <a:xfrm>
            <a:off x="1582826" y="24827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43" name="Freeform 17243"/>
          <p:cNvSpPr/>
          <p:nvPr/>
        </p:nvSpPr>
        <p:spPr>
          <a:xfrm>
            <a:off x="1644891" y="24580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44" name="Freeform 17244"/>
          <p:cNvSpPr/>
          <p:nvPr/>
        </p:nvSpPr>
        <p:spPr>
          <a:xfrm>
            <a:off x="1671751" y="24827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45" name="Freeform 17245"/>
          <p:cNvSpPr/>
          <p:nvPr/>
        </p:nvSpPr>
        <p:spPr>
          <a:xfrm>
            <a:off x="1735874" y="24580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46" name="Freeform 17246"/>
          <p:cNvSpPr/>
          <p:nvPr/>
        </p:nvSpPr>
        <p:spPr>
          <a:xfrm>
            <a:off x="1762734" y="24827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47" name="Freeform 17247"/>
          <p:cNvSpPr/>
          <p:nvPr/>
        </p:nvSpPr>
        <p:spPr>
          <a:xfrm>
            <a:off x="1824113" y="2482759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48" name="Freeform 17248"/>
          <p:cNvSpPr/>
          <p:nvPr/>
        </p:nvSpPr>
        <p:spPr>
          <a:xfrm>
            <a:off x="1895894" y="2526765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49" name="Freeform 17249"/>
          <p:cNvSpPr/>
          <p:nvPr/>
        </p:nvSpPr>
        <p:spPr>
          <a:xfrm>
            <a:off x="1957844" y="24827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50" name="Freeform 17250"/>
          <p:cNvSpPr/>
          <p:nvPr/>
        </p:nvSpPr>
        <p:spPr>
          <a:xfrm>
            <a:off x="2023567" y="24827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51" name="Freeform 17251"/>
          <p:cNvSpPr/>
          <p:nvPr/>
        </p:nvSpPr>
        <p:spPr>
          <a:xfrm>
            <a:off x="2088032" y="24827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52" name="Freeform 17252"/>
          <p:cNvSpPr/>
          <p:nvPr/>
        </p:nvSpPr>
        <p:spPr>
          <a:xfrm>
            <a:off x="2125637" y="24580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53" name="Freeform 17253"/>
          <p:cNvSpPr/>
          <p:nvPr/>
        </p:nvSpPr>
        <p:spPr>
          <a:xfrm>
            <a:off x="2150326" y="248253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54" name="Freeform 17254"/>
          <p:cNvSpPr/>
          <p:nvPr/>
        </p:nvSpPr>
        <p:spPr>
          <a:xfrm>
            <a:off x="2208161" y="24512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55" name="Freeform 17255"/>
          <p:cNvSpPr/>
          <p:nvPr/>
        </p:nvSpPr>
        <p:spPr>
          <a:xfrm>
            <a:off x="2268969" y="24827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56" name="Freeform 17256"/>
          <p:cNvSpPr/>
          <p:nvPr/>
        </p:nvSpPr>
        <p:spPr>
          <a:xfrm>
            <a:off x="2331605" y="24512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57" name="Freeform 17257"/>
          <p:cNvSpPr/>
          <p:nvPr/>
        </p:nvSpPr>
        <p:spPr>
          <a:xfrm>
            <a:off x="2430589" y="2484131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58" name="Freeform 17258"/>
          <p:cNvSpPr/>
          <p:nvPr/>
        </p:nvSpPr>
        <p:spPr>
          <a:xfrm>
            <a:off x="2519743" y="24580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59" name="Freeform 17259"/>
          <p:cNvSpPr/>
          <p:nvPr/>
        </p:nvSpPr>
        <p:spPr>
          <a:xfrm>
            <a:off x="2540546" y="24690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60" name="Freeform 17260"/>
          <p:cNvSpPr/>
          <p:nvPr/>
        </p:nvSpPr>
        <p:spPr>
          <a:xfrm>
            <a:off x="2585123" y="24512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61" name="Freeform 17261"/>
          <p:cNvSpPr/>
          <p:nvPr/>
        </p:nvSpPr>
        <p:spPr>
          <a:xfrm>
            <a:off x="2674162" y="24690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62" name="Freeform 17262"/>
          <p:cNvSpPr/>
          <p:nvPr/>
        </p:nvSpPr>
        <p:spPr>
          <a:xfrm>
            <a:off x="2718739" y="24512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63" name="Freeform 17263"/>
          <p:cNvSpPr/>
          <p:nvPr/>
        </p:nvSpPr>
        <p:spPr>
          <a:xfrm>
            <a:off x="2779547" y="24827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64" name="Freeform 17264"/>
          <p:cNvSpPr/>
          <p:nvPr/>
        </p:nvSpPr>
        <p:spPr>
          <a:xfrm>
            <a:off x="2877959" y="24512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65" name="Freeform 17265"/>
          <p:cNvSpPr/>
          <p:nvPr/>
        </p:nvSpPr>
        <p:spPr>
          <a:xfrm>
            <a:off x="2948139" y="24827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66" name="Freeform 17266"/>
          <p:cNvSpPr/>
          <p:nvPr/>
        </p:nvSpPr>
        <p:spPr>
          <a:xfrm>
            <a:off x="2980943" y="24827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67" name="Freeform 17267"/>
          <p:cNvSpPr/>
          <p:nvPr/>
        </p:nvSpPr>
        <p:spPr>
          <a:xfrm>
            <a:off x="3048723" y="24827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68" name="Freeform 17268"/>
          <p:cNvSpPr/>
          <p:nvPr/>
        </p:nvSpPr>
        <p:spPr>
          <a:xfrm>
            <a:off x="3107131" y="24512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69" name="Freeform 17269"/>
          <p:cNvSpPr/>
          <p:nvPr/>
        </p:nvSpPr>
        <p:spPr>
          <a:xfrm>
            <a:off x="693803" y="2603650"/>
            <a:ext cx="45685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70" name="Freeform 17270"/>
          <p:cNvSpPr/>
          <p:nvPr/>
        </p:nvSpPr>
        <p:spPr>
          <a:xfrm>
            <a:off x="746714" y="2635197"/>
            <a:ext cx="4513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71" name="Freeform 17271"/>
          <p:cNvSpPr/>
          <p:nvPr/>
        </p:nvSpPr>
        <p:spPr>
          <a:xfrm>
            <a:off x="806295" y="2635197"/>
            <a:ext cx="5524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72" name="Freeform 17272"/>
          <p:cNvSpPr/>
          <p:nvPr/>
        </p:nvSpPr>
        <p:spPr>
          <a:xfrm>
            <a:off x="868321" y="2636569"/>
            <a:ext cx="77143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73" name="Freeform 17273"/>
          <p:cNvSpPr/>
          <p:nvPr/>
        </p:nvSpPr>
        <p:spPr>
          <a:xfrm>
            <a:off x="956580" y="2603650"/>
            <a:ext cx="7336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74" name="Freeform 17274"/>
          <p:cNvSpPr/>
          <p:nvPr/>
        </p:nvSpPr>
        <p:spPr>
          <a:xfrm>
            <a:off x="978812" y="2635197"/>
            <a:ext cx="5113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75" name="Freeform 17275"/>
          <p:cNvSpPr/>
          <p:nvPr/>
        </p:nvSpPr>
        <p:spPr>
          <a:xfrm>
            <a:off x="1039615" y="2603650"/>
            <a:ext cx="55467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76" name="Freeform 17276"/>
          <p:cNvSpPr/>
          <p:nvPr/>
        </p:nvSpPr>
        <p:spPr>
          <a:xfrm>
            <a:off x="1108311" y="2635197"/>
            <a:ext cx="54133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77" name="Freeform 17277"/>
          <p:cNvSpPr/>
          <p:nvPr/>
        </p:nvSpPr>
        <p:spPr>
          <a:xfrm>
            <a:off x="1176117" y="2635197"/>
            <a:ext cx="5113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78" name="Freeform 17278"/>
          <p:cNvSpPr/>
          <p:nvPr/>
        </p:nvSpPr>
        <p:spPr>
          <a:xfrm>
            <a:off x="1263821" y="2635197"/>
            <a:ext cx="54133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79" name="Freeform 17279"/>
          <p:cNvSpPr/>
          <p:nvPr/>
        </p:nvSpPr>
        <p:spPr>
          <a:xfrm>
            <a:off x="1335963" y="2603650"/>
            <a:ext cx="7336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80" name="Freeform 17280"/>
          <p:cNvSpPr/>
          <p:nvPr/>
        </p:nvSpPr>
        <p:spPr>
          <a:xfrm>
            <a:off x="1358194" y="2635197"/>
            <a:ext cx="5113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81" name="Freeform 17281"/>
          <p:cNvSpPr/>
          <p:nvPr/>
        </p:nvSpPr>
        <p:spPr>
          <a:xfrm>
            <a:off x="1419887" y="2635197"/>
            <a:ext cx="4424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82" name="Freeform 17282"/>
          <p:cNvSpPr/>
          <p:nvPr/>
        </p:nvSpPr>
        <p:spPr>
          <a:xfrm>
            <a:off x="1479579" y="2635197"/>
            <a:ext cx="4513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83" name="Freeform 17283"/>
          <p:cNvSpPr/>
          <p:nvPr/>
        </p:nvSpPr>
        <p:spPr>
          <a:xfrm>
            <a:off x="1539160" y="2635197"/>
            <a:ext cx="5113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84" name="Freeform 17284"/>
          <p:cNvSpPr/>
          <p:nvPr/>
        </p:nvSpPr>
        <p:spPr>
          <a:xfrm>
            <a:off x="1599963" y="2603650"/>
            <a:ext cx="55467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85" name="Freeform 17285"/>
          <p:cNvSpPr/>
          <p:nvPr/>
        </p:nvSpPr>
        <p:spPr>
          <a:xfrm>
            <a:off x="1690890" y="2602279"/>
            <a:ext cx="34792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86" name="Freeform 17286"/>
          <p:cNvSpPr/>
          <p:nvPr/>
        </p:nvSpPr>
        <p:spPr>
          <a:xfrm>
            <a:off x="1730463" y="2635197"/>
            <a:ext cx="2956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87" name="Freeform 17287"/>
          <p:cNvSpPr/>
          <p:nvPr/>
        </p:nvSpPr>
        <p:spPr>
          <a:xfrm>
            <a:off x="1762276" y="2635197"/>
            <a:ext cx="5524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88" name="Freeform 17288"/>
          <p:cNvSpPr/>
          <p:nvPr/>
        </p:nvSpPr>
        <p:spPr>
          <a:xfrm>
            <a:off x="1830194" y="2635197"/>
            <a:ext cx="78144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89" name="Freeform 17289"/>
          <p:cNvSpPr/>
          <p:nvPr/>
        </p:nvSpPr>
        <p:spPr>
          <a:xfrm>
            <a:off x="1948688" y="2635197"/>
            <a:ext cx="4424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90" name="Freeform 17290"/>
          <p:cNvSpPr/>
          <p:nvPr/>
        </p:nvSpPr>
        <p:spPr>
          <a:xfrm>
            <a:off x="2031812" y="2633140"/>
            <a:ext cx="49243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91" name="Freeform 17291"/>
          <p:cNvSpPr/>
          <p:nvPr/>
        </p:nvSpPr>
        <p:spPr>
          <a:xfrm>
            <a:off x="2085279" y="2633140"/>
            <a:ext cx="55356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92" name="Freeform 17292"/>
          <p:cNvSpPr/>
          <p:nvPr/>
        </p:nvSpPr>
        <p:spPr>
          <a:xfrm>
            <a:off x="2150862" y="2603650"/>
            <a:ext cx="16673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93" name="Freeform 17293"/>
          <p:cNvSpPr/>
          <p:nvPr/>
        </p:nvSpPr>
        <p:spPr>
          <a:xfrm>
            <a:off x="2177762" y="2633140"/>
            <a:ext cx="55356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94" name="Freeform 17294"/>
          <p:cNvSpPr/>
          <p:nvPr/>
        </p:nvSpPr>
        <p:spPr>
          <a:xfrm>
            <a:off x="2244680" y="2603650"/>
            <a:ext cx="58691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95" name="Freeform 17295"/>
          <p:cNvSpPr/>
          <p:nvPr/>
        </p:nvSpPr>
        <p:spPr>
          <a:xfrm>
            <a:off x="2313042" y="2633140"/>
            <a:ext cx="38016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96" name="Freeform 17296"/>
          <p:cNvSpPr/>
          <p:nvPr/>
        </p:nvSpPr>
        <p:spPr>
          <a:xfrm>
            <a:off x="2355504" y="2633140"/>
            <a:ext cx="51910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97" name="Freeform 17297"/>
          <p:cNvSpPr/>
          <p:nvPr/>
        </p:nvSpPr>
        <p:spPr>
          <a:xfrm>
            <a:off x="2412528" y="2618052"/>
            <a:ext cx="42017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98" name="Freeform 17298"/>
          <p:cNvSpPr/>
          <p:nvPr/>
        </p:nvSpPr>
        <p:spPr>
          <a:xfrm>
            <a:off x="2461215" y="2633140"/>
            <a:ext cx="55356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99" name="Freeform 17299"/>
          <p:cNvSpPr/>
          <p:nvPr/>
        </p:nvSpPr>
        <p:spPr>
          <a:xfrm>
            <a:off x="2524575" y="2603650"/>
            <a:ext cx="58691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00" name="Freeform 17300"/>
          <p:cNvSpPr/>
          <p:nvPr/>
        </p:nvSpPr>
        <p:spPr>
          <a:xfrm>
            <a:off x="2624451" y="2603650"/>
            <a:ext cx="16673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01" name="Freeform 17301"/>
          <p:cNvSpPr/>
          <p:nvPr/>
        </p:nvSpPr>
        <p:spPr>
          <a:xfrm>
            <a:off x="2651907" y="2607079"/>
            <a:ext cx="19341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02" name="Freeform 17302"/>
          <p:cNvSpPr/>
          <p:nvPr/>
        </p:nvSpPr>
        <p:spPr>
          <a:xfrm>
            <a:off x="2683365" y="2603650"/>
            <a:ext cx="58691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03" name="Freeform 17303"/>
          <p:cNvSpPr/>
          <p:nvPr/>
        </p:nvSpPr>
        <p:spPr>
          <a:xfrm>
            <a:off x="2750059" y="2633140"/>
            <a:ext cx="55356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04" name="Freeform 17304"/>
          <p:cNvSpPr/>
          <p:nvPr/>
        </p:nvSpPr>
        <p:spPr>
          <a:xfrm>
            <a:off x="2815420" y="2633140"/>
            <a:ext cx="38016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05" name="Freeform 17305"/>
          <p:cNvSpPr/>
          <p:nvPr/>
        </p:nvSpPr>
        <p:spPr>
          <a:xfrm>
            <a:off x="2857883" y="2633140"/>
            <a:ext cx="51910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06" name="Freeform 17306"/>
          <p:cNvSpPr/>
          <p:nvPr/>
        </p:nvSpPr>
        <p:spPr>
          <a:xfrm>
            <a:off x="2920354" y="2603650"/>
            <a:ext cx="16673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07" name="Freeform 17307"/>
          <p:cNvSpPr/>
          <p:nvPr/>
        </p:nvSpPr>
        <p:spPr>
          <a:xfrm>
            <a:off x="2973987" y="2633140"/>
            <a:ext cx="51910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08" name="Freeform 17308"/>
          <p:cNvSpPr/>
          <p:nvPr/>
        </p:nvSpPr>
        <p:spPr>
          <a:xfrm>
            <a:off x="3036236" y="2633140"/>
            <a:ext cx="38016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09" name="Freeform 17309"/>
          <p:cNvSpPr/>
          <p:nvPr/>
        </p:nvSpPr>
        <p:spPr>
          <a:xfrm>
            <a:off x="3076142" y="2618052"/>
            <a:ext cx="42017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10" name="Freeform 17310"/>
          <p:cNvSpPr/>
          <p:nvPr/>
        </p:nvSpPr>
        <p:spPr>
          <a:xfrm>
            <a:off x="3123273" y="2633140"/>
            <a:ext cx="46130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11" name="Freeform 17311"/>
          <p:cNvSpPr/>
          <p:nvPr/>
        </p:nvSpPr>
        <p:spPr>
          <a:xfrm>
            <a:off x="693458" y="2785540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12" name="Freeform 17312"/>
          <p:cNvSpPr/>
          <p:nvPr/>
        </p:nvSpPr>
        <p:spPr>
          <a:xfrm>
            <a:off x="765009" y="2785540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13" name="Freeform 17313"/>
          <p:cNvSpPr/>
          <p:nvPr/>
        </p:nvSpPr>
        <p:spPr>
          <a:xfrm>
            <a:off x="808558" y="278554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14" name="Freeform 17314"/>
          <p:cNvSpPr/>
          <p:nvPr/>
        </p:nvSpPr>
        <p:spPr>
          <a:xfrm>
            <a:off x="879424" y="2785540"/>
            <a:ext cx="60350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15" name="Freeform 17315"/>
          <p:cNvSpPr/>
          <p:nvPr/>
        </p:nvSpPr>
        <p:spPr>
          <a:xfrm>
            <a:off x="954633" y="2785540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16" name="Freeform 17316"/>
          <p:cNvSpPr/>
          <p:nvPr/>
        </p:nvSpPr>
        <p:spPr>
          <a:xfrm>
            <a:off x="999553" y="278554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17" name="Freeform 17317"/>
          <p:cNvSpPr/>
          <p:nvPr/>
        </p:nvSpPr>
        <p:spPr>
          <a:xfrm>
            <a:off x="1064818" y="2785540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18" name="Freeform 17318"/>
          <p:cNvSpPr/>
          <p:nvPr/>
        </p:nvSpPr>
        <p:spPr>
          <a:xfrm>
            <a:off x="1168946" y="2830803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19" name="Freeform 17319"/>
          <p:cNvSpPr/>
          <p:nvPr/>
        </p:nvSpPr>
        <p:spPr>
          <a:xfrm>
            <a:off x="1243812" y="2761537"/>
            <a:ext cx="51549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20" name="Freeform 17320"/>
          <p:cNvSpPr/>
          <p:nvPr/>
        </p:nvSpPr>
        <p:spPr>
          <a:xfrm>
            <a:off x="1307134" y="2787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21" name="Freeform 17321"/>
          <p:cNvSpPr/>
          <p:nvPr/>
        </p:nvSpPr>
        <p:spPr>
          <a:xfrm>
            <a:off x="1367485" y="27873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22" name="Freeform 17322"/>
          <p:cNvSpPr/>
          <p:nvPr/>
        </p:nvSpPr>
        <p:spPr>
          <a:xfrm>
            <a:off x="1426349" y="27560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23" name="Freeform 17323"/>
          <p:cNvSpPr/>
          <p:nvPr/>
        </p:nvSpPr>
        <p:spPr>
          <a:xfrm>
            <a:off x="1527276" y="2787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24" name="Freeform 17324"/>
          <p:cNvSpPr/>
          <p:nvPr/>
        </p:nvSpPr>
        <p:spPr>
          <a:xfrm>
            <a:off x="1578711" y="2787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25" name="Freeform 17325"/>
          <p:cNvSpPr/>
          <p:nvPr/>
        </p:nvSpPr>
        <p:spPr>
          <a:xfrm>
            <a:off x="1645462" y="278759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26" name="Freeform 17326"/>
          <p:cNvSpPr/>
          <p:nvPr/>
        </p:nvSpPr>
        <p:spPr>
          <a:xfrm>
            <a:off x="1741703" y="2787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27" name="Freeform 17327"/>
          <p:cNvSpPr/>
          <p:nvPr/>
        </p:nvSpPr>
        <p:spPr>
          <a:xfrm>
            <a:off x="1804568" y="2787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28" name="Freeform 17328"/>
          <p:cNvSpPr/>
          <p:nvPr/>
        </p:nvSpPr>
        <p:spPr>
          <a:xfrm>
            <a:off x="1852117" y="2773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29" name="Freeform 17329"/>
          <p:cNvSpPr/>
          <p:nvPr/>
        </p:nvSpPr>
        <p:spPr>
          <a:xfrm>
            <a:off x="1894979" y="2787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30" name="Freeform 17330"/>
          <p:cNvSpPr/>
          <p:nvPr/>
        </p:nvSpPr>
        <p:spPr>
          <a:xfrm>
            <a:off x="1962645" y="2787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31" name="Freeform 17331"/>
          <p:cNvSpPr/>
          <p:nvPr/>
        </p:nvSpPr>
        <p:spPr>
          <a:xfrm>
            <a:off x="1989997" y="2831603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32" name="Freeform 17332"/>
          <p:cNvSpPr/>
          <p:nvPr/>
        </p:nvSpPr>
        <p:spPr>
          <a:xfrm>
            <a:off x="2067149" y="2761537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33" name="Freeform 17333"/>
          <p:cNvSpPr/>
          <p:nvPr/>
        </p:nvSpPr>
        <p:spPr>
          <a:xfrm>
            <a:off x="2138930" y="2830803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34" name="Freeform 17334"/>
          <p:cNvSpPr/>
          <p:nvPr/>
        </p:nvSpPr>
        <p:spPr>
          <a:xfrm>
            <a:off x="2172991" y="2761537"/>
            <a:ext cx="48806" cy="80924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35" name="Freeform 17335"/>
          <p:cNvSpPr/>
          <p:nvPr/>
        </p:nvSpPr>
        <p:spPr>
          <a:xfrm>
            <a:off x="2221603" y="2830803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36" name="Freeform 17336"/>
          <p:cNvSpPr/>
          <p:nvPr/>
        </p:nvSpPr>
        <p:spPr>
          <a:xfrm>
            <a:off x="2244692" y="2761537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37" name="Freeform 17337"/>
          <p:cNvSpPr/>
          <p:nvPr/>
        </p:nvSpPr>
        <p:spPr>
          <a:xfrm>
            <a:off x="2333845" y="2830803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38" name="Freeform 17338"/>
          <p:cNvSpPr/>
          <p:nvPr/>
        </p:nvSpPr>
        <p:spPr>
          <a:xfrm>
            <a:off x="2403226" y="27873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39" name="Freeform 17339"/>
          <p:cNvSpPr/>
          <p:nvPr/>
        </p:nvSpPr>
        <p:spPr>
          <a:xfrm>
            <a:off x="2459347" y="2787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40" name="Freeform 17340"/>
          <p:cNvSpPr/>
          <p:nvPr/>
        </p:nvSpPr>
        <p:spPr>
          <a:xfrm>
            <a:off x="2521869" y="2787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41" name="Freeform 17341"/>
          <p:cNvSpPr/>
          <p:nvPr/>
        </p:nvSpPr>
        <p:spPr>
          <a:xfrm>
            <a:off x="2583362" y="27560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42" name="Freeform 17342"/>
          <p:cNvSpPr/>
          <p:nvPr/>
        </p:nvSpPr>
        <p:spPr>
          <a:xfrm>
            <a:off x="2657886" y="27629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43" name="Freeform 17343"/>
          <p:cNvSpPr/>
          <p:nvPr/>
        </p:nvSpPr>
        <p:spPr>
          <a:xfrm>
            <a:off x="2682689" y="27560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44" name="Freeform 17344"/>
          <p:cNvSpPr/>
          <p:nvPr/>
        </p:nvSpPr>
        <p:spPr>
          <a:xfrm>
            <a:off x="2754469" y="2787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45" name="Freeform 17345"/>
          <p:cNvSpPr/>
          <p:nvPr/>
        </p:nvSpPr>
        <p:spPr>
          <a:xfrm>
            <a:off x="2810934" y="2773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46" name="Freeform 17346"/>
          <p:cNvSpPr/>
          <p:nvPr/>
        </p:nvSpPr>
        <p:spPr>
          <a:xfrm>
            <a:off x="2853796" y="2787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47" name="Freeform 17347"/>
          <p:cNvSpPr/>
          <p:nvPr/>
        </p:nvSpPr>
        <p:spPr>
          <a:xfrm>
            <a:off x="2916661" y="2787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48" name="Freeform 17348"/>
          <p:cNvSpPr/>
          <p:nvPr/>
        </p:nvSpPr>
        <p:spPr>
          <a:xfrm>
            <a:off x="3005015" y="2788969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49" name="Freeform 17349"/>
          <p:cNvSpPr/>
          <p:nvPr/>
        </p:nvSpPr>
        <p:spPr>
          <a:xfrm>
            <a:off x="3095198" y="27629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50" name="Freeform 17350"/>
          <p:cNvSpPr/>
          <p:nvPr/>
        </p:nvSpPr>
        <p:spPr>
          <a:xfrm>
            <a:off x="3125373" y="27560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51" name="Freeform 17351"/>
          <p:cNvSpPr/>
          <p:nvPr/>
        </p:nvSpPr>
        <p:spPr>
          <a:xfrm>
            <a:off x="3153834" y="27560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52" name="Freeform 17352"/>
          <p:cNvSpPr/>
          <p:nvPr/>
        </p:nvSpPr>
        <p:spPr>
          <a:xfrm>
            <a:off x="687400" y="29262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53" name="Freeform 17353"/>
          <p:cNvSpPr/>
          <p:nvPr/>
        </p:nvSpPr>
        <p:spPr>
          <a:xfrm>
            <a:off x="730491" y="2939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54" name="Freeform 17354"/>
          <p:cNvSpPr/>
          <p:nvPr/>
        </p:nvSpPr>
        <p:spPr>
          <a:xfrm>
            <a:off x="793756" y="2908412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55" name="Freeform 17355"/>
          <p:cNvSpPr/>
          <p:nvPr/>
        </p:nvSpPr>
        <p:spPr>
          <a:xfrm>
            <a:off x="847363" y="2939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56" name="Freeform 17356"/>
          <p:cNvSpPr/>
          <p:nvPr/>
        </p:nvSpPr>
        <p:spPr>
          <a:xfrm>
            <a:off x="955090" y="2937902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57" name="Freeform 17357"/>
          <p:cNvSpPr/>
          <p:nvPr/>
        </p:nvSpPr>
        <p:spPr>
          <a:xfrm>
            <a:off x="1026756" y="2937902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58" name="Freeform 17358"/>
          <p:cNvSpPr/>
          <p:nvPr/>
        </p:nvSpPr>
        <p:spPr>
          <a:xfrm>
            <a:off x="1070453" y="2937902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59" name="Freeform 17359"/>
          <p:cNvSpPr/>
          <p:nvPr/>
        </p:nvSpPr>
        <p:spPr>
          <a:xfrm>
            <a:off x="1141434" y="2937902"/>
            <a:ext cx="60350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60" name="Freeform 17360"/>
          <p:cNvSpPr/>
          <p:nvPr/>
        </p:nvSpPr>
        <p:spPr>
          <a:xfrm>
            <a:off x="1216757" y="2937902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61" name="Freeform 17361"/>
          <p:cNvSpPr/>
          <p:nvPr/>
        </p:nvSpPr>
        <p:spPr>
          <a:xfrm>
            <a:off x="1260797" y="2937902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62" name="Freeform 17362"/>
          <p:cNvSpPr/>
          <p:nvPr/>
        </p:nvSpPr>
        <p:spPr>
          <a:xfrm>
            <a:off x="1326062" y="2937902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63" name="Freeform 17363"/>
          <p:cNvSpPr/>
          <p:nvPr/>
        </p:nvSpPr>
        <p:spPr>
          <a:xfrm>
            <a:off x="1380241" y="2937902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64" name="Freeform 17364"/>
          <p:cNvSpPr/>
          <p:nvPr/>
        </p:nvSpPr>
        <p:spPr>
          <a:xfrm>
            <a:off x="1436590" y="2911841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65" name="Freeform 17365"/>
          <p:cNvSpPr/>
          <p:nvPr/>
        </p:nvSpPr>
        <p:spPr>
          <a:xfrm>
            <a:off x="1462879" y="2939273"/>
            <a:ext cx="63093" cy="55549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66" name="Freeform 17366"/>
          <p:cNvSpPr/>
          <p:nvPr/>
        </p:nvSpPr>
        <p:spPr>
          <a:xfrm>
            <a:off x="1531802" y="2937902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67" name="Freeform 17367"/>
          <p:cNvSpPr/>
          <p:nvPr/>
        </p:nvSpPr>
        <p:spPr>
          <a:xfrm>
            <a:off x="1639862" y="2937902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68" name="Freeform 17368"/>
          <p:cNvSpPr/>
          <p:nvPr/>
        </p:nvSpPr>
        <p:spPr>
          <a:xfrm>
            <a:off x="1698155" y="2908412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69" name="Freeform 17369"/>
          <p:cNvSpPr/>
          <p:nvPr/>
        </p:nvSpPr>
        <p:spPr>
          <a:xfrm>
            <a:off x="1726158" y="2937902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70" name="Freeform 17370"/>
          <p:cNvSpPr/>
          <p:nvPr/>
        </p:nvSpPr>
        <p:spPr>
          <a:xfrm>
            <a:off x="1788223" y="2937902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71" name="Freeform 17371"/>
          <p:cNvSpPr/>
          <p:nvPr/>
        </p:nvSpPr>
        <p:spPr>
          <a:xfrm>
            <a:off x="1842401" y="2937902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72" name="Freeform 17372"/>
          <p:cNvSpPr/>
          <p:nvPr/>
        </p:nvSpPr>
        <p:spPr>
          <a:xfrm>
            <a:off x="1898180" y="2937902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73" name="Freeform 17373"/>
          <p:cNvSpPr/>
          <p:nvPr/>
        </p:nvSpPr>
        <p:spPr>
          <a:xfrm>
            <a:off x="1963445" y="2937902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74" name="Freeform 17374"/>
          <p:cNvSpPr/>
          <p:nvPr/>
        </p:nvSpPr>
        <p:spPr>
          <a:xfrm>
            <a:off x="2064257" y="29152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75" name="Freeform 17375"/>
          <p:cNvSpPr/>
          <p:nvPr/>
        </p:nvSpPr>
        <p:spPr>
          <a:xfrm>
            <a:off x="2092318" y="29399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76" name="Freeform 17376"/>
          <p:cNvSpPr/>
          <p:nvPr/>
        </p:nvSpPr>
        <p:spPr>
          <a:xfrm>
            <a:off x="2195874" y="2939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77" name="Freeform 17377"/>
          <p:cNvSpPr/>
          <p:nvPr/>
        </p:nvSpPr>
        <p:spPr>
          <a:xfrm>
            <a:off x="2256453" y="293973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78" name="Freeform 17378"/>
          <p:cNvSpPr/>
          <p:nvPr/>
        </p:nvSpPr>
        <p:spPr>
          <a:xfrm>
            <a:off x="2308859" y="29262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79" name="Freeform 17379"/>
          <p:cNvSpPr/>
          <p:nvPr/>
        </p:nvSpPr>
        <p:spPr>
          <a:xfrm>
            <a:off x="2354694" y="29152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80" name="Freeform 17380"/>
          <p:cNvSpPr/>
          <p:nvPr/>
        </p:nvSpPr>
        <p:spPr>
          <a:xfrm>
            <a:off x="2382812" y="29399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81" name="Freeform 17381"/>
          <p:cNvSpPr/>
          <p:nvPr/>
        </p:nvSpPr>
        <p:spPr>
          <a:xfrm>
            <a:off x="2445391" y="2939959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82" name="Freeform 17382"/>
          <p:cNvSpPr/>
          <p:nvPr/>
        </p:nvSpPr>
        <p:spPr>
          <a:xfrm>
            <a:off x="2518428" y="2983965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83" name="Freeform 17383"/>
          <p:cNvSpPr/>
          <p:nvPr/>
        </p:nvSpPr>
        <p:spPr>
          <a:xfrm>
            <a:off x="2592609" y="293995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84" name="Freeform 17384"/>
          <p:cNvSpPr/>
          <p:nvPr/>
        </p:nvSpPr>
        <p:spPr>
          <a:xfrm>
            <a:off x="2689078" y="29399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85" name="Freeform 17385"/>
          <p:cNvSpPr/>
          <p:nvPr/>
        </p:nvSpPr>
        <p:spPr>
          <a:xfrm>
            <a:off x="2754229" y="2941331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86" name="Freeform 17386"/>
          <p:cNvSpPr/>
          <p:nvPr/>
        </p:nvSpPr>
        <p:spPr>
          <a:xfrm>
            <a:off x="2814408" y="2939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87" name="Freeform 17387"/>
          <p:cNvSpPr/>
          <p:nvPr/>
        </p:nvSpPr>
        <p:spPr>
          <a:xfrm>
            <a:off x="2881388" y="293995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88" name="Freeform 17388"/>
          <p:cNvSpPr/>
          <p:nvPr/>
        </p:nvSpPr>
        <p:spPr>
          <a:xfrm>
            <a:off x="2977857" y="2939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89" name="Freeform 17389"/>
          <p:cNvSpPr/>
          <p:nvPr/>
        </p:nvSpPr>
        <p:spPr>
          <a:xfrm>
            <a:off x="3044780" y="29399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90" name="Freeform 17390"/>
          <p:cNvSpPr/>
          <p:nvPr/>
        </p:nvSpPr>
        <p:spPr>
          <a:xfrm>
            <a:off x="3103530" y="29262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91" name="Freeform 17391"/>
          <p:cNvSpPr/>
          <p:nvPr/>
        </p:nvSpPr>
        <p:spPr>
          <a:xfrm>
            <a:off x="3148564" y="2983965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92" name="Freeform 17392"/>
          <p:cNvSpPr/>
          <p:nvPr/>
        </p:nvSpPr>
        <p:spPr>
          <a:xfrm>
            <a:off x="691286" y="309232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93" name="Freeform 17393"/>
          <p:cNvSpPr/>
          <p:nvPr/>
        </p:nvSpPr>
        <p:spPr>
          <a:xfrm>
            <a:off x="752779" y="309232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94" name="Freeform 17394"/>
          <p:cNvSpPr/>
          <p:nvPr/>
        </p:nvSpPr>
        <p:spPr>
          <a:xfrm>
            <a:off x="813244" y="306077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95" name="Freeform 17395"/>
          <p:cNvSpPr/>
          <p:nvPr/>
        </p:nvSpPr>
        <p:spPr>
          <a:xfrm>
            <a:off x="912685" y="3093693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96" name="Freeform 17396"/>
          <p:cNvSpPr/>
          <p:nvPr/>
        </p:nvSpPr>
        <p:spPr>
          <a:xfrm>
            <a:off x="971664" y="309232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97" name="Freeform 17397"/>
          <p:cNvSpPr/>
          <p:nvPr/>
        </p:nvSpPr>
        <p:spPr>
          <a:xfrm>
            <a:off x="1042187" y="306763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98" name="Freeform 17398"/>
          <p:cNvSpPr/>
          <p:nvPr/>
        </p:nvSpPr>
        <p:spPr>
          <a:xfrm>
            <a:off x="1066876" y="309209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99" name="Freeform 17399"/>
          <p:cNvSpPr/>
          <p:nvPr/>
        </p:nvSpPr>
        <p:spPr>
          <a:xfrm>
            <a:off x="1121968" y="30923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00" name="Freeform 17400"/>
          <p:cNvSpPr/>
          <p:nvPr/>
        </p:nvSpPr>
        <p:spPr>
          <a:xfrm>
            <a:off x="1187462" y="3136327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01" name="Freeform 17401"/>
          <p:cNvSpPr/>
          <p:nvPr/>
        </p:nvSpPr>
        <p:spPr>
          <a:xfrm>
            <a:off x="1245984" y="3093693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02" name="Freeform 17402"/>
          <p:cNvSpPr/>
          <p:nvPr/>
        </p:nvSpPr>
        <p:spPr>
          <a:xfrm>
            <a:off x="1335138" y="3060774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03" name="Freeform 17403"/>
          <p:cNvSpPr/>
          <p:nvPr/>
        </p:nvSpPr>
        <p:spPr>
          <a:xfrm>
            <a:off x="1398689" y="306763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04" name="Freeform 17404"/>
          <p:cNvSpPr/>
          <p:nvPr/>
        </p:nvSpPr>
        <p:spPr>
          <a:xfrm>
            <a:off x="1427835" y="306077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05" name="Freeform 17405"/>
          <p:cNvSpPr/>
          <p:nvPr/>
        </p:nvSpPr>
        <p:spPr>
          <a:xfrm>
            <a:off x="1450809" y="30923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06" name="Freeform 17406"/>
          <p:cNvSpPr/>
          <p:nvPr/>
        </p:nvSpPr>
        <p:spPr>
          <a:xfrm>
            <a:off x="1546936" y="30923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07" name="Freeform 17407"/>
          <p:cNvSpPr/>
          <p:nvPr/>
        </p:nvSpPr>
        <p:spPr>
          <a:xfrm>
            <a:off x="1605000" y="3093693"/>
            <a:ext cx="55092" cy="53492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08" name="Freeform 17408"/>
          <p:cNvSpPr/>
          <p:nvPr/>
        </p:nvSpPr>
        <p:spPr>
          <a:xfrm>
            <a:off x="1668322" y="309232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09" name="Freeform 17409"/>
          <p:cNvSpPr/>
          <p:nvPr/>
        </p:nvSpPr>
        <p:spPr>
          <a:xfrm>
            <a:off x="1735416" y="30923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10" name="Freeform 17410"/>
          <p:cNvSpPr/>
          <p:nvPr/>
        </p:nvSpPr>
        <p:spPr>
          <a:xfrm>
            <a:off x="1802053" y="309232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11" name="Freeform 17411"/>
          <p:cNvSpPr/>
          <p:nvPr/>
        </p:nvSpPr>
        <p:spPr>
          <a:xfrm>
            <a:off x="1839658" y="306763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12" name="Freeform 17412"/>
          <p:cNvSpPr/>
          <p:nvPr/>
        </p:nvSpPr>
        <p:spPr>
          <a:xfrm>
            <a:off x="1864347" y="30923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13" name="Freeform 17413"/>
          <p:cNvSpPr/>
          <p:nvPr/>
        </p:nvSpPr>
        <p:spPr>
          <a:xfrm>
            <a:off x="1930069" y="309232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14" name="Freeform 17414"/>
          <p:cNvSpPr/>
          <p:nvPr/>
        </p:nvSpPr>
        <p:spPr>
          <a:xfrm>
            <a:off x="1991448" y="309209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15" name="Freeform 17415"/>
          <p:cNvSpPr/>
          <p:nvPr/>
        </p:nvSpPr>
        <p:spPr>
          <a:xfrm>
            <a:off x="2049284" y="306763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16" name="Freeform 17416"/>
          <p:cNvSpPr/>
          <p:nvPr/>
        </p:nvSpPr>
        <p:spPr>
          <a:xfrm>
            <a:off x="2076145" y="309232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17" name="Freeform 17417"/>
          <p:cNvSpPr/>
          <p:nvPr/>
        </p:nvSpPr>
        <p:spPr>
          <a:xfrm>
            <a:off x="2137524" y="3092321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18" name="Freeform 17418"/>
          <p:cNvSpPr/>
          <p:nvPr/>
        </p:nvSpPr>
        <p:spPr>
          <a:xfrm>
            <a:off x="2236050" y="307860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19" name="Freeform 17419"/>
          <p:cNvSpPr/>
          <p:nvPr/>
        </p:nvSpPr>
        <p:spPr>
          <a:xfrm>
            <a:off x="2280627" y="3060774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20" name="Freeform 17420"/>
          <p:cNvSpPr/>
          <p:nvPr/>
        </p:nvSpPr>
        <p:spPr>
          <a:xfrm>
            <a:off x="2341435" y="30923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21" name="Freeform 17421"/>
          <p:cNvSpPr/>
          <p:nvPr/>
        </p:nvSpPr>
        <p:spPr>
          <a:xfrm>
            <a:off x="2440647" y="309232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22" name="Freeform 17422"/>
          <p:cNvSpPr/>
          <p:nvPr/>
        </p:nvSpPr>
        <p:spPr>
          <a:xfrm>
            <a:off x="2478252" y="306763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23" name="Freeform 17423"/>
          <p:cNvSpPr/>
          <p:nvPr/>
        </p:nvSpPr>
        <p:spPr>
          <a:xfrm>
            <a:off x="2502941" y="309209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24" name="Freeform 17424"/>
          <p:cNvSpPr/>
          <p:nvPr/>
        </p:nvSpPr>
        <p:spPr>
          <a:xfrm>
            <a:off x="2560777" y="3060774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25" name="Freeform 17425"/>
          <p:cNvSpPr/>
          <p:nvPr/>
        </p:nvSpPr>
        <p:spPr>
          <a:xfrm>
            <a:off x="2623756" y="309232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26" name="Freeform 17426"/>
          <p:cNvSpPr/>
          <p:nvPr/>
        </p:nvSpPr>
        <p:spPr>
          <a:xfrm>
            <a:off x="2685135" y="30923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27" name="Freeform 17427"/>
          <p:cNvSpPr/>
          <p:nvPr/>
        </p:nvSpPr>
        <p:spPr>
          <a:xfrm>
            <a:off x="2746971" y="309232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28" name="Freeform 17428"/>
          <p:cNvSpPr/>
          <p:nvPr/>
        </p:nvSpPr>
        <p:spPr>
          <a:xfrm>
            <a:off x="2795663" y="309232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29" name="Freeform 17429"/>
          <p:cNvSpPr/>
          <p:nvPr/>
        </p:nvSpPr>
        <p:spPr>
          <a:xfrm>
            <a:off x="2878645" y="309232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30" name="Freeform 17430"/>
          <p:cNvSpPr/>
          <p:nvPr/>
        </p:nvSpPr>
        <p:spPr>
          <a:xfrm>
            <a:off x="2942539" y="3059403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31" name="Freeform 17431"/>
          <p:cNvSpPr/>
          <p:nvPr/>
        </p:nvSpPr>
        <p:spPr>
          <a:xfrm>
            <a:off x="3008947" y="307860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32" name="Freeform 17432"/>
          <p:cNvSpPr/>
          <p:nvPr/>
        </p:nvSpPr>
        <p:spPr>
          <a:xfrm>
            <a:off x="3053524" y="3060774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33" name="Freeform 17433"/>
          <p:cNvSpPr/>
          <p:nvPr/>
        </p:nvSpPr>
        <p:spPr>
          <a:xfrm>
            <a:off x="3114332" y="309232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34" name="Freeform 17434"/>
          <p:cNvSpPr/>
          <p:nvPr/>
        </p:nvSpPr>
        <p:spPr>
          <a:xfrm>
            <a:off x="694029" y="321313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35" name="Freeform 17435"/>
          <p:cNvSpPr/>
          <p:nvPr/>
        </p:nvSpPr>
        <p:spPr>
          <a:xfrm>
            <a:off x="757580" y="324605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36" name="Freeform 17436"/>
          <p:cNvSpPr/>
          <p:nvPr/>
        </p:nvSpPr>
        <p:spPr>
          <a:xfrm>
            <a:off x="820559" y="324468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37" name="Freeform 17437"/>
          <p:cNvSpPr/>
          <p:nvPr/>
        </p:nvSpPr>
        <p:spPr>
          <a:xfrm>
            <a:off x="915771" y="324468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38" name="Freeform 17438"/>
          <p:cNvSpPr/>
          <p:nvPr/>
        </p:nvSpPr>
        <p:spPr>
          <a:xfrm>
            <a:off x="977265" y="324468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39" name="Freeform 17439"/>
          <p:cNvSpPr/>
          <p:nvPr/>
        </p:nvSpPr>
        <p:spPr>
          <a:xfrm>
            <a:off x="1041387" y="321999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40" name="Freeform 17440"/>
          <p:cNvSpPr/>
          <p:nvPr/>
        </p:nvSpPr>
        <p:spPr>
          <a:xfrm>
            <a:off x="1062189" y="323096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41" name="Freeform 17441"/>
          <p:cNvSpPr/>
          <p:nvPr/>
        </p:nvSpPr>
        <p:spPr>
          <a:xfrm>
            <a:off x="1106766" y="321999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42" name="Freeform 17442"/>
          <p:cNvSpPr/>
          <p:nvPr/>
        </p:nvSpPr>
        <p:spPr>
          <a:xfrm>
            <a:off x="1131455" y="32446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43" name="Freeform 17443"/>
          <p:cNvSpPr/>
          <p:nvPr/>
        </p:nvSpPr>
        <p:spPr>
          <a:xfrm>
            <a:off x="1193292" y="324468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44" name="Freeform 17444"/>
          <p:cNvSpPr/>
          <p:nvPr/>
        </p:nvSpPr>
        <p:spPr>
          <a:xfrm>
            <a:off x="1247927" y="3287888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45" name="Freeform 17445"/>
          <p:cNvSpPr/>
          <p:nvPr/>
        </p:nvSpPr>
        <p:spPr>
          <a:xfrm>
            <a:off x="1311821" y="3216565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46" name="Freeform 17446"/>
          <p:cNvSpPr/>
          <p:nvPr/>
        </p:nvSpPr>
        <p:spPr>
          <a:xfrm>
            <a:off x="1409890" y="324605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47" name="Freeform 17447"/>
          <p:cNvSpPr/>
          <p:nvPr/>
        </p:nvSpPr>
        <p:spPr>
          <a:xfrm>
            <a:off x="1473784" y="324468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48" name="Freeform 17448"/>
          <p:cNvSpPr/>
          <p:nvPr/>
        </p:nvSpPr>
        <p:spPr>
          <a:xfrm>
            <a:off x="1544993" y="324468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49" name="Freeform 17449"/>
          <p:cNvSpPr/>
          <p:nvPr/>
        </p:nvSpPr>
        <p:spPr>
          <a:xfrm>
            <a:off x="1615516" y="321313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50" name="Freeform 17450"/>
          <p:cNvSpPr/>
          <p:nvPr/>
        </p:nvSpPr>
        <p:spPr>
          <a:xfrm>
            <a:off x="1673580" y="3219994"/>
            <a:ext cx="22745" cy="106984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51" name="Freeform 17451"/>
          <p:cNvSpPr/>
          <p:nvPr/>
        </p:nvSpPr>
        <p:spPr>
          <a:xfrm>
            <a:off x="1710042" y="32446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52" name="Freeform 17452"/>
          <p:cNvSpPr/>
          <p:nvPr/>
        </p:nvSpPr>
        <p:spPr>
          <a:xfrm>
            <a:off x="1773593" y="324445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53" name="Freeform 17453"/>
          <p:cNvSpPr/>
          <p:nvPr/>
        </p:nvSpPr>
        <p:spPr>
          <a:xfrm>
            <a:off x="1824799" y="323096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54" name="Freeform 17454"/>
          <p:cNvSpPr/>
          <p:nvPr/>
        </p:nvSpPr>
        <p:spPr>
          <a:xfrm>
            <a:off x="1869376" y="321999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55" name="Freeform 17455"/>
          <p:cNvSpPr/>
          <p:nvPr/>
        </p:nvSpPr>
        <p:spPr>
          <a:xfrm>
            <a:off x="1890179" y="3246054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56" name="Freeform 17456"/>
          <p:cNvSpPr/>
          <p:nvPr/>
        </p:nvSpPr>
        <p:spPr>
          <a:xfrm>
            <a:off x="1949157" y="32446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57" name="Freeform 17457"/>
          <p:cNvSpPr/>
          <p:nvPr/>
        </p:nvSpPr>
        <p:spPr>
          <a:xfrm>
            <a:off x="2051799" y="321999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58" name="Freeform 17458"/>
          <p:cNvSpPr/>
          <p:nvPr/>
        </p:nvSpPr>
        <p:spPr>
          <a:xfrm>
            <a:off x="2074773" y="324468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59" name="Freeform 17459"/>
          <p:cNvSpPr/>
          <p:nvPr/>
        </p:nvSpPr>
        <p:spPr>
          <a:xfrm>
            <a:off x="2157641" y="323096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60" name="Freeform 17460"/>
          <p:cNvSpPr/>
          <p:nvPr/>
        </p:nvSpPr>
        <p:spPr>
          <a:xfrm>
            <a:off x="2199474" y="324468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61" name="Freeform 17461"/>
          <p:cNvSpPr/>
          <p:nvPr/>
        </p:nvSpPr>
        <p:spPr>
          <a:xfrm>
            <a:off x="2306345" y="324468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62" name="Freeform 17462"/>
          <p:cNvSpPr/>
          <p:nvPr/>
        </p:nvSpPr>
        <p:spPr>
          <a:xfrm>
            <a:off x="2376525" y="324468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63" name="Freeform 17463"/>
          <p:cNvSpPr/>
          <p:nvPr/>
        </p:nvSpPr>
        <p:spPr>
          <a:xfrm>
            <a:off x="2409329" y="324468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64" name="Freeform 17464"/>
          <p:cNvSpPr/>
          <p:nvPr/>
        </p:nvSpPr>
        <p:spPr>
          <a:xfrm>
            <a:off x="2473223" y="3246054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65" name="Freeform 17465"/>
          <p:cNvSpPr/>
          <p:nvPr/>
        </p:nvSpPr>
        <p:spPr>
          <a:xfrm>
            <a:off x="2534945" y="321999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66" name="Freeform 17466"/>
          <p:cNvSpPr/>
          <p:nvPr/>
        </p:nvSpPr>
        <p:spPr>
          <a:xfrm>
            <a:off x="2558719" y="321313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67" name="Freeform 17467"/>
          <p:cNvSpPr/>
          <p:nvPr/>
        </p:nvSpPr>
        <p:spPr>
          <a:xfrm>
            <a:off x="2629471" y="32446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68" name="Freeform 17468"/>
          <p:cNvSpPr/>
          <p:nvPr/>
        </p:nvSpPr>
        <p:spPr>
          <a:xfrm>
            <a:off x="2732112" y="324468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69" name="Freeform 17469"/>
          <p:cNvSpPr/>
          <p:nvPr/>
        </p:nvSpPr>
        <p:spPr>
          <a:xfrm>
            <a:off x="2802293" y="324468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70" name="Freeform 17470"/>
          <p:cNvSpPr/>
          <p:nvPr/>
        </p:nvSpPr>
        <p:spPr>
          <a:xfrm>
            <a:off x="2835097" y="324468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71" name="Freeform 17471"/>
          <p:cNvSpPr/>
          <p:nvPr/>
        </p:nvSpPr>
        <p:spPr>
          <a:xfrm>
            <a:off x="2901162" y="324468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72" name="Freeform 17472"/>
          <p:cNvSpPr/>
          <p:nvPr/>
        </p:nvSpPr>
        <p:spPr>
          <a:xfrm>
            <a:off x="2954311" y="324468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73" name="Freeform 17473"/>
          <p:cNvSpPr/>
          <p:nvPr/>
        </p:nvSpPr>
        <p:spPr>
          <a:xfrm>
            <a:off x="3021406" y="32446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74" name="Freeform 17474"/>
          <p:cNvSpPr/>
          <p:nvPr/>
        </p:nvSpPr>
        <p:spPr>
          <a:xfrm>
            <a:off x="3084956" y="324445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75" name="Freeform 17475"/>
          <p:cNvSpPr/>
          <p:nvPr/>
        </p:nvSpPr>
        <p:spPr>
          <a:xfrm>
            <a:off x="3138678" y="3268343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76" name="Freeform 17476"/>
          <p:cNvSpPr/>
          <p:nvPr/>
        </p:nvSpPr>
        <p:spPr>
          <a:xfrm>
            <a:off x="687390" y="3383481"/>
            <a:ext cx="3453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77" name="Freeform 17477"/>
          <p:cNvSpPr/>
          <p:nvPr/>
        </p:nvSpPr>
        <p:spPr>
          <a:xfrm>
            <a:off x="731697" y="3372508"/>
            <a:ext cx="1090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78" name="Freeform 17478"/>
          <p:cNvSpPr/>
          <p:nvPr/>
        </p:nvSpPr>
        <p:spPr>
          <a:xfrm>
            <a:off x="752373" y="3398569"/>
            <a:ext cx="51577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79" name="Freeform 17479"/>
          <p:cNvSpPr/>
          <p:nvPr/>
        </p:nvSpPr>
        <p:spPr>
          <a:xfrm>
            <a:off x="810994" y="3397197"/>
            <a:ext cx="5225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80" name="Freeform 17480"/>
          <p:cNvSpPr/>
          <p:nvPr/>
        </p:nvSpPr>
        <p:spPr>
          <a:xfrm>
            <a:off x="900970" y="3397197"/>
            <a:ext cx="4521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81" name="Freeform 17481"/>
          <p:cNvSpPr/>
          <p:nvPr/>
        </p:nvSpPr>
        <p:spPr>
          <a:xfrm>
            <a:off x="959932" y="3396969"/>
            <a:ext cx="4760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82" name="Freeform 17482"/>
          <p:cNvSpPr/>
          <p:nvPr/>
        </p:nvSpPr>
        <p:spPr>
          <a:xfrm>
            <a:off x="1010828" y="3383481"/>
            <a:ext cx="3453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83" name="Freeform 17483"/>
          <p:cNvSpPr/>
          <p:nvPr/>
        </p:nvSpPr>
        <p:spPr>
          <a:xfrm>
            <a:off x="1052408" y="3397197"/>
            <a:ext cx="56462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84" name="Freeform 17484"/>
          <p:cNvSpPr/>
          <p:nvPr/>
        </p:nvSpPr>
        <p:spPr>
          <a:xfrm>
            <a:off x="1122844" y="3397197"/>
            <a:ext cx="3021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85" name="Freeform 17485"/>
          <p:cNvSpPr/>
          <p:nvPr/>
        </p:nvSpPr>
        <p:spPr>
          <a:xfrm>
            <a:off x="1155790" y="3397197"/>
            <a:ext cx="4112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86" name="Freeform 17486"/>
          <p:cNvSpPr/>
          <p:nvPr/>
        </p:nvSpPr>
        <p:spPr>
          <a:xfrm>
            <a:off x="1228839" y="3398569"/>
            <a:ext cx="78842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87" name="Freeform 17487"/>
          <p:cNvSpPr/>
          <p:nvPr/>
        </p:nvSpPr>
        <p:spPr>
          <a:xfrm>
            <a:off x="1317452" y="3372508"/>
            <a:ext cx="1090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88" name="Freeform 17488"/>
          <p:cNvSpPr/>
          <p:nvPr/>
        </p:nvSpPr>
        <p:spPr>
          <a:xfrm>
            <a:off x="1338129" y="3383481"/>
            <a:ext cx="3453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89" name="Freeform 17489"/>
          <p:cNvSpPr/>
          <p:nvPr/>
        </p:nvSpPr>
        <p:spPr>
          <a:xfrm>
            <a:off x="1382435" y="3365650"/>
            <a:ext cx="45556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90" name="Freeform 17490"/>
          <p:cNvSpPr/>
          <p:nvPr/>
        </p:nvSpPr>
        <p:spPr>
          <a:xfrm>
            <a:off x="1469685" y="3397197"/>
            <a:ext cx="4521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91" name="Freeform 17491"/>
          <p:cNvSpPr/>
          <p:nvPr/>
        </p:nvSpPr>
        <p:spPr>
          <a:xfrm>
            <a:off x="1553640" y="3365650"/>
            <a:ext cx="59984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92" name="Freeform 17492"/>
          <p:cNvSpPr/>
          <p:nvPr/>
        </p:nvSpPr>
        <p:spPr>
          <a:xfrm>
            <a:off x="1625553" y="3395140"/>
            <a:ext cx="56576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93" name="Freeform 17493"/>
          <p:cNvSpPr/>
          <p:nvPr/>
        </p:nvSpPr>
        <p:spPr>
          <a:xfrm>
            <a:off x="1690763" y="3395140"/>
            <a:ext cx="56576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94" name="Freeform 17494"/>
          <p:cNvSpPr/>
          <p:nvPr/>
        </p:nvSpPr>
        <p:spPr>
          <a:xfrm>
            <a:off x="1759268" y="3395140"/>
            <a:ext cx="59984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95" name="Freeform 17495"/>
          <p:cNvSpPr/>
          <p:nvPr/>
        </p:nvSpPr>
        <p:spPr>
          <a:xfrm>
            <a:off x="1857765" y="3396511"/>
            <a:ext cx="53167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96" name="Freeform 17496"/>
          <p:cNvSpPr/>
          <p:nvPr/>
        </p:nvSpPr>
        <p:spPr>
          <a:xfrm>
            <a:off x="1922975" y="3395140"/>
            <a:ext cx="53167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97" name="Freeform 17497"/>
          <p:cNvSpPr/>
          <p:nvPr/>
        </p:nvSpPr>
        <p:spPr>
          <a:xfrm>
            <a:off x="1986140" y="3365650"/>
            <a:ext cx="59984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98" name="Freeform 17498"/>
          <p:cNvSpPr/>
          <p:nvPr/>
        </p:nvSpPr>
        <p:spPr>
          <a:xfrm>
            <a:off x="2058053" y="3395140"/>
            <a:ext cx="56576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99" name="Freeform 17499"/>
          <p:cNvSpPr/>
          <p:nvPr/>
        </p:nvSpPr>
        <p:spPr>
          <a:xfrm>
            <a:off x="2124968" y="3395140"/>
            <a:ext cx="38853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00" name="Freeform 17500"/>
          <p:cNvSpPr/>
          <p:nvPr/>
        </p:nvSpPr>
        <p:spPr>
          <a:xfrm>
            <a:off x="2167911" y="3395140"/>
            <a:ext cx="47146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01" name="Freeform 17501"/>
          <p:cNvSpPr/>
          <p:nvPr/>
        </p:nvSpPr>
        <p:spPr>
          <a:xfrm>
            <a:off x="2218466" y="3380052"/>
            <a:ext cx="42943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02" name="Freeform 17502"/>
          <p:cNvSpPr/>
          <p:nvPr/>
        </p:nvSpPr>
        <p:spPr>
          <a:xfrm>
            <a:off x="2267317" y="3395140"/>
            <a:ext cx="53054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03" name="Freeform 17503"/>
          <p:cNvSpPr/>
          <p:nvPr/>
        </p:nvSpPr>
        <p:spPr>
          <a:xfrm>
            <a:off x="2331050" y="3395140"/>
            <a:ext cx="53167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04" name="Freeform 17504"/>
          <p:cNvSpPr/>
          <p:nvPr/>
        </p:nvSpPr>
        <p:spPr>
          <a:xfrm>
            <a:off x="2394215" y="3365650"/>
            <a:ext cx="59984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05" name="Freeform 17505"/>
          <p:cNvSpPr/>
          <p:nvPr/>
        </p:nvSpPr>
        <p:spPr>
          <a:xfrm>
            <a:off x="2466696" y="3369079"/>
            <a:ext cx="19767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06" name="Freeform 17506"/>
          <p:cNvSpPr/>
          <p:nvPr/>
        </p:nvSpPr>
        <p:spPr>
          <a:xfrm>
            <a:off x="2497370" y="3395140"/>
            <a:ext cx="53167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07" name="Freeform 17507"/>
          <p:cNvSpPr/>
          <p:nvPr/>
        </p:nvSpPr>
        <p:spPr>
          <a:xfrm>
            <a:off x="2560535" y="3395140"/>
            <a:ext cx="59984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08" name="Freeform 17508"/>
          <p:cNvSpPr/>
          <p:nvPr/>
        </p:nvSpPr>
        <p:spPr>
          <a:xfrm>
            <a:off x="2660055" y="3397197"/>
            <a:ext cx="56462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09" name="Freeform 17509"/>
          <p:cNvSpPr/>
          <p:nvPr/>
        </p:nvSpPr>
        <p:spPr>
          <a:xfrm>
            <a:off x="2723561" y="3364279"/>
            <a:ext cx="35558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10" name="Freeform 17510"/>
          <p:cNvSpPr/>
          <p:nvPr/>
        </p:nvSpPr>
        <p:spPr>
          <a:xfrm>
            <a:off x="2783999" y="3383481"/>
            <a:ext cx="3453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11" name="Freeform 17511"/>
          <p:cNvSpPr/>
          <p:nvPr/>
        </p:nvSpPr>
        <p:spPr>
          <a:xfrm>
            <a:off x="2828306" y="3365650"/>
            <a:ext cx="45556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12" name="Freeform 17512"/>
          <p:cNvSpPr/>
          <p:nvPr/>
        </p:nvSpPr>
        <p:spPr>
          <a:xfrm>
            <a:off x="2888745" y="3397197"/>
            <a:ext cx="5225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13" name="Freeform 17513"/>
          <p:cNvSpPr/>
          <p:nvPr/>
        </p:nvSpPr>
        <p:spPr>
          <a:xfrm>
            <a:off x="2954637" y="3372508"/>
            <a:ext cx="1090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14" name="Freeform 17514"/>
          <p:cNvSpPr/>
          <p:nvPr/>
        </p:nvSpPr>
        <p:spPr>
          <a:xfrm>
            <a:off x="2982243" y="3397197"/>
            <a:ext cx="3021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15" name="Freeform 17515"/>
          <p:cNvSpPr/>
          <p:nvPr/>
        </p:nvSpPr>
        <p:spPr>
          <a:xfrm>
            <a:off x="3043704" y="3397197"/>
            <a:ext cx="4521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16" name="Freeform 17516"/>
          <p:cNvSpPr/>
          <p:nvPr/>
        </p:nvSpPr>
        <p:spPr>
          <a:xfrm>
            <a:off x="3105733" y="3397197"/>
            <a:ext cx="3021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17" name="Freeform 17517"/>
          <p:cNvSpPr/>
          <p:nvPr/>
        </p:nvSpPr>
        <p:spPr>
          <a:xfrm>
            <a:off x="3136521" y="3383481"/>
            <a:ext cx="3453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18" name="Freeform 17518"/>
          <p:cNvSpPr/>
          <p:nvPr/>
        </p:nvSpPr>
        <p:spPr>
          <a:xfrm>
            <a:off x="691286" y="3549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19" name="Freeform 17519"/>
          <p:cNvSpPr/>
          <p:nvPr/>
        </p:nvSpPr>
        <p:spPr>
          <a:xfrm>
            <a:off x="752779" y="3549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20" name="Freeform 17520"/>
          <p:cNvSpPr/>
          <p:nvPr/>
        </p:nvSpPr>
        <p:spPr>
          <a:xfrm>
            <a:off x="813244" y="35180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21" name="Freeform 17521"/>
          <p:cNvSpPr/>
          <p:nvPr/>
        </p:nvSpPr>
        <p:spPr>
          <a:xfrm>
            <a:off x="918400" y="353245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22" name="Freeform 17522"/>
          <p:cNvSpPr/>
          <p:nvPr/>
        </p:nvSpPr>
        <p:spPr>
          <a:xfrm>
            <a:off x="970292" y="3547540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23" name="Freeform 17523"/>
          <p:cNvSpPr/>
          <p:nvPr/>
        </p:nvSpPr>
        <p:spPr>
          <a:xfrm>
            <a:off x="1014069" y="354754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24" name="Freeform 17524"/>
          <p:cNvSpPr/>
          <p:nvPr/>
        </p:nvSpPr>
        <p:spPr>
          <a:xfrm>
            <a:off x="1077048" y="35214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25" name="Freeform 17525"/>
          <p:cNvSpPr/>
          <p:nvPr/>
        </p:nvSpPr>
        <p:spPr>
          <a:xfrm>
            <a:off x="1107909" y="35475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26" name="Freeform 17526"/>
          <p:cNvSpPr/>
          <p:nvPr/>
        </p:nvSpPr>
        <p:spPr>
          <a:xfrm>
            <a:off x="1209911" y="353245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27" name="Freeform 17527"/>
          <p:cNvSpPr/>
          <p:nvPr/>
        </p:nvSpPr>
        <p:spPr>
          <a:xfrm>
            <a:off x="1261803" y="3518050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28" name="Freeform 17528"/>
          <p:cNvSpPr/>
          <p:nvPr/>
        </p:nvSpPr>
        <p:spPr>
          <a:xfrm>
            <a:off x="1325697" y="35475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29" name="Freeform 17529"/>
          <p:cNvSpPr/>
          <p:nvPr/>
        </p:nvSpPr>
        <p:spPr>
          <a:xfrm>
            <a:off x="1429424" y="3516679"/>
            <a:ext cx="43091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30" name="Freeform 17530"/>
          <p:cNvSpPr/>
          <p:nvPr/>
        </p:nvSpPr>
        <p:spPr>
          <a:xfrm>
            <a:off x="1477087" y="354891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31" name="Freeform 17531"/>
          <p:cNvSpPr/>
          <p:nvPr/>
        </p:nvSpPr>
        <p:spPr>
          <a:xfrm>
            <a:off x="1537323" y="353245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32" name="Freeform 17532"/>
          <p:cNvSpPr/>
          <p:nvPr/>
        </p:nvSpPr>
        <p:spPr>
          <a:xfrm>
            <a:off x="1589215" y="354891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33" name="Freeform 17533"/>
          <p:cNvSpPr/>
          <p:nvPr/>
        </p:nvSpPr>
        <p:spPr>
          <a:xfrm>
            <a:off x="1654823" y="3547540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34" name="Freeform 17534"/>
          <p:cNvSpPr/>
          <p:nvPr/>
        </p:nvSpPr>
        <p:spPr>
          <a:xfrm>
            <a:off x="1697572" y="354754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35" name="Freeform 17535"/>
          <p:cNvSpPr/>
          <p:nvPr/>
        </p:nvSpPr>
        <p:spPr>
          <a:xfrm>
            <a:off x="1799642" y="3550969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36" name="Freeform 17536"/>
          <p:cNvSpPr/>
          <p:nvPr/>
        </p:nvSpPr>
        <p:spPr>
          <a:xfrm>
            <a:off x="1886053" y="3549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37" name="Freeform 17537"/>
          <p:cNvSpPr/>
          <p:nvPr/>
        </p:nvSpPr>
        <p:spPr>
          <a:xfrm>
            <a:off x="1956918" y="3549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38" name="Freeform 17538"/>
          <p:cNvSpPr/>
          <p:nvPr/>
        </p:nvSpPr>
        <p:spPr>
          <a:xfrm>
            <a:off x="1994523" y="3518050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39" name="Freeform 17539"/>
          <p:cNvSpPr/>
          <p:nvPr/>
        </p:nvSpPr>
        <p:spPr>
          <a:xfrm>
            <a:off x="2049616" y="35249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40" name="Freeform 17540"/>
          <p:cNvSpPr/>
          <p:nvPr/>
        </p:nvSpPr>
        <p:spPr>
          <a:xfrm>
            <a:off x="2076476" y="3549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41" name="Freeform 17541"/>
          <p:cNvSpPr/>
          <p:nvPr/>
        </p:nvSpPr>
        <p:spPr>
          <a:xfrm>
            <a:off x="2137855" y="354959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42" name="Freeform 17542"/>
          <p:cNvSpPr/>
          <p:nvPr/>
        </p:nvSpPr>
        <p:spPr>
          <a:xfrm>
            <a:off x="2246898" y="3549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43" name="Freeform 17543"/>
          <p:cNvSpPr/>
          <p:nvPr/>
        </p:nvSpPr>
        <p:spPr>
          <a:xfrm>
            <a:off x="2309305" y="3549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44" name="Freeform 17544"/>
          <p:cNvSpPr/>
          <p:nvPr/>
        </p:nvSpPr>
        <p:spPr>
          <a:xfrm>
            <a:off x="2340281" y="3535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45" name="Freeform 17545"/>
          <p:cNvSpPr/>
          <p:nvPr/>
        </p:nvSpPr>
        <p:spPr>
          <a:xfrm>
            <a:off x="2384858" y="35249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46" name="Freeform 17546"/>
          <p:cNvSpPr/>
          <p:nvPr/>
        </p:nvSpPr>
        <p:spPr>
          <a:xfrm>
            <a:off x="2407832" y="3549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47" name="Freeform 17547"/>
          <p:cNvSpPr/>
          <p:nvPr/>
        </p:nvSpPr>
        <p:spPr>
          <a:xfrm>
            <a:off x="2454352" y="3535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48" name="Freeform 17548"/>
          <p:cNvSpPr/>
          <p:nvPr/>
        </p:nvSpPr>
        <p:spPr>
          <a:xfrm>
            <a:off x="2494471" y="3549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49" name="Freeform 17549"/>
          <p:cNvSpPr/>
          <p:nvPr/>
        </p:nvSpPr>
        <p:spPr>
          <a:xfrm>
            <a:off x="2584082" y="3549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50" name="Freeform 17550"/>
          <p:cNvSpPr/>
          <p:nvPr/>
        </p:nvSpPr>
        <p:spPr>
          <a:xfrm>
            <a:off x="2645576" y="3549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51" name="Freeform 17551"/>
          <p:cNvSpPr/>
          <p:nvPr/>
        </p:nvSpPr>
        <p:spPr>
          <a:xfrm>
            <a:off x="2706041" y="35180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52" name="Freeform 17552"/>
          <p:cNvSpPr/>
          <p:nvPr/>
        </p:nvSpPr>
        <p:spPr>
          <a:xfrm>
            <a:off x="2812111" y="3535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53" name="Freeform 17553"/>
          <p:cNvSpPr/>
          <p:nvPr/>
        </p:nvSpPr>
        <p:spPr>
          <a:xfrm>
            <a:off x="2856688" y="35180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54" name="Freeform 17554"/>
          <p:cNvSpPr/>
          <p:nvPr/>
        </p:nvSpPr>
        <p:spPr>
          <a:xfrm>
            <a:off x="2917496" y="3549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55" name="Freeform 17555"/>
          <p:cNvSpPr/>
          <p:nvPr/>
        </p:nvSpPr>
        <p:spPr>
          <a:xfrm>
            <a:off x="2981047" y="3549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56" name="Freeform 17556"/>
          <p:cNvSpPr/>
          <p:nvPr/>
        </p:nvSpPr>
        <p:spPr>
          <a:xfrm>
            <a:off x="3036482" y="3535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57" name="Freeform 17557"/>
          <p:cNvSpPr/>
          <p:nvPr/>
        </p:nvSpPr>
        <p:spPr>
          <a:xfrm>
            <a:off x="3081402" y="3549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58" name="Freeform 17558"/>
          <p:cNvSpPr/>
          <p:nvPr/>
        </p:nvSpPr>
        <p:spPr>
          <a:xfrm>
            <a:off x="3114183" y="3549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59" name="Freeform 17559"/>
          <p:cNvSpPr/>
          <p:nvPr/>
        </p:nvSpPr>
        <p:spPr>
          <a:xfrm>
            <a:off x="687400" y="3703331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60" name="Freeform 17560"/>
          <p:cNvSpPr/>
          <p:nvPr/>
        </p:nvSpPr>
        <p:spPr>
          <a:xfrm>
            <a:off x="749122" y="36772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61" name="Freeform 17561"/>
          <p:cNvSpPr/>
          <p:nvPr/>
        </p:nvSpPr>
        <p:spPr>
          <a:xfrm>
            <a:off x="772096" y="37019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62" name="Freeform 17562"/>
          <p:cNvSpPr/>
          <p:nvPr/>
        </p:nvSpPr>
        <p:spPr>
          <a:xfrm>
            <a:off x="825246" y="36772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63" name="Freeform 17563"/>
          <p:cNvSpPr/>
          <p:nvPr/>
        </p:nvSpPr>
        <p:spPr>
          <a:xfrm>
            <a:off x="849934" y="37019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64" name="Freeform 17564"/>
          <p:cNvSpPr/>
          <p:nvPr/>
        </p:nvSpPr>
        <p:spPr>
          <a:xfrm>
            <a:off x="919886" y="37019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65" name="Freeform 17565"/>
          <p:cNvSpPr/>
          <p:nvPr/>
        </p:nvSpPr>
        <p:spPr>
          <a:xfrm>
            <a:off x="981265" y="3701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66" name="Freeform 17566"/>
          <p:cNvSpPr/>
          <p:nvPr/>
        </p:nvSpPr>
        <p:spPr>
          <a:xfrm>
            <a:off x="1043673" y="37019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67" name="Freeform 17567"/>
          <p:cNvSpPr/>
          <p:nvPr/>
        </p:nvSpPr>
        <p:spPr>
          <a:xfrm>
            <a:off x="1081278" y="36772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68" name="Freeform 17568"/>
          <p:cNvSpPr/>
          <p:nvPr/>
        </p:nvSpPr>
        <p:spPr>
          <a:xfrm>
            <a:off x="1105966" y="3701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69" name="Freeform 17569"/>
          <p:cNvSpPr/>
          <p:nvPr/>
        </p:nvSpPr>
        <p:spPr>
          <a:xfrm>
            <a:off x="1167803" y="37019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70" name="Freeform 17570"/>
          <p:cNvSpPr/>
          <p:nvPr/>
        </p:nvSpPr>
        <p:spPr>
          <a:xfrm>
            <a:off x="1249984" y="37019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71" name="Freeform 17571"/>
          <p:cNvSpPr/>
          <p:nvPr/>
        </p:nvSpPr>
        <p:spPr>
          <a:xfrm>
            <a:off x="1313878" y="3669041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72" name="Freeform 17572"/>
          <p:cNvSpPr/>
          <p:nvPr/>
        </p:nvSpPr>
        <p:spPr>
          <a:xfrm>
            <a:off x="1377886" y="3675899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73" name="Freeform 17573"/>
          <p:cNvSpPr/>
          <p:nvPr/>
        </p:nvSpPr>
        <p:spPr>
          <a:xfrm>
            <a:off x="1463954" y="370195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74" name="Freeform 17574"/>
          <p:cNvSpPr/>
          <p:nvPr/>
        </p:nvSpPr>
        <p:spPr>
          <a:xfrm>
            <a:off x="1559166" y="37019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75" name="Freeform 17575"/>
          <p:cNvSpPr/>
          <p:nvPr/>
        </p:nvSpPr>
        <p:spPr>
          <a:xfrm>
            <a:off x="1625803" y="37019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76" name="Freeform 17576"/>
          <p:cNvSpPr/>
          <p:nvPr/>
        </p:nvSpPr>
        <p:spPr>
          <a:xfrm>
            <a:off x="1663408" y="36772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77" name="Freeform 17577"/>
          <p:cNvSpPr/>
          <p:nvPr/>
        </p:nvSpPr>
        <p:spPr>
          <a:xfrm>
            <a:off x="1688096" y="370173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78" name="Freeform 17578"/>
          <p:cNvSpPr/>
          <p:nvPr/>
        </p:nvSpPr>
        <p:spPr>
          <a:xfrm>
            <a:off x="1743189" y="37019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79" name="Freeform 17579"/>
          <p:cNvSpPr/>
          <p:nvPr/>
        </p:nvSpPr>
        <p:spPr>
          <a:xfrm>
            <a:off x="1806740" y="3745165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80" name="Rectangle 17580"/>
          <p:cNvSpPr/>
          <p:nvPr/>
        </p:nvSpPr>
        <p:spPr>
          <a:xfrm>
            <a:off x="685800" y="3829983"/>
            <a:ext cx="2519592" cy="931346"/>
          </a:xfrm>
          <a:prstGeom prst="rect">
            <a:avLst/>
          </a:prstGeom>
        </p:spPr>
      </p:sp>
      <p:sp>
        <p:nvSpPr>
          <p:cNvPr id="17581" name="Freeform 17581"/>
          <p:cNvSpPr/>
          <p:nvPr/>
        </p:nvSpPr>
        <p:spPr>
          <a:xfrm>
            <a:off x="685800" y="3885487"/>
            <a:ext cx="104121" cy="80924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82" name="Freeform 17582"/>
          <p:cNvSpPr/>
          <p:nvPr/>
        </p:nvSpPr>
        <p:spPr>
          <a:xfrm>
            <a:off x="800399" y="3886858"/>
            <a:ext cx="1058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83" name="Freeform 17583"/>
          <p:cNvSpPr/>
          <p:nvPr/>
        </p:nvSpPr>
        <p:spPr>
          <a:xfrm>
            <a:off x="820363" y="3897831"/>
            <a:ext cx="3353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84" name="Freeform 17584"/>
          <p:cNvSpPr/>
          <p:nvPr/>
        </p:nvSpPr>
        <p:spPr>
          <a:xfrm>
            <a:off x="863269" y="3880000"/>
            <a:ext cx="44229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85" name="Freeform 17585"/>
          <p:cNvSpPr/>
          <p:nvPr/>
        </p:nvSpPr>
        <p:spPr>
          <a:xfrm>
            <a:off x="924485" y="3886858"/>
            <a:ext cx="1058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86" name="Freeform 17586"/>
          <p:cNvSpPr/>
          <p:nvPr/>
        </p:nvSpPr>
        <p:spPr>
          <a:xfrm>
            <a:off x="950295" y="3911547"/>
            <a:ext cx="4478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87" name="Freeform 17587"/>
          <p:cNvSpPr/>
          <p:nvPr/>
        </p:nvSpPr>
        <p:spPr>
          <a:xfrm>
            <a:off x="1031474" y="3897831"/>
            <a:ext cx="3353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88" name="Freeform 17588"/>
          <p:cNvSpPr/>
          <p:nvPr/>
        </p:nvSpPr>
        <p:spPr>
          <a:xfrm>
            <a:off x="1074380" y="3880000"/>
            <a:ext cx="44229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89" name="Freeform 17589"/>
          <p:cNvSpPr/>
          <p:nvPr/>
        </p:nvSpPr>
        <p:spPr>
          <a:xfrm>
            <a:off x="1132949" y="3911547"/>
            <a:ext cx="5073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90" name="Freeform 17590"/>
          <p:cNvSpPr/>
          <p:nvPr/>
        </p:nvSpPr>
        <p:spPr>
          <a:xfrm>
            <a:off x="1220415" y="3909490"/>
            <a:ext cx="51619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91" name="Freeform 17591"/>
          <p:cNvSpPr/>
          <p:nvPr/>
        </p:nvSpPr>
        <p:spPr>
          <a:xfrm>
            <a:off x="1280969" y="3909490"/>
            <a:ext cx="51509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92" name="Freeform 17592"/>
          <p:cNvSpPr/>
          <p:nvPr/>
        </p:nvSpPr>
        <p:spPr>
          <a:xfrm>
            <a:off x="1337552" y="3894402"/>
            <a:ext cx="41692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93" name="Freeform 17593"/>
          <p:cNvSpPr/>
          <p:nvPr/>
        </p:nvSpPr>
        <p:spPr>
          <a:xfrm>
            <a:off x="1386414" y="3883429"/>
            <a:ext cx="19191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94" name="Freeform 17594"/>
          <p:cNvSpPr/>
          <p:nvPr/>
        </p:nvSpPr>
        <p:spPr>
          <a:xfrm>
            <a:off x="1414099" y="3909490"/>
            <a:ext cx="59561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95" name="Freeform 17595"/>
          <p:cNvSpPr/>
          <p:nvPr/>
        </p:nvSpPr>
        <p:spPr>
          <a:xfrm>
            <a:off x="1483256" y="3909490"/>
            <a:ext cx="51619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96" name="Freeform 17596"/>
          <p:cNvSpPr/>
          <p:nvPr/>
        </p:nvSpPr>
        <p:spPr>
          <a:xfrm>
            <a:off x="1544913" y="3885487"/>
            <a:ext cx="24045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2768600" y="0"/>
                </a:moveTo>
                <a:lnTo>
                  <a:pt x="939800" y="0"/>
                </a:lnTo>
                <a:lnTo>
                  <a:pt x="0" y="3581400"/>
                </a:lnTo>
                <a:lnTo>
                  <a:pt x="1625600" y="3581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97" name="Freeform 17597"/>
          <p:cNvSpPr/>
          <p:nvPr/>
        </p:nvSpPr>
        <p:spPr>
          <a:xfrm>
            <a:off x="1567634" y="3909490"/>
            <a:ext cx="45773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98" name="Freeform 17598"/>
          <p:cNvSpPr/>
          <p:nvPr/>
        </p:nvSpPr>
        <p:spPr>
          <a:xfrm>
            <a:off x="1647600" y="3909490"/>
            <a:ext cx="48862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99" name="Freeform 17599"/>
          <p:cNvSpPr/>
          <p:nvPr/>
        </p:nvSpPr>
        <p:spPr>
          <a:xfrm>
            <a:off x="1699661" y="3909490"/>
            <a:ext cx="51509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00" name="Freeform 17600"/>
          <p:cNvSpPr/>
          <p:nvPr/>
        </p:nvSpPr>
        <p:spPr>
          <a:xfrm>
            <a:off x="1762972" y="3909490"/>
            <a:ext cx="58237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01" name="Freeform 17601"/>
          <p:cNvSpPr/>
          <p:nvPr/>
        </p:nvSpPr>
        <p:spPr>
          <a:xfrm>
            <a:off x="1829702" y="3883429"/>
            <a:ext cx="19191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02" name="Freeform 17602"/>
          <p:cNvSpPr/>
          <p:nvPr/>
        </p:nvSpPr>
        <p:spPr>
          <a:xfrm>
            <a:off x="1854189" y="3894402"/>
            <a:ext cx="41692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03" name="Freeform 17603"/>
          <p:cNvSpPr/>
          <p:nvPr/>
        </p:nvSpPr>
        <p:spPr>
          <a:xfrm>
            <a:off x="1901507" y="3909490"/>
            <a:ext cx="51509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04" name="Freeform 17604"/>
          <p:cNvSpPr/>
          <p:nvPr/>
        </p:nvSpPr>
        <p:spPr>
          <a:xfrm>
            <a:off x="1963494" y="3880000"/>
            <a:ext cx="16544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05" name="Freeform 17605"/>
          <p:cNvSpPr/>
          <p:nvPr/>
        </p:nvSpPr>
        <p:spPr>
          <a:xfrm>
            <a:off x="1993054" y="3955553"/>
            <a:ext cx="16324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06" name="Freeform 17606"/>
          <p:cNvSpPr/>
          <p:nvPr/>
        </p:nvSpPr>
        <p:spPr>
          <a:xfrm>
            <a:off x="2043791" y="3912919"/>
            <a:ext cx="76546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07" name="Freeform 17607"/>
          <p:cNvSpPr/>
          <p:nvPr/>
        </p:nvSpPr>
        <p:spPr>
          <a:xfrm>
            <a:off x="2129714" y="3886858"/>
            <a:ext cx="1058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08" name="Freeform 17608"/>
          <p:cNvSpPr/>
          <p:nvPr/>
        </p:nvSpPr>
        <p:spPr>
          <a:xfrm>
            <a:off x="2149677" y="3897831"/>
            <a:ext cx="3353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09" name="Freeform 17609"/>
          <p:cNvSpPr/>
          <p:nvPr/>
        </p:nvSpPr>
        <p:spPr>
          <a:xfrm>
            <a:off x="2192584" y="3880000"/>
            <a:ext cx="44229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10" name="Freeform 17610"/>
          <p:cNvSpPr/>
          <p:nvPr/>
        </p:nvSpPr>
        <p:spPr>
          <a:xfrm>
            <a:off x="2279609" y="3886858"/>
            <a:ext cx="1058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11" name="Freeform 17611"/>
          <p:cNvSpPr/>
          <p:nvPr/>
        </p:nvSpPr>
        <p:spPr>
          <a:xfrm>
            <a:off x="2299573" y="3897831"/>
            <a:ext cx="33530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12" name="Freeform 17612"/>
          <p:cNvSpPr/>
          <p:nvPr/>
        </p:nvSpPr>
        <p:spPr>
          <a:xfrm>
            <a:off x="2338177" y="3911547"/>
            <a:ext cx="3992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13" name="Freeform 17613"/>
          <p:cNvSpPr/>
          <p:nvPr/>
        </p:nvSpPr>
        <p:spPr>
          <a:xfrm>
            <a:off x="2412959" y="3909490"/>
            <a:ext cx="84267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14" name="Freeform 17614"/>
          <p:cNvSpPr/>
          <p:nvPr/>
        </p:nvSpPr>
        <p:spPr>
          <a:xfrm>
            <a:off x="2506161" y="3909490"/>
            <a:ext cx="51509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15" name="Freeform 17615"/>
          <p:cNvSpPr/>
          <p:nvPr/>
        </p:nvSpPr>
        <p:spPr>
          <a:xfrm>
            <a:off x="2567928" y="3909490"/>
            <a:ext cx="51619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16" name="Freeform 17616"/>
          <p:cNvSpPr/>
          <p:nvPr/>
        </p:nvSpPr>
        <p:spPr>
          <a:xfrm>
            <a:off x="2625614" y="3910861"/>
            <a:ext cx="60664" cy="82981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17" name="Freeform 17617"/>
          <p:cNvSpPr/>
          <p:nvPr/>
        </p:nvSpPr>
        <p:spPr>
          <a:xfrm>
            <a:off x="2717824" y="3909490"/>
            <a:ext cx="59561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18" name="Freeform 17618"/>
          <p:cNvSpPr/>
          <p:nvPr/>
        </p:nvSpPr>
        <p:spPr>
          <a:xfrm>
            <a:off x="2788525" y="3909490"/>
            <a:ext cx="58237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19" name="Freeform 17619"/>
          <p:cNvSpPr/>
          <p:nvPr/>
        </p:nvSpPr>
        <p:spPr>
          <a:xfrm>
            <a:off x="2857903" y="3909490"/>
            <a:ext cx="58237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20" name="Freeform 17620"/>
          <p:cNvSpPr/>
          <p:nvPr/>
        </p:nvSpPr>
        <p:spPr>
          <a:xfrm>
            <a:off x="2923751" y="3909490"/>
            <a:ext cx="59561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21" name="Freeform 17621"/>
          <p:cNvSpPr/>
          <p:nvPr/>
        </p:nvSpPr>
        <p:spPr>
          <a:xfrm>
            <a:off x="2992908" y="3909490"/>
            <a:ext cx="37721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22" name="Freeform 17622"/>
          <p:cNvSpPr/>
          <p:nvPr/>
        </p:nvSpPr>
        <p:spPr>
          <a:xfrm>
            <a:off x="3032505" y="3894402"/>
            <a:ext cx="41692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23" name="Freeform 17623"/>
          <p:cNvSpPr/>
          <p:nvPr/>
        </p:nvSpPr>
        <p:spPr>
          <a:xfrm>
            <a:off x="3082470" y="3910861"/>
            <a:ext cx="51619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24" name="Freeform 17624"/>
          <p:cNvSpPr/>
          <p:nvPr/>
        </p:nvSpPr>
        <p:spPr>
          <a:xfrm>
            <a:off x="3142472" y="3931092"/>
            <a:ext cx="27133" cy="13716"/>
          </a:xfrm>
          <a:custGeom>
            <a:avLst/>
            <a:gdLst/>
            <a:ahLst/>
            <a:cxnLst/>
            <a:rect l="0" t="0" r="0" b="0"/>
            <a:pathLst>
              <a:path w="3124200" h="1524000">
                <a:moveTo>
                  <a:pt x="3124200" y="0"/>
                </a:moveTo>
                <a:lnTo>
                  <a:pt x="0" y="0"/>
                </a:lnTo>
                <a:lnTo>
                  <a:pt x="0" y="1524000"/>
                </a:lnTo>
                <a:lnTo>
                  <a:pt x="3124200" y="152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25" name="Freeform 17625"/>
          <p:cNvSpPr/>
          <p:nvPr/>
        </p:nvSpPr>
        <p:spPr>
          <a:xfrm>
            <a:off x="691768" y="4061890"/>
            <a:ext cx="52703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26" name="Freeform 17626"/>
          <p:cNvSpPr/>
          <p:nvPr/>
        </p:nvSpPr>
        <p:spPr>
          <a:xfrm>
            <a:off x="755282" y="4035829"/>
            <a:ext cx="19594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27" name="Freeform 17627"/>
          <p:cNvSpPr/>
          <p:nvPr/>
        </p:nvSpPr>
        <p:spPr>
          <a:xfrm>
            <a:off x="780338" y="4046802"/>
            <a:ext cx="42567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28" name="Freeform 17628"/>
          <p:cNvSpPr/>
          <p:nvPr/>
        </p:nvSpPr>
        <p:spPr>
          <a:xfrm>
            <a:off x="830283" y="4035829"/>
            <a:ext cx="19594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29" name="Freeform 17629"/>
          <p:cNvSpPr/>
          <p:nvPr/>
        </p:nvSpPr>
        <p:spPr>
          <a:xfrm>
            <a:off x="858999" y="4061890"/>
            <a:ext cx="5608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30" name="Freeform 17630"/>
          <p:cNvSpPr/>
          <p:nvPr/>
        </p:nvSpPr>
        <p:spPr>
          <a:xfrm>
            <a:off x="922062" y="4061890"/>
            <a:ext cx="467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31" name="Freeform 17631"/>
          <p:cNvSpPr/>
          <p:nvPr/>
        </p:nvSpPr>
        <p:spPr>
          <a:xfrm>
            <a:off x="999315" y="4031029"/>
            <a:ext cx="35248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32" name="Freeform 17632"/>
          <p:cNvSpPr/>
          <p:nvPr/>
        </p:nvSpPr>
        <p:spPr>
          <a:xfrm>
            <a:off x="1036421" y="4063947"/>
            <a:ext cx="5596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33" name="Freeform 17633"/>
          <p:cNvSpPr/>
          <p:nvPr/>
        </p:nvSpPr>
        <p:spPr>
          <a:xfrm>
            <a:off x="1106242" y="4063947"/>
            <a:ext cx="2995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34" name="Freeform 17634"/>
          <p:cNvSpPr/>
          <p:nvPr/>
        </p:nvSpPr>
        <p:spPr>
          <a:xfrm>
            <a:off x="1167053" y="4063947"/>
            <a:ext cx="4482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35" name="Freeform 17635"/>
          <p:cNvSpPr/>
          <p:nvPr/>
        </p:nvSpPr>
        <p:spPr>
          <a:xfrm>
            <a:off x="1225499" y="4063719"/>
            <a:ext cx="47185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36" name="Freeform 17636"/>
          <p:cNvSpPr/>
          <p:nvPr/>
        </p:nvSpPr>
        <p:spPr>
          <a:xfrm>
            <a:off x="1275950" y="4050231"/>
            <a:ext cx="3423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37" name="Freeform 17637"/>
          <p:cNvSpPr/>
          <p:nvPr/>
        </p:nvSpPr>
        <p:spPr>
          <a:xfrm>
            <a:off x="1317167" y="4063947"/>
            <a:ext cx="5596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38" name="Freeform 17638"/>
          <p:cNvSpPr/>
          <p:nvPr/>
        </p:nvSpPr>
        <p:spPr>
          <a:xfrm>
            <a:off x="1386931" y="4063947"/>
            <a:ext cx="2995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39" name="Freeform 17639"/>
          <p:cNvSpPr/>
          <p:nvPr/>
        </p:nvSpPr>
        <p:spPr>
          <a:xfrm>
            <a:off x="1419589" y="4063947"/>
            <a:ext cx="4076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40" name="Freeform 17640"/>
          <p:cNvSpPr/>
          <p:nvPr/>
        </p:nvSpPr>
        <p:spPr>
          <a:xfrm>
            <a:off x="1498418" y="4039258"/>
            <a:ext cx="1081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41" name="Freeform 17641"/>
          <p:cNvSpPr/>
          <p:nvPr/>
        </p:nvSpPr>
        <p:spPr>
          <a:xfrm>
            <a:off x="1524882" y="4063947"/>
            <a:ext cx="4572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42" name="Freeform 17642"/>
          <p:cNvSpPr/>
          <p:nvPr/>
        </p:nvSpPr>
        <p:spPr>
          <a:xfrm>
            <a:off x="1607991" y="4050231"/>
            <a:ext cx="3423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43" name="Freeform 17643"/>
          <p:cNvSpPr/>
          <p:nvPr/>
        </p:nvSpPr>
        <p:spPr>
          <a:xfrm>
            <a:off x="1649208" y="4063947"/>
            <a:ext cx="5180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44" name="Freeform 17644"/>
          <p:cNvSpPr/>
          <p:nvPr/>
        </p:nvSpPr>
        <p:spPr>
          <a:xfrm>
            <a:off x="1716212" y="4032400"/>
            <a:ext cx="7432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45" name="Freeform 17645"/>
          <p:cNvSpPr/>
          <p:nvPr/>
        </p:nvSpPr>
        <p:spPr>
          <a:xfrm>
            <a:off x="1738848" y="4063947"/>
            <a:ext cx="5180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46" name="Freeform 17646"/>
          <p:cNvSpPr/>
          <p:nvPr/>
        </p:nvSpPr>
        <p:spPr>
          <a:xfrm>
            <a:off x="1797632" y="4065319"/>
            <a:ext cx="51126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47" name="Freeform 17647"/>
          <p:cNvSpPr/>
          <p:nvPr/>
        </p:nvSpPr>
        <p:spPr>
          <a:xfrm>
            <a:off x="1858387" y="4039258"/>
            <a:ext cx="1081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48" name="Freeform 17648"/>
          <p:cNvSpPr/>
          <p:nvPr/>
        </p:nvSpPr>
        <p:spPr>
          <a:xfrm>
            <a:off x="1881022" y="4063947"/>
            <a:ext cx="4076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49" name="Freeform 17649"/>
          <p:cNvSpPr/>
          <p:nvPr/>
        </p:nvSpPr>
        <p:spPr>
          <a:xfrm>
            <a:off x="1933387" y="4039258"/>
            <a:ext cx="1081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50" name="Freeform 17650"/>
          <p:cNvSpPr/>
          <p:nvPr/>
        </p:nvSpPr>
        <p:spPr>
          <a:xfrm>
            <a:off x="1957712" y="4063947"/>
            <a:ext cx="5596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51" name="Freeform 17651"/>
          <p:cNvSpPr/>
          <p:nvPr/>
        </p:nvSpPr>
        <p:spPr>
          <a:xfrm>
            <a:off x="2026575" y="4063947"/>
            <a:ext cx="4572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52" name="Freeform 17652"/>
          <p:cNvSpPr/>
          <p:nvPr/>
        </p:nvSpPr>
        <p:spPr>
          <a:xfrm>
            <a:off x="2088963" y="4107953"/>
            <a:ext cx="1666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53" name="Freeform 17653"/>
          <p:cNvSpPr/>
          <p:nvPr/>
        </p:nvSpPr>
        <p:spPr>
          <a:xfrm>
            <a:off x="2140990" y="4031029"/>
            <a:ext cx="50788" cy="87782"/>
          </a:xfrm>
          <a:custGeom>
            <a:avLst/>
            <a:gdLst/>
            <a:ahLst/>
            <a:cxnLst/>
            <a:rect l="0" t="0" r="0" b="0"/>
            <a:pathLst>
              <a:path w="57277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  <a:moveTo>
                  <a:pt x="5537200" y="3810000"/>
                </a:moveTo>
                <a:lnTo>
                  <a:pt x="4699000" y="3810000"/>
                </a:lnTo>
                <a:lnTo>
                  <a:pt x="4699000" y="9753600"/>
                </a:lnTo>
                <a:lnTo>
                  <a:pt x="5537200" y="9753600"/>
                </a:lnTo>
                <a:close/>
                <a:moveTo>
                  <a:pt x="5727700" y="1524000"/>
                </a:moveTo>
                <a:cubicBezTo>
                  <a:pt x="5727700" y="1168400"/>
                  <a:pt x="5422900" y="914400"/>
                  <a:pt x="5118100" y="914400"/>
                </a:cubicBezTo>
                <a:cubicBezTo>
                  <a:pt x="4813300" y="914400"/>
                  <a:pt x="4508500" y="1168400"/>
                  <a:pt x="4508500" y="1524000"/>
                </a:cubicBezTo>
                <a:cubicBezTo>
                  <a:pt x="4508500" y="1879600"/>
                  <a:pt x="4813300" y="2133600"/>
                  <a:pt x="5118100" y="2133600"/>
                </a:cubicBezTo>
                <a:cubicBezTo>
                  <a:pt x="5422900" y="2133600"/>
                  <a:pt x="5727700" y="1879600"/>
                  <a:pt x="5727700" y="1524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54" name="Freeform 17654"/>
          <p:cNvSpPr/>
          <p:nvPr/>
        </p:nvSpPr>
        <p:spPr>
          <a:xfrm>
            <a:off x="2209628" y="4032400"/>
            <a:ext cx="7432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55" name="Freeform 17655"/>
          <p:cNvSpPr/>
          <p:nvPr/>
        </p:nvSpPr>
        <p:spPr>
          <a:xfrm>
            <a:off x="2234403" y="4063947"/>
            <a:ext cx="79167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56" name="Freeform 17656"/>
          <p:cNvSpPr/>
          <p:nvPr/>
        </p:nvSpPr>
        <p:spPr>
          <a:xfrm>
            <a:off x="2330125" y="4107953"/>
            <a:ext cx="1666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57" name="Freeform 17657"/>
          <p:cNvSpPr/>
          <p:nvPr/>
        </p:nvSpPr>
        <p:spPr>
          <a:xfrm>
            <a:off x="2385981" y="4063947"/>
            <a:ext cx="4482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58" name="Freeform 17658"/>
          <p:cNvSpPr/>
          <p:nvPr/>
        </p:nvSpPr>
        <p:spPr>
          <a:xfrm>
            <a:off x="2446567" y="4063947"/>
            <a:ext cx="4572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59" name="Freeform 17659"/>
          <p:cNvSpPr/>
          <p:nvPr/>
        </p:nvSpPr>
        <p:spPr>
          <a:xfrm>
            <a:off x="2506140" y="4032400"/>
            <a:ext cx="56194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60" name="Freeform 17660"/>
          <p:cNvSpPr/>
          <p:nvPr/>
        </p:nvSpPr>
        <p:spPr>
          <a:xfrm>
            <a:off x="2598483" y="4050231"/>
            <a:ext cx="3423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61" name="Freeform 17661"/>
          <p:cNvSpPr/>
          <p:nvPr/>
        </p:nvSpPr>
        <p:spPr>
          <a:xfrm>
            <a:off x="2642402" y="4032400"/>
            <a:ext cx="45157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62" name="Freeform 17662"/>
          <p:cNvSpPr/>
          <p:nvPr/>
        </p:nvSpPr>
        <p:spPr>
          <a:xfrm>
            <a:off x="2702312" y="4063947"/>
            <a:ext cx="5180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63" name="Freeform 17663"/>
          <p:cNvSpPr/>
          <p:nvPr/>
        </p:nvSpPr>
        <p:spPr>
          <a:xfrm>
            <a:off x="2764869" y="4063947"/>
            <a:ext cx="4482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64" name="Freeform 17664"/>
          <p:cNvSpPr/>
          <p:nvPr/>
        </p:nvSpPr>
        <p:spPr>
          <a:xfrm>
            <a:off x="2819487" y="4050231"/>
            <a:ext cx="3423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65" name="Freeform 17665"/>
          <p:cNvSpPr/>
          <p:nvPr/>
        </p:nvSpPr>
        <p:spPr>
          <a:xfrm>
            <a:off x="2863743" y="4063947"/>
            <a:ext cx="2995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66" name="Freeform 17666"/>
          <p:cNvSpPr/>
          <p:nvPr/>
        </p:nvSpPr>
        <p:spPr>
          <a:xfrm>
            <a:off x="2896018" y="4063947"/>
            <a:ext cx="5180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67" name="Freeform 17667"/>
          <p:cNvSpPr/>
          <p:nvPr/>
        </p:nvSpPr>
        <p:spPr>
          <a:xfrm>
            <a:off x="2960490" y="4107953"/>
            <a:ext cx="1666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68" name="Freeform 17668"/>
          <p:cNvSpPr/>
          <p:nvPr/>
        </p:nvSpPr>
        <p:spPr>
          <a:xfrm>
            <a:off x="3012517" y="4050231"/>
            <a:ext cx="3423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69" name="Freeform 17669"/>
          <p:cNvSpPr/>
          <p:nvPr/>
        </p:nvSpPr>
        <p:spPr>
          <a:xfrm>
            <a:off x="3056436" y="4032400"/>
            <a:ext cx="45157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70" name="Freeform 17670"/>
          <p:cNvSpPr/>
          <p:nvPr/>
        </p:nvSpPr>
        <p:spPr>
          <a:xfrm>
            <a:off x="3116290" y="4063947"/>
            <a:ext cx="5180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71" name="Freeform 17671"/>
          <p:cNvSpPr/>
          <p:nvPr/>
        </p:nvSpPr>
        <p:spPr>
          <a:xfrm>
            <a:off x="696772" y="4190287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72" name="Freeform 17672"/>
          <p:cNvSpPr/>
          <p:nvPr/>
        </p:nvSpPr>
        <p:spPr>
          <a:xfrm>
            <a:off x="767524" y="4259553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73" name="Freeform 17673"/>
          <p:cNvSpPr/>
          <p:nvPr/>
        </p:nvSpPr>
        <p:spPr>
          <a:xfrm>
            <a:off x="800557" y="4190287"/>
            <a:ext cx="48806" cy="80924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74" name="Freeform 17674"/>
          <p:cNvSpPr/>
          <p:nvPr/>
        </p:nvSpPr>
        <p:spPr>
          <a:xfrm>
            <a:off x="848105" y="4259553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75" name="Freeform 17675"/>
          <p:cNvSpPr/>
          <p:nvPr/>
        </p:nvSpPr>
        <p:spPr>
          <a:xfrm>
            <a:off x="870165" y="4190287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76" name="Freeform 17676"/>
          <p:cNvSpPr/>
          <p:nvPr/>
        </p:nvSpPr>
        <p:spPr>
          <a:xfrm>
            <a:off x="958291" y="4259553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77" name="Freeform 17677"/>
          <p:cNvSpPr/>
          <p:nvPr/>
        </p:nvSpPr>
        <p:spPr>
          <a:xfrm>
            <a:off x="1015784" y="42163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78" name="Freeform 17678"/>
          <p:cNvSpPr/>
          <p:nvPr/>
        </p:nvSpPr>
        <p:spPr>
          <a:xfrm>
            <a:off x="1075105" y="421611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79" name="Freeform 17679"/>
          <p:cNvSpPr/>
          <p:nvPr/>
        </p:nvSpPr>
        <p:spPr>
          <a:xfrm>
            <a:off x="1126312" y="42026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80" name="Freeform 17680"/>
          <p:cNvSpPr/>
          <p:nvPr/>
        </p:nvSpPr>
        <p:spPr>
          <a:xfrm>
            <a:off x="1168146" y="42163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81" name="Freeform 17681"/>
          <p:cNvSpPr/>
          <p:nvPr/>
        </p:nvSpPr>
        <p:spPr>
          <a:xfrm>
            <a:off x="1239011" y="42163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82" name="Freeform 17682"/>
          <p:cNvSpPr/>
          <p:nvPr/>
        </p:nvSpPr>
        <p:spPr>
          <a:xfrm>
            <a:off x="1299933" y="4217719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83" name="Freeform 17683"/>
          <p:cNvSpPr/>
          <p:nvPr/>
        </p:nvSpPr>
        <p:spPr>
          <a:xfrm>
            <a:off x="1389087" y="419165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84" name="Freeform 17684"/>
          <p:cNvSpPr/>
          <p:nvPr/>
        </p:nvSpPr>
        <p:spPr>
          <a:xfrm>
            <a:off x="1418234" y="418480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85" name="Freeform 17685"/>
          <p:cNvSpPr/>
          <p:nvPr/>
        </p:nvSpPr>
        <p:spPr>
          <a:xfrm>
            <a:off x="1445666" y="418480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86" name="Freeform 17686"/>
          <p:cNvSpPr/>
          <p:nvPr/>
        </p:nvSpPr>
        <p:spPr>
          <a:xfrm>
            <a:off x="1501330" y="418480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87" name="Freeform 17687"/>
          <p:cNvSpPr/>
          <p:nvPr/>
        </p:nvSpPr>
        <p:spPr>
          <a:xfrm>
            <a:off x="1562138" y="42163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88" name="Freeform 17688"/>
          <p:cNvSpPr/>
          <p:nvPr/>
        </p:nvSpPr>
        <p:spPr>
          <a:xfrm>
            <a:off x="1617573" y="421771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89" name="Freeform 17689"/>
          <p:cNvSpPr/>
          <p:nvPr/>
        </p:nvSpPr>
        <p:spPr>
          <a:xfrm>
            <a:off x="1676552" y="42163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90" name="Freeform 17690"/>
          <p:cNvSpPr/>
          <p:nvPr/>
        </p:nvSpPr>
        <p:spPr>
          <a:xfrm>
            <a:off x="1766163" y="42026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91" name="Freeform 17691"/>
          <p:cNvSpPr/>
          <p:nvPr/>
        </p:nvSpPr>
        <p:spPr>
          <a:xfrm>
            <a:off x="1810740" y="418480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92" name="Freeform 17692"/>
          <p:cNvSpPr/>
          <p:nvPr/>
        </p:nvSpPr>
        <p:spPr>
          <a:xfrm>
            <a:off x="1871548" y="42163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93" name="Freeform 17693"/>
          <p:cNvSpPr/>
          <p:nvPr/>
        </p:nvSpPr>
        <p:spPr>
          <a:xfrm>
            <a:off x="1965045" y="42163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94" name="Freeform 17694"/>
          <p:cNvSpPr/>
          <p:nvPr/>
        </p:nvSpPr>
        <p:spPr>
          <a:xfrm>
            <a:off x="2035568" y="421634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95" name="Freeform 17695"/>
          <p:cNvSpPr/>
          <p:nvPr/>
        </p:nvSpPr>
        <p:spPr>
          <a:xfrm>
            <a:off x="2105405" y="421634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96" name="Freeform 17696"/>
          <p:cNvSpPr/>
          <p:nvPr/>
        </p:nvSpPr>
        <p:spPr>
          <a:xfrm>
            <a:off x="2172500" y="42163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97" name="Freeform 17697"/>
          <p:cNvSpPr/>
          <p:nvPr/>
        </p:nvSpPr>
        <p:spPr>
          <a:xfrm>
            <a:off x="2243366" y="42163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98" name="Freeform 17698"/>
          <p:cNvSpPr/>
          <p:nvPr/>
        </p:nvSpPr>
        <p:spPr>
          <a:xfrm>
            <a:off x="2274341" y="42026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99" name="Freeform 17699"/>
          <p:cNvSpPr/>
          <p:nvPr/>
        </p:nvSpPr>
        <p:spPr>
          <a:xfrm>
            <a:off x="2318918" y="421771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00" name="Freeform 17700"/>
          <p:cNvSpPr/>
          <p:nvPr/>
        </p:nvSpPr>
        <p:spPr>
          <a:xfrm>
            <a:off x="2381897" y="421634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01" name="Freeform 17701"/>
          <p:cNvSpPr/>
          <p:nvPr/>
        </p:nvSpPr>
        <p:spPr>
          <a:xfrm>
            <a:off x="2446019" y="419165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02" name="Freeform 17702"/>
          <p:cNvSpPr/>
          <p:nvPr/>
        </p:nvSpPr>
        <p:spPr>
          <a:xfrm>
            <a:off x="2466822" y="42026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03" name="Freeform 17703"/>
          <p:cNvSpPr/>
          <p:nvPr/>
        </p:nvSpPr>
        <p:spPr>
          <a:xfrm>
            <a:off x="2504998" y="4217719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04" name="Freeform 17704"/>
          <p:cNvSpPr/>
          <p:nvPr/>
        </p:nvSpPr>
        <p:spPr>
          <a:xfrm>
            <a:off x="2589809" y="42026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05" name="Freeform 17705"/>
          <p:cNvSpPr/>
          <p:nvPr/>
        </p:nvSpPr>
        <p:spPr>
          <a:xfrm>
            <a:off x="2631643" y="42163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06" name="Freeform 17706"/>
          <p:cNvSpPr/>
          <p:nvPr/>
        </p:nvSpPr>
        <p:spPr>
          <a:xfrm>
            <a:off x="2728455" y="418822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07" name="Freeform 17707"/>
          <p:cNvSpPr/>
          <p:nvPr/>
        </p:nvSpPr>
        <p:spPr>
          <a:xfrm>
            <a:off x="2759316" y="421429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08" name="Freeform 17708"/>
          <p:cNvSpPr/>
          <p:nvPr/>
        </p:nvSpPr>
        <p:spPr>
          <a:xfrm>
            <a:off x="2819552" y="419920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09" name="Freeform 17709"/>
          <p:cNvSpPr/>
          <p:nvPr/>
        </p:nvSpPr>
        <p:spPr>
          <a:xfrm>
            <a:off x="2869730" y="421429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10" name="Freeform 17710"/>
          <p:cNvSpPr/>
          <p:nvPr/>
        </p:nvSpPr>
        <p:spPr>
          <a:xfrm>
            <a:off x="2937052" y="4214290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11" name="Freeform 17711"/>
          <p:cNvSpPr/>
          <p:nvPr/>
        </p:nvSpPr>
        <p:spPr>
          <a:xfrm>
            <a:off x="2985630" y="421429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12" name="Freeform 17712"/>
          <p:cNvSpPr/>
          <p:nvPr/>
        </p:nvSpPr>
        <p:spPr>
          <a:xfrm>
            <a:off x="3080613" y="42163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13" name="Freeform 17713"/>
          <p:cNvSpPr/>
          <p:nvPr/>
        </p:nvSpPr>
        <p:spPr>
          <a:xfrm>
            <a:off x="3136049" y="42026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14" name="Freeform 17714"/>
          <p:cNvSpPr/>
          <p:nvPr/>
        </p:nvSpPr>
        <p:spPr>
          <a:xfrm>
            <a:off x="691151" y="4368747"/>
            <a:ext cx="4437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15" name="Freeform 17715"/>
          <p:cNvSpPr/>
          <p:nvPr/>
        </p:nvSpPr>
        <p:spPr>
          <a:xfrm>
            <a:off x="751910" y="4368747"/>
            <a:ext cx="2965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16" name="Freeform 17716"/>
          <p:cNvSpPr/>
          <p:nvPr/>
        </p:nvSpPr>
        <p:spPr>
          <a:xfrm>
            <a:off x="783828" y="4368747"/>
            <a:ext cx="5128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17" name="Freeform 17717"/>
          <p:cNvSpPr/>
          <p:nvPr/>
        </p:nvSpPr>
        <p:spPr>
          <a:xfrm>
            <a:off x="845702" y="4368747"/>
            <a:ext cx="4437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18" name="Freeform 17718"/>
          <p:cNvSpPr/>
          <p:nvPr/>
        </p:nvSpPr>
        <p:spPr>
          <a:xfrm>
            <a:off x="925859" y="4355031"/>
            <a:ext cx="33891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19" name="Freeform 17719"/>
          <p:cNvSpPr/>
          <p:nvPr/>
        </p:nvSpPr>
        <p:spPr>
          <a:xfrm>
            <a:off x="969226" y="4337200"/>
            <a:ext cx="44705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20" name="Freeform 17720"/>
          <p:cNvSpPr/>
          <p:nvPr/>
        </p:nvSpPr>
        <p:spPr>
          <a:xfrm>
            <a:off x="1028425" y="4368747"/>
            <a:ext cx="5128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21" name="Freeform 17721"/>
          <p:cNvSpPr/>
          <p:nvPr/>
        </p:nvSpPr>
        <p:spPr>
          <a:xfrm>
            <a:off x="1090298" y="4368747"/>
            <a:ext cx="4437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22" name="Freeform 17722"/>
          <p:cNvSpPr/>
          <p:nvPr/>
        </p:nvSpPr>
        <p:spPr>
          <a:xfrm>
            <a:off x="1144257" y="4355031"/>
            <a:ext cx="33891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23" name="Freeform 17723"/>
          <p:cNvSpPr/>
          <p:nvPr/>
        </p:nvSpPr>
        <p:spPr>
          <a:xfrm>
            <a:off x="1187959" y="4368747"/>
            <a:ext cx="2965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24" name="Freeform 17724"/>
          <p:cNvSpPr/>
          <p:nvPr/>
        </p:nvSpPr>
        <p:spPr>
          <a:xfrm>
            <a:off x="1219877" y="4368747"/>
            <a:ext cx="5128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25" name="Freeform 17725"/>
          <p:cNvSpPr/>
          <p:nvPr/>
        </p:nvSpPr>
        <p:spPr>
          <a:xfrm>
            <a:off x="1280078" y="4368747"/>
            <a:ext cx="4035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26" name="Freeform 17726"/>
          <p:cNvSpPr/>
          <p:nvPr/>
        </p:nvSpPr>
        <p:spPr>
          <a:xfrm>
            <a:off x="1355275" y="4368747"/>
            <a:ext cx="4437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27" name="Freeform 17727"/>
          <p:cNvSpPr/>
          <p:nvPr/>
        </p:nvSpPr>
        <p:spPr>
          <a:xfrm>
            <a:off x="1415142" y="4368747"/>
            <a:ext cx="4526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28" name="Freeform 17728"/>
          <p:cNvSpPr/>
          <p:nvPr/>
        </p:nvSpPr>
        <p:spPr>
          <a:xfrm>
            <a:off x="1474005" y="4337200"/>
            <a:ext cx="5563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29" name="Freeform 17729"/>
          <p:cNvSpPr/>
          <p:nvPr/>
        </p:nvSpPr>
        <p:spPr>
          <a:xfrm>
            <a:off x="1567429" y="4368747"/>
            <a:ext cx="4035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30" name="Freeform 17730"/>
          <p:cNvSpPr/>
          <p:nvPr/>
        </p:nvSpPr>
        <p:spPr>
          <a:xfrm>
            <a:off x="1612692" y="4355031"/>
            <a:ext cx="33891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31" name="Freeform 17731"/>
          <p:cNvSpPr/>
          <p:nvPr/>
        </p:nvSpPr>
        <p:spPr>
          <a:xfrm>
            <a:off x="1656060" y="4370119"/>
            <a:ext cx="4526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32" name="Freeform 17732"/>
          <p:cNvSpPr/>
          <p:nvPr/>
        </p:nvSpPr>
        <p:spPr>
          <a:xfrm>
            <a:off x="1714366" y="4337200"/>
            <a:ext cx="5563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33" name="Freeform 17733"/>
          <p:cNvSpPr/>
          <p:nvPr/>
        </p:nvSpPr>
        <p:spPr>
          <a:xfrm>
            <a:off x="1785939" y="4344058"/>
            <a:ext cx="1070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34" name="Freeform 17734"/>
          <p:cNvSpPr/>
          <p:nvPr/>
        </p:nvSpPr>
        <p:spPr>
          <a:xfrm>
            <a:off x="1809908" y="4368747"/>
            <a:ext cx="554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35" name="Freeform 17735"/>
          <p:cNvSpPr/>
          <p:nvPr/>
        </p:nvSpPr>
        <p:spPr>
          <a:xfrm>
            <a:off x="1874234" y="4368747"/>
            <a:ext cx="4035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36" name="Freeform 17736"/>
          <p:cNvSpPr/>
          <p:nvPr/>
        </p:nvSpPr>
        <p:spPr>
          <a:xfrm>
            <a:off x="1925183" y="4412753"/>
            <a:ext cx="16499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37" name="Freeform 17737"/>
          <p:cNvSpPr/>
          <p:nvPr/>
        </p:nvSpPr>
        <p:spPr>
          <a:xfrm>
            <a:off x="1980312" y="4368747"/>
            <a:ext cx="5128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38" name="Freeform 17738"/>
          <p:cNvSpPr/>
          <p:nvPr/>
        </p:nvSpPr>
        <p:spPr>
          <a:xfrm>
            <a:off x="2036834" y="4370119"/>
            <a:ext cx="53735" cy="53492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39" name="Freeform 17739"/>
          <p:cNvSpPr/>
          <p:nvPr/>
        </p:nvSpPr>
        <p:spPr>
          <a:xfrm>
            <a:off x="2098485" y="4368747"/>
            <a:ext cx="5563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40" name="Freeform 17740"/>
          <p:cNvSpPr/>
          <p:nvPr/>
        </p:nvSpPr>
        <p:spPr>
          <a:xfrm>
            <a:off x="2163815" y="4368747"/>
            <a:ext cx="5128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41" name="Freeform 17741"/>
          <p:cNvSpPr/>
          <p:nvPr/>
        </p:nvSpPr>
        <p:spPr>
          <a:xfrm>
            <a:off x="2228699" y="4368747"/>
            <a:ext cx="2965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42" name="Freeform 17742"/>
          <p:cNvSpPr/>
          <p:nvPr/>
        </p:nvSpPr>
        <p:spPr>
          <a:xfrm>
            <a:off x="2265266" y="4344058"/>
            <a:ext cx="1070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43" name="Freeform 17743"/>
          <p:cNvSpPr/>
          <p:nvPr/>
        </p:nvSpPr>
        <p:spPr>
          <a:xfrm>
            <a:off x="2289235" y="4368747"/>
            <a:ext cx="5128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44" name="Freeform 17744"/>
          <p:cNvSpPr/>
          <p:nvPr/>
        </p:nvSpPr>
        <p:spPr>
          <a:xfrm>
            <a:off x="2353227" y="4368747"/>
            <a:ext cx="4526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45" name="Freeform 17745"/>
          <p:cNvSpPr/>
          <p:nvPr/>
        </p:nvSpPr>
        <p:spPr>
          <a:xfrm>
            <a:off x="2412983" y="4368519"/>
            <a:ext cx="4671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46" name="Freeform 17746"/>
          <p:cNvSpPr/>
          <p:nvPr/>
        </p:nvSpPr>
        <p:spPr>
          <a:xfrm>
            <a:off x="2466607" y="4368747"/>
            <a:ext cx="5128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47" name="Freeform 17747"/>
          <p:cNvSpPr/>
          <p:nvPr/>
        </p:nvSpPr>
        <p:spPr>
          <a:xfrm>
            <a:off x="2550889" y="4355031"/>
            <a:ext cx="33891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48" name="Freeform 17748"/>
          <p:cNvSpPr/>
          <p:nvPr/>
        </p:nvSpPr>
        <p:spPr>
          <a:xfrm>
            <a:off x="2594257" y="4337200"/>
            <a:ext cx="44705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49" name="Freeform 17749"/>
          <p:cNvSpPr/>
          <p:nvPr/>
        </p:nvSpPr>
        <p:spPr>
          <a:xfrm>
            <a:off x="2653455" y="4368747"/>
            <a:ext cx="5128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50" name="Freeform 17750"/>
          <p:cNvSpPr/>
          <p:nvPr/>
        </p:nvSpPr>
        <p:spPr>
          <a:xfrm>
            <a:off x="2741015" y="4337200"/>
            <a:ext cx="58863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51" name="Freeform 17751"/>
          <p:cNvSpPr/>
          <p:nvPr/>
        </p:nvSpPr>
        <p:spPr>
          <a:xfrm>
            <a:off x="2807571" y="4368061"/>
            <a:ext cx="61316" cy="82981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52" name="Freeform 17752"/>
          <p:cNvSpPr/>
          <p:nvPr/>
        </p:nvSpPr>
        <p:spPr>
          <a:xfrm>
            <a:off x="2875019" y="4366690"/>
            <a:ext cx="52174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53" name="Freeform 17753"/>
          <p:cNvSpPr/>
          <p:nvPr/>
        </p:nvSpPr>
        <p:spPr>
          <a:xfrm>
            <a:off x="2936224" y="4366690"/>
            <a:ext cx="52063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54" name="Freeform 17754"/>
          <p:cNvSpPr/>
          <p:nvPr/>
        </p:nvSpPr>
        <p:spPr>
          <a:xfrm>
            <a:off x="2998655" y="4366690"/>
            <a:ext cx="85174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55" name="Freeform 17755"/>
          <p:cNvSpPr/>
          <p:nvPr/>
        </p:nvSpPr>
        <p:spPr>
          <a:xfrm>
            <a:off x="3094420" y="4340629"/>
            <a:ext cx="1939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56" name="Freeform 17756"/>
          <p:cNvSpPr/>
          <p:nvPr/>
        </p:nvSpPr>
        <p:spPr>
          <a:xfrm>
            <a:off x="3122737" y="4366690"/>
            <a:ext cx="49387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57" name="Freeform 17757"/>
          <p:cNvSpPr/>
          <p:nvPr/>
        </p:nvSpPr>
        <p:spPr>
          <a:xfrm>
            <a:off x="686458" y="4504002"/>
            <a:ext cx="41456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58" name="Freeform 17758"/>
          <p:cNvSpPr/>
          <p:nvPr/>
        </p:nvSpPr>
        <p:spPr>
          <a:xfrm>
            <a:off x="736140" y="4489600"/>
            <a:ext cx="51327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59" name="Freeform 17759"/>
          <p:cNvSpPr/>
          <p:nvPr/>
        </p:nvSpPr>
        <p:spPr>
          <a:xfrm>
            <a:off x="797337" y="4519090"/>
            <a:ext cx="54617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60" name="Freeform 17760"/>
          <p:cNvSpPr/>
          <p:nvPr/>
        </p:nvSpPr>
        <p:spPr>
          <a:xfrm>
            <a:off x="859193" y="4519090"/>
            <a:ext cx="51217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61" name="Freeform 17761"/>
          <p:cNvSpPr/>
          <p:nvPr/>
        </p:nvSpPr>
        <p:spPr>
          <a:xfrm>
            <a:off x="915456" y="4504002"/>
            <a:ext cx="41456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62" name="Freeform 17762"/>
          <p:cNvSpPr/>
          <p:nvPr/>
        </p:nvSpPr>
        <p:spPr>
          <a:xfrm>
            <a:off x="965138" y="4519090"/>
            <a:ext cx="37508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63" name="Freeform 17763"/>
          <p:cNvSpPr/>
          <p:nvPr/>
        </p:nvSpPr>
        <p:spPr>
          <a:xfrm>
            <a:off x="1006013" y="4519090"/>
            <a:ext cx="54617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64" name="Freeform 17764"/>
          <p:cNvSpPr/>
          <p:nvPr/>
        </p:nvSpPr>
        <p:spPr>
          <a:xfrm>
            <a:off x="1094563" y="4519090"/>
            <a:ext cx="4551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65" name="Freeform 17765"/>
          <p:cNvSpPr/>
          <p:nvPr/>
        </p:nvSpPr>
        <p:spPr>
          <a:xfrm>
            <a:off x="1146768" y="4519090"/>
            <a:ext cx="48585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66" name="Freeform 17766"/>
          <p:cNvSpPr/>
          <p:nvPr/>
        </p:nvSpPr>
        <p:spPr>
          <a:xfrm>
            <a:off x="1199521" y="4519090"/>
            <a:ext cx="54617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67" name="Freeform 17767"/>
          <p:cNvSpPr/>
          <p:nvPr/>
        </p:nvSpPr>
        <p:spPr>
          <a:xfrm>
            <a:off x="1264009" y="4519090"/>
            <a:ext cx="51327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68" name="Freeform 17768"/>
          <p:cNvSpPr/>
          <p:nvPr/>
        </p:nvSpPr>
        <p:spPr>
          <a:xfrm>
            <a:off x="1325206" y="4519090"/>
            <a:ext cx="54617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69" name="Freeform 17769"/>
          <p:cNvSpPr/>
          <p:nvPr/>
        </p:nvSpPr>
        <p:spPr>
          <a:xfrm>
            <a:off x="1390670" y="4565153"/>
            <a:ext cx="16231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70" name="Freeform 17770"/>
          <p:cNvSpPr/>
          <p:nvPr/>
        </p:nvSpPr>
        <p:spPr>
          <a:xfrm>
            <a:off x="1444739" y="4521147"/>
            <a:ext cx="4365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71" name="Freeform 17771"/>
          <p:cNvSpPr/>
          <p:nvPr/>
        </p:nvSpPr>
        <p:spPr>
          <a:xfrm>
            <a:off x="1503634" y="4521147"/>
            <a:ext cx="4452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72" name="Freeform 17772"/>
          <p:cNvSpPr/>
          <p:nvPr/>
        </p:nvSpPr>
        <p:spPr>
          <a:xfrm>
            <a:off x="1561541" y="4489600"/>
            <a:ext cx="54727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73" name="Freeform 17773"/>
          <p:cNvSpPr/>
          <p:nvPr/>
        </p:nvSpPr>
        <p:spPr>
          <a:xfrm>
            <a:off x="1657506" y="4489600"/>
            <a:ext cx="54727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74" name="Freeform 17774"/>
          <p:cNvSpPr/>
          <p:nvPr/>
        </p:nvSpPr>
        <p:spPr>
          <a:xfrm>
            <a:off x="1721774" y="4521147"/>
            <a:ext cx="5044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75" name="Freeform 17775"/>
          <p:cNvSpPr/>
          <p:nvPr/>
        </p:nvSpPr>
        <p:spPr>
          <a:xfrm>
            <a:off x="1808745" y="4519090"/>
            <a:ext cx="83790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76" name="Freeform 17776"/>
          <p:cNvSpPr/>
          <p:nvPr/>
        </p:nvSpPr>
        <p:spPr>
          <a:xfrm>
            <a:off x="1902406" y="4519090"/>
            <a:ext cx="54617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77" name="Freeform 17777"/>
          <p:cNvSpPr/>
          <p:nvPr/>
        </p:nvSpPr>
        <p:spPr>
          <a:xfrm>
            <a:off x="1966894" y="4519090"/>
            <a:ext cx="51327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78" name="Freeform 17778"/>
          <p:cNvSpPr/>
          <p:nvPr/>
        </p:nvSpPr>
        <p:spPr>
          <a:xfrm>
            <a:off x="2024583" y="4504002"/>
            <a:ext cx="41456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79" name="Freeform 17779"/>
          <p:cNvSpPr/>
          <p:nvPr/>
        </p:nvSpPr>
        <p:spPr>
          <a:xfrm>
            <a:off x="2072290" y="4519090"/>
            <a:ext cx="59223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80" name="Freeform 17780"/>
          <p:cNvSpPr/>
          <p:nvPr/>
        </p:nvSpPr>
        <p:spPr>
          <a:xfrm>
            <a:off x="2141056" y="4519090"/>
            <a:ext cx="37508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81" name="Freeform 17781"/>
          <p:cNvSpPr/>
          <p:nvPr/>
        </p:nvSpPr>
        <p:spPr>
          <a:xfrm>
            <a:off x="2181942" y="4519090"/>
            <a:ext cx="54617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82" name="Freeform 17782"/>
          <p:cNvSpPr/>
          <p:nvPr/>
        </p:nvSpPr>
        <p:spPr>
          <a:xfrm>
            <a:off x="2244456" y="4489600"/>
            <a:ext cx="57907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83" name="Freeform 17783"/>
          <p:cNvSpPr/>
          <p:nvPr/>
        </p:nvSpPr>
        <p:spPr>
          <a:xfrm>
            <a:off x="2344204" y="4489600"/>
            <a:ext cx="57907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84" name="Freeform 17784"/>
          <p:cNvSpPr/>
          <p:nvPr/>
        </p:nvSpPr>
        <p:spPr>
          <a:xfrm>
            <a:off x="2406169" y="4520461"/>
            <a:ext cx="60320" cy="82981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85" name="Freeform 17785"/>
          <p:cNvSpPr/>
          <p:nvPr/>
        </p:nvSpPr>
        <p:spPr>
          <a:xfrm>
            <a:off x="2501311" y="4519090"/>
            <a:ext cx="57907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86" name="Freeform 17786"/>
          <p:cNvSpPr/>
          <p:nvPr/>
        </p:nvSpPr>
        <p:spPr>
          <a:xfrm>
            <a:off x="2568760" y="4519090"/>
            <a:ext cx="37508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87" name="Freeform 17787"/>
          <p:cNvSpPr/>
          <p:nvPr/>
        </p:nvSpPr>
        <p:spPr>
          <a:xfrm>
            <a:off x="2609317" y="4519090"/>
            <a:ext cx="59223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88" name="Freeform 17788"/>
          <p:cNvSpPr/>
          <p:nvPr/>
        </p:nvSpPr>
        <p:spPr>
          <a:xfrm>
            <a:off x="2672928" y="4488229"/>
            <a:ext cx="41346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89" name="Freeform 17789"/>
          <p:cNvSpPr/>
          <p:nvPr/>
        </p:nvSpPr>
        <p:spPr>
          <a:xfrm>
            <a:off x="2716907" y="4519090"/>
            <a:ext cx="54617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90" name="Freeform 17790"/>
          <p:cNvSpPr/>
          <p:nvPr/>
        </p:nvSpPr>
        <p:spPr>
          <a:xfrm>
            <a:off x="2778214" y="4519090"/>
            <a:ext cx="4551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91" name="Freeform 17791"/>
          <p:cNvSpPr/>
          <p:nvPr/>
        </p:nvSpPr>
        <p:spPr>
          <a:xfrm>
            <a:off x="2828883" y="4519090"/>
            <a:ext cx="4551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92" name="Freeform 17792"/>
          <p:cNvSpPr/>
          <p:nvPr/>
        </p:nvSpPr>
        <p:spPr>
          <a:xfrm>
            <a:off x="2881636" y="4493029"/>
            <a:ext cx="19083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93" name="Freeform 17793"/>
          <p:cNvSpPr/>
          <p:nvPr/>
        </p:nvSpPr>
        <p:spPr>
          <a:xfrm>
            <a:off x="2909164" y="4519090"/>
            <a:ext cx="59223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94" name="Freeform 17794"/>
          <p:cNvSpPr/>
          <p:nvPr/>
        </p:nvSpPr>
        <p:spPr>
          <a:xfrm>
            <a:off x="2977930" y="4519090"/>
            <a:ext cx="51327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95" name="Freeform 17795"/>
          <p:cNvSpPr/>
          <p:nvPr/>
        </p:nvSpPr>
        <p:spPr>
          <a:xfrm>
            <a:off x="3038140" y="4519090"/>
            <a:ext cx="51217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96" name="Freeform 17796"/>
          <p:cNvSpPr/>
          <p:nvPr/>
        </p:nvSpPr>
        <p:spPr>
          <a:xfrm>
            <a:off x="3099777" y="4489600"/>
            <a:ext cx="16451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97" name="Freeform 17797"/>
          <p:cNvSpPr/>
          <p:nvPr/>
        </p:nvSpPr>
        <p:spPr>
          <a:xfrm>
            <a:off x="3124782" y="4519090"/>
            <a:ext cx="4551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98" name="Freeform 17798"/>
          <p:cNvSpPr/>
          <p:nvPr/>
        </p:nvSpPr>
        <p:spPr>
          <a:xfrm>
            <a:off x="687400" y="464062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99" name="Freeform 17799"/>
          <p:cNvSpPr/>
          <p:nvPr/>
        </p:nvSpPr>
        <p:spPr>
          <a:xfrm>
            <a:off x="728205" y="46735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00" name="Freeform 17800"/>
          <p:cNvSpPr/>
          <p:nvPr/>
        </p:nvSpPr>
        <p:spPr>
          <a:xfrm>
            <a:off x="761009" y="46735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01" name="Freeform 17801"/>
          <p:cNvSpPr/>
          <p:nvPr/>
        </p:nvSpPr>
        <p:spPr>
          <a:xfrm>
            <a:off x="830960" y="467354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02" name="Freeform 17802"/>
          <p:cNvSpPr/>
          <p:nvPr/>
        </p:nvSpPr>
        <p:spPr>
          <a:xfrm>
            <a:off x="954062" y="465983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03" name="Freeform 17803"/>
          <p:cNvSpPr/>
          <p:nvPr/>
        </p:nvSpPr>
        <p:spPr>
          <a:xfrm>
            <a:off x="998639" y="464200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04" name="Freeform 17804"/>
          <p:cNvSpPr/>
          <p:nvPr/>
        </p:nvSpPr>
        <p:spPr>
          <a:xfrm>
            <a:off x="1059446" y="46735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05" name="Freeform 17805"/>
          <p:cNvSpPr/>
          <p:nvPr/>
        </p:nvSpPr>
        <p:spPr>
          <a:xfrm>
            <a:off x="1154772" y="46735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06" name="Freeform 17806"/>
          <p:cNvSpPr/>
          <p:nvPr/>
        </p:nvSpPr>
        <p:spPr>
          <a:xfrm>
            <a:off x="1217180" y="46735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07" name="Freeform 17807"/>
          <p:cNvSpPr/>
          <p:nvPr/>
        </p:nvSpPr>
        <p:spPr>
          <a:xfrm>
            <a:off x="1249973" y="46735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08" name="Freeform 17808"/>
          <p:cNvSpPr/>
          <p:nvPr/>
        </p:nvSpPr>
        <p:spPr>
          <a:xfrm>
            <a:off x="1313524" y="46735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09" name="Freeform 17809"/>
          <p:cNvSpPr/>
          <p:nvPr/>
        </p:nvSpPr>
        <p:spPr>
          <a:xfrm>
            <a:off x="1404621" y="46735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10" name="Freeform 17810"/>
          <p:cNvSpPr/>
          <p:nvPr/>
        </p:nvSpPr>
        <p:spPr>
          <a:xfrm>
            <a:off x="1462228" y="467354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11" name="Freeform 17811"/>
          <p:cNvSpPr/>
          <p:nvPr/>
        </p:nvSpPr>
        <p:spPr>
          <a:xfrm>
            <a:off x="1540523" y="4674919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12" name="Freeform 17812"/>
          <p:cNvSpPr/>
          <p:nvPr/>
        </p:nvSpPr>
        <p:spPr>
          <a:xfrm>
            <a:off x="1626934" y="467354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13" name="Freeform 17813"/>
          <p:cNvSpPr/>
          <p:nvPr/>
        </p:nvSpPr>
        <p:spPr>
          <a:xfrm>
            <a:off x="1694943" y="464200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14" name="Freeform 17814"/>
          <p:cNvSpPr/>
          <p:nvPr/>
        </p:nvSpPr>
        <p:spPr>
          <a:xfrm>
            <a:off x="1722375" y="464200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15" name="Freeform 17815"/>
          <p:cNvSpPr/>
          <p:nvPr/>
        </p:nvSpPr>
        <p:spPr>
          <a:xfrm>
            <a:off x="1777124" y="467354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16" name="Freeform 17816"/>
          <p:cNvSpPr/>
          <p:nvPr/>
        </p:nvSpPr>
        <p:spPr>
          <a:xfrm>
            <a:off x="1834732" y="467354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17" name="Freeform 17817"/>
          <p:cNvSpPr/>
          <p:nvPr/>
        </p:nvSpPr>
        <p:spPr>
          <a:xfrm>
            <a:off x="1916913" y="467354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18" name="Freeform 17818"/>
          <p:cNvSpPr/>
          <p:nvPr/>
        </p:nvSpPr>
        <p:spPr>
          <a:xfrm>
            <a:off x="1987437" y="467491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19" name="Freeform 17819"/>
          <p:cNvSpPr/>
          <p:nvPr/>
        </p:nvSpPr>
        <p:spPr>
          <a:xfrm>
            <a:off x="2051330" y="467354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20" name="Freeform 17820"/>
          <p:cNvSpPr/>
          <p:nvPr/>
        </p:nvSpPr>
        <p:spPr>
          <a:xfrm>
            <a:off x="2120139" y="4671490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21" name="Freeform 17821"/>
          <p:cNvSpPr/>
          <p:nvPr/>
        </p:nvSpPr>
        <p:spPr>
          <a:xfrm>
            <a:off x="2190548" y="4671490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22" name="Freeform 17822"/>
          <p:cNvSpPr/>
          <p:nvPr/>
        </p:nvSpPr>
        <p:spPr>
          <a:xfrm>
            <a:off x="2233296" y="467149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23" name="Freeform 17823"/>
          <p:cNvSpPr/>
          <p:nvPr/>
        </p:nvSpPr>
        <p:spPr>
          <a:xfrm>
            <a:off x="2297304" y="4671490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24" name="Freeform 17824"/>
          <p:cNvSpPr/>
          <p:nvPr/>
        </p:nvSpPr>
        <p:spPr>
          <a:xfrm>
            <a:off x="2348167" y="465640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25" name="Freeform 17825"/>
          <p:cNvSpPr/>
          <p:nvPr/>
        </p:nvSpPr>
        <p:spPr>
          <a:xfrm>
            <a:off x="2398916" y="464542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26" name="Freeform 17826"/>
          <p:cNvSpPr/>
          <p:nvPr/>
        </p:nvSpPr>
        <p:spPr>
          <a:xfrm>
            <a:off x="2427720" y="4671490"/>
            <a:ext cx="60350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27" name="Freeform 17827"/>
          <p:cNvSpPr/>
          <p:nvPr/>
        </p:nvSpPr>
        <p:spPr>
          <a:xfrm>
            <a:off x="2500643" y="464542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28" name="Freeform 17828"/>
          <p:cNvSpPr/>
          <p:nvPr/>
        </p:nvSpPr>
        <p:spPr>
          <a:xfrm>
            <a:off x="2529447" y="467149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29" name="Freeform 17829"/>
          <p:cNvSpPr/>
          <p:nvPr/>
        </p:nvSpPr>
        <p:spPr>
          <a:xfrm>
            <a:off x="2601227" y="467286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30" name="Freeform 17830"/>
          <p:cNvSpPr/>
          <p:nvPr/>
        </p:nvSpPr>
        <p:spPr>
          <a:xfrm>
            <a:off x="2663521" y="4671490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31" name="Freeform 17831"/>
          <p:cNvSpPr/>
          <p:nvPr/>
        </p:nvSpPr>
        <p:spPr>
          <a:xfrm>
            <a:off x="2750846" y="467149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32" name="Freeform 17832"/>
          <p:cNvSpPr/>
          <p:nvPr/>
        </p:nvSpPr>
        <p:spPr>
          <a:xfrm>
            <a:off x="2815197" y="4642000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33" name="Freeform 17833"/>
          <p:cNvSpPr/>
          <p:nvPr/>
        </p:nvSpPr>
        <p:spPr>
          <a:xfrm>
            <a:off x="2844686" y="467286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34" name="Freeform 17834"/>
          <p:cNvSpPr/>
          <p:nvPr/>
        </p:nvSpPr>
        <p:spPr>
          <a:xfrm>
            <a:off x="2910295" y="4671490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35" name="Freeform 17835"/>
          <p:cNvSpPr/>
          <p:nvPr/>
        </p:nvSpPr>
        <p:spPr>
          <a:xfrm>
            <a:off x="3009736" y="467149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36" name="Freeform 17836"/>
          <p:cNvSpPr/>
          <p:nvPr/>
        </p:nvSpPr>
        <p:spPr>
          <a:xfrm>
            <a:off x="3074201" y="464542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37" name="Freeform 17837"/>
          <p:cNvSpPr/>
          <p:nvPr/>
        </p:nvSpPr>
        <p:spPr>
          <a:xfrm>
            <a:off x="3108719" y="4716753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38" name="Rectangle 17838"/>
          <p:cNvSpPr/>
          <p:nvPr/>
        </p:nvSpPr>
        <p:spPr>
          <a:xfrm>
            <a:off x="685800" y="4792465"/>
            <a:ext cx="2518371" cy="453381"/>
          </a:xfrm>
          <a:prstGeom prst="rect">
            <a:avLst/>
          </a:prstGeom>
        </p:spPr>
      </p:sp>
      <p:sp>
        <p:nvSpPr>
          <p:cNvPr id="17839" name="Freeform 17839"/>
          <p:cNvSpPr/>
          <p:nvPr/>
        </p:nvSpPr>
        <p:spPr>
          <a:xfrm>
            <a:off x="696772" y="4844311"/>
            <a:ext cx="48806" cy="80924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40" name="Freeform 17840"/>
          <p:cNvSpPr/>
          <p:nvPr/>
        </p:nvSpPr>
        <p:spPr>
          <a:xfrm>
            <a:off x="757466" y="487037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41" name="Freeform 17841"/>
          <p:cNvSpPr/>
          <p:nvPr/>
        </p:nvSpPr>
        <p:spPr>
          <a:xfrm>
            <a:off x="830960" y="487037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42" name="Freeform 17842"/>
          <p:cNvSpPr/>
          <p:nvPr/>
        </p:nvSpPr>
        <p:spPr>
          <a:xfrm>
            <a:off x="918286" y="4870372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43" name="Freeform 17843"/>
          <p:cNvSpPr/>
          <p:nvPr/>
        </p:nvSpPr>
        <p:spPr>
          <a:xfrm>
            <a:off x="1016127" y="487037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44" name="Freeform 17844"/>
          <p:cNvSpPr/>
          <p:nvPr/>
        </p:nvSpPr>
        <p:spPr>
          <a:xfrm>
            <a:off x="1089621" y="487037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45" name="Freeform 17845"/>
          <p:cNvSpPr/>
          <p:nvPr/>
        </p:nvSpPr>
        <p:spPr>
          <a:xfrm>
            <a:off x="1125077" y="487037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46" name="Freeform 17846"/>
          <p:cNvSpPr/>
          <p:nvPr/>
        </p:nvSpPr>
        <p:spPr>
          <a:xfrm>
            <a:off x="1241663" y="484568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47" name="Freeform 17847"/>
          <p:cNvSpPr/>
          <p:nvPr/>
        </p:nvSpPr>
        <p:spPr>
          <a:xfrm>
            <a:off x="1271153" y="487037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48" name="Freeform 17848"/>
          <p:cNvSpPr/>
          <p:nvPr/>
        </p:nvSpPr>
        <p:spPr>
          <a:xfrm>
            <a:off x="1331275" y="4837453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49" name="Freeform 17849"/>
          <p:cNvSpPr/>
          <p:nvPr/>
        </p:nvSpPr>
        <p:spPr>
          <a:xfrm>
            <a:off x="1371622" y="487037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50" name="Freeform 17850"/>
          <p:cNvSpPr/>
          <p:nvPr/>
        </p:nvSpPr>
        <p:spPr>
          <a:xfrm>
            <a:off x="1445117" y="487037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51" name="Freeform 17851"/>
          <p:cNvSpPr/>
          <p:nvPr/>
        </p:nvSpPr>
        <p:spPr>
          <a:xfrm>
            <a:off x="1486848" y="4870372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52" name="Freeform 17852"/>
          <p:cNvSpPr/>
          <p:nvPr/>
        </p:nvSpPr>
        <p:spPr>
          <a:xfrm>
            <a:off x="1584689" y="487037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53" name="Freeform 17853"/>
          <p:cNvSpPr/>
          <p:nvPr/>
        </p:nvSpPr>
        <p:spPr>
          <a:xfrm>
            <a:off x="1642753" y="485665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54" name="Freeform 17854"/>
          <p:cNvSpPr/>
          <p:nvPr/>
        </p:nvSpPr>
        <p:spPr>
          <a:xfrm>
            <a:off x="1689959" y="484568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55" name="Freeform 17855"/>
          <p:cNvSpPr/>
          <p:nvPr/>
        </p:nvSpPr>
        <p:spPr>
          <a:xfrm>
            <a:off x="1717277" y="487037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56" name="Freeform 17856"/>
          <p:cNvSpPr/>
          <p:nvPr/>
        </p:nvSpPr>
        <p:spPr>
          <a:xfrm>
            <a:off x="1789858" y="487037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57" name="Freeform 17857"/>
          <p:cNvSpPr/>
          <p:nvPr/>
        </p:nvSpPr>
        <p:spPr>
          <a:xfrm>
            <a:off x="1855809" y="4914377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58" name="Freeform 17858"/>
          <p:cNvSpPr/>
          <p:nvPr/>
        </p:nvSpPr>
        <p:spPr>
          <a:xfrm>
            <a:off x="1938676" y="487037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59" name="Freeform 17859"/>
          <p:cNvSpPr/>
          <p:nvPr/>
        </p:nvSpPr>
        <p:spPr>
          <a:xfrm>
            <a:off x="2012857" y="4838825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60" name="Freeform 17860"/>
          <p:cNvSpPr/>
          <p:nvPr/>
        </p:nvSpPr>
        <p:spPr>
          <a:xfrm>
            <a:off x="2038460" y="487037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61" name="Freeform 17861"/>
          <p:cNvSpPr/>
          <p:nvPr/>
        </p:nvSpPr>
        <p:spPr>
          <a:xfrm>
            <a:off x="2104640" y="487037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62" name="Freeform 17862"/>
          <p:cNvSpPr/>
          <p:nvPr/>
        </p:nvSpPr>
        <p:spPr>
          <a:xfrm>
            <a:off x="2164876" y="487037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63" name="Freeform 17863"/>
          <p:cNvSpPr/>
          <p:nvPr/>
        </p:nvSpPr>
        <p:spPr>
          <a:xfrm>
            <a:off x="2217911" y="487037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64" name="Freeform 17864"/>
          <p:cNvSpPr/>
          <p:nvPr/>
        </p:nvSpPr>
        <p:spPr>
          <a:xfrm>
            <a:off x="2331754" y="487014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65" name="Freeform 17865"/>
          <p:cNvSpPr/>
          <p:nvPr/>
        </p:nvSpPr>
        <p:spPr>
          <a:xfrm>
            <a:off x="2389475" y="487037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66" name="Freeform 17866"/>
          <p:cNvSpPr/>
          <p:nvPr/>
        </p:nvSpPr>
        <p:spPr>
          <a:xfrm>
            <a:off x="2462056" y="487037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67" name="Freeform 17867"/>
          <p:cNvSpPr/>
          <p:nvPr/>
        </p:nvSpPr>
        <p:spPr>
          <a:xfrm>
            <a:off x="2522178" y="485665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68" name="Freeform 17868"/>
          <p:cNvSpPr/>
          <p:nvPr/>
        </p:nvSpPr>
        <p:spPr>
          <a:xfrm>
            <a:off x="2566640" y="487037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69" name="Freeform 17869"/>
          <p:cNvSpPr/>
          <p:nvPr/>
        </p:nvSpPr>
        <p:spPr>
          <a:xfrm>
            <a:off x="2628591" y="487014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70" name="Freeform 17870"/>
          <p:cNvSpPr/>
          <p:nvPr/>
        </p:nvSpPr>
        <p:spPr>
          <a:xfrm>
            <a:off x="2682426" y="485665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71" name="Freeform 17871"/>
          <p:cNvSpPr/>
          <p:nvPr/>
        </p:nvSpPr>
        <p:spPr>
          <a:xfrm>
            <a:off x="2780038" y="4844311"/>
            <a:ext cx="51549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72" name="Freeform 17872"/>
          <p:cNvSpPr/>
          <p:nvPr/>
        </p:nvSpPr>
        <p:spPr>
          <a:xfrm>
            <a:off x="2849419" y="4838825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73" name="Freeform 17873"/>
          <p:cNvSpPr/>
          <p:nvPr/>
        </p:nvSpPr>
        <p:spPr>
          <a:xfrm>
            <a:off x="2875022" y="487037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74" name="Freeform 17874"/>
          <p:cNvSpPr/>
          <p:nvPr/>
        </p:nvSpPr>
        <p:spPr>
          <a:xfrm>
            <a:off x="2941201" y="487037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75" name="Freeform 17875"/>
          <p:cNvSpPr/>
          <p:nvPr/>
        </p:nvSpPr>
        <p:spPr>
          <a:xfrm>
            <a:off x="3005324" y="487037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76" name="Freeform 17876"/>
          <p:cNvSpPr/>
          <p:nvPr/>
        </p:nvSpPr>
        <p:spPr>
          <a:xfrm>
            <a:off x="3069332" y="487037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77" name="Freeform 17877"/>
          <p:cNvSpPr/>
          <p:nvPr/>
        </p:nvSpPr>
        <p:spPr>
          <a:xfrm>
            <a:off x="3142827" y="487037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78" name="Freeform 17878"/>
          <p:cNvSpPr/>
          <p:nvPr/>
        </p:nvSpPr>
        <p:spPr>
          <a:xfrm>
            <a:off x="696772" y="4983986"/>
            <a:ext cx="60579" cy="80924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79" name="Freeform 17879"/>
          <p:cNvSpPr/>
          <p:nvPr/>
        </p:nvSpPr>
        <p:spPr>
          <a:xfrm>
            <a:off x="778154" y="501004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80" name="Freeform 17880"/>
          <p:cNvSpPr/>
          <p:nvPr/>
        </p:nvSpPr>
        <p:spPr>
          <a:xfrm>
            <a:off x="854735" y="497850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81" name="Freeform 17881"/>
          <p:cNvSpPr/>
          <p:nvPr/>
        </p:nvSpPr>
        <p:spPr>
          <a:xfrm>
            <a:off x="881138" y="497850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82" name="Freeform 17882"/>
          <p:cNvSpPr/>
          <p:nvPr/>
        </p:nvSpPr>
        <p:spPr>
          <a:xfrm>
            <a:off x="959319" y="501004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83" name="Freeform 17883"/>
          <p:cNvSpPr/>
          <p:nvPr/>
        </p:nvSpPr>
        <p:spPr>
          <a:xfrm>
            <a:off x="1001268" y="498535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84" name="Freeform 17884"/>
          <p:cNvSpPr/>
          <p:nvPr/>
        </p:nvSpPr>
        <p:spPr>
          <a:xfrm>
            <a:off x="1029385" y="497850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85" name="Freeform 17885"/>
          <p:cNvSpPr/>
          <p:nvPr/>
        </p:nvSpPr>
        <p:spPr>
          <a:xfrm>
            <a:off x="1104480" y="5010046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86" name="Freeform 17886"/>
          <p:cNvSpPr/>
          <p:nvPr/>
        </p:nvSpPr>
        <p:spPr>
          <a:xfrm>
            <a:off x="1178661" y="501004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87" name="Freeform 17887"/>
          <p:cNvSpPr/>
          <p:nvPr/>
        </p:nvSpPr>
        <p:spPr>
          <a:xfrm>
            <a:off x="1248498" y="5054052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88" name="Freeform 17888"/>
          <p:cNvSpPr/>
          <p:nvPr/>
        </p:nvSpPr>
        <p:spPr>
          <a:xfrm>
            <a:off x="1340624" y="500981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89" name="Freeform 17889"/>
          <p:cNvSpPr/>
          <p:nvPr/>
        </p:nvSpPr>
        <p:spPr>
          <a:xfrm>
            <a:off x="1402803" y="497850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90" name="Freeform 17890"/>
          <p:cNvSpPr/>
          <p:nvPr/>
        </p:nvSpPr>
        <p:spPr>
          <a:xfrm>
            <a:off x="1467954" y="501004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91" name="Freeform 17891"/>
          <p:cNvSpPr/>
          <p:nvPr/>
        </p:nvSpPr>
        <p:spPr>
          <a:xfrm>
            <a:off x="1534363" y="498535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92" name="Freeform 17892"/>
          <p:cNvSpPr/>
          <p:nvPr/>
        </p:nvSpPr>
        <p:spPr>
          <a:xfrm>
            <a:off x="1566481" y="501004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93" name="Freeform 17893"/>
          <p:cNvSpPr/>
          <p:nvPr/>
        </p:nvSpPr>
        <p:spPr>
          <a:xfrm>
            <a:off x="1663636" y="501004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94" name="Freeform 17894"/>
          <p:cNvSpPr/>
          <p:nvPr/>
        </p:nvSpPr>
        <p:spPr>
          <a:xfrm>
            <a:off x="1731873" y="4977128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95" name="Freeform 17895"/>
          <p:cNvSpPr/>
          <p:nvPr/>
        </p:nvSpPr>
        <p:spPr>
          <a:xfrm>
            <a:off x="1827999" y="499633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96" name="Freeform 17896"/>
          <p:cNvSpPr/>
          <p:nvPr/>
        </p:nvSpPr>
        <p:spPr>
          <a:xfrm>
            <a:off x="1876920" y="497850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97" name="Freeform 17897"/>
          <p:cNvSpPr/>
          <p:nvPr/>
        </p:nvSpPr>
        <p:spPr>
          <a:xfrm>
            <a:off x="1942071" y="501004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98" name="Freeform 17898"/>
          <p:cNvSpPr/>
          <p:nvPr/>
        </p:nvSpPr>
        <p:spPr>
          <a:xfrm>
            <a:off x="2072258" y="4983986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99" name="Freeform 17899"/>
          <p:cNvSpPr/>
          <p:nvPr/>
        </p:nvSpPr>
        <p:spPr>
          <a:xfrm>
            <a:off x="2160041" y="501004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00" name="Freeform 17900"/>
          <p:cNvSpPr/>
          <p:nvPr/>
        </p:nvSpPr>
        <p:spPr>
          <a:xfrm>
            <a:off x="2199246" y="501004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01" name="Freeform 17901"/>
          <p:cNvSpPr/>
          <p:nvPr/>
        </p:nvSpPr>
        <p:spPr>
          <a:xfrm>
            <a:off x="2265083" y="5010046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02" name="Freeform 17902"/>
          <p:cNvSpPr/>
          <p:nvPr/>
        </p:nvSpPr>
        <p:spPr>
          <a:xfrm>
            <a:off x="2364638" y="501004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03" name="Freeform 17903"/>
          <p:cNvSpPr/>
          <p:nvPr/>
        </p:nvSpPr>
        <p:spPr>
          <a:xfrm>
            <a:off x="2490596" y="4983986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04" name="Freeform 17904"/>
          <p:cNvSpPr/>
          <p:nvPr/>
        </p:nvSpPr>
        <p:spPr>
          <a:xfrm>
            <a:off x="2575293" y="501004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05" name="Freeform 17905"/>
          <p:cNvSpPr/>
          <p:nvPr/>
        </p:nvSpPr>
        <p:spPr>
          <a:xfrm>
            <a:off x="2645930" y="501004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06" name="Freeform 17906"/>
          <p:cNvSpPr/>
          <p:nvPr/>
        </p:nvSpPr>
        <p:spPr>
          <a:xfrm>
            <a:off x="2717368" y="501004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07" name="Freeform 17907"/>
          <p:cNvSpPr/>
          <p:nvPr/>
        </p:nvSpPr>
        <p:spPr>
          <a:xfrm>
            <a:off x="2784119" y="501004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08" name="Freeform 17908"/>
          <p:cNvSpPr/>
          <p:nvPr/>
        </p:nvSpPr>
        <p:spPr>
          <a:xfrm>
            <a:off x="2819438" y="499633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09" name="Freeform 17909"/>
          <p:cNvSpPr/>
          <p:nvPr/>
        </p:nvSpPr>
        <p:spPr>
          <a:xfrm>
            <a:off x="2867787" y="5010046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10" name="Freeform 17910"/>
          <p:cNvSpPr/>
          <p:nvPr/>
        </p:nvSpPr>
        <p:spPr>
          <a:xfrm>
            <a:off x="2967342" y="501004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11" name="Freeform 17911"/>
          <p:cNvSpPr/>
          <p:nvPr/>
        </p:nvSpPr>
        <p:spPr>
          <a:xfrm>
            <a:off x="3037408" y="501004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12" name="Freeform 17912"/>
          <p:cNvSpPr/>
          <p:nvPr/>
        </p:nvSpPr>
        <p:spPr>
          <a:xfrm>
            <a:off x="3099244" y="499633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13" name="Freeform 17913"/>
          <p:cNvSpPr/>
          <p:nvPr/>
        </p:nvSpPr>
        <p:spPr>
          <a:xfrm>
            <a:off x="3149650" y="5010846"/>
            <a:ext cx="12344" cy="54749"/>
          </a:xfrm>
          <a:custGeom>
            <a:avLst/>
            <a:gdLst/>
            <a:ahLst/>
            <a:cxnLst/>
            <a:rect l="0" t="0" r="0" b="0"/>
            <a:pathLst>
              <a:path w="1371600" h="60833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  <a:moveTo>
                  <a:pt x="1371600" y="5397500"/>
                </a:moveTo>
                <a:cubicBezTo>
                  <a:pt x="1371600" y="5041900"/>
                  <a:pt x="1092200" y="4711700"/>
                  <a:pt x="685800" y="4711700"/>
                </a:cubicBezTo>
                <a:cubicBezTo>
                  <a:pt x="279400" y="4711700"/>
                  <a:pt x="0" y="5041900"/>
                  <a:pt x="0" y="5397500"/>
                </a:cubicBezTo>
                <a:cubicBezTo>
                  <a:pt x="0" y="5753100"/>
                  <a:pt x="279400" y="6083300"/>
                  <a:pt x="685800" y="6083300"/>
                </a:cubicBezTo>
                <a:cubicBezTo>
                  <a:pt x="1092200" y="6083300"/>
                  <a:pt x="1371600" y="5753100"/>
                  <a:pt x="1371600" y="5397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14" name="Freeform 17914">
            <a:hlinkClick r:id="rId5"/>
          </p:cNvPr>
          <p:cNvSpPr/>
          <p:nvPr/>
        </p:nvSpPr>
        <p:spPr>
          <a:xfrm>
            <a:off x="691857" y="5130862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15" name="Freeform 17915">
            <a:hlinkClick r:id="rId5"/>
          </p:cNvPr>
          <p:cNvSpPr/>
          <p:nvPr/>
        </p:nvSpPr>
        <p:spPr>
          <a:xfrm>
            <a:off x="755408" y="5160351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16" name="Freeform 17916">
            <a:hlinkClick r:id="rId5"/>
          </p:cNvPr>
          <p:cNvSpPr/>
          <p:nvPr/>
        </p:nvSpPr>
        <p:spPr>
          <a:xfrm>
            <a:off x="827417" y="5130862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17" name="Freeform 17917">
            <a:hlinkClick r:id="rId5"/>
          </p:cNvPr>
          <p:cNvSpPr/>
          <p:nvPr/>
        </p:nvSpPr>
        <p:spPr>
          <a:xfrm>
            <a:off x="854849" y="5130862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18" name="Freeform 17918">
            <a:hlinkClick r:id="rId5"/>
          </p:cNvPr>
          <p:cNvSpPr/>
          <p:nvPr/>
        </p:nvSpPr>
        <p:spPr>
          <a:xfrm>
            <a:off x="928916" y="5160351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19" name="Freeform 17919">
            <a:hlinkClick r:id="rId5"/>
          </p:cNvPr>
          <p:cNvSpPr/>
          <p:nvPr/>
        </p:nvSpPr>
        <p:spPr>
          <a:xfrm>
            <a:off x="974293" y="5134291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20" name="Freeform 17920">
            <a:hlinkClick r:id="rId5"/>
          </p:cNvPr>
          <p:cNvSpPr/>
          <p:nvPr/>
        </p:nvSpPr>
        <p:spPr>
          <a:xfrm>
            <a:off x="1003096" y="5130862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21" name="Freeform 17921">
            <a:hlinkClick r:id="rId5"/>
          </p:cNvPr>
          <p:cNvSpPr/>
          <p:nvPr/>
        </p:nvSpPr>
        <p:spPr>
          <a:xfrm>
            <a:off x="1075105" y="5160351"/>
            <a:ext cx="60350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22" name="Freeform 17922">
            <a:hlinkClick r:id="rId5"/>
          </p:cNvPr>
          <p:cNvSpPr/>
          <p:nvPr/>
        </p:nvSpPr>
        <p:spPr>
          <a:xfrm>
            <a:off x="1147457" y="5160351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23" name="Freeform 17923">
            <a:hlinkClick r:id="rId5"/>
          </p:cNvPr>
          <p:cNvSpPr/>
          <p:nvPr/>
        </p:nvSpPr>
        <p:spPr>
          <a:xfrm>
            <a:off x="1212380" y="5134291"/>
            <a:ext cx="84124" cy="85039"/>
          </a:xfrm>
          <a:custGeom>
            <a:avLst/>
            <a:gdLst/>
            <a:ahLst/>
            <a:cxnLst/>
            <a:rect l="0" t="0" r="0" b="0"/>
            <a:pathLst>
              <a:path w="9347200" h="9448800">
                <a:moveTo>
                  <a:pt x="5626100" y="4597400"/>
                </a:moveTo>
                <a:cubicBezTo>
                  <a:pt x="5626100" y="5295900"/>
                  <a:pt x="5359400" y="6134100"/>
                  <a:pt x="4292600" y="6134100"/>
                </a:cubicBezTo>
                <a:cubicBezTo>
                  <a:pt x="3581400" y="6134100"/>
                  <a:pt x="3416300" y="5537200"/>
                  <a:pt x="3416300" y="5003800"/>
                </a:cubicBezTo>
                <a:cubicBezTo>
                  <a:pt x="3416300" y="4127500"/>
                  <a:pt x="3911600" y="3429000"/>
                  <a:pt x="4686300" y="3429000"/>
                </a:cubicBezTo>
                <a:cubicBezTo>
                  <a:pt x="5321300" y="3429000"/>
                  <a:pt x="5626100" y="3924300"/>
                  <a:pt x="5626100" y="4597400"/>
                </a:cubicBezTo>
                <a:close/>
                <a:moveTo>
                  <a:pt x="7277100" y="2438400"/>
                </a:moveTo>
                <a:lnTo>
                  <a:pt x="6083300" y="2438400"/>
                </a:lnTo>
                <a:lnTo>
                  <a:pt x="5981700" y="3009900"/>
                </a:lnTo>
                <a:lnTo>
                  <a:pt x="5956300" y="3009900"/>
                </a:lnTo>
                <a:cubicBezTo>
                  <a:pt x="5702300" y="2489200"/>
                  <a:pt x="5257800" y="2286000"/>
                  <a:pt x="4584700" y="2286000"/>
                </a:cubicBezTo>
                <a:cubicBezTo>
                  <a:pt x="3009900" y="2286000"/>
                  <a:pt x="2044700" y="3657600"/>
                  <a:pt x="2044700" y="5143500"/>
                </a:cubicBezTo>
                <a:cubicBezTo>
                  <a:pt x="2044700" y="6400800"/>
                  <a:pt x="2781300" y="7277100"/>
                  <a:pt x="3873500" y="7277100"/>
                </a:cubicBezTo>
                <a:cubicBezTo>
                  <a:pt x="4673600" y="7277100"/>
                  <a:pt x="5168900" y="6934200"/>
                  <a:pt x="5499100" y="6591300"/>
                </a:cubicBezTo>
                <a:lnTo>
                  <a:pt x="5524500" y="6591300"/>
                </a:lnTo>
                <a:cubicBezTo>
                  <a:pt x="5537200" y="6921500"/>
                  <a:pt x="5816600" y="7277100"/>
                  <a:pt x="6527800" y="7277100"/>
                </a:cubicBezTo>
                <a:cubicBezTo>
                  <a:pt x="7289800" y="7277100"/>
                  <a:pt x="9347200" y="6883400"/>
                  <a:pt x="9347200" y="4178300"/>
                </a:cubicBezTo>
                <a:cubicBezTo>
                  <a:pt x="9347200" y="1485900"/>
                  <a:pt x="7086600" y="0"/>
                  <a:pt x="4851400" y="0"/>
                </a:cubicBezTo>
                <a:cubicBezTo>
                  <a:pt x="2171700" y="0"/>
                  <a:pt x="0" y="2032000"/>
                  <a:pt x="0" y="4737100"/>
                </a:cubicBezTo>
                <a:cubicBezTo>
                  <a:pt x="0" y="7493000"/>
                  <a:pt x="2222500" y="9448800"/>
                  <a:pt x="4927600" y="9448800"/>
                </a:cubicBezTo>
                <a:cubicBezTo>
                  <a:pt x="6477000" y="9448800"/>
                  <a:pt x="7924800" y="8775700"/>
                  <a:pt x="8826500" y="7531100"/>
                </a:cubicBezTo>
                <a:lnTo>
                  <a:pt x="7429500" y="7531100"/>
                </a:lnTo>
                <a:cubicBezTo>
                  <a:pt x="6807200" y="8026400"/>
                  <a:pt x="5981700" y="8305800"/>
                  <a:pt x="5029200" y="8305800"/>
                </a:cubicBezTo>
                <a:cubicBezTo>
                  <a:pt x="2882900" y="8305800"/>
                  <a:pt x="1295400" y="6959600"/>
                  <a:pt x="1295400" y="4737100"/>
                </a:cubicBezTo>
                <a:cubicBezTo>
                  <a:pt x="1295400" y="2654300"/>
                  <a:pt x="2705100" y="1143000"/>
                  <a:pt x="4813300" y="1143000"/>
                </a:cubicBezTo>
                <a:cubicBezTo>
                  <a:pt x="6743700" y="1143000"/>
                  <a:pt x="8128000" y="2209800"/>
                  <a:pt x="8128000" y="4241800"/>
                </a:cubicBezTo>
                <a:cubicBezTo>
                  <a:pt x="8128000" y="5562600"/>
                  <a:pt x="7569200" y="6134100"/>
                  <a:pt x="7035800" y="6134100"/>
                </a:cubicBezTo>
                <a:cubicBezTo>
                  <a:pt x="6769100" y="6134100"/>
                  <a:pt x="6692900" y="5969000"/>
                  <a:pt x="6692900" y="5778500"/>
                </a:cubicBezTo>
                <a:cubicBezTo>
                  <a:pt x="6692900" y="5537200"/>
                  <a:pt x="6756400" y="5181600"/>
                  <a:pt x="6807200" y="4940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24" name="Freeform 17924">
            <a:hlinkClick r:id="rId5"/>
          </p:cNvPr>
          <p:cNvSpPr/>
          <p:nvPr/>
        </p:nvSpPr>
        <p:spPr>
          <a:xfrm>
            <a:off x="1304505" y="5160351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25" name="Freeform 17925">
            <a:hlinkClick r:id="rId5"/>
          </p:cNvPr>
          <p:cNvSpPr/>
          <p:nvPr/>
        </p:nvSpPr>
        <p:spPr>
          <a:xfrm>
            <a:off x="1361312" y="5161723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26" name="Freeform 17926">
            <a:hlinkClick r:id="rId5"/>
          </p:cNvPr>
          <p:cNvSpPr/>
          <p:nvPr/>
        </p:nvSpPr>
        <p:spPr>
          <a:xfrm>
            <a:off x="1424177" y="5160351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27" name="Freeform 17927">
            <a:hlinkClick r:id="rId5"/>
          </p:cNvPr>
          <p:cNvSpPr/>
          <p:nvPr/>
        </p:nvSpPr>
        <p:spPr>
          <a:xfrm>
            <a:off x="1488643" y="5196927"/>
            <a:ext cx="21031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28" name="Freeform 17928">
            <a:hlinkClick r:id="rId5"/>
          </p:cNvPr>
          <p:cNvSpPr/>
          <p:nvPr/>
        </p:nvSpPr>
        <p:spPr>
          <a:xfrm>
            <a:off x="1520418" y="5160351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29" name="Freeform 17929">
            <a:hlinkClick r:id="rId5"/>
          </p:cNvPr>
          <p:cNvSpPr/>
          <p:nvPr/>
        </p:nvSpPr>
        <p:spPr>
          <a:xfrm>
            <a:off x="1585683" y="5130862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30" name="Freeform 17930">
            <a:hlinkClick r:id="rId5"/>
          </p:cNvPr>
          <p:cNvSpPr/>
          <p:nvPr/>
        </p:nvSpPr>
        <p:spPr>
          <a:xfrm>
            <a:off x="1659750" y="5161723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931" name="Picture 17931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3652" y="-14287"/>
            <a:ext cx="1902023" cy="7800975"/>
          </a:xfrm>
          <a:prstGeom prst="rect">
            <a:avLst/>
          </a:prstGeom>
          <a:noFill/>
        </p:spPr>
      </p:pic>
      <p:pic>
        <p:nvPicPr>
          <p:cNvPr id="17932" name="Picture 17932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203990" y="342900"/>
            <a:ext cx="2495694" cy="4481096"/>
          </a:xfrm>
          <a:prstGeom prst="rect">
            <a:avLst/>
          </a:prstGeom>
          <a:noFill/>
        </p:spPr>
      </p:pic>
      <p:sp>
        <p:nvSpPr>
          <p:cNvPr id="17933" name="Freeform 17933"/>
          <p:cNvSpPr/>
          <p:nvPr/>
        </p:nvSpPr>
        <p:spPr>
          <a:xfrm>
            <a:off x="3035245" y="4971452"/>
            <a:ext cx="342010" cy="342036"/>
          </a:xfrm>
          <a:custGeom>
            <a:avLst/>
            <a:gdLst/>
            <a:ahLst/>
            <a:cxnLst/>
            <a:rect l="0" t="0" r="0" b="0"/>
            <a:pathLst>
              <a:path w="342010" h="342036">
                <a:moveTo>
                  <a:pt x="171005" y="342036"/>
                </a:moveTo>
                <a:cubicBezTo>
                  <a:pt x="265442" y="342036"/>
                  <a:pt x="342010" y="265468"/>
                  <a:pt x="342010" y="171018"/>
                </a:cubicBezTo>
                <a:cubicBezTo>
                  <a:pt x="342010" y="76568"/>
                  <a:pt x="265442" y="0"/>
                  <a:pt x="171005" y="0"/>
                </a:cubicBezTo>
                <a:cubicBezTo>
                  <a:pt x="76556" y="0"/>
                  <a:pt x="0" y="76568"/>
                  <a:pt x="0" y="171018"/>
                </a:cubicBezTo>
                <a:cubicBezTo>
                  <a:pt x="0" y="265468"/>
                  <a:pt x="76556" y="342036"/>
                  <a:pt x="171005" y="342036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7934" name="Picture 17934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48970" y="5000176"/>
            <a:ext cx="314553" cy="419925"/>
          </a:xfrm>
          <a:prstGeom prst="rect">
            <a:avLst/>
          </a:prstGeom>
          <a:noFill/>
        </p:spPr>
      </p:pic>
      <p:sp>
        <p:nvSpPr>
          <p:cNvPr id="17935" name="Freeform 17935"/>
          <p:cNvSpPr/>
          <p:nvPr/>
        </p:nvSpPr>
        <p:spPr>
          <a:xfrm>
            <a:off x="2974936" y="5147597"/>
            <a:ext cx="57835" cy="24942"/>
          </a:xfrm>
          <a:custGeom>
            <a:avLst/>
            <a:gdLst/>
            <a:ahLst/>
            <a:cxnLst/>
            <a:rect l="0" t="0" r="0" b="0"/>
            <a:pathLst>
              <a:path w="57835" h="24942">
                <a:moveTo>
                  <a:pt x="57835" y="12471"/>
                </a:moveTo>
                <a:cubicBezTo>
                  <a:pt x="57835" y="5588"/>
                  <a:pt x="53517" y="0"/>
                  <a:pt x="48184" y="0"/>
                </a:cubicBezTo>
                <a:lnTo>
                  <a:pt x="9639" y="0"/>
                </a:lnTo>
                <a:cubicBezTo>
                  <a:pt x="4330" y="0"/>
                  <a:pt x="0" y="5588"/>
                  <a:pt x="0" y="12471"/>
                </a:cubicBezTo>
                <a:cubicBezTo>
                  <a:pt x="0" y="19354"/>
                  <a:pt x="4330" y="24942"/>
                  <a:pt x="9639" y="24942"/>
                </a:cubicBezTo>
                <a:lnTo>
                  <a:pt x="48184" y="24942"/>
                </a:lnTo>
                <a:cubicBezTo>
                  <a:pt x="53517" y="24942"/>
                  <a:pt x="57835" y="19354"/>
                  <a:pt x="57835" y="12471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36" name="Freeform 17936"/>
          <p:cNvSpPr/>
          <p:nvPr/>
        </p:nvSpPr>
        <p:spPr>
          <a:xfrm>
            <a:off x="3379734" y="5147594"/>
            <a:ext cx="57809" cy="24955"/>
          </a:xfrm>
          <a:custGeom>
            <a:avLst/>
            <a:gdLst/>
            <a:ahLst/>
            <a:cxnLst/>
            <a:rect l="0" t="0" r="0" b="0"/>
            <a:pathLst>
              <a:path w="57809" h="24955">
                <a:moveTo>
                  <a:pt x="48183" y="0"/>
                </a:moveTo>
                <a:lnTo>
                  <a:pt x="9639" y="0"/>
                </a:lnTo>
                <a:cubicBezTo>
                  <a:pt x="4305" y="0"/>
                  <a:pt x="0" y="5587"/>
                  <a:pt x="0" y="12471"/>
                </a:cubicBezTo>
                <a:cubicBezTo>
                  <a:pt x="0" y="19367"/>
                  <a:pt x="4305" y="24955"/>
                  <a:pt x="9639" y="24955"/>
                </a:cubicBezTo>
                <a:lnTo>
                  <a:pt x="48183" y="24955"/>
                </a:lnTo>
                <a:cubicBezTo>
                  <a:pt x="53504" y="24955"/>
                  <a:pt x="57809" y="19367"/>
                  <a:pt x="57809" y="12471"/>
                </a:cubicBezTo>
                <a:cubicBezTo>
                  <a:pt x="57809" y="5587"/>
                  <a:pt x="53504" y="0"/>
                  <a:pt x="48183" y="0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37" name="Freeform 17937"/>
          <p:cNvSpPr/>
          <p:nvPr/>
        </p:nvSpPr>
        <p:spPr>
          <a:xfrm>
            <a:off x="3196612" y="4926278"/>
            <a:ext cx="24942" cy="57734"/>
          </a:xfrm>
          <a:custGeom>
            <a:avLst/>
            <a:gdLst/>
            <a:ahLst/>
            <a:cxnLst/>
            <a:rect l="0" t="0" r="0" b="0"/>
            <a:pathLst>
              <a:path w="24942" h="57734">
                <a:moveTo>
                  <a:pt x="12471" y="57734"/>
                </a:moveTo>
                <a:cubicBezTo>
                  <a:pt x="19354" y="57734"/>
                  <a:pt x="24942" y="53429"/>
                  <a:pt x="24942" y="48121"/>
                </a:cubicBezTo>
                <a:lnTo>
                  <a:pt x="24942" y="9627"/>
                </a:lnTo>
                <a:cubicBezTo>
                  <a:pt x="24942" y="4306"/>
                  <a:pt x="19354" y="0"/>
                  <a:pt x="12471" y="0"/>
                </a:cubicBezTo>
                <a:cubicBezTo>
                  <a:pt x="5588" y="0"/>
                  <a:pt x="0" y="4306"/>
                  <a:pt x="0" y="9627"/>
                </a:cubicBezTo>
                <a:lnTo>
                  <a:pt x="0" y="48121"/>
                </a:lnTo>
                <a:cubicBezTo>
                  <a:pt x="0" y="53429"/>
                  <a:pt x="5588" y="57734"/>
                  <a:pt x="12471" y="57734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38" name="Freeform 17938"/>
          <p:cNvSpPr/>
          <p:nvPr/>
        </p:nvSpPr>
        <p:spPr>
          <a:xfrm>
            <a:off x="3003270" y="5237625"/>
            <a:ext cx="55409" cy="39864"/>
          </a:xfrm>
          <a:custGeom>
            <a:avLst/>
            <a:gdLst/>
            <a:ahLst/>
            <a:cxnLst/>
            <a:rect l="0" t="0" r="0" b="0"/>
            <a:pathLst>
              <a:path w="55409" h="39864">
                <a:moveTo>
                  <a:pt x="39573" y="2666"/>
                </a:moveTo>
                <a:lnTo>
                  <a:pt x="6185" y="21919"/>
                </a:lnTo>
                <a:cubicBezTo>
                  <a:pt x="1575" y="24573"/>
                  <a:pt x="0" y="30466"/>
                  <a:pt x="2655" y="35050"/>
                </a:cubicBezTo>
                <a:cubicBezTo>
                  <a:pt x="4445" y="38149"/>
                  <a:pt x="7684" y="39864"/>
                  <a:pt x="11011" y="39864"/>
                </a:cubicBezTo>
                <a:cubicBezTo>
                  <a:pt x="12650" y="39864"/>
                  <a:pt x="14313" y="39457"/>
                  <a:pt x="15824" y="38581"/>
                </a:cubicBezTo>
                <a:lnTo>
                  <a:pt x="49224" y="19328"/>
                </a:lnTo>
                <a:cubicBezTo>
                  <a:pt x="53822" y="16674"/>
                  <a:pt x="55409" y="10793"/>
                  <a:pt x="52730" y="6183"/>
                </a:cubicBezTo>
                <a:cubicBezTo>
                  <a:pt x="50075" y="1600"/>
                  <a:pt x="44170" y="0"/>
                  <a:pt x="39573" y="2666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39" name="Freeform 17939"/>
          <p:cNvSpPr/>
          <p:nvPr/>
        </p:nvSpPr>
        <p:spPr>
          <a:xfrm>
            <a:off x="3353834" y="5035548"/>
            <a:ext cx="55383" cy="39878"/>
          </a:xfrm>
          <a:custGeom>
            <a:avLst/>
            <a:gdLst/>
            <a:ahLst/>
            <a:cxnLst/>
            <a:rect l="0" t="0" r="0" b="0"/>
            <a:pathLst>
              <a:path w="55383" h="39878">
                <a:moveTo>
                  <a:pt x="11010" y="39878"/>
                </a:moveTo>
                <a:cubicBezTo>
                  <a:pt x="12635" y="39878"/>
                  <a:pt x="14299" y="39472"/>
                  <a:pt x="15810" y="38596"/>
                </a:cubicBezTo>
                <a:lnTo>
                  <a:pt x="49198" y="19343"/>
                </a:lnTo>
                <a:cubicBezTo>
                  <a:pt x="53821" y="16688"/>
                  <a:pt x="55383" y="10796"/>
                  <a:pt x="52729" y="6211"/>
                </a:cubicBezTo>
                <a:cubicBezTo>
                  <a:pt x="50062" y="1601"/>
                  <a:pt x="44156" y="0"/>
                  <a:pt x="39572" y="2680"/>
                </a:cubicBezTo>
                <a:lnTo>
                  <a:pt x="6185" y="21921"/>
                </a:lnTo>
                <a:cubicBezTo>
                  <a:pt x="1562" y="24588"/>
                  <a:pt x="0" y="30468"/>
                  <a:pt x="2654" y="35065"/>
                </a:cubicBezTo>
                <a:cubicBezTo>
                  <a:pt x="4432" y="38151"/>
                  <a:pt x="7670" y="39878"/>
                  <a:pt x="11010" y="39878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40" name="Freeform 17940"/>
          <p:cNvSpPr/>
          <p:nvPr/>
        </p:nvSpPr>
        <p:spPr>
          <a:xfrm>
            <a:off x="3084398" y="4954559"/>
            <a:ext cx="41287" cy="53949"/>
          </a:xfrm>
          <a:custGeom>
            <a:avLst/>
            <a:gdLst/>
            <a:ahLst/>
            <a:cxnLst/>
            <a:rect l="0" t="0" r="0" b="0"/>
            <a:pathLst>
              <a:path w="41287" h="53949">
                <a:moveTo>
                  <a:pt x="21945" y="49136"/>
                </a:moveTo>
                <a:cubicBezTo>
                  <a:pt x="23735" y="52222"/>
                  <a:pt x="26974" y="53949"/>
                  <a:pt x="30301" y="53949"/>
                </a:cubicBezTo>
                <a:cubicBezTo>
                  <a:pt x="31939" y="53949"/>
                  <a:pt x="33590" y="53530"/>
                  <a:pt x="35102" y="52653"/>
                </a:cubicBezTo>
                <a:cubicBezTo>
                  <a:pt x="39712" y="49999"/>
                  <a:pt x="41287" y="44107"/>
                  <a:pt x="38632" y="39523"/>
                </a:cubicBezTo>
                <a:lnTo>
                  <a:pt x="19355" y="6185"/>
                </a:lnTo>
                <a:cubicBezTo>
                  <a:pt x="16688" y="1575"/>
                  <a:pt x="10795" y="0"/>
                  <a:pt x="6197" y="2667"/>
                </a:cubicBezTo>
                <a:cubicBezTo>
                  <a:pt x="1575" y="5321"/>
                  <a:pt x="0" y="11214"/>
                  <a:pt x="2667" y="15799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41" name="Freeform 17941"/>
          <p:cNvSpPr/>
          <p:nvPr/>
        </p:nvSpPr>
        <p:spPr>
          <a:xfrm>
            <a:off x="3286808" y="4954551"/>
            <a:ext cx="41286" cy="53948"/>
          </a:xfrm>
          <a:custGeom>
            <a:avLst/>
            <a:gdLst/>
            <a:ahLst/>
            <a:cxnLst/>
            <a:rect l="0" t="0" r="0" b="0"/>
            <a:pathLst>
              <a:path w="41286" h="53948">
                <a:moveTo>
                  <a:pt x="6184" y="52666"/>
                </a:moveTo>
                <a:cubicBezTo>
                  <a:pt x="7695" y="53542"/>
                  <a:pt x="9359" y="53948"/>
                  <a:pt x="10984" y="53948"/>
                </a:cubicBezTo>
                <a:cubicBezTo>
                  <a:pt x="14324" y="53948"/>
                  <a:pt x="17563" y="52235"/>
                  <a:pt x="19341" y="49149"/>
                </a:cubicBezTo>
                <a:lnTo>
                  <a:pt x="38619" y="15811"/>
                </a:lnTo>
                <a:cubicBezTo>
                  <a:pt x="41286" y="11214"/>
                  <a:pt x="39712" y="5321"/>
                  <a:pt x="35101" y="2667"/>
                </a:cubicBezTo>
                <a:cubicBezTo>
                  <a:pt x="30479" y="0"/>
                  <a:pt x="24599" y="1587"/>
                  <a:pt x="21919" y="6197"/>
                </a:cubicBezTo>
                <a:lnTo>
                  <a:pt x="2654" y="39522"/>
                </a:lnTo>
                <a:cubicBezTo>
                  <a:pt x="0" y="44119"/>
                  <a:pt x="1562" y="50012"/>
                  <a:pt x="6184" y="52666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42" name="Freeform 17942"/>
          <p:cNvSpPr/>
          <p:nvPr/>
        </p:nvSpPr>
        <p:spPr>
          <a:xfrm>
            <a:off x="3003274" y="5035561"/>
            <a:ext cx="55396" cy="39864"/>
          </a:xfrm>
          <a:custGeom>
            <a:avLst/>
            <a:gdLst/>
            <a:ahLst/>
            <a:cxnLst/>
            <a:rect l="0" t="0" r="0" b="0"/>
            <a:pathLst>
              <a:path w="55396" h="39864">
                <a:moveTo>
                  <a:pt x="49212" y="21907"/>
                </a:moveTo>
                <a:lnTo>
                  <a:pt x="15824" y="2654"/>
                </a:lnTo>
                <a:cubicBezTo>
                  <a:pt x="11201" y="0"/>
                  <a:pt x="5321" y="1587"/>
                  <a:pt x="2654" y="6185"/>
                </a:cubicBezTo>
                <a:cubicBezTo>
                  <a:pt x="0" y="10795"/>
                  <a:pt x="1575" y="16662"/>
                  <a:pt x="6185" y="19342"/>
                </a:cubicBezTo>
                <a:lnTo>
                  <a:pt x="39561" y="38569"/>
                </a:lnTo>
                <a:cubicBezTo>
                  <a:pt x="41085" y="39445"/>
                  <a:pt x="42748" y="39864"/>
                  <a:pt x="44387" y="39864"/>
                </a:cubicBezTo>
                <a:cubicBezTo>
                  <a:pt x="47714" y="39864"/>
                  <a:pt x="50951" y="38137"/>
                  <a:pt x="52729" y="35051"/>
                </a:cubicBezTo>
                <a:cubicBezTo>
                  <a:pt x="55396" y="30454"/>
                  <a:pt x="53822" y="24561"/>
                  <a:pt x="49212" y="2190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43" name="Freeform 17943"/>
          <p:cNvSpPr/>
          <p:nvPr/>
        </p:nvSpPr>
        <p:spPr>
          <a:xfrm>
            <a:off x="3353832" y="5237630"/>
            <a:ext cx="55383" cy="39864"/>
          </a:xfrm>
          <a:custGeom>
            <a:avLst/>
            <a:gdLst/>
            <a:ahLst/>
            <a:cxnLst/>
            <a:rect l="0" t="0" r="0" b="0"/>
            <a:pathLst>
              <a:path w="55383" h="39864">
                <a:moveTo>
                  <a:pt x="49199" y="21907"/>
                </a:moveTo>
                <a:lnTo>
                  <a:pt x="15824" y="2654"/>
                </a:lnTo>
                <a:cubicBezTo>
                  <a:pt x="11214" y="0"/>
                  <a:pt x="5321" y="1587"/>
                  <a:pt x="2654" y="6185"/>
                </a:cubicBezTo>
                <a:cubicBezTo>
                  <a:pt x="0" y="10795"/>
                  <a:pt x="1574" y="16662"/>
                  <a:pt x="6185" y="19342"/>
                </a:cubicBezTo>
                <a:lnTo>
                  <a:pt x="39573" y="38569"/>
                </a:lnTo>
                <a:cubicBezTo>
                  <a:pt x="41084" y="39445"/>
                  <a:pt x="42748" y="39864"/>
                  <a:pt x="44374" y="39864"/>
                </a:cubicBezTo>
                <a:cubicBezTo>
                  <a:pt x="47701" y="39864"/>
                  <a:pt x="50951" y="38137"/>
                  <a:pt x="52729" y="35051"/>
                </a:cubicBezTo>
                <a:cubicBezTo>
                  <a:pt x="55383" y="30454"/>
                  <a:pt x="53821" y="24561"/>
                  <a:pt x="49199" y="2190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7944" name="Picture 17944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87533" y="5038677"/>
            <a:ext cx="237429" cy="237083"/>
          </a:xfrm>
          <a:prstGeom prst="rect">
            <a:avLst/>
          </a:prstGeom>
          <a:noFill/>
        </p:spPr>
      </p:pic>
      <p:sp>
        <p:nvSpPr>
          <p:cNvPr id="17945" name="Freeform 17945"/>
          <p:cNvSpPr/>
          <p:nvPr/>
        </p:nvSpPr>
        <p:spPr>
          <a:xfrm>
            <a:off x="3186972" y="5137970"/>
            <a:ext cx="38556" cy="38493"/>
          </a:xfrm>
          <a:custGeom>
            <a:avLst/>
            <a:gdLst/>
            <a:ahLst/>
            <a:cxnLst/>
            <a:rect l="0" t="0" r="0" b="0"/>
            <a:pathLst>
              <a:path w="38556" h="38493">
                <a:moveTo>
                  <a:pt x="19278" y="0"/>
                </a:moveTo>
                <a:cubicBezTo>
                  <a:pt x="8649" y="0"/>
                  <a:pt x="0" y="8636"/>
                  <a:pt x="0" y="19253"/>
                </a:cubicBezTo>
                <a:cubicBezTo>
                  <a:pt x="0" y="29857"/>
                  <a:pt x="8649" y="38493"/>
                  <a:pt x="19278" y="38493"/>
                </a:cubicBezTo>
                <a:cubicBezTo>
                  <a:pt x="29907" y="38493"/>
                  <a:pt x="38556" y="29857"/>
                  <a:pt x="38556" y="19253"/>
                </a:cubicBezTo>
                <a:cubicBezTo>
                  <a:pt x="38556" y="8636"/>
                  <a:pt x="29907" y="0"/>
                  <a:pt x="19278" y="0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46" name="Freeform 17946"/>
          <p:cNvSpPr/>
          <p:nvPr/>
        </p:nvSpPr>
        <p:spPr>
          <a:xfrm>
            <a:off x="3158062" y="5301552"/>
            <a:ext cx="96367" cy="57720"/>
          </a:xfrm>
          <a:custGeom>
            <a:avLst/>
            <a:gdLst/>
            <a:ahLst/>
            <a:cxnLst/>
            <a:rect l="0" t="0" r="0" b="0"/>
            <a:pathLst>
              <a:path w="96367" h="57720">
                <a:moveTo>
                  <a:pt x="0" y="48107"/>
                </a:moveTo>
                <a:cubicBezTo>
                  <a:pt x="0" y="53402"/>
                  <a:pt x="4330" y="57720"/>
                  <a:pt x="9626" y="57720"/>
                </a:cubicBezTo>
                <a:lnTo>
                  <a:pt x="86728" y="57720"/>
                </a:lnTo>
                <a:cubicBezTo>
                  <a:pt x="92049" y="57720"/>
                  <a:pt x="96367" y="53402"/>
                  <a:pt x="96367" y="48107"/>
                </a:cubicBezTo>
                <a:lnTo>
                  <a:pt x="96367" y="0"/>
                </a:lnTo>
                <a:lnTo>
                  <a:pt x="0" y="0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7947" name="Picture 17947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60700" y="5029200"/>
            <a:ext cx="279400" cy="266700"/>
          </a:xfrm>
          <a:prstGeom prst="rect">
            <a:avLst/>
          </a:prstGeom>
          <a:noFill/>
        </p:spPr>
      </p:pic>
      <p:sp>
        <p:nvSpPr>
          <p:cNvPr id="17948" name="Freeform 17948"/>
          <p:cNvSpPr/>
          <p:nvPr/>
        </p:nvSpPr>
        <p:spPr>
          <a:xfrm>
            <a:off x="3189651" y="5378536"/>
            <a:ext cx="33196" cy="9613"/>
          </a:xfrm>
          <a:custGeom>
            <a:avLst/>
            <a:gdLst/>
            <a:ahLst/>
            <a:cxnLst/>
            <a:rect l="0" t="0" r="0" b="0"/>
            <a:pathLst>
              <a:path w="33196" h="9613">
                <a:moveTo>
                  <a:pt x="16598" y="9613"/>
                </a:moveTo>
                <a:cubicBezTo>
                  <a:pt x="23697" y="9613"/>
                  <a:pt x="29844" y="5727"/>
                  <a:pt x="33196" y="0"/>
                </a:cubicBezTo>
                <a:lnTo>
                  <a:pt x="0" y="0"/>
                </a:lnTo>
                <a:cubicBezTo>
                  <a:pt x="3352" y="5727"/>
                  <a:pt x="9499" y="9613"/>
                  <a:pt x="16598" y="9613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49" name="Freeform 17949"/>
          <p:cNvSpPr/>
          <p:nvPr/>
        </p:nvSpPr>
        <p:spPr>
          <a:xfrm>
            <a:off x="2065145" y="216726"/>
            <a:ext cx="904875" cy="916686"/>
          </a:xfrm>
          <a:custGeom>
            <a:avLst/>
            <a:gdLst/>
            <a:ahLst/>
            <a:cxnLst/>
            <a:rect l="0" t="0" r="0" b="0"/>
            <a:pathLst>
              <a:path w="904875" h="916686">
                <a:moveTo>
                  <a:pt x="0" y="916686"/>
                </a:moveTo>
                <a:lnTo>
                  <a:pt x="0" y="0"/>
                </a:lnTo>
                <a:lnTo>
                  <a:pt x="904875" y="0"/>
                </a:lnTo>
              </a:path>
            </a:pathLst>
          </a:custGeom>
          <a:noFill/>
          <a:ln w="12700" cap="flat" cmpd="sng">
            <a:solidFill>
              <a:srgbClr val="373535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50" name="Freeform 17950"/>
          <p:cNvSpPr/>
          <p:nvPr/>
        </p:nvSpPr>
        <p:spPr>
          <a:xfrm>
            <a:off x="4460494" y="2409953"/>
            <a:ext cx="342900" cy="2286000"/>
          </a:xfrm>
          <a:custGeom>
            <a:avLst/>
            <a:gdLst/>
            <a:ahLst/>
            <a:cxnLst/>
            <a:rect l="0" t="0" r="0" b="0"/>
            <a:pathLst>
              <a:path w="342900" h="2286000">
                <a:moveTo>
                  <a:pt x="342900" y="0"/>
                </a:moveTo>
                <a:lnTo>
                  <a:pt x="0" y="0"/>
                </a:lnTo>
                <a:lnTo>
                  <a:pt x="0" y="2286000"/>
                </a:lnTo>
                <a:lnTo>
                  <a:pt x="342900" y="2286000"/>
                </a:lnTo>
                <a:lnTo>
                  <a:pt x="3429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51" name="Freeform 17951"/>
          <p:cNvSpPr/>
          <p:nvPr/>
        </p:nvSpPr>
        <p:spPr>
          <a:xfrm>
            <a:off x="4408678" y="2470150"/>
            <a:ext cx="330200" cy="2273300"/>
          </a:xfrm>
          <a:custGeom>
            <a:avLst/>
            <a:gdLst/>
            <a:ahLst/>
            <a:cxnLst/>
            <a:rect l="0" t="0" r="0" b="0"/>
            <a:pathLst>
              <a:path w="330200" h="2273300">
                <a:moveTo>
                  <a:pt x="330200" y="0"/>
                </a:moveTo>
                <a:lnTo>
                  <a:pt x="0" y="0"/>
                </a:lnTo>
                <a:lnTo>
                  <a:pt x="0" y="2273300"/>
                </a:lnTo>
                <a:lnTo>
                  <a:pt x="330200" y="2273300"/>
                </a:lnTo>
                <a:lnTo>
                  <a:pt x="330200" y="0"/>
                </a:lnTo>
                <a:close/>
              </a:path>
            </a:pathLst>
          </a:custGeom>
          <a:noFill/>
          <a:ln w="12700" cap="flat" cmpd="sng">
            <a:solidFill>
              <a:srgbClr val="373535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52" name="Rectangle 17952"/>
          <p:cNvSpPr/>
          <p:nvPr/>
        </p:nvSpPr>
        <p:spPr>
          <a:xfrm>
            <a:off x="2217420" y="5113738"/>
            <a:ext cx="775969" cy="323037"/>
          </a:xfrm>
          <a:prstGeom prst="rect">
            <a:avLst/>
          </a:prstGeom>
        </p:spPr>
      </p:sp>
      <p:sp>
        <p:nvSpPr>
          <p:cNvPr id="17953" name="Freeform 17953"/>
          <p:cNvSpPr/>
          <p:nvPr/>
        </p:nvSpPr>
        <p:spPr>
          <a:xfrm>
            <a:off x="2226564" y="5175409"/>
            <a:ext cx="67564" cy="89916"/>
          </a:xfrm>
          <a:custGeom>
            <a:avLst/>
            <a:gdLst/>
            <a:ahLst/>
            <a:cxnLst/>
            <a:rect l="0" t="0" r="0" b="0"/>
            <a:pathLst>
              <a:path w="67564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486400"/>
                </a:lnTo>
                <a:lnTo>
                  <a:pt x="3429000" y="5486400"/>
                </a:lnTo>
                <a:cubicBezTo>
                  <a:pt x="5321300" y="5486400"/>
                  <a:pt x="6756400" y="4838700"/>
                  <a:pt x="6756400" y="2730500"/>
                </a:cubicBezTo>
                <a:cubicBezTo>
                  <a:pt x="6756400" y="596900"/>
                  <a:pt x="5207000" y="0"/>
                  <a:pt x="33401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2997200" y="1676400"/>
                </a:lnTo>
                <a:cubicBezTo>
                  <a:pt x="3759200" y="1676400"/>
                  <a:pt x="4699000" y="1803400"/>
                  <a:pt x="4699000" y="2730500"/>
                </a:cubicBezTo>
                <a:cubicBezTo>
                  <a:pt x="4699000" y="3568700"/>
                  <a:pt x="4000500" y="3810000"/>
                  <a:pt x="3302000" y="3810000"/>
                </a:cubicBezTo>
                <a:lnTo>
                  <a:pt x="1981200" y="3810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54" name="Freeform 17954"/>
          <p:cNvSpPr/>
          <p:nvPr/>
        </p:nvSpPr>
        <p:spPr>
          <a:xfrm>
            <a:off x="2306574" y="5175409"/>
            <a:ext cx="72136" cy="89916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55" name="Freeform 17955"/>
          <p:cNvSpPr/>
          <p:nvPr/>
        </p:nvSpPr>
        <p:spPr>
          <a:xfrm>
            <a:off x="2384044" y="5173123"/>
            <a:ext cx="97028" cy="94488"/>
          </a:xfrm>
          <a:custGeom>
            <a:avLst/>
            <a:gdLst/>
            <a:ahLst/>
            <a:cxnLst/>
            <a:rect l="0" t="0" r="0" b="0"/>
            <a:pathLst>
              <a:path w="9702800" h="9448800">
                <a:moveTo>
                  <a:pt x="0" y="4724400"/>
                </a:moveTo>
                <a:cubicBezTo>
                  <a:pt x="0" y="7607300"/>
                  <a:pt x="2044700" y="9448800"/>
                  <a:pt x="4851400" y="9448800"/>
                </a:cubicBezTo>
                <a:cubicBezTo>
                  <a:pt x="7658100" y="9448800"/>
                  <a:pt x="9702800" y="7607300"/>
                  <a:pt x="9702800" y="4724400"/>
                </a:cubicBezTo>
                <a:cubicBezTo>
                  <a:pt x="9702800" y="1841500"/>
                  <a:pt x="76581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lose/>
                <a:moveTo>
                  <a:pt x="2057400" y="4724400"/>
                </a:moveTo>
                <a:cubicBezTo>
                  <a:pt x="2057400" y="3048000"/>
                  <a:pt x="3162300" y="1828800"/>
                  <a:pt x="4851400" y="1828800"/>
                </a:cubicBezTo>
                <a:cubicBezTo>
                  <a:pt x="6540500" y="1828800"/>
                  <a:pt x="7645400" y="3048000"/>
                  <a:pt x="7645400" y="4724400"/>
                </a:cubicBezTo>
                <a:cubicBezTo>
                  <a:pt x="7645400" y="6400800"/>
                  <a:pt x="65405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56" name="Freeform 17956"/>
          <p:cNvSpPr/>
          <p:nvPr/>
        </p:nvSpPr>
        <p:spPr>
          <a:xfrm>
            <a:off x="2489708" y="5173123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57" name="Freeform 17957"/>
          <p:cNvSpPr/>
          <p:nvPr/>
        </p:nvSpPr>
        <p:spPr>
          <a:xfrm>
            <a:off x="2593340" y="5175409"/>
            <a:ext cx="72136" cy="89916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58" name="Freeform 17958"/>
          <p:cNvSpPr/>
          <p:nvPr/>
        </p:nvSpPr>
        <p:spPr>
          <a:xfrm>
            <a:off x="2666365" y="5175409"/>
            <a:ext cx="94361" cy="89916"/>
          </a:xfrm>
          <a:custGeom>
            <a:avLst/>
            <a:gdLst/>
            <a:ahLst/>
            <a:cxnLst/>
            <a:rect l="0" t="0" r="0" b="0"/>
            <a:pathLst>
              <a:path w="9436100" h="8991600">
                <a:moveTo>
                  <a:pt x="0" y="8991600"/>
                </a:moveTo>
                <a:lnTo>
                  <a:pt x="2184400" y="8991600"/>
                </a:lnTo>
                <a:lnTo>
                  <a:pt x="2933700" y="7086600"/>
                </a:lnTo>
                <a:lnTo>
                  <a:pt x="6426200" y="7086600"/>
                </a:lnTo>
                <a:lnTo>
                  <a:pt x="7200900" y="8991600"/>
                </a:lnTo>
                <a:lnTo>
                  <a:pt x="9436100" y="8991600"/>
                </a:lnTo>
                <a:lnTo>
                  <a:pt x="5524500" y="0"/>
                </a:lnTo>
                <a:lnTo>
                  <a:pt x="3886200" y="0"/>
                </a:lnTo>
                <a:close/>
                <a:moveTo>
                  <a:pt x="5753100" y="5410200"/>
                </a:moveTo>
                <a:lnTo>
                  <a:pt x="3556000" y="5410200"/>
                </a:lnTo>
                <a:lnTo>
                  <a:pt x="4648200" y="2616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59" name="Freeform 17959"/>
          <p:cNvSpPr/>
          <p:nvPr/>
        </p:nvSpPr>
        <p:spPr>
          <a:xfrm>
            <a:off x="2769743" y="5175409"/>
            <a:ext cx="101600" cy="89916"/>
          </a:xfrm>
          <a:custGeom>
            <a:avLst/>
            <a:gdLst/>
            <a:ahLst/>
            <a:cxnLst/>
            <a:rect l="0" t="0" r="0" b="0"/>
            <a:pathLst>
              <a:path w="101600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2095500"/>
                </a:lnTo>
                <a:lnTo>
                  <a:pt x="2006600" y="2095500"/>
                </a:lnTo>
                <a:lnTo>
                  <a:pt x="4279900" y="8991600"/>
                </a:lnTo>
                <a:lnTo>
                  <a:pt x="5791200" y="8991600"/>
                </a:lnTo>
                <a:lnTo>
                  <a:pt x="8153400" y="2095500"/>
                </a:lnTo>
                <a:lnTo>
                  <a:pt x="8178800" y="2095500"/>
                </a:lnTo>
                <a:lnTo>
                  <a:pt x="8178800" y="8991600"/>
                </a:lnTo>
                <a:lnTo>
                  <a:pt x="10160000" y="8991600"/>
                </a:lnTo>
                <a:lnTo>
                  <a:pt x="10160000" y="0"/>
                </a:lnTo>
                <a:lnTo>
                  <a:pt x="7175500" y="0"/>
                </a:lnTo>
                <a:lnTo>
                  <a:pt x="5092700" y="5867400"/>
                </a:lnTo>
                <a:lnTo>
                  <a:pt x="5067300" y="5867400"/>
                </a:lnTo>
                <a:lnTo>
                  <a:pt x="2997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60" name="Freeform 17960"/>
          <p:cNvSpPr/>
          <p:nvPr/>
        </p:nvSpPr>
        <p:spPr>
          <a:xfrm>
            <a:off x="2226564" y="5315109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61" name="Freeform 17961"/>
          <p:cNvSpPr/>
          <p:nvPr/>
        </p:nvSpPr>
        <p:spPr>
          <a:xfrm>
            <a:off x="2322703" y="5315109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62" name="Freeform 17962"/>
          <p:cNvSpPr/>
          <p:nvPr/>
        </p:nvSpPr>
        <p:spPr>
          <a:xfrm>
            <a:off x="2355723" y="5312823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63" name="Freeform 17963"/>
          <p:cNvSpPr/>
          <p:nvPr/>
        </p:nvSpPr>
        <p:spPr>
          <a:xfrm>
            <a:off x="2459355" y="5315109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64" name="Freeform 17964"/>
          <p:cNvSpPr/>
          <p:nvPr/>
        </p:nvSpPr>
        <p:spPr>
          <a:xfrm>
            <a:off x="2556510" y="5315109"/>
            <a:ext cx="56515" cy="89916"/>
          </a:xfrm>
          <a:custGeom>
            <a:avLst/>
            <a:gdLst/>
            <a:ahLst/>
            <a:cxnLst/>
            <a:rect l="0" t="0" r="0" b="0"/>
            <a:pathLst>
              <a:path w="5651500" h="8991600">
                <a:moveTo>
                  <a:pt x="0" y="8991600"/>
                </a:moveTo>
                <a:lnTo>
                  <a:pt x="5651500" y="8991600"/>
                </a:lnTo>
                <a:lnTo>
                  <a:pt x="5651500" y="7162800"/>
                </a:lnTo>
                <a:lnTo>
                  <a:pt x="1981200" y="716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65" name="Freeform 17965"/>
          <p:cNvSpPr/>
          <p:nvPr/>
        </p:nvSpPr>
        <p:spPr>
          <a:xfrm>
            <a:off x="2623692" y="5315109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66" name="Freeform 17966"/>
          <p:cNvSpPr/>
          <p:nvPr/>
        </p:nvSpPr>
        <p:spPr>
          <a:xfrm>
            <a:off x="2656713" y="5312823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67" name="Freeform 17967"/>
          <p:cNvSpPr/>
          <p:nvPr/>
        </p:nvSpPr>
        <p:spPr>
          <a:xfrm>
            <a:off x="2760345" y="5315109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68" name="Freeform 17968"/>
          <p:cNvSpPr/>
          <p:nvPr/>
        </p:nvSpPr>
        <p:spPr>
          <a:xfrm>
            <a:off x="2848483" y="5315109"/>
            <a:ext cx="71120" cy="89916"/>
          </a:xfrm>
          <a:custGeom>
            <a:avLst/>
            <a:gdLst/>
            <a:ahLst/>
            <a:cxnLst/>
            <a:rect l="0" t="0" r="0" b="0"/>
            <a:pathLst>
              <a:path w="7112000" h="8991600">
                <a:moveTo>
                  <a:pt x="2565400" y="8991600"/>
                </a:moveTo>
                <a:lnTo>
                  <a:pt x="4546600" y="8991600"/>
                </a:lnTo>
                <a:lnTo>
                  <a:pt x="4546600" y="1752600"/>
                </a:lnTo>
                <a:lnTo>
                  <a:pt x="7112000" y="1752600"/>
                </a:lnTo>
                <a:lnTo>
                  <a:pt x="7112000" y="0"/>
                </a:lnTo>
                <a:lnTo>
                  <a:pt x="0" y="0"/>
                </a:lnTo>
                <a:lnTo>
                  <a:pt x="0" y="1752600"/>
                </a:lnTo>
                <a:lnTo>
                  <a:pt x="2565400" y="17526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69" name="Freeform 17969"/>
          <p:cNvSpPr/>
          <p:nvPr/>
        </p:nvSpPr>
        <p:spPr>
          <a:xfrm>
            <a:off x="2922905" y="5312823"/>
            <a:ext cx="64897" cy="94488"/>
          </a:xfrm>
          <a:custGeom>
            <a:avLst/>
            <a:gdLst/>
            <a:ahLst/>
            <a:cxnLst/>
            <a:rect l="0" t="0" r="0" b="0"/>
            <a:pathLst>
              <a:path w="6489700" h="9448800">
                <a:moveTo>
                  <a:pt x="6477000" y="939800"/>
                </a:moveTo>
                <a:cubicBezTo>
                  <a:pt x="5715000" y="266700"/>
                  <a:pt x="4737100" y="0"/>
                  <a:pt x="3721100" y="0"/>
                </a:cubicBezTo>
                <a:cubicBezTo>
                  <a:pt x="1955800" y="0"/>
                  <a:pt x="292100" y="1003300"/>
                  <a:pt x="292100" y="2921000"/>
                </a:cubicBezTo>
                <a:cubicBezTo>
                  <a:pt x="292100" y="5918200"/>
                  <a:pt x="4508500" y="5029200"/>
                  <a:pt x="4508500" y="6680200"/>
                </a:cubicBezTo>
                <a:cubicBezTo>
                  <a:pt x="4508500" y="7315200"/>
                  <a:pt x="3784600" y="7620000"/>
                  <a:pt x="3136900" y="7620000"/>
                </a:cubicBezTo>
                <a:cubicBezTo>
                  <a:pt x="2476500" y="7620000"/>
                  <a:pt x="1816100" y="7302500"/>
                  <a:pt x="1409700" y="6769100"/>
                </a:cubicBezTo>
                <a:lnTo>
                  <a:pt x="0" y="8318500"/>
                </a:lnTo>
                <a:cubicBezTo>
                  <a:pt x="850900" y="9105900"/>
                  <a:pt x="1866900" y="9448800"/>
                  <a:pt x="3022600" y="9448800"/>
                </a:cubicBezTo>
                <a:cubicBezTo>
                  <a:pt x="4876800" y="9448800"/>
                  <a:pt x="6489700" y="8496300"/>
                  <a:pt x="6489700" y="6489700"/>
                </a:cubicBezTo>
                <a:cubicBezTo>
                  <a:pt x="6489700" y="3340100"/>
                  <a:pt x="2349500" y="4394200"/>
                  <a:pt x="2349500" y="2755900"/>
                </a:cubicBezTo>
                <a:cubicBezTo>
                  <a:pt x="2349500" y="2082800"/>
                  <a:pt x="3124200" y="1828800"/>
                  <a:pt x="3683000" y="1828800"/>
                </a:cubicBezTo>
                <a:cubicBezTo>
                  <a:pt x="4165600" y="1828800"/>
                  <a:pt x="4800600" y="2019300"/>
                  <a:pt x="5118100" y="24257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70" name="Rectangle 17970"/>
          <p:cNvSpPr/>
          <p:nvPr/>
        </p:nvSpPr>
        <p:spPr>
          <a:xfrm>
            <a:off x="2217420" y="5481804"/>
            <a:ext cx="2362466" cy="318050"/>
          </a:xfrm>
          <a:prstGeom prst="rect">
            <a:avLst/>
          </a:prstGeom>
        </p:spPr>
      </p:sp>
      <p:sp>
        <p:nvSpPr>
          <p:cNvPr id="17971" name="Freeform 17971"/>
          <p:cNvSpPr/>
          <p:nvPr/>
        </p:nvSpPr>
        <p:spPr>
          <a:xfrm>
            <a:off x="2225763" y="5553882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72" name="Freeform 17972"/>
          <p:cNvSpPr/>
          <p:nvPr/>
        </p:nvSpPr>
        <p:spPr>
          <a:xfrm>
            <a:off x="2342692" y="5533651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73" name="Freeform 17973"/>
          <p:cNvSpPr/>
          <p:nvPr/>
        </p:nvSpPr>
        <p:spPr>
          <a:xfrm>
            <a:off x="2409215" y="555971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74" name="Freeform 17974"/>
          <p:cNvSpPr/>
          <p:nvPr/>
        </p:nvSpPr>
        <p:spPr>
          <a:xfrm>
            <a:off x="2472766" y="555948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75" name="Freeform 17975"/>
          <p:cNvSpPr/>
          <p:nvPr/>
        </p:nvSpPr>
        <p:spPr>
          <a:xfrm>
            <a:off x="2527858" y="555971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76" name="Freeform 17976"/>
          <p:cNvSpPr/>
          <p:nvPr/>
        </p:nvSpPr>
        <p:spPr>
          <a:xfrm>
            <a:off x="2597810" y="5559711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77" name="Freeform 17977"/>
          <p:cNvSpPr/>
          <p:nvPr/>
        </p:nvSpPr>
        <p:spPr>
          <a:xfrm>
            <a:off x="2693022" y="555971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78" name="Freeform 17978"/>
          <p:cNvSpPr/>
          <p:nvPr/>
        </p:nvSpPr>
        <p:spPr>
          <a:xfrm>
            <a:off x="2788348" y="555971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79" name="Freeform 17979"/>
          <p:cNvSpPr/>
          <p:nvPr/>
        </p:nvSpPr>
        <p:spPr>
          <a:xfrm>
            <a:off x="2847670" y="555948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80" name="Freeform 17980"/>
          <p:cNvSpPr/>
          <p:nvPr/>
        </p:nvSpPr>
        <p:spPr>
          <a:xfrm>
            <a:off x="2902762" y="555948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81" name="Freeform 17981"/>
          <p:cNvSpPr/>
          <p:nvPr/>
        </p:nvSpPr>
        <p:spPr>
          <a:xfrm>
            <a:off x="2957855" y="555971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82" name="Freeform 17982"/>
          <p:cNvSpPr/>
          <p:nvPr/>
        </p:nvSpPr>
        <p:spPr>
          <a:xfrm>
            <a:off x="3027807" y="5559711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83" name="Freeform 17983"/>
          <p:cNvSpPr/>
          <p:nvPr/>
        </p:nvSpPr>
        <p:spPr>
          <a:xfrm>
            <a:off x="3125762" y="555971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84" name="Freeform 17984"/>
          <p:cNvSpPr/>
          <p:nvPr/>
        </p:nvSpPr>
        <p:spPr>
          <a:xfrm>
            <a:off x="3197313" y="552816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85" name="Freeform 17985"/>
          <p:cNvSpPr/>
          <p:nvPr/>
        </p:nvSpPr>
        <p:spPr>
          <a:xfrm>
            <a:off x="3223031" y="553502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86" name="Freeform 17986"/>
          <p:cNvSpPr/>
          <p:nvPr/>
        </p:nvSpPr>
        <p:spPr>
          <a:xfrm>
            <a:off x="3246005" y="555971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87" name="Freeform 17987"/>
          <p:cNvSpPr/>
          <p:nvPr/>
        </p:nvSpPr>
        <p:spPr>
          <a:xfrm>
            <a:off x="3299155" y="5528164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88" name="Freeform 17988"/>
          <p:cNvSpPr/>
          <p:nvPr/>
        </p:nvSpPr>
        <p:spPr>
          <a:xfrm>
            <a:off x="3359963" y="555971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89" name="Freeform 17989"/>
          <p:cNvSpPr/>
          <p:nvPr/>
        </p:nvSpPr>
        <p:spPr>
          <a:xfrm>
            <a:off x="3422599" y="552816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90" name="Freeform 17990"/>
          <p:cNvSpPr/>
          <p:nvPr/>
        </p:nvSpPr>
        <p:spPr>
          <a:xfrm>
            <a:off x="3527869" y="553502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91" name="Freeform 17991"/>
          <p:cNvSpPr/>
          <p:nvPr/>
        </p:nvSpPr>
        <p:spPr>
          <a:xfrm>
            <a:off x="3554729" y="555971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92" name="Freeform 17992"/>
          <p:cNvSpPr/>
          <p:nvPr/>
        </p:nvSpPr>
        <p:spPr>
          <a:xfrm>
            <a:off x="3647884" y="555971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93" name="Freeform 17993"/>
          <p:cNvSpPr/>
          <p:nvPr/>
        </p:nvSpPr>
        <p:spPr>
          <a:xfrm>
            <a:off x="3711663" y="552816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94" name="Freeform 17994"/>
          <p:cNvSpPr/>
          <p:nvPr/>
        </p:nvSpPr>
        <p:spPr>
          <a:xfrm>
            <a:off x="3739095" y="552816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95" name="Freeform 17995"/>
          <p:cNvSpPr/>
          <p:nvPr/>
        </p:nvSpPr>
        <p:spPr>
          <a:xfrm>
            <a:off x="3792131" y="555971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96" name="Freeform 17996"/>
          <p:cNvSpPr/>
          <p:nvPr/>
        </p:nvSpPr>
        <p:spPr>
          <a:xfrm>
            <a:off x="3838651" y="554599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97" name="Freeform 17997"/>
          <p:cNvSpPr/>
          <p:nvPr/>
        </p:nvSpPr>
        <p:spPr>
          <a:xfrm>
            <a:off x="3876827" y="5561083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98" name="Freeform 17998"/>
          <p:cNvSpPr/>
          <p:nvPr/>
        </p:nvSpPr>
        <p:spPr>
          <a:xfrm>
            <a:off x="3940035" y="552816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99" name="Freeform 17999"/>
          <p:cNvSpPr/>
          <p:nvPr/>
        </p:nvSpPr>
        <p:spPr>
          <a:xfrm>
            <a:off x="3963009" y="555971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00" name="Freeform 18000"/>
          <p:cNvSpPr/>
          <p:nvPr/>
        </p:nvSpPr>
        <p:spPr>
          <a:xfrm>
            <a:off x="4024845" y="555971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01" name="Freeform 18001"/>
          <p:cNvSpPr/>
          <p:nvPr/>
        </p:nvSpPr>
        <p:spPr>
          <a:xfrm>
            <a:off x="4107027" y="555971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02" name="Freeform 18002"/>
          <p:cNvSpPr/>
          <p:nvPr/>
        </p:nvSpPr>
        <p:spPr>
          <a:xfrm>
            <a:off x="4170921" y="5526793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03" name="Freeform 18003"/>
          <p:cNvSpPr/>
          <p:nvPr/>
        </p:nvSpPr>
        <p:spPr>
          <a:xfrm>
            <a:off x="4240415" y="555971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04" name="Freeform 18004"/>
          <p:cNvSpPr/>
          <p:nvPr/>
        </p:nvSpPr>
        <p:spPr>
          <a:xfrm>
            <a:off x="4299737" y="555948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05" name="Freeform 18005"/>
          <p:cNvSpPr/>
          <p:nvPr/>
        </p:nvSpPr>
        <p:spPr>
          <a:xfrm>
            <a:off x="4350944" y="554599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06" name="Freeform 18006"/>
          <p:cNvSpPr/>
          <p:nvPr/>
        </p:nvSpPr>
        <p:spPr>
          <a:xfrm>
            <a:off x="4395520" y="553502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07" name="Freeform 18007"/>
          <p:cNvSpPr/>
          <p:nvPr/>
        </p:nvSpPr>
        <p:spPr>
          <a:xfrm>
            <a:off x="4422381" y="555971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08" name="Freeform 18008"/>
          <p:cNvSpPr/>
          <p:nvPr/>
        </p:nvSpPr>
        <p:spPr>
          <a:xfrm>
            <a:off x="4483760" y="5559711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09" name="Freeform 18009"/>
          <p:cNvSpPr/>
          <p:nvPr/>
        </p:nvSpPr>
        <p:spPr>
          <a:xfrm>
            <a:off x="2333320" y="5679155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10" name="Freeform 18010"/>
          <p:cNvSpPr/>
          <p:nvPr/>
        </p:nvSpPr>
        <p:spPr>
          <a:xfrm>
            <a:off x="2371039" y="571207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11" name="Freeform 18011"/>
          <p:cNvSpPr/>
          <p:nvPr/>
        </p:nvSpPr>
        <p:spPr>
          <a:xfrm>
            <a:off x="2441905" y="571207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12" name="Freeform 18012"/>
          <p:cNvSpPr/>
          <p:nvPr/>
        </p:nvSpPr>
        <p:spPr>
          <a:xfrm>
            <a:off x="2504655" y="569835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13" name="Freeform 18013"/>
          <p:cNvSpPr/>
          <p:nvPr/>
        </p:nvSpPr>
        <p:spPr>
          <a:xfrm>
            <a:off x="2549233" y="568052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14" name="Freeform 18014"/>
          <p:cNvSpPr/>
          <p:nvPr/>
        </p:nvSpPr>
        <p:spPr>
          <a:xfrm>
            <a:off x="2610040" y="57120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15" name="Freeform 18015"/>
          <p:cNvSpPr/>
          <p:nvPr/>
        </p:nvSpPr>
        <p:spPr>
          <a:xfrm>
            <a:off x="2703652" y="571207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16" name="Freeform 18016"/>
          <p:cNvSpPr/>
          <p:nvPr/>
        </p:nvSpPr>
        <p:spPr>
          <a:xfrm>
            <a:off x="2750172" y="569835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17" name="Freeform 18017"/>
          <p:cNvSpPr/>
          <p:nvPr/>
        </p:nvSpPr>
        <p:spPr>
          <a:xfrm>
            <a:off x="2792006" y="571207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18" name="Freeform 18018"/>
          <p:cNvSpPr/>
          <p:nvPr/>
        </p:nvSpPr>
        <p:spPr>
          <a:xfrm>
            <a:off x="2851327" y="5712073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19" name="Freeform 18019"/>
          <p:cNvSpPr/>
          <p:nvPr/>
        </p:nvSpPr>
        <p:spPr>
          <a:xfrm>
            <a:off x="2921165" y="57120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20" name="Freeform 18020"/>
          <p:cNvSpPr/>
          <p:nvPr/>
        </p:nvSpPr>
        <p:spPr>
          <a:xfrm>
            <a:off x="3016491" y="571207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21" name="Freeform 18021"/>
          <p:cNvSpPr/>
          <p:nvPr/>
        </p:nvSpPr>
        <p:spPr>
          <a:xfrm>
            <a:off x="3077984" y="571207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22" name="Freeform 18022"/>
          <p:cNvSpPr/>
          <p:nvPr/>
        </p:nvSpPr>
        <p:spPr>
          <a:xfrm>
            <a:off x="3138449" y="568052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23" name="Freeform 18023"/>
          <p:cNvSpPr/>
          <p:nvPr/>
        </p:nvSpPr>
        <p:spPr>
          <a:xfrm>
            <a:off x="3240976" y="571184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24" name="Freeform 18024"/>
          <p:cNvSpPr/>
          <p:nvPr/>
        </p:nvSpPr>
        <p:spPr>
          <a:xfrm>
            <a:off x="3298812" y="568738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25" name="Freeform 18025"/>
          <p:cNvSpPr/>
          <p:nvPr/>
        </p:nvSpPr>
        <p:spPr>
          <a:xfrm>
            <a:off x="3325672" y="571207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26" name="Freeform 18026"/>
          <p:cNvSpPr/>
          <p:nvPr/>
        </p:nvSpPr>
        <p:spPr>
          <a:xfrm>
            <a:off x="3387052" y="57120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27" name="Freeform 18027"/>
          <p:cNvSpPr/>
          <p:nvPr/>
        </p:nvSpPr>
        <p:spPr>
          <a:xfrm>
            <a:off x="3452774" y="571207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28" name="Freeform 18028"/>
          <p:cNvSpPr/>
          <p:nvPr/>
        </p:nvSpPr>
        <p:spPr>
          <a:xfrm>
            <a:off x="3547986" y="571207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29" name="Rectangle 18029"/>
          <p:cNvSpPr/>
          <p:nvPr/>
        </p:nvSpPr>
        <p:spPr>
          <a:xfrm>
            <a:off x="2217420" y="5843678"/>
            <a:ext cx="2302802" cy="165802"/>
          </a:xfrm>
          <a:prstGeom prst="rect">
            <a:avLst/>
          </a:prstGeom>
        </p:spPr>
      </p:sp>
      <p:sp>
        <p:nvSpPr>
          <p:cNvPr id="18030" name="Freeform 18030"/>
          <p:cNvSpPr/>
          <p:nvPr/>
        </p:nvSpPr>
        <p:spPr>
          <a:xfrm>
            <a:off x="2225763" y="5915756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31" name="Freeform 18031"/>
          <p:cNvSpPr/>
          <p:nvPr/>
        </p:nvSpPr>
        <p:spPr>
          <a:xfrm>
            <a:off x="2331720" y="5895639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32" name="Freeform 18032"/>
          <p:cNvSpPr/>
          <p:nvPr/>
        </p:nvSpPr>
        <p:spPr>
          <a:xfrm>
            <a:off x="2413330" y="592147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33" name="Freeform 18033"/>
          <p:cNvSpPr/>
          <p:nvPr/>
        </p:nvSpPr>
        <p:spPr>
          <a:xfrm>
            <a:off x="2465222" y="592169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152400"/>
                </a:moveTo>
                <a:lnTo>
                  <a:pt x="5499100" y="152400"/>
                </a:lnTo>
                <a:lnTo>
                  <a:pt x="5499100" y="1143000"/>
                </a:lnTo>
                <a:lnTo>
                  <a:pt x="5473700" y="1143000"/>
                </a:lnTo>
                <a:cubicBezTo>
                  <a:pt x="4927600" y="342900"/>
                  <a:pt x="3949700" y="0"/>
                  <a:pt x="31623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62300" y="6248400"/>
                </a:cubicBezTo>
                <a:cubicBezTo>
                  <a:pt x="3949700" y="6248400"/>
                  <a:pt x="4927600" y="5905500"/>
                  <a:pt x="5473700" y="5105400"/>
                </a:cubicBezTo>
                <a:lnTo>
                  <a:pt x="5499100" y="5105400"/>
                </a:lnTo>
                <a:lnTo>
                  <a:pt x="5499100" y="9753600"/>
                </a:lnTo>
                <a:lnTo>
                  <a:pt x="6337300" y="9753600"/>
                </a:lnTo>
                <a:close/>
                <a:moveTo>
                  <a:pt x="914400" y="3124200"/>
                </a:moveTo>
                <a:cubicBezTo>
                  <a:pt x="914400" y="1790700"/>
                  <a:pt x="1778000" y="762000"/>
                  <a:pt x="3162300" y="762000"/>
                </a:cubicBezTo>
                <a:cubicBezTo>
                  <a:pt x="4533900" y="762000"/>
                  <a:pt x="5537200" y="1790700"/>
                  <a:pt x="5537200" y="3124200"/>
                </a:cubicBezTo>
                <a:cubicBezTo>
                  <a:pt x="5537200" y="4457700"/>
                  <a:pt x="4533900" y="5486400"/>
                  <a:pt x="31623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34" name="Freeform 18034"/>
          <p:cNvSpPr/>
          <p:nvPr/>
        </p:nvSpPr>
        <p:spPr>
          <a:xfrm>
            <a:off x="2536431" y="592307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35" name="Freeform 18035"/>
          <p:cNvSpPr/>
          <p:nvPr/>
        </p:nvSpPr>
        <p:spPr>
          <a:xfrm>
            <a:off x="2597696" y="589701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36" name="Freeform 18036"/>
          <p:cNvSpPr/>
          <p:nvPr/>
        </p:nvSpPr>
        <p:spPr>
          <a:xfrm>
            <a:off x="2623185" y="592169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37" name="Freeform 18037"/>
          <p:cNvSpPr/>
          <p:nvPr/>
        </p:nvSpPr>
        <p:spPr>
          <a:xfrm>
            <a:off x="2653703" y="592169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38" name="Freeform 18038"/>
          <p:cNvSpPr/>
          <p:nvPr/>
        </p:nvSpPr>
        <p:spPr>
          <a:xfrm>
            <a:off x="2747200" y="592169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39" name="Freeform 18039"/>
          <p:cNvSpPr/>
          <p:nvPr/>
        </p:nvSpPr>
        <p:spPr>
          <a:xfrm>
            <a:off x="2815094" y="592169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40" name="Freeform 18040"/>
          <p:cNvSpPr/>
          <p:nvPr/>
        </p:nvSpPr>
        <p:spPr>
          <a:xfrm>
            <a:off x="2845612" y="592169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41" name="Freeform 18041"/>
          <p:cNvSpPr/>
          <p:nvPr/>
        </p:nvSpPr>
        <p:spPr>
          <a:xfrm>
            <a:off x="2907220" y="5888781"/>
            <a:ext cx="51549" cy="87782"/>
          </a:xfrm>
          <a:custGeom>
            <a:avLst/>
            <a:gdLst/>
            <a:ahLst/>
            <a:cxnLst/>
            <a:rect l="0" t="0" r="0" b="0"/>
            <a:pathLst>
              <a:path w="57277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  <a:moveTo>
                  <a:pt x="5537200" y="3810000"/>
                </a:moveTo>
                <a:lnTo>
                  <a:pt x="4699000" y="3810000"/>
                </a:lnTo>
                <a:lnTo>
                  <a:pt x="4699000" y="9753600"/>
                </a:lnTo>
                <a:lnTo>
                  <a:pt x="5537200" y="9753600"/>
                </a:lnTo>
                <a:close/>
                <a:moveTo>
                  <a:pt x="5727700" y="1524000"/>
                </a:moveTo>
                <a:cubicBezTo>
                  <a:pt x="5727700" y="1168400"/>
                  <a:pt x="5422900" y="914400"/>
                  <a:pt x="5118100" y="914400"/>
                </a:cubicBezTo>
                <a:cubicBezTo>
                  <a:pt x="4813300" y="914400"/>
                  <a:pt x="4508500" y="1168400"/>
                  <a:pt x="4508500" y="1524000"/>
                </a:cubicBezTo>
                <a:cubicBezTo>
                  <a:pt x="4508500" y="1879600"/>
                  <a:pt x="4813300" y="2133600"/>
                  <a:pt x="5118100" y="2133600"/>
                </a:cubicBezTo>
                <a:cubicBezTo>
                  <a:pt x="5422900" y="2133600"/>
                  <a:pt x="5727700" y="1879600"/>
                  <a:pt x="5727700" y="1524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42" name="Freeform 18042"/>
          <p:cNvSpPr/>
          <p:nvPr/>
        </p:nvSpPr>
        <p:spPr>
          <a:xfrm>
            <a:off x="2970200" y="592147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43" name="Freeform 18043"/>
          <p:cNvSpPr/>
          <p:nvPr/>
        </p:nvSpPr>
        <p:spPr>
          <a:xfrm>
            <a:off x="3025749" y="589701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44" name="Freeform 18044"/>
          <p:cNvSpPr/>
          <p:nvPr/>
        </p:nvSpPr>
        <p:spPr>
          <a:xfrm>
            <a:off x="3048152" y="592169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45" name="Freeform 18045"/>
          <p:cNvSpPr/>
          <p:nvPr/>
        </p:nvSpPr>
        <p:spPr>
          <a:xfrm>
            <a:off x="3111588" y="592169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46" name="Freeform 18046"/>
          <p:cNvSpPr/>
          <p:nvPr/>
        </p:nvSpPr>
        <p:spPr>
          <a:xfrm>
            <a:off x="3170681" y="592147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47" name="Freeform 18047"/>
          <p:cNvSpPr/>
          <p:nvPr/>
        </p:nvSpPr>
        <p:spPr>
          <a:xfrm>
            <a:off x="3219831" y="5923071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48" name="Freeform 18048"/>
          <p:cNvSpPr/>
          <p:nvPr/>
        </p:nvSpPr>
        <p:spPr>
          <a:xfrm>
            <a:off x="3308527" y="589701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49" name="Freeform 18049"/>
          <p:cNvSpPr/>
          <p:nvPr/>
        </p:nvSpPr>
        <p:spPr>
          <a:xfrm>
            <a:off x="3333102" y="592169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50" name="Freeform 18050"/>
          <p:cNvSpPr/>
          <p:nvPr/>
        </p:nvSpPr>
        <p:spPr>
          <a:xfrm>
            <a:off x="3417798" y="590798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51" name="Freeform 18051"/>
          <p:cNvSpPr/>
          <p:nvPr/>
        </p:nvSpPr>
        <p:spPr>
          <a:xfrm>
            <a:off x="3460089" y="5890153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52" name="Freeform 18052"/>
          <p:cNvSpPr/>
          <p:nvPr/>
        </p:nvSpPr>
        <p:spPr>
          <a:xfrm>
            <a:off x="3518611" y="592169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53" name="Freeform 18053"/>
          <p:cNvSpPr/>
          <p:nvPr/>
        </p:nvSpPr>
        <p:spPr>
          <a:xfrm>
            <a:off x="3611537" y="592169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54" name="Freeform 18054"/>
          <p:cNvSpPr/>
          <p:nvPr/>
        </p:nvSpPr>
        <p:spPr>
          <a:xfrm>
            <a:off x="3704462" y="592169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55" name="Freeform 18055"/>
          <p:cNvSpPr/>
          <p:nvPr/>
        </p:nvSpPr>
        <p:spPr>
          <a:xfrm>
            <a:off x="3764813" y="589015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56" name="Freeform 18056"/>
          <p:cNvSpPr/>
          <p:nvPr/>
        </p:nvSpPr>
        <p:spPr>
          <a:xfrm>
            <a:off x="3836022" y="589701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57" name="Freeform 18057"/>
          <p:cNvSpPr/>
          <p:nvPr/>
        </p:nvSpPr>
        <p:spPr>
          <a:xfrm>
            <a:off x="3861168" y="592307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58" name="Freeform 18058"/>
          <p:cNvSpPr/>
          <p:nvPr/>
        </p:nvSpPr>
        <p:spPr>
          <a:xfrm>
            <a:off x="3921861" y="592169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59" name="Freeform 18059"/>
          <p:cNvSpPr/>
          <p:nvPr/>
        </p:nvSpPr>
        <p:spPr>
          <a:xfrm>
            <a:off x="4044277" y="592169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60" name="Freeform 18060"/>
          <p:cNvSpPr/>
          <p:nvPr/>
        </p:nvSpPr>
        <p:spPr>
          <a:xfrm>
            <a:off x="4105884" y="5888781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61" name="Freeform 18061"/>
          <p:cNvSpPr/>
          <p:nvPr/>
        </p:nvSpPr>
        <p:spPr>
          <a:xfrm>
            <a:off x="4170806" y="592147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62" name="Freeform 18062"/>
          <p:cNvSpPr/>
          <p:nvPr/>
        </p:nvSpPr>
        <p:spPr>
          <a:xfrm>
            <a:off x="4226356" y="589701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63" name="Freeform 18063"/>
          <p:cNvSpPr/>
          <p:nvPr/>
        </p:nvSpPr>
        <p:spPr>
          <a:xfrm>
            <a:off x="4250931" y="592169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64" name="Freeform 18064"/>
          <p:cNvSpPr/>
          <p:nvPr/>
        </p:nvSpPr>
        <p:spPr>
          <a:xfrm>
            <a:off x="4310024" y="592169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65" name="Freeform 18065"/>
          <p:cNvSpPr/>
          <p:nvPr/>
        </p:nvSpPr>
        <p:spPr>
          <a:xfrm>
            <a:off x="4373460" y="592169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66" name="Freeform 18066"/>
          <p:cNvSpPr/>
          <p:nvPr/>
        </p:nvSpPr>
        <p:spPr>
          <a:xfrm>
            <a:off x="4466386" y="592169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67" name="Rectangle 18067"/>
          <p:cNvSpPr/>
          <p:nvPr/>
        </p:nvSpPr>
        <p:spPr>
          <a:xfrm>
            <a:off x="2217420" y="6053304"/>
            <a:ext cx="2465245" cy="165688"/>
          </a:xfrm>
          <a:prstGeom prst="rect">
            <a:avLst/>
          </a:prstGeom>
        </p:spPr>
      </p:sp>
      <p:sp>
        <p:nvSpPr>
          <p:cNvPr id="18068" name="Freeform 18068"/>
          <p:cNvSpPr/>
          <p:nvPr/>
        </p:nvSpPr>
        <p:spPr>
          <a:xfrm>
            <a:off x="2225763" y="6125382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69" name="Freeform 18069"/>
          <p:cNvSpPr/>
          <p:nvPr/>
        </p:nvSpPr>
        <p:spPr>
          <a:xfrm>
            <a:off x="2331720" y="6105151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70" name="Freeform 18070"/>
          <p:cNvSpPr/>
          <p:nvPr/>
        </p:nvSpPr>
        <p:spPr>
          <a:xfrm>
            <a:off x="2416073" y="613121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71" name="Freeform 18071"/>
          <p:cNvSpPr/>
          <p:nvPr/>
        </p:nvSpPr>
        <p:spPr>
          <a:xfrm>
            <a:off x="2483624" y="613121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72" name="Freeform 18072"/>
          <p:cNvSpPr/>
          <p:nvPr/>
        </p:nvSpPr>
        <p:spPr>
          <a:xfrm>
            <a:off x="2548432" y="613121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73" name="Freeform 18073"/>
          <p:cNvSpPr/>
          <p:nvPr/>
        </p:nvSpPr>
        <p:spPr>
          <a:xfrm>
            <a:off x="2609697" y="613121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74" name="Freeform 18074"/>
          <p:cNvSpPr/>
          <p:nvPr/>
        </p:nvSpPr>
        <p:spPr>
          <a:xfrm>
            <a:off x="2669819" y="613121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75" name="Freeform 18075"/>
          <p:cNvSpPr/>
          <p:nvPr/>
        </p:nvSpPr>
        <p:spPr>
          <a:xfrm>
            <a:off x="2734627" y="610652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76" name="Freeform 18076"/>
          <p:cNvSpPr/>
          <p:nvPr/>
        </p:nvSpPr>
        <p:spPr>
          <a:xfrm>
            <a:off x="2759202" y="613121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77" name="Freeform 18077"/>
          <p:cNvSpPr/>
          <p:nvPr/>
        </p:nvSpPr>
        <p:spPr>
          <a:xfrm>
            <a:off x="2847784" y="613121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78" name="Freeform 18078"/>
          <p:cNvSpPr/>
          <p:nvPr/>
        </p:nvSpPr>
        <p:spPr>
          <a:xfrm>
            <a:off x="2906991" y="613121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79" name="Freeform 18079"/>
          <p:cNvSpPr/>
          <p:nvPr/>
        </p:nvSpPr>
        <p:spPr>
          <a:xfrm>
            <a:off x="2998317" y="610652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80" name="Freeform 18080"/>
          <p:cNvSpPr/>
          <p:nvPr/>
        </p:nvSpPr>
        <p:spPr>
          <a:xfrm>
            <a:off x="3022892" y="613121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81" name="Freeform 18081"/>
          <p:cNvSpPr/>
          <p:nvPr/>
        </p:nvSpPr>
        <p:spPr>
          <a:xfrm>
            <a:off x="3081070" y="609966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82" name="Freeform 18082"/>
          <p:cNvSpPr/>
          <p:nvPr/>
        </p:nvSpPr>
        <p:spPr>
          <a:xfrm>
            <a:off x="3152279" y="613258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83" name="Freeform 18083"/>
          <p:cNvSpPr/>
          <p:nvPr/>
        </p:nvSpPr>
        <p:spPr>
          <a:xfrm>
            <a:off x="3209086" y="613121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84" name="Freeform 18084"/>
          <p:cNvSpPr/>
          <p:nvPr/>
        </p:nvSpPr>
        <p:spPr>
          <a:xfrm>
            <a:off x="3253321" y="611749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85" name="Freeform 18085"/>
          <p:cNvSpPr/>
          <p:nvPr/>
        </p:nvSpPr>
        <p:spPr>
          <a:xfrm>
            <a:off x="3295954" y="613121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86" name="Freeform 18086"/>
          <p:cNvSpPr/>
          <p:nvPr/>
        </p:nvSpPr>
        <p:spPr>
          <a:xfrm>
            <a:off x="3324872" y="6132583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87" name="Freeform 18087"/>
          <p:cNvSpPr/>
          <p:nvPr/>
        </p:nvSpPr>
        <p:spPr>
          <a:xfrm>
            <a:off x="3409111" y="613121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88" name="Freeform 18088"/>
          <p:cNvSpPr/>
          <p:nvPr/>
        </p:nvSpPr>
        <p:spPr>
          <a:xfrm>
            <a:off x="3459975" y="6099664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89" name="Freeform 18089"/>
          <p:cNvSpPr/>
          <p:nvPr/>
        </p:nvSpPr>
        <p:spPr>
          <a:xfrm>
            <a:off x="3518496" y="613121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90" name="Freeform 18090"/>
          <p:cNvSpPr/>
          <p:nvPr/>
        </p:nvSpPr>
        <p:spPr>
          <a:xfrm>
            <a:off x="3580104" y="6132583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91" name="Freeform 18091"/>
          <p:cNvSpPr/>
          <p:nvPr/>
        </p:nvSpPr>
        <p:spPr>
          <a:xfrm>
            <a:off x="3664229" y="613098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92" name="Freeform 18092"/>
          <p:cNvSpPr/>
          <p:nvPr/>
        </p:nvSpPr>
        <p:spPr>
          <a:xfrm>
            <a:off x="3717035" y="613121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93" name="Freeform 18093"/>
          <p:cNvSpPr/>
          <p:nvPr/>
        </p:nvSpPr>
        <p:spPr>
          <a:xfrm>
            <a:off x="3772357" y="613121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94" name="Freeform 18094"/>
          <p:cNvSpPr/>
          <p:nvPr/>
        </p:nvSpPr>
        <p:spPr>
          <a:xfrm>
            <a:off x="3820477" y="613121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95" name="Freeform 18095"/>
          <p:cNvSpPr/>
          <p:nvPr/>
        </p:nvSpPr>
        <p:spPr>
          <a:xfrm>
            <a:off x="3911231" y="613121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96" name="Freeform 18096"/>
          <p:cNvSpPr/>
          <p:nvPr/>
        </p:nvSpPr>
        <p:spPr>
          <a:xfrm>
            <a:off x="3970439" y="613121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97" name="Freeform 18097"/>
          <p:cNvSpPr/>
          <p:nvPr/>
        </p:nvSpPr>
        <p:spPr>
          <a:xfrm>
            <a:off x="4028617" y="609966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98" name="Freeform 18098"/>
          <p:cNvSpPr/>
          <p:nvPr/>
        </p:nvSpPr>
        <p:spPr>
          <a:xfrm>
            <a:off x="4126572" y="6131211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99" name="Freeform 18099"/>
          <p:cNvSpPr/>
          <p:nvPr/>
        </p:nvSpPr>
        <p:spPr>
          <a:xfrm>
            <a:off x="4194124" y="613121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00" name="Freeform 18100"/>
          <p:cNvSpPr/>
          <p:nvPr/>
        </p:nvSpPr>
        <p:spPr>
          <a:xfrm>
            <a:off x="4257560" y="613121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01" name="Freeform 18101"/>
          <p:cNvSpPr/>
          <p:nvPr/>
        </p:nvSpPr>
        <p:spPr>
          <a:xfrm>
            <a:off x="4316653" y="613121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02" name="Freeform 18102"/>
          <p:cNvSpPr/>
          <p:nvPr/>
        </p:nvSpPr>
        <p:spPr>
          <a:xfrm>
            <a:off x="4381004" y="613121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03" name="Freeform 18103"/>
          <p:cNvSpPr/>
          <p:nvPr/>
        </p:nvSpPr>
        <p:spPr>
          <a:xfrm>
            <a:off x="4413580" y="613121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04" name="Freeform 18104"/>
          <p:cNvSpPr/>
          <p:nvPr/>
        </p:nvSpPr>
        <p:spPr>
          <a:xfrm>
            <a:off x="4466729" y="611749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05" name="Freeform 18105"/>
          <p:cNvSpPr/>
          <p:nvPr/>
        </p:nvSpPr>
        <p:spPr>
          <a:xfrm>
            <a:off x="4506277" y="613121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06" name="Freeform 18106"/>
          <p:cNvSpPr/>
          <p:nvPr/>
        </p:nvSpPr>
        <p:spPr>
          <a:xfrm>
            <a:off x="4597031" y="613121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07" name="Rectangle 18107"/>
          <p:cNvSpPr/>
          <p:nvPr/>
        </p:nvSpPr>
        <p:spPr>
          <a:xfrm>
            <a:off x="2331720" y="6205666"/>
            <a:ext cx="2375154" cy="318050"/>
          </a:xfrm>
          <a:prstGeom prst="rect">
            <a:avLst/>
          </a:prstGeom>
        </p:spPr>
      </p:sp>
      <p:sp>
        <p:nvSpPr>
          <p:cNvPr id="18108" name="Freeform 18108"/>
          <p:cNvSpPr/>
          <p:nvPr/>
        </p:nvSpPr>
        <p:spPr>
          <a:xfrm>
            <a:off x="2333320" y="6284945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09" name="Freeform 18109"/>
          <p:cNvSpPr/>
          <p:nvPr/>
        </p:nvSpPr>
        <p:spPr>
          <a:xfrm>
            <a:off x="2418588" y="62835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10" name="Freeform 18110"/>
          <p:cNvSpPr/>
          <p:nvPr/>
        </p:nvSpPr>
        <p:spPr>
          <a:xfrm>
            <a:off x="2485453" y="625202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11" name="Freeform 18111"/>
          <p:cNvSpPr/>
          <p:nvPr/>
        </p:nvSpPr>
        <p:spPr>
          <a:xfrm>
            <a:off x="2511742" y="625202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12" name="Freeform 18112"/>
          <p:cNvSpPr/>
          <p:nvPr/>
        </p:nvSpPr>
        <p:spPr>
          <a:xfrm>
            <a:off x="2532430" y="6307233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13" name="Freeform 18113"/>
          <p:cNvSpPr/>
          <p:nvPr/>
        </p:nvSpPr>
        <p:spPr>
          <a:xfrm>
            <a:off x="2573578" y="628357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14" name="Freeform 18114"/>
          <p:cNvSpPr/>
          <p:nvPr/>
        </p:nvSpPr>
        <p:spPr>
          <a:xfrm>
            <a:off x="2605239" y="628357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15" name="Freeform 18115"/>
          <p:cNvSpPr/>
          <p:nvPr/>
        </p:nvSpPr>
        <p:spPr>
          <a:xfrm>
            <a:off x="2674620" y="628494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16" name="Freeform 18116"/>
          <p:cNvSpPr/>
          <p:nvPr/>
        </p:nvSpPr>
        <p:spPr>
          <a:xfrm>
            <a:off x="2736456" y="628357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17" name="Freeform 18117"/>
          <p:cNvSpPr/>
          <p:nvPr/>
        </p:nvSpPr>
        <p:spPr>
          <a:xfrm>
            <a:off x="2795777" y="625202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18" name="Freeform 18118"/>
          <p:cNvSpPr/>
          <p:nvPr/>
        </p:nvSpPr>
        <p:spPr>
          <a:xfrm>
            <a:off x="2865386" y="62835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19" name="Freeform 18119"/>
          <p:cNvSpPr/>
          <p:nvPr/>
        </p:nvSpPr>
        <p:spPr>
          <a:xfrm>
            <a:off x="2926880" y="625202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20" name="Freeform 18120"/>
          <p:cNvSpPr/>
          <p:nvPr/>
        </p:nvSpPr>
        <p:spPr>
          <a:xfrm>
            <a:off x="3030207" y="628357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21" name="Freeform 18121"/>
          <p:cNvSpPr/>
          <p:nvPr/>
        </p:nvSpPr>
        <p:spPr>
          <a:xfrm>
            <a:off x="3061857" y="6257513"/>
            <a:ext cx="52578" cy="82296"/>
          </a:xfrm>
          <a:custGeom>
            <a:avLst/>
            <a:gdLst/>
            <a:ahLst/>
            <a:cxnLst/>
            <a:rect l="0" t="0" r="0" b="0"/>
            <a:pathLst>
              <a:path w="5842000" h="9144000">
                <a:moveTo>
                  <a:pt x="5842000" y="6248400"/>
                </a:moveTo>
                <a:lnTo>
                  <a:pt x="5842000" y="5867400"/>
                </a:lnTo>
                <a:cubicBezTo>
                  <a:pt x="5842000" y="4241800"/>
                  <a:pt x="4800600" y="2908300"/>
                  <a:pt x="2997200" y="2895600"/>
                </a:cubicBezTo>
                <a:cubicBezTo>
                  <a:pt x="1308100" y="2895600"/>
                  <a:pt x="0" y="4229100"/>
                  <a:pt x="0" y="6019800"/>
                </a:cubicBezTo>
                <a:cubicBezTo>
                  <a:pt x="0" y="7810500"/>
                  <a:pt x="1308100" y="9144000"/>
                  <a:pt x="3073400" y="9144000"/>
                </a:cubicBezTo>
                <a:cubicBezTo>
                  <a:pt x="4051300" y="9144000"/>
                  <a:pt x="4927600" y="8775700"/>
                  <a:pt x="5626100" y="7886700"/>
                </a:cubicBezTo>
                <a:lnTo>
                  <a:pt x="4978400" y="7353300"/>
                </a:lnTo>
                <a:cubicBezTo>
                  <a:pt x="4648200" y="7886700"/>
                  <a:pt x="3962400" y="8382000"/>
                  <a:pt x="3073400" y="8382000"/>
                </a:cubicBezTo>
                <a:cubicBezTo>
                  <a:pt x="1892300" y="8382000"/>
                  <a:pt x="990600" y="7442200"/>
                  <a:pt x="889000" y="6248400"/>
                </a:cubicBezTo>
                <a:close/>
                <a:moveTo>
                  <a:pt x="914400" y="5562600"/>
                </a:moveTo>
                <a:cubicBezTo>
                  <a:pt x="914400" y="4584700"/>
                  <a:pt x="1905000" y="3657600"/>
                  <a:pt x="2997200" y="3657600"/>
                </a:cubicBezTo>
                <a:cubicBezTo>
                  <a:pt x="4203700" y="3657600"/>
                  <a:pt x="4927600" y="4432300"/>
                  <a:pt x="4927600" y="5562600"/>
                </a:cubicBezTo>
                <a:close/>
                <a:moveTo>
                  <a:pt x="4572000" y="0"/>
                </a:moveTo>
                <a:lnTo>
                  <a:pt x="3416300" y="0"/>
                </a:lnTo>
                <a:lnTo>
                  <a:pt x="2146300" y="1828800"/>
                </a:lnTo>
                <a:lnTo>
                  <a:pt x="2895600" y="1828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22" name="Freeform 18122"/>
          <p:cNvSpPr/>
          <p:nvPr/>
        </p:nvSpPr>
        <p:spPr>
          <a:xfrm>
            <a:off x="3122550" y="628357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23" name="Freeform 18123"/>
          <p:cNvSpPr/>
          <p:nvPr/>
        </p:nvSpPr>
        <p:spPr>
          <a:xfrm>
            <a:off x="3174556" y="628494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24" name="Freeform 18124"/>
          <p:cNvSpPr/>
          <p:nvPr/>
        </p:nvSpPr>
        <p:spPr>
          <a:xfrm>
            <a:off x="3236393" y="628357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25" name="Freeform 18125"/>
          <p:cNvSpPr/>
          <p:nvPr/>
        </p:nvSpPr>
        <p:spPr>
          <a:xfrm>
            <a:off x="3330462" y="6257513"/>
            <a:ext cx="52578" cy="82296"/>
          </a:xfrm>
          <a:custGeom>
            <a:avLst/>
            <a:gdLst/>
            <a:ahLst/>
            <a:cxnLst/>
            <a:rect l="0" t="0" r="0" b="0"/>
            <a:pathLst>
              <a:path w="5842000" h="9144000">
                <a:moveTo>
                  <a:pt x="5842000" y="6248400"/>
                </a:moveTo>
                <a:lnTo>
                  <a:pt x="5842000" y="5867400"/>
                </a:lnTo>
                <a:cubicBezTo>
                  <a:pt x="5842000" y="4241800"/>
                  <a:pt x="4800600" y="2908300"/>
                  <a:pt x="2997200" y="2895600"/>
                </a:cubicBezTo>
                <a:cubicBezTo>
                  <a:pt x="1308100" y="2895600"/>
                  <a:pt x="0" y="4229100"/>
                  <a:pt x="0" y="6019800"/>
                </a:cubicBezTo>
                <a:cubicBezTo>
                  <a:pt x="0" y="7810500"/>
                  <a:pt x="1308100" y="9144000"/>
                  <a:pt x="3073400" y="9144000"/>
                </a:cubicBezTo>
                <a:cubicBezTo>
                  <a:pt x="4051300" y="9144000"/>
                  <a:pt x="4927600" y="8775700"/>
                  <a:pt x="5626100" y="7886700"/>
                </a:cubicBezTo>
                <a:lnTo>
                  <a:pt x="4978400" y="7353300"/>
                </a:lnTo>
                <a:cubicBezTo>
                  <a:pt x="4648200" y="7886700"/>
                  <a:pt x="3962400" y="8382000"/>
                  <a:pt x="3073400" y="8382000"/>
                </a:cubicBezTo>
                <a:cubicBezTo>
                  <a:pt x="1892300" y="8382000"/>
                  <a:pt x="990600" y="7442200"/>
                  <a:pt x="889000" y="6248400"/>
                </a:cubicBezTo>
                <a:close/>
                <a:moveTo>
                  <a:pt x="914400" y="5562600"/>
                </a:moveTo>
                <a:cubicBezTo>
                  <a:pt x="914400" y="4584700"/>
                  <a:pt x="1905000" y="3657600"/>
                  <a:pt x="2997200" y="3657600"/>
                </a:cubicBezTo>
                <a:cubicBezTo>
                  <a:pt x="4203700" y="3657600"/>
                  <a:pt x="4927600" y="4432300"/>
                  <a:pt x="4927600" y="5562600"/>
                </a:cubicBezTo>
                <a:close/>
                <a:moveTo>
                  <a:pt x="4572000" y="0"/>
                </a:moveTo>
                <a:lnTo>
                  <a:pt x="3416300" y="0"/>
                </a:lnTo>
                <a:lnTo>
                  <a:pt x="2146300" y="1828800"/>
                </a:lnTo>
                <a:lnTo>
                  <a:pt x="2895600" y="1828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26" name="Freeform 18126"/>
          <p:cNvSpPr/>
          <p:nvPr/>
        </p:nvSpPr>
        <p:spPr>
          <a:xfrm>
            <a:off x="3423502" y="628357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27" name="Freeform 18127"/>
          <p:cNvSpPr/>
          <p:nvPr/>
        </p:nvSpPr>
        <p:spPr>
          <a:xfrm>
            <a:off x="3483852" y="628357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28" name="Freeform 18128"/>
          <p:cNvSpPr/>
          <p:nvPr/>
        </p:nvSpPr>
        <p:spPr>
          <a:xfrm>
            <a:off x="3543174" y="625202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29" name="Freeform 18129"/>
          <p:cNvSpPr/>
          <p:nvPr/>
        </p:nvSpPr>
        <p:spPr>
          <a:xfrm>
            <a:off x="3639529" y="6250655"/>
            <a:ext cx="51549" cy="87782"/>
          </a:xfrm>
          <a:custGeom>
            <a:avLst/>
            <a:gdLst/>
            <a:ahLst/>
            <a:cxnLst/>
            <a:rect l="0" t="0" r="0" b="0"/>
            <a:pathLst>
              <a:path w="57277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  <a:moveTo>
                  <a:pt x="5537200" y="3810000"/>
                </a:moveTo>
                <a:lnTo>
                  <a:pt x="4699000" y="3810000"/>
                </a:lnTo>
                <a:lnTo>
                  <a:pt x="4699000" y="9753600"/>
                </a:lnTo>
                <a:lnTo>
                  <a:pt x="5537200" y="9753600"/>
                </a:lnTo>
                <a:close/>
                <a:moveTo>
                  <a:pt x="5727700" y="1524000"/>
                </a:moveTo>
                <a:cubicBezTo>
                  <a:pt x="5727700" y="1168400"/>
                  <a:pt x="5422900" y="914400"/>
                  <a:pt x="5118100" y="914400"/>
                </a:cubicBezTo>
                <a:cubicBezTo>
                  <a:pt x="4813300" y="914400"/>
                  <a:pt x="4508500" y="1168400"/>
                  <a:pt x="4508500" y="1524000"/>
                </a:cubicBezTo>
                <a:cubicBezTo>
                  <a:pt x="4508500" y="1879600"/>
                  <a:pt x="4813300" y="2133600"/>
                  <a:pt x="5118100" y="2133600"/>
                </a:cubicBezTo>
                <a:cubicBezTo>
                  <a:pt x="5422900" y="2133600"/>
                  <a:pt x="5727700" y="1879600"/>
                  <a:pt x="5727700" y="1524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30" name="Freeform 18130"/>
          <p:cNvSpPr/>
          <p:nvPr/>
        </p:nvSpPr>
        <p:spPr>
          <a:xfrm>
            <a:off x="3708109" y="625202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31" name="Freeform 18131"/>
          <p:cNvSpPr/>
          <p:nvPr/>
        </p:nvSpPr>
        <p:spPr>
          <a:xfrm>
            <a:off x="3732112" y="628357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32" name="Freeform 18132"/>
          <p:cNvSpPr/>
          <p:nvPr/>
        </p:nvSpPr>
        <p:spPr>
          <a:xfrm>
            <a:off x="3855098" y="628357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33" name="Freeform 18133"/>
          <p:cNvSpPr/>
          <p:nvPr/>
        </p:nvSpPr>
        <p:spPr>
          <a:xfrm>
            <a:off x="3904362" y="628357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34" name="Freeform 18134"/>
          <p:cNvSpPr/>
          <p:nvPr/>
        </p:nvSpPr>
        <p:spPr>
          <a:xfrm>
            <a:off x="3964712" y="628357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35" name="Freeform 18135"/>
          <p:cNvSpPr/>
          <p:nvPr/>
        </p:nvSpPr>
        <p:spPr>
          <a:xfrm>
            <a:off x="4061524" y="628357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36" name="Freeform 18136"/>
          <p:cNvSpPr/>
          <p:nvPr/>
        </p:nvSpPr>
        <p:spPr>
          <a:xfrm>
            <a:off x="4131933" y="625202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37" name="Freeform 18137"/>
          <p:cNvSpPr/>
          <p:nvPr/>
        </p:nvSpPr>
        <p:spPr>
          <a:xfrm>
            <a:off x="4153764" y="62835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38" name="Freeform 18138"/>
          <p:cNvSpPr/>
          <p:nvPr/>
        </p:nvSpPr>
        <p:spPr>
          <a:xfrm>
            <a:off x="4214458" y="628357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39" name="Freeform 18139"/>
          <p:cNvSpPr/>
          <p:nvPr/>
        </p:nvSpPr>
        <p:spPr>
          <a:xfrm>
            <a:off x="4290467" y="626985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40" name="Freeform 18140"/>
          <p:cNvSpPr/>
          <p:nvPr/>
        </p:nvSpPr>
        <p:spPr>
          <a:xfrm>
            <a:off x="4333902" y="625202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41" name="Freeform 18141"/>
          <p:cNvSpPr/>
          <p:nvPr/>
        </p:nvSpPr>
        <p:spPr>
          <a:xfrm>
            <a:off x="4393566" y="628357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42" name="Freeform 18142"/>
          <p:cNvSpPr/>
          <p:nvPr/>
        </p:nvSpPr>
        <p:spPr>
          <a:xfrm>
            <a:off x="4447859" y="626985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43" name="Freeform 18143"/>
          <p:cNvSpPr/>
          <p:nvPr/>
        </p:nvSpPr>
        <p:spPr>
          <a:xfrm>
            <a:off x="4515296" y="6284945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44" name="Freeform 18144"/>
          <p:cNvSpPr/>
          <p:nvPr/>
        </p:nvSpPr>
        <p:spPr>
          <a:xfrm>
            <a:off x="4603306" y="625888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45" name="Freeform 18145"/>
          <p:cNvSpPr/>
          <p:nvPr/>
        </p:nvSpPr>
        <p:spPr>
          <a:xfrm>
            <a:off x="4631310" y="625202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46" name="Freeform 18146"/>
          <p:cNvSpPr/>
          <p:nvPr/>
        </p:nvSpPr>
        <p:spPr>
          <a:xfrm>
            <a:off x="4657599" y="625202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47" name="Freeform 18147"/>
          <p:cNvSpPr/>
          <p:nvPr/>
        </p:nvSpPr>
        <p:spPr>
          <a:xfrm>
            <a:off x="2337206" y="643593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48" name="Freeform 18148"/>
          <p:cNvSpPr/>
          <p:nvPr/>
        </p:nvSpPr>
        <p:spPr>
          <a:xfrm>
            <a:off x="2399499" y="643593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49" name="Freeform 18149"/>
          <p:cNvSpPr/>
          <p:nvPr/>
        </p:nvSpPr>
        <p:spPr>
          <a:xfrm>
            <a:off x="2457450" y="643593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50" name="Freeform 18150"/>
          <p:cNvSpPr/>
          <p:nvPr/>
        </p:nvSpPr>
        <p:spPr>
          <a:xfrm>
            <a:off x="2516086" y="640438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51" name="Freeform 18151"/>
          <p:cNvSpPr/>
          <p:nvPr/>
        </p:nvSpPr>
        <p:spPr>
          <a:xfrm>
            <a:off x="2584208" y="6404388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52" name="Freeform 18152"/>
          <p:cNvSpPr/>
          <p:nvPr/>
        </p:nvSpPr>
        <p:spPr>
          <a:xfrm>
            <a:off x="2603754" y="643593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53" name="Freeform 18153"/>
          <p:cNvSpPr/>
          <p:nvPr/>
        </p:nvSpPr>
        <p:spPr>
          <a:xfrm>
            <a:off x="2688564" y="6437307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54" name="Freeform 18154"/>
          <p:cNvSpPr/>
          <p:nvPr/>
        </p:nvSpPr>
        <p:spPr>
          <a:xfrm>
            <a:off x="2743885" y="643593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55" name="Freeform 18155"/>
          <p:cNvSpPr/>
          <p:nvPr/>
        </p:nvSpPr>
        <p:spPr>
          <a:xfrm>
            <a:off x="2810979" y="643730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56" name="Freeform 18156"/>
          <p:cNvSpPr/>
          <p:nvPr/>
        </p:nvSpPr>
        <p:spPr>
          <a:xfrm>
            <a:off x="2892818" y="642221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57" name="Freeform 18157"/>
          <p:cNvSpPr/>
          <p:nvPr/>
        </p:nvSpPr>
        <p:spPr>
          <a:xfrm>
            <a:off x="2931223" y="643593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58" name="Freeform 18158"/>
          <p:cNvSpPr/>
          <p:nvPr/>
        </p:nvSpPr>
        <p:spPr>
          <a:xfrm>
            <a:off x="3020034" y="6403017"/>
            <a:ext cx="51549" cy="87782"/>
          </a:xfrm>
          <a:custGeom>
            <a:avLst/>
            <a:gdLst/>
            <a:ahLst/>
            <a:cxnLst/>
            <a:rect l="0" t="0" r="0" b="0"/>
            <a:pathLst>
              <a:path w="57277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  <a:moveTo>
                  <a:pt x="5537200" y="3810000"/>
                </a:moveTo>
                <a:lnTo>
                  <a:pt x="4699000" y="3810000"/>
                </a:lnTo>
                <a:lnTo>
                  <a:pt x="4699000" y="9753600"/>
                </a:lnTo>
                <a:lnTo>
                  <a:pt x="5537200" y="9753600"/>
                </a:lnTo>
                <a:close/>
                <a:moveTo>
                  <a:pt x="5727700" y="1524000"/>
                </a:moveTo>
                <a:cubicBezTo>
                  <a:pt x="5727700" y="1168400"/>
                  <a:pt x="5422900" y="914400"/>
                  <a:pt x="5118100" y="914400"/>
                </a:cubicBezTo>
                <a:cubicBezTo>
                  <a:pt x="4813300" y="914400"/>
                  <a:pt x="4508500" y="1168400"/>
                  <a:pt x="4508500" y="1524000"/>
                </a:cubicBezTo>
                <a:cubicBezTo>
                  <a:pt x="4508500" y="1879600"/>
                  <a:pt x="4813300" y="2133600"/>
                  <a:pt x="5118100" y="2133600"/>
                </a:cubicBezTo>
                <a:cubicBezTo>
                  <a:pt x="5422900" y="2133600"/>
                  <a:pt x="5727700" y="1879600"/>
                  <a:pt x="5727700" y="1524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59" name="Freeform 18159"/>
          <p:cNvSpPr/>
          <p:nvPr/>
        </p:nvSpPr>
        <p:spPr>
          <a:xfrm>
            <a:off x="3084042" y="643593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60" name="Freeform 18160"/>
          <p:cNvSpPr/>
          <p:nvPr/>
        </p:nvSpPr>
        <p:spPr>
          <a:xfrm>
            <a:off x="3141078" y="640438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61" name="Freeform 18161"/>
          <p:cNvSpPr/>
          <p:nvPr/>
        </p:nvSpPr>
        <p:spPr>
          <a:xfrm>
            <a:off x="3232861" y="6437307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62" name="Freeform 18162"/>
          <p:cNvSpPr/>
          <p:nvPr/>
        </p:nvSpPr>
        <p:spPr>
          <a:xfrm>
            <a:off x="3315843" y="643593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63" name="Freeform 18163"/>
          <p:cNvSpPr/>
          <p:nvPr/>
        </p:nvSpPr>
        <p:spPr>
          <a:xfrm>
            <a:off x="3383280" y="643593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64" name="Freeform 18164"/>
          <p:cNvSpPr/>
          <p:nvPr/>
        </p:nvSpPr>
        <p:spPr>
          <a:xfrm>
            <a:off x="3417455" y="6404388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65" name="Freeform 18165"/>
          <p:cNvSpPr/>
          <p:nvPr/>
        </p:nvSpPr>
        <p:spPr>
          <a:xfrm>
            <a:off x="3497465" y="641124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66" name="Freeform 18166"/>
          <p:cNvSpPr/>
          <p:nvPr/>
        </p:nvSpPr>
        <p:spPr>
          <a:xfrm>
            <a:off x="3520897" y="643593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67" name="Freeform 18167"/>
          <p:cNvSpPr/>
          <p:nvPr/>
        </p:nvSpPr>
        <p:spPr>
          <a:xfrm>
            <a:off x="3603307" y="642221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68" name="Freeform 18168"/>
          <p:cNvSpPr/>
          <p:nvPr/>
        </p:nvSpPr>
        <p:spPr>
          <a:xfrm>
            <a:off x="3644455" y="6404388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69" name="Freeform 18169"/>
          <p:cNvSpPr/>
          <p:nvPr/>
        </p:nvSpPr>
        <p:spPr>
          <a:xfrm>
            <a:off x="3701834" y="643593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70" name="Freeform 18170"/>
          <p:cNvSpPr/>
          <p:nvPr/>
        </p:nvSpPr>
        <p:spPr>
          <a:xfrm>
            <a:off x="3793045" y="643593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71" name="Freeform 18171"/>
          <p:cNvSpPr/>
          <p:nvPr/>
        </p:nvSpPr>
        <p:spPr>
          <a:xfrm>
            <a:off x="3859796" y="643593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72" name="Freeform 18172"/>
          <p:cNvSpPr/>
          <p:nvPr/>
        </p:nvSpPr>
        <p:spPr>
          <a:xfrm>
            <a:off x="3889171" y="643593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73" name="Freeform 18173"/>
          <p:cNvSpPr/>
          <p:nvPr/>
        </p:nvSpPr>
        <p:spPr>
          <a:xfrm>
            <a:off x="3949636" y="6403017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74" name="Freeform 18174"/>
          <p:cNvSpPr/>
          <p:nvPr/>
        </p:nvSpPr>
        <p:spPr>
          <a:xfrm>
            <a:off x="3983926" y="643593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75" name="Freeform 18175"/>
          <p:cNvSpPr/>
          <p:nvPr/>
        </p:nvSpPr>
        <p:spPr>
          <a:xfrm>
            <a:off x="4042333" y="643593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76" name="Freeform 18176"/>
          <p:cNvSpPr/>
          <p:nvPr/>
        </p:nvSpPr>
        <p:spPr>
          <a:xfrm>
            <a:off x="4087596" y="643593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77" name="Freeform 18177"/>
          <p:cNvSpPr/>
          <p:nvPr/>
        </p:nvSpPr>
        <p:spPr>
          <a:xfrm>
            <a:off x="4137317" y="641124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78" name="Freeform 18178"/>
          <p:cNvSpPr/>
          <p:nvPr/>
        </p:nvSpPr>
        <p:spPr>
          <a:xfrm>
            <a:off x="4158577" y="643593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79" name="Freeform 18179"/>
          <p:cNvSpPr/>
          <p:nvPr/>
        </p:nvSpPr>
        <p:spPr>
          <a:xfrm>
            <a:off x="4225099" y="643593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80" name="Freeform 18180"/>
          <p:cNvSpPr/>
          <p:nvPr/>
        </p:nvSpPr>
        <p:spPr>
          <a:xfrm>
            <a:off x="4283049" y="643593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81" name="Freeform 18181"/>
          <p:cNvSpPr/>
          <p:nvPr/>
        </p:nvSpPr>
        <p:spPr>
          <a:xfrm>
            <a:off x="4343400" y="6404388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82" name="Freeform 18182"/>
          <p:cNvSpPr/>
          <p:nvPr/>
        </p:nvSpPr>
        <p:spPr>
          <a:xfrm>
            <a:off x="4387405" y="6437307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83" name="Freeform 18183"/>
          <p:cNvSpPr/>
          <p:nvPr/>
        </p:nvSpPr>
        <p:spPr>
          <a:xfrm>
            <a:off x="4470387" y="643593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84" name="Freeform 18184"/>
          <p:cNvSpPr/>
          <p:nvPr/>
        </p:nvSpPr>
        <p:spPr>
          <a:xfrm>
            <a:off x="4537824" y="643593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85" name="Freeform 18185"/>
          <p:cNvSpPr/>
          <p:nvPr/>
        </p:nvSpPr>
        <p:spPr>
          <a:xfrm>
            <a:off x="4573714" y="6404388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86" name="Freeform 18186"/>
          <p:cNvSpPr/>
          <p:nvPr/>
        </p:nvSpPr>
        <p:spPr>
          <a:xfrm>
            <a:off x="4592345" y="640438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87" name="Rectangle 18187"/>
          <p:cNvSpPr/>
          <p:nvPr/>
        </p:nvSpPr>
        <p:spPr>
          <a:xfrm>
            <a:off x="4686300" y="7390832"/>
            <a:ext cx="112979" cy="147278"/>
          </a:xfrm>
          <a:prstGeom prst="rect">
            <a:avLst/>
          </a:prstGeom>
        </p:spPr>
      </p:sp>
      <p:sp>
        <p:nvSpPr>
          <p:cNvPr id="18188" name="Freeform 18188"/>
          <p:cNvSpPr/>
          <p:nvPr/>
        </p:nvSpPr>
        <p:spPr>
          <a:xfrm>
            <a:off x="4690160" y="7435698"/>
            <a:ext cx="45618" cy="74371"/>
          </a:xfrm>
          <a:custGeom>
            <a:avLst/>
            <a:gdLst/>
            <a:ahLst/>
            <a:cxnLst/>
            <a:rect l="0" t="0" r="0" b="0"/>
            <a:pathLst>
              <a:path w="5702300" h="9296400">
                <a:moveTo>
                  <a:pt x="2108200" y="4851400"/>
                </a:moveTo>
                <a:lnTo>
                  <a:pt x="2501900" y="4851400"/>
                </a:lnTo>
                <a:cubicBezTo>
                  <a:pt x="3683000" y="4851400"/>
                  <a:pt x="4787900" y="5321300"/>
                  <a:pt x="4787900" y="6680200"/>
                </a:cubicBezTo>
                <a:cubicBezTo>
                  <a:pt x="4787900" y="7734300"/>
                  <a:pt x="3937000" y="8458200"/>
                  <a:pt x="2908300" y="8458200"/>
                </a:cubicBezTo>
                <a:cubicBezTo>
                  <a:pt x="1828800" y="8458200"/>
                  <a:pt x="1270000" y="8039100"/>
                  <a:pt x="965200" y="7188200"/>
                </a:cubicBezTo>
                <a:lnTo>
                  <a:pt x="0" y="7480300"/>
                </a:lnTo>
                <a:cubicBezTo>
                  <a:pt x="495300" y="8750300"/>
                  <a:pt x="1511300" y="9296400"/>
                  <a:pt x="2832100" y="9296400"/>
                </a:cubicBezTo>
                <a:cubicBezTo>
                  <a:pt x="4394200" y="9296400"/>
                  <a:pt x="5702300" y="8369300"/>
                  <a:pt x="5702300" y="6705600"/>
                </a:cubicBezTo>
                <a:cubicBezTo>
                  <a:pt x="5702300" y="5575300"/>
                  <a:pt x="5003800" y="4635500"/>
                  <a:pt x="3975100" y="4419600"/>
                </a:cubicBezTo>
                <a:lnTo>
                  <a:pt x="3937000" y="4394200"/>
                </a:lnTo>
                <a:cubicBezTo>
                  <a:pt x="4762500" y="4127500"/>
                  <a:pt x="5461000" y="3314700"/>
                  <a:pt x="5461000" y="2336800"/>
                </a:cubicBezTo>
                <a:cubicBezTo>
                  <a:pt x="5461000" y="838200"/>
                  <a:pt x="4267200" y="0"/>
                  <a:pt x="2857500" y="0"/>
                </a:cubicBezTo>
                <a:cubicBezTo>
                  <a:pt x="1765300" y="0"/>
                  <a:pt x="901700" y="457200"/>
                  <a:pt x="368300" y="1422400"/>
                </a:cubicBezTo>
                <a:lnTo>
                  <a:pt x="1168400" y="1828800"/>
                </a:lnTo>
                <a:cubicBezTo>
                  <a:pt x="1536700" y="1193800"/>
                  <a:pt x="2133600" y="838200"/>
                  <a:pt x="2882900" y="838200"/>
                </a:cubicBezTo>
                <a:cubicBezTo>
                  <a:pt x="3924300" y="838200"/>
                  <a:pt x="4546600" y="1397000"/>
                  <a:pt x="4546600" y="2362200"/>
                </a:cubicBezTo>
                <a:cubicBezTo>
                  <a:pt x="4546600" y="3556000"/>
                  <a:pt x="3644900" y="4013200"/>
                  <a:pt x="2578100" y="4013200"/>
                </a:cubicBezTo>
                <a:lnTo>
                  <a:pt x="2108200" y="4013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89" name="Freeform 18189"/>
          <p:cNvSpPr/>
          <p:nvPr/>
        </p:nvSpPr>
        <p:spPr>
          <a:xfrm>
            <a:off x="4753355" y="7436917"/>
            <a:ext cx="24790" cy="71932"/>
          </a:xfrm>
          <a:custGeom>
            <a:avLst/>
            <a:gdLst/>
            <a:ahLst/>
            <a:cxnLst/>
            <a:rect l="0" t="0" r="0" b="0"/>
            <a:pathLst>
              <a:path w="3098800" h="8991600">
                <a:moveTo>
                  <a:pt x="3098800" y="0"/>
                </a:moveTo>
                <a:lnTo>
                  <a:pt x="2286000" y="0"/>
                </a:lnTo>
                <a:lnTo>
                  <a:pt x="0" y="1879600"/>
                </a:lnTo>
                <a:lnTo>
                  <a:pt x="571500" y="2565400"/>
                </a:lnTo>
                <a:lnTo>
                  <a:pt x="2184400" y="1143000"/>
                </a:lnTo>
                <a:lnTo>
                  <a:pt x="2184400" y="8991600"/>
                </a:lnTo>
                <a:lnTo>
                  <a:pt x="30988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90" name="Rectangle 18190"/>
          <p:cNvSpPr/>
          <p:nvPr/>
        </p:nvSpPr>
        <p:spPr>
          <a:xfrm>
            <a:off x="4686300" y="7390832"/>
            <a:ext cx="112979" cy="147278"/>
          </a:xfrm>
          <a:prstGeom prst="rect">
            <a:avLst/>
          </a:prstGeom>
        </p:spPr>
      </p:sp>
      <p:sp>
        <p:nvSpPr>
          <p:cNvPr id="18191" name="Freeform 18191"/>
          <p:cNvSpPr/>
          <p:nvPr/>
        </p:nvSpPr>
        <p:spPr>
          <a:xfrm>
            <a:off x="4690160" y="7435698"/>
            <a:ext cx="45618" cy="74371"/>
          </a:xfrm>
          <a:custGeom>
            <a:avLst/>
            <a:gdLst/>
            <a:ahLst/>
            <a:cxnLst/>
            <a:rect l="0" t="0" r="0" b="0"/>
            <a:pathLst>
              <a:path w="5702300" h="9296400">
                <a:moveTo>
                  <a:pt x="2108200" y="4851400"/>
                </a:moveTo>
                <a:lnTo>
                  <a:pt x="2501900" y="4851400"/>
                </a:lnTo>
                <a:cubicBezTo>
                  <a:pt x="3683000" y="4851400"/>
                  <a:pt x="4787900" y="5321300"/>
                  <a:pt x="4787900" y="6680200"/>
                </a:cubicBezTo>
                <a:cubicBezTo>
                  <a:pt x="4787900" y="7734300"/>
                  <a:pt x="3937000" y="8458200"/>
                  <a:pt x="2908300" y="8458200"/>
                </a:cubicBezTo>
                <a:cubicBezTo>
                  <a:pt x="1828800" y="8458200"/>
                  <a:pt x="1270000" y="8039100"/>
                  <a:pt x="965200" y="7188200"/>
                </a:cubicBezTo>
                <a:lnTo>
                  <a:pt x="0" y="7480300"/>
                </a:lnTo>
                <a:cubicBezTo>
                  <a:pt x="495300" y="8750300"/>
                  <a:pt x="1511300" y="9296400"/>
                  <a:pt x="2832100" y="9296400"/>
                </a:cubicBezTo>
                <a:cubicBezTo>
                  <a:pt x="4394200" y="9296400"/>
                  <a:pt x="5702300" y="8369300"/>
                  <a:pt x="5702300" y="6705600"/>
                </a:cubicBezTo>
                <a:cubicBezTo>
                  <a:pt x="5702300" y="5575300"/>
                  <a:pt x="5003800" y="4635500"/>
                  <a:pt x="3975100" y="4419600"/>
                </a:cubicBezTo>
                <a:lnTo>
                  <a:pt x="3937000" y="4394200"/>
                </a:lnTo>
                <a:cubicBezTo>
                  <a:pt x="4762500" y="4127500"/>
                  <a:pt x="5461000" y="3314700"/>
                  <a:pt x="5461000" y="2336800"/>
                </a:cubicBezTo>
                <a:cubicBezTo>
                  <a:pt x="5461000" y="838200"/>
                  <a:pt x="4267200" y="0"/>
                  <a:pt x="2857500" y="0"/>
                </a:cubicBezTo>
                <a:cubicBezTo>
                  <a:pt x="1765300" y="0"/>
                  <a:pt x="901700" y="457200"/>
                  <a:pt x="368300" y="1422400"/>
                </a:cubicBezTo>
                <a:lnTo>
                  <a:pt x="1168400" y="1828800"/>
                </a:lnTo>
                <a:cubicBezTo>
                  <a:pt x="1536700" y="1193800"/>
                  <a:pt x="2133600" y="838200"/>
                  <a:pt x="2882900" y="838200"/>
                </a:cubicBezTo>
                <a:cubicBezTo>
                  <a:pt x="3924300" y="838200"/>
                  <a:pt x="4546600" y="1397000"/>
                  <a:pt x="4546600" y="2362200"/>
                </a:cubicBezTo>
                <a:cubicBezTo>
                  <a:pt x="4546600" y="3556000"/>
                  <a:pt x="3644900" y="4013200"/>
                  <a:pt x="2578100" y="4013200"/>
                </a:cubicBezTo>
                <a:lnTo>
                  <a:pt x="2108200" y="4013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92" name="Freeform 18192"/>
          <p:cNvSpPr/>
          <p:nvPr/>
        </p:nvSpPr>
        <p:spPr>
          <a:xfrm>
            <a:off x="4753355" y="7436917"/>
            <a:ext cx="24790" cy="71932"/>
          </a:xfrm>
          <a:custGeom>
            <a:avLst/>
            <a:gdLst/>
            <a:ahLst/>
            <a:cxnLst/>
            <a:rect l="0" t="0" r="0" b="0"/>
            <a:pathLst>
              <a:path w="3098800" h="8991600">
                <a:moveTo>
                  <a:pt x="3098800" y="0"/>
                </a:moveTo>
                <a:lnTo>
                  <a:pt x="2286000" y="0"/>
                </a:lnTo>
                <a:lnTo>
                  <a:pt x="0" y="1879600"/>
                </a:lnTo>
                <a:lnTo>
                  <a:pt x="571500" y="2565400"/>
                </a:lnTo>
                <a:lnTo>
                  <a:pt x="2184400" y="1143000"/>
                </a:lnTo>
                <a:lnTo>
                  <a:pt x="2184400" y="8991600"/>
                </a:lnTo>
                <a:lnTo>
                  <a:pt x="30988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193" name="Picture 18193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5138" y="-14469"/>
            <a:ext cx="4715641" cy="7799762"/>
          </a:xfrm>
          <a:prstGeom prst="rect">
            <a:avLst/>
          </a:prstGeom>
          <a:noFill/>
        </p:spPr>
      </p:pic>
      <p:sp>
        <p:nvSpPr>
          <p:cNvPr id="18194" name="Freeform 18194"/>
          <p:cNvSpPr/>
          <p:nvPr/>
        </p:nvSpPr>
        <p:spPr>
          <a:xfrm>
            <a:off x="3825693" y="1368986"/>
            <a:ext cx="936814" cy="2380487"/>
          </a:xfrm>
          <a:custGeom>
            <a:avLst/>
            <a:gdLst/>
            <a:ahLst/>
            <a:cxnLst/>
            <a:rect l="0" t="0" r="0" b="0"/>
            <a:pathLst>
              <a:path w="936814" h="2380487">
                <a:moveTo>
                  <a:pt x="36804" y="28206"/>
                </a:moveTo>
                <a:cubicBezTo>
                  <a:pt x="13411" y="48475"/>
                  <a:pt x="0" y="78104"/>
                  <a:pt x="0" y="109473"/>
                </a:cubicBezTo>
                <a:lnTo>
                  <a:pt x="0" y="697318"/>
                </a:lnTo>
                <a:cubicBezTo>
                  <a:pt x="0" y="756169"/>
                  <a:pt x="48361" y="804049"/>
                  <a:pt x="107822" y="804049"/>
                </a:cubicBezTo>
                <a:lnTo>
                  <a:pt x="148005" y="804049"/>
                </a:lnTo>
                <a:cubicBezTo>
                  <a:pt x="56120" y="867498"/>
                  <a:pt x="13" y="979575"/>
                  <a:pt x="13" y="1118272"/>
                </a:cubicBezTo>
                <a:lnTo>
                  <a:pt x="13" y="1406714"/>
                </a:lnTo>
                <a:cubicBezTo>
                  <a:pt x="13" y="1466176"/>
                  <a:pt x="48373" y="1514563"/>
                  <a:pt x="107822" y="1514563"/>
                </a:cubicBezTo>
                <a:lnTo>
                  <a:pt x="545908" y="1514563"/>
                </a:lnTo>
                <a:lnTo>
                  <a:pt x="70306" y="1676450"/>
                </a:lnTo>
                <a:lnTo>
                  <a:pt x="64744" y="1679231"/>
                </a:lnTo>
                <a:cubicBezTo>
                  <a:pt x="26632" y="1698281"/>
                  <a:pt x="13" y="1742693"/>
                  <a:pt x="13" y="1787219"/>
                </a:cubicBezTo>
                <a:lnTo>
                  <a:pt x="13" y="2010117"/>
                </a:lnTo>
                <a:cubicBezTo>
                  <a:pt x="13" y="2054656"/>
                  <a:pt x="26632" y="2099080"/>
                  <a:pt x="64744" y="2118143"/>
                </a:cubicBezTo>
                <a:lnTo>
                  <a:pt x="70306" y="2120911"/>
                </a:lnTo>
                <a:lnTo>
                  <a:pt x="798651" y="2368816"/>
                </a:lnTo>
                <a:cubicBezTo>
                  <a:pt x="828267" y="2380487"/>
                  <a:pt x="861275" y="2377680"/>
                  <a:pt x="888618" y="2360789"/>
                </a:cubicBezTo>
                <a:cubicBezTo>
                  <a:pt x="918793" y="2342133"/>
                  <a:pt x="936814" y="2309481"/>
                  <a:pt x="936814" y="2273451"/>
                </a:cubicBezTo>
                <a:lnTo>
                  <a:pt x="936814" y="2057107"/>
                </a:lnTo>
                <a:cubicBezTo>
                  <a:pt x="936814" y="2012454"/>
                  <a:pt x="911986" y="1972322"/>
                  <a:pt x="872006" y="1952357"/>
                </a:cubicBezTo>
                <a:lnTo>
                  <a:pt x="864437" y="1948585"/>
                </a:lnTo>
                <a:lnTo>
                  <a:pt x="807884" y="1932418"/>
                </a:lnTo>
                <a:lnTo>
                  <a:pt x="807884" y="1864943"/>
                </a:lnTo>
                <a:lnTo>
                  <a:pt x="864475" y="1848763"/>
                </a:lnTo>
                <a:lnTo>
                  <a:pt x="872108" y="1844953"/>
                </a:lnTo>
                <a:cubicBezTo>
                  <a:pt x="912011" y="1824963"/>
                  <a:pt x="936814" y="1784844"/>
                  <a:pt x="936814" y="1740229"/>
                </a:cubicBezTo>
                <a:lnTo>
                  <a:pt x="936814" y="1523884"/>
                </a:lnTo>
                <a:cubicBezTo>
                  <a:pt x="936814" y="1502675"/>
                  <a:pt x="930414" y="1482736"/>
                  <a:pt x="919111" y="1466023"/>
                </a:cubicBezTo>
                <a:cubicBezTo>
                  <a:pt x="930274" y="1449005"/>
                  <a:pt x="936814" y="1428622"/>
                  <a:pt x="936814" y="1406714"/>
                </a:cubicBezTo>
                <a:lnTo>
                  <a:pt x="936814" y="1214411"/>
                </a:lnTo>
                <a:cubicBezTo>
                  <a:pt x="936814" y="1181124"/>
                  <a:pt x="922095" y="1151279"/>
                  <a:pt x="898968" y="1131277"/>
                </a:cubicBezTo>
                <a:cubicBezTo>
                  <a:pt x="922679" y="1109103"/>
                  <a:pt x="936814" y="1078089"/>
                  <a:pt x="936814" y="1045056"/>
                </a:cubicBezTo>
                <a:lnTo>
                  <a:pt x="936814" y="811237"/>
                </a:lnTo>
                <a:cubicBezTo>
                  <a:pt x="936814" y="773518"/>
                  <a:pt x="917193" y="738529"/>
                  <a:pt x="885608" y="719936"/>
                </a:cubicBezTo>
                <a:cubicBezTo>
                  <a:pt x="854214" y="701458"/>
                  <a:pt x="816050" y="701217"/>
                  <a:pt x="783513" y="719263"/>
                </a:cubicBezTo>
                <a:lnTo>
                  <a:pt x="781620" y="720317"/>
                </a:lnTo>
                <a:lnTo>
                  <a:pt x="573480" y="849070"/>
                </a:lnTo>
                <a:cubicBezTo>
                  <a:pt x="520356" y="792415"/>
                  <a:pt x="446137" y="755560"/>
                  <a:pt x="366483" y="748461"/>
                </a:cubicBezTo>
                <a:cubicBezTo>
                  <a:pt x="374801" y="733259"/>
                  <a:pt x="379564" y="715834"/>
                  <a:pt x="379564" y="697318"/>
                </a:cubicBezTo>
                <a:lnTo>
                  <a:pt x="379564" y="607376"/>
                </a:lnTo>
                <a:lnTo>
                  <a:pt x="830058" y="607376"/>
                </a:lnTo>
                <a:cubicBezTo>
                  <a:pt x="888923" y="607376"/>
                  <a:pt x="936814" y="559002"/>
                  <a:pt x="936814" y="499541"/>
                </a:cubicBezTo>
                <a:lnTo>
                  <a:pt x="936814" y="306145"/>
                </a:lnTo>
                <a:cubicBezTo>
                  <a:pt x="936814" y="247306"/>
                  <a:pt x="888923" y="199414"/>
                  <a:pt x="830058" y="199414"/>
                </a:cubicBezTo>
                <a:lnTo>
                  <a:pt x="379564" y="199414"/>
                </a:lnTo>
                <a:lnTo>
                  <a:pt x="379564" y="128040"/>
                </a:lnTo>
                <a:cubicBezTo>
                  <a:pt x="379564" y="74027"/>
                  <a:pt x="337641" y="26505"/>
                  <a:pt x="284123" y="19824"/>
                </a:cubicBezTo>
                <a:lnTo>
                  <a:pt x="116712" y="3276"/>
                </a:lnTo>
                <a:cubicBezTo>
                  <a:pt x="87896" y="0"/>
                  <a:pt x="58927" y="9004"/>
                  <a:pt x="36804" y="28206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95" name="Freeform 18195"/>
          <p:cNvSpPr/>
          <p:nvPr/>
        </p:nvSpPr>
        <p:spPr>
          <a:xfrm>
            <a:off x="3922623" y="1490499"/>
            <a:ext cx="753922" cy="619543"/>
          </a:xfrm>
          <a:custGeom>
            <a:avLst/>
            <a:gdLst/>
            <a:ahLst/>
            <a:cxnLst/>
            <a:rect l="0" t="0" r="0" b="0"/>
            <a:pathLst>
              <a:path w="753922" h="619543">
                <a:moveTo>
                  <a:pt x="0" y="16395"/>
                </a:moveTo>
                <a:lnTo>
                  <a:pt x="0" y="604239"/>
                </a:lnTo>
                <a:cubicBezTo>
                  <a:pt x="0" y="611885"/>
                  <a:pt x="7645" y="619543"/>
                  <a:pt x="16382" y="619543"/>
                </a:cubicBezTo>
                <a:lnTo>
                  <a:pt x="181368" y="619543"/>
                </a:lnTo>
                <a:cubicBezTo>
                  <a:pt x="190119" y="619543"/>
                  <a:pt x="196672" y="611885"/>
                  <a:pt x="196672" y="604239"/>
                </a:cubicBezTo>
                <a:lnTo>
                  <a:pt x="196672" y="422858"/>
                </a:lnTo>
                <a:lnTo>
                  <a:pt x="738619" y="422858"/>
                </a:lnTo>
                <a:cubicBezTo>
                  <a:pt x="746264" y="422858"/>
                  <a:pt x="753922" y="415225"/>
                  <a:pt x="753922" y="406462"/>
                </a:cubicBezTo>
                <a:lnTo>
                  <a:pt x="753922" y="213079"/>
                </a:lnTo>
                <a:cubicBezTo>
                  <a:pt x="753922" y="204329"/>
                  <a:pt x="746264" y="197789"/>
                  <a:pt x="738619" y="197789"/>
                </a:cubicBezTo>
                <a:lnTo>
                  <a:pt x="196672" y="197789"/>
                </a:lnTo>
                <a:lnTo>
                  <a:pt x="196672" y="34962"/>
                </a:lnTo>
                <a:cubicBezTo>
                  <a:pt x="196672" y="27329"/>
                  <a:pt x="190119" y="18579"/>
                  <a:pt x="181368" y="17487"/>
                </a:cubicBezTo>
                <a:lnTo>
                  <a:pt x="15290" y="1092"/>
                </a:lnTo>
                <a:cubicBezTo>
                  <a:pt x="7645" y="0"/>
                  <a:pt x="0" y="6566"/>
                  <a:pt x="0" y="16395"/>
                </a:cubicBezTo>
              </a:path>
            </a:pathLst>
          </a:custGeom>
          <a:solidFill>
            <a:srgbClr val="D2353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8196" name="Picture 18196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898900" y="2182124"/>
            <a:ext cx="790340" cy="1513576"/>
          </a:xfrm>
          <a:prstGeom prst="rect">
            <a:avLst/>
          </a:prstGeom>
          <a:noFill/>
        </p:spPr>
      </p:pic>
      <p:sp>
        <p:nvSpPr>
          <p:cNvPr id="18197" name="Freeform 18197"/>
          <p:cNvSpPr/>
          <p:nvPr/>
        </p:nvSpPr>
        <p:spPr>
          <a:xfrm>
            <a:off x="3883228" y="1454393"/>
            <a:ext cx="753922" cy="2193479"/>
          </a:xfrm>
          <a:custGeom>
            <a:avLst/>
            <a:gdLst/>
            <a:ahLst/>
            <a:cxnLst/>
            <a:rect l="0" t="0" r="0" b="0"/>
            <a:pathLst>
              <a:path w="753922" h="2193479">
                <a:moveTo>
                  <a:pt x="0" y="16395"/>
                </a:moveTo>
                <a:lnTo>
                  <a:pt x="0" y="604239"/>
                </a:lnTo>
                <a:cubicBezTo>
                  <a:pt x="0" y="611885"/>
                  <a:pt x="7645" y="619530"/>
                  <a:pt x="16382" y="619530"/>
                </a:cubicBezTo>
                <a:lnTo>
                  <a:pt x="181368" y="619530"/>
                </a:lnTo>
                <a:cubicBezTo>
                  <a:pt x="190119" y="619530"/>
                  <a:pt x="196672" y="611885"/>
                  <a:pt x="196672" y="604239"/>
                </a:cubicBezTo>
                <a:lnTo>
                  <a:pt x="196672" y="422858"/>
                </a:lnTo>
                <a:lnTo>
                  <a:pt x="738619" y="422858"/>
                </a:lnTo>
                <a:cubicBezTo>
                  <a:pt x="746264" y="422858"/>
                  <a:pt x="753922" y="415213"/>
                  <a:pt x="753922" y="406462"/>
                </a:cubicBezTo>
                <a:lnTo>
                  <a:pt x="753922" y="213067"/>
                </a:lnTo>
                <a:cubicBezTo>
                  <a:pt x="753922" y="204329"/>
                  <a:pt x="746264" y="197776"/>
                  <a:pt x="738619" y="197776"/>
                </a:cubicBezTo>
                <a:lnTo>
                  <a:pt x="196672" y="197776"/>
                </a:lnTo>
                <a:lnTo>
                  <a:pt x="196672" y="34962"/>
                </a:lnTo>
                <a:cubicBezTo>
                  <a:pt x="196672" y="27317"/>
                  <a:pt x="190119" y="18579"/>
                  <a:pt x="181368" y="17487"/>
                </a:cubicBezTo>
                <a:lnTo>
                  <a:pt x="15290" y="1092"/>
                </a:lnTo>
                <a:cubicBezTo>
                  <a:pt x="7645" y="0"/>
                  <a:pt x="0" y="6566"/>
                  <a:pt x="0" y="16395"/>
                </a:cubicBezTo>
                <a:moveTo>
                  <a:pt x="455625" y="879867"/>
                </a:moveTo>
                <a:cubicBezTo>
                  <a:pt x="420662" y="797927"/>
                  <a:pt x="333247" y="745476"/>
                  <a:pt x="246926" y="745476"/>
                </a:cubicBezTo>
                <a:cubicBezTo>
                  <a:pt x="98336" y="745476"/>
                  <a:pt x="0" y="856919"/>
                  <a:pt x="0" y="1025181"/>
                </a:cubicBezTo>
                <a:lnTo>
                  <a:pt x="0" y="1313636"/>
                </a:lnTo>
                <a:cubicBezTo>
                  <a:pt x="0" y="1322374"/>
                  <a:pt x="7645" y="1330032"/>
                  <a:pt x="16382" y="1330032"/>
                </a:cubicBezTo>
                <a:lnTo>
                  <a:pt x="738619" y="1330032"/>
                </a:lnTo>
                <a:cubicBezTo>
                  <a:pt x="746264" y="1330032"/>
                  <a:pt x="753922" y="1322374"/>
                  <a:pt x="753922" y="1313636"/>
                </a:cubicBezTo>
                <a:lnTo>
                  <a:pt x="753922" y="1121333"/>
                </a:lnTo>
                <a:cubicBezTo>
                  <a:pt x="753922" y="1111503"/>
                  <a:pt x="746264" y="1103845"/>
                  <a:pt x="738619" y="1103845"/>
                </a:cubicBezTo>
                <a:lnTo>
                  <a:pt x="498246" y="1103845"/>
                </a:lnTo>
                <a:lnTo>
                  <a:pt x="498246" y="1090738"/>
                </a:lnTo>
                <a:lnTo>
                  <a:pt x="736434" y="977099"/>
                </a:lnTo>
                <a:cubicBezTo>
                  <a:pt x="746264" y="972730"/>
                  <a:pt x="753922" y="962913"/>
                  <a:pt x="753922" y="951978"/>
                </a:cubicBezTo>
                <a:lnTo>
                  <a:pt x="753922" y="718146"/>
                </a:lnTo>
                <a:cubicBezTo>
                  <a:pt x="753922" y="708329"/>
                  <a:pt x="746264" y="700671"/>
                  <a:pt x="736434" y="706132"/>
                </a:cubicBezTo>
                <a:lnTo>
                  <a:pt x="455625" y="879867"/>
                </a:lnTo>
                <a:close/>
                <a:moveTo>
                  <a:pt x="312496" y="1039380"/>
                </a:moveTo>
                <a:lnTo>
                  <a:pt x="312496" y="1103845"/>
                </a:lnTo>
                <a:lnTo>
                  <a:pt x="196672" y="1103845"/>
                </a:lnTo>
                <a:lnTo>
                  <a:pt x="196672" y="1039380"/>
                </a:lnTo>
                <a:cubicBezTo>
                  <a:pt x="196672" y="1002245"/>
                  <a:pt x="219621" y="977099"/>
                  <a:pt x="254584" y="977099"/>
                </a:cubicBezTo>
                <a:cubicBezTo>
                  <a:pt x="289547" y="977099"/>
                  <a:pt x="312496" y="1002245"/>
                  <a:pt x="312496" y="1039380"/>
                </a:cubicBezTo>
                <a:moveTo>
                  <a:pt x="14198" y="1667928"/>
                </a:moveTo>
                <a:cubicBezTo>
                  <a:pt x="7645" y="1671192"/>
                  <a:pt x="0" y="1683219"/>
                  <a:pt x="0" y="1694153"/>
                </a:cubicBezTo>
                <a:lnTo>
                  <a:pt x="0" y="1917051"/>
                </a:lnTo>
                <a:cubicBezTo>
                  <a:pt x="0" y="1927973"/>
                  <a:pt x="7645" y="1939987"/>
                  <a:pt x="14198" y="1943277"/>
                </a:cubicBezTo>
                <a:lnTo>
                  <a:pt x="739711" y="2190215"/>
                </a:lnTo>
                <a:cubicBezTo>
                  <a:pt x="746264" y="2193479"/>
                  <a:pt x="753922" y="2189123"/>
                  <a:pt x="753922" y="2180373"/>
                </a:cubicBezTo>
                <a:lnTo>
                  <a:pt x="753922" y="1964041"/>
                </a:lnTo>
                <a:cubicBezTo>
                  <a:pt x="753922" y="1954186"/>
                  <a:pt x="748474" y="1945461"/>
                  <a:pt x="739711" y="1941080"/>
                </a:cubicBezTo>
                <a:lnTo>
                  <a:pt x="624992" y="1908301"/>
                </a:lnTo>
                <a:lnTo>
                  <a:pt x="624992" y="1702878"/>
                </a:lnTo>
                <a:lnTo>
                  <a:pt x="739711" y="1670100"/>
                </a:lnTo>
                <a:cubicBezTo>
                  <a:pt x="748474" y="1665743"/>
                  <a:pt x="753922" y="1657006"/>
                  <a:pt x="753922" y="1647163"/>
                </a:cubicBezTo>
                <a:lnTo>
                  <a:pt x="753922" y="1430819"/>
                </a:lnTo>
                <a:cubicBezTo>
                  <a:pt x="753922" y="1422081"/>
                  <a:pt x="746264" y="1417700"/>
                  <a:pt x="739711" y="1420989"/>
                </a:cubicBezTo>
                <a:lnTo>
                  <a:pt x="14198" y="1667928"/>
                </a:lnTo>
                <a:close/>
                <a:moveTo>
                  <a:pt x="468744" y="1864600"/>
                </a:moveTo>
                <a:lnTo>
                  <a:pt x="261137" y="1805583"/>
                </a:lnTo>
                <a:lnTo>
                  <a:pt x="468744" y="1746604"/>
                </a:lnTo>
                <a:lnTo>
                  <a:pt x="468744" y="1864600"/>
                </a:lnTo>
                <a:close/>
              </a:path>
            </a:pathLst>
          </a:custGeom>
          <a:noFill/>
          <a:ln w="12700" cap="flat" cmpd="sng">
            <a:solidFill>
              <a:srgbClr val="373535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98" name="Freeform 18198"/>
          <p:cNvSpPr/>
          <p:nvPr/>
        </p:nvSpPr>
        <p:spPr>
          <a:xfrm>
            <a:off x="0" y="457200"/>
            <a:ext cx="2217420" cy="571500"/>
          </a:xfrm>
          <a:custGeom>
            <a:avLst/>
            <a:gdLst/>
            <a:ahLst/>
            <a:cxnLst/>
            <a:rect l="0" t="0" r="0" b="0"/>
            <a:pathLst>
              <a:path w="2217420" h="571500">
                <a:moveTo>
                  <a:pt x="0" y="571500"/>
                </a:moveTo>
                <a:lnTo>
                  <a:pt x="2217420" y="571500"/>
                </a:lnTo>
                <a:lnTo>
                  <a:pt x="2217420" y="0"/>
                </a:lnTo>
                <a:lnTo>
                  <a:pt x="0" y="0"/>
                </a:lnTo>
                <a:lnTo>
                  <a:pt x="0" y="571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8199" name="Picture 18199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704850"/>
            <a:ext cx="2141220" cy="76200"/>
          </a:xfrm>
          <a:prstGeom prst="rect">
            <a:avLst/>
          </a:prstGeom>
          <a:noFill/>
        </p:spPr>
      </p:pic>
      <p:pic>
        <p:nvPicPr>
          <p:cNvPr id="18200" name="Picture 18200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2700" y="5005096"/>
            <a:ext cx="2698750" cy="2310104"/>
          </a:xfrm>
          <a:prstGeom prst="rect">
            <a:avLst/>
          </a:prstGeom>
          <a:noFill/>
        </p:spPr>
      </p:pic>
      <p:pic>
        <p:nvPicPr>
          <p:cNvPr id="18201" name="Picture 18201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52082" y="4626611"/>
            <a:ext cx="702055" cy="665479"/>
          </a:xfrm>
          <a:prstGeom prst="rect">
            <a:avLst/>
          </a:prstGeom>
          <a:noFill/>
        </p:spPr>
      </p:pic>
      <p:pic>
        <p:nvPicPr>
          <p:cNvPr id="18202" name="Picture 18202"/>
          <p:cNvPicPr>
            <a:picLocks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21931" y="4696462"/>
            <a:ext cx="564006" cy="525830"/>
          </a:xfrm>
          <a:prstGeom prst="rect">
            <a:avLst/>
          </a:prstGeom>
          <a:noFill/>
        </p:spPr>
      </p:pic>
      <p:sp>
        <p:nvSpPr>
          <p:cNvPr id="18203" name="Freeform 18203"/>
          <p:cNvSpPr/>
          <p:nvPr/>
        </p:nvSpPr>
        <p:spPr>
          <a:xfrm>
            <a:off x="404371" y="4734313"/>
            <a:ext cx="447179" cy="408990"/>
          </a:xfrm>
          <a:custGeom>
            <a:avLst/>
            <a:gdLst/>
            <a:ahLst/>
            <a:cxnLst/>
            <a:rect l="0" t="0" r="0" b="0"/>
            <a:pathLst>
              <a:path w="447179" h="408990">
                <a:moveTo>
                  <a:pt x="447179" y="0"/>
                </a:moveTo>
                <a:cubicBezTo>
                  <a:pt x="309207" y="0"/>
                  <a:pt x="247612" y="61594"/>
                  <a:pt x="247612" y="198335"/>
                </a:cubicBezTo>
                <a:lnTo>
                  <a:pt x="247612" y="408990"/>
                </a:lnTo>
                <a:lnTo>
                  <a:pt x="447179" y="408990"/>
                </a:lnTo>
                <a:lnTo>
                  <a:pt x="447179" y="198335"/>
                </a:lnTo>
                <a:lnTo>
                  <a:pt x="347396" y="198335"/>
                </a:lnTo>
                <a:lnTo>
                  <a:pt x="347396" y="186016"/>
                </a:lnTo>
                <a:cubicBezTo>
                  <a:pt x="347396" y="124421"/>
                  <a:pt x="360947" y="99783"/>
                  <a:pt x="434860" y="99783"/>
                </a:cubicBezTo>
                <a:lnTo>
                  <a:pt x="447179" y="99783"/>
                </a:lnTo>
                <a:lnTo>
                  <a:pt x="447179" y="0"/>
                </a:lnTo>
                <a:close/>
                <a:moveTo>
                  <a:pt x="199568" y="0"/>
                </a:moveTo>
                <a:cubicBezTo>
                  <a:pt x="62827" y="0"/>
                  <a:pt x="0" y="61594"/>
                  <a:pt x="0" y="198335"/>
                </a:cubicBezTo>
                <a:lnTo>
                  <a:pt x="0" y="408990"/>
                </a:lnTo>
                <a:lnTo>
                  <a:pt x="199568" y="408990"/>
                </a:lnTo>
                <a:lnTo>
                  <a:pt x="199568" y="198335"/>
                </a:lnTo>
                <a:lnTo>
                  <a:pt x="99784" y="198335"/>
                </a:lnTo>
                <a:lnTo>
                  <a:pt x="99784" y="186016"/>
                </a:lnTo>
                <a:cubicBezTo>
                  <a:pt x="99784" y="124421"/>
                  <a:pt x="114566" y="99783"/>
                  <a:pt x="188480" y="99783"/>
                </a:cubicBezTo>
                <a:lnTo>
                  <a:pt x="199568" y="99783"/>
                </a:lnTo>
                <a:lnTo>
                  <a:pt x="199568" y="0"/>
                </a:lnTo>
                <a:close/>
              </a:path>
            </a:pathLst>
          </a:custGeom>
          <a:noFill/>
          <a:ln w="9525" cap="flat" cmpd="sng">
            <a:solidFill>
              <a:srgbClr val="373535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04" name="Rectangle 18204"/>
          <p:cNvSpPr/>
          <p:nvPr/>
        </p:nvSpPr>
        <p:spPr>
          <a:xfrm>
            <a:off x="229920" y="7390832"/>
            <a:ext cx="112979" cy="147278"/>
          </a:xfrm>
          <a:prstGeom prst="rect">
            <a:avLst/>
          </a:prstGeom>
        </p:spPr>
      </p:sp>
      <p:sp>
        <p:nvSpPr>
          <p:cNvPr id="18205" name="Freeform 18205"/>
          <p:cNvSpPr/>
          <p:nvPr/>
        </p:nvSpPr>
        <p:spPr>
          <a:xfrm>
            <a:off x="233781" y="7435698"/>
            <a:ext cx="45618" cy="74371"/>
          </a:xfrm>
          <a:custGeom>
            <a:avLst/>
            <a:gdLst/>
            <a:ahLst/>
            <a:cxnLst/>
            <a:rect l="0" t="0" r="0" b="0"/>
            <a:pathLst>
              <a:path w="5702300" h="9296400">
                <a:moveTo>
                  <a:pt x="2108200" y="4851400"/>
                </a:moveTo>
                <a:lnTo>
                  <a:pt x="2501900" y="4851400"/>
                </a:lnTo>
                <a:cubicBezTo>
                  <a:pt x="3683000" y="4851400"/>
                  <a:pt x="4787900" y="5321300"/>
                  <a:pt x="4787900" y="6680200"/>
                </a:cubicBezTo>
                <a:cubicBezTo>
                  <a:pt x="4787900" y="7734300"/>
                  <a:pt x="3937000" y="8458200"/>
                  <a:pt x="2908300" y="8458200"/>
                </a:cubicBezTo>
                <a:cubicBezTo>
                  <a:pt x="1828800" y="8458200"/>
                  <a:pt x="1270000" y="8039100"/>
                  <a:pt x="965200" y="7188200"/>
                </a:cubicBezTo>
                <a:lnTo>
                  <a:pt x="0" y="7480300"/>
                </a:lnTo>
                <a:cubicBezTo>
                  <a:pt x="495300" y="8750300"/>
                  <a:pt x="1511300" y="9296400"/>
                  <a:pt x="2832100" y="9296400"/>
                </a:cubicBezTo>
                <a:cubicBezTo>
                  <a:pt x="4394200" y="9296400"/>
                  <a:pt x="5702300" y="8369300"/>
                  <a:pt x="5702300" y="6705600"/>
                </a:cubicBezTo>
                <a:cubicBezTo>
                  <a:pt x="5702300" y="5575300"/>
                  <a:pt x="5003800" y="4635500"/>
                  <a:pt x="3975100" y="4419600"/>
                </a:cubicBezTo>
                <a:lnTo>
                  <a:pt x="3937000" y="4394200"/>
                </a:lnTo>
                <a:cubicBezTo>
                  <a:pt x="4762500" y="4127500"/>
                  <a:pt x="5461000" y="3314700"/>
                  <a:pt x="5461000" y="2336800"/>
                </a:cubicBezTo>
                <a:cubicBezTo>
                  <a:pt x="5461000" y="838200"/>
                  <a:pt x="4267200" y="0"/>
                  <a:pt x="2857500" y="0"/>
                </a:cubicBezTo>
                <a:cubicBezTo>
                  <a:pt x="1765300" y="0"/>
                  <a:pt x="901700" y="457200"/>
                  <a:pt x="368300" y="1422400"/>
                </a:cubicBezTo>
                <a:lnTo>
                  <a:pt x="1168400" y="1828800"/>
                </a:lnTo>
                <a:cubicBezTo>
                  <a:pt x="1536700" y="1193800"/>
                  <a:pt x="2133600" y="838200"/>
                  <a:pt x="2882900" y="838200"/>
                </a:cubicBezTo>
                <a:cubicBezTo>
                  <a:pt x="3924300" y="838200"/>
                  <a:pt x="4546600" y="1397000"/>
                  <a:pt x="4546600" y="2362200"/>
                </a:cubicBezTo>
                <a:cubicBezTo>
                  <a:pt x="4546600" y="3556000"/>
                  <a:pt x="3644900" y="4013200"/>
                  <a:pt x="2578100" y="4013200"/>
                </a:cubicBezTo>
                <a:lnTo>
                  <a:pt x="2108200" y="4013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06" name="Freeform 18206"/>
          <p:cNvSpPr/>
          <p:nvPr/>
        </p:nvSpPr>
        <p:spPr>
          <a:xfrm>
            <a:off x="291287" y="7435698"/>
            <a:ext cx="45720" cy="73152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07" name="Rectangle 18207"/>
          <p:cNvSpPr/>
          <p:nvPr/>
        </p:nvSpPr>
        <p:spPr>
          <a:xfrm>
            <a:off x="1847498" y="404672"/>
            <a:ext cx="255625" cy="309676"/>
          </a:xfrm>
          <a:prstGeom prst="rect">
            <a:avLst/>
          </a:prstGeom>
        </p:spPr>
      </p:sp>
      <p:sp>
        <p:nvSpPr>
          <p:cNvPr id="18208" name="Freeform 18208"/>
          <p:cNvSpPr/>
          <p:nvPr/>
        </p:nvSpPr>
        <p:spPr>
          <a:xfrm>
            <a:off x="1847498" y="530452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09" name="Freeform 18209"/>
          <p:cNvSpPr/>
          <p:nvPr/>
        </p:nvSpPr>
        <p:spPr>
          <a:xfrm>
            <a:off x="1944424" y="530859"/>
            <a:ext cx="73964" cy="138176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10" name="Freeform 18210"/>
          <p:cNvSpPr/>
          <p:nvPr/>
        </p:nvSpPr>
        <p:spPr>
          <a:xfrm>
            <a:off x="2029362" y="530859"/>
            <a:ext cx="72136" cy="138176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11" name="Rectangle 18211"/>
          <p:cNvSpPr/>
          <p:nvPr/>
        </p:nvSpPr>
        <p:spPr>
          <a:xfrm>
            <a:off x="341375" y="5288584"/>
            <a:ext cx="2037959" cy="1288998"/>
          </a:xfrm>
          <a:prstGeom prst="rect">
            <a:avLst/>
          </a:prstGeom>
        </p:spPr>
      </p:sp>
      <p:sp>
        <p:nvSpPr>
          <p:cNvPr id="18212" name="Freeform 18212"/>
          <p:cNvSpPr/>
          <p:nvPr/>
        </p:nvSpPr>
        <p:spPr>
          <a:xfrm>
            <a:off x="353567" y="5346191"/>
            <a:ext cx="60198" cy="89916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13" name="Freeform 18213"/>
          <p:cNvSpPr/>
          <p:nvPr/>
        </p:nvSpPr>
        <p:spPr>
          <a:xfrm>
            <a:off x="430021" y="5375147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14" name="Freeform 18214"/>
          <p:cNvSpPr/>
          <p:nvPr/>
        </p:nvSpPr>
        <p:spPr>
          <a:xfrm>
            <a:off x="503173" y="5374893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15" name="Freeform 18215"/>
          <p:cNvSpPr/>
          <p:nvPr/>
        </p:nvSpPr>
        <p:spPr>
          <a:xfrm>
            <a:off x="566927" y="5375147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16" name="Freeform 18216"/>
          <p:cNvSpPr/>
          <p:nvPr/>
        </p:nvSpPr>
        <p:spPr>
          <a:xfrm>
            <a:off x="638428" y="5376671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17" name="Freeform 18217"/>
          <p:cNvSpPr/>
          <p:nvPr/>
        </p:nvSpPr>
        <p:spPr>
          <a:xfrm>
            <a:off x="706627" y="5375147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18" name="Freeform 18218"/>
          <p:cNvSpPr/>
          <p:nvPr/>
        </p:nvSpPr>
        <p:spPr>
          <a:xfrm>
            <a:off x="765174" y="5375147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19" name="Freeform 18219"/>
          <p:cNvSpPr/>
          <p:nvPr/>
        </p:nvSpPr>
        <p:spPr>
          <a:xfrm>
            <a:off x="883920" y="5375147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20" name="Freeform 18220"/>
          <p:cNvSpPr/>
          <p:nvPr/>
        </p:nvSpPr>
        <p:spPr>
          <a:xfrm>
            <a:off x="988187" y="5376671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21" name="Freeform 18221"/>
          <p:cNvSpPr/>
          <p:nvPr/>
        </p:nvSpPr>
        <p:spPr>
          <a:xfrm>
            <a:off x="1099184" y="5374893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22" name="Freeform 18222"/>
          <p:cNvSpPr/>
          <p:nvPr/>
        </p:nvSpPr>
        <p:spPr>
          <a:xfrm>
            <a:off x="1167891" y="5340095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23" name="Freeform 18223"/>
          <p:cNvSpPr/>
          <p:nvPr/>
        </p:nvSpPr>
        <p:spPr>
          <a:xfrm>
            <a:off x="1195958" y="5375147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24" name="Freeform 18224"/>
          <p:cNvSpPr/>
          <p:nvPr/>
        </p:nvSpPr>
        <p:spPr>
          <a:xfrm>
            <a:off x="1262506" y="5375147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25" name="Freeform 18225"/>
          <p:cNvSpPr/>
          <p:nvPr/>
        </p:nvSpPr>
        <p:spPr>
          <a:xfrm>
            <a:off x="1319148" y="5375147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26" name="Freeform 18226"/>
          <p:cNvSpPr/>
          <p:nvPr/>
        </p:nvSpPr>
        <p:spPr>
          <a:xfrm>
            <a:off x="1377696" y="5375147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27" name="Freeform 18227"/>
          <p:cNvSpPr/>
          <p:nvPr/>
        </p:nvSpPr>
        <p:spPr>
          <a:xfrm>
            <a:off x="1448942" y="5375147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28" name="Freeform 18228"/>
          <p:cNvSpPr/>
          <p:nvPr/>
        </p:nvSpPr>
        <p:spPr>
          <a:xfrm>
            <a:off x="1550669" y="5375147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29" name="Freeform 18229"/>
          <p:cNvSpPr/>
          <p:nvPr/>
        </p:nvSpPr>
        <p:spPr>
          <a:xfrm>
            <a:off x="1622551" y="5375147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30" name="Freeform 18230"/>
          <p:cNvSpPr/>
          <p:nvPr/>
        </p:nvSpPr>
        <p:spPr>
          <a:xfrm>
            <a:off x="1661541" y="5375147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31" name="Freeform 18231"/>
          <p:cNvSpPr/>
          <p:nvPr/>
        </p:nvSpPr>
        <p:spPr>
          <a:xfrm>
            <a:off x="1775967" y="5375147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32" name="Freeform 18232"/>
          <p:cNvSpPr/>
          <p:nvPr/>
        </p:nvSpPr>
        <p:spPr>
          <a:xfrm>
            <a:off x="1836928" y="5375147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33" name="Freeform 18233"/>
          <p:cNvSpPr/>
          <p:nvPr/>
        </p:nvSpPr>
        <p:spPr>
          <a:xfrm>
            <a:off x="1945259" y="5375147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34" name="Freeform 18234"/>
          <p:cNvSpPr/>
          <p:nvPr/>
        </p:nvSpPr>
        <p:spPr>
          <a:xfrm>
            <a:off x="2018665" y="5340095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35" name="Freeform 18235"/>
          <p:cNvSpPr/>
          <p:nvPr/>
        </p:nvSpPr>
        <p:spPr>
          <a:xfrm>
            <a:off x="2051685" y="5340095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36" name="Freeform 18236"/>
          <p:cNvSpPr/>
          <p:nvPr/>
        </p:nvSpPr>
        <p:spPr>
          <a:xfrm>
            <a:off x="2081911" y="5424042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37" name="Freeform 18237"/>
          <p:cNvSpPr/>
          <p:nvPr/>
        </p:nvSpPr>
        <p:spPr>
          <a:xfrm>
            <a:off x="2156460" y="5359907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38" name="Freeform 18238"/>
          <p:cNvSpPr/>
          <p:nvPr/>
        </p:nvSpPr>
        <p:spPr>
          <a:xfrm>
            <a:off x="2208530" y="5340095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39" name="Freeform 18239"/>
          <p:cNvSpPr/>
          <p:nvPr/>
        </p:nvSpPr>
        <p:spPr>
          <a:xfrm>
            <a:off x="2278634" y="5375147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40" name="Freeform 18240"/>
          <p:cNvSpPr/>
          <p:nvPr/>
        </p:nvSpPr>
        <p:spPr>
          <a:xfrm>
            <a:off x="347471" y="5559297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41" name="Freeform 18241"/>
          <p:cNvSpPr/>
          <p:nvPr/>
        </p:nvSpPr>
        <p:spPr>
          <a:xfrm>
            <a:off x="418338" y="5559297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42" name="Freeform 18242"/>
          <p:cNvSpPr/>
          <p:nvPr/>
        </p:nvSpPr>
        <p:spPr>
          <a:xfrm>
            <a:off x="526668" y="5559297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43" name="Freeform 18243"/>
          <p:cNvSpPr/>
          <p:nvPr/>
        </p:nvSpPr>
        <p:spPr>
          <a:xfrm>
            <a:off x="607567" y="5560821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44" name="Freeform 18244"/>
          <p:cNvSpPr/>
          <p:nvPr/>
        </p:nvSpPr>
        <p:spPr>
          <a:xfrm>
            <a:off x="680084" y="5559297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45" name="Freeform 18245"/>
          <p:cNvSpPr/>
          <p:nvPr/>
        </p:nvSpPr>
        <p:spPr>
          <a:xfrm>
            <a:off x="746505" y="5544057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46" name="Freeform 18246"/>
          <p:cNvSpPr/>
          <p:nvPr/>
        </p:nvSpPr>
        <p:spPr>
          <a:xfrm>
            <a:off x="833119" y="5559297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47" name="Freeform 18247"/>
          <p:cNvSpPr/>
          <p:nvPr/>
        </p:nvSpPr>
        <p:spPr>
          <a:xfrm>
            <a:off x="906653" y="5522721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48" name="Freeform 18248"/>
          <p:cNvSpPr/>
          <p:nvPr/>
        </p:nvSpPr>
        <p:spPr>
          <a:xfrm>
            <a:off x="988694" y="5559297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49" name="Freeform 18249"/>
          <p:cNvSpPr/>
          <p:nvPr/>
        </p:nvSpPr>
        <p:spPr>
          <a:xfrm>
            <a:off x="1052829" y="5544057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50" name="Freeform 18250"/>
          <p:cNvSpPr/>
          <p:nvPr/>
        </p:nvSpPr>
        <p:spPr>
          <a:xfrm>
            <a:off x="1097533" y="5544057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51" name="Freeform 18251"/>
          <p:cNvSpPr/>
          <p:nvPr/>
        </p:nvSpPr>
        <p:spPr>
          <a:xfrm>
            <a:off x="1146555" y="5559297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52" name="Freeform 18252"/>
          <p:cNvSpPr/>
          <p:nvPr/>
        </p:nvSpPr>
        <p:spPr>
          <a:xfrm>
            <a:off x="1222120" y="5559297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53" name="Freeform 18253"/>
          <p:cNvSpPr/>
          <p:nvPr/>
        </p:nvSpPr>
        <p:spPr>
          <a:xfrm>
            <a:off x="1288541" y="5544057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54" name="Freeform 18254"/>
          <p:cNvSpPr/>
          <p:nvPr/>
        </p:nvSpPr>
        <p:spPr>
          <a:xfrm>
            <a:off x="1340611" y="5531865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55" name="Freeform 18255"/>
          <p:cNvSpPr/>
          <p:nvPr/>
        </p:nvSpPr>
        <p:spPr>
          <a:xfrm>
            <a:off x="1370583" y="5559297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56" name="Freeform 18256"/>
          <p:cNvSpPr/>
          <p:nvPr/>
        </p:nvSpPr>
        <p:spPr>
          <a:xfrm>
            <a:off x="1450847" y="5559297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57" name="Freeform 18257"/>
          <p:cNvSpPr/>
          <p:nvPr/>
        </p:nvSpPr>
        <p:spPr>
          <a:xfrm>
            <a:off x="1565275" y="5530341"/>
            <a:ext cx="9144" cy="89916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58" name="Freeform 18258"/>
          <p:cNvSpPr/>
          <p:nvPr/>
        </p:nvSpPr>
        <p:spPr>
          <a:xfrm>
            <a:off x="1632839" y="5559297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59" name="Freeform 18259"/>
          <p:cNvSpPr/>
          <p:nvPr/>
        </p:nvSpPr>
        <p:spPr>
          <a:xfrm>
            <a:off x="1712975" y="5559297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60" name="Freeform 18260"/>
          <p:cNvSpPr/>
          <p:nvPr/>
        </p:nvSpPr>
        <p:spPr>
          <a:xfrm>
            <a:off x="1781810" y="5544057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61" name="Freeform 18261"/>
          <p:cNvSpPr/>
          <p:nvPr/>
        </p:nvSpPr>
        <p:spPr>
          <a:xfrm>
            <a:off x="1864105" y="5522721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62" name="Freeform 18262"/>
          <p:cNvSpPr/>
          <p:nvPr/>
        </p:nvSpPr>
        <p:spPr>
          <a:xfrm>
            <a:off x="1911985" y="5559297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63" name="Freeform 18263"/>
          <p:cNvSpPr/>
          <p:nvPr/>
        </p:nvSpPr>
        <p:spPr>
          <a:xfrm>
            <a:off x="1950973" y="5559297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64" name="Freeform 18264"/>
          <p:cNvSpPr/>
          <p:nvPr/>
        </p:nvSpPr>
        <p:spPr>
          <a:xfrm>
            <a:off x="2031238" y="5559297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65" name="Freeform 18265"/>
          <p:cNvSpPr/>
          <p:nvPr/>
        </p:nvSpPr>
        <p:spPr>
          <a:xfrm>
            <a:off x="2179573" y="5559297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66" name="Freeform 18266"/>
          <p:cNvSpPr/>
          <p:nvPr/>
        </p:nvSpPr>
        <p:spPr>
          <a:xfrm>
            <a:off x="2283841" y="5560821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67" name="Freeform 18267"/>
          <p:cNvSpPr/>
          <p:nvPr/>
        </p:nvSpPr>
        <p:spPr>
          <a:xfrm>
            <a:off x="350646" y="5743447"/>
            <a:ext cx="64249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68" name="Freeform 18268"/>
          <p:cNvSpPr/>
          <p:nvPr/>
        </p:nvSpPr>
        <p:spPr>
          <a:xfrm>
            <a:off x="432406" y="5743447"/>
            <a:ext cx="34249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69" name="Freeform 18269"/>
          <p:cNvSpPr/>
          <p:nvPr/>
        </p:nvSpPr>
        <p:spPr>
          <a:xfrm>
            <a:off x="472063" y="5743447"/>
            <a:ext cx="63991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70" name="Freeform 18270"/>
          <p:cNvSpPr/>
          <p:nvPr/>
        </p:nvSpPr>
        <p:spPr>
          <a:xfrm>
            <a:off x="546742" y="5706871"/>
            <a:ext cx="40300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71" name="Freeform 18271"/>
          <p:cNvSpPr/>
          <p:nvPr/>
        </p:nvSpPr>
        <p:spPr>
          <a:xfrm>
            <a:off x="591935" y="5743447"/>
            <a:ext cx="59227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72" name="Freeform 18272"/>
          <p:cNvSpPr/>
          <p:nvPr/>
        </p:nvSpPr>
        <p:spPr>
          <a:xfrm>
            <a:off x="664297" y="5743447"/>
            <a:ext cx="46609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73" name="Freeform 18273"/>
          <p:cNvSpPr/>
          <p:nvPr/>
        </p:nvSpPr>
        <p:spPr>
          <a:xfrm>
            <a:off x="721851" y="5743447"/>
            <a:ext cx="46609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74" name="Freeform 18274"/>
          <p:cNvSpPr/>
          <p:nvPr/>
        </p:nvSpPr>
        <p:spPr>
          <a:xfrm>
            <a:off x="781336" y="5743447"/>
            <a:ext cx="63991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75" name="Freeform 18275"/>
          <p:cNvSpPr/>
          <p:nvPr/>
        </p:nvSpPr>
        <p:spPr>
          <a:xfrm>
            <a:off x="863869" y="5743447"/>
            <a:ext cx="34249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76" name="Freeform 18276"/>
          <p:cNvSpPr/>
          <p:nvPr/>
        </p:nvSpPr>
        <p:spPr>
          <a:xfrm>
            <a:off x="903912" y="5743447"/>
            <a:ext cx="46609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77" name="Freeform 18277"/>
          <p:cNvSpPr/>
          <p:nvPr/>
        </p:nvSpPr>
        <p:spPr>
          <a:xfrm>
            <a:off x="1017347" y="5716015"/>
            <a:ext cx="12360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78" name="Freeform 18278"/>
          <p:cNvSpPr/>
          <p:nvPr/>
        </p:nvSpPr>
        <p:spPr>
          <a:xfrm>
            <a:off x="1045931" y="5743447"/>
            <a:ext cx="46609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79" name="Freeform 18279"/>
          <p:cNvSpPr/>
          <p:nvPr/>
        </p:nvSpPr>
        <p:spPr>
          <a:xfrm>
            <a:off x="1159365" y="5716015"/>
            <a:ext cx="12360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80" name="Freeform 18280"/>
          <p:cNvSpPr/>
          <p:nvPr/>
        </p:nvSpPr>
        <p:spPr>
          <a:xfrm>
            <a:off x="1192327" y="5743447"/>
            <a:ext cx="52275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81" name="Freeform 18281"/>
          <p:cNvSpPr/>
          <p:nvPr/>
        </p:nvSpPr>
        <p:spPr>
          <a:xfrm>
            <a:off x="1264173" y="5743193"/>
            <a:ext cx="53948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82" name="Freeform 18282"/>
          <p:cNvSpPr/>
          <p:nvPr/>
        </p:nvSpPr>
        <p:spPr>
          <a:xfrm>
            <a:off x="1332414" y="5743447"/>
            <a:ext cx="34249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83" name="Freeform 18283"/>
          <p:cNvSpPr/>
          <p:nvPr/>
        </p:nvSpPr>
        <p:spPr>
          <a:xfrm>
            <a:off x="1372070" y="5743447"/>
            <a:ext cx="59227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84" name="Freeform 18284"/>
          <p:cNvSpPr/>
          <p:nvPr/>
        </p:nvSpPr>
        <p:spPr>
          <a:xfrm>
            <a:off x="1445333" y="5708395"/>
            <a:ext cx="64249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85" name="Freeform 18285"/>
          <p:cNvSpPr/>
          <p:nvPr/>
        </p:nvSpPr>
        <p:spPr>
          <a:xfrm>
            <a:off x="1530827" y="5716015"/>
            <a:ext cx="12360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86" name="Freeform 18286"/>
          <p:cNvSpPr/>
          <p:nvPr/>
        </p:nvSpPr>
        <p:spPr>
          <a:xfrm>
            <a:off x="1564433" y="5708395"/>
            <a:ext cx="64249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87" name="Freeform 18287"/>
          <p:cNvSpPr/>
          <p:nvPr/>
        </p:nvSpPr>
        <p:spPr>
          <a:xfrm>
            <a:off x="1647738" y="5708395"/>
            <a:ext cx="8497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88" name="Freeform 18288"/>
          <p:cNvSpPr/>
          <p:nvPr/>
        </p:nvSpPr>
        <p:spPr>
          <a:xfrm>
            <a:off x="1676322" y="5743447"/>
            <a:ext cx="59227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89" name="Freeform 18289"/>
          <p:cNvSpPr/>
          <p:nvPr/>
        </p:nvSpPr>
        <p:spPr>
          <a:xfrm>
            <a:off x="1755378" y="5791453"/>
            <a:ext cx="13905" cy="13716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90" name="Freeform 18290"/>
          <p:cNvSpPr/>
          <p:nvPr/>
        </p:nvSpPr>
        <p:spPr>
          <a:xfrm>
            <a:off x="1833791" y="5714491"/>
            <a:ext cx="121546" cy="89916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91" name="Freeform 18291"/>
          <p:cNvSpPr/>
          <p:nvPr/>
        </p:nvSpPr>
        <p:spPr>
          <a:xfrm>
            <a:off x="1967311" y="5708395"/>
            <a:ext cx="51631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92" name="Freeform 18292"/>
          <p:cNvSpPr/>
          <p:nvPr/>
        </p:nvSpPr>
        <p:spPr>
          <a:xfrm>
            <a:off x="2038514" y="5743447"/>
            <a:ext cx="59227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93" name="Freeform 18293"/>
          <p:cNvSpPr/>
          <p:nvPr/>
        </p:nvSpPr>
        <p:spPr>
          <a:xfrm>
            <a:off x="2108429" y="5728207"/>
            <a:ext cx="39141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94" name="Freeform 18294"/>
          <p:cNvSpPr/>
          <p:nvPr/>
        </p:nvSpPr>
        <p:spPr>
          <a:xfrm>
            <a:off x="2161347" y="5708395"/>
            <a:ext cx="51631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95" name="Freeform 18295"/>
          <p:cNvSpPr/>
          <p:nvPr/>
        </p:nvSpPr>
        <p:spPr>
          <a:xfrm>
            <a:off x="2232550" y="5743447"/>
            <a:ext cx="59227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96" name="Freeform 18296"/>
          <p:cNvSpPr/>
          <p:nvPr/>
        </p:nvSpPr>
        <p:spPr>
          <a:xfrm>
            <a:off x="2310319" y="5743447"/>
            <a:ext cx="34249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97" name="Freeform 18297"/>
          <p:cNvSpPr/>
          <p:nvPr/>
        </p:nvSpPr>
        <p:spPr>
          <a:xfrm>
            <a:off x="353567" y="5898641"/>
            <a:ext cx="9144" cy="89916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98" name="Freeform 18298"/>
          <p:cNvSpPr/>
          <p:nvPr/>
        </p:nvSpPr>
        <p:spPr>
          <a:xfrm>
            <a:off x="426846" y="5927597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99" name="Freeform 18299"/>
          <p:cNvSpPr/>
          <p:nvPr/>
        </p:nvSpPr>
        <p:spPr>
          <a:xfrm>
            <a:off x="497586" y="5927597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00" name="Freeform 18300"/>
          <p:cNvSpPr/>
          <p:nvPr/>
        </p:nvSpPr>
        <p:spPr>
          <a:xfrm>
            <a:off x="570737" y="5927597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01" name="Freeform 18301"/>
          <p:cNvSpPr/>
          <p:nvPr/>
        </p:nvSpPr>
        <p:spPr>
          <a:xfrm>
            <a:off x="642874" y="5892545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02" name="Freeform 18302"/>
          <p:cNvSpPr/>
          <p:nvPr/>
        </p:nvSpPr>
        <p:spPr>
          <a:xfrm>
            <a:off x="767969" y="5892545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03" name="Freeform 18303"/>
          <p:cNvSpPr/>
          <p:nvPr/>
        </p:nvSpPr>
        <p:spPr>
          <a:xfrm>
            <a:off x="838072" y="5927597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04" name="Freeform 18304"/>
          <p:cNvSpPr/>
          <p:nvPr/>
        </p:nvSpPr>
        <p:spPr>
          <a:xfrm>
            <a:off x="916177" y="5892545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05" name="Freeform 18305"/>
          <p:cNvSpPr/>
          <p:nvPr/>
        </p:nvSpPr>
        <p:spPr>
          <a:xfrm>
            <a:off x="947292" y="5927597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06" name="Freeform 18306"/>
          <p:cNvSpPr/>
          <p:nvPr/>
        </p:nvSpPr>
        <p:spPr>
          <a:xfrm>
            <a:off x="1065276" y="5927597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07" name="Freeform 18307"/>
          <p:cNvSpPr/>
          <p:nvPr/>
        </p:nvSpPr>
        <p:spPr>
          <a:xfrm>
            <a:off x="1145539" y="5927597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08" name="Freeform 18308"/>
          <p:cNvSpPr/>
          <p:nvPr/>
        </p:nvSpPr>
        <p:spPr>
          <a:xfrm>
            <a:off x="1257173" y="5927597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09" name="Freeform 18309"/>
          <p:cNvSpPr/>
          <p:nvPr/>
        </p:nvSpPr>
        <p:spPr>
          <a:xfrm>
            <a:off x="1369568" y="5927597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10" name="Freeform 18310"/>
          <p:cNvSpPr/>
          <p:nvPr/>
        </p:nvSpPr>
        <p:spPr>
          <a:xfrm>
            <a:off x="1450085" y="5927597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11" name="Freeform 18311"/>
          <p:cNvSpPr/>
          <p:nvPr/>
        </p:nvSpPr>
        <p:spPr>
          <a:xfrm>
            <a:off x="1489074" y="5927597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12" name="Freeform 18312"/>
          <p:cNvSpPr/>
          <p:nvPr/>
        </p:nvSpPr>
        <p:spPr>
          <a:xfrm>
            <a:off x="1556893" y="5900165"/>
            <a:ext cx="25273" cy="118872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13" name="Freeform 18313"/>
          <p:cNvSpPr/>
          <p:nvPr/>
        </p:nvSpPr>
        <p:spPr>
          <a:xfrm>
            <a:off x="1599946" y="5927597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14" name="Freeform 18314"/>
          <p:cNvSpPr/>
          <p:nvPr/>
        </p:nvSpPr>
        <p:spPr>
          <a:xfrm>
            <a:off x="1673097" y="5927343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15" name="Freeform 18315"/>
          <p:cNvSpPr/>
          <p:nvPr/>
        </p:nvSpPr>
        <p:spPr>
          <a:xfrm>
            <a:off x="1732533" y="5912357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16" name="Freeform 18316"/>
          <p:cNvSpPr/>
          <p:nvPr/>
        </p:nvSpPr>
        <p:spPr>
          <a:xfrm>
            <a:off x="1822450" y="5927597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17" name="Freeform 18317"/>
          <p:cNvSpPr/>
          <p:nvPr/>
        </p:nvSpPr>
        <p:spPr>
          <a:xfrm>
            <a:off x="1903730" y="5927597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18" name="Freeform 18318"/>
          <p:cNvSpPr/>
          <p:nvPr/>
        </p:nvSpPr>
        <p:spPr>
          <a:xfrm>
            <a:off x="1985898" y="5927343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19" name="Freeform 18319"/>
          <p:cNvSpPr/>
          <p:nvPr/>
        </p:nvSpPr>
        <p:spPr>
          <a:xfrm>
            <a:off x="2049653" y="5927597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20" name="Freeform 18320"/>
          <p:cNvSpPr/>
          <p:nvPr/>
        </p:nvSpPr>
        <p:spPr>
          <a:xfrm>
            <a:off x="2121535" y="5927597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21" name="Freeform 18321"/>
          <p:cNvSpPr/>
          <p:nvPr/>
        </p:nvSpPr>
        <p:spPr>
          <a:xfrm>
            <a:off x="2160523" y="5927597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22" name="Freeform 18322"/>
          <p:cNvSpPr/>
          <p:nvPr/>
        </p:nvSpPr>
        <p:spPr>
          <a:xfrm>
            <a:off x="2233676" y="5927597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23" name="Freeform 18323"/>
          <p:cNvSpPr/>
          <p:nvPr/>
        </p:nvSpPr>
        <p:spPr>
          <a:xfrm>
            <a:off x="2310257" y="5927597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24" name="Freeform 18324"/>
          <p:cNvSpPr/>
          <p:nvPr/>
        </p:nvSpPr>
        <p:spPr>
          <a:xfrm>
            <a:off x="347520" y="6111747"/>
            <a:ext cx="50948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25" name="Freeform 18325"/>
          <p:cNvSpPr/>
          <p:nvPr/>
        </p:nvSpPr>
        <p:spPr>
          <a:xfrm>
            <a:off x="415558" y="6076695"/>
            <a:ext cx="63877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26" name="Freeform 18326"/>
          <p:cNvSpPr/>
          <p:nvPr/>
        </p:nvSpPr>
        <p:spPr>
          <a:xfrm>
            <a:off x="493132" y="6113271"/>
            <a:ext cx="58116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27" name="Freeform 18327"/>
          <p:cNvSpPr/>
          <p:nvPr/>
        </p:nvSpPr>
        <p:spPr>
          <a:xfrm>
            <a:off x="564883" y="6084315"/>
            <a:ext cx="12289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28" name="Freeform 18328"/>
          <p:cNvSpPr/>
          <p:nvPr/>
        </p:nvSpPr>
        <p:spPr>
          <a:xfrm>
            <a:off x="595221" y="6111493"/>
            <a:ext cx="53636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29" name="Freeform 18329"/>
          <p:cNvSpPr/>
          <p:nvPr/>
        </p:nvSpPr>
        <p:spPr>
          <a:xfrm>
            <a:off x="659547" y="6111747"/>
            <a:ext cx="58885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30" name="Freeform 18330"/>
          <p:cNvSpPr/>
          <p:nvPr/>
        </p:nvSpPr>
        <p:spPr>
          <a:xfrm>
            <a:off x="735585" y="6160642"/>
            <a:ext cx="18945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31" name="Freeform 18331"/>
          <p:cNvSpPr/>
          <p:nvPr/>
        </p:nvSpPr>
        <p:spPr>
          <a:xfrm>
            <a:off x="817832" y="6096507"/>
            <a:ext cx="38915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32" name="Freeform 18332"/>
          <p:cNvSpPr/>
          <p:nvPr/>
        </p:nvSpPr>
        <p:spPr>
          <a:xfrm>
            <a:off x="870445" y="6076695"/>
            <a:ext cx="51332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33" name="Freeform 18333"/>
          <p:cNvSpPr/>
          <p:nvPr/>
        </p:nvSpPr>
        <p:spPr>
          <a:xfrm>
            <a:off x="941171" y="6111747"/>
            <a:ext cx="58885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34" name="Freeform 18334"/>
          <p:cNvSpPr/>
          <p:nvPr/>
        </p:nvSpPr>
        <p:spPr>
          <a:xfrm>
            <a:off x="1068670" y="6111747"/>
            <a:ext cx="63877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35" name="Freeform 18335"/>
          <p:cNvSpPr/>
          <p:nvPr/>
        </p:nvSpPr>
        <p:spPr>
          <a:xfrm>
            <a:off x="1149893" y="6111747"/>
            <a:ext cx="34050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36" name="Freeform 18336"/>
          <p:cNvSpPr/>
          <p:nvPr/>
        </p:nvSpPr>
        <p:spPr>
          <a:xfrm>
            <a:off x="1189269" y="6111747"/>
            <a:ext cx="63621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37" name="Freeform 18337"/>
          <p:cNvSpPr/>
          <p:nvPr/>
        </p:nvSpPr>
        <p:spPr>
          <a:xfrm>
            <a:off x="1263451" y="6075171"/>
            <a:ext cx="40067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38" name="Freeform 18338"/>
          <p:cNvSpPr/>
          <p:nvPr/>
        </p:nvSpPr>
        <p:spPr>
          <a:xfrm>
            <a:off x="1308319" y="6111747"/>
            <a:ext cx="58885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39" name="Freeform 18339"/>
          <p:cNvSpPr/>
          <p:nvPr/>
        </p:nvSpPr>
        <p:spPr>
          <a:xfrm>
            <a:off x="1380261" y="6111747"/>
            <a:ext cx="46339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40" name="Freeform 18340"/>
          <p:cNvSpPr/>
          <p:nvPr/>
        </p:nvSpPr>
        <p:spPr>
          <a:xfrm>
            <a:off x="1437418" y="6111747"/>
            <a:ext cx="46339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41" name="Freeform 18341"/>
          <p:cNvSpPr/>
          <p:nvPr/>
        </p:nvSpPr>
        <p:spPr>
          <a:xfrm>
            <a:off x="1496559" y="6111747"/>
            <a:ext cx="63621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42" name="Freeform 18342"/>
          <p:cNvSpPr/>
          <p:nvPr/>
        </p:nvSpPr>
        <p:spPr>
          <a:xfrm>
            <a:off x="1578550" y="6111747"/>
            <a:ext cx="34050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43" name="Freeform 18343"/>
          <p:cNvSpPr/>
          <p:nvPr/>
        </p:nvSpPr>
        <p:spPr>
          <a:xfrm>
            <a:off x="1618361" y="6111747"/>
            <a:ext cx="46339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44" name="Freeform 18344"/>
          <p:cNvSpPr/>
          <p:nvPr/>
        </p:nvSpPr>
        <p:spPr>
          <a:xfrm>
            <a:off x="1728003" y="6111747"/>
            <a:ext cx="50948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45" name="Freeform 18345"/>
          <p:cNvSpPr/>
          <p:nvPr/>
        </p:nvSpPr>
        <p:spPr>
          <a:xfrm>
            <a:off x="1800521" y="6111747"/>
            <a:ext cx="34050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46" name="Freeform 18346"/>
          <p:cNvSpPr/>
          <p:nvPr/>
        </p:nvSpPr>
        <p:spPr>
          <a:xfrm>
            <a:off x="1839897" y="6111747"/>
            <a:ext cx="58885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47" name="Freeform 18347"/>
          <p:cNvSpPr/>
          <p:nvPr/>
        </p:nvSpPr>
        <p:spPr>
          <a:xfrm>
            <a:off x="1964324" y="6111747"/>
            <a:ext cx="50948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48" name="Freeform 18348"/>
          <p:cNvSpPr/>
          <p:nvPr/>
        </p:nvSpPr>
        <p:spPr>
          <a:xfrm>
            <a:off x="2038442" y="6076695"/>
            <a:ext cx="8448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49" name="Freeform 18349"/>
          <p:cNvSpPr/>
          <p:nvPr/>
        </p:nvSpPr>
        <p:spPr>
          <a:xfrm>
            <a:off x="2062444" y="6113271"/>
            <a:ext cx="88839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50" name="Freeform 18350"/>
          <p:cNvSpPr/>
          <p:nvPr/>
        </p:nvSpPr>
        <p:spPr>
          <a:xfrm>
            <a:off x="2161909" y="6111747"/>
            <a:ext cx="50948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51" name="Freeform 18351"/>
          <p:cNvSpPr/>
          <p:nvPr/>
        </p:nvSpPr>
        <p:spPr>
          <a:xfrm>
            <a:off x="2226874" y="6113271"/>
            <a:ext cx="57988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52" name="Freeform 18352"/>
          <p:cNvSpPr/>
          <p:nvPr/>
        </p:nvSpPr>
        <p:spPr>
          <a:xfrm>
            <a:off x="2293440" y="6111747"/>
            <a:ext cx="46339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53" name="Freeform 18353"/>
          <p:cNvSpPr/>
          <p:nvPr/>
        </p:nvSpPr>
        <p:spPr>
          <a:xfrm>
            <a:off x="350519" y="6260845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54" name="Freeform 18354"/>
          <p:cNvSpPr/>
          <p:nvPr/>
        </p:nvSpPr>
        <p:spPr>
          <a:xfrm>
            <a:off x="420623" y="6295897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55" name="Freeform 18355"/>
          <p:cNvSpPr/>
          <p:nvPr/>
        </p:nvSpPr>
        <p:spPr>
          <a:xfrm>
            <a:off x="492124" y="6295897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56" name="Freeform 18356"/>
          <p:cNvSpPr/>
          <p:nvPr/>
        </p:nvSpPr>
        <p:spPr>
          <a:xfrm>
            <a:off x="572262" y="6295897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57" name="Freeform 18357"/>
          <p:cNvSpPr/>
          <p:nvPr/>
        </p:nvSpPr>
        <p:spPr>
          <a:xfrm>
            <a:off x="645287" y="6297421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58" name="Freeform 18358"/>
          <p:cNvSpPr/>
          <p:nvPr/>
        </p:nvSpPr>
        <p:spPr>
          <a:xfrm>
            <a:off x="747014" y="6280657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59" name="Freeform 18359"/>
          <p:cNvSpPr/>
          <p:nvPr/>
        </p:nvSpPr>
        <p:spPr>
          <a:xfrm>
            <a:off x="796035" y="6295897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60" name="Freeform 18360"/>
          <p:cNvSpPr/>
          <p:nvPr/>
        </p:nvSpPr>
        <p:spPr>
          <a:xfrm>
            <a:off x="912113" y="6295897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61" name="Freeform 18361"/>
          <p:cNvSpPr/>
          <p:nvPr/>
        </p:nvSpPr>
        <p:spPr>
          <a:xfrm>
            <a:off x="978662" y="6295897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62" name="Freeform 18362"/>
          <p:cNvSpPr/>
          <p:nvPr/>
        </p:nvSpPr>
        <p:spPr>
          <a:xfrm>
            <a:off x="1035304" y="6295897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63" name="Freeform 18363"/>
          <p:cNvSpPr/>
          <p:nvPr/>
        </p:nvSpPr>
        <p:spPr>
          <a:xfrm>
            <a:off x="1096898" y="6268465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64" name="Freeform 18364"/>
          <p:cNvSpPr/>
          <p:nvPr/>
        </p:nvSpPr>
        <p:spPr>
          <a:xfrm>
            <a:off x="1124966" y="6295897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65" name="Freeform 18365"/>
          <p:cNvSpPr/>
          <p:nvPr/>
        </p:nvSpPr>
        <p:spPr>
          <a:xfrm>
            <a:off x="1179194" y="6280657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66" name="Freeform 18366"/>
          <p:cNvSpPr/>
          <p:nvPr/>
        </p:nvSpPr>
        <p:spPr>
          <a:xfrm>
            <a:off x="1232915" y="6343903"/>
            <a:ext cx="13716" cy="13716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67" name="Freeform 18367"/>
          <p:cNvSpPr/>
          <p:nvPr/>
        </p:nvSpPr>
        <p:spPr>
          <a:xfrm>
            <a:off x="1310385" y="6266941"/>
            <a:ext cx="9144" cy="89916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68" name="Freeform 18368"/>
          <p:cNvSpPr/>
          <p:nvPr/>
        </p:nvSpPr>
        <p:spPr>
          <a:xfrm>
            <a:off x="1378584" y="6295897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69" name="Freeform 18369"/>
          <p:cNvSpPr/>
          <p:nvPr/>
        </p:nvSpPr>
        <p:spPr>
          <a:xfrm>
            <a:off x="1452118" y="6297421"/>
            <a:ext cx="88138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70" name="Freeform 18370"/>
          <p:cNvSpPr/>
          <p:nvPr/>
        </p:nvSpPr>
        <p:spPr>
          <a:xfrm>
            <a:off x="1550669" y="6295897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71" name="Freeform 18371"/>
          <p:cNvSpPr/>
          <p:nvPr/>
        </p:nvSpPr>
        <p:spPr>
          <a:xfrm>
            <a:off x="1664461" y="6295897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72" name="Freeform 18372"/>
          <p:cNvSpPr/>
          <p:nvPr/>
        </p:nvSpPr>
        <p:spPr>
          <a:xfrm>
            <a:off x="1775841" y="6297421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73" name="Freeform 18373"/>
          <p:cNvSpPr/>
          <p:nvPr/>
        </p:nvSpPr>
        <p:spPr>
          <a:xfrm>
            <a:off x="1845944" y="6295643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74" name="Freeform 18374"/>
          <p:cNvSpPr/>
          <p:nvPr/>
        </p:nvSpPr>
        <p:spPr>
          <a:xfrm>
            <a:off x="1912746" y="6260845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75" name="Freeform 18375"/>
          <p:cNvSpPr/>
          <p:nvPr/>
        </p:nvSpPr>
        <p:spPr>
          <a:xfrm>
            <a:off x="2021078" y="6295897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76" name="Freeform 18376"/>
          <p:cNvSpPr/>
          <p:nvPr/>
        </p:nvSpPr>
        <p:spPr>
          <a:xfrm>
            <a:off x="2094611" y="6259321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77" name="Freeform 18377"/>
          <p:cNvSpPr/>
          <p:nvPr/>
        </p:nvSpPr>
        <p:spPr>
          <a:xfrm>
            <a:off x="2179701" y="6295897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78" name="Freeform 18378"/>
          <p:cNvSpPr/>
          <p:nvPr/>
        </p:nvSpPr>
        <p:spPr>
          <a:xfrm>
            <a:off x="2283968" y="6297421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79" name="Freeform 18379"/>
          <p:cNvSpPr/>
          <p:nvPr/>
        </p:nvSpPr>
        <p:spPr>
          <a:xfrm>
            <a:off x="347471" y="6480047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80" name="Freeform 18380"/>
          <p:cNvSpPr/>
          <p:nvPr/>
        </p:nvSpPr>
        <p:spPr>
          <a:xfrm>
            <a:off x="431037" y="6480047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81" name="Freeform 18381"/>
          <p:cNvSpPr/>
          <p:nvPr/>
        </p:nvSpPr>
        <p:spPr>
          <a:xfrm>
            <a:off x="470026" y="6480047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82" name="Freeform 18382"/>
          <p:cNvSpPr/>
          <p:nvPr/>
        </p:nvSpPr>
        <p:spPr>
          <a:xfrm>
            <a:off x="543559" y="6481571"/>
            <a:ext cx="88138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83" name="Freeform 18383"/>
          <p:cNvSpPr/>
          <p:nvPr/>
        </p:nvSpPr>
        <p:spPr>
          <a:xfrm>
            <a:off x="637793" y="6464807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84" name="Freeform 18384"/>
          <p:cNvSpPr/>
          <p:nvPr/>
        </p:nvSpPr>
        <p:spPr>
          <a:xfrm>
            <a:off x="689863" y="6444995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85" name="Freeform 18385"/>
          <p:cNvSpPr/>
          <p:nvPr/>
        </p:nvSpPr>
        <p:spPr>
          <a:xfrm>
            <a:off x="793495" y="6464807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86" name="Freeform 18386"/>
          <p:cNvSpPr/>
          <p:nvPr/>
        </p:nvSpPr>
        <p:spPr>
          <a:xfrm>
            <a:off x="842518" y="6480047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87" name="Freeform 18387"/>
          <p:cNvSpPr/>
          <p:nvPr/>
        </p:nvSpPr>
        <p:spPr>
          <a:xfrm>
            <a:off x="960628" y="6480047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88" name="Freeform 18388"/>
          <p:cNvSpPr/>
          <p:nvPr/>
        </p:nvSpPr>
        <p:spPr>
          <a:xfrm>
            <a:off x="1064895" y="6481571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89" name="Freeform 18389"/>
          <p:cNvSpPr/>
          <p:nvPr/>
        </p:nvSpPr>
        <p:spPr>
          <a:xfrm>
            <a:off x="1170558" y="6480047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90" name="Freeform 18390"/>
          <p:cNvSpPr/>
          <p:nvPr/>
        </p:nvSpPr>
        <p:spPr>
          <a:xfrm>
            <a:off x="1242440" y="6480047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91" name="Freeform 18391"/>
          <p:cNvSpPr/>
          <p:nvPr/>
        </p:nvSpPr>
        <p:spPr>
          <a:xfrm>
            <a:off x="1279397" y="6464807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92" name="Freeform 18392"/>
          <p:cNvSpPr/>
          <p:nvPr/>
        </p:nvSpPr>
        <p:spPr>
          <a:xfrm>
            <a:off x="1369313" y="6480047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93" name="Freeform 18393"/>
          <p:cNvSpPr/>
          <p:nvPr/>
        </p:nvSpPr>
        <p:spPr>
          <a:xfrm>
            <a:off x="1449831" y="6480047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94" name="Freeform 18394"/>
          <p:cNvSpPr/>
          <p:nvPr/>
        </p:nvSpPr>
        <p:spPr>
          <a:xfrm>
            <a:off x="1488821" y="6480047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95" name="Freeform 18395"/>
          <p:cNvSpPr/>
          <p:nvPr/>
        </p:nvSpPr>
        <p:spPr>
          <a:xfrm>
            <a:off x="1562353" y="6443471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96" name="Freeform 18396"/>
          <p:cNvSpPr/>
          <p:nvPr/>
        </p:nvSpPr>
        <p:spPr>
          <a:xfrm>
            <a:off x="1606804" y="6480047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97" name="Freeform 18397"/>
          <p:cNvSpPr/>
          <p:nvPr/>
        </p:nvSpPr>
        <p:spPr>
          <a:xfrm>
            <a:off x="1678051" y="6480047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98" name="Freeform 18398"/>
          <p:cNvSpPr/>
          <p:nvPr/>
        </p:nvSpPr>
        <p:spPr>
          <a:xfrm>
            <a:off x="1734692" y="6480047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99" name="Freeform 18399"/>
          <p:cNvSpPr/>
          <p:nvPr/>
        </p:nvSpPr>
        <p:spPr>
          <a:xfrm>
            <a:off x="1793240" y="6480047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00" name="Freeform 18400"/>
          <p:cNvSpPr/>
          <p:nvPr/>
        </p:nvSpPr>
        <p:spPr>
          <a:xfrm>
            <a:off x="1874520" y="6480047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01" name="Freeform 18401"/>
          <p:cNvSpPr/>
          <p:nvPr/>
        </p:nvSpPr>
        <p:spPr>
          <a:xfrm>
            <a:off x="1913889" y="6480047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02" name="Freeform 18402"/>
          <p:cNvSpPr/>
          <p:nvPr/>
        </p:nvSpPr>
        <p:spPr>
          <a:xfrm>
            <a:off x="1977136" y="6528053"/>
            <a:ext cx="13716" cy="13716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03" name="Rectangle 18403"/>
          <p:cNvSpPr/>
          <p:nvPr/>
        </p:nvSpPr>
        <p:spPr>
          <a:xfrm>
            <a:off x="909192" y="6634784"/>
            <a:ext cx="1469250" cy="377393"/>
          </a:xfrm>
          <a:prstGeom prst="rect">
            <a:avLst/>
          </a:prstGeom>
        </p:spPr>
      </p:sp>
      <p:sp>
        <p:nvSpPr>
          <p:cNvPr id="18404" name="Freeform 18404"/>
          <p:cNvSpPr/>
          <p:nvPr/>
        </p:nvSpPr>
        <p:spPr>
          <a:xfrm>
            <a:off x="982217" y="6692391"/>
            <a:ext cx="67564" cy="89916"/>
          </a:xfrm>
          <a:custGeom>
            <a:avLst/>
            <a:gdLst/>
            <a:ahLst/>
            <a:cxnLst/>
            <a:rect l="0" t="0" r="0" b="0"/>
            <a:pathLst>
              <a:path w="67564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286500" y="7086600"/>
                  <a:pt x="6375400" y="6502400"/>
                </a:cubicBezTo>
                <a:cubicBezTo>
                  <a:pt x="6553200" y="5194300"/>
                  <a:pt x="5892800" y="4356100"/>
                  <a:pt x="4648200" y="4254500"/>
                </a:cubicBezTo>
                <a:lnTo>
                  <a:pt x="4660900" y="4229100"/>
                </a:lnTo>
                <a:cubicBezTo>
                  <a:pt x="5689600" y="4000500"/>
                  <a:pt x="6388100" y="3238500"/>
                  <a:pt x="6515100" y="2260600"/>
                </a:cubicBezTo>
                <a:cubicBezTo>
                  <a:pt x="6756400" y="558800"/>
                  <a:pt x="5435600" y="0"/>
                  <a:pt x="3949700" y="0"/>
                </a:cubicBezTo>
                <a:lnTo>
                  <a:pt x="1270000" y="0"/>
                </a:lnTo>
                <a:close/>
                <a:moveTo>
                  <a:pt x="2057400" y="838200"/>
                </a:moveTo>
                <a:lnTo>
                  <a:pt x="3810000" y="838200"/>
                </a:lnTo>
                <a:cubicBezTo>
                  <a:pt x="5537200" y="838200"/>
                  <a:pt x="5562600" y="1993900"/>
                  <a:pt x="5511800" y="2362200"/>
                </a:cubicBezTo>
                <a:cubicBezTo>
                  <a:pt x="5359400" y="3517900"/>
                  <a:pt x="4343400" y="3937000"/>
                  <a:pt x="3467100" y="3937000"/>
                </a:cubicBezTo>
                <a:lnTo>
                  <a:pt x="1625600" y="3937000"/>
                </a:lnTo>
                <a:close/>
                <a:moveTo>
                  <a:pt x="1524000" y="4699000"/>
                </a:moveTo>
                <a:lnTo>
                  <a:pt x="3390900" y="4699000"/>
                </a:lnTo>
                <a:cubicBezTo>
                  <a:pt x="4851400" y="4699000"/>
                  <a:pt x="5549900" y="5270500"/>
                  <a:pt x="5384800" y="6451600"/>
                </a:cubicBezTo>
                <a:cubicBezTo>
                  <a:pt x="5219700" y="7632700"/>
                  <a:pt x="4102100" y="8153400"/>
                  <a:pt x="2781300" y="8153400"/>
                </a:cubicBezTo>
                <a:lnTo>
                  <a:pt x="10287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05" name="Freeform 18405"/>
          <p:cNvSpPr/>
          <p:nvPr/>
        </p:nvSpPr>
        <p:spPr>
          <a:xfrm>
            <a:off x="1062608" y="6721347"/>
            <a:ext cx="41783" cy="60960"/>
          </a:xfrm>
          <a:custGeom>
            <a:avLst/>
            <a:gdLst/>
            <a:ahLst/>
            <a:cxnLst/>
            <a:rect l="0" t="0" r="0" b="0"/>
            <a:pathLst>
              <a:path w="4178300" h="6096000">
                <a:moveTo>
                  <a:pt x="0" y="6096000"/>
                </a:moveTo>
                <a:lnTo>
                  <a:pt x="838200" y="6096000"/>
                </a:lnTo>
                <a:lnTo>
                  <a:pt x="1308100" y="2743200"/>
                </a:lnTo>
                <a:cubicBezTo>
                  <a:pt x="1422400" y="1943100"/>
                  <a:pt x="2146300" y="838200"/>
                  <a:pt x="3416300" y="838200"/>
                </a:cubicBezTo>
                <a:cubicBezTo>
                  <a:pt x="3644900" y="838200"/>
                  <a:pt x="3797300" y="863600"/>
                  <a:pt x="3886200" y="901700"/>
                </a:cubicBezTo>
                <a:lnTo>
                  <a:pt x="4178300" y="76200"/>
                </a:lnTo>
                <a:cubicBezTo>
                  <a:pt x="4000500" y="25400"/>
                  <a:pt x="3797300" y="0"/>
                  <a:pt x="3556000" y="0"/>
                </a:cubicBezTo>
                <a:cubicBezTo>
                  <a:pt x="2514600" y="0"/>
                  <a:pt x="1816100" y="622300"/>
                  <a:pt x="1485900" y="1257300"/>
                </a:cubicBezTo>
                <a:lnTo>
                  <a:pt x="1460500" y="1257300"/>
                </a:lnTo>
                <a:lnTo>
                  <a:pt x="1612900" y="152400"/>
                </a:lnTo>
                <a:lnTo>
                  <a:pt x="787400" y="152400"/>
                </a:lnTo>
                <a:cubicBezTo>
                  <a:pt x="685800" y="1016000"/>
                  <a:pt x="647700" y="1473200"/>
                  <a:pt x="5715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06" name="Freeform 18406"/>
          <p:cNvSpPr/>
          <p:nvPr/>
        </p:nvSpPr>
        <p:spPr>
          <a:xfrm>
            <a:off x="1102741" y="6721347"/>
            <a:ext cx="63500" cy="62484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07" name="Freeform 18407"/>
          <p:cNvSpPr/>
          <p:nvPr/>
        </p:nvSpPr>
        <p:spPr>
          <a:xfrm>
            <a:off x="1177289" y="6721347"/>
            <a:ext cx="58293" cy="60960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774700" y="152400"/>
                </a:moveTo>
                <a:cubicBezTo>
                  <a:pt x="736600" y="584200"/>
                  <a:pt x="698500" y="1143000"/>
                  <a:pt x="647700" y="1460500"/>
                </a:cubicBezTo>
                <a:lnTo>
                  <a:pt x="0" y="6096000"/>
                </a:ln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213100" y="762000"/>
                  <a:pt x="3390900" y="762000"/>
                </a:cubicBezTo>
                <a:cubicBezTo>
                  <a:pt x="4635500" y="762000"/>
                  <a:pt x="4902200" y="1485900"/>
                  <a:pt x="4711700" y="2806700"/>
                </a:cubicBezTo>
                <a:lnTo>
                  <a:pt x="4254500" y="6096000"/>
                </a:lnTo>
                <a:lnTo>
                  <a:pt x="5092700" y="6096000"/>
                </a:lnTo>
                <a:lnTo>
                  <a:pt x="5626100" y="2324100"/>
                </a:lnTo>
                <a:cubicBezTo>
                  <a:pt x="5829300" y="850900"/>
                  <a:pt x="5219700" y="0"/>
                  <a:pt x="3708400" y="0"/>
                </a:cubicBezTo>
                <a:cubicBezTo>
                  <a:pt x="2921000" y="0"/>
                  <a:pt x="2019300" y="457200"/>
                  <a:pt x="1562100" y="1104900"/>
                </a:cubicBezTo>
                <a:lnTo>
                  <a:pt x="1536700" y="1104900"/>
                </a:lnTo>
                <a:cubicBezTo>
                  <a:pt x="1587500" y="787400"/>
                  <a:pt x="1625600" y="469900"/>
                  <a:pt x="1638300" y="152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08" name="Freeform 18408"/>
          <p:cNvSpPr/>
          <p:nvPr/>
        </p:nvSpPr>
        <p:spPr>
          <a:xfrm>
            <a:off x="1240535" y="6722871"/>
            <a:ext cx="68707" cy="89916"/>
          </a:xfrm>
          <a:custGeom>
            <a:avLst/>
            <a:gdLst/>
            <a:ahLst/>
            <a:cxnLst/>
            <a:rect l="0" t="0" r="0" b="0"/>
            <a:pathLst>
              <a:path w="6870700" h="8991600">
                <a:moveTo>
                  <a:pt x="2171700" y="0"/>
                </a:moveTo>
                <a:lnTo>
                  <a:pt x="1117600" y="0"/>
                </a:lnTo>
                <a:lnTo>
                  <a:pt x="2705100" y="6019800"/>
                </a:lnTo>
                <a:lnTo>
                  <a:pt x="2120900" y="7162800"/>
                </a:lnTo>
                <a:cubicBezTo>
                  <a:pt x="1765300" y="7835900"/>
                  <a:pt x="1409700" y="8229600"/>
                  <a:pt x="825500" y="8229600"/>
                </a:cubicBezTo>
                <a:cubicBezTo>
                  <a:pt x="596900" y="8229600"/>
                  <a:pt x="381000" y="8191500"/>
                  <a:pt x="203200" y="8089900"/>
                </a:cubicBezTo>
                <a:lnTo>
                  <a:pt x="0" y="8902700"/>
                </a:lnTo>
                <a:cubicBezTo>
                  <a:pt x="241300" y="8978900"/>
                  <a:pt x="508000" y="8991600"/>
                  <a:pt x="762000" y="8991600"/>
                </a:cubicBezTo>
                <a:cubicBezTo>
                  <a:pt x="1790700" y="8991600"/>
                  <a:pt x="2362200" y="8407400"/>
                  <a:pt x="2844800" y="7493000"/>
                </a:cubicBezTo>
                <a:lnTo>
                  <a:pt x="6870700" y="0"/>
                </a:lnTo>
                <a:lnTo>
                  <a:pt x="5854700" y="0"/>
                </a:lnTo>
                <a:lnTo>
                  <a:pt x="3340100" y="49149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09" name="Freeform 18409"/>
          <p:cNvSpPr/>
          <p:nvPr/>
        </p:nvSpPr>
        <p:spPr>
          <a:xfrm>
            <a:off x="1355089" y="6692391"/>
            <a:ext cx="68834" cy="89916"/>
          </a:xfrm>
          <a:custGeom>
            <a:avLst/>
            <a:gdLst/>
            <a:ahLst/>
            <a:cxnLst/>
            <a:rect l="0" t="0" r="0" b="0"/>
            <a:pathLst>
              <a:path w="6883400" h="8991600">
                <a:moveTo>
                  <a:pt x="1498600" y="4813300"/>
                </a:moveTo>
                <a:lnTo>
                  <a:pt x="3022600" y="4813300"/>
                </a:lnTo>
                <a:lnTo>
                  <a:pt x="4902200" y="8991600"/>
                </a:lnTo>
                <a:lnTo>
                  <a:pt x="6019800" y="8991600"/>
                </a:lnTo>
                <a:lnTo>
                  <a:pt x="4025900" y="4724400"/>
                </a:lnTo>
                <a:cubicBezTo>
                  <a:pt x="5524500" y="4597400"/>
                  <a:pt x="6477000" y="3644900"/>
                  <a:pt x="6654800" y="2400300"/>
                </a:cubicBezTo>
                <a:cubicBezTo>
                  <a:pt x="6883400" y="787400"/>
                  <a:pt x="5867400" y="0"/>
                  <a:pt x="4038600" y="0"/>
                </a:cubicBezTo>
                <a:lnTo>
                  <a:pt x="1270000" y="0"/>
                </a:lnTo>
                <a:lnTo>
                  <a:pt x="0" y="8991600"/>
                </a:lnTo>
                <a:lnTo>
                  <a:pt x="914400" y="8991600"/>
                </a:lnTo>
                <a:close/>
                <a:moveTo>
                  <a:pt x="2057400" y="838200"/>
                </a:moveTo>
                <a:lnTo>
                  <a:pt x="3683000" y="838200"/>
                </a:lnTo>
                <a:cubicBezTo>
                  <a:pt x="5321300" y="838200"/>
                  <a:pt x="5791200" y="1536700"/>
                  <a:pt x="5664200" y="2400300"/>
                </a:cubicBezTo>
                <a:cubicBezTo>
                  <a:pt x="5537200" y="3263900"/>
                  <a:pt x="4889500" y="3975100"/>
                  <a:pt x="3251200" y="3975100"/>
                </a:cubicBezTo>
                <a:lnTo>
                  <a:pt x="1625600" y="3975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10" name="Freeform 18410"/>
          <p:cNvSpPr/>
          <p:nvPr/>
        </p:nvSpPr>
        <p:spPr>
          <a:xfrm>
            <a:off x="1428495" y="6721347"/>
            <a:ext cx="63500" cy="62484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11" name="Freeform 18411"/>
          <p:cNvSpPr/>
          <p:nvPr/>
        </p:nvSpPr>
        <p:spPr>
          <a:xfrm>
            <a:off x="1501647" y="6721093"/>
            <a:ext cx="58674" cy="62992"/>
          </a:xfrm>
          <a:custGeom>
            <a:avLst/>
            <a:gdLst/>
            <a:ahLst/>
            <a:cxnLst/>
            <a:rect l="0" t="0" r="0" b="0"/>
            <a:pathLst>
              <a:path w="5867400" h="6299200">
                <a:moveTo>
                  <a:pt x="5867400" y="1054100"/>
                </a:moveTo>
                <a:cubicBezTo>
                  <a:pt x="5384800" y="368300"/>
                  <a:pt x="4635500" y="38100"/>
                  <a:pt x="3835400" y="25400"/>
                </a:cubicBezTo>
                <a:cubicBezTo>
                  <a:pt x="1905000" y="0"/>
                  <a:pt x="508000" y="1358900"/>
                  <a:pt x="254000" y="3149600"/>
                </a:cubicBezTo>
                <a:cubicBezTo>
                  <a:pt x="0" y="4940300"/>
                  <a:pt x="1016000" y="6299200"/>
                  <a:pt x="2959100" y="6273800"/>
                </a:cubicBezTo>
                <a:cubicBezTo>
                  <a:pt x="3759200" y="6261100"/>
                  <a:pt x="4597400" y="5930900"/>
                  <a:pt x="5283200" y="5245100"/>
                </a:cubicBezTo>
                <a:lnTo>
                  <a:pt x="4660900" y="4724400"/>
                </a:lnTo>
                <a:cubicBezTo>
                  <a:pt x="4330700" y="5156200"/>
                  <a:pt x="3733800" y="5511800"/>
                  <a:pt x="3073400" y="5511800"/>
                </a:cubicBezTo>
                <a:cubicBezTo>
                  <a:pt x="1676400" y="5537200"/>
                  <a:pt x="977900" y="4508500"/>
                  <a:pt x="1168400" y="3149600"/>
                </a:cubicBezTo>
                <a:cubicBezTo>
                  <a:pt x="1358900" y="1790700"/>
                  <a:pt x="2349500" y="762000"/>
                  <a:pt x="3733800" y="787400"/>
                </a:cubicBezTo>
                <a:cubicBezTo>
                  <a:pt x="4394200" y="787400"/>
                  <a:pt x="4889500" y="1143000"/>
                  <a:pt x="51054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12" name="Freeform 18412"/>
          <p:cNvSpPr/>
          <p:nvPr/>
        </p:nvSpPr>
        <p:spPr>
          <a:xfrm>
            <a:off x="1568703" y="6693915"/>
            <a:ext cx="22352" cy="88392"/>
          </a:xfrm>
          <a:custGeom>
            <a:avLst/>
            <a:gdLst/>
            <a:ahLst/>
            <a:cxnLst/>
            <a:rect l="0" t="0" r="0" b="0"/>
            <a:pathLst>
              <a:path w="2235200" h="8839200">
                <a:moveTo>
                  <a:pt x="1676400" y="2895600"/>
                </a:moveTo>
                <a:lnTo>
                  <a:pt x="838200" y="2895600"/>
                </a:lnTo>
                <a:lnTo>
                  <a:pt x="0" y="8839200"/>
                </a:lnTo>
                <a:lnTo>
                  <a:pt x="838200" y="8839200"/>
                </a:lnTo>
                <a:close/>
                <a:moveTo>
                  <a:pt x="2184400" y="609600"/>
                </a:moveTo>
                <a:cubicBezTo>
                  <a:pt x="2235200" y="254000"/>
                  <a:pt x="1968500" y="0"/>
                  <a:pt x="1663700" y="0"/>
                </a:cubicBezTo>
                <a:cubicBezTo>
                  <a:pt x="1358900" y="0"/>
                  <a:pt x="1016000" y="254000"/>
                  <a:pt x="965200" y="609600"/>
                </a:cubicBezTo>
                <a:cubicBezTo>
                  <a:pt x="914400" y="965200"/>
                  <a:pt x="1181100" y="1219200"/>
                  <a:pt x="1485900" y="1219200"/>
                </a:cubicBezTo>
                <a:cubicBezTo>
                  <a:pt x="1790700" y="1219200"/>
                  <a:pt x="2133600" y="965200"/>
                  <a:pt x="21844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13" name="Freeform 18413"/>
          <p:cNvSpPr/>
          <p:nvPr/>
        </p:nvSpPr>
        <p:spPr>
          <a:xfrm>
            <a:off x="1599819" y="6721347"/>
            <a:ext cx="58293" cy="60960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774700" y="152400"/>
                </a:moveTo>
                <a:cubicBezTo>
                  <a:pt x="736600" y="584200"/>
                  <a:pt x="698500" y="1143000"/>
                  <a:pt x="647700" y="1460500"/>
                </a:cubicBezTo>
                <a:lnTo>
                  <a:pt x="0" y="6096000"/>
                </a:ln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213100" y="762000"/>
                  <a:pt x="3390900" y="762000"/>
                </a:cubicBezTo>
                <a:cubicBezTo>
                  <a:pt x="4635500" y="762000"/>
                  <a:pt x="4902200" y="1485900"/>
                  <a:pt x="4711700" y="2806700"/>
                </a:cubicBezTo>
                <a:lnTo>
                  <a:pt x="4254500" y="6096000"/>
                </a:lnTo>
                <a:lnTo>
                  <a:pt x="5092700" y="6096000"/>
                </a:lnTo>
                <a:lnTo>
                  <a:pt x="5626100" y="2324100"/>
                </a:lnTo>
                <a:cubicBezTo>
                  <a:pt x="5829300" y="850900"/>
                  <a:pt x="5219700" y="0"/>
                  <a:pt x="3708400" y="0"/>
                </a:cubicBezTo>
                <a:cubicBezTo>
                  <a:pt x="2921000" y="0"/>
                  <a:pt x="2019300" y="457200"/>
                  <a:pt x="1562100" y="1104900"/>
                </a:cubicBezTo>
                <a:lnTo>
                  <a:pt x="1536700" y="1104900"/>
                </a:lnTo>
                <a:cubicBezTo>
                  <a:pt x="1587500" y="787400"/>
                  <a:pt x="1625600" y="469900"/>
                  <a:pt x="1638300" y="152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14" name="Freeform 18414"/>
          <p:cNvSpPr/>
          <p:nvPr/>
        </p:nvSpPr>
        <p:spPr>
          <a:xfrm>
            <a:off x="1671573" y="6721347"/>
            <a:ext cx="68199" cy="62484"/>
          </a:xfrm>
          <a:custGeom>
            <a:avLst/>
            <a:gdLst/>
            <a:ahLst/>
            <a:cxnLst/>
            <a:rect l="0" t="0" r="0" b="0"/>
            <a:pathLst>
              <a:path w="6819900" h="6248400">
                <a:moveTo>
                  <a:pt x="6565900" y="3124200"/>
                </a:moveTo>
                <a:cubicBezTo>
                  <a:pt x="6819900" y="1333500"/>
                  <a:pt x="5689600" y="0"/>
                  <a:pt x="38354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959100" y="6248400"/>
                </a:cubicBezTo>
                <a:cubicBezTo>
                  <a:pt x="4813300" y="6248400"/>
                  <a:pt x="6311900" y="4914900"/>
                  <a:pt x="6565900" y="3124200"/>
                </a:cubicBezTo>
                <a:close/>
                <a:moveTo>
                  <a:pt x="5651500" y="3124200"/>
                </a:moveTo>
                <a:cubicBezTo>
                  <a:pt x="5461000" y="4457700"/>
                  <a:pt x="4457700" y="5486400"/>
                  <a:pt x="3073400" y="5486400"/>
                </a:cubicBezTo>
                <a:cubicBezTo>
                  <a:pt x="1701800" y="5486400"/>
                  <a:pt x="977900" y="4457700"/>
                  <a:pt x="1168400" y="3124200"/>
                </a:cubicBezTo>
                <a:cubicBezTo>
                  <a:pt x="1358900" y="1790700"/>
                  <a:pt x="2362200" y="762000"/>
                  <a:pt x="3733800" y="762000"/>
                </a:cubicBezTo>
                <a:cubicBezTo>
                  <a:pt x="5118100" y="762000"/>
                  <a:pt x="5842000" y="1790700"/>
                  <a:pt x="5651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15" name="Freeform 18415"/>
          <p:cNvSpPr/>
          <p:nvPr/>
        </p:nvSpPr>
        <p:spPr>
          <a:xfrm>
            <a:off x="1747265" y="6721347"/>
            <a:ext cx="49657" cy="62484"/>
          </a:xfrm>
          <a:custGeom>
            <a:avLst/>
            <a:gdLst/>
            <a:ahLst/>
            <a:cxnLst/>
            <a:rect l="0" t="0" r="0" b="0"/>
            <a:pathLst>
              <a:path w="4965700" h="6248400">
                <a:moveTo>
                  <a:pt x="4965700" y="1066800"/>
                </a:moveTo>
                <a:cubicBezTo>
                  <a:pt x="4686300" y="292100"/>
                  <a:pt x="3949700" y="0"/>
                  <a:pt x="3124200" y="0"/>
                </a:cubicBezTo>
                <a:cubicBezTo>
                  <a:pt x="2006600" y="0"/>
                  <a:pt x="850900" y="558800"/>
                  <a:pt x="685800" y="1790700"/>
                </a:cubicBezTo>
                <a:cubicBezTo>
                  <a:pt x="520700" y="2921000"/>
                  <a:pt x="1587500" y="3251200"/>
                  <a:pt x="1981200" y="3352800"/>
                </a:cubicBezTo>
                <a:lnTo>
                  <a:pt x="2768600" y="3543300"/>
                </a:lnTo>
                <a:cubicBezTo>
                  <a:pt x="3378200" y="3695700"/>
                  <a:pt x="3848100" y="3898900"/>
                  <a:pt x="3771900" y="4495800"/>
                </a:cubicBezTo>
                <a:cubicBezTo>
                  <a:pt x="3670300" y="5181600"/>
                  <a:pt x="2921000" y="5486400"/>
                  <a:pt x="2235200" y="5486400"/>
                </a:cubicBezTo>
                <a:cubicBezTo>
                  <a:pt x="1536700" y="5486400"/>
                  <a:pt x="1066800" y="5130800"/>
                  <a:pt x="800100" y="4597400"/>
                </a:cubicBezTo>
                <a:lnTo>
                  <a:pt x="0" y="5092700"/>
                </a:lnTo>
                <a:cubicBezTo>
                  <a:pt x="444500" y="5930900"/>
                  <a:pt x="1219200" y="6248400"/>
                  <a:pt x="2120900" y="6248400"/>
                </a:cubicBezTo>
                <a:cubicBezTo>
                  <a:pt x="3276600" y="6248400"/>
                  <a:pt x="4508500" y="5715000"/>
                  <a:pt x="4699000" y="4419600"/>
                </a:cubicBezTo>
                <a:cubicBezTo>
                  <a:pt x="4813300" y="3581400"/>
                  <a:pt x="4267200" y="2984500"/>
                  <a:pt x="3479800" y="2794000"/>
                </a:cubicBezTo>
                <a:lnTo>
                  <a:pt x="2654300" y="2590800"/>
                </a:lnTo>
                <a:cubicBezTo>
                  <a:pt x="1905000" y="2413000"/>
                  <a:pt x="1536700" y="2209800"/>
                  <a:pt x="1612900" y="1651000"/>
                </a:cubicBezTo>
                <a:cubicBezTo>
                  <a:pt x="1701800" y="1016000"/>
                  <a:pt x="2387600" y="762000"/>
                  <a:pt x="2971800" y="762000"/>
                </a:cubicBezTo>
                <a:cubicBezTo>
                  <a:pt x="3581400" y="762000"/>
                  <a:pt x="3962400" y="1079500"/>
                  <a:pt x="41402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16" name="Freeform 18416"/>
          <p:cNvSpPr/>
          <p:nvPr/>
        </p:nvSpPr>
        <p:spPr>
          <a:xfrm>
            <a:off x="1836166" y="6692391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387600" y="6629400"/>
                </a:moveTo>
                <a:lnTo>
                  <a:pt x="69850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6070600" y="0"/>
                </a:lnTo>
                <a:lnTo>
                  <a:pt x="518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5473700" y="1066800"/>
                </a:moveTo>
                <a:lnTo>
                  <a:pt x="6743700" y="5791200"/>
                </a:lnTo>
                <a:lnTo>
                  <a:pt x="2844800" y="579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17" name="Freeform 18417"/>
          <p:cNvSpPr/>
          <p:nvPr/>
        </p:nvSpPr>
        <p:spPr>
          <a:xfrm>
            <a:off x="1935860" y="6721347"/>
            <a:ext cx="41783" cy="60960"/>
          </a:xfrm>
          <a:custGeom>
            <a:avLst/>
            <a:gdLst/>
            <a:ahLst/>
            <a:cxnLst/>
            <a:rect l="0" t="0" r="0" b="0"/>
            <a:pathLst>
              <a:path w="4178300" h="6096000">
                <a:moveTo>
                  <a:pt x="0" y="6096000"/>
                </a:moveTo>
                <a:lnTo>
                  <a:pt x="838200" y="6096000"/>
                </a:lnTo>
                <a:lnTo>
                  <a:pt x="1308100" y="2743200"/>
                </a:lnTo>
                <a:cubicBezTo>
                  <a:pt x="1422400" y="1943100"/>
                  <a:pt x="2146300" y="838200"/>
                  <a:pt x="3416300" y="838200"/>
                </a:cubicBezTo>
                <a:cubicBezTo>
                  <a:pt x="3644900" y="838200"/>
                  <a:pt x="3797300" y="863600"/>
                  <a:pt x="3886200" y="901700"/>
                </a:cubicBezTo>
                <a:lnTo>
                  <a:pt x="4178300" y="76200"/>
                </a:lnTo>
                <a:cubicBezTo>
                  <a:pt x="4000500" y="25400"/>
                  <a:pt x="3797300" y="0"/>
                  <a:pt x="3556000" y="0"/>
                </a:cubicBezTo>
                <a:cubicBezTo>
                  <a:pt x="2514600" y="0"/>
                  <a:pt x="1816100" y="622300"/>
                  <a:pt x="1485900" y="1257300"/>
                </a:cubicBezTo>
                <a:lnTo>
                  <a:pt x="1460500" y="1257300"/>
                </a:lnTo>
                <a:lnTo>
                  <a:pt x="1612900" y="152400"/>
                </a:lnTo>
                <a:lnTo>
                  <a:pt x="787400" y="152400"/>
                </a:lnTo>
                <a:cubicBezTo>
                  <a:pt x="685800" y="1016000"/>
                  <a:pt x="647700" y="1473200"/>
                  <a:pt x="5715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18" name="Freeform 18418"/>
          <p:cNvSpPr/>
          <p:nvPr/>
        </p:nvSpPr>
        <p:spPr>
          <a:xfrm>
            <a:off x="1973059" y="6721347"/>
            <a:ext cx="71501" cy="91440"/>
          </a:xfrm>
          <a:custGeom>
            <a:avLst/>
            <a:gdLst/>
            <a:ahLst/>
            <a:cxnLst/>
            <a:rect l="0" t="0" r="0" b="0"/>
            <a:pathLst>
              <a:path w="7150100" h="9144000">
                <a:moveTo>
                  <a:pt x="0" y="7950200"/>
                </a:moveTo>
                <a:cubicBezTo>
                  <a:pt x="647700" y="8763000"/>
                  <a:pt x="1511300" y="9144000"/>
                  <a:pt x="2692400" y="9144000"/>
                </a:cubicBezTo>
                <a:cubicBezTo>
                  <a:pt x="5359400" y="9144000"/>
                  <a:pt x="6134100" y="7340600"/>
                  <a:pt x="6324600" y="6045200"/>
                </a:cubicBezTo>
                <a:lnTo>
                  <a:pt x="7150100" y="152400"/>
                </a:lnTo>
                <a:lnTo>
                  <a:pt x="6311900" y="152400"/>
                </a:lnTo>
                <a:lnTo>
                  <a:pt x="6172200" y="1143000"/>
                </a:lnTo>
                <a:lnTo>
                  <a:pt x="6146800" y="1143000"/>
                </a:lnTo>
                <a:cubicBezTo>
                  <a:pt x="5588000" y="215900"/>
                  <a:pt x="4711700" y="0"/>
                  <a:pt x="4000500" y="0"/>
                </a:cubicBezTo>
                <a:cubicBezTo>
                  <a:pt x="2247900" y="0"/>
                  <a:pt x="800100" y="1346200"/>
                  <a:pt x="546100" y="3073400"/>
                </a:cubicBezTo>
                <a:cubicBezTo>
                  <a:pt x="304800" y="4813300"/>
                  <a:pt x="1511300" y="6096000"/>
                  <a:pt x="3225800" y="6096000"/>
                </a:cubicBezTo>
                <a:cubicBezTo>
                  <a:pt x="4089400" y="6096000"/>
                  <a:pt x="4965700" y="5778500"/>
                  <a:pt x="5600700" y="4978400"/>
                </a:cubicBezTo>
                <a:lnTo>
                  <a:pt x="5626100" y="4978400"/>
                </a:lnTo>
                <a:lnTo>
                  <a:pt x="5486400" y="6045200"/>
                </a:lnTo>
                <a:cubicBezTo>
                  <a:pt x="5295900" y="7327900"/>
                  <a:pt x="4546600" y="8382000"/>
                  <a:pt x="2844800" y="8382000"/>
                </a:cubicBezTo>
                <a:cubicBezTo>
                  <a:pt x="1892300" y="8382000"/>
                  <a:pt x="1117600" y="7950200"/>
                  <a:pt x="723900" y="7289800"/>
                </a:cubicBezTo>
                <a:close/>
                <a:moveTo>
                  <a:pt x="1473200" y="3048000"/>
                </a:moveTo>
                <a:cubicBezTo>
                  <a:pt x="1651000" y="1803400"/>
                  <a:pt x="2755900" y="762000"/>
                  <a:pt x="4000500" y="762000"/>
                </a:cubicBezTo>
                <a:cubicBezTo>
                  <a:pt x="5397500" y="762000"/>
                  <a:pt x="6108700" y="1803400"/>
                  <a:pt x="5930900" y="3048000"/>
                </a:cubicBezTo>
                <a:cubicBezTo>
                  <a:pt x="5791200" y="4419600"/>
                  <a:pt x="4572000" y="5334000"/>
                  <a:pt x="3352800" y="5334000"/>
                </a:cubicBezTo>
                <a:cubicBezTo>
                  <a:pt x="2108200" y="5334000"/>
                  <a:pt x="1295400" y="4292600"/>
                  <a:pt x="1473200" y="3048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19" name="Freeform 18419"/>
          <p:cNvSpPr/>
          <p:nvPr/>
        </p:nvSpPr>
        <p:spPr>
          <a:xfrm>
            <a:off x="2058530" y="6722871"/>
            <a:ext cx="58293" cy="60960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5054600" y="5943600"/>
                </a:moveTo>
                <a:cubicBezTo>
                  <a:pt x="5092700" y="5511800"/>
                  <a:pt x="5130800" y="4953000"/>
                  <a:pt x="5168900" y="4635500"/>
                </a:cubicBezTo>
                <a:lnTo>
                  <a:pt x="5829300" y="0"/>
                </a:lnTo>
                <a:lnTo>
                  <a:pt x="4991100" y="0"/>
                </a:lnTo>
                <a:lnTo>
                  <a:pt x="4559300" y="3048000"/>
                </a:lnTo>
                <a:cubicBezTo>
                  <a:pt x="4254500" y="5219700"/>
                  <a:pt x="2616200" y="5334000"/>
                  <a:pt x="2438400" y="5334000"/>
                </a:cubicBezTo>
                <a:cubicBezTo>
                  <a:pt x="1193800" y="5334000"/>
                  <a:pt x="927100" y="4610100"/>
                  <a:pt x="1104900" y="3289300"/>
                </a:cubicBezTo>
                <a:lnTo>
                  <a:pt x="1574800" y="0"/>
                </a:lnTo>
                <a:lnTo>
                  <a:pt x="736600" y="0"/>
                </a:lnTo>
                <a:lnTo>
                  <a:pt x="203200" y="3771900"/>
                </a:lnTo>
                <a:cubicBezTo>
                  <a:pt x="0" y="5245100"/>
                  <a:pt x="596900" y="6096000"/>
                  <a:pt x="2108200" y="6096000"/>
                </a:cubicBezTo>
                <a:cubicBezTo>
                  <a:pt x="2895600" y="6096000"/>
                  <a:pt x="3797300" y="5638800"/>
                  <a:pt x="4267200" y="4991100"/>
                </a:cubicBezTo>
                <a:lnTo>
                  <a:pt x="4292600" y="4991100"/>
                </a:lnTo>
                <a:cubicBezTo>
                  <a:pt x="4241800" y="5308600"/>
                  <a:pt x="4203700" y="5626100"/>
                  <a:pt x="4191000" y="5943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20" name="Freeform 18420"/>
          <p:cNvSpPr/>
          <p:nvPr/>
        </p:nvSpPr>
        <p:spPr>
          <a:xfrm>
            <a:off x="2129269" y="6721347"/>
            <a:ext cx="63500" cy="62484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21" name="Freeform 18421"/>
          <p:cNvSpPr/>
          <p:nvPr/>
        </p:nvSpPr>
        <p:spPr>
          <a:xfrm>
            <a:off x="2203691" y="6706107"/>
            <a:ext cx="39243" cy="77724"/>
          </a:xfrm>
          <a:custGeom>
            <a:avLst/>
            <a:gdLst/>
            <a:ahLst/>
            <a:cxnLst/>
            <a:rect l="0" t="0" r="0" b="0"/>
            <a:pathLst>
              <a:path w="3924300" h="7772400">
                <a:moveTo>
                  <a:pt x="3924300" y="1676400"/>
                </a:moveTo>
                <a:lnTo>
                  <a:pt x="2209800" y="1676400"/>
                </a:lnTo>
                <a:lnTo>
                  <a:pt x="2438400" y="0"/>
                </a:lnTo>
                <a:lnTo>
                  <a:pt x="1600200" y="0"/>
                </a:lnTo>
                <a:lnTo>
                  <a:pt x="1371600" y="1676400"/>
                </a:lnTo>
                <a:lnTo>
                  <a:pt x="11430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736600" y="6184900"/>
                </a:lnTo>
                <a:cubicBezTo>
                  <a:pt x="546100" y="7493000"/>
                  <a:pt x="1346200" y="7772400"/>
                  <a:pt x="1981200" y="7772400"/>
                </a:cubicBezTo>
                <a:cubicBezTo>
                  <a:pt x="2400300" y="7772400"/>
                  <a:pt x="2819400" y="7696200"/>
                  <a:pt x="3149600" y="7556500"/>
                </a:cubicBezTo>
                <a:lnTo>
                  <a:pt x="3213100" y="6781800"/>
                </a:lnTo>
                <a:cubicBezTo>
                  <a:pt x="2946400" y="6921500"/>
                  <a:pt x="2616200" y="7010400"/>
                  <a:pt x="2324100" y="7010400"/>
                </a:cubicBezTo>
                <a:cubicBezTo>
                  <a:pt x="1803400" y="7010400"/>
                  <a:pt x="1485900" y="6832600"/>
                  <a:pt x="16129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22" name="Freeform 18422"/>
          <p:cNvSpPr/>
          <p:nvPr/>
        </p:nvSpPr>
        <p:spPr>
          <a:xfrm>
            <a:off x="2246109" y="6721347"/>
            <a:ext cx="56515" cy="62484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23" name="Freeform 18423"/>
          <p:cNvSpPr/>
          <p:nvPr/>
        </p:nvSpPr>
        <p:spPr>
          <a:xfrm>
            <a:off x="2313546" y="6770242"/>
            <a:ext cx="22987" cy="29845"/>
          </a:xfrm>
          <a:custGeom>
            <a:avLst/>
            <a:gdLst/>
            <a:ahLst/>
            <a:cxnLst/>
            <a:rect l="0" t="0" r="0" b="0"/>
            <a:pathLst>
              <a:path w="2298700" h="2984500">
                <a:moveTo>
                  <a:pt x="2298700" y="0"/>
                </a:moveTo>
                <a:lnTo>
                  <a:pt x="12700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24" name="Freeform 18424"/>
          <p:cNvSpPr/>
          <p:nvPr/>
        </p:nvSpPr>
        <p:spPr>
          <a:xfrm>
            <a:off x="917066" y="6874255"/>
            <a:ext cx="66294" cy="94488"/>
          </a:xfrm>
          <a:custGeom>
            <a:avLst/>
            <a:gdLst/>
            <a:ahLst/>
            <a:cxnLst/>
            <a:rect l="0" t="0" r="0" b="0"/>
            <a:pathLst>
              <a:path w="6629400" h="9448800">
                <a:moveTo>
                  <a:pt x="6629400" y="1092200"/>
                </a:moveTo>
                <a:cubicBezTo>
                  <a:pt x="6032500" y="279400"/>
                  <a:pt x="5257800" y="0"/>
                  <a:pt x="4241800" y="0"/>
                </a:cubicBezTo>
                <a:cubicBezTo>
                  <a:pt x="2781300" y="0"/>
                  <a:pt x="1219200" y="812800"/>
                  <a:pt x="977900" y="2552700"/>
                </a:cubicBezTo>
                <a:cubicBezTo>
                  <a:pt x="508000" y="5842000"/>
                  <a:pt x="5321300" y="4432300"/>
                  <a:pt x="4965700" y="6972300"/>
                </a:cubicBezTo>
                <a:cubicBezTo>
                  <a:pt x="4813300" y="8026400"/>
                  <a:pt x="3708400" y="8610600"/>
                  <a:pt x="2806700" y="8610600"/>
                </a:cubicBezTo>
                <a:cubicBezTo>
                  <a:pt x="1866900" y="8610600"/>
                  <a:pt x="1206500" y="8178800"/>
                  <a:pt x="914400" y="7518400"/>
                </a:cubicBezTo>
                <a:lnTo>
                  <a:pt x="0" y="8115300"/>
                </a:lnTo>
                <a:cubicBezTo>
                  <a:pt x="558800" y="9055100"/>
                  <a:pt x="1549400" y="9448800"/>
                  <a:pt x="2641600" y="9448800"/>
                </a:cubicBezTo>
                <a:cubicBezTo>
                  <a:pt x="4064000" y="9448800"/>
                  <a:pt x="5740400" y="8483600"/>
                  <a:pt x="5969000" y="6845300"/>
                </a:cubicBezTo>
                <a:cubicBezTo>
                  <a:pt x="6426200" y="3606800"/>
                  <a:pt x="1638300" y="4889500"/>
                  <a:pt x="1981200" y="2463800"/>
                </a:cubicBezTo>
                <a:cubicBezTo>
                  <a:pt x="2133600" y="1333500"/>
                  <a:pt x="3187700" y="838200"/>
                  <a:pt x="4127500" y="838200"/>
                </a:cubicBezTo>
                <a:cubicBezTo>
                  <a:pt x="4889500" y="838200"/>
                  <a:pt x="5435600" y="1130300"/>
                  <a:pt x="5740400" y="1714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25" name="Freeform 18425"/>
          <p:cNvSpPr/>
          <p:nvPr/>
        </p:nvSpPr>
        <p:spPr>
          <a:xfrm>
            <a:off x="991361" y="6890257"/>
            <a:ext cx="39243" cy="77724"/>
          </a:xfrm>
          <a:custGeom>
            <a:avLst/>
            <a:gdLst/>
            <a:ahLst/>
            <a:cxnLst/>
            <a:rect l="0" t="0" r="0" b="0"/>
            <a:pathLst>
              <a:path w="3924300" h="7772400">
                <a:moveTo>
                  <a:pt x="3924300" y="1676400"/>
                </a:moveTo>
                <a:lnTo>
                  <a:pt x="2209800" y="1676400"/>
                </a:lnTo>
                <a:lnTo>
                  <a:pt x="2438400" y="0"/>
                </a:lnTo>
                <a:lnTo>
                  <a:pt x="1600200" y="0"/>
                </a:lnTo>
                <a:lnTo>
                  <a:pt x="1371600" y="1676400"/>
                </a:lnTo>
                <a:lnTo>
                  <a:pt x="11430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736600" y="6184900"/>
                </a:lnTo>
                <a:cubicBezTo>
                  <a:pt x="546100" y="7493000"/>
                  <a:pt x="1346200" y="7772400"/>
                  <a:pt x="1981200" y="7772400"/>
                </a:cubicBezTo>
                <a:cubicBezTo>
                  <a:pt x="2400300" y="7772400"/>
                  <a:pt x="2819400" y="7696200"/>
                  <a:pt x="3149600" y="7556500"/>
                </a:cubicBezTo>
                <a:lnTo>
                  <a:pt x="3213100" y="6781800"/>
                </a:lnTo>
                <a:cubicBezTo>
                  <a:pt x="2946400" y="6921500"/>
                  <a:pt x="2616200" y="7010400"/>
                  <a:pt x="2324100" y="7010400"/>
                </a:cubicBezTo>
                <a:cubicBezTo>
                  <a:pt x="1803400" y="7010400"/>
                  <a:pt x="1485900" y="6832600"/>
                  <a:pt x="16129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26" name="Freeform 18426"/>
          <p:cNvSpPr/>
          <p:nvPr/>
        </p:nvSpPr>
        <p:spPr>
          <a:xfrm>
            <a:off x="1037208" y="6907021"/>
            <a:ext cx="58293" cy="60960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5054600" y="5943600"/>
                </a:moveTo>
                <a:cubicBezTo>
                  <a:pt x="5092700" y="5511800"/>
                  <a:pt x="5130800" y="4953000"/>
                  <a:pt x="5168900" y="4635500"/>
                </a:cubicBezTo>
                <a:lnTo>
                  <a:pt x="5829300" y="0"/>
                </a:lnTo>
                <a:lnTo>
                  <a:pt x="4991100" y="0"/>
                </a:lnTo>
                <a:lnTo>
                  <a:pt x="4559300" y="3048000"/>
                </a:lnTo>
                <a:cubicBezTo>
                  <a:pt x="4254500" y="5219700"/>
                  <a:pt x="2616200" y="5334000"/>
                  <a:pt x="2438400" y="5334000"/>
                </a:cubicBezTo>
                <a:cubicBezTo>
                  <a:pt x="1193800" y="5334000"/>
                  <a:pt x="927100" y="4610100"/>
                  <a:pt x="1104900" y="3289300"/>
                </a:cubicBezTo>
                <a:lnTo>
                  <a:pt x="1574800" y="0"/>
                </a:lnTo>
                <a:lnTo>
                  <a:pt x="736600" y="0"/>
                </a:lnTo>
                <a:lnTo>
                  <a:pt x="203200" y="3771900"/>
                </a:lnTo>
                <a:cubicBezTo>
                  <a:pt x="0" y="5245100"/>
                  <a:pt x="596900" y="6096000"/>
                  <a:pt x="2108200" y="6096000"/>
                </a:cubicBezTo>
                <a:cubicBezTo>
                  <a:pt x="2895600" y="6096000"/>
                  <a:pt x="3797300" y="5638800"/>
                  <a:pt x="4267200" y="4991100"/>
                </a:cubicBezTo>
                <a:lnTo>
                  <a:pt x="4292600" y="4991100"/>
                </a:lnTo>
                <a:cubicBezTo>
                  <a:pt x="4241800" y="5308600"/>
                  <a:pt x="4203700" y="5626100"/>
                  <a:pt x="4191000" y="5943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27" name="Freeform 18427"/>
          <p:cNvSpPr/>
          <p:nvPr/>
        </p:nvSpPr>
        <p:spPr>
          <a:xfrm>
            <a:off x="1106931" y="6870445"/>
            <a:ext cx="75184" cy="97536"/>
          </a:xfrm>
          <a:custGeom>
            <a:avLst/>
            <a:gdLst/>
            <a:ahLst/>
            <a:cxnLst/>
            <a:rect l="0" t="0" r="0" b="0"/>
            <a:pathLst>
              <a:path w="7518400" h="9753600">
                <a:moveTo>
                  <a:pt x="7518400" y="0"/>
                </a:moveTo>
                <a:lnTo>
                  <a:pt x="6680200" y="0"/>
                </a:lnTo>
                <a:lnTo>
                  <a:pt x="6032500" y="4648200"/>
                </a:lnTo>
                <a:lnTo>
                  <a:pt x="6007100" y="4648200"/>
                </a:lnTo>
                <a:cubicBezTo>
                  <a:pt x="5575300" y="3848100"/>
                  <a:pt x="4635500" y="3505200"/>
                  <a:pt x="3848100" y="3505200"/>
                </a:cubicBezTo>
                <a:cubicBezTo>
                  <a:pt x="1993900" y="3505200"/>
                  <a:pt x="508000" y="4838700"/>
                  <a:pt x="254000" y="6629400"/>
                </a:cubicBezTo>
                <a:cubicBezTo>
                  <a:pt x="0" y="8420100"/>
                  <a:pt x="1117600" y="9753600"/>
                  <a:pt x="2971800" y="9753600"/>
                </a:cubicBezTo>
                <a:cubicBezTo>
                  <a:pt x="3759200" y="9753600"/>
                  <a:pt x="4787900" y="9410700"/>
                  <a:pt x="5448300" y="8610600"/>
                </a:cubicBezTo>
                <a:lnTo>
                  <a:pt x="5473700" y="8610600"/>
                </a:lnTo>
                <a:lnTo>
                  <a:pt x="5334000" y="9601200"/>
                </a:lnTo>
                <a:lnTo>
                  <a:pt x="6172200" y="9601200"/>
                </a:lnTo>
                <a:close/>
                <a:moveTo>
                  <a:pt x="1168400" y="6629400"/>
                </a:moveTo>
                <a:cubicBezTo>
                  <a:pt x="1358900" y="5295900"/>
                  <a:pt x="2362200" y="4267200"/>
                  <a:pt x="3746500" y="4267200"/>
                </a:cubicBezTo>
                <a:cubicBezTo>
                  <a:pt x="5118100" y="4267200"/>
                  <a:pt x="5981700" y="5295900"/>
                  <a:pt x="5791200" y="6629400"/>
                </a:cubicBezTo>
                <a:cubicBezTo>
                  <a:pt x="5600700" y="7962900"/>
                  <a:pt x="4457700" y="8991600"/>
                  <a:pt x="3086100" y="8991600"/>
                </a:cubicBezTo>
                <a:cubicBezTo>
                  <a:pt x="1701800" y="8991600"/>
                  <a:pt x="977900" y="7962900"/>
                  <a:pt x="1168400" y="6629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28" name="Freeform 18428"/>
          <p:cNvSpPr/>
          <p:nvPr/>
        </p:nvSpPr>
        <p:spPr>
          <a:xfrm>
            <a:off x="1191386" y="6878065"/>
            <a:ext cx="22352" cy="88392"/>
          </a:xfrm>
          <a:custGeom>
            <a:avLst/>
            <a:gdLst/>
            <a:ahLst/>
            <a:cxnLst/>
            <a:rect l="0" t="0" r="0" b="0"/>
            <a:pathLst>
              <a:path w="2235200" h="8839200">
                <a:moveTo>
                  <a:pt x="1676400" y="2895600"/>
                </a:moveTo>
                <a:lnTo>
                  <a:pt x="838200" y="2895600"/>
                </a:lnTo>
                <a:lnTo>
                  <a:pt x="0" y="8839200"/>
                </a:lnTo>
                <a:lnTo>
                  <a:pt x="838200" y="8839200"/>
                </a:lnTo>
                <a:close/>
                <a:moveTo>
                  <a:pt x="2184400" y="609600"/>
                </a:moveTo>
                <a:cubicBezTo>
                  <a:pt x="2235200" y="254000"/>
                  <a:pt x="1968500" y="0"/>
                  <a:pt x="1663700" y="0"/>
                </a:cubicBezTo>
                <a:cubicBezTo>
                  <a:pt x="1358900" y="0"/>
                  <a:pt x="1016000" y="254000"/>
                  <a:pt x="965200" y="609600"/>
                </a:cubicBezTo>
                <a:cubicBezTo>
                  <a:pt x="914400" y="965200"/>
                  <a:pt x="1181100" y="1219200"/>
                  <a:pt x="1485900" y="1219200"/>
                </a:cubicBezTo>
                <a:cubicBezTo>
                  <a:pt x="1790700" y="1219200"/>
                  <a:pt x="2133600" y="965200"/>
                  <a:pt x="21844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29" name="Freeform 18429"/>
          <p:cNvSpPr/>
          <p:nvPr/>
        </p:nvSpPr>
        <p:spPr>
          <a:xfrm>
            <a:off x="1221104" y="6905497"/>
            <a:ext cx="68199" cy="62484"/>
          </a:xfrm>
          <a:custGeom>
            <a:avLst/>
            <a:gdLst/>
            <a:ahLst/>
            <a:cxnLst/>
            <a:rect l="0" t="0" r="0" b="0"/>
            <a:pathLst>
              <a:path w="6819900" h="6248400">
                <a:moveTo>
                  <a:pt x="6565900" y="3124200"/>
                </a:moveTo>
                <a:cubicBezTo>
                  <a:pt x="6819900" y="1333500"/>
                  <a:pt x="5689600" y="0"/>
                  <a:pt x="38354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959100" y="6248400"/>
                </a:cubicBezTo>
                <a:cubicBezTo>
                  <a:pt x="4813300" y="6248400"/>
                  <a:pt x="6311900" y="4914900"/>
                  <a:pt x="6565900" y="3124200"/>
                </a:cubicBezTo>
                <a:close/>
                <a:moveTo>
                  <a:pt x="5651500" y="3124200"/>
                </a:moveTo>
                <a:cubicBezTo>
                  <a:pt x="5461000" y="4457700"/>
                  <a:pt x="4457700" y="5486400"/>
                  <a:pt x="3073400" y="5486400"/>
                </a:cubicBezTo>
                <a:cubicBezTo>
                  <a:pt x="1701800" y="5486400"/>
                  <a:pt x="977900" y="4457700"/>
                  <a:pt x="1168400" y="3124200"/>
                </a:cubicBezTo>
                <a:cubicBezTo>
                  <a:pt x="1358900" y="1790700"/>
                  <a:pt x="2362200" y="762000"/>
                  <a:pt x="3733800" y="762000"/>
                </a:cubicBezTo>
                <a:cubicBezTo>
                  <a:pt x="5118100" y="762000"/>
                  <a:pt x="5842000" y="1790700"/>
                  <a:pt x="5651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30" name="Freeform 18430"/>
          <p:cNvSpPr/>
          <p:nvPr/>
        </p:nvSpPr>
        <p:spPr>
          <a:xfrm>
            <a:off x="1329054" y="6876541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387600" y="6629400"/>
                </a:moveTo>
                <a:lnTo>
                  <a:pt x="69850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6070600" y="0"/>
                </a:lnTo>
                <a:lnTo>
                  <a:pt x="518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5473700" y="1066800"/>
                </a:moveTo>
                <a:lnTo>
                  <a:pt x="6743700" y="5791200"/>
                </a:lnTo>
                <a:lnTo>
                  <a:pt x="2844800" y="579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31" name="Freeform 18431"/>
          <p:cNvSpPr/>
          <p:nvPr/>
        </p:nvSpPr>
        <p:spPr>
          <a:xfrm>
            <a:off x="1428749" y="6905497"/>
            <a:ext cx="41783" cy="60960"/>
          </a:xfrm>
          <a:custGeom>
            <a:avLst/>
            <a:gdLst/>
            <a:ahLst/>
            <a:cxnLst/>
            <a:rect l="0" t="0" r="0" b="0"/>
            <a:pathLst>
              <a:path w="4178300" h="6096000">
                <a:moveTo>
                  <a:pt x="0" y="6096000"/>
                </a:moveTo>
                <a:lnTo>
                  <a:pt x="838200" y="6096000"/>
                </a:lnTo>
                <a:lnTo>
                  <a:pt x="1308100" y="2743200"/>
                </a:lnTo>
                <a:cubicBezTo>
                  <a:pt x="1422400" y="1943100"/>
                  <a:pt x="2146300" y="838200"/>
                  <a:pt x="3416300" y="838200"/>
                </a:cubicBezTo>
                <a:cubicBezTo>
                  <a:pt x="3644900" y="838200"/>
                  <a:pt x="3797300" y="863600"/>
                  <a:pt x="3886200" y="901700"/>
                </a:cubicBezTo>
                <a:lnTo>
                  <a:pt x="4178300" y="76200"/>
                </a:lnTo>
                <a:cubicBezTo>
                  <a:pt x="4000500" y="25400"/>
                  <a:pt x="3797300" y="0"/>
                  <a:pt x="3556000" y="0"/>
                </a:cubicBezTo>
                <a:cubicBezTo>
                  <a:pt x="2514600" y="0"/>
                  <a:pt x="1816100" y="622300"/>
                  <a:pt x="1485900" y="1257300"/>
                </a:cubicBezTo>
                <a:lnTo>
                  <a:pt x="1460500" y="1257300"/>
                </a:lnTo>
                <a:lnTo>
                  <a:pt x="1612900" y="152400"/>
                </a:lnTo>
                <a:lnTo>
                  <a:pt x="787400" y="152400"/>
                </a:lnTo>
                <a:cubicBezTo>
                  <a:pt x="685800" y="1016000"/>
                  <a:pt x="647700" y="1473200"/>
                  <a:pt x="5715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32" name="Freeform 18432"/>
          <p:cNvSpPr/>
          <p:nvPr/>
        </p:nvSpPr>
        <p:spPr>
          <a:xfrm>
            <a:off x="1472437" y="6890257"/>
            <a:ext cx="39243" cy="77724"/>
          </a:xfrm>
          <a:custGeom>
            <a:avLst/>
            <a:gdLst/>
            <a:ahLst/>
            <a:cxnLst/>
            <a:rect l="0" t="0" r="0" b="0"/>
            <a:pathLst>
              <a:path w="3924300" h="7772400">
                <a:moveTo>
                  <a:pt x="3924300" y="1676400"/>
                </a:moveTo>
                <a:lnTo>
                  <a:pt x="2209800" y="1676400"/>
                </a:lnTo>
                <a:lnTo>
                  <a:pt x="2438400" y="0"/>
                </a:lnTo>
                <a:lnTo>
                  <a:pt x="1600200" y="0"/>
                </a:lnTo>
                <a:lnTo>
                  <a:pt x="1371600" y="1676400"/>
                </a:lnTo>
                <a:lnTo>
                  <a:pt x="11430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736600" y="6184900"/>
                </a:lnTo>
                <a:cubicBezTo>
                  <a:pt x="546100" y="7493000"/>
                  <a:pt x="1346200" y="7772400"/>
                  <a:pt x="1981200" y="7772400"/>
                </a:cubicBezTo>
                <a:cubicBezTo>
                  <a:pt x="2400300" y="7772400"/>
                  <a:pt x="2819400" y="7696200"/>
                  <a:pt x="3149600" y="7556500"/>
                </a:cubicBezTo>
                <a:lnTo>
                  <a:pt x="3213100" y="6781800"/>
                </a:lnTo>
                <a:cubicBezTo>
                  <a:pt x="2946400" y="6921500"/>
                  <a:pt x="2616200" y="7010400"/>
                  <a:pt x="2324100" y="7010400"/>
                </a:cubicBezTo>
                <a:cubicBezTo>
                  <a:pt x="1803400" y="7010400"/>
                  <a:pt x="1485900" y="6832600"/>
                  <a:pt x="16129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33" name="Freeform 18433"/>
          <p:cNvSpPr/>
          <p:nvPr/>
        </p:nvSpPr>
        <p:spPr>
          <a:xfrm>
            <a:off x="1541271" y="6874255"/>
            <a:ext cx="81026" cy="94488"/>
          </a:xfrm>
          <a:custGeom>
            <a:avLst/>
            <a:gdLst/>
            <a:ahLst/>
            <a:cxnLst/>
            <a:rect l="0" t="0" r="0" b="0"/>
            <a:pathLst>
              <a:path w="8102600" h="9448800">
                <a:moveTo>
                  <a:pt x="7886700" y="1320800"/>
                </a:moveTo>
                <a:cubicBezTo>
                  <a:pt x="7124700" y="342900"/>
                  <a:pt x="58547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083300" y="9448800"/>
                  <a:pt x="7353300" y="8953500"/>
                  <a:pt x="8102600" y="7886700"/>
                </a:cubicBezTo>
                <a:lnTo>
                  <a:pt x="6451600" y="6654800"/>
                </a:lnTo>
                <a:cubicBezTo>
                  <a:pt x="6045200" y="7264400"/>
                  <a:pt x="5397500" y="7620000"/>
                  <a:pt x="4597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660900" y="1828800"/>
                </a:cubicBezTo>
                <a:cubicBezTo>
                  <a:pt x="5397500" y="1828800"/>
                  <a:pt x="5969000" y="2095500"/>
                  <a:pt x="6362700" y="2565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34" name="Freeform 18434"/>
          <p:cNvSpPr/>
          <p:nvPr/>
        </p:nvSpPr>
        <p:spPr>
          <a:xfrm>
            <a:off x="1630933" y="6870445"/>
            <a:ext cx="19050" cy="96012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35" name="Freeform 18435"/>
          <p:cNvSpPr/>
          <p:nvPr/>
        </p:nvSpPr>
        <p:spPr>
          <a:xfrm>
            <a:off x="1660652" y="6903211"/>
            <a:ext cx="59309" cy="64770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36" name="Freeform 18436"/>
          <p:cNvSpPr/>
          <p:nvPr/>
        </p:nvSpPr>
        <p:spPr>
          <a:xfrm>
            <a:off x="1728215" y="6903211"/>
            <a:ext cx="52705" cy="64770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37" name="Freeform 18437"/>
          <p:cNvSpPr/>
          <p:nvPr/>
        </p:nvSpPr>
        <p:spPr>
          <a:xfrm>
            <a:off x="1787017" y="6903211"/>
            <a:ext cx="52705" cy="64770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38" name="Freeform 18438"/>
          <p:cNvSpPr/>
          <p:nvPr/>
        </p:nvSpPr>
        <p:spPr>
          <a:xfrm>
            <a:off x="1884806" y="6903211"/>
            <a:ext cx="68580" cy="64770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39" name="Freeform 18439"/>
          <p:cNvSpPr/>
          <p:nvPr/>
        </p:nvSpPr>
        <p:spPr>
          <a:xfrm>
            <a:off x="1958594" y="6868921"/>
            <a:ext cx="47879" cy="97536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40" name="Freeform 18440"/>
          <p:cNvSpPr/>
          <p:nvPr/>
        </p:nvSpPr>
        <p:spPr>
          <a:xfrm>
            <a:off x="2048636" y="6875017"/>
            <a:ext cx="62738" cy="91440"/>
          </a:xfrm>
          <a:custGeom>
            <a:avLst/>
            <a:gdLst/>
            <a:ahLst/>
            <a:cxnLst/>
            <a:rect l="0" t="0" r="0" b="0"/>
            <a:pathLst>
              <a:path w="6273800" h="9144000">
                <a:moveTo>
                  <a:pt x="0" y="9144000"/>
                </a:moveTo>
                <a:lnTo>
                  <a:pt x="6273800" y="9144000"/>
                </a:lnTo>
                <a:lnTo>
                  <a:pt x="6273800" y="7467600"/>
                </a:lnTo>
                <a:lnTo>
                  <a:pt x="2286000" y="7467600"/>
                </a:lnTo>
                <a:lnTo>
                  <a:pt x="5016500" y="5118100"/>
                </a:lnTo>
                <a:cubicBezTo>
                  <a:pt x="5702300" y="4521200"/>
                  <a:pt x="6197600" y="3860800"/>
                  <a:pt x="6197600" y="2705100"/>
                </a:cubicBezTo>
                <a:cubicBezTo>
                  <a:pt x="6197600" y="901700"/>
                  <a:pt x="4927600" y="0"/>
                  <a:pt x="3289300" y="0"/>
                </a:cubicBezTo>
                <a:cubicBezTo>
                  <a:pt x="1524000" y="0"/>
                  <a:pt x="228600" y="901700"/>
                  <a:pt x="114300" y="2755900"/>
                </a:cubicBezTo>
                <a:lnTo>
                  <a:pt x="2019300" y="2895600"/>
                </a:lnTo>
                <a:cubicBezTo>
                  <a:pt x="2070100" y="2247900"/>
                  <a:pt x="2489200" y="1752600"/>
                  <a:pt x="3187700" y="1752600"/>
                </a:cubicBezTo>
                <a:cubicBezTo>
                  <a:pt x="3771900" y="1752600"/>
                  <a:pt x="4292600" y="2120900"/>
                  <a:pt x="4292600" y="2730500"/>
                </a:cubicBezTo>
                <a:cubicBezTo>
                  <a:pt x="4292600" y="3276600"/>
                  <a:pt x="3848100" y="3657600"/>
                  <a:pt x="3492500" y="3987800"/>
                </a:cubicBezTo>
                <a:lnTo>
                  <a:pt x="0" y="71247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41" name="Freeform 18441"/>
          <p:cNvSpPr/>
          <p:nvPr/>
        </p:nvSpPr>
        <p:spPr>
          <a:xfrm>
            <a:off x="2121788" y="6875017"/>
            <a:ext cx="66802" cy="92964"/>
          </a:xfrm>
          <a:custGeom>
            <a:avLst/>
            <a:gdLst/>
            <a:ahLst/>
            <a:cxnLst/>
            <a:rect l="0" t="0" r="0" b="0"/>
            <a:pathLst>
              <a:path w="6680200" h="9296400">
                <a:moveTo>
                  <a:pt x="0" y="4648200"/>
                </a:moveTo>
                <a:cubicBezTo>
                  <a:pt x="0" y="6781800"/>
                  <a:pt x="673100" y="9296400"/>
                  <a:pt x="3340100" y="9296400"/>
                </a:cubicBezTo>
                <a:cubicBezTo>
                  <a:pt x="6007100" y="9296400"/>
                  <a:pt x="6680200" y="6781800"/>
                  <a:pt x="6680200" y="4648200"/>
                </a:cubicBezTo>
                <a:cubicBezTo>
                  <a:pt x="6680200" y="2514600"/>
                  <a:pt x="6007100" y="0"/>
                  <a:pt x="3340100" y="0"/>
                </a:cubicBezTo>
                <a:cubicBezTo>
                  <a:pt x="673100" y="0"/>
                  <a:pt x="0" y="2514600"/>
                  <a:pt x="0" y="4648200"/>
                </a:cubicBezTo>
                <a:close/>
                <a:moveTo>
                  <a:pt x="1905000" y="4648200"/>
                </a:moveTo>
                <a:cubicBezTo>
                  <a:pt x="1905000" y="3708400"/>
                  <a:pt x="1968500" y="1752600"/>
                  <a:pt x="3340100" y="1752600"/>
                </a:cubicBezTo>
                <a:cubicBezTo>
                  <a:pt x="4711700" y="1752600"/>
                  <a:pt x="4775200" y="3708400"/>
                  <a:pt x="4775200" y="4648200"/>
                </a:cubicBezTo>
                <a:cubicBezTo>
                  <a:pt x="4775200" y="5588000"/>
                  <a:pt x="4711700" y="7543800"/>
                  <a:pt x="3340100" y="7543800"/>
                </a:cubicBezTo>
                <a:cubicBezTo>
                  <a:pt x="1968500" y="7543800"/>
                  <a:pt x="1905000" y="5588000"/>
                  <a:pt x="1905000" y="4648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42" name="Freeform 18442"/>
          <p:cNvSpPr/>
          <p:nvPr/>
        </p:nvSpPr>
        <p:spPr>
          <a:xfrm>
            <a:off x="2199005" y="6875017"/>
            <a:ext cx="62738" cy="91440"/>
          </a:xfrm>
          <a:custGeom>
            <a:avLst/>
            <a:gdLst/>
            <a:ahLst/>
            <a:cxnLst/>
            <a:rect l="0" t="0" r="0" b="0"/>
            <a:pathLst>
              <a:path w="6273800" h="9144000">
                <a:moveTo>
                  <a:pt x="0" y="9144000"/>
                </a:moveTo>
                <a:lnTo>
                  <a:pt x="6273800" y="9144000"/>
                </a:lnTo>
                <a:lnTo>
                  <a:pt x="6273800" y="7467600"/>
                </a:lnTo>
                <a:lnTo>
                  <a:pt x="2286000" y="7467600"/>
                </a:lnTo>
                <a:lnTo>
                  <a:pt x="5016500" y="5118100"/>
                </a:lnTo>
                <a:cubicBezTo>
                  <a:pt x="5702300" y="4521200"/>
                  <a:pt x="6197600" y="3860800"/>
                  <a:pt x="6197600" y="2705100"/>
                </a:cubicBezTo>
                <a:cubicBezTo>
                  <a:pt x="6197600" y="901700"/>
                  <a:pt x="4927600" y="0"/>
                  <a:pt x="3289300" y="0"/>
                </a:cubicBezTo>
                <a:cubicBezTo>
                  <a:pt x="1524000" y="0"/>
                  <a:pt x="228600" y="901700"/>
                  <a:pt x="114300" y="2755900"/>
                </a:cubicBezTo>
                <a:lnTo>
                  <a:pt x="2019300" y="2895600"/>
                </a:lnTo>
                <a:cubicBezTo>
                  <a:pt x="2070100" y="2247900"/>
                  <a:pt x="2489200" y="1752600"/>
                  <a:pt x="3187700" y="1752600"/>
                </a:cubicBezTo>
                <a:cubicBezTo>
                  <a:pt x="3771900" y="1752600"/>
                  <a:pt x="4292600" y="2120900"/>
                  <a:pt x="4292600" y="2730500"/>
                </a:cubicBezTo>
                <a:cubicBezTo>
                  <a:pt x="4292600" y="3276600"/>
                  <a:pt x="3848100" y="3657600"/>
                  <a:pt x="3492500" y="3987800"/>
                </a:cubicBezTo>
                <a:lnTo>
                  <a:pt x="0" y="71247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43" name="Freeform 18443"/>
          <p:cNvSpPr/>
          <p:nvPr/>
        </p:nvSpPr>
        <p:spPr>
          <a:xfrm>
            <a:off x="2275713" y="6876541"/>
            <a:ext cx="47117" cy="89916"/>
          </a:xfrm>
          <a:custGeom>
            <a:avLst/>
            <a:gdLst/>
            <a:ahLst/>
            <a:cxnLst/>
            <a:rect l="0" t="0" r="0" b="0"/>
            <a:pathLst>
              <a:path w="4711700" h="8991600">
                <a:moveTo>
                  <a:pt x="2882900" y="8991600"/>
                </a:moveTo>
                <a:lnTo>
                  <a:pt x="4711700" y="8991600"/>
                </a:lnTo>
                <a:lnTo>
                  <a:pt x="4711700" y="0"/>
                </a:lnTo>
                <a:lnTo>
                  <a:pt x="2933700" y="0"/>
                </a:lnTo>
                <a:lnTo>
                  <a:pt x="0" y="2476500"/>
                </a:lnTo>
                <a:lnTo>
                  <a:pt x="1079500" y="3721100"/>
                </a:lnTo>
                <a:lnTo>
                  <a:pt x="2882900" y="21336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44" name="Rectangle 18444"/>
          <p:cNvSpPr/>
          <p:nvPr/>
        </p:nvSpPr>
        <p:spPr>
          <a:xfrm>
            <a:off x="229920" y="7390832"/>
            <a:ext cx="112979" cy="147278"/>
          </a:xfrm>
          <a:prstGeom prst="rect">
            <a:avLst/>
          </a:prstGeom>
        </p:spPr>
      </p:sp>
      <p:sp>
        <p:nvSpPr>
          <p:cNvPr id="18445" name="Freeform 18445"/>
          <p:cNvSpPr/>
          <p:nvPr/>
        </p:nvSpPr>
        <p:spPr>
          <a:xfrm>
            <a:off x="233781" y="7435698"/>
            <a:ext cx="45618" cy="74371"/>
          </a:xfrm>
          <a:custGeom>
            <a:avLst/>
            <a:gdLst/>
            <a:ahLst/>
            <a:cxnLst/>
            <a:rect l="0" t="0" r="0" b="0"/>
            <a:pathLst>
              <a:path w="5702300" h="9296400">
                <a:moveTo>
                  <a:pt x="2108200" y="4851400"/>
                </a:moveTo>
                <a:lnTo>
                  <a:pt x="2501900" y="4851400"/>
                </a:lnTo>
                <a:cubicBezTo>
                  <a:pt x="3683000" y="4851400"/>
                  <a:pt x="4787900" y="5321300"/>
                  <a:pt x="4787900" y="6680200"/>
                </a:cubicBezTo>
                <a:cubicBezTo>
                  <a:pt x="4787900" y="7734300"/>
                  <a:pt x="3937000" y="8458200"/>
                  <a:pt x="2908300" y="8458200"/>
                </a:cubicBezTo>
                <a:cubicBezTo>
                  <a:pt x="1828800" y="8458200"/>
                  <a:pt x="1270000" y="8039100"/>
                  <a:pt x="965200" y="7188200"/>
                </a:cubicBezTo>
                <a:lnTo>
                  <a:pt x="0" y="7480300"/>
                </a:lnTo>
                <a:cubicBezTo>
                  <a:pt x="495300" y="8750300"/>
                  <a:pt x="1511300" y="9296400"/>
                  <a:pt x="2832100" y="9296400"/>
                </a:cubicBezTo>
                <a:cubicBezTo>
                  <a:pt x="4394200" y="9296400"/>
                  <a:pt x="5702300" y="8369300"/>
                  <a:pt x="5702300" y="6705600"/>
                </a:cubicBezTo>
                <a:cubicBezTo>
                  <a:pt x="5702300" y="5575300"/>
                  <a:pt x="5003800" y="4635500"/>
                  <a:pt x="3975100" y="4419600"/>
                </a:cubicBezTo>
                <a:lnTo>
                  <a:pt x="3937000" y="4394200"/>
                </a:lnTo>
                <a:cubicBezTo>
                  <a:pt x="4762500" y="4127500"/>
                  <a:pt x="5461000" y="3314700"/>
                  <a:pt x="5461000" y="2336800"/>
                </a:cubicBezTo>
                <a:cubicBezTo>
                  <a:pt x="5461000" y="838200"/>
                  <a:pt x="4267200" y="0"/>
                  <a:pt x="2857500" y="0"/>
                </a:cubicBezTo>
                <a:cubicBezTo>
                  <a:pt x="1765300" y="0"/>
                  <a:pt x="901700" y="457200"/>
                  <a:pt x="368300" y="1422400"/>
                </a:cubicBezTo>
                <a:lnTo>
                  <a:pt x="1168400" y="1828800"/>
                </a:lnTo>
                <a:cubicBezTo>
                  <a:pt x="1536700" y="1193800"/>
                  <a:pt x="2133600" y="838200"/>
                  <a:pt x="2882900" y="838200"/>
                </a:cubicBezTo>
                <a:cubicBezTo>
                  <a:pt x="3924300" y="838200"/>
                  <a:pt x="4546600" y="1397000"/>
                  <a:pt x="4546600" y="2362200"/>
                </a:cubicBezTo>
                <a:cubicBezTo>
                  <a:pt x="4546600" y="3556000"/>
                  <a:pt x="3644900" y="4013200"/>
                  <a:pt x="2578100" y="4013200"/>
                </a:cubicBezTo>
                <a:lnTo>
                  <a:pt x="2108200" y="4013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46" name="Freeform 18446"/>
          <p:cNvSpPr/>
          <p:nvPr/>
        </p:nvSpPr>
        <p:spPr>
          <a:xfrm>
            <a:off x="291287" y="7435698"/>
            <a:ext cx="45720" cy="73152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47" name="Freeform 18447"/>
          <p:cNvSpPr/>
          <p:nvPr/>
        </p:nvSpPr>
        <p:spPr>
          <a:xfrm>
            <a:off x="342900" y="0"/>
            <a:ext cx="914400" cy="342900"/>
          </a:xfrm>
          <a:custGeom>
            <a:avLst/>
            <a:gdLst/>
            <a:ahLst/>
            <a:cxnLst/>
            <a:rect l="0" t="0" r="0" b="0"/>
            <a:pathLst>
              <a:path w="914400" h="342900">
                <a:moveTo>
                  <a:pt x="0" y="342900"/>
                </a:moveTo>
                <a:lnTo>
                  <a:pt x="914400" y="342900"/>
                </a:lnTo>
                <a:lnTo>
                  <a:pt x="914400" y="0"/>
                </a:lnTo>
                <a:lnTo>
                  <a:pt x="0" y="0"/>
                </a:lnTo>
                <a:lnTo>
                  <a:pt x="0" y="3429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8448" name="Picture 18448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58686" y="0"/>
            <a:ext cx="990600" cy="318769"/>
          </a:xfrm>
          <a:prstGeom prst="rect">
            <a:avLst/>
          </a:prstGeom>
          <a:noFill/>
        </p:spPr>
      </p:pic>
      <p:sp>
        <p:nvSpPr>
          <p:cNvPr id="18449" name="Rectangle 18449"/>
          <p:cNvSpPr/>
          <p:nvPr/>
        </p:nvSpPr>
        <p:spPr>
          <a:xfrm>
            <a:off x="342900" y="1304910"/>
            <a:ext cx="4388632" cy="1851395"/>
          </a:xfrm>
          <a:prstGeom prst="rect">
            <a:avLst/>
          </a:prstGeom>
        </p:spPr>
      </p:sp>
      <p:sp>
        <p:nvSpPr>
          <p:cNvPr id="18450" name="Freeform 18450"/>
          <p:cNvSpPr/>
          <p:nvPr/>
        </p:nvSpPr>
        <p:spPr>
          <a:xfrm>
            <a:off x="357572" y="1378916"/>
            <a:ext cx="11004" cy="107899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51" name="Freeform 18451"/>
          <p:cNvSpPr/>
          <p:nvPr/>
        </p:nvSpPr>
        <p:spPr>
          <a:xfrm>
            <a:off x="392158" y="1413663"/>
            <a:ext cx="62051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52" name="Freeform 18452"/>
          <p:cNvSpPr/>
          <p:nvPr/>
        </p:nvSpPr>
        <p:spPr>
          <a:xfrm>
            <a:off x="522680" y="1395375"/>
            <a:ext cx="46462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53" name="Freeform 18453"/>
          <p:cNvSpPr/>
          <p:nvPr/>
        </p:nvSpPr>
        <p:spPr>
          <a:xfrm>
            <a:off x="582240" y="1371600"/>
            <a:ext cx="61287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54" name="Freeform 18454"/>
          <p:cNvSpPr/>
          <p:nvPr/>
        </p:nvSpPr>
        <p:spPr>
          <a:xfrm>
            <a:off x="661990" y="1413663"/>
            <a:ext cx="703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55" name="Freeform 18455"/>
          <p:cNvSpPr/>
          <p:nvPr/>
        </p:nvSpPr>
        <p:spPr>
          <a:xfrm>
            <a:off x="793275" y="1378916"/>
            <a:ext cx="104845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56" name="Freeform 18456"/>
          <p:cNvSpPr/>
          <p:nvPr/>
        </p:nvSpPr>
        <p:spPr>
          <a:xfrm>
            <a:off x="910164" y="1413663"/>
            <a:ext cx="40654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57" name="Freeform 18457"/>
          <p:cNvSpPr/>
          <p:nvPr/>
        </p:nvSpPr>
        <p:spPr>
          <a:xfrm>
            <a:off x="957727" y="1395375"/>
            <a:ext cx="46462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58" name="Freeform 18458"/>
          <p:cNvSpPr/>
          <p:nvPr/>
        </p:nvSpPr>
        <p:spPr>
          <a:xfrm>
            <a:off x="1073117" y="1378916"/>
            <a:ext cx="92771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59" name="Freeform 18459"/>
          <p:cNvSpPr/>
          <p:nvPr/>
        </p:nvSpPr>
        <p:spPr>
          <a:xfrm>
            <a:off x="1179674" y="1413663"/>
            <a:ext cx="703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60" name="Freeform 18460"/>
          <p:cNvSpPr/>
          <p:nvPr/>
        </p:nvSpPr>
        <p:spPr>
          <a:xfrm>
            <a:off x="1267845" y="1413663"/>
            <a:ext cx="76264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61" name="Freeform 18461"/>
          <p:cNvSpPr/>
          <p:nvPr/>
        </p:nvSpPr>
        <p:spPr>
          <a:xfrm>
            <a:off x="1356796" y="1413663"/>
            <a:ext cx="60828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62" name="Freeform 18462"/>
          <p:cNvSpPr/>
          <p:nvPr/>
        </p:nvSpPr>
        <p:spPr>
          <a:xfrm>
            <a:off x="1438502" y="1413663"/>
            <a:ext cx="40654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63" name="Freeform 18463"/>
          <p:cNvSpPr/>
          <p:nvPr/>
        </p:nvSpPr>
        <p:spPr>
          <a:xfrm>
            <a:off x="1486064" y="1395375"/>
            <a:ext cx="46462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64" name="Freeform 18464"/>
          <p:cNvSpPr/>
          <p:nvPr/>
        </p:nvSpPr>
        <p:spPr>
          <a:xfrm>
            <a:off x="1544936" y="1413663"/>
            <a:ext cx="107443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65" name="Freeform 18465"/>
          <p:cNvSpPr/>
          <p:nvPr/>
        </p:nvSpPr>
        <p:spPr>
          <a:xfrm>
            <a:off x="1670903" y="1413663"/>
            <a:ext cx="703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66" name="Freeform 18466"/>
          <p:cNvSpPr/>
          <p:nvPr/>
        </p:nvSpPr>
        <p:spPr>
          <a:xfrm>
            <a:off x="1758188" y="1413663"/>
            <a:ext cx="62051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67" name="Freeform 18467"/>
          <p:cNvSpPr/>
          <p:nvPr/>
        </p:nvSpPr>
        <p:spPr>
          <a:xfrm>
            <a:off x="1832726" y="1395375"/>
            <a:ext cx="46462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68" name="Freeform 18468"/>
          <p:cNvSpPr/>
          <p:nvPr/>
        </p:nvSpPr>
        <p:spPr>
          <a:xfrm>
            <a:off x="1888847" y="1472337"/>
            <a:ext cx="22619" cy="35814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69" name="Freeform 18469"/>
          <p:cNvSpPr/>
          <p:nvPr/>
        </p:nvSpPr>
        <p:spPr>
          <a:xfrm>
            <a:off x="1977186" y="1415492"/>
            <a:ext cx="106067" cy="71323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70" name="Freeform 18470"/>
          <p:cNvSpPr/>
          <p:nvPr/>
        </p:nvSpPr>
        <p:spPr>
          <a:xfrm>
            <a:off x="2090957" y="1413663"/>
            <a:ext cx="703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71" name="Freeform 18471"/>
          <p:cNvSpPr/>
          <p:nvPr/>
        </p:nvSpPr>
        <p:spPr>
          <a:xfrm>
            <a:off x="2233247" y="1371600"/>
            <a:ext cx="76264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72" name="Freeform 18472"/>
          <p:cNvSpPr/>
          <p:nvPr/>
        </p:nvSpPr>
        <p:spPr>
          <a:xfrm>
            <a:off x="2322915" y="1413663"/>
            <a:ext cx="703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73" name="Freeform 18473"/>
          <p:cNvSpPr/>
          <p:nvPr/>
        </p:nvSpPr>
        <p:spPr>
          <a:xfrm>
            <a:off x="2412401" y="1371600"/>
            <a:ext cx="10087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74" name="Freeform 18474"/>
          <p:cNvSpPr/>
          <p:nvPr/>
        </p:nvSpPr>
        <p:spPr>
          <a:xfrm>
            <a:off x="2444129" y="1380744"/>
            <a:ext cx="14672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75" name="Freeform 18475"/>
          <p:cNvSpPr/>
          <p:nvPr/>
        </p:nvSpPr>
        <p:spPr>
          <a:xfrm>
            <a:off x="2475094" y="1413663"/>
            <a:ext cx="703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76" name="Freeform 18476"/>
          <p:cNvSpPr/>
          <p:nvPr/>
        </p:nvSpPr>
        <p:spPr>
          <a:xfrm>
            <a:off x="2552169" y="1415492"/>
            <a:ext cx="69387" cy="71323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77" name="Freeform 18477"/>
          <p:cNvSpPr/>
          <p:nvPr/>
        </p:nvSpPr>
        <p:spPr>
          <a:xfrm>
            <a:off x="2627929" y="1413663"/>
            <a:ext cx="703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78" name="Freeform 18478"/>
          <p:cNvSpPr/>
          <p:nvPr/>
        </p:nvSpPr>
        <p:spPr>
          <a:xfrm>
            <a:off x="2764121" y="1410920"/>
            <a:ext cx="71374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79" name="Freeform 18479"/>
          <p:cNvSpPr/>
          <p:nvPr/>
        </p:nvSpPr>
        <p:spPr>
          <a:xfrm>
            <a:off x="2851406" y="1410920"/>
            <a:ext cx="52269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80" name="Freeform 18480"/>
          <p:cNvSpPr/>
          <p:nvPr/>
        </p:nvSpPr>
        <p:spPr>
          <a:xfrm>
            <a:off x="2909483" y="1390803"/>
            <a:ext cx="57771" cy="9784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81" name="Freeform 18481"/>
          <p:cNvSpPr/>
          <p:nvPr/>
        </p:nvSpPr>
        <p:spPr>
          <a:xfrm>
            <a:off x="3033739" y="1410920"/>
            <a:ext cx="67706" cy="77724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82" name="Freeform 18482"/>
          <p:cNvSpPr/>
          <p:nvPr/>
        </p:nvSpPr>
        <p:spPr>
          <a:xfrm>
            <a:off x="3104792" y="1410920"/>
            <a:ext cx="82531" cy="77724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83" name="Freeform 18483"/>
          <p:cNvSpPr/>
          <p:nvPr/>
        </p:nvSpPr>
        <p:spPr>
          <a:xfrm>
            <a:off x="3200834" y="1410920"/>
            <a:ext cx="71527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84" name="Freeform 18484"/>
          <p:cNvSpPr/>
          <p:nvPr/>
        </p:nvSpPr>
        <p:spPr>
          <a:xfrm>
            <a:off x="3277710" y="1412748"/>
            <a:ext cx="84365" cy="74066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85" name="Freeform 18485"/>
          <p:cNvSpPr/>
          <p:nvPr/>
        </p:nvSpPr>
        <p:spPr>
          <a:xfrm>
            <a:off x="3364444" y="1410920"/>
            <a:ext cx="76112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86" name="Freeform 18486"/>
          <p:cNvSpPr/>
          <p:nvPr/>
        </p:nvSpPr>
        <p:spPr>
          <a:xfrm>
            <a:off x="3443154" y="1412748"/>
            <a:ext cx="84059" cy="110642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87" name="Freeform 18487"/>
          <p:cNvSpPr/>
          <p:nvPr/>
        </p:nvSpPr>
        <p:spPr>
          <a:xfrm>
            <a:off x="3529904" y="1410920"/>
            <a:ext cx="63426" cy="77724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88" name="Freeform 18488"/>
          <p:cNvSpPr/>
          <p:nvPr/>
        </p:nvSpPr>
        <p:spPr>
          <a:xfrm>
            <a:off x="3658576" y="1410920"/>
            <a:ext cx="71374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89" name="Freeform 18489"/>
          <p:cNvSpPr/>
          <p:nvPr/>
        </p:nvSpPr>
        <p:spPr>
          <a:xfrm>
            <a:off x="3745861" y="1410920"/>
            <a:ext cx="71527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90" name="Freeform 18490"/>
          <p:cNvSpPr/>
          <p:nvPr/>
        </p:nvSpPr>
        <p:spPr>
          <a:xfrm>
            <a:off x="3830822" y="1371600"/>
            <a:ext cx="80697" cy="117043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91" name="Freeform 18491"/>
          <p:cNvSpPr/>
          <p:nvPr/>
        </p:nvSpPr>
        <p:spPr>
          <a:xfrm>
            <a:off x="3989145" y="1410920"/>
            <a:ext cx="80697" cy="110642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92" name="Freeform 18492"/>
          <p:cNvSpPr/>
          <p:nvPr/>
        </p:nvSpPr>
        <p:spPr>
          <a:xfrm>
            <a:off x="4083597" y="1410920"/>
            <a:ext cx="52269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93" name="Freeform 18493"/>
          <p:cNvSpPr/>
          <p:nvPr/>
        </p:nvSpPr>
        <p:spPr>
          <a:xfrm>
            <a:off x="4142821" y="1410920"/>
            <a:ext cx="76112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94" name="Freeform 18494"/>
          <p:cNvSpPr/>
          <p:nvPr/>
        </p:nvSpPr>
        <p:spPr>
          <a:xfrm>
            <a:off x="4227415" y="1410920"/>
            <a:ext cx="63426" cy="77724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95" name="Freeform 18495"/>
          <p:cNvSpPr/>
          <p:nvPr/>
        </p:nvSpPr>
        <p:spPr>
          <a:xfrm>
            <a:off x="4299630" y="1410920"/>
            <a:ext cx="76112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96" name="Freeform 18496"/>
          <p:cNvSpPr/>
          <p:nvPr/>
        </p:nvSpPr>
        <p:spPr>
          <a:xfrm>
            <a:off x="4389895" y="1410920"/>
            <a:ext cx="52269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97" name="Freeform 18497"/>
          <p:cNvSpPr/>
          <p:nvPr/>
        </p:nvSpPr>
        <p:spPr>
          <a:xfrm>
            <a:off x="4447667" y="1412748"/>
            <a:ext cx="84365" cy="74066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98" name="Freeform 18498"/>
          <p:cNvSpPr/>
          <p:nvPr/>
        </p:nvSpPr>
        <p:spPr>
          <a:xfrm>
            <a:off x="4534401" y="1410920"/>
            <a:ext cx="76112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99" name="Freeform 18499"/>
          <p:cNvSpPr/>
          <p:nvPr/>
        </p:nvSpPr>
        <p:spPr>
          <a:xfrm>
            <a:off x="4618995" y="1410920"/>
            <a:ext cx="63426" cy="77724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00" name="Freeform 18500"/>
          <p:cNvSpPr/>
          <p:nvPr/>
        </p:nvSpPr>
        <p:spPr>
          <a:xfrm>
            <a:off x="353513" y="1574800"/>
            <a:ext cx="59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01" name="Freeform 18501"/>
          <p:cNvSpPr/>
          <p:nvPr/>
        </p:nvSpPr>
        <p:spPr>
          <a:xfrm>
            <a:off x="432910" y="1618692"/>
            <a:ext cx="59849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02" name="Freeform 18502"/>
          <p:cNvSpPr/>
          <p:nvPr/>
        </p:nvSpPr>
        <p:spPr>
          <a:xfrm>
            <a:off x="512173" y="1616863"/>
            <a:ext cx="103631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03" name="Freeform 18503"/>
          <p:cNvSpPr/>
          <p:nvPr/>
        </p:nvSpPr>
        <p:spPr>
          <a:xfrm>
            <a:off x="632197" y="1616863"/>
            <a:ext cx="58670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04" name="Freeform 18504"/>
          <p:cNvSpPr/>
          <p:nvPr/>
        </p:nvSpPr>
        <p:spPr>
          <a:xfrm>
            <a:off x="709456" y="1616863"/>
            <a:ext cx="59849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05" name="Freeform 18505"/>
          <p:cNvSpPr/>
          <p:nvPr/>
        </p:nvSpPr>
        <p:spPr>
          <a:xfrm>
            <a:off x="788617" y="1583944"/>
            <a:ext cx="14151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06" name="Freeform 18506"/>
          <p:cNvSpPr/>
          <p:nvPr/>
        </p:nvSpPr>
        <p:spPr>
          <a:xfrm>
            <a:off x="813279" y="1598575"/>
            <a:ext cx="44813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07" name="Freeform 18507"/>
          <p:cNvSpPr/>
          <p:nvPr/>
        </p:nvSpPr>
        <p:spPr>
          <a:xfrm>
            <a:off x="865360" y="1618692"/>
            <a:ext cx="6677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08" name="Freeform 18508"/>
          <p:cNvSpPr/>
          <p:nvPr/>
        </p:nvSpPr>
        <p:spPr>
          <a:xfrm>
            <a:off x="942560" y="1582116"/>
            <a:ext cx="21817" cy="35814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09" name="Freeform 18509"/>
          <p:cNvSpPr/>
          <p:nvPr/>
        </p:nvSpPr>
        <p:spPr>
          <a:xfrm>
            <a:off x="968814" y="1616863"/>
            <a:ext cx="53363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10" name="Freeform 18510"/>
          <p:cNvSpPr/>
          <p:nvPr/>
        </p:nvSpPr>
        <p:spPr>
          <a:xfrm>
            <a:off x="1070234" y="1616863"/>
            <a:ext cx="103631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11" name="Freeform 18511"/>
          <p:cNvSpPr/>
          <p:nvPr/>
        </p:nvSpPr>
        <p:spPr>
          <a:xfrm>
            <a:off x="1190788" y="1616863"/>
            <a:ext cx="73264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12" name="Freeform 18512"/>
          <p:cNvSpPr/>
          <p:nvPr/>
        </p:nvSpPr>
        <p:spPr>
          <a:xfrm>
            <a:off x="1273958" y="1616863"/>
            <a:ext cx="53363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13" name="Freeform 18513"/>
          <p:cNvSpPr/>
          <p:nvPr/>
        </p:nvSpPr>
        <p:spPr>
          <a:xfrm>
            <a:off x="1334810" y="1598575"/>
            <a:ext cx="44813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14" name="Freeform 18514"/>
          <p:cNvSpPr/>
          <p:nvPr/>
        </p:nvSpPr>
        <p:spPr>
          <a:xfrm>
            <a:off x="1425911" y="1616863"/>
            <a:ext cx="73558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15" name="Freeform 18515"/>
          <p:cNvSpPr/>
          <p:nvPr/>
        </p:nvSpPr>
        <p:spPr>
          <a:xfrm>
            <a:off x="1514963" y="1616863"/>
            <a:ext cx="39211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16" name="Freeform 18516"/>
          <p:cNvSpPr/>
          <p:nvPr/>
        </p:nvSpPr>
        <p:spPr>
          <a:xfrm>
            <a:off x="1557226" y="1616863"/>
            <a:ext cx="73264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17" name="Freeform 18517"/>
          <p:cNvSpPr/>
          <p:nvPr/>
        </p:nvSpPr>
        <p:spPr>
          <a:xfrm>
            <a:off x="1636210" y="1572972"/>
            <a:ext cx="46140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18" name="Freeform 18518"/>
          <p:cNvSpPr/>
          <p:nvPr/>
        </p:nvSpPr>
        <p:spPr>
          <a:xfrm>
            <a:off x="1681952" y="1616863"/>
            <a:ext cx="73264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19" name="Freeform 18519"/>
          <p:cNvSpPr/>
          <p:nvPr/>
        </p:nvSpPr>
        <p:spPr>
          <a:xfrm>
            <a:off x="1771284" y="1618692"/>
            <a:ext cx="59849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20" name="Freeform 18520"/>
          <p:cNvSpPr/>
          <p:nvPr/>
        </p:nvSpPr>
        <p:spPr>
          <a:xfrm>
            <a:off x="1850548" y="1616863"/>
            <a:ext cx="59849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21" name="Freeform 18521"/>
          <p:cNvSpPr/>
          <p:nvPr/>
        </p:nvSpPr>
        <p:spPr>
          <a:xfrm>
            <a:off x="1926657" y="1574800"/>
            <a:ext cx="73558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22" name="Freeform 18522"/>
          <p:cNvSpPr/>
          <p:nvPr/>
        </p:nvSpPr>
        <p:spPr>
          <a:xfrm>
            <a:off x="2051516" y="1616863"/>
            <a:ext cx="58670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23" name="Freeform 18523"/>
          <p:cNvSpPr/>
          <p:nvPr/>
        </p:nvSpPr>
        <p:spPr>
          <a:xfrm>
            <a:off x="2128775" y="1616863"/>
            <a:ext cx="59849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24" name="Freeform 18524"/>
          <p:cNvSpPr/>
          <p:nvPr/>
        </p:nvSpPr>
        <p:spPr>
          <a:xfrm>
            <a:off x="2204884" y="1574800"/>
            <a:ext cx="73558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25" name="Freeform 18525"/>
          <p:cNvSpPr/>
          <p:nvPr/>
        </p:nvSpPr>
        <p:spPr>
          <a:xfrm>
            <a:off x="2329743" y="1616558"/>
            <a:ext cx="6176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26" name="Freeform 18526"/>
          <p:cNvSpPr/>
          <p:nvPr/>
        </p:nvSpPr>
        <p:spPr>
          <a:xfrm>
            <a:off x="2403346" y="1574800"/>
            <a:ext cx="59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27" name="Freeform 18527"/>
          <p:cNvSpPr/>
          <p:nvPr/>
        </p:nvSpPr>
        <p:spPr>
          <a:xfrm>
            <a:off x="2479293" y="1616863"/>
            <a:ext cx="67809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28" name="Freeform 18528"/>
          <p:cNvSpPr/>
          <p:nvPr/>
        </p:nvSpPr>
        <p:spPr>
          <a:xfrm>
            <a:off x="2563127" y="1616863"/>
            <a:ext cx="39211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29" name="Freeform 18529"/>
          <p:cNvSpPr/>
          <p:nvPr/>
        </p:nvSpPr>
        <p:spPr>
          <a:xfrm>
            <a:off x="2611213" y="1583944"/>
            <a:ext cx="14151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30" name="Freeform 18530"/>
          <p:cNvSpPr/>
          <p:nvPr/>
        </p:nvSpPr>
        <p:spPr>
          <a:xfrm>
            <a:off x="2638381" y="1616863"/>
            <a:ext cx="53363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31" name="Freeform 18531"/>
          <p:cNvSpPr/>
          <p:nvPr/>
        </p:nvSpPr>
        <p:spPr>
          <a:xfrm>
            <a:off x="2706205" y="1574800"/>
            <a:ext cx="59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32" name="Freeform 18532"/>
          <p:cNvSpPr/>
          <p:nvPr/>
        </p:nvSpPr>
        <p:spPr>
          <a:xfrm>
            <a:off x="2782167" y="1616863"/>
            <a:ext cx="67809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33" name="Freeform 18533"/>
          <p:cNvSpPr/>
          <p:nvPr/>
        </p:nvSpPr>
        <p:spPr>
          <a:xfrm>
            <a:off x="2861888" y="1574800"/>
            <a:ext cx="73558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34" name="Freeform 18534"/>
          <p:cNvSpPr/>
          <p:nvPr/>
        </p:nvSpPr>
        <p:spPr>
          <a:xfrm>
            <a:off x="2990284" y="1574800"/>
            <a:ext cx="73558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35" name="Freeform 18535"/>
          <p:cNvSpPr/>
          <p:nvPr/>
        </p:nvSpPr>
        <p:spPr>
          <a:xfrm>
            <a:off x="3075828" y="1616863"/>
            <a:ext cx="67809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36" name="Freeform 18536"/>
          <p:cNvSpPr/>
          <p:nvPr/>
        </p:nvSpPr>
        <p:spPr>
          <a:xfrm>
            <a:off x="3161180" y="1574800"/>
            <a:ext cx="9729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37" name="Freeform 18537"/>
          <p:cNvSpPr/>
          <p:nvPr/>
        </p:nvSpPr>
        <p:spPr>
          <a:xfrm>
            <a:off x="3190839" y="1583944"/>
            <a:ext cx="14151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38" name="Freeform 18538"/>
          <p:cNvSpPr/>
          <p:nvPr/>
        </p:nvSpPr>
        <p:spPr>
          <a:xfrm>
            <a:off x="3219762" y="1616863"/>
            <a:ext cx="67809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39" name="Freeform 18539"/>
          <p:cNvSpPr/>
          <p:nvPr/>
        </p:nvSpPr>
        <p:spPr>
          <a:xfrm>
            <a:off x="3294028" y="1572972"/>
            <a:ext cx="46140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40" name="Freeform 18540"/>
          <p:cNvSpPr/>
          <p:nvPr/>
        </p:nvSpPr>
        <p:spPr>
          <a:xfrm>
            <a:off x="3340773" y="1616863"/>
            <a:ext cx="53363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41" name="Freeform 18541"/>
          <p:cNvSpPr/>
          <p:nvPr/>
        </p:nvSpPr>
        <p:spPr>
          <a:xfrm>
            <a:off x="3404602" y="1675537"/>
            <a:ext cx="21817" cy="35814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42" name="Freeform 18542"/>
          <p:cNvSpPr/>
          <p:nvPr/>
        </p:nvSpPr>
        <p:spPr>
          <a:xfrm>
            <a:off x="3471676" y="1572972"/>
            <a:ext cx="46140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43" name="Freeform 18543"/>
          <p:cNvSpPr/>
          <p:nvPr/>
        </p:nvSpPr>
        <p:spPr>
          <a:xfrm>
            <a:off x="3517491" y="1616863"/>
            <a:ext cx="67809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44" name="Freeform 18544"/>
          <p:cNvSpPr/>
          <p:nvPr/>
        </p:nvSpPr>
        <p:spPr>
          <a:xfrm>
            <a:off x="3597831" y="1616863"/>
            <a:ext cx="67809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45" name="Freeform 18545"/>
          <p:cNvSpPr/>
          <p:nvPr/>
        </p:nvSpPr>
        <p:spPr>
          <a:xfrm>
            <a:off x="3683183" y="1574800"/>
            <a:ext cx="9729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46" name="Freeform 18546"/>
          <p:cNvSpPr/>
          <p:nvPr/>
        </p:nvSpPr>
        <p:spPr>
          <a:xfrm>
            <a:off x="3712843" y="1583944"/>
            <a:ext cx="14151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47" name="Freeform 18547"/>
          <p:cNvSpPr/>
          <p:nvPr/>
        </p:nvSpPr>
        <p:spPr>
          <a:xfrm>
            <a:off x="3745170" y="1616863"/>
            <a:ext cx="59849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48" name="Freeform 18548"/>
          <p:cNvSpPr/>
          <p:nvPr/>
        </p:nvSpPr>
        <p:spPr>
          <a:xfrm>
            <a:off x="3821618" y="1616863"/>
            <a:ext cx="71789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49" name="Freeform 18549"/>
          <p:cNvSpPr/>
          <p:nvPr/>
        </p:nvSpPr>
        <p:spPr>
          <a:xfrm>
            <a:off x="3908105" y="1616863"/>
            <a:ext cx="53363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50" name="Freeform 18550"/>
          <p:cNvSpPr/>
          <p:nvPr/>
        </p:nvSpPr>
        <p:spPr>
          <a:xfrm>
            <a:off x="3971935" y="1675537"/>
            <a:ext cx="21817" cy="35814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51" name="Freeform 18551"/>
          <p:cNvSpPr/>
          <p:nvPr/>
        </p:nvSpPr>
        <p:spPr>
          <a:xfrm>
            <a:off x="4044020" y="1616863"/>
            <a:ext cx="58670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52" name="Freeform 18552"/>
          <p:cNvSpPr/>
          <p:nvPr/>
        </p:nvSpPr>
        <p:spPr>
          <a:xfrm>
            <a:off x="4121279" y="1616863"/>
            <a:ext cx="59849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53" name="Freeform 18553"/>
          <p:cNvSpPr/>
          <p:nvPr/>
        </p:nvSpPr>
        <p:spPr>
          <a:xfrm>
            <a:off x="4197373" y="1574800"/>
            <a:ext cx="73558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54" name="Freeform 18554"/>
          <p:cNvSpPr/>
          <p:nvPr/>
        </p:nvSpPr>
        <p:spPr>
          <a:xfrm>
            <a:off x="4322232" y="1616863"/>
            <a:ext cx="67809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55" name="Freeform 18555"/>
          <p:cNvSpPr/>
          <p:nvPr/>
        </p:nvSpPr>
        <p:spPr>
          <a:xfrm>
            <a:off x="4393933" y="1618692"/>
            <a:ext cx="71052" cy="71323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56" name="Freeform 18556"/>
          <p:cNvSpPr/>
          <p:nvPr/>
        </p:nvSpPr>
        <p:spPr>
          <a:xfrm>
            <a:off x="4475703" y="1616863"/>
            <a:ext cx="73558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57" name="Freeform 18557"/>
          <p:cNvSpPr/>
          <p:nvPr/>
        </p:nvSpPr>
        <p:spPr>
          <a:xfrm>
            <a:off x="4561247" y="1616863"/>
            <a:ext cx="67809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58" name="Freeform 18558"/>
          <p:cNvSpPr/>
          <p:nvPr/>
        </p:nvSpPr>
        <p:spPr>
          <a:xfrm>
            <a:off x="4642781" y="1648410"/>
            <a:ext cx="37885" cy="10058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59" name="Freeform 18559"/>
          <p:cNvSpPr/>
          <p:nvPr/>
        </p:nvSpPr>
        <p:spPr>
          <a:xfrm>
            <a:off x="354232" y="1820063"/>
            <a:ext cx="40194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60" name="Freeform 18560"/>
          <p:cNvSpPr/>
          <p:nvPr/>
        </p:nvSpPr>
        <p:spPr>
          <a:xfrm>
            <a:off x="404173" y="1787144"/>
            <a:ext cx="14506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61" name="Freeform 18561"/>
          <p:cNvSpPr/>
          <p:nvPr/>
        </p:nvSpPr>
        <p:spPr>
          <a:xfrm>
            <a:off x="434455" y="1820063"/>
            <a:ext cx="69508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62" name="Freeform 18562"/>
          <p:cNvSpPr/>
          <p:nvPr/>
        </p:nvSpPr>
        <p:spPr>
          <a:xfrm>
            <a:off x="520404" y="1820063"/>
            <a:ext cx="61348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63" name="Freeform 18563"/>
          <p:cNvSpPr/>
          <p:nvPr/>
        </p:nvSpPr>
        <p:spPr>
          <a:xfrm>
            <a:off x="599659" y="1819758"/>
            <a:ext cx="63313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64" name="Freeform 18564"/>
          <p:cNvSpPr/>
          <p:nvPr/>
        </p:nvSpPr>
        <p:spPr>
          <a:xfrm>
            <a:off x="670603" y="1820063"/>
            <a:ext cx="69508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65" name="Freeform 18565"/>
          <p:cNvSpPr/>
          <p:nvPr/>
        </p:nvSpPr>
        <p:spPr>
          <a:xfrm>
            <a:off x="751157" y="1820063"/>
            <a:ext cx="54700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66" name="Freeform 18566"/>
          <p:cNvSpPr/>
          <p:nvPr/>
        </p:nvSpPr>
        <p:spPr>
          <a:xfrm>
            <a:off x="821935" y="1877670"/>
            <a:ext cx="1631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67" name="Freeform 18567"/>
          <p:cNvSpPr/>
          <p:nvPr/>
        </p:nvSpPr>
        <p:spPr>
          <a:xfrm>
            <a:off x="894013" y="1782572"/>
            <a:ext cx="111516" cy="113385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68" name="Freeform 18568"/>
          <p:cNvSpPr/>
          <p:nvPr/>
        </p:nvSpPr>
        <p:spPr>
          <a:xfrm>
            <a:off x="1023375" y="1821892"/>
            <a:ext cx="61348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69" name="Freeform 18569"/>
          <p:cNvSpPr/>
          <p:nvPr/>
        </p:nvSpPr>
        <p:spPr>
          <a:xfrm>
            <a:off x="1105999" y="1820063"/>
            <a:ext cx="40194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70" name="Freeform 18570"/>
          <p:cNvSpPr/>
          <p:nvPr/>
        </p:nvSpPr>
        <p:spPr>
          <a:xfrm>
            <a:off x="1185481" y="1820063"/>
            <a:ext cx="54700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71" name="Freeform 18571"/>
          <p:cNvSpPr/>
          <p:nvPr/>
        </p:nvSpPr>
        <p:spPr>
          <a:xfrm>
            <a:off x="1248492" y="1801775"/>
            <a:ext cx="45936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72" name="Freeform 18572"/>
          <p:cNvSpPr/>
          <p:nvPr/>
        </p:nvSpPr>
        <p:spPr>
          <a:xfrm>
            <a:off x="1306743" y="1821892"/>
            <a:ext cx="61348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73" name="Freeform 18573"/>
          <p:cNvSpPr/>
          <p:nvPr/>
        </p:nvSpPr>
        <p:spPr>
          <a:xfrm>
            <a:off x="1384759" y="1778000"/>
            <a:ext cx="75401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74" name="Freeform 18574"/>
          <p:cNvSpPr/>
          <p:nvPr/>
        </p:nvSpPr>
        <p:spPr>
          <a:xfrm>
            <a:off x="1477493" y="1820063"/>
            <a:ext cx="69508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75" name="Freeform 18575"/>
          <p:cNvSpPr/>
          <p:nvPr/>
        </p:nvSpPr>
        <p:spPr>
          <a:xfrm>
            <a:off x="1563442" y="1820063"/>
            <a:ext cx="61348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76" name="Freeform 18576"/>
          <p:cNvSpPr/>
          <p:nvPr/>
        </p:nvSpPr>
        <p:spPr>
          <a:xfrm>
            <a:off x="1636804" y="1801775"/>
            <a:ext cx="45936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77" name="Freeform 18577"/>
          <p:cNvSpPr/>
          <p:nvPr/>
        </p:nvSpPr>
        <p:spPr>
          <a:xfrm>
            <a:off x="1692184" y="1820063"/>
            <a:ext cx="54700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78" name="Freeform 18578"/>
          <p:cNvSpPr/>
          <p:nvPr/>
        </p:nvSpPr>
        <p:spPr>
          <a:xfrm>
            <a:off x="1793274" y="1778000"/>
            <a:ext cx="75401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79" name="Freeform 18579"/>
          <p:cNvSpPr/>
          <p:nvPr/>
        </p:nvSpPr>
        <p:spPr>
          <a:xfrm>
            <a:off x="1886023" y="1820063"/>
            <a:ext cx="69508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80" name="Freeform 18580"/>
          <p:cNvSpPr/>
          <p:nvPr/>
        </p:nvSpPr>
        <p:spPr>
          <a:xfrm>
            <a:off x="1961878" y="1821892"/>
            <a:ext cx="68602" cy="71323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81" name="Freeform 18581"/>
          <p:cNvSpPr/>
          <p:nvPr/>
        </p:nvSpPr>
        <p:spPr>
          <a:xfrm>
            <a:off x="2036449" y="1820063"/>
            <a:ext cx="69508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82" name="Freeform 18582"/>
          <p:cNvSpPr/>
          <p:nvPr/>
        </p:nvSpPr>
        <p:spPr>
          <a:xfrm>
            <a:off x="2124574" y="1778000"/>
            <a:ext cx="9972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83" name="Freeform 18583"/>
          <p:cNvSpPr/>
          <p:nvPr/>
        </p:nvSpPr>
        <p:spPr>
          <a:xfrm>
            <a:off x="2153012" y="1820063"/>
            <a:ext cx="75099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84" name="Freeform 18584"/>
          <p:cNvSpPr/>
          <p:nvPr/>
        </p:nvSpPr>
        <p:spPr>
          <a:xfrm>
            <a:off x="2245443" y="1820063"/>
            <a:ext cx="75401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85" name="Freeform 18585"/>
          <p:cNvSpPr/>
          <p:nvPr/>
        </p:nvSpPr>
        <p:spPr>
          <a:xfrm>
            <a:off x="2364666" y="1821892"/>
            <a:ext cx="68602" cy="71323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86" name="Freeform 18586"/>
          <p:cNvSpPr/>
          <p:nvPr/>
        </p:nvSpPr>
        <p:spPr>
          <a:xfrm>
            <a:off x="2444827" y="1787144"/>
            <a:ext cx="14506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87" name="Freeform 18587"/>
          <p:cNvSpPr/>
          <p:nvPr/>
        </p:nvSpPr>
        <p:spPr>
          <a:xfrm>
            <a:off x="2473311" y="1820063"/>
            <a:ext cx="54700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88" name="Freeform 18588"/>
          <p:cNvSpPr/>
          <p:nvPr/>
        </p:nvSpPr>
        <p:spPr>
          <a:xfrm>
            <a:off x="2542895" y="1821892"/>
            <a:ext cx="61348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89" name="Freeform 18589"/>
          <p:cNvSpPr/>
          <p:nvPr/>
        </p:nvSpPr>
        <p:spPr>
          <a:xfrm>
            <a:off x="2621244" y="1820063"/>
            <a:ext cx="60140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90" name="Freeform 18590"/>
          <p:cNvSpPr/>
          <p:nvPr/>
        </p:nvSpPr>
        <p:spPr>
          <a:xfrm>
            <a:off x="2702977" y="1778000"/>
            <a:ext cx="9972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91" name="Freeform 18591"/>
          <p:cNvSpPr/>
          <p:nvPr/>
        </p:nvSpPr>
        <p:spPr>
          <a:xfrm>
            <a:off x="2769010" y="1820063"/>
            <a:ext cx="60140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92" name="Freeform 18592"/>
          <p:cNvSpPr/>
          <p:nvPr/>
        </p:nvSpPr>
        <p:spPr>
          <a:xfrm>
            <a:off x="2848839" y="1820063"/>
            <a:ext cx="61348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93" name="Freeform 18593"/>
          <p:cNvSpPr/>
          <p:nvPr/>
        </p:nvSpPr>
        <p:spPr>
          <a:xfrm>
            <a:off x="2927490" y="1778000"/>
            <a:ext cx="75401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94" name="Freeform 18594"/>
          <p:cNvSpPr/>
          <p:nvPr/>
        </p:nvSpPr>
        <p:spPr>
          <a:xfrm>
            <a:off x="3051548" y="1821892"/>
            <a:ext cx="68602" cy="71323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95" name="Freeform 18595"/>
          <p:cNvSpPr/>
          <p:nvPr/>
        </p:nvSpPr>
        <p:spPr>
          <a:xfrm>
            <a:off x="3126119" y="1820063"/>
            <a:ext cx="69508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96" name="Freeform 18596"/>
          <p:cNvSpPr/>
          <p:nvPr/>
        </p:nvSpPr>
        <p:spPr>
          <a:xfrm>
            <a:off x="3212672" y="1820063"/>
            <a:ext cx="40194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97" name="Freeform 18597"/>
          <p:cNvSpPr/>
          <p:nvPr/>
        </p:nvSpPr>
        <p:spPr>
          <a:xfrm>
            <a:off x="3263746" y="1778000"/>
            <a:ext cx="75401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98" name="Freeform 18598"/>
          <p:cNvSpPr/>
          <p:nvPr/>
        </p:nvSpPr>
        <p:spPr>
          <a:xfrm>
            <a:off x="3351387" y="1820063"/>
            <a:ext cx="60140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99" name="Freeform 18599"/>
          <p:cNvSpPr/>
          <p:nvPr/>
        </p:nvSpPr>
        <p:spPr>
          <a:xfrm>
            <a:off x="3433121" y="1778000"/>
            <a:ext cx="9972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00" name="Freeform 18600"/>
          <p:cNvSpPr/>
          <p:nvPr/>
        </p:nvSpPr>
        <p:spPr>
          <a:xfrm>
            <a:off x="3505047" y="1778000"/>
            <a:ext cx="9972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01" name="Freeform 18601"/>
          <p:cNvSpPr/>
          <p:nvPr/>
        </p:nvSpPr>
        <p:spPr>
          <a:xfrm>
            <a:off x="3536084" y="1787144"/>
            <a:ext cx="14506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02" name="Freeform 18602"/>
          <p:cNvSpPr/>
          <p:nvPr/>
        </p:nvSpPr>
        <p:spPr>
          <a:xfrm>
            <a:off x="3561998" y="1801775"/>
            <a:ext cx="45936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03" name="Freeform 18603"/>
          <p:cNvSpPr/>
          <p:nvPr/>
        </p:nvSpPr>
        <p:spPr>
          <a:xfrm>
            <a:off x="3614659" y="1820063"/>
            <a:ext cx="69508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04" name="Freeform 18604"/>
          <p:cNvSpPr/>
          <p:nvPr/>
        </p:nvSpPr>
        <p:spPr>
          <a:xfrm>
            <a:off x="3701227" y="1820063"/>
            <a:ext cx="40194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05" name="Freeform 18605"/>
          <p:cNvSpPr/>
          <p:nvPr/>
        </p:nvSpPr>
        <p:spPr>
          <a:xfrm>
            <a:off x="3748131" y="1820063"/>
            <a:ext cx="60140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06" name="Freeform 18606"/>
          <p:cNvSpPr/>
          <p:nvPr/>
        </p:nvSpPr>
        <p:spPr>
          <a:xfrm>
            <a:off x="3824605" y="1819758"/>
            <a:ext cx="63313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07" name="Freeform 18607"/>
          <p:cNvSpPr/>
          <p:nvPr/>
        </p:nvSpPr>
        <p:spPr>
          <a:xfrm>
            <a:off x="3894945" y="1821892"/>
            <a:ext cx="68450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08" name="Freeform 18608"/>
          <p:cNvSpPr/>
          <p:nvPr/>
        </p:nvSpPr>
        <p:spPr>
          <a:xfrm>
            <a:off x="4008275" y="1820063"/>
            <a:ext cx="60140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09" name="Freeform 18609"/>
          <p:cNvSpPr/>
          <p:nvPr/>
        </p:nvSpPr>
        <p:spPr>
          <a:xfrm>
            <a:off x="4090008" y="1778000"/>
            <a:ext cx="9972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10" name="Freeform 18610"/>
          <p:cNvSpPr/>
          <p:nvPr/>
        </p:nvSpPr>
        <p:spPr>
          <a:xfrm>
            <a:off x="4118446" y="1820063"/>
            <a:ext cx="75099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11" name="Freeform 18611"/>
          <p:cNvSpPr/>
          <p:nvPr/>
        </p:nvSpPr>
        <p:spPr>
          <a:xfrm>
            <a:off x="4209986" y="1820063"/>
            <a:ext cx="61348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12" name="Freeform 18612"/>
          <p:cNvSpPr/>
          <p:nvPr/>
        </p:nvSpPr>
        <p:spPr>
          <a:xfrm>
            <a:off x="4288984" y="1820063"/>
            <a:ext cx="7358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13" name="Freeform 18613"/>
          <p:cNvSpPr/>
          <p:nvPr/>
        </p:nvSpPr>
        <p:spPr>
          <a:xfrm>
            <a:off x="4411833" y="1821892"/>
            <a:ext cx="104867" cy="71323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14" name="Freeform 18614"/>
          <p:cNvSpPr/>
          <p:nvPr/>
        </p:nvSpPr>
        <p:spPr>
          <a:xfrm>
            <a:off x="4528411" y="1787144"/>
            <a:ext cx="14506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15" name="Freeform 18615"/>
          <p:cNvSpPr/>
          <p:nvPr/>
        </p:nvSpPr>
        <p:spPr>
          <a:xfrm>
            <a:off x="4554326" y="1801775"/>
            <a:ext cx="45936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16" name="Freeform 18616"/>
          <p:cNvSpPr/>
          <p:nvPr/>
        </p:nvSpPr>
        <p:spPr>
          <a:xfrm>
            <a:off x="4612879" y="1778000"/>
            <a:ext cx="60593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17" name="Freeform 18617"/>
          <p:cNvSpPr/>
          <p:nvPr/>
        </p:nvSpPr>
        <p:spPr>
          <a:xfrm>
            <a:off x="350215" y="202326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18" name="Freeform 18618"/>
          <p:cNvSpPr/>
          <p:nvPr/>
        </p:nvSpPr>
        <p:spPr>
          <a:xfrm>
            <a:off x="474878" y="2020520"/>
            <a:ext cx="52120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19" name="Freeform 18619"/>
          <p:cNvSpPr/>
          <p:nvPr/>
        </p:nvSpPr>
        <p:spPr>
          <a:xfrm>
            <a:off x="533582" y="2020520"/>
            <a:ext cx="82296" cy="77724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20" name="Freeform 18620"/>
          <p:cNvSpPr/>
          <p:nvPr/>
        </p:nvSpPr>
        <p:spPr>
          <a:xfrm>
            <a:off x="630280" y="1981200"/>
            <a:ext cx="80467" cy="117043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21" name="Freeform 18621"/>
          <p:cNvSpPr/>
          <p:nvPr/>
        </p:nvSpPr>
        <p:spPr>
          <a:xfrm>
            <a:off x="724098" y="2022348"/>
            <a:ext cx="71323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22" name="Freeform 18622"/>
          <p:cNvSpPr/>
          <p:nvPr/>
        </p:nvSpPr>
        <p:spPr>
          <a:xfrm>
            <a:off x="807582" y="2020520"/>
            <a:ext cx="63246" cy="77724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23" name="Freeform 18623"/>
          <p:cNvSpPr/>
          <p:nvPr/>
        </p:nvSpPr>
        <p:spPr>
          <a:xfrm>
            <a:off x="875949" y="2000403"/>
            <a:ext cx="57607" cy="9784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24" name="Freeform 18624"/>
          <p:cNvSpPr/>
          <p:nvPr/>
        </p:nvSpPr>
        <p:spPr>
          <a:xfrm>
            <a:off x="992840" y="2022348"/>
            <a:ext cx="71323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25" name="Freeform 18625"/>
          <p:cNvSpPr/>
          <p:nvPr/>
        </p:nvSpPr>
        <p:spPr>
          <a:xfrm>
            <a:off x="1081003" y="2020520"/>
            <a:ext cx="71323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26" name="Freeform 18626"/>
          <p:cNvSpPr/>
          <p:nvPr/>
        </p:nvSpPr>
        <p:spPr>
          <a:xfrm>
            <a:off x="1165585" y="1981200"/>
            <a:ext cx="80467" cy="117043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27" name="Freeform 18627"/>
          <p:cNvSpPr/>
          <p:nvPr/>
        </p:nvSpPr>
        <p:spPr>
          <a:xfrm>
            <a:off x="1260622" y="2020520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28" name="Freeform 18628"/>
          <p:cNvSpPr/>
          <p:nvPr/>
        </p:nvSpPr>
        <p:spPr>
          <a:xfrm>
            <a:off x="1350507" y="2020520"/>
            <a:ext cx="52120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29" name="Freeform 18629"/>
          <p:cNvSpPr/>
          <p:nvPr/>
        </p:nvSpPr>
        <p:spPr>
          <a:xfrm>
            <a:off x="1408739" y="2020520"/>
            <a:ext cx="63246" cy="77724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30" name="Freeform 18630"/>
          <p:cNvSpPr/>
          <p:nvPr/>
        </p:nvSpPr>
        <p:spPr>
          <a:xfrm>
            <a:off x="1477121" y="2000403"/>
            <a:ext cx="57607" cy="9784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31" name="Freeform 18631"/>
          <p:cNvSpPr/>
          <p:nvPr/>
        </p:nvSpPr>
        <p:spPr>
          <a:xfrm>
            <a:off x="1542989" y="2020520"/>
            <a:ext cx="71170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32" name="Freeform 18632"/>
          <p:cNvSpPr/>
          <p:nvPr/>
        </p:nvSpPr>
        <p:spPr>
          <a:xfrm>
            <a:off x="1629887" y="2020520"/>
            <a:ext cx="71323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33" name="Freeform 18633"/>
          <p:cNvSpPr/>
          <p:nvPr/>
        </p:nvSpPr>
        <p:spPr>
          <a:xfrm>
            <a:off x="1714484" y="1981200"/>
            <a:ext cx="80467" cy="117043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34" name="Freeform 18634"/>
          <p:cNvSpPr/>
          <p:nvPr/>
        </p:nvSpPr>
        <p:spPr>
          <a:xfrm>
            <a:off x="1811334" y="1985772"/>
            <a:ext cx="26517" cy="11064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35" name="Freeform 18635"/>
          <p:cNvSpPr/>
          <p:nvPr/>
        </p:nvSpPr>
        <p:spPr>
          <a:xfrm>
            <a:off x="1853016" y="2020520"/>
            <a:ext cx="71323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36" name="Freeform 18636"/>
          <p:cNvSpPr/>
          <p:nvPr/>
        </p:nvSpPr>
        <p:spPr>
          <a:xfrm>
            <a:off x="1937598" y="2020520"/>
            <a:ext cx="80467" cy="112471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37" name="Freeform 18637"/>
          <p:cNvSpPr/>
          <p:nvPr/>
        </p:nvSpPr>
        <p:spPr>
          <a:xfrm>
            <a:off x="2081311" y="2020520"/>
            <a:ext cx="82296" cy="77724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38" name="Freeform 18638"/>
          <p:cNvSpPr/>
          <p:nvPr/>
        </p:nvSpPr>
        <p:spPr>
          <a:xfrm>
            <a:off x="2169566" y="1979372"/>
            <a:ext cx="57454" cy="117043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39" name="Freeform 18639"/>
          <p:cNvSpPr/>
          <p:nvPr/>
        </p:nvSpPr>
        <p:spPr>
          <a:xfrm>
            <a:off x="2282952" y="1981200"/>
            <a:ext cx="80467" cy="117043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40" name="Freeform 18640"/>
          <p:cNvSpPr/>
          <p:nvPr/>
        </p:nvSpPr>
        <p:spPr>
          <a:xfrm>
            <a:off x="2373553" y="2020520"/>
            <a:ext cx="82296" cy="77724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41" name="Freeform 18641"/>
          <p:cNvSpPr/>
          <p:nvPr/>
        </p:nvSpPr>
        <p:spPr>
          <a:xfrm>
            <a:off x="2461823" y="2000403"/>
            <a:ext cx="57607" cy="9784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42" name="Freeform 18642"/>
          <p:cNvSpPr/>
          <p:nvPr/>
        </p:nvSpPr>
        <p:spPr>
          <a:xfrm>
            <a:off x="2533147" y="1981200"/>
            <a:ext cx="71323" cy="115214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43" name="Freeform 18643"/>
          <p:cNvSpPr/>
          <p:nvPr/>
        </p:nvSpPr>
        <p:spPr>
          <a:xfrm>
            <a:off x="2666039" y="2020520"/>
            <a:ext cx="67513" cy="77724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44" name="Freeform 18644"/>
          <p:cNvSpPr/>
          <p:nvPr/>
        </p:nvSpPr>
        <p:spPr>
          <a:xfrm>
            <a:off x="2736753" y="2020520"/>
            <a:ext cx="82296" cy="77724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45" name="Freeform 18645"/>
          <p:cNvSpPr/>
          <p:nvPr/>
        </p:nvSpPr>
        <p:spPr>
          <a:xfrm>
            <a:off x="2832399" y="2020520"/>
            <a:ext cx="71323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46" name="Freeform 18646"/>
          <p:cNvSpPr/>
          <p:nvPr/>
        </p:nvSpPr>
        <p:spPr>
          <a:xfrm>
            <a:off x="2912196" y="2000403"/>
            <a:ext cx="57607" cy="9784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47" name="Freeform 18647"/>
          <p:cNvSpPr/>
          <p:nvPr/>
        </p:nvSpPr>
        <p:spPr>
          <a:xfrm>
            <a:off x="2978368" y="2020520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48" name="Freeform 18648"/>
          <p:cNvSpPr/>
          <p:nvPr/>
        </p:nvSpPr>
        <p:spPr>
          <a:xfrm>
            <a:off x="3068253" y="2020520"/>
            <a:ext cx="116433" cy="75895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49" name="Freeform 18649"/>
          <p:cNvSpPr/>
          <p:nvPr/>
        </p:nvSpPr>
        <p:spPr>
          <a:xfrm>
            <a:off x="3202609" y="2020520"/>
            <a:ext cx="80467" cy="110642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50" name="Freeform 18650"/>
          <p:cNvSpPr/>
          <p:nvPr/>
        </p:nvSpPr>
        <p:spPr>
          <a:xfrm>
            <a:off x="3293227" y="2020520"/>
            <a:ext cx="82296" cy="77724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51" name="Freeform 18651"/>
          <p:cNvSpPr/>
          <p:nvPr/>
        </p:nvSpPr>
        <p:spPr>
          <a:xfrm>
            <a:off x="3388873" y="2020520"/>
            <a:ext cx="52120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52" name="Freeform 18652"/>
          <p:cNvSpPr/>
          <p:nvPr/>
        </p:nvSpPr>
        <p:spPr>
          <a:xfrm>
            <a:off x="3446038" y="2020520"/>
            <a:ext cx="71170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53" name="Freeform 18653"/>
          <p:cNvSpPr/>
          <p:nvPr/>
        </p:nvSpPr>
        <p:spPr>
          <a:xfrm>
            <a:off x="3532951" y="2020520"/>
            <a:ext cx="52120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54" name="Freeform 18654"/>
          <p:cNvSpPr/>
          <p:nvPr/>
        </p:nvSpPr>
        <p:spPr>
          <a:xfrm>
            <a:off x="3590513" y="2022348"/>
            <a:ext cx="83820" cy="110642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55" name="Freeform 18655"/>
          <p:cNvSpPr/>
          <p:nvPr/>
        </p:nvSpPr>
        <p:spPr>
          <a:xfrm>
            <a:off x="3726911" y="2020520"/>
            <a:ext cx="71170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56" name="Freeform 18656"/>
          <p:cNvSpPr/>
          <p:nvPr/>
        </p:nvSpPr>
        <p:spPr>
          <a:xfrm>
            <a:off x="3813825" y="2020520"/>
            <a:ext cx="71323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57" name="Freeform 18657"/>
          <p:cNvSpPr/>
          <p:nvPr/>
        </p:nvSpPr>
        <p:spPr>
          <a:xfrm>
            <a:off x="3898422" y="1981200"/>
            <a:ext cx="80467" cy="117043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58" name="Freeform 18658"/>
          <p:cNvSpPr/>
          <p:nvPr/>
        </p:nvSpPr>
        <p:spPr>
          <a:xfrm>
            <a:off x="4044878" y="1981200"/>
            <a:ext cx="71323" cy="115214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59" name="Freeform 18659"/>
          <p:cNvSpPr/>
          <p:nvPr/>
        </p:nvSpPr>
        <p:spPr>
          <a:xfrm>
            <a:off x="4131000" y="1985772"/>
            <a:ext cx="26517" cy="11064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60" name="Freeform 18660"/>
          <p:cNvSpPr/>
          <p:nvPr/>
        </p:nvSpPr>
        <p:spPr>
          <a:xfrm>
            <a:off x="4167530" y="2020520"/>
            <a:ext cx="63246" cy="77724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61" name="Freeform 18661"/>
          <p:cNvSpPr/>
          <p:nvPr/>
        </p:nvSpPr>
        <p:spPr>
          <a:xfrm>
            <a:off x="4235912" y="2000403"/>
            <a:ext cx="57607" cy="9784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62" name="Freeform 18662"/>
          <p:cNvSpPr/>
          <p:nvPr/>
        </p:nvSpPr>
        <p:spPr>
          <a:xfrm>
            <a:off x="4301855" y="2020520"/>
            <a:ext cx="82296" cy="77724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63" name="Freeform 18663"/>
          <p:cNvSpPr/>
          <p:nvPr/>
        </p:nvSpPr>
        <p:spPr>
          <a:xfrm>
            <a:off x="4397486" y="2020520"/>
            <a:ext cx="52120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64" name="Freeform 18664"/>
          <p:cNvSpPr/>
          <p:nvPr/>
        </p:nvSpPr>
        <p:spPr>
          <a:xfrm>
            <a:off x="4457181" y="1985772"/>
            <a:ext cx="26517" cy="11064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65" name="Freeform 18665"/>
          <p:cNvSpPr/>
          <p:nvPr/>
        </p:nvSpPr>
        <p:spPr>
          <a:xfrm>
            <a:off x="4495129" y="2020520"/>
            <a:ext cx="67513" cy="77724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66" name="Freeform 18666"/>
          <p:cNvSpPr/>
          <p:nvPr/>
        </p:nvSpPr>
        <p:spPr>
          <a:xfrm>
            <a:off x="4568083" y="2020520"/>
            <a:ext cx="71170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67" name="Freeform 18667"/>
          <p:cNvSpPr/>
          <p:nvPr/>
        </p:nvSpPr>
        <p:spPr>
          <a:xfrm>
            <a:off x="4655180" y="1981200"/>
            <a:ext cx="22860" cy="115214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68" name="Freeform 18668"/>
          <p:cNvSpPr/>
          <p:nvPr/>
        </p:nvSpPr>
        <p:spPr>
          <a:xfrm>
            <a:off x="347319" y="2223669"/>
            <a:ext cx="71170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69" name="Freeform 18669"/>
          <p:cNvSpPr/>
          <p:nvPr/>
        </p:nvSpPr>
        <p:spPr>
          <a:xfrm>
            <a:off x="434187" y="2223669"/>
            <a:ext cx="52120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70" name="Freeform 18670"/>
          <p:cNvSpPr/>
          <p:nvPr/>
        </p:nvSpPr>
        <p:spPr>
          <a:xfrm>
            <a:off x="491962" y="2203552"/>
            <a:ext cx="57607" cy="9784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71" name="Freeform 18671"/>
          <p:cNvSpPr/>
          <p:nvPr/>
        </p:nvSpPr>
        <p:spPr>
          <a:xfrm>
            <a:off x="566166" y="2284019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72" name="Freeform 18672"/>
          <p:cNvSpPr/>
          <p:nvPr/>
        </p:nvSpPr>
        <p:spPr>
          <a:xfrm>
            <a:off x="642366" y="2188922"/>
            <a:ext cx="112471" cy="113385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73" name="Freeform 18673"/>
          <p:cNvSpPr/>
          <p:nvPr/>
        </p:nvSpPr>
        <p:spPr>
          <a:xfrm>
            <a:off x="773064" y="22282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74" name="Freeform 18674"/>
          <p:cNvSpPr/>
          <p:nvPr/>
        </p:nvSpPr>
        <p:spPr>
          <a:xfrm>
            <a:off x="856609" y="222641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75" name="Freeform 18675"/>
          <p:cNvSpPr/>
          <p:nvPr/>
        </p:nvSpPr>
        <p:spPr>
          <a:xfrm>
            <a:off x="942563" y="222641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76" name="Freeform 18676"/>
          <p:cNvSpPr/>
          <p:nvPr/>
        </p:nvSpPr>
        <p:spPr>
          <a:xfrm>
            <a:off x="1019906" y="2226107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77" name="Freeform 18677"/>
          <p:cNvSpPr/>
          <p:nvPr/>
        </p:nvSpPr>
        <p:spPr>
          <a:xfrm>
            <a:off x="1091824" y="2226107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78" name="Freeform 18678"/>
          <p:cNvSpPr/>
          <p:nvPr/>
        </p:nvSpPr>
        <p:spPr>
          <a:xfrm>
            <a:off x="1163513" y="222641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79" name="Freeform 18679"/>
          <p:cNvSpPr/>
          <p:nvPr/>
        </p:nvSpPr>
        <p:spPr>
          <a:xfrm>
            <a:off x="1256050" y="2226412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80" name="Freeform 18680"/>
          <p:cNvSpPr/>
          <p:nvPr/>
        </p:nvSpPr>
        <p:spPr>
          <a:xfrm>
            <a:off x="1385468" y="2226412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81" name="Freeform 18681"/>
          <p:cNvSpPr/>
          <p:nvPr/>
        </p:nvSpPr>
        <p:spPr>
          <a:xfrm>
            <a:off x="1479743" y="2184350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82" name="Freeform 18682"/>
          <p:cNvSpPr/>
          <p:nvPr/>
        </p:nvSpPr>
        <p:spPr>
          <a:xfrm>
            <a:off x="1511259" y="219349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83" name="Freeform 18683"/>
          <p:cNvSpPr/>
          <p:nvPr/>
        </p:nvSpPr>
        <p:spPr>
          <a:xfrm>
            <a:off x="1540215" y="2226412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84" name="Freeform 18684"/>
          <p:cNvSpPr/>
          <p:nvPr/>
        </p:nvSpPr>
        <p:spPr>
          <a:xfrm>
            <a:off x="1611188" y="2184350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85" name="Freeform 18685"/>
          <p:cNvSpPr/>
          <p:nvPr/>
        </p:nvSpPr>
        <p:spPr>
          <a:xfrm>
            <a:off x="1690573" y="222641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86" name="Freeform 18686"/>
          <p:cNvSpPr/>
          <p:nvPr/>
        </p:nvSpPr>
        <p:spPr>
          <a:xfrm>
            <a:off x="1773859" y="218435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87" name="Freeform 18687"/>
          <p:cNvSpPr/>
          <p:nvPr/>
        </p:nvSpPr>
        <p:spPr>
          <a:xfrm>
            <a:off x="1902485" y="2182521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88" name="Freeform 18688"/>
          <p:cNvSpPr/>
          <p:nvPr/>
        </p:nvSpPr>
        <p:spPr>
          <a:xfrm>
            <a:off x="1953447" y="222641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89" name="Freeform 18689"/>
          <p:cNvSpPr/>
          <p:nvPr/>
        </p:nvSpPr>
        <p:spPr>
          <a:xfrm>
            <a:off x="2030790" y="2226107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90" name="Freeform 18690"/>
          <p:cNvSpPr/>
          <p:nvPr/>
        </p:nvSpPr>
        <p:spPr>
          <a:xfrm>
            <a:off x="2107737" y="22282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91" name="Freeform 18691"/>
          <p:cNvSpPr/>
          <p:nvPr/>
        </p:nvSpPr>
        <p:spPr>
          <a:xfrm>
            <a:off x="2192411" y="2184350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92" name="Freeform 18692"/>
          <p:cNvSpPr/>
          <p:nvPr/>
        </p:nvSpPr>
        <p:spPr>
          <a:xfrm>
            <a:off x="2216490" y="220812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93" name="Freeform 18693"/>
          <p:cNvSpPr/>
          <p:nvPr/>
        </p:nvSpPr>
        <p:spPr>
          <a:xfrm>
            <a:off x="2271186" y="2228241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94" name="Freeform 18694"/>
          <p:cNvSpPr/>
          <p:nvPr/>
        </p:nvSpPr>
        <p:spPr>
          <a:xfrm>
            <a:off x="2388991" y="222641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95" name="Freeform 18695"/>
          <p:cNvSpPr/>
          <p:nvPr/>
        </p:nvSpPr>
        <p:spPr>
          <a:xfrm>
            <a:off x="2470342" y="222641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96" name="Freeform 18696"/>
          <p:cNvSpPr/>
          <p:nvPr/>
        </p:nvSpPr>
        <p:spPr>
          <a:xfrm>
            <a:off x="2514980" y="222641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97" name="Freeform 18697"/>
          <p:cNvSpPr/>
          <p:nvPr/>
        </p:nvSpPr>
        <p:spPr>
          <a:xfrm>
            <a:off x="2642844" y="219349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98" name="Freeform 18698"/>
          <p:cNvSpPr/>
          <p:nvPr/>
        </p:nvSpPr>
        <p:spPr>
          <a:xfrm>
            <a:off x="2677119" y="222641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99" name="Freeform 18699"/>
          <p:cNvSpPr/>
          <p:nvPr/>
        </p:nvSpPr>
        <p:spPr>
          <a:xfrm>
            <a:off x="2749814" y="2228241"/>
            <a:ext cx="69189" cy="71323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00" name="Freeform 18700"/>
          <p:cNvSpPr/>
          <p:nvPr/>
        </p:nvSpPr>
        <p:spPr>
          <a:xfrm>
            <a:off x="2825236" y="222641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01" name="Freeform 18701"/>
          <p:cNvSpPr/>
          <p:nvPr/>
        </p:nvSpPr>
        <p:spPr>
          <a:xfrm>
            <a:off x="2906679" y="2226412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02" name="Freeform 18702"/>
          <p:cNvSpPr/>
          <p:nvPr/>
        </p:nvSpPr>
        <p:spPr>
          <a:xfrm>
            <a:off x="2970459" y="220812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03" name="Freeform 18703"/>
          <p:cNvSpPr/>
          <p:nvPr/>
        </p:nvSpPr>
        <p:spPr>
          <a:xfrm>
            <a:off x="3023783" y="222641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04" name="Freeform 18704"/>
          <p:cNvSpPr/>
          <p:nvPr/>
        </p:nvSpPr>
        <p:spPr>
          <a:xfrm>
            <a:off x="3107055" y="218435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05" name="Freeform 18705"/>
          <p:cNvSpPr/>
          <p:nvPr/>
        </p:nvSpPr>
        <p:spPr>
          <a:xfrm>
            <a:off x="3244519" y="219349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06" name="Freeform 18706"/>
          <p:cNvSpPr/>
          <p:nvPr/>
        </p:nvSpPr>
        <p:spPr>
          <a:xfrm>
            <a:off x="3278794" y="222641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07" name="Freeform 18707"/>
          <p:cNvSpPr/>
          <p:nvPr/>
        </p:nvSpPr>
        <p:spPr>
          <a:xfrm>
            <a:off x="3394923" y="220812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08" name="Freeform 18708"/>
          <p:cNvSpPr/>
          <p:nvPr/>
        </p:nvSpPr>
        <p:spPr>
          <a:xfrm>
            <a:off x="3454206" y="2184350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09" name="Freeform 18709"/>
          <p:cNvSpPr/>
          <p:nvPr/>
        </p:nvSpPr>
        <p:spPr>
          <a:xfrm>
            <a:off x="3533592" y="222641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10" name="Freeform 18710"/>
          <p:cNvSpPr/>
          <p:nvPr/>
        </p:nvSpPr>
        <p:spPr>
          <a:xfrm>
            <a:off x="3655512" y="2226412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11" name="Freeform 18711"/>
          <p:cNvSpPr/>
          <p:nvPr/>
        </p:nvSpPr>
        <p:spPr>
          <a:xfrm>
            <a:off x="3725905" y="22282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12" name="Freeform 18712"/>
          <p:cNvSpPr/>
          <p:nvPr/>
        </p:nvSpPr>
        <p:spPr>
          <a:xfrm>
            <a:off x="3805427" y="2226107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13" name="Freeform 18713"/>
          <p:cNvSpPr/>
          <p:nvPr/>
        </p:nvSpPr>
        <p:spPr>
          <a:xfrm>
            <a:off x="3877345" y="2226107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14" name="Freeform 18714"/>
          <p:cNvSpPr/>
          <p:nvPr/>
        </p:nvSpPr>
        <p:spPr>
          <a:xfrm>
            <a:off x="3949125" y="222641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15" name="Freeform 18715"/>
          <p:cNvSpPr/>
          <p:nvPr/>
        </p:nvSpPr>
        <p:spPr>
          <a:xfrm>
            <a:off x="4030568" y="2226412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16" name="Freeform 18716"/>
          <p:cNvSpPr/>
          <p:nvPr/>
        </p:nvSpPr>
        <p:spPr>
          <a:xfrm>
            <a:off x="4096770" y="2226412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17" name="Freeform 18717"/>
          <p:cNvSpPr/>
          <p:nvPr/>
        </p:nvSpPr>
        <p:spPr>
          <a:xfrm>
            <a:off x="4203450" y="222641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18" name="Freeform 18718"/>
          <p:cNvSpPr/>
          <p:nvPr/>
        </p:nvSpPr>
        <p:spPr>
          <a:xfrm>
            <a:off x="4285960" y="2182521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19" name="Freeform 18719"/>
          <p:cNvSpPr/>
          <p:nvPr/>
        </p:nvSpPr>
        <p:spPr>
          <a:xfrm>
            <a:off x="4375723" y="222641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20" name="Freeform 18720"/>
          <p:cNvSpPr/>
          <p:nvPr/>
        </p:nvSpPr>
        <p:spPr>
          <a:xfrm>
            <a:off x="4458233" y="222641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21" name="Freeform 18721"/>
          <p:cNvSpPr/>
          <p:nvPr/>
        </p:nvSpPr>
        <p:spPr>
          <a:xfrm>
            <a:off x="4535576" y="2226107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22" name="Freeform 18722"/>
          <p:cNvSpPr/>
          <p:nvPr/>
        </p:nvSpPr>
        <p:spPr>
          <a:xfrm>
            <a:off x="4612522" y="2184350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23" name="Freeform 18723"/>
          <p:cNvSpPr/>
          <p:nvPr/>
        </p:nvSpPr>
        <p:spPr>
          <a:xfrm>
            <a:off x="347766" y="2429663"/>
            <a:ext cx="53383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24" name="Freeform 18724"/>
          <p:cNvSpPr/>
          <p:nvPr/>
        </p:nvSpPr>
        <p:spPr>
          <a:xfrm>
            <a:off x="408656" y="2411375"/>
            <a:ext cx="44830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25" name="Freeform 18725"/>
          <p:cNvSpPr/>
          <p:nvPr/>
        </p:nvSpPr>
        <p:spPr>
          <a:xfrm>
            <a:off x="464886" y="2431492"/>
            <a:ext cx="59872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26" name="Freeform 18726"/>
          <p:cNvSpPr/>
          <p:nvPr/>
        </p:nvSpPr>
        <p:spPr>
          <a:xfrm>
            <a:off x="540419" y="2387600"/>
            <a:ext cx="73586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27" name="Freeform 18727"/>
          <p:cNvSpPr/>
          <p:nvPr/>
        </p:nvSpPr>
        <p:spPr>
          <a:xfrm>
            <a:off x="630301" y="2429663"/>
            <a:ext cx="67835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28" name="Freeform 18728"/>
          <p:cNvSpPr/>
          <p:nvPr/>
        </p:nvSpPr>
        <p:spPr>
          <a:xfrm>
            <a:off x="713577" y="2429663"/>
            <a:ext cx="59872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29" name="Freeform 18729"/>
          <p:cNvSpPr/>
          <p:nvPr/>
        </p:nvSpPr>
        <p:spPr>
          <a:xfrm>
            <a:off x="784553" y="2411375"/>
            <a:ext cx="44830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30" name="Freeform 18730"/>
          <p:cNvSpPr/>
          <p:nvPr/>
        </p:nvSpPr>
        <p:spPr>
          <a:xfrm>
            <a:off x="837775" y="2488337"/>
            <a:ext cx="21825" cy="35814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31" name="Freeform 18731"/>
          <p:cNvSpPr/>
          <p:nvPr/>
        </p:nvSpPr>
        <p:spPr>
          <a:xfrm>
            <a:off x="909887" y="2429663"/>
            <a:ext cx="58692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32" name="Freeform 18732"/>
          <p:cNvSpPr/>
          <p:nvPr/>
        </p:nvSpPr>
        <p:spPr>
          <a:xfrm>
            <a:off x="987190" y="2429663"/>
            <a:ext cx="59872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33" name="Freeform 18733"/>
          <p:cNvSpPr/>
          <p:nvPr/>
        </p:nvSpPr>
        <p:spPr>
          <a:xfrm>
            <a:off x="1063343" y="2387600"/>
            <a:ext cx="73586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34" name="Freeform 18734"/>
          <p:cNvSpPr/>
          <p:nvPr/>
        </p:nvSpPr>
        <p:spPr>
          <a:xfrm>
            <a:off x="1188248" y="2429663"/>
            <a:ext cx="58692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35" name="Freeform 18735"/>
          <p:cNvSpPr/>
          <p:nvPr/>
        </p:nvSpPr>
        <p:spPr>
          <a:xfrm>
            <a:off x="1266127" y="2429663"/>
            <a:ext cx="39226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36" name="Freeform 18736"/>
          <p:cNvSpPr/>
          <p:nvPr/>
        </p:nvSpPr>
        <p:spPr>
          <a:xfrm>
            <a:off x="1308509" y="2429663"/>
            <a:ext cx="67835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37" name="Freeform 18737"/>
          <p:cNvSpPr/>
          <p:nvPr/>
        </p:nvSpPr>
        <p:spPr>
          <a:xfrm>
            <a:off x="1422945" y="2387600"/>
            <a:ext cx="73586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38" name="Freeform 18738"/>
          <p:cNvSpPr/>
          <p:nvPr/>
        </p:nvSpPr>
        <p:spPr>
          <a:xfrm>
            <a:off x="1512842" y="2429663"/>
            <a:ext cx="67835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39" name="Freeform 18739"/>
          <p:cNvSpPr/>
          <p:nvPr/>
        </p:nvSpPr>
        <p:spPr>
          <a:xfrm>
            <a:off x="1586251" y="2431492"/>
            <a:ext cx="66950" cy="71323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40" name="Freeform 18740"/>
          <p:cNvSpPr/>
          <p:nvPr/>
        </p:nvSpPr>
        <p:spPr>
          <a:xfrm>
            <a:off x="1658349" y="2429663"/>
            <a:ext cx="73291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41" name="Freeform 18741"/>
          <p:cNvSpPr/>
          <p:nvPr/>
        </p:nvSpPr>
        <p:spPr>
          <a:xfrm>
            <a:off x="1737363" y="2411375"/>
            <a:ext cx="44830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42" name="Freeform 18742"/>
          <p:cNvSpPr/>
          <p:nvPr/>
        </p:nvSpPr>
        <p:spPr>
          <a:xfrm>
            <a:off x="1788151" y="2429663"/>
            <a:ext cx="67835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43" name="Freeform 18743"/>
          <p:cNvSpPr/>
          <p:nvPr/>
        </p:nvSpPr>
        <p:spPr>
          <a:xfrm>
            <a:off x="1867916" y="2387600"/>
            <a:ext cx="73586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44" name="Freeform 18744"/>
          <p:cNvSpPr/>
          <p:nvPr/>
        </p:nvSpPr>
        <p:spPr>
          <a:xfrm>
            <a:off x="1987808" y="2411375"/>
            <a:ext cx="44830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45" name="Freeform 18745"/>
          <p:cNvSpPr/>
          <p:nvPr/>
        </p:nvSpPr>
        <p:spPr>
          <a:xfrm>
            <a:off x="2038582" y="2429663"/>
            <a:ext cx="73291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46" name="Freeform 18746"/>
          <p:cNvSpPr/>
          <p:nvPr/>
        </p:nvSpPr>
        <p:spPr>
          <a:xfrm>
            <a:off x="2163193" y="2387600"/>
            <a:ext cx="59134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47" name="Freeform 18747"/>
          <p:cNvSpPr/>
          <p:nvPr/>
        </p:nvSpPr>
        <p:spPr>
          <a:xfrm>
            <a:off x="2239198" y="2429663"/>
            <a:ext cx="67835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48" name="Freeform 18748"/>
          <p:cNvSpPr/>
          <p:nvPr/>
        </p:nvSpPr>
        <p:spPr>
          <a:xfrm>
            <a:off x="2324597" y="2387600"/>
            <a:ext cx="9732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49" name="Freeform 18749"/>
          <p:cNvSpPr/>
          <p:nvPr/>
        </p:nvSpPr>
        <p:spPr>
          <a:xfrm>
            <a:off x="2355226" y="2429663"/>
            <a:ext cx="73586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50" name="Freeform 18750"/>
          <p:cNvSpPr/>
          <p:nvPr/>
        </p:nvSpPr>
        <p:spPr>
          <a:xfrm>
            <a:off x="2443236" y="2396744"/>
            <a:ext cx="14156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51" name="Freeform 18751"/>
          <p:cNvSpPr/>
          <p:nvPr/>
        </p:nvSpPr>
        <p:spPr>
          <a:xfrm>
            <a:off x="2475576" y="2429663"/>
            <a:ext cx="59872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52" name="Freeform 18752"/>
          <p:cNvSpPr/>
          <p:nvPr/>
        </p:nvSpPr>
        <p:spPr>
          <a:xfrm>
            <a:off x="2552067" y="2429663"/>
            <a:ext cx="71817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53" name="Freeform 18753"/>
          <p:cNvSpPr/>
          <p:nvPr/>
        </p:nvSpPr>
        <p:spPr>
          <a:xfrm>
            <a:off x="2670780" y="2411375"/>
            <a:ext cx="44830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54" name="Freeform 18754"/>
          <p:cNvSpPr/>
          <p:nvPr/>
        </p:nvSpPr>
        <p:spPr>
          <a:xfrm>
            <a:off x="2727319" y="2387600"/>
            <a:ext cx="59134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55" name="Freeform 18755"/>
          <p:cNvSpPr/>
          <p:nvPr/>
        </p:nvSpPr>
        <p:spPr>
          <a:xfrm>
            <a:off x="2803310" y="2429663"/>
            <a:ext cx="67835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56" name="Freeform 18756"/>
          <p:cNvSpPr/>
          <p:nvPr/>
        </p:nvSpPr>
        <p:spPr>
          <a:xfrm>
            <a:off x="2886585" y="2429663"/>
            <a:ext cx="103670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57" name="Freeform 18757"/>
          <p:cNvSpPr/>
          <p:nvPr/>
        </p:nvSpPr>
        <p:spPr>
          <a:xfrm>
            <a:off x="3043049" y="2429663"/>
            <a:ext cx="58692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58" name="Freeform 18758"/>
          <p:cNvSpPr/>
          <p:nvPr/>
        </p:nvSpPr>
        <p:spPr>
          <a:xfrm>
            <a:off x="3117064" y="2429358"/>
            <a:ext cx="61789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59" name="Freeform 18759"/>
          <p:cNvSpPr/>
          <p:nvPr/>
        </p:nvSpPr>
        <p:spPr>
          <a:xfrm>
            <a:off x="3190695" y="2387600"/>
            <a:ext cx="59134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60" name="Freeform 18760"/>
          <p:cNvSpPr/>
          <p:nvPr/>
        </p:nvSpPr>
        <p:spPr>
          <a:xfrm>
            <a:off x="3269163" y="2396744"/>
            <a:ext cx="14156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61" name="Freeform 18761"/>
          <p:cNvSpPr/>
          <p:nvPr/>
        </p:nvSpPr>
        <p:spPr>
          <a:xfrm>
            <a:off x="3298096" y="2429663"/>
            <a:ext cx="67835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62" name="Freeform 18762"/>
          <p:cNvSpPr/>
          <p:nvPr/>
        </p:nvSpPr>
        <p:spPr>
          <a:xfrm>
            <a:off x="3371521" y="2431492"/>
            <a:ext cx="66950" cy="71323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63" name="Freeform 18763"/>
          <p:cNvSpPr/>
          <p:nvPr/>
        </p:nvSpPr>
        <p:spPr>
          <a:xfrm>
            <a:off x="3443692" y="2429663"/>
            <a:ext cx="67835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64" name="Freeform 18764"/>
          <p:cNvSpPr/>
          <p:nvPr/>
        </p:nvSpPr>
        <p:spPr>
          <a:xfrm>
            <a:off x="3562847" y="2387600"/>
            <a:ext cx="73586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65" name="Freeform 18765"/>
          <p:cNvSpPr/>
          <p:nvPr/>
        </p:nvSpPr>
        <p:spPr>
          <a:xfrm>
            <a:off x="3648423" y="2429663"/>
            <a:ext cx="73291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66" name="Freeform 18766"/>
          <p:cNvSpPr/>
          <p:nvPr/>
        </p:nvSpPr>
        <p:spPr>
          <a:xfrm>
            <a:off x="3727451" y="2411375"/>
            <a:ext cx="44830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67" name="Freeform 18767"/>
          <p:cNvSpPr/>
          <p:nvPr/>
        </p:nvSpPr>
        <p:spPr>
          <a:xfrm>
            <a:off x="3783976" y="2387600"/>
            <a:ext cx="59134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68" name="Freeform 18768"/>
          <p:cNvSpPr/>
          <p:nvPr/>
        </p:nvSpPr>
        <p:spPr>
          <a:xfrm>
            <a:off x="3891038" y="2411375"/>
            <a:ext cx="44830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69" name="Freeform 18769"/>
          <p:cNvSpPr/>
          <p:nvPr/>
        </p:nvSpPr>
        <p:spPr>
          <a:xfrm>
            <a:off x="3947563" y="2387600"/>
            <a:ext cx="59134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70" name="Freeform 18770"/>
          <p:cNvSpPr/>
          <p:nvPr/>
        </p:nvSpPr>
        <p:spPr>
          <a:xfrm>
            <a:off x="4023568" y="2429663"/>
            <a:ext cx="67835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71" name="Freeform 18771"/>
          <p:cNvSpPr/>
          <p:nvPr/>
        </p:nvSpPr>
        <p:spPr>
          <a:xfrm>
            <a:off x="4106327" y="2396744"/>
            <a:ext cx="14156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72" name="Freeform 18772"/>
          <p:cNvSpPr/>
          <p:nvPr/>
        </p:nvSpPr>
        <p:spPr>
          <a:xfrm>
            <a:off x="4139272" y="2429663"/>
            <a:ext cx="39226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73" name="Freeform 18773"/>
          <p:cNvSpPr/>
          <p:nvPr/>
        </p:nvSpPr>
        <p:spPr>
          <a:xfrm>
            <a:off x="4214982" y="2426920"/>
            <a:ext cx="68867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74" name="Freeform 18774"/>
          <p:cNvSpPr/>
          <p:nvPr/>
        </p:nvSpPr>
        <p:spPr>
          <a:xfrm>
            <a:off x="4298199" y="2426920"/>
            <a:ext cx="50434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75" name="Freeform 18775"/>
          <p:cNvSpPr/>
          <p:nvPr/>
        </p:nvSpPr>
        <p:spPr>
          <a:xfrm>
            <a:off x="4353249" y="2406803"/>
            <a:ext cx="55743" cy="9784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76" name="Freeform 18776"/>
          <p:cNvSpPr/>
          <p:nvPr/>
        </p:nvSpPr>
        <p:spPr>
          <a:xfrm>
            <a:off x="4419315" y="2392172"/>
            <a:ext cx="25659" cy="11064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77" name="Freeform 18777"/>
          <p:cNvSpPr/>
          <p:nvPr/>
        </p:nvSpPr>
        <p:spPr>
          <a:xfrm>
            <a:off x="4453808" y="2426920"/>
            <a:ext cx="61199" cy="77724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78" name="Freeform 18778"/>
          <p:cNvSpPr/>
          <p:nvPr/>
        </p:nvSpPr>
        <p:spPr>
          <a:xfrm>
            <a:off x="4519092" y="2406803"/>
            <a:ext cx="55743" cy="9784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79" name="Freeform 18779"/>
          <p:cNvSpPr/>
          <p:nvPr/>
        </p:nvSpPr>
        <p:spPr>
          <a:xfrm>
            <a:off x="4585158" y="2392172"/>
            <a:ext cx="25659" cy="11064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80" name="Freeform 18780"/>
          <p:cNvSpPr/>
          <p:nvPr/>
        </p:nvSpPr>
        <p:spPr>
          <a:xfrm>
            <a:off x="4621008" y="2426920"/>
            <a:ext cx="65328" cy="77724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81" name="Freeform 18781"/>
          <p:cNvSpPr/>
          <p:nvPr/>
        </p:nvSpPr>
        <p:spPr>
          <a:xfrm>
            <a:off x="347319" y="2630120"/>
            <a:ext cx="71170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82" name="Freeform 18782"/>
          <p:cNvSpPr/>
          <p:nvPr/>
        </p:nvSpPr>
        <p:spPr>
          <a:xfrm>
            <a:off x="434233" y="2630120"/>
            <a:ext cx="71323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83" name="Freeform 18783"/>
          <p:cNvSpPr/>
          <p:nvPr/>
        </p:nvSpPr>
        <p:spPr>
          <a:xfrm>
            <a:off x="518815" y="2590800"/>
            <a:ext cx="80467" cy="117043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84" name="Freeform 18784"/>
          <p:cNvSpPr/>
          <p:nvPr/>
        </p:nvSpPr>
        <p:spPr>
          <a:xfrm>
            <a:off x="658718" y="2590800"/>
            <a:ext cx="22860" cy="115214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85" name="Freeform 18785"/>
          <p:cNvSpPr/>
          <p:nvPr/>
        </p:nvSpPr>
        <p:spPr>
          <a:xfrm>
            <a:off x="696818" y="2595372"/>
            <a:ext cx="26517" cy="11064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86" name="Freeform 18786"/>
          <p:cNvSpPr/>
          <p:nvPr/>
        </p:nvSpPr>
        <p:spPr>
          <a:xfrm>
            <a:off x="730910" y="2588972"/>
            <a:ext cx="57454" cy="117043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87" name="Freeform 18787"/>
          <p:cNvSpPr/>
          <p:nvPr/>
        </p:nvSpPr>
        <p:spPr>
          <a:xfrm>
            <a:off x="791657" y="2630120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88" name="Freeform 18788"/>
          <p:cNvSpPr/>
          <p:nvPr/>
        </p:nvSpPr>
        <p:spPr>
          <a:xfrm>
            <a:off x="919520" y="2630120"/>
            <a:ext cx="80467" cy="112471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89" name="Freeform 18789"/>
          <p:cNvSpPr/>
          <p:nvPr/>
        </p:nvSpPr>
        <p:spPr>
          <a:xfrm>
            <a:off x="1014328" y="2630120"/>
            <a:ext cx="82296" cy="77724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90" name="Freeform 18790"/>
          <p:cNvSpPr/>
          <p:nvPr/>
        </p:nvSpPr>
        <p:spPr>
          <a:xfrm>
            <a:off x="1105341" y="2630120"/>
            <a:ext cx="71170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91" name="Freeform 18791"/>
          <p:cNvSpPr/>
          <p:nvPr/>
        </p:nvSpPr>
        <p:spPr>
          <a:xfrm>
            <a:off x="1192438" y="2590800"/>
            <a:ext cx="22860" cy="115214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92" name="Freeform 18792"/>
          <p:cNvSpPr/>
          <p:nvPr/>
        </p:nvSpPr>
        <p:spPr>
          <a:xfrm>
            <a:off x="1227383" y="2630120"/>
            <a:ext cx="63246" cy="77724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93" name="Freeform 18793"/>
          <p:cNvSpPr/>
          <p:nvPr/>
        </p:nvSpPr>
        <p:spPr>
          <a:xfrm>
            <a:off x="1304696" y="2690470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94" name="Freeform 18794"/>
          <p:cNvSpPr/>
          <p:nvPr/>
        </p:nvSpPr>
        <p:spPr>
          <a:xfrm>
            <a:off x="1385163" y="2598116"/>
            <a:ext cx="78943" cy="110642"/>
          </a:xfrm>
          <a:custGeom>
            <a:avLst/>
            <a:gdLst/>
            <a:ahLst/>
            <a:cxnLst/>
            <a:rect l="0" t="0" r="0" b="0"/>
            <a:pathLst>
              <a:path w="6578600" h="9220200">
                <a:moveTo>
                  <a:pt x="6578600" y="0"/>
                </a:moveTo>
                <a:lnTo>
                  <a:pt x="5664200" y="0"/>
                </a:lnTo>
                <a:lnTo>
                  <a:pt x="5664200" y="5537200"/>
                </a:lnTo>
                <a:cubicBezTo>
                  <a:pt x="5664200" y="8128000"/>
                  <a:pt x="3975100" y="8382000"/>
                  <a:pt x="3289300" y="8382000"/>
                </a:cubicBezTo>
                <a:cubicBezTo>
                  <a:pt x="2603500" y="8382000"/>
                  <a:pt x="914400" y="8128000"/>
                  <a:pt x="914400" y="5537200"/>
                </a:cubicBezTo>
                <a:lnTo>
                  <a:pt x="914400" y="0"/>
                </a:lnTo>
                <a:lnTo>
                  <a:pt x="0" y="0"/>
                </a:lnTo>
                <a:lnTo>
                  <a:pt x="0" y="5638800"/>
                </a:lnTo>
                <a:cubicBezTo>
                  <a:pt x="0" y="7137400"/>
                  <a:pt x="596900" y="9220200"/>
                  <a:pt x="3289300" y="9220200"/>
                </a:cubicBezTo>
                <a:cubicBezTo>
                  <a:pt x="5981700" y="9220200"/>
                  <a:pt x="6578600" y="7137400"/>
                  <a:pt x="6578600" y="5638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95" name="Freeform 18795"/>
          <p:cNvSpPr/>
          <p:nvPr/>
        </p:nvSpPr>
        <p:spPr>
          <a:xfrm>
            <a:off x="1486844" y="2632863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96" name="Freeform 18796"/>
          <p:cNvSpPr/>
          <p:nvPr/>
        </p:nvSpPr>
        <p:spPr>
          <a:xfrm>
            <a:off x="1576151" y="263286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97" name="Freeform 18797"/>
          <p:cNvSpPr/>
          <p:nvPr/>
        </p:nvSpPr>
        <p:spPr>
          <a:xfrm>
            <a:off x="1668688" y="263286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98" name="Freeform 18798"/>
          <p:cNvSpPr/>
          <p:nvPr/>
        </p:nvSpPr>
        <p:spPr>
          <a:xfrm>
            <a:off x="1788779" y="2632863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99" name="Freeform 18799"/>
          <p:cNvSpPr/>
          <p:nvPr/>
        </p:nvSpPr>
        <p:spPr>
          <a:xfrm>
            <a:off x="1884806" y="2632863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00" name="Freeform 18800"/>
          <p:cNvSpPr/>
          <p:nvPr/>
        </p:nvSpPr>
        <p:spPr>
          <a:xfrm>
            <a:off x="1932340" y="263286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01" name="Freeform 18801"/>
          <p:cNvSpPr/>
          <p:nvPr/>
        </p:nvSpPr>
        <p:spPr>
          <a:xfrm>
            <a:off x="2009073" y="259080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02" name="Freeform 18802"/>
          <p:cNvSpPr/>
          <p:nvPr/>
        </p:nvSpPr>
        <p:spPr>
          <a:xfrm>
            <a:off x="2106472" y="263469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03" name="Freeform 18803"/>
          <p:cNvSpPr/>
          <p:nvPr/>
        </p:nvSpPr>
        <p:spPr>
          <a:xfrm>
            <a:off x="2185690" y="263286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04" name="Freeform 18804"/>
          <p:cNvSpPr/>
          <p:nvPr/>
        </p:nvSpPr>
        <p:spPr>
          <a:xfrm>
            <a:off x="2257394" y="26145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05" name="Freeform 18805"/>
          <p:cNvSpPr/>
          <p:nvPr/>
        </p:nvSpPr>
        <p:spPr>
          <a:xfrm>
            <a:off x="2315519" y="259994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06" name="Freeform 18806"/>
          <p:cNvSpPr/>
          <p:nvPr/>
        </p:nvSpPr>
        <p:spPr>
          <a:xfrm>
            <a:off x="2346274" y="263286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07" name="Freeform 18807"/>
          <p:cNvSpPr/>
          <p:nvPr/>
        </p:nvSpPr>
        <p:spPr>
          <a:xfrm>
            <a:off x="2438826" y="263286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08" name="Freeform 18808"/>
          <p:cNvSpPr/>
          <p:nvPr/>
        </p:nvSpPr>
        <p:spPr>
          <a:xfrm>
            <a:off x="2517998" y="2691537"/>
            <a:ext cx="22555" cy="35814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09" name="Freeform 18809"/>
          <p:cNvSpPr/>
          <p:nvPr/>
        </p:nvSpPr>
        <p:spPr>
          <a:xfrm>
            <a:off x="2593741" y="2632863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10" name="Freeform 18810"/>
          <p:cNvSpPr/>
          <p:nvPr/>
        </p:nvSpPr>
        <p:spPr>
          <a:xfrm>
            <a:off x="2657505" y="26145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11" name="Freeform 18811"/>
          <p:cNvSpPr/>
          <p:nvPr/>
        </p:nvSpPr>
        <p:spPr>
          <a:xfrm>
            <a:off x="2716468" y="263469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12" name="Freeform 18812"/>
          <p:cNvSpPr/>
          <p:nvPr/>
        </p:nvSpPr>
        <p:spPr>
          <a:xfrm>
            <a:off x="2795412" y="259080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13" name="Freeform 18813"/>
          <p:cNvSpPr/>
          <p:nvPr/>
        </p:nvSpPr>
        <p:spPr>
          <a:xfrm>
            <a:off x="2889153" y="263286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14" name="Freeform 18814"/>
          <p:cNvSpPr/>
          <p:nvPr/>
        </p:nvSpPr>
        <p:spPr>
          <a:xfrm>
            <a:off x="2976066" y="263286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15" name="Freeform 18815"/>
          <p:cNvSpPr/>
          <p:nvPr/>
        </p:nvSpPr>
        <p:spPr>
          <a:xfrm>
            <a:off x="3050270" y="26145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16" name="Freeform 18816"/>
          <p:cNvSpPr/>
          <p:nvPr/>
        </p:nvSpPr>
        <p:spPr>
          <a:xfrm>
            <a:off x="3106338" y="2632863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17" name="Freeform 18817"/>
          <p:cNvSpPr/>
          <p:nvPr/>
        </p:nvSpPr>
        <p:spPr>
          <a:xfrm>
            <a:off x="3211799" y="263286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18" name="Freeform 18818"/>
          <p:cNvSpPr/>
          <p:nvPr/>
        </p:nvSpPr>
        <p:spPr>
          <a:xfrm>
            <a:off x="3293135" y="2632863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19" name="Freeform 18819"/>
          <p:cNvSpPr/>
          <p:nvPr/>
        </p:nvSpPr>
        <p:spPr>
          <a:xfrm>
            <a:off x="3337788" y="263286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20" name="Freeform 18820"/>
          <p:cNvSpPr/>
          <p:nvPr/>
        </p:nvSpPr>
        <p:spPr>
          <a:xfrm>
            <a:off x="3460775" y="263286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21" name="Freeform 18821"/>
          <p:cNvSpPr/>
          <p:nvPr/>
        </p:nvSpPr>
        <p:spPr>
          <a:xfrm>
            <a:off x="3544046" y="2632863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152400"/>
                </a:moveTo>
                <a:lnTo>
                  <a:pt x="5499100" y="152400"/>
                </a:lnTo>
                <a:lnTo>
                  <a:pt x="5499100" y="1143000"/>
                </a:lnTo>
                <a:lnTo>
                  <a:pt x="5473700" y="1143000"/>
                </a:lnTo>
                <a:cubicBezTo>
                  <a:pt x="4927600" y="342900"/>
                  <a:pt x="3949700" y="0"/>
                  <a:pt x="31623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62300" y="6248400"/>
                </a:cubicBezTo>
                <a:cubicBezTo>
                  <a:pt x="3949700" y="6248400"/>
                  <a:pt x="4927600" y="5905500"/>
                  <a:pt x="5473700" y="5105400"/>
                </a:cubicBezTo>
                <a:lnTo>
                  <a:pt x="5499100" y="5105400"/>
                </a:lnTo>
                <a:lnTo>
                  <a:pt x="5499100" y="9753600"/>
                </a:lnTo>
                <a:lnTo>
                  <a:pt x="6337300" y="9753600"/>
                </a:lnTo>
                <a:close/>
                <a:moveTo>
                  <a:pt x="914400" y="3124200"/>
                </a:moveTo>
                <a:cubicBezTo>
                  <a:pt x="914400" y="1790700"/>
                  <a:pt x="1778000" y="762000"/>
                  <a:pt x="3162300" y="762000"/>
                </a:cubicBezTo>
                <a:cubicBezTo>
                  <a:pt x="4533900" y="762000"/>
                  <a:pt x="5537200" y="1790700"/>
                  <a:pt x="5537200" y="3124200"/>
                </a:cubicBezTo>
                <a:cubicBezTo>
                  <a:pt x="5537200" y="4457700"/>
                  <a:pt x="4533900" y="5486400"/>
                  <a:pt x="31623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22" name="Freeform 18822"/>
          <p:cNvSpPr/>
          <p:nvPr/>
        </p:nvSpPr>
        <p:spPr>
          <a:xfrm>
            <a:off x="3641445" y="263469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23" name="Freeform 18823"/>
          <p:cNvSpPr/>
          <p:nvPr/>
        </p:nvSpPr>
        <p:spPr>
          <a:xfrm>
            <a:off x="3723970" y="259994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24" name="Freeform 18824"/>
          <p:cNvSpPr/>
          <p:nvPr/>
        </p:nvSpPr>
        <p:spPr>
          <a:xfrm>
            <a:off x="3758823" y="2632863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25" name="Freeform 18825"/>
          <p:cNvSpPr/>
          <p:nvPr/>
        </p:nvSpPr>
        <p:spPr>
          <a:xfrm>
            <a:off x="3851772" y="2632863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26" name="Freeform 18826"/>
          <p:cNvSpPr/>
          <p:nvPr/>
        </p:nvSpPr>
        <p:spPr>
          <a:xfrm>
            <a:off x="3941079" y="263286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27" name="Freeform 18827"/>
          <p:cNvSpPr/>
          <p:nvPr/>
        </p:nvSpPr>
        <p:spPr>
          <a:xfrm>
            <a:off x="4024350" y="259080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28" name="Freeform 18828"/>
          <p:cNvSpPr/>
          <p:nvPr/>
        </p:nvSpPr>
        <p:spPr>
          <a:xfrm>
            <a:off x="4151757" y="2634692"/>
            <a:ext cx="105765" cy="71323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29" name="Freeform 18829"/>
          <p:cNvSpPr/>
          <p:nvPr/>
        </p:nvSpPr>
        <p:spPr>
          <a:xfrm>
            <a:off x="4269546" y="259994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30" name="Freeform 18830"/>
          <p:cNvSpPr/>
          <p:nvPr/>
        </p:nvSpPr>
        <p:spPr>
          <a:xfrm>
            <a:off x="4295896" y="26145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31" name="Freeform 18831"/>
          <p:cNvSpPr/>
          <p:nvPr/>
        </p:nvSpPr>
        <p:spPr>
          <a:xfrm>
            <a:off x="4355180" y="2590800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32" name="Freeform 18832"/>
          <p:cNvSpPr/>
          <p:nvPr/>
        </p:nvSpPr>
        <p:spPr>
          <a:xfrm>
            <a:off x="4469327" y="26145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33" name="Freeform 18833"/>
          <p:cNvSpPr/>
          <p:nvPr/>
        </p:nvSpPr>
        <p:spPr>
          <a:xfrm>
            <a:off x="4528596" y="2590800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34" name="Freeform 18834"/>
          <p:cNvSpPr/>
          <p:nvPr/>
        </p:nvSpPr>
        <p:spPr>
          <a:xfrm>
            <a:off x="4607981" y="263286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35" name="Freeform 18835"/>
          <p:cNvSpPr/>
          <p:nvPr/>
        </p:nvSpPr>
        <p:spPr>
          <a:xfrm>
            <a:off x="350172" y="2836063"/>
            <a:ext cx="69698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36" name="Freeform 18836"/>
          <p:cNvSpPr/>
          <p:nvPr/>
        </p:nvSpPr>
        <p:spPr>
          <a:xfrm>
            <a:off x="431008" y="2836063"/>
            <a:ext cx="54849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37" name="Freeform 18837"/>
          <p:cNvSpPr/>
          <p:nvPr/>
        </p:nvSpPr>
        <p:spPr>
          <a:xfrm>
            <a:off x="496676" y="2836063"/>
            <a:ext cx="54849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38" name="Freeform 18838"/>
          <p:cNvSpPr/>
          <p:nvPr/>
        </p:nvSpPr>
        <p:spPr>
          <a:xfrm>
            <a:off x="563117" y="2836063"/>
            <a:ext cx="69698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39" name="Freeform 18839"/>
          <p:cNvSpPr/>
          <p:nvPr/>
        </p:nvSpPr>
        <p:spPr>
          <a:xfrm>
            <a:off x="649331" y="2836063"/>
            <a:ext cx="61516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40" name="Freeform 18840"/>
          <p:cNvSpPr/>
          <p:nvPr/>
        </p:nvSpPr>
        <p:spPr>
          <a:xfrm>
            <a:off x="722954" y="2817775"/>
            <a:ext cx="46061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41" name="Freeform 18841"/>
          <p:cNvSpPr/>
          <p:nvPr/>
        </p:nvSpPr>
        <p:spPr>
          <a:xfrm>
            <a:off x="780607" y="2803144"/>
            <a:ext cx="14545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42" name="Freeform 18842"/>
          <p:cNvSpPr/>
          <p:nvPr/>
        </p:nvSpPr>
        <p:spPr>
          <a:xfrm>
            <a:off x="810713" y="2836063"/>
            <a:ext cx="60304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43" name="Freeform 18843"/>
          <p:cNvSpPr/>
          <p:nvPr/>
        </p:nvSpPr>
        <p:spPr>
          <a:xfrm>
            <a:off x="892745" y="2794000"/>
            <a:ext cx="10000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44" name="Freeform 18844"/>
          <p:cNvSpPr/>
          <p:nvPr/>
        </p:nvSpPr>
        <p:spPr>
          <a:xfrm>
            <a:off x="956898" y="2836063"/>
            <a:ext cx="54849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45" name="Freeform 18845"/>
          <p:cNvSpPr/>
          <p:nvPr/>
        </p:nvSpPr>
        <p:spPr>
          <a:xfrm>
            <a:off x="1027324" y="2794000"/>
            <a:ext cx="62274" cy="115214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46" name="Freeform 18846"/>
          <p:cNvSpPr/>
          <p:nvPr/>
        </p:nvSpPr>
        <p:spPr>
          <a:xfrm>
            <a:off x="1100114" y="2803144"/>
            <a:ext cx="14545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47" name="Freeform 18847"/>
          <p:cNvSpPr/>
          <p:nvPr/>
        </p:nvSpPr>
        <p:spPr>
          <a:xfrm>
            <a:off x="1135857" y="2794000"/>
            <a:ext cx="10000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48" name="Freeform 18848"/>
          <p:cNvSpPr/>
          <p:nvPr/>
        </p:nvSpPr>
        <p:spPr>
          <a:xfrm>
            <a:off x="1169161" y="2794000"/>
            <a:ext cx="10000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49" name="Freeform 18849"/>
          <p:cNvSpPr/>
          <p:nvPr/>
        </p:nvSpPr>
        <p:spPr>
          <a:xfrm>
            <a:off x="1195571" y="2836063"/>
            <a:ext cx="54849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50" name="Freeform 18850"/>
          <p:cNvSpPr/>
          <p:nvPr/>
        </p:nvSpPr>
        <p:spPr>
          <a:xfrm>
            <a:off x="1301255" y="2836063"/>
            <a:ext cx="61516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51" name="Freeform 18851"/>
          <p:cNvSpPr/>
          <p:nvPr/>
        </p:nvSpPr>
        <p:spPr>
          <a:xfrm>
            <a:off x="1380802" y="2836063"/>
            <a:ext cx="69698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52" name="Freeform 18852"/>
          <p:cNvSpPr/>
          <p:nvPr/>
        </p:nvSpPr>
        <p:spPr>
          <a:xfrm>
            <a:off x="1464062" y="2836063"/>
            <a:ext cx="69698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53" name="Freeform 18853"/>
          <p:cNvSpPr/>
          <p:nvPr/>
        </p:nvSpPr>
        <p:spPr>
          <a:xfrm>
            <a:off x="1546700" y="2794000"/>
            <a:ext cx="7560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54" name="Freeform 18854"/>
          <p:cNvSpPr/>
          <p:nvPr/>
        </p:nvSpPr>
        <p:spPr>
          <a:xfrm>
            <a:off x="1639762" y="2836063"/>
            <a:ext cx="69698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55" name="Freeform 18855"/>
          <p:cNvSpPr/>
          <p:nvPr/>
        </p:nvSpPr>
        <p:spPr>
          <a:xfrm>
            <a:off x="1722416" y="2794000"/>
            <a:ext cx="7560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56" name="Freeform 18856"/>
          <p:cNvSpPr/>
          <p:nvPr/>
        </p:nvSpPr>
        <p:spPr>
          <a:xfrm>
            <a:off x="1847025" y="2817775"/>
            <a:ext cx="46061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57" name="Freeform 18857"/>
          <p:cNvSpPr/>
          <p:nvPr/>
        </p:nvSpPr>
        <p:spPr>
          <a:xfrm>
            <a:off x="1899890" y="2836063"/>
            <a:ext cx="75304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58" name="Freeform 18858"/>
          <p:cNvSpPr/>
          <p:nvPr/>
        </p:nvSpPr>
        <p:spPr>
          <a:xfrm>
            <a:off x="2020574" y="2817775"/>
            <a:ext cx="46061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59" name="Freeform 18859"/>
          <p:cNvSpPr/>
          <p:nvPr/>
        </p:nvSpPr>
        <p:spPr>
          <a:xfrm>
            <a:off x="2079364" y="2794000"/>
            <a:ext cx="60758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60" name="Freeform 18860"/>
          <p:cNvSpPr/>
          <p:nvPr/>
        </p:nvSpPr>
        <p:spPr>
          <a:xfrm>
            <a:off x="2161911" y="2836063"/>
            <a:ext cx="40303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61" name="Freeform 18861"/>
          <p:cNvSpPr/>
          <p:nvPr/>
        </p:nvSpPr>
        <p:spPr>
          <a:xfrm>
            <a:off x="2212048" y="2803144"/>
            <a:ext cx="14545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62" name="Freeform 18862"/>
          <p:cNvSpPr/>
          <p:nvPr/>
        </p:nvSpPr>
        <p:spPr>
          <a:xfrm>
            <a:off x="2238109" y="2837892"/>
            <a:ext cx="68789" cy="71323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63" name="Freeform 18863"/>
          <p:cNvSpPr/>
          <p:nvPr/>
        </p:nvSpPr>
        <p:spPr>
          <a:xfrm>
            <a:off x="2312945" y="2836063"/>
            <a:ext cx="69698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64" name="Freeform 18864"/>
          <p:cNvSpPr/>
          <p:nvPr/>
        </p:nvSpPr>
        <p:spPr>
          <a:xfrm>
            <a:off x="2436811" y="2803144"/>
            <a:ext cx="14545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65" name="Freeform 18865"/>
          <p:cNvSpPr/>
          <p:nvPr/>
        </p:nvSpPr>
        <p:spPr>
          <a:xfrm>
            <a:off x="2470736" y="2836063"/>
            <a:ext cx="61516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66" name="Freeform 18866"/>
          <p:cNvSpPr/>
          <p:nvPr/>
        </p:nvSpPr>
        <p:spPr>
          <a:xfrm>
            <a:off x="2588087" y="2836063"/>
            <a:ext cx="60304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67" name="Freeform 18867"/>
          <p:cNvSpPr/>
          <p:nvPr/>
        </p:nvSpPr>
        <p:spPr>
          <a:xfrm>
            <a:off x="2697544" y="2837892"/>
            <a:ext cx="68789" cy="71323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68" name="Freeform 18868"/>
          <p:cNvSpPr/>
          <p:nvPr/>
        </p:nvSpPr>
        <p:spPr>
          <a:xfrm>
            <a:off x="2774425" y="2836063"/>
            <a:ext cx="60304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69" name="Freeform 18869"/>
          <p:cNvSpPr/>
          <p:nvPr/>
        </p:nvSpPr>
        <p:spPr>
          <a:xfrm>
            <a:off x="2855154" y="2836063"/>
            <a:ext cx="40303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70" name="Freeform 18870"/>
          <p:cNvSpPr/>
          <p:nvPr/>
        </p:nvSpPr>
        <p:spPr>
          <a:xfrm>
            <a:off x="2905307" y="2803144"/>
            <a:ext cx="14545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71" name="Freeform 18871"/>
          <p:cNvSpPr/>
          <p:nvPr/>
        </p:nvSpPr>
        <p:spPr>
          <a:xfrm>
            <a:off x="2935732" y="2836063"/>
            <a:ext cx="69698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72" name="Freeform 18872"/>
          <p:cNvSpPr/>
          <p:nvPr/>
        </p:nvSpPr>
        <p:spPr>
          <a:xfrm>
            <a:off x="3012779" y="2817775"/>
            <a:ext cx="46061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73" name="Freeform 18873"/>
          <p:cNvSpPr/>
          <p:nvPr/>
        </p:nvSpPr>
        <p:spPr>
          <a:xfrm>
            <a:off x="3067007" y="2837892"/>
            <a:ext cx="686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74" name="Freeform 18874"/>
          <p:cNvSpPr/>
          <p:nvPr/>
        </p:nvSpPr>
        <p:spPr>
          <a:xfrm>
            <a:off x="3180873" y="2836063"/>
            <a:ext cx="75304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75" name="Freeform 18875"/>
          <p:cNvSpPr/>
          <p:nvPr/>
        </p:nvSpPr>
        <p:spPr>
          <a:xfrm>
            <a:off x="3262754" y="2792172"/>
            <a:ext cx="47425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76" name="Freeform 18876"/>
          <p:cNvSpPr/>
          <p:nvPr/>
        </p:nvSpPr>
        <p:spPr>
          <a:xfrm>
            <a:off x="3348741" y="2836063"/>
            <a:ext cx="60304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77" name="Freeform 18877"/>
          <p:cNvSpPr/>
          <p:nvPr/>
        </p:nvSpPr>
        <p:spPr>
          <a:xfrm>
            <a:off x="3429470" y="2836063"/>
            <a:ext cx="40303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78" name="Freeform 18878"/>
          <p:cNvSpPr/>
          <p:nvPr/>
        </p:nvSpPr>
        <p:spPr>
          <a:xfrm>
            <a:off x="3476365" y="2817775"/>
            <a:ext cx="46061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79" name="Freeform 18879"/>
          <p:cNvSpPr/>
          <p:nvPr/>
        </p:nvSpPr>
        <p:spPr>
          <a:xfrm>
            <a:off x="3567791" y="2836063"/>
            <a:ext cx="60304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80" name="Freeform 18880"/>
          <p:cNvSpPr/>
          <p:nvPr/>
        </p:nvSpPr>
        <p:spPr>
          <a:xfrm>
            <a:off x="3647899" y="2836063"/>
            <a:ext cx="61516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81" name="Freeform 18881"/>
          <p:cNvSpPr/>
          <p:nvPr/>
        </p:nvSpPr>
        <p:spPr>
          <a:xfrm>
            <a:off x="3726841" y="2794000"/>
            <a:ext cx="7560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82" name="Freeform 18882"/>
          <p:cNvSpPr/>
          <p:nvPr/>
        </p:nvSpPr>
        <p:spPr>
          <a:xfrm>
            <a:off x="3855404" y="2794000"/>
            <a:ext cx="7560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83" name="Freeform 18883"/>
          <p:cNvSpPr/>
          <p:nvPr/>
        </p:nvSpPr>
        <p:spPr>
          <a:xfrm>
            <a:off x="3948467" y="2836063"/>
            <a:ext cx="69698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84" name="Freeform 18884"/>
          <p:cNvSpPr/>
          <p:nvPr/>
        </p:nvSpPr>
        <p:spPr>
          <a:xfrm>
            <a:off x="4029287" y="2836063"/>
            <a:ext cx="54849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85" name="Freeform 18885"/>
          <p:cNvSpPr/>
          <p:nvPr/>
        </p:nvSpPr>
        <p:spPr>
          <a:xfrm>
            <a:off x="4098500" y="2803144"/>
            <a:ext cx="14545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86" name="Freeform 18886"/>
          <p:cNvSpPr/>
          <p:nvPr/>
        </p:nvSpPr>
        <p:spPr>
          <a:xfrm>
            <a:off x="4128623" y="2836063"/>
            <a:ext cx="73789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87" name="Freeform 18887"/>
          <p:cNvSpPr/>
          <p:nvPr/>
        </p:nvSpPr>
        <p:spPr>
          <a:xfrm>
            <a:off x="4223261" y="2836063"/>
            <a:ext cx="61516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88" name="Freeform 18888"/>
          <p:cNvSpPr/>
          <p:nvPr/>
        </p:nvSpPr>
        <p:spPr>
          <a:xfrm>
            <a:off x="4335461" y="2792172"/>
            <a:ext cx="68334" cy="117043"/>
          </a:xfrm>
          <a:custGeom>
            <a:avLst/>
            <a:gdLst/>
            <a:ahLst/>
            <a:cxnLst/>
            <a:rect l="0" t="0" r="0" b="0"/>
            <a:pathLst>
              <a:path w="57277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  <a:moveTo>
                  <a:pt x="5537200" y="3810000"/>
                </a:moveTo>
                <a:lnTo>
                  <a:pt x="4699000" y="3810000"/>
                </a:lnTo>
                <a:lnTo>
                  <a:pt x="4699000" y="9753600"/>
                </a:lnTo>
                <a:lnTo>
                  <a:pt x="5537200" y="9753600"/>
                </a:lnTo>
                <a:close/>
                <a:moveTo>
                  <a:pt x="5727700" y="1524000"/>
                </a:moveTo>
                <a:cubicBezTo>
                  <a:pt x="5727700" y="1168400"/>
                  <a:pt x="5422900" y="914400"/>
                  <a:pt x="5118100" y="914400"/>
                </a:cubicBezTo>
                <a:cubicBezTo>
                  <a:pt x="4813300" y="914400"/>
                  <a:pt x="4508500" y="1168400"/>
                  <a:pt x="4508500" y="1524000"/>
                </a:cubicBezTo>
                <a:cubicBezTo>
                  <a:pt x="4508500" y="1879600"/>
                  <a:pt x="4813300" y="2133600"/>
                  <a:pt x="5118100" y="2133600"/>
                </a:cubicBezTo>
                <a:cubicBezTo>
                  <a:pt x="5422900" y="2133600"/>
                  <a:pt x="5727700" y="1879600"/>
                  <a:pt x="5727700" y="1524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89" name="Freeform 18889"/>
          <p:cNvSpPr/>
          <p:nvPr/>
        </p:nvSpPr>
        <p:spPr>
          <a:xfrm>
            <a:off x="4419751" y="2836063"/>
            <a:ext cx="69698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90" name="Freeform 18890"/>
          <p:cNvSpPr/>
          <p:nvPr/>
        </p:nvSpPr>
        <p:spPr>
          <a:xfrm>
            <a:off x="4508192" y="2794000"/>
            <a:ext cx="10000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91" name="Freeform 18891"/>
          <p:cNvSpPr/>
          <p:nvPr/>
        </p:nvSpPr>
        <p:spPr>
          <a:xfrm>
            <a:off x="4536162" y="2794000"/>
            <a:ext cx="7560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92" name="Freeform 18892"/>
          <p:cNvSpPr/>
          <p:nvPr/>
        </p:nvSpPr>
        <p:spPr>
          <a:xfrm>
            <a:off x="4627285" y="2836063"/>
            <a:ext cx="54849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93" name="Freeform 18893"/>
          <p:cNvSpPr/>
          <p:nvPr/>
        </p:nvSpPr>
        <p:spPr>
          <a:xfrm>
            <a:off x="350215" y="303926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94" name="Freeform 18894"/>
          <p:cNvSpPr/>
          <p:nvPr/>
        </p:nvSpPr>
        <p:spPr>
          <a:xfrm>
            <a:off x="430941" y="303926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95" name="Freeform 18895"/>
          <p:cNvSpPr/>
          <p:nvPr/>
        </p:nvSpPr>
        <p:spPr>
          <a:xfrm>
            <a:off x="510494" y="299720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96" name="Freeform 18896"/>
          <p:cNvSpPr/>
          <p:nvPr/>
        </p:nvSpPr>
        <p:spPr>
          <a:xfrm>
            <a:off x="636071" y="30209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97" name="Freeform 18897"/>
          <p:cNvSpPr/>
          <p:nvPr/>
        </p:nvSpPr>
        <p:spPr>
          <a:xfrm>
            <a:off x="689396" y="303926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98" name="Freeform 18898"/>
          <p:cNvSpPr/>
          <p:nvPr/>
        </p:nvSpPr>
        <p:spPr>
          <a:xfrm>
            <a:off x="814669" y="3036520"/>
            <a:ext cx="67513" cy="77724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99" name="Freeform 18899"/>
          <p:cNvSpPr/>
          <p:nvPr/>
        </p:nvSpPr>
        <p:spPr>
          <a:xfrm>
            <a:off x="885382" y="3036520"/>
            <a:ext cx="82296" cy="77724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00" name="Freeform 18900"/>
          <p:cNvSpPr/>
          <p:nvPr/>
        </p:nvSpPr>
        <p:spPr>
          <a:xfrm>
            <a:off x="981014" y="3036520"/>
            <a:ext cx="116433" cy="75895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01" name="Freeform 18901"/>
          <p:cNvSpPr/>
          <p:nvPr/>
        </p:nvSpPr>
        <p:spPr>
          <a:xfrm>
            <a:off x="1114318" y="3036520"/>
            <a:ext cx="116433" cy="75895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02" name="Freeform 18902"/>
          <p:cNvSpPr/>
          <p:nvPr/>
        </p:nvSpPr>
        <p:spPr>
          <a:xfrm>
            <a:off x="1247134" y="3038348"/>
            <a:ext cx="71323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03" name="Freeform 18903"/>
          <p:cNvSpPr/>
          <p:nvPr/>
        </p:nvSpPr>
        <p:spPr>
          <a:xfrm>
            <a:off x="1335283" y="3036520"/>
            <a:ext cx="71323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04" name="Freeform 18904"/>
          <p:cNvSpPr/>
          <p:nvPr/>
        </p:nvSpPr>
        <p:spPr>
          <a:xfrm>
            <a:off x="1421404" y="3001772"/>
            <a:ext cx="26517" cy="11064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05" name="Freeform 18905"/>
          <p:cNvSpPr/>
          <p:nvPr/>
        </p:nvSpPr>
        <p:spPr>
          <a:xfrm>
            <a:off x="1459351" y="3036520"/>
            <a:ext cx="67513" cy="77724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06" name="Freeform 18906"/>
          <p:cNvSpPr/>
          <p:nvPr/>
        </p:nvSpPr>
        <p:spPr>
          <a:xfrm>
            <a:off x="1532305" y="3036520"/>
            <a:ext cx="71170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07" name="Freeform 18907"/>
          <p:cNvSpPr/>
          <p:nvPr/>
        </p:nvSpPr>
        <p:spPr>
          <a:xfrm>
            <a:off x="1610730" y="3016403"/>
            <a:ext cx="57607" cy="9784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08" name="Freeform 18908"/>
          <p:cNvSpPr/>
          <p:nvPr/>
        </p:nvSpPr>
        <p:spPr>
          <a:xfrm>
            <a:off x="1676902" y="3036520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09" name="Freeform 18909"/>
          <p:cNvSpPr/>
          <p:nvPr/>
        </p:nvSpPr>
        <p:spPr>
          <a:xfrm>
            <a:off x="1807570" y="3036520"/>
            <a:ext cx="80467" cy="110642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10" name="Freeform 18910"/>
          <p:cNvSpPr/>
          <p:nvPr/>
        </p:nvSpPr>
        <p:spPr>
          <a:xfrm>
            <a:off x="1898187" y="3036520"/>
            <a:ext cx="82296" cy="77724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11" name="Freeform 18911"/>
          <p:cNvSpPr/>
          <p:nvPr/>
        </p:nvSpPr>
        <p:spPr>
          <a:xfrm>
            <a:off x="1982342" y="3038348"/>
            <a:ext cx="128473" cy="74066"/>
          </a:xfrm>
          <a:custGeom>
            <a:avLst/>
            <a:gdLst/>
            <a:ahLst/>
            <a:cxnLst/>
            <a:rect l="0" t="0" r="0" b="0"/>
            <a:pathLst>
              <a:path w="10706100" h="6172200">
                <a:moveTo>
                  <a:pt x="2260600" y="6172200"/>
                </a:moveTo>
                <a:lnTo>
                  <a:pt x="4178300" y="6172200"/>
                </a:lnTo>
                <a:lnTo>
                  <a:pt x="5321300" y="2070100"/>
                </a:lnTo>
                <a:lnTo>
                  <a:pt x="5346700" y="2070100"/>
                </a:lnTo>
                <a:lnTo>
                  <a:pt x="6629400" y="6172200"/>
                </a:lnTo>
                <a:lnTo>
                  <a:pt x="8509000" y="6172200"/>
                </a:lnTo>
                <a:lnTo>
                  <a:pt x="10706100" y="0"/>
                </a:lnTo>
                <a:lnTo>
                  <a:pt x="8775700" y="0"/>
                </a:lnTo>
                <a:lnTo>
                  <a:pt x="7620000" y="3873500"/>
                </a:lnTo>
                <a:lnTo>
                  <a:pt x="7594600" y="3873500"/>
                </a:lnTo>
                <a:lnTo>
                  <a:pt x="6451600" y="0"/>
                </a:lnTo>
                <a:lnTo>
                  <a:pt x="4368800" y="0"/>
                </a:lnTo>
                <a:lnTo>
                  <a:pt x="3314700" y="3873500"/>
                </a:lnTo>
                <a:lnTo>
                  <a:pt x="32893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12" name="Freeform 18912"/>
          <p:cNvSpPr/>
          <p:nvPr/>
        </p:nvSpPr>
        <p:spPr>
          <a:xfrm>
            <a:off x="2113407" y="3036520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13" name="Freeform 18913"/>
          <p:cNvSpPr/>
          <p:nvPr/>
        </p:nvSpPr>
        <p:spPr>
          <a:xfrm>
            <a:off x="2203292" y="3036520"/>
            <a:ext cx="52120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14" name="Freeform 18914"/>
          <p:cNvSpPr/>
          <p:nvPr/>
        </p:nvSpPr>
        <p:spPr>
          <a:xfrm>
            <a:off x="2261082" y="2995372"/>
            <a:ext cx="57454" cy="117043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15" name="Freeform 18915"/>
          <p:cNvSpPr/>
          <p:nvPr/>
        </p:nvSpPr>
        <p:spPr>
          <a:xfrm>
            <a:off x="2324572" y="3038348"/>
            <a:ext cx="71323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16" name="Freeform 18916"/>
          <p:cNvSpPr/>
          <p:nvPr/>
        </p:nvSpPr>
        <p:spPr>
          <a:xfrm>
            <a:off x="2412888" y="2997200"/>
            <a:ext cx="22860" cy="115214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17" name="Freeform 18917"/>
          <p:cNvSpPr/>
          <p:nvPr/>
        </p:nvSpPr>
        <p:spPr>
          <a:xfrm>
            <a:off x="2452710" y="2997200"/>
            <a:ext cx="22860" cy="115214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18" name="Freeform 18918"/>
          <p:cNvSpPr/>
          <p:nvPr/>
        </p:nvSpPr>
        <p:spPr>
          <a:xfrm>
            <a:off x="2484211" y="3038348"/>
            <a:ext cx="83820" cy="110642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19" name="Freeform 18919"/>
          <p:cNvSpPr/>
          <p:nvPr/>
        </p:nvSpPr>
        <p:spPr>
          <a:xfrm>
            <a:off x="2613827" y="3001772"/>
            <a:ext cx="26517" cy="11064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20" name="Freeform 18920"/>
          <p:cNvSpPr/>
          <p:nvPr/>
        </p:nvSpPr>
        <p:spPr>
          <a:xfrm>
            <a:off x="2655509" y="3036520"/>
            <a:ext cx="71323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21" name="Freeform 18921"/>
          <p:cNvSpPr/>
          <p:nvPr/>
        </p:nvSpPr>
        <p:spPr>
          <a:xfrm>
            <a:off x="2774609" y="3016403"/>
            <a:ext cx="57607" cy="9784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22" name="Freeform 18922"/>
          <p:cNvSpPr/>
          <p:nvPr/>
        </p:nvSpPr>
        <p:spPr>
          <a:xfrm>
            <a:off x="2845933" y="2997200"/>
            <a:ext cx="71323" cy="115214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23" name="Freeform 18923"/>
          <p:cNvSpPr/>
          <p:nvPr/>
        </p:nvSpPr>
        <p:spPr>
          <a:xfrm>
            <a:off x="2930484" y="3036520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24" name="Freeform 18924"/>
          <p:cNvSpPr/>
          <p:nvPr/>
        </p:nvSpPr>
        <p:spPr>
          <a:xfrm>
            <a:off x="3059033" y="3036520"/>
            <a:ext cx="116433" cy="75895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25" name="Freeform 18925"/>
          <p:cNvSpPr/>
          <p:nvPr/>
        </p:nvSpPr>
        <p:spPr>
          <a:xfrm>
            <a:off x="3188619" y="3036520"/>
            <a:ext cx="82296" cy="77724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26" name="Freeform 18926"/>
          <p:cNvSpPr/>
          <p:nvPr/>
        </p:nvSpPr>
        <p:spPr>
          <a:xfrm>
            <a:off x="3281049" y="2997200"/>
            <a:ext cx="80467" cy="117043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27" name="Freeform 18927"/>
          <p:cNvSpPr/>
          <p:nvPr/>
        </p:nvSpPr>
        <p:spPr>
          <a:xfrm>
            <a:off x="3376086" y="3036520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28" name="Freeform 18928"/>
          <p:cNvSpPr/>
          <p:nvPr/>
        </p:nvSpPr>
        <p:spPr>
          <a:xfrm>
            <a:off x="3465972" y="3036520"/>
            <a:ext cx="52120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29" name="Freeform 18929"/>
          <p:cNvSpPr/>
          <p:nvPr/>
        </p:nvSpPr>
        <p:spPr>
          <a:xfrm>
            <a:off x="3527328" y="3036520"/>
            <a:ext cx="71323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30" name="Freeform 18930"/>
          <p:cNvSpPr/>
          <p:nvPr/>
        </p:nvSpPr>
        <p:spPr>
          <a:xfrm>
            <a:off x="3649934" y="3036520"/>
            <a:ext cx="71170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31" name="Freeform 18931"/>
          <p:cNvSpPr/>
          <p:nvPr/>
        </p:nvSpPr>
        <p:spPr>
          <a:xfrm>
            <a:off x="3733175" y="3036520"/>
            <a:ext cx="80467" cy="112471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32" name="Freeform 18932"/>
          <p:cNvSpPr/>
          <p:nvPr/>
        </p:nvSpPr>
        <p:spPr>
          <a:xfrm>
            <a:off x="3828211" y="3036520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33" name="Freeform 18933"/>
          <p:cNvSpPr/>
          <p:nvPr/>
        </p:nvSpPr>
        <p:spPr>
          <a:xfrm>
            <a:off x="3917746" y="3096870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34" name="Rectangle 18934"/>
          <p:cNvSpPr/>
          <p:nvPr/>
        </p:nvSpPr>
        <p:spPr>
          <a:xfrm>
            <a:off x="342900" y="3437078"/>
            <a:ext cx="775969" cy="183337"/>
          </a:xfrm>
          <a:prstGeom prst="rect">
            <a:avLst/>
          </a:prstGeom>
        </p:spPr>
      </p:sp>
      <p:sp>
        <p:nvSpPr>
          <p:cNvPr id="18935" name="Freeform 18935"/>
          <p:cNvSpPr/>
          <p:nvPr/>
        </p:nvSpPr>
        <p:spPr>
          <a:xfrm>
            <a:off x="352044" y="3498749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36" name="Freeform 18936"/>
          <p:cNvSpPr/>
          <p:nvPr/>
        </p:nvSpPr>
        <p:spPr>
          <a:xfrm>
            <a:off x="448183" y="3498749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37" name="Freeform 18937"/>
          <p:cNvSpPr/>
          <p:nvPr/>
        </p:nvSpPr>
        <p:spPr>
          <a:xfrm>
            <a:off x="481202" y="3496463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38" name="Freeform 18938"/>
          <p:cNvSpPr/>
          <p:nvPr/>
        </p:nvSpPr>
        <p:spPr>
          <a:xfrm>
            <a:off x="584835" y="3498749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39" name="Freeform 18939"/>
          <p:cNvSpPr/>
          <p:nvPr/>
        </p:nvSpPr>
        <p:spPr>
          <a:xfrm>
            <a:off x="681989" y="3498749"/>
            <a:ext cx="56515" cy="89916"/>
          </a:xfrm>
          <a:custGeom>
            <a:avLst/>
            <a:gdLst/>
            <a:ahLst/>
            <a:cxnLst/>
            <a:rect l="0" t="0" r="0" b="0"/>
            <a:pathLst>
              <a:path w="5651500" h="8991600">
                <a:moveTo>
                  <a:pt x="0" y="8991600"/>
                </a:moveTo>
                <a:lnTo>
                  <a:pt x="5651500" y="8991600"/>
                </a:lnTo>
                <a:lnTo>
                  <a:pt x="5651500" y="7162800"/>
                </a:lnTo>
                <a:lnTo>
                  <a:pt x="1981200" y="716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40" name="Freeform 18940"/>
          <p:cNvSpPr/>
          <p:nvPr/>
        </p:nvSpPr>
        <p:spPr>
          <a:xfrm>
            <a:off x="749173" y="3498749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41" name="Freeform 18941"/>
          <p:cNvSpPr/>
          <p:nvPr/>
        </p:nvSpPr>
        <p:spPr>
          <a:xfrm>
            <a:off x="782193" y="3496463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42" name="Freeform 18942"/>
          <p:cNvSpPr/>
          <p:nvPr/>
        </p:nvSpPr>
        <p:spPr>
          <a:xfrm>
            <a:off x="885824" y="3498749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43" name="Freeform 18943"/>
          <p:cNvSpPr/>
          <p:nvPr/>
        </p:nvSpPr>
        <p:spPr>
          <a:xfrm>
            <a:off x="973962" y="3498749"/>
            <a:ext cx="71120" cy="89916"/>
          </a:xfrm>
          <a:custGeom>
            <a:avLst/>
            <a:gdLst/>
            <a:ahLst/>
            <a:cxnLst/>
            <a:rect l="0" t="0" r="0" b="0"/>
            <a:pathLst>
              <a:path w="7112000" h="8991600">
                <a:moveTo>
                  <a:pt x="2565400" y="8991600"/>
                </a:moveTo>
                <a:lnTo>
                  <a:pt x="4546600" y="8991600"/>
                </a:lnTo>
                <a:lnTo>
                  <a:pt x="4546600" y="1752600"/>
                </a:lnTo>
                <a:lnTo>
                  <a:pt x="7112000" y="1752600"/>
                </a:lnTo>
                <a:lnTo>
                  <a:pt x="7112000" y="0"/>
                </a:lnTo>
                <a:lnTo>
                  <a:pt x="0" y="0"/>
                </a:lnTo>
                <a:lnTo>
                  <a:pt x="0" y="1752600"/>
                </a:lnTo>
                <a:lnTo>
                  <a:pt x="2565400" y="17526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44" name="Freeform 18944"/>
          <p:cNvSpPr/>
          <p:nvPr/>
        </p:nvSpPr>
        <p:spPr>
          <a:xfrm>
            <a:off x="1048385" y="3496463"/>
            <a:ext cx="64897" cy="94488"/>
          </a:xfrm>
          <a:custGeom>
            <a:avLst/>
            <a:gdLst/>
            <a:ahLst/>
            <a:cxnLst/>
            <a:rect l="0" t="0" r="0" b="0"/>
            <a:pathLst>
              <a:path w="6489700" h="9448800">
                <a:moveTo>
                  <a:pt x="6477000" y="939800"/>
                </a:moveTo>
                <a:cubicBezTo>
                  <a:pt x="5715000" y="266700"/>
                  <a:pt x="4737100" y="0"/>
                  <a:pt x="3721100" y="0"/>
                </a:cubicBezTo>
                <a:cubicBezTo>
                  <a:pt x="1955800" y="0"/>
                  <a:pt x="292100" y="1003300"/>
                  <a:pt x="292100" y="2921000"/>
                </a:cubicBezTo>
                <a:cubicBezTo>
                  <a:pt x="292100" y="5918200"/>
                  <a:pt x="4508500" y="5029200"/>
                  <a:pt x="4508500" y="6680200"/>
                </a:cubicBezTo>
                <a:cubicBezTo>
                  <a:pt x="4508500" y="7315200"/>
                  <a:pt x="3784600" y="7620000"/>
                  <a:pt x="3136900" y="7620000"/>
                </a:cubicBezTo>
                <a:cubicBezTo>
                  <a:pt x="2476500" y="7620000"/>
                  <a:pt x="1816100" y="7302500"/>
                  <a:pt x="1409700" y="6769100"/>
                </a:cubicBezTo>
                <a:lnTo>
                  <a:pt x="0" y="8318500"/>
                </a:lnTo>
                <a:cubicBezTo>
                  <a:pt x="850900" y="9105900"/>
                  <a:pt x="1866900" y="9448800"/>
                  <a:pt x="3022600" y="9448800"/>
                </a:cubicBezTo>
                <a:cubicBezTo>
                  <a:pt x="4876800" y="9448800"/>
                  <a:pt x="6489700" y="8496300"/>
                  <a:pt x="6489700" y="6489700"/>
                </a:cubicBezTo>
                <a:cubicBezTo>
                  <a:pt x="6489700" y="3340100"/>
                  <a:pt x="2349500" y="4394200"/>
                  <a:pt x="2349500" y="2755900"/>
                </a:cubicBezTo>
                <a:cubicBezTo>
                  <a:pt x="2349500" y="2082800"/>
                  <a:pt x="3124200" y="1828800"/>
                  <a:pt x="3683000" y="1828800"/>
                </a:cubicBezTo>
                <a:cubicBezTo>
                  <a:pt x="4165600" y="1828800"/>
                  <a:pt x="4800600" y="2019300"/>
                  <a:pt x="5118100" y="24257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45" name="Rectangle 18945"/>
          <p:cNvSpPr/>
          <p:nvPr/>
        </p:nvSpPr>
        <p:spPr>
          <a:xfrm>
            <a:off x="342900" y="3650692"/>
            <a:ext cx="3986910" cy="184099"/>
          </a:xfrm>
          <a:prstGeom prst="rect">
            <a:avLst/>
          </a:prstGeom>
        </p:spPr>
      </p:sp>
      <p:sp>
        <p:nvSpPr>
          <p:cNvPr id="18946" name="Freeform 18946"/>
          <p:cNvSpPr/>
          <p:nvPr/>
        </p:nvSpPr>
        <p:spPr>
          <a:xfrm>
            <a:off x="352171" y="3730778"/>
            <a:ext cx="44958" cy="44958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47" name="Freeform 18947"/>
          <p:cNvSpPr/>
          <p:nvPr/>
        </p:nvSpPr>
        <p:spPr>
          <a:xfrm>
            <a:off x="469392" y="3708299"/>
            <a:ext cx="57277" cy="89916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48" name="Freeform 18948"/>
          <p:cNvSpPr/>
          <p:nvPr/>
        </p:nvSpPr>
        <p:spPr>
          <a:xfrm>
            <a:off x="532511" y="3738779"/>
            <a:ext cx="61214" cy="59436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49" name="Freeform 18949"/>
          <p:cNvSpPr/>
          <p:nvPr/>
        </p:nvSpPr>
        <p:spPr>
          <a:xfrm>
            <a:off x="599821" y="373700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50" name="Freeform 18950"/>
          <p:cNvSpPr/>
          <p:nvPr/>
        </p:nvSpPr>
        <p:spPr>
          <a:xfrm>
            <a:off x="661034" y="37372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51" name="Freeform 18951"/>
          <p:cNvSpPr/>
          <p:nvPr/>
        </p:nvSpPr>
        <p:spPr>
          <a:xfrm>
            <a:off x="734694" y="3737255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52" name="Freeform 18952"/>
          <p:cNvSpPr/>
          <p:nvPr/>
        </p:nvSpPr>
        <p:spPr>
          <a:xfrm>
            <a:off x="804925" y="37220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53" name="Freeform 18953"/>
          <p:cNvSpPr/>
          <p:nvPr/>
        </p:nvSpPr>
        <p:spPr>
          <a:xfrm>
            <a:off x="854455" y="37098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54" name="Freeform 18954"/>
          <p:cNvSpPr/>
          <p:nvPr/>
        </p:nvSpPr>
        <p:spPr>
          <a:xfrm>
            <a:off x="881887" y="37372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55" name="Freeform 18955"/>
          <p:cNvSpPr/>
          <p:nvPr/>
        </p:nvSpPr>
        <p:spPr>
          <a:xfrm>
            <a:off x="959611" y="37372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56" name="Freeform 18956"/>
          <p:cNvSpPr/>
          <p:nvPr/>
        </p:nvSpPr>
        <p:spPr>
          <a:xfrm>
            <a:off x="1027810" y="37372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57" name="Freeform 18957"/>
          <p:cNvSpPr/>
          <p:nvPr/>
        </p:nvSpPr>
        <p:spPr>
          <a:xfrm>
            <a:off x="1098676" y="37022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58" name="Freeform 18958"/>
          <p:cNvSpPr/>
          <p:nvPr/>
        </p:nvSpPr>
        <p:spPr>
          <a:xfrm>
            <a:off x="1162557" y="37098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59" name="Freeform 18959"/>
          <p:cNvSpPr/>
          <p:nvPr/>
        </p:nvSpPr>
        <p:spPr>
          <a:xfrm>
            <a:off x="1192403" y="37372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60" name="Freeform 18960"/>
          <p:cNvSpPr/>
          <p:nvPr/>
        </p:nvSpPr>
        <p:spPr>
          <a:xfrm>
            <a:off x="1256283" y="37220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61" name="Freeform 18961"/>
          <p:cNvSpPr/>
          <p:nvPr/>
        </p:nvSpPr>
        <p:spPr>
          <a:xfrm>
            <a:off x="1302765" y="37372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62" name="Freeform 18962"/>
          <p:cNvSpPr/>
          <p:nvPr/>
        </p:nvSpPr>
        <p:spPr>
          <a:xfrm>
            <a:off x="1376806" y="37372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63" name="Freeform 18963"/>
          <p:cNvSpPr/>
          <p:nvPr/>
        </p:nvSpPr>
        <p:spPr>
          <a:xfrm>
            <a:off x="1420240" y="37372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64" name="Freeform 18964"/>
          <p:cNvSpPr/>
          <p:nvPr/>
        </p:nvSpPr>
        <p:spPr>
          <a:xfrm>
            <a:off x="1486534" y="37372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65" name="Freeform 18965"/>
          <p:cNvSpPr/>
          <p:nvPr/>
        </p:nvSpPr>
        <p:spPr>
          <a:xfrm>
            <a:off x="1545590" y="370220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66" name="Freeform 18966"/>
          <p:cNvSpPr/>
          <p:nvPr/>
        </p:nvSpPr>
        <p:spPr>
          <a:xfrm>
            <a:off x="1616202" y="37098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67" name="Freeform 18967"/>
          <p:cNvSpPr/>
          <p:nvPr/>
        </p:nvSpPr>
        <p:spPr>
          <a:xfrm>
            <a:off x="1646682" y="3737255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68" name="Freeform 18968"/>
          <p:cNvSpPr/>
          <p:nvPr/>
        </p:nvSpPr>
        <p:spPr>
          <a:xfrm>
            <a:off x="1756536" y="37372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69" name="Freeform 18969"/>
          <p:cNvSpPr/>
          <p:nvPr/>
        </p:nvSpPr>
        <p:spPr>
          <a:xfrm>
            <a:off x="1834896" y="3737255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70" name="Freeform 18970"/>
          <p:cNvSpPr/>
          <p:nvPr/>
        </p:nvSpPr>
        <p:spPr>
          <a:xfrm>
            <a:off x="1912492" y="3737255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71" name="Freeform 18971"/>
          <p:cNvSpPr/>
          <p:nvPr/>
        </p:nvSpPr>
        <p:spPr>
          <a:xfrm>
            <a:off x="1987042" y="37372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72" name="Freeform 18972"/>
          <p:cNvSpPr/>
          <p:nvPr/>
        </p:nvSpPr>
        <p:spPr>
          <a:xfrm>
            <a:off x="2065782" y="37372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73" name="Freeform 18973"/>
          <p:cNvSpPr/>
          <p:nvPr/>
        </p:nvSpPr>
        <p:spPr>
          <a:xfrm>
            <a:off x="2100199" y="37220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74" name="Freeform 18974"/>
          <p:cNvSpPr/>
          <p:nvPr/>
        </p:nvSpPr>
        <p:spPr>
          <a:xfrm>
            <a:off x="2149729" y="373877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75" name="Freeform 18975"/>
          <p:cNvSpPr/>
          <p:nvPr/>
        </p:nvSpPr>
        <p:spPr>
          <a:xfrm>
            <a:off x="2219706" y="37372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76" name="Freeform 18976"/>
          <p:cNvSpPr/>
          <p:nvPr/>
        </p:nvSpPr>
        <p:spPr>
          <a:xfrm>
            <a:off x="2290952" y="37098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77" name="Freeform 18977"/>
          <p:cNvSpPr/>
          <p:nvPr/>
        </p:nvSpPr>
        <p:spPr>
          <a:xfrm>
            <a:off x="2314067" y="37220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78" name="Freeform 18978"/>
          <p:cNvSpPr/>
          <p:nvPr/>
        </p:nvSpPr>
        <p:spPr>
          <a:xfrm>
            <a:off x="2363596" y="37098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79" name="Freeform 18979"/>
          <p:cNvSpPr/>
          <p:nvPr/>
        </p:nvSpPr>
        <p:spPr>
          <a:xfrm>
            <a:off x="2391028" y="37372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80" name="Freeform 18980"/>
          <p:cNvSpPr/>
          <p:nvPr/>
        </p:nvSpPr>
        <p:spPr>
          <a:xfrm>
            <a:off x="2459735" y="37372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81" name="Freeform 18981"/>
          <p:cNvSpPr/>
          <p:nvPr/>
        </p:nvSpPr>
        <p:spPr>
          <a:xfrm>
            <a:off x="2544952" y="3763544"/>
            <a:ext cx="127000" cy="8382"/>
          </a:xfrm>
          <a:custGeom>
            <a:avLst/>
            <a:gdLst/>
            <a:ahLst/>
            <a:cxnLst/>
            <a:rect l="0" t="0" r="0" b="0"/>
            <a:pathLst>
              <a:path w="12700000" h="838200">
                <a:moveTo>
                  <a:pt x="12700000" y="0"/>
                </a:moveTo>
                <a:lnTo>
                  <a:pt x="0" y="0"/>
                </a:lnTo>
                <a:lnTo>
                  <a:pt x="0" y="838200"/>
                </a:lnTo>
                <a:lnTo>
                  <a:pt x="127000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82" name="Freeform 18982"/>
          <p:cNvSpPr/>
          <p:nvPr/>
        </p:nvSpPr>
        <p:spPr>
          <a:xfrm>
            <a:off x="2716783" y="37372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83" name="Freeform 18983"/>
          <p:cNvSpPr/>
          <p:nvPr/>
        </p:nvSpPr>
        <p:spPr>
          <a:xfrm>
            <a:off x="2753232" y="37372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84" name="Freeform 18984"/>
          <p:cNvSpPr/>
          <p:nvPr/>
        </p:nvSpPr>
        <p:spPr>
          <a:xfrm>
            <a:off x="2823844" y="373700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85" name="Freeform 18985"/>
          <p:cNvSpPr/>
          <p:nvPr/>
        </p:nvSpPr>
        <p:spPr>
          <a:xfrm>
            <a:off x="2885059" y="37372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86" name="Freeform 18986"/>
          <p:cNvSpPr/>
          <p:nvPr/>
        </p:nvSpPr>
        <p:spPr>
          <a:xfrm>
            <a:off x="2958084" y="37372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87" name="Freeform 18987"/>
          <p:cNvSpPr/>
          <p:nvPr/>
        </p:nvSpPr>
        <p:spPr>
          <a:xfrm>
            <a:off x="3021964" y="37220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88" name="Freeform 18988"/>
          <p:cNvSpPr/>
          <p:nvPr/>
        </p:nvSpPr>
        <p:spPr>
          <a:xfrm>
            <a:off x="3103753" y="373700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89" name="Freeform 18989"/>
          <p:cNvSpPr/>
          <p:nvPr/>
        </p:nvSpPr>
        <p:spPr>
          <a:xfrm>
            <a:off x="3168015" y="373877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90" name="Freeform 18990"/>
          <p:cNvSpPr/>
          <p:nvPr/>
        </p:nvSpPr>
        <p:spPr>
          <a:xfrm>
            <a:off x="3239008" y="37372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91" name="Freeform 18991"/>
          <p:cNvSpPr/>
          <p:nvPr/>
        </p:nvSpPr>
        <p:spPr>
          <a:xfrm>
            <a:off x="3277742" y="37372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92" name="Freeform 18992"/>
          <p:cNvSpPr/>
          <p:nvPr/>
        </p:nvSpPr>
        <p:spPr>
          <a:xfrm>
            <a:off x="3339337" y="37220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93" name="Freeform 18993"/>
          <p:cNvSpPr/>
          <p:nvPr/>
        </p:nvSpPr>
        <p:spPr>
          <a:xfrm>
            <a:off x="3385819" y="37372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94" name="Freeform 18994"/>
          <p:cNvSpPr/>
          <p:nvPr/>
        </p:nvSpPr>
        <p:spPr>
          <a:xfrm>
            <a:off x="3464559" y="37372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95" name="Freeform 18995"/>
          <p:cNvSpPr/>
          <p:nvPr/>
        </p:nvSpPr>
        <p:spPr>
          <a:xfrm>
            <a:off x="3506342" y="37098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96" name="Freeform 18996"/>
          <p:cNvSpPr/>
          <p:nvPr/>
        </p:nvSpPr>
        <p:spPr>
          <a:xfrm>
            <a:off x="3533775" y="37372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97" name="Freeform 18997"/>
          <p:cNvSpPr/>
          <p:nvPr/>
        </p:nvSpPr>
        <p:spPr>
          <a:xfrm>
            <a:off x="3604640" y="37022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98" name="Freeform 18998"/>
          <p:cNvSpPr/>
          <p:nvPr/>
        </p:nvSpPr>
        <p:spPr>
          <a:xfrm>
            <a:off x="3632327" y="378615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99" name="Freeform 18999"/>
          <p:cNvSpPr/>
          <p:nvPr/>
        </p:nvSpPr>
        <p:spPr>
          <a:xfrm>
            <a:off x="3700780" y="37372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00" name="Freeform 19000"/>
          <p:cNvSpPr/>
          <p:nvPr/>
        </p:nvSpPr>
        <p:spPr>
          <a:xfrm>
            <a:off x="3770376" y="37022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01" name="Freeform 19001"/>
          <p:cNvSpPr/>
          <p:nvPr/>
        </p:nvSpPr>
        <p:spPr>
          <a:xfrm>
            <a:off x="3852036" y="373877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02" name="Freeform 19002"/>
          <p:cNvSpPr/>
          <p:nvPr/>
        </p:nvSpPr>
        <p:spPr>
          <a:xfrm>
            <a:off x="3919600" y="373700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03" name="Freeform 19003"/>
          <p:cNvSpPr/>
          <p:nvPr/>
        </p:nvSpPr>
        <p:spPr>
          <a:xfrm>
            <a:off x="3980815" y="37372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04" name="Freeform 19004"/>
          <p:cNvSpPr/>
          <p:nvPr/>
        </p:nvSpPr>
        <p:spPr>
          <a:xfrm>
            <a:off x="4042410" y="37220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05" name="Freeform 19005"/>
          <p:cNvSpPr/>
          <p:nvPr/>
        </p:nvSpPr>
        <p:spPr>
          <a:xfrm>
            <a:off x="4091940" y="37098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06" name="Freeform 19006"/>
          <p:cNvSpPr/>
          <p:nvPr/>
        </p:nvSpPr>
        <p:spPr>
          <a:xfrm>
            <a:off x="4119372" y="37372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07" name="Freeform 19007"/>
          <p:cNvSpPr/>
          <p:nvPr/>
        </p:nvSpPr>
        <p:spPr>
          <a:xfrm>
            <a:off x="4197095" y="37372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08" name="Freeform 19008"/>
          <p:cNvSpPr/>
          <p:nvPr/>
        </p:nvSpPr>
        <p:spPr>
          <a:xfrm>
            <a:off x="4267453" y="378615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09" name="Rectangle 19009"/>
          <p:cNvSpPr/>
          <p:nvPr/>
        </p:nvSpPr>
        <p:spPr>
          <a:xfrm>
            <a:off x="457200" y="3803092"/>
            <a:ext cx="4247514" cy="488899"/>
          </a:xfrm>
          <a:prstGeom prst="rect">
            <a:avLst/>
          </a:prstGeom>
        </p:spPr>
      </p:sp>
      <p:sp>
        <p:nvSpPr>
          <p:cNvPr id="19010" name="Freeform 19010"/>
          <p:cNvSpPr/>
          <p:nvPr/>
        </p:nvSpPr>
        <p:spPr>
          <a:xfrm>
            <a:off x="465709" y="388965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11" name="Freeform 19011"/>
          <p:cNvSpPr/>
          <p:nvPr/>
        </p:nvSpPr>
        <p:spPr>
          <a:xfrm>
            <a:off x="571500" y="38896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12" name="Freeform 19012"/>
          <p:cNvSpPr/>
          <p:nvPr/>
        </p:nvSpPr>
        <p:spPr>
          <a:xfrm>
            <a:off x="640841" y="38896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13" name="Freeform 19013"/>
          <p:cNvSpPr/>
          <p:nvPr/>
        </p:nvSpPr>
        <p:spPr>
          <a:xfrm>
            <a:off x="682624" y="3854603"/>
            <a:ext cx="52197" cy="96012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14" name="Freeform 19014"/>
          <p:cNvSpPr/>
          <p:nvPr/>
        </p:nvSpPr>
        <p:spPr>
          <a:xfrm>
            <a:off x="740790" y="38896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15" name="Freeform 19015"/>
          <p:cNvSpPr/>
          <p:nvPr/>
        </p:nvSpPr>
        <p:spPr>
          <a:xfrm>
            <a:off x="807084" y="38744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16" name="Freeform 19016"/>
          <p:cNvSpPr/>
          <p:nvPr/>
        </p:nvSpPr>
        <p:spPr>
          <a:xfrm>
            <a:off x="856614" y="38622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17" name="Freeform 19017"/>
          <p:cNvSpPr/>
          <p:nvPr/>
        </p:nvSpPr>
        <p:spPr>
          <a:xfrm>
            <a:off x="886460" y="38896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18" name="Freeform 19018"/>
          <p:cNvSpPr/>
          <p:nvPr/>
        </p:nvSpPr>
        <p:spPr>
          <a:xfrm>
            <a:off x="954659" y="3889655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19" name="Freeform 19019"/>
          <p:cNvSpPr/>
          <p:nvPr/>
        </p:nvSpPr>
        <p:spPr>
          <a:xfrm>
            <a:off x="1026795" y="3858413"/>
            <a:ext cx="45720" cy="94488"/>
          </a:xfrm>
          <a:custGeom>
            <a:avLst/>
            <a:gdLst/>
            <a:ahLst/>
            <a:cxnLst/>
            <a:rect l="0" t="0" r="0" b="0"/>
            <a:pathLst>
              <a:path w="4572000" h="9448800">
                <a:moveTo>
                  <a:pt x="4572000" y="254000"/>
                </a:moveTo>
                <a:lnTo>
                  <a:pt x="3848100" y="0"/>
                </a:lnTo>
                <a:lnTo>
                  <a:pt x="0" y="9207500"/>
                </a:lnTo>
                <a:lnTo>
                  <a:pt x="736600" y="9448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20" name="Freeform 19020"/>
          <p:cNvSpPr/>
          <p:nvPr/>
        </p:nvSpPr>
        <p:spPr>
          <a:xfrm>
            <a:off x="1079246" y="38896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21" name="Freeform 19021"/>
          <p:cNvSpPr/>
          <p:nvPr/>
        </p:nvSpPr>
        <p:spPr>
          <a:xfrm>
            <a:off x="1144143" y="38546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22" name="Freeform 19022"/>
          <p:cNvSpPr/>
          <p:nvPr/>
        </p:nvSpPr>
        <p:spPr>
          <a:xfrm>
            <a:off x="1218438" y="3891179"/>
            <a:ext cx="57658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23" name="Freeform 19023"/>
          <p:cNvSpPr/>
          <p:nvPr/>
        </p:nvSpPr>
        <p:spPr>
          <a:xfrm>
            <a:off x="1283969" y="38896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24" name="Freeform 19024"/>
          <p:cNvSpPr/>
          <p:nvPr/>
        </p:nvSpPr>
        <p:spPr>
          <a:xfrm>
            <a:off x="1352295" y="38896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25" name="Freeform 19025"/>
          <p:cNvSpPr/>
          <p:nvPr/>
        </p:nvSpPr>
        <p:spPr>
          <a:xfrm>
            <a:off x="1420495" y="388940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26" name="Freeform 19026"/>
          <p:cNvSpPr/>
          <p:nvPr/>
        </p:nvSpPr>
        <p:spPr>
          <a:xfrm>
            <a:off x="1481709" y="38896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27" name="Freeform 19027"/>
          <p:cNvSpPr/>
          <p:nvPr/>
        </p:nvSpPr>
        <p:spPr>
          <a:xfrm>
            <a:off x="1554734" y="388965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28" name="Freeform 19028"/>
          <p:cNvSpPr/>
          <p:nvPr/>
        </p:nvSpPr>
        <p:spPr>
          <a:xfrm>
            <a:off x="1660525" y="38896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29" name="Freeform 19029"/>
          <p:cNvSpPr/>
          <p:nvPr/>
        </p:nvSpPr>
        <p:spPr>
          <a:xfrm>
            <a:off x="1733550" y="38896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30" name="Freeform 19030"/>
          <p:cNvSpPr/>
          <p:nvPr/>
        </p:nvSpPr>
        <p:spPr>
          <a:xfrm>
            <a:off x="1797430" y="38744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31" name="Freeform 19031"/>
          <p:cNvSpPr/>
          <p:nvPr/>
        </p:nvSpPr>
        <p:spPr>
          <a:xfrm>
            <a:off x="1846072" y="393855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32" name="Freeform 19032"/>
          <p:cNvSpPr/>
          <p:nvPr/>
        </p:nvSpPr>
        <p:spPr>
          <a:xfrm>
            <a:off x="1914525" y="38896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33" name="Freeform 19033"/>
          <p:cNvSpPr/>
          <p:nvPr/>
        </p:nvSpPr>
        <p:spPr>
          <a:xfrm>
            <a:off x="1982850" y="38896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34" name="Freeform 19034"/>
          <p:cNvSpPr/>
          <p:nvPr/>
        </p:nvSpPr>
        <p:spPr>
          <a:xfrm>
            <a:off x="2050033" y="38546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35" name="Freeform 19035"/>
          <p:cNvSpPr/>
          <p:nvPr/>
        </p:nvSpPr>
        <p:spPr>
          <a:xfrm>
            <a:off x="2162048" y="38896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36" name="Freeform 19036"/>
          <p:cNvSpPr/>
          <p:nvPr/>
        </p:nvSpPr>
        <p:spPr>
          <a:xfrm>
            <a:off x="2218054" y="38896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37" name="Freeform 19037"/>
          <p:cNvSpPr/>
          <p:nvPr/>
        </p:nvSpPr>
        <p:spPr>
          <a:xfrm>
            <a:off x="2293366" y="388940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38" name="Freeform 19038"/>
          <p:cNvSpPr/>
          <p:nvPr/>
        </p:nvSpPr>
        <p:spPr>
          <a:xfrm>
            <a:off x="2357627" y="38622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39" name="Freeform 19039"/>
          <p:cNvSpPr/>
          <p:nvPr/>
        </p:nvSpPr>
        <p:spPr>
          <a:xfrm>
            <a:off x="2385060" y="38896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40" name="Freeform 19040"/>
          <p:cNvSpPr/>
          <p:nvPr/>
        </p:nvSpPr>
        <p:spPr>
          <a:xfrm>
            <a:off x="2455925" y="38546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41" name="Freeform 19041"/>
          <p:cNvSpPr/>
          <p:nvPr/>
        </p:nvSpPr>
        <p:spPr>
          <a:xfrm>
            <a:off x="2519172" y="388965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42" name="Freeform 19042"/>
          <p:cNvSpPr/>
          <p:nvPr/>
        </p:nvSpPr>
        <p:spPr>
          <a:xfrm>
            <a:off x="2624962" y="38896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43" name="Freeform 19043"/>
          <p:cNvSpPr/>
          <p:nvPr/>
        </p:nvSpPr>
        <p:spPr>
          <a:xfrm>
            <a:off x="2694558" y="38546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44" name="Freeform 19044"/>
          <p:cNvSpPr/>
          <p:nvPr/>
        </p:nvSpPr>
        <p:spPr>
          <a:xfrm>
            <a:off x="2776220" y="38622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45" name="Freeform 19045"/>
          <p:cNvSpPr/>
          <p:nvPr/>
        </p:nvSpPr>
        <p:spPr>
          <a:xfrm>
            <a:off x="2803651" y="38896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46" name="Freeform 19046"/>
          <p:cNvSpPr/>
          <p:nvPr/>
        </p:nvSpPr>
        <p:spPr>
          <a:xfrm>
            <a:off x="2864104" y="3858413"/>
            <a:ext cx="45720" cy="94488"/>
          </a:xfrm>
          <a:custGeom>
            <a:avLst/>
            <a:gdLst/>
            <a:ahLst/>
            <a:cxnLst/>
            <a:rect l="0" t="0" r="0" b="0"/>
            <a:pathLst>
              <a:path w="4572000" h="9448800">
                <a:moveTo>
                  <a:pt x="4572000" y="254000"/>
                </a:moveTo>
                <a:lnTo>
                  <a:pt x="3848100" y="0"/>
                </a:lnTo>
                <a:lnTo>
                  <a:pt x="0" y="9207500"/>
                </a:lnTo>
                <a:lnTo>
                  <a:pt x="736600" y="9448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47" name="Freeform 19047"/>
          <p:cNvSpPr/>
          <p:nvPr/>
        </p:nvSpPr>
        <p:spPr>
          <a:xfrm>
            <a:off x="2919602" y="3889655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48" name="Freeform 19048"/>
          <p:cNvSpPr/>
          <p:nvPr/>
        </p:nvSpPr>
        <p:spPr>
          <a:xfrm>
            <a:off x="2997199" y="389117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49" name="Freeform 19049"/>
          <p:cNvSpPr/>
          <p:nvPr/>
        </p:nvSpPr>
        <p:spPr>
          <a:xfrm>
            <a:off x="3067811" y="38546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50" name="Freeform 19050"/>
          <p:cNvSpPr/>
          <p:nvPr/>
        </p:nvSpPr>
        <p:spPr>
          <a:xfrm>
            <a:off x="3147313" y="38546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51" name="Freeform 19051"/>
          <p:cNvSpPr/>
          <p:nvPr/>
        </p:nvSpPr>
        <p:spPr>
          <a:xfrm>
            <a:off x="3175888" y="38622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52" name="Freeform 19052"/>
          <p:cNvSpPr/>
          <p:nvPr/>
        </p:nvSpPr>
        <p:spPr>
          <a:xfrm>
            <a:off x="3203321" y="388940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53" name="Freeform 19053"/>
          <p:cNvSpPr/>
          <p:nvPr/>
        </p:nvSpPr>
        <p:spPr>
          <a:xfrm>
            <a:off x="3299840" y="38896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54" name="Freeform 19054"/>
          <p:cNvSpPr/>
          <p:nvPr/>
        </p:nvSpPr>
        <p:spPr>
          <a:xfrm>
            <a:off x="3372866" y="38896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55" name="Freeform 19055"/>
          <p:cNvSpPr/>
          <p:nvPr/>
        </p:nvSpPr>
        <p:spPr>
          <a:xfrm>
            <a:off x="3441065" y="3889655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56" name="Freeform 19056"/>
          <p:cNvSpPr/>
          <p:nvPr/>
        </p:nvSpPr>
        <p:spPr>
          <a:xfrm>
            <a:off x="3518662" y="38896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57" name="Freeform 19057"/>
          <p:cNvSpPr/>
          <p:nvPr/>
        </p:nvSpPr>
        <p:spPr>
          <a:xfrm>
            <a:off x="3584574" y="3889655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58" name="Freeform 19058"/>
          <p:cNvSpPr/>
          <p:nvPr/>
        </p:nvSpPr>
        <p:spPr>
          <a:xfrm>
            <a:off x="3662172" y="38896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59" name="Freeform 19059"/>
          <p:cNvSpPr/>
          <p:nvPr/>
        </p:nvSpPr>
        <p:spPr>
          <a:xfrm>
            <a:off x="3735197" y="388965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60" name="Freeform 19060"/>
          <p:cNvSpPr/>
          <p:nvPr/>
        </p:nvSpPr>
        <p:spPr>
          <a:xfrm>
            <a:off x="3840988" y="38896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61" name="Freeform 19061"/>
          <p:cNvSpPr/>
          <p:nvPr/>
        </p:nvSpPr>
        <p:spPr>
          <a:xfrm>
            <a:off x="3914013" y="38896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62" name="Freeform 19062"/>
          <p:cNvSpPr/>
          <p:nvPr/>
        </p:nvSpPr>
        <p:spPr>
          <a:xfrm>
            <a:off x="3977894" y="38744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63" name="Freeform 19063"/>
          <p:cNvSpPr/>
          <p:nvPr/>
        </p:nvSpPr>
        <p:spPr>
          <a:xfrm>
            <a:off x="4062729" y="38622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64" name="Freeform 19064"/>
          <p:cNvSpPr/>
          <p:nvPr/>
        </p:nvSpPr>
        <p:spPr>
          <a:xfrm>
            <a:off x="4092575" y="38896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65" name="Freeform 19065"/>
          <p:cNvSpPr/>
          <p:nvPr/>
        </p:nvSpPr>
        <p:spPr>
          <a:xfrm>
            <a:off x="4156456" y="38744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66" name="Freeform 19066"/>
          <p:cNvSpPr/>
          <p:nvPr/>
        </p:nvSpPr>
        <p:spPr>
          <a:xfrm>
            <a:off x="4202937" y="38896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67" name="Freeform 19067"/>
          <p:cNvSpPr/>
          <p:nvPr/>
        </p:nvSpPr>
        <p:spPr>
          <a:xfrm>
            <a:off x="4276979" y="38896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68" name="Freeform 19068"/>
          <p:cNvSpPr/>
          <p:nvPr/>
        </p:nvSpPr>
        <p:spPr>
          <a:xfrm>
            <a:off x="4320412" y="38896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69" name="Freeform 19069"/>
          <p:cNvSpPr/>
          <p:nvPr/>
        </p:nvSpPr>
        <p:spPr>
          <a:xfrm>
            <a:off x="4386706" y="38896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70" name="Freeform 19070"/>
          <p:cNvSpPr/>
          <p:nvPr/>
        </p:nvSpPr>
        <p:spPr>
          <a:xfrm>
            <a:off x="4445761" y="385460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71" name="Freeform 19071"/>
          <p:cNvSpPr/>
          <p:nvPr/>
        </p:nvSpPr>
        <p:spPr>
          <a:xfrm>
            <a:off x="4516373" y="38622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72" name="Freeform 19072"/>
          <p:cNvSpPr/>
          <p:nvPr/>
        </p:nvSpPr>
        <p:spPr>
          <a:xfrm>
            <a:off x="4546853" y="3889655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73" name="Freeform 19073"/>
          <p:cNvSpPr/>
          <p:nvPr/>
        </p:nvSpPr>
        <p:spPr>
          <a:xfrm>
            <a:off x="4619497" y="38896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74" name="Freeform 19074"/>
          <p:cNvSpPr/>
          <p:nvPr/>
        </p:nvSpPr>
        <p:spPr>
          <a:xfrm>
            <a:off x="466344" y="40146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75" name="Freeform 19075"/>
          <p:cNvSpPr/>
          <p:nvPr/>
        </p:nvSpPr>
        <p:spPr>
          <a:xfrm>
            <a:off x="496189" y="40420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76" name="Freeform 19076"/>
          <p:cNvSpPr/>
          <p:nvPr/>
        </p:nvSpPr>
        <p:spPr>
          <a:xfrm>
            <a:off x="564387" y="404180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77" name="Freeform 19077"/>
          <p:cNvSpPr/>
          <p:nvPr/>
        </p:nvSpPr>
        <p:spPr>
          <a:xfrm>
            <a:off x="630554" y="40070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78" name="Freeform 19078"/>
          <p:cNvSpPr/>
          <p:nvPr/>
        </p:nvSpPr>
        <p:spPr>
          <a:xfrm>
            <a:off x="659130" y="404357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79" name="Freeform 19079"/>
          <p:cNvSpPr/>
          <p:nvPr/>
        </p:nvSpPr>
        <p:spPr>
          <a:xfrm>
            <a:off x="725677" y="40070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80" name="Freeform 19080"/>
          <p:cNvSpPr/>
          <p:nvPr/>
        </p:nvSpPr>
        <p:spPr>
          <a:xfrm>
            <a:off x="804290" y="40420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81" name="Freeform 19081"/>
          <p:cNvSpPr/>
          <p:nvPr/>
        </p:nvSpPr>
        <p:spPr>
          <a:xfrm>
            <a:off x="879602" y="4042944"/>
            <a:ext cx="13716" cy="60833"/>
          </a:xfrm>
          <a:custGeom>
            <a:avLst/>
            <a:gdLst/>
            <a:ahLst/>
            <a:cxnLst/>
            <a:rect l="0" t="0" r="0" b="0"/>
            <a:pathLst>
              <a:path w="1371600" h="60833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  <a:moveTo>
                  <a:pt x="1371600" y="5397500"/>
                </a:moveTo>
                <a:cubicBezTo>
                  <a:pt x="1371600" y="5041900"/>
                  <a:pt x="1092200" y="4711700"/>
                  <a:pt x="685800" y="4711700"/>
                </a:cubicBezTo>
                <a:cubicBezTo>
                  <a:pt x="279400" y="4711700"/>
                  <a:pt x="0" y="5041900"/>
                  <a:pt x="0" y="5397500"/>
                </a:cubicBezTo>
                <a:cubicBezTo>
                  <a:pt x="0" y="5753100"/>
                  <a:pt x="279400" y="6083300"/>
                  <a:pt x="685800" y="6083300"/>
                </a:cubicBezTo>
                <a:cubicBezTo>
                  <a:pt x="1092200" y="6083300"/>
                  <a:pt x="1371600" y="5753100"/>
                  <a:pt x="1371600" y="5397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82" name="Freeform 19082"/>
          <p:cNvSpPr/>
          <p:nvPr/>
        </p:nvSpPr>
        <p:spPr>
          <a:xfrm>
            <a:off x="941197" y="4013099"/>
            <a:ext cx="69342" cy="89916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83" name="Freeform 19083"/>
          <p:cNvSpPr/>
          <p:nvPr/>
        </p:nvSpPr>
        <p:spPr>
          <a:xfrm>
            <a:off x="1021460" y="400700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84" name="Freeform 19084"/>
          <p:cNvSpPr/>
          <p:nvPr/>
        </p:nvSpPr>
        <p:spPr>
          <a:xfrm>
            <a:off x="1089025" y="40420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85" name="Freeform 19085"/>
          <p:cNvSpPr/>
          <p:nvPr/>
        </p:nvSpPr>
        <p:spPr>
          <a:xfrm>
            <a:off x="1201039" y="4013099"/>
            <a:ext cx="54229" cy="89916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86" name="Freeform 19086"/>
          <p:cNvSpPr/>
          <p:nvPr/>
        </p:nvSpPr>
        <p:spPr>
          <a:xfrm>
            <a:off x="1268983" y="40420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87" name="Freeform 19087"/>
          <p:cNvSpPr/>
          <p:nvPr/>
        </p:nvSpPr>
        <p:spPr>
          <a:xfrm>
            <a:off x="1305432" y="40420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88" name="Freeform 19088"/>
          <p:cNvSpPr/>
          <p:nvPr/>
        </p:nvSpPr>
        <p:spPr>
          <a:xfrm>
            <a:off x="1376044" y="40420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89" name="Freeform 19089"/>
          <p:cNvSpPr/>
          <p:nvPr/>
        </p:nvSpPr>
        <p:spPr>
          <a:xfrm>
            <a:off x="1450086" y="40420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90" name="Freeform 19090"/>
          <p:cNvSpPr/>
          <p:nvPr/>
        </p:nvSpPr>
        <p:spPr>
          <a:xfrm>
            <a:off x="1483360" y="4010813"/>
            <a:ext cx="45720" cy="94488"/>
          </a:xfrm>
          <a:custGeom>
            <a:avLst/>
            <a:gdLst/>
            <a:ahLst/>
            <a:cxnLst/>
            <a:rect l="0" t="0" r="0" b="0"/>
            <a:pathLst>
              <a:path w="4572000" h="9448800">
                <a:moveTo>
                  <a:pt x="4572000" y="254000"/>
                </a:moveTo>
                <a:lnTo>
                  <a:pt x="3848100" y="0"/>
                </a:lnTo>
                <a:lnTo>
                  <a:pt x="0" y="9207500"/>
                </a:lnTo>
                <a:lnTo>
                  <a:pt x="736600" y="9448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91" name="Freeform 19091"/>
          <p:cNvSpPr/>
          <p:nvPr/>
        </p:nvSpPr>
        <p:spPr>
          <a:xfrm>
            <a:off x="1536064" y="4010813"/>
            <a:ext cx="57912" cy="94488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92" name="Freeform 19092"/>
          <p:cNvSpPr/>
          <p:nvPr/>
        </p:nvSpPr>
        <p:spPr>
          <a:xfrm>
            <a:off x="1606423" y="40420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93" name="Freeform 19093"/>
          <p:cNvSpPr/>
          <p:nvPr/>
        </p:nvSpPr>
        <p:spPr>
          <a:xfrm>
            <a:off x="1672336" y="404180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94" name="Freeform 19094"/>
          <p:cNvSpPr/>
          <p:nvPr/>
        </p:nvSpPr>
        <p:spPr>
          <a:xfrm>
            <a:off x="1736597" y="4007003"/>
            <a:ext cx="52197" cy="96012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95" name="Freeform 19095"/>
          <p:cNvSpPr/>
          <p:nvPr/>
        </p:nvSpPr>
        <p:spPr>
          <a:xfrm>
            <a:off x="1799716" y="40070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96" name="Freeform 19096"/>
          <p:cNvSpPr/>
          <p:nvPr/>
        </p:nvSpPr>
        <p:spPr>
          <a:xfrm>
            <a:off x="1825243" y="40420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97" name="Freeform 19097"/>
          <p:cNvSpPr/>
          <p:nvPr/>
        </p:nvSpPr>
        <p:spPr>
          <a:xfrm>
            <a:off x="1899284" y="40420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98" name="Freeform 19098"/>
          <p:cNvSpPr/>
          <p:nvPr/>
        </p:nvSpPr>
        <p:spPr>
          <a:xfrm>
            <a:off x="1973325" y="4010813"/>
            <a:ext cx="80899" cy="94488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99" name="Freeform 19099"/>
          <p:cNvSpPr/>
          <p:nvPr/>
        </p:nvSpPr>
        <p:spPr>
          <a:xfrm>
            <a:off x="2072131" y="40420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00" name="Freeform 19100"/>
          <p:cNvSpPr/>
          <p:nvPr/>
        </p:nvSpPr>
        <p:spPr>
          <a:xfrm>
            <a:off x="2142997" y="40070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01" name="Freeform 19101"/>
          <p:cNvSpPr/>
          <p:nvPr/>
        </p:nvSpPr>
        <p:spPr>
          <a:xfrm>
            <a:off x="2173478" y="40070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02" name="Freeform 19102"/>
          <p:cNvSpPr/>
          <p:nvPr/>
        </p:nvSpPr>
        <p:spPr>
          <a:xfrm>
            <a:off x="2199004" y="40420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03" name="Freeform 19103"/>
          <p:cNvSpPr/>
          <p:nvPr/>
        </p:nvSpPr>
        <p:spPr>
          <a:xfrm>
            <a:off x="2273045" y="40420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04" name="Freeform 19104"/>
          <p:cNvSpPr/>
          <p:nvPr/>
        </p:nvSpPr>
        <p:spPr>
          <a:xfrm>
            <a:off x="2307717" y="4043579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05" name="Freeform 19105"/>
          <p:cNvSpPr/>
          <p:nvPr/>
        </p:nvSpPr>
        <p:spPr>
          <a:xfrm>
            <a:off x="2363444" y="409095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06" name="Freeform 19106"/>
          <p:cNvSpPr/>
          <p:nvPr/>
        </p:nvSpPr>
        <p:spPr>
          <a:xfrm>
            <a:off x="2427579" y="40268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07" name="Freeform 19107"/>
          <p:cNvSpPr/>
          <p:nvPr/>
        </p:nvSpPr>
        <p:spPr>
          <a:xfrm>
            <a:off x="2477109" y="400700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08" name="Freeform 19108"/>
          <p:cNvSpPr/>
          <p:nvPr/>
        </p:nvSpPr>
        <p:spPr>
          <a:xfrm>
            <a:off x="2544673" y="40420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09" name="Freeform 19109"/>
          <p:cNvSpPr/>
          <p:nvPr/>
        </p:nvSpPr>
        <p:spPr>
          <a:xfrm>
            <a:off x="2656687" y="4013099"/>
            <a:ext cx="74422" cy="89916"/>
          </a:xfrm>
          <a:custGeom>
            <a:avLst/>
            <a:gdLst/>
            <a:ahLst/>
            <a:cxnLst/>
            <a:rect l="0" t="0" r="0" b="0"/>
            <a:pathLst>
              <a:path w="7442200" h="8991600">
                <a:moveTo>
                  <a:pt x="1143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95400"/>
                </a:lnTo>
                <a:lnTo>
                  <a:pt x="939800" y="1295400"/>
                </a:lnTo>
                <a:lnTo>
                  <a:pt x="6299200" y="8991600"/>
                </a:lnTo>
                <a:lnTo>
                  <a:pt x="7442200" y="8991600"/>
                </a:lnTo>
                <a:lnTo>
                  <a:pt x="7442200" y="0"/>
                </a:lnTo>
                <a:lnTo>
                  <a:pt x="6527800" y="0"/>
                </a:lnTo>
                <a:lnTo>
                  <a:pt x="6527800" y="7620000"/>
                </a:lnTo>
                <a:lnTo>
                  <a:pt x="65024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10" name="Freeform 19110"/>
          <p:cNvSpPr/>
          <p:nvPr/>
        </p:nvSpPr>
        <p:spPr>
          <a:xfrm>
            <a:off x="2749397" y="40420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11" name="Freeform 19111"/>
          <p:cNvSpPr/>
          <p:nvPr/>
        </p:nvSpPr>
        <p:spPr>
          <a:xfrm>
            <a:off x="2810992" y="40268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12" name="Freeform 19112"/>
          <p:cNvSpPr/>
          <p:nvPr/>
        </p:nvSpPr>
        <p:spPr>
          <a:xfrm>
            <a:off x="2860522" y="40146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13" name="Freeform 19113"/>
          <p:cNvSpPr/>
          <p:nvPr/>
        </p:nvSpPr>
        <p:spPr>
          <a:xfrm>
            <a:off x="2887954" y="40420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14" name="Freeform 19114"/>
          <p:cNvSpPr/>
          <p:nvPr/>
        </p:nvSpPr>
        <p:spPr>
          <a:xfrm>
            <a:off x="2965678" y="40420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15" name="Freeform 19115"/>
          <p:cNvSpPr/>
          <p:nvPr/>
        </p:nvSpPr>
        <p:spPr>
          <a:xfrm>
            <a:off x="3033877" y="40420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16" name="Freeform 19116"/>
          <p:cNvSpPr/>
          <p:nvPr/>
        </p:nvSpPr>
        <p:spPr>
          <a:xfrm>
            <a:off x="3104743" y="40070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17" name="Freeform 19117"/>
          <p:cNvSpPr/>
          <p:nvPr/>
        </p:nvSpPr>
        <p:spPr>
          <a:xfrm>
            <a:off x="3165576" y="4010813"/>
            <a:ext cx="80899" cy="94488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18" name="Freeform 19118"/>
          <p:cNvSpPr/>
          <p:nvPr/>
        </p:nvSpPr>
        <p:spPr>
          <a:xfrm>
            <a:off x="3264382" y="40420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19" name="Freeform 19119"/>
          <p:cNvSpPr/>
          <p:nvPr/>
        </p:nvSpPr>
        <p:spPr>
          <a:xfrm>
            <a:off x="3335248" y="40070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20" name="Freeform 19120"/>
          <p:cNvSpPr/>
          <p:nvPr/>
        </p:nvSpPr>
        <p:spPr>
          <a:xfrm>
            <a:off x="3365728" y="40070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21" name="Freeform 19121"/>
          <p:cNvSpPr/>
          <p:nvPr/>
        </p:nvSpPr>
        <p:spPr>
          <a:xfrm>
            <a:off x="3391255" y="40420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22" name="Freeform 19122"/>
          <p:cNvSpPr/>
          <p:nvPr/>
        </p:nvSpPr>
        <p:spPr>
          <a:xfrm>
            <a:off x="3465296" y="40420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23" name="Freeform 19123"/>
          <p:cNvSpPr/>
          <p:nvPr/>
        </p:nvSpPr>
        <p:spPr>
          <a:xfrm>
            <a:off x="3499967" y="4043579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24" name="Freeform 19124"/>
          <p:cNvSpPr/>
          <p:nvPr/>
        </p:nvSpPr>
        <p:spPr>
          <a:xfrm>
            <a:off x="3600551" y="40420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25" name="Freeform 19125"/>
          <p:cNvSpPr/>
          <p:nvPr/>
        </p:nvSpPr>
        <p:spPr>
          <a:xfrm>
            <a:off x="3671544" y="4005479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26" name="Freeform 19126"/>
          <p:cNvSpPr/>
          <p:nvPr/>
        </p:nvSpPr>
        <p:spPr>
          <a:xfrm>
            <a:off x="3742664" y="4013099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27" name="Freeform 19127"/>
          <p:cNvSpPr/>
          <p:nvPr/>
        </p:nvSpPr>
        <p:spPr>
          <a:xfrm>
            <a:off x="3839311" y="40420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28" name="Freeform 19128"/>
          <p:cNvSpPr/>
          <p:nvPr/>
        </p:nvSpPr>
        <p:spPr>
          <a:xfrm>
            <a:off x="3873728" y="40268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29" name="Freeform 19129"/>
          <p:cNvSpPr/>
          <p:nvPr/>
        </p:nvSpPr>
        <p:spPr>
          <a:xfrm>
            <a:off x="3922369" y="409095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30" name="Freeform 19130"/>
          <p:cNvSpPr/>
          <p:nvPr/>
        </p:nvSpPr>
        <p:spPr>
          <a:xfrm>
            <a:off x="3986504" y="40268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31" name="Freeform 19131"/>
          <p:cNvSpPr/>
          <p:nvPr/>
        </p:nvSpPr>
        <p:spPr>
          <a:xfrm>
            <a:off x="4036034" y="400700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32" name="Freeform 19132"/>
          <p:cNvSpPr/>
          <p:nvPr/>
        </p:nvSpPr>
        <p:spPr>
          <a:xfrm>
            <a:off x="4103598" y="40420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33" name="Freeform 19133"/>
          <p:cNvSpPr/>
          <p:nvPr/>
        </p:nvSpPr>
        <p:spPr>
          <a:xfrm>
            <a:off x="4215612" y="4013099"/>
            <a:ext cx="55753" cy="89916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34" name="Freeform 19134"/>
          <p:cNvSpPr/>
          <p:nvPr/>
        </p:nvSpPr>
        <p:spPr>
          <a:xfrm>
            <a:off x="4285462" y="400700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35" name="Freeform 19135"/>
          <p:cNvSpPr/>
          <p:nvPr/>
        </p:nvSpPr>
        <p:spPr>
          <a:xfrm>
            <a:off x="4356074" y="40146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36" name="Freeform 19136"/>
          <p:cNvSpPr/>
          <p:nvPr/>
        </p:nvSpPr>
        <p:spPr>
          <a:xfrm>
            <a:off x="4388459" y="40070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37" name="Freeform 19137"/>
          <p:cNvSpPr/>
          <p:nvPr/>
        </p:nvSpPr>
        <p:spPr>
          <a:xfrm>
            <a:off x="4418939" y="40070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38" name="Freeform 19138"/>
          <p:cNvSpPr/>
          <p:nvPr/>
        </p:nvSpPr>
        <p:spPr>
          <a:xfrm>
            <a:off x="4447514" y="40146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39" name="Freeform 19139"/>
          <p:cNvSpPr/>
          <p:nvPr/>
        </p:nvSpPr>
        <p:spPr>
          <a:xfrm>
            <a:off x="4477994" y="4042055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40" name="Freeform 19140"/>
          <p:cNvSpPr/>
          <p:nvPr/>
        </p:nvSpPr>
        <p:spPr>
          <a:xfrm>
            <a:off x="4550638" y="40420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41" name="Freeform 19141"/>
          <p:cNvSpPr/>
          <p:nvPr/>
        </p:nvSpPr>
        <p:spPr>
          <a:xfrm>
            <a:off x="463296" y="4163213"/>
            <a:ext cx="80137" cy="94488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42" name="Freeform 19142"/>
          <p:cNvSpPr/>
          <p:nvPr/>
        </p:nvSpPr>
        <p:spPr>
          <a:xfrm>
            <a:off x="552704" y="41944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43" name="Freeform 19143"/>
          <p:cNvSpPr/>
          <p:nvPr/>
        </p:nvSpPr>
        <p:spPr>
          <a:xfrm>
            <a:off x="632968" y="41594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44" name="Freeform 19144"/>
          <p:cNvSpPr/>
          <p:nvPr/>
        </p:nvSpPr>
        <p:spPr>
          <a:xfrm>
            <a:off x="663447" y="41594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45" name="Freeform 19145"/>
          <p:cNvSpPr/>
          <p:nvPr/>
        </p:nvSpPr>
        <p:spPr>
          <a:xfrm>
            <a:off x="688975" y="41944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46" name="Freeform 19146"/>
          <p:cNvSpPr/>
          <p:nvPr/>
        </p:nvSpPr>
        <p:spPr>
          <a:xfrm>
            <a:off x="759587" y="419420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47" name="Freeform 19147"/>
          <p:cNvSpPr/>
          <p:nvPr/>
        </p:nvSpPr>
        <p:spPr>
          <a:xfrm>
            <a:off x="816483" y="41792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48" name="Freeform 19148"/>
          <p:cNvSpPr/>
          <p:nvPr/>
        </p:nvSpPr>
        <p:spPr>
          <a:xfrm>
            <a:off x="866013" y="41670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49" name="Freeform 19149"/>
          <p:cNvSpPr/>
          <p:nvPr/>
        </p:nvSpPr>
        <p:spPr>
          <a:xfrm>
            <a:off x="893445" y="41944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50" name="Freeform 19150"/>
          <p:cNvSpPr/>
          <p:nvPr/>
        </p:nvSpPr>
        <p:spPr>
          <a:xfrm>
            <a:off x="971169" y="41944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51" name="Freeform 19151"/>
          <p:cNvSpPr/>
          <p:nvPr/>
        </p:nvSpPr>
        <p:spPr>
          <a:xfrm>
            <a:off x="1041527" y="424335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52" name="Freeform 19152"/>
          <p:cNvSpPr/>
          <p:nvPr/>
        </p:nvSpPr>
        <p:spPr>
          <a:xfrm>
            <a:off x="1116075" y="4165499"/>
            <a:ext cx="67310" cy="89916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53" name="Freeform 19153"/>
          <p:cNvSpPr/>
          <p:nvPr/>
        </p:nvSpPr>
        <p:spPr>
          <a:xfrm>
            <a:off x="1204721" y="41670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54" name="Freeform 19154"/>
          <p:cNvSpPr/>
          <p:nvPr/>
        </p:nvSpPr>
        <p:spPr>
          <a:xfrm>
            <a:off x="1237107" y="41594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55" name="Freeform 19155"/>
          <p:cNvSpPr/>
          <p:nvPr/>
        </p:nvSpPr>
        <p:spPr>
          <a:xfrm>
            <a:off x="1267587" y="41594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56" name="Freeform 19156"/>
          <p:cNvSpPr/>
          <p:nvPr/>
        </p:nvSpPr>
        <p:spPr>
          <a:xfrm>
            <a:off x="1288795" y="4195979"/>
            <a:ext cx="88138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57" name="Freeform 19157"/>
          <p:cNvSpPr/>
          <p:nvPr/>
        </p:nvSpPr>
        <p:spPr>
          <a:xfrm>
            <a:off x="1384807" y="41944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58" name="Freeform 19158"/>
          <p:cNvSpPr/>
          <p:nvPr/>
        </p:nvSpPr>
        <p:spPr>
          <a:xfrm>
            <a:off x="1460118" y="41944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59" name="Freeform 19159"/>
          <p:cNvSpPr/>
          <p:nvPr/>
        </p:nvSpPr>
        <p:spPr>
          <a:xfrm>
            <a:off x="1534414" y="41594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60" name="Freeform 19160"/>
          <p:cNvSpPr/>
          <p:nvPr/>
        </p:nvSpPr>
        <p:spPr>
          <a:xfrm>
            <a:off x="1654428" y="4165499"/>
            <a:ext cx="57277" cy="89916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61" name="Freeform 19161"/>
          <p:cNvSpPr/>
          <p:nvPr/>
        </p:nvSpPr>
        <p:spPr>
          <a:xfrm>
            <a:off x="1721738" y="41944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62" name="Freeform 19162"/>
          <p:cNvSpPr/>
          <p:nvPr/>
        </p:nvSpPr>
        <p:spPr>
          <a:xfrm>
            <a:off x="1773428" y="41792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63" name="Freeform 19163"/>
          <p:cNvSpPr/>
          <p:nvPr/>
        </p:nvSpPr>
        <p:spPr>
          <a:xfrm>
            <a:off x="1819910" y="41944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64" name="Freeform 19164"/>
          <p:cNvSpPr/>
          <p:nvPr/>
        </p:nvSpPr>
        <p:spPr>
          <a:xfrm>
            <a:off x="1881505" y="41792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65" name="Freeform 19165"/>
          <p:cNvSpPr/>
          <p:nvPr/>
        </p:nvSpPr>
        <p:spPr>
          <a:xfrm>
            <a:off x="1927987" y="41944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66" name="Freeform 19166"/>
          <p:cNvSpPr/>
          <p:nvPr/>
        </p:nvSpPr>
        <p:spPr>
          <a:xfrm>
            <a:off x="1996693" y="41944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67" name="Freeform 19167"/>
          <p:cNvSpPr/>
          <p:nvPr/>
        </p:nvSpPr>
        <p:spPr>
          <a:xfrm>
            <a:off x="2054859" y="424335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68" name="Freeform 19168"/>
          <p:cNvSpPr/>
          <p:nvPr/>
        </p:nvSpPr>
        <p:spPr>
          <a:xfrm>
            <a:off x="2118995" y="41792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69" name="Freeform 19169"/>
          <p:cNvSpPr/>
          <p:nvPr/>
        </p:nvSpPr>
        <p:spPr>
          <a:xfrm>
            <a:off x="2168524" y="415940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70" name="Freeform 19170"/>
          <p:cNvSpPr/>
          <p:nvPr/>
        </p:nvSpPr>
        <p:spPr>
          <a:xfrm>
            <a:off x="2236088" y="41944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71" name="Freeform 19171"/>
          <p:cNvSpPr/>
          <p:nvPr/>
        </p:nvSpPr>
        <p:spPr>
          <a:xfrm>
            <a:off x="2342261" y="4163213"/>
            <a:ext cx="57912" cy="94488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72" name="Freeform 19172"/>
          <p:cNvSpPr/>
          <p:nvPr/>
        </p:nvSpPr>
        <p:spPr>
          <a:xfrm>
            <a:off x="2408301" y="41792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73" name="Freeform 19173"/>
          <p:cNvSpPr/>
          <p:nvPr/>
        </p:nvSpPr>
        <p:spPr>
          <a:xfrm>
            <a:off x="2457830" y="419597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74" name="Freeform 19174"/>
          <p:cNvSpPr/>
          <p:nvPr/>
        </p:nvSpPr>
        <p:spPr>
          <a:xfrm>
            <a:off x="2524378" y="41594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75" name="Freeform 19175"/>
          <p:cNvSpPr/>
          <p:nvPr/>
        </p:nvSpPr>
        <p:spPr>
          <a:xfrm>
            <a:off x="2606039" y="41670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76" name="Freeform 19176"/>
          <p:cNvSpPr/>
          <p:nvPr/>
        </p:nvSpPr>
        <p:spPr>
          <a:xfrm>
            <a:off x="2633471" y="41944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77" name="Freeform 19177"/>
          <p:cNvSpPr/>
          <p:nvPr/>
        </p:nvSpPr>
        <p:spPr>
          <a:xfrm>
            <a:off x="2744088" y="4163213"/>
            <a:ext cx="80899" cy="94488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78" name="Freeform 19178"/>
          <p:cNvSpPr/>
          <p:nvPr/>
        </p:nvSpPr>
        <p:spPr>
          <a:xfrm>
            <a:off x="2842894" y="41944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79" name="Freeform 19179"/>
          <p:cNvSpPr/>
          <p:nvPr/>
        </p:nvSpPr>
        <p:spPr>
          <a:xfrm>
            <a:off x="2913760" y="41594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80" name="Freeform 19180"/>
          <p:cNvSpPr/>
          <p:nvPr/>
        </p:nvSpPr>
        <p:spPr>
          <a:xfrm>
            <a:off x="2944241" y="41594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81" name="Freeform 19181"/>
          <p:cNvSpPr/>
          <p:nvPr/>
        </p:nvSpPr>
        <p:spPr>
          <a:xfrm>
            <a:off x="2969768" y="41944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82" name="Freeform 19182"/>
          <p:cNvSpPr/>
          <p:nvPr/>
        </p:nvSpPr>
        <p:spPr>
          <a:xfrm>
            <a:off x="3043808" y="41944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83" name="Freeform 19183"/>
          <p:cNvSpPr/>
          <p:nvPr/>
        </p:nvSpPr>
        <p:spPr>
          <a:xfrm>
            <a:off x="3078480" y="4195979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84" name="Freeform 19184"/>
          <p:cNvSpPr/>
          <p:nvPr/>
        </p:nvSpPr>
        <p:spPr>
          <a:xfrm>
            <a:off x="3134195" y="424335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85" name="Freeform 19185"/>
          <p:cNvSpPr/>
          <p:nvPr/>
        </p:nvSpPr>
        <p:spPr>
          <a:xfrm>
            <a:off x="3198329" y="4165499"/>
            <a:ext cx="69342" cy="89916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86" name="Freeform 19186"/>
          <p:cNvSpPr/>
          <p:nvPr/>
        </p:nvSpPr>
        <p:spPr>
          <a:xfrm>
            <a:off x="3261448" y="41944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87" name="Freeform 19187"/>
          <p:cNvSpPr/>
          <p:nvPr/>
        </p:nvSpPr>
        <p:spPr>
          <a:xfrm>
            <a:off x="3339808" y="419597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88" name="Freeform 19188"/>
          <p:cNvSpPr/>
          <p:nvPr/>
        </p:nvSpPr>
        <p:spPr>
          <a:xfrm>
            <a:off x="3407372" y="419420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89" name="Freeform 19189"/>
          <p:cNvSpPr/>
          <p:nvPr/>
        </p:nvSpPr>
        <p:spPr>
          <a:xfrm>
            <a:off x="3471633" y="415940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90" name="Freeform 19190"/>
          <p:cNvSpPr/>
          <p:nvPr/>
        </p:nvSpPr>
        <p:spPr>
          <a:xfrm>
            <a:off x="3537292" y="41944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91" name="Freeform 19191"/>
          <p:cNvSpPr/>
          <p:nvPr/>
        </p:nvSpPr>
        <p:spPr>
          <a:xfrm>
            <a:off x="3588981" y="41792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92" name="Freeform 19192"/>
          <p:cNvSpPr/>
          <p:nvPr/>
        </p:nvSpPr>
        <p:spPr>
          <a:xfrm>
            <a:off x="3635463" y="41944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93" name="Freeform 19193"/>
          <p:cNvSpPr/>
          <p:nvPr/>
        </p:nvSpPr>
        <p:spPr>
          <a:xfrm>
            <a:off x="3713187" y="41944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94" name="Freeform 19194"/>
          <p:cNvSpPr/>
          <p:nvPr/>
        </p:nvSpPr>
        <p:spPr>
          <a:xfrm>
            <a:off x="3781386" y="41944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95" name="Freeform 19195"/>
          <p:cNvSpPr/>
          <p:nvPr/>
        </p:nvSpPr>
        <p:spPr>
          <a:xfrm>
            <a:off x="3887304" y="4163213"/>
            <a:ext cx="80899" cy="94488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96" name="Freeform 19196"/>
          <p:cNvSpPr/>
          <p:nvPr/>
        </p:nvSpPr>
        <p:spPr>
          <a:xfrm>
            <a:off x="3986111" y="41944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97" name="Freeform 19197"/>
          <p:cNvSpPr/>
          <p:nvPr/>
        </p:nvSpPr>
        <p:spPr>
          <a:xfrm>
            <a:off x="4056976" y="41594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98" name="Freeform 19198"/>
          <p:cNvSpPr/>
          <p:nvPr/>
        </p:nvSpPr>
        <p:spPr>
          <a:xfrm>
            <a:off x="4087456" y="41594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99" name="Freeform 19199"/>
          <p:cNvSpPr/>
          <p:nvPr/>
        </p:nvSpPr>
        <p:spPr>
          <a:xfrm>
            <a:off x="4112983" y="41944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00" name="Freeform 19200"/>
          <p:cNvSpPr/>
          <p:nvPr/>
        </p:nvSpPr>
        <p:spPr>
          <a:xfrm>
            <a:off x="4187024" y="41944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01" name="Freeform 19201"/>
          <p:cNvSpPr/>
          <p:nvPr/>
        </p:nvSpPr>
        <p:spPr>
          <a:xfrm>
            <a:off x="4221695" y="4195979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02" name="Freeform 19202"/>
          <p:cNvSpPr/>
          <p:nvPr/>
        </p:nvSpPr>
        <p:spPr>
          <a:xfrm>
            <a:off x="4277436" y="424335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03" name="Rectangle 19203"/>
          <p:cNvSpPr/>
          <p:nvPr/>
        </p:nvSpPr>
        <p:spPr>
          <a:xfrm>
            <a:off x="457200" y="4260292"/>
            <a:ext cx="2378074" cy="184099"/>
          </a:xfrm>
          <a:prstGeom prst="rect">
            <a:avLst/>
          </a:prstGeom>
        </p:spPr>
      </p:sp>
      <p:sp>
        <p:nvSpPr>
          <p:cNvPr id="19204" name="Freeform 19204"/>
          <p:cNvSpPr/>
          <p:nvPr/>
        </p:nvSpPr>
        <p:spPr>
          <a:xfrm>
            <a:off x="469392" y="4317899"/>
            <a:ext cx="67310" cy="89916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05" name="Freeform 19205"/>
          <p:cNvSpPr/>
          <p:nvPr/>
        </p:nvSpPr>
        <p:spPr>
          <a:xfrm>
            <a:off x="558038" y="43194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06" name="Freeform 19206"/>
          <p:cNvSpPr/>
          <p:nvPr/>
        </p:nvSpPr>
        <p:spPr>
          <a:xfrm>
            <a:off x="590422" y="43118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07" name="Freeform 19207"/>
          <p:cNvSpPr/>
          <p:nvPr/>
        </p:nvSpPr>
        <p:spPr>
          <a:xfrm>
            <a:off x="620903" y="43118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08" name="Freeform 19208"/>
          <p:cNvSpPr/>
          <p:nvPr/>
        </p:nvSpPr>
        <p:spPr>
          <a:xfrm>
            <a:off x="642365" y="4348379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09" name="Freeform 19209"/>
          <p:cNvSpPr/>
          <p:nvPr/>
        </p:nvSpPr>
        <p:spPr>
          <a:xfrm>
            <a:off x="707643" y="43468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10" name="Freeform 19210"/>
          <p:cNvSpPr/>
          <p:nvPr/>
        </p:nvSpPr>
        <p:spPr>
          <a:xfrm>
            <a:off x="781684" y="43468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11" name="Freeform 19211"/>
          <p:cNvSpPr/>
          <p:nvPr/>
        </p:nvSpPr>
        <p:spPr>
          <a:xfrm>
            <a:off x="849630" y="4317899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12" name="Freeform 19212"/>
          <p:cNvSpPr/>
          <p:nvPr/>
        </p:nvSpPr>
        <p:spPr>
          <a:xfrm>
            <a:off x="946277" y="43468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13" name="Freeform 19213"/>
          <p:cNvSpPr/>
          <p:nvPr/>
        </p:nvSpPr>
        <p:spPr>
          <a:xfrm>
            <a:off x="980694" y="43316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14" name="Freeform 19214"/>
          <p:cNvSpPr/>
          <p:nvPr/>
        </p:nvSpPr>
        <p:spPr>
          <a:xfrm>
            <a:off x="1062736" y="4315613"/>
            <a:ext cx="57912" cy="94488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15" name="Freeform 19215"/>
          <p:cNvSpPr/>
          <p:nvPr/>
        </p:nvSpPr>
        <p:spPr>
          <a:xfrm>
            <a:off x="1136142" y="4346855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16" name="Freeform 19216"/>
          <p:cNvSpPr/>
          <p:nvPr/>
        </p:nvSpPr>
        <p:spPr>
          <a:xfrm>
            <a:off x="1210691" y="43468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17" name="Freeform 19217"/>
          <p:cNvSpPr/>
          <p:nvPr/>
        </p:nvSpPr>
        <p:spPr>
          <a:xfrm>
            <a:off x="1276604" y="434660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18" name="Freeform 19218"/>
          <p:cNvSpPr/>
          <p:nvPr/>
        </p:nvSpPr>
        <p:spPr>
          <a:xfrm>
            <a:off x="1337818" y="43468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19" name="Freeform 19219"/>
          <p:cNvSpPr/>
          <p:nvPr/>
        </p:nvSpPr>
        <p:spPr>
          <a:xfrm>
            <a:off x="1410588" y="439575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20" name="Freeform 19220"/>
          <p:cNvSpPr/>
          <p:nvPr/>
        </p:nvSpPr>
        <p:spPr>
          <a:xfrm>
            <a:off x="1479042" y="43468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21" name="Freeform 19221"/>
          <p:cNvSpPr/>
          <p:nvPr/>
        </p:nvSpPr>
        <p:spPr>
          <a:xfrm>
            <a:off x="1547367" y="43468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22" name="Freeform 19222"/>
          <p:cNvSpPr/>
          <p:nvPr/>
        </p:nvSpPr>
        <p:spPr>
          <a:xfrm>
            <a:off x="1614550" y="43118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23" name="Freeform 19223"/>
          <p:cNvSpPr/>
          <p:nvPr/>
        </p:nvSpPr>
        <p:spPr>
          <a:xfrm>
            <a:off x="1728469" y="4315613"/>
            <a:ext cx="80899" cy="94488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24" name="Freeform 19224"/>
          <p:cNvSpPr/>
          <p:nvPr/>
        </p:nvSpPr>
        <p:spPr>
          <a:xfrm>
            <a:off x="1832228" y="43118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25" name="Freeform 19225"/>
          <p:cNvSpPr/>
          <p:nvPr/>
        </p:nvSpPr>
        <p:spPr>
          <a:xfrm>
            <a:off x="1857755" y="43468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26" name="Freeform 19226"/>
          <p:cNvSpPr/>
          <p:nvPr/>
        </p:nvSpPr>
        <p:spPr>
          <a:xfrm>
            <a:off x="1930781" y="43468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27" name="Freeform 19227"/>
          <p:cNvSpPr/>
          <p:nvPr/>
        </p:nvSpPr>
        <p:spPr>
          <a:xfrm>
            <a:off x="1994661" y="4348379"/>
            <a:ext cx="88138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28" name="Freeform 19228"/>
          <p:cNvSpPr/>
          <p:nvPr/>
        </p:nvSpPr>
        <p:spPr>
          <a:xfrm>
            <a:off x="2090673" y="43468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29" name="Freeform 19229"/>
          <p:cNvSpPr/>
          <p:nvPr/>
        </p:nvSpPr>
        <p:spPr>
          <a:xfrm>
            <a:off x="2165984" y="43468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30" name="Freeform 19230"/>
          <p:cNvSpPr/>
          <p:nvPr/>
        </p:nvSpPr>
        <p:spPr>
          <a:xfrm>
            <a:off x="2240280" y="43118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31" name="Freeform 19231"/>
          <p:cNvSpPr/>
          <p:nvPr/>
        </p:nvSpPr>
        <p:spPr>
          <a:xfrm>
            <a:off x="2360294" y="4317899"/>
            <a:ext cx="88646" cy="89916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32" name="Freeform 19232"/>
          <p:cNvSpPr/>
          <p:nvPr/>
        </p:nvSpPr>
        <p:spPr>
          <a:xfrm>
            <a:off x="2470277" y="434837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33" name="Freeform 19233"/>
          <p:cNvSpPr/>
          <p:nvPr/>
        </p:nvSpPr>
        <p:spPr>
          <a:xfrm>
            <a:off x="2535935" y="43468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34" name="Freeform 19234"/>
          <p:cNvSpPr/>
          <p:nvPr/>
        </p:nvSpPr>
        <p:spPr>
          <a:xfrm>
            <a:off x="2591943" y="43468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35" name="Freeform 19235"/>
          <p:cNvSpPr/>
          <p:nvPr/>
        </p:nvSpPr>
        <p:spPr>
          <a:xfrm>
            <a:off x="2665602" y="434837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36" name="Freeform 19236"/>
          <p:cNvSpPr/>
          <p:nvPr/>
        </p:nvSpPr>
        <p:spPr>
          <a:xfrm>
            <a:off x="2735579" y="434685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37" name="Rectangle 19237"/>
          <p:cNvSpPr/>
          <p:nvPr/>
        </p:nvSpPr>
        <p:spPr>
          <a:xfrm>
            <a:off x="342900" y="4469842"/>
            <a:ext cx="2751302" cy="184099"/>
          </a:xfrm>
          <a:prstGeom prst="rect">
            <a:avLst/>
          </a:prstGeom>
        </p:spPr>
      </p:sp>
      <p:sp>
        <p:nvSpPr>
          <p:cNvPr id="19238" name="Freeform 19238"/>
          <p:cNvSpPr/>
          <p:nvPr/>
        </p:nvSpPr>
        <p:spPr>
          <a:xfrm>
            <a:off x="352171" y="4549928"/>
            <a:ext cx="44958" cy="44958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39" name="Freeform 19239"/>
          <p:cNvSpPr/>
          <p:nvPr/>
        </p:nvSpPr>
        <p:spPr>
          <a:xfrm>
            <a:off x="463296" y="4525163"/>
            <a:ext cx="80899" cy="94488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40" name="Freeform 19240"/>
          <p:cNvSpPr/>
          <p:nvPr/>
        </p:nvSpPr>
        <p:spPr>
          <a:xfrm>
            <a:off x="565149" y="45579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41" name="Freeform 19241"/>
          <p:cNvSpPr/>
          <p:nvPr/>
        </p:nvSpPr>
        <p:spPr>
          <a:xfrm>
            <a:off x="635762" y="45289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42" name="Freeform 19242"/>
          <p:cNvSpPr/>
          <p:nvPr/>
        </p:nvSpPr>
        <p:spPr>
          <a:xfrm>
            <a:off x="662177" y="45213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43" name="Freeform 19243"/>
          <p:cNvSpPr/>
          <p:nvPr/>
        </p:nvSpPr>
        <p:spPr>
          <a:xfrm>
            <a:off x="740790" y="45564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44" name="Freeform 19244"/>
          <p:cNvSpPr/>
          <p:nvPr/>
        </p:nvSpPr>
        <p:spPr>
          <a:xfrm>
            <a:off x="810386" y="45213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45" name="Freeform 19245"/>
          <p:cNvSpPr/>
          <p:nvPr/>
        </p:nvSpPr>
        <p:spPr>
          <a:xfrm>
            <a:off x="924306" y="45564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46" name="Freeform 19246"/>
          <p:cNvSpPr/>
          <p:nvPr/>
        </p:nvSpPr>
        <p:spPr>
          <a:xfrm>
            <a:off x="995298" y="4519829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47" name="Freeform 19247"/>
          <p:cNvSpPr/>
          <p:nvPr/>
        </p:nvSpPr>
        <p:spPr>
          <a:xfrm>
            <a:off x="1030604" y="4519829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48" name="Freeform 19248"/>
          <p:cNvSpPr/>
          <p:nvPr/>
        </p:nvSpPr>
        <p:spPr>
          <a:xfrm>
            <a:off x="1071245" y="4582694"/>
            <a:ext cx="32639" cy="8382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49" name="Freeform 19249"/>
          <p:cNvSpPr/>
          <p:nvPr/>
        </p:nvSpPr>
        <p:spPr>
          <a:xfrm>
            <a:off x="1114806" y="455615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50" name="Freeform 19250"/>
          <p:cNvSpPr/>
          <p:nvPr/>
        </p:nvSpPr>
        <p:spPr>
          <a:xfrm>
            <a:off x="1176019" y="45564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51" name="Freeform 19251"/>
          <p:cNvSpPr/>
          <p:nvPr/>
        </p:nvSpPr>
        <p:spPr>
          <a:xfrm>
            <a:off x="1244345" y="455640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52" name="Freeform 19252"/>
          <p:cNvSpPr/>
          <p:nvPr/>
        </p:nvSpPr>
        <p:spPr>
          <a:xfrm>
            <a:off x="1353185" y="4556405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53" name="Freeform 19253"/>
          <p:cNvSpPr/>
          <p:nvPr/>
        </p:nvSpPr>
        <p:spPr>
          <a:xfrm>
            <a:off x="1430782" y="45579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54" name="Freeform 19254"/>
          <p:cNvSpPr/>
          <p:nvPr/>
        </p:nvSpPr>
        <p:spPr>
          <a:xfrm>
            <a:off x="1496441" y="45564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55" name="Freeform 19255"/>
          <p:cNvSpPr/>
          <p:nvPr/>
        </p:nvSpPr>
        <p:spPr>
          <a:xfrm>
            <a:off x="1587754" y="45564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56" name="Freeform 19256"/>
          <p:cNvSpPr/>
          <p:nvPr/>
        </p:nvSpPr>
        <p:spPr>
          <a:xfrm>
            <a:off x="1652270" y="4557929"/>
            <a:ext cx="61214" cy="59436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57" name="Freeform 19257"/>
          <p:cNvSpPr/>
          <p:nvPr/>
        </p:nvSpPr>
        <p:spPr>
          <a:xfrm>
            <a:off x="1719579" y="455615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58" name="Freeform 19258"/>
          <p:cNvSpPr/>
          <p:nvPr/>
        </p:nvSpPr>
        <p:spPr>
          <a:xfrm>
            <a:off x="1783841" y="45579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59" name="Freeform 19259"/>
          <p:cNvSpPr/>
          <p:nvPr/>
        </p:nvSpPr>
        <p:spPr>
          <a:xfrm>
            <a:off x="1854835" y="45564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60" name="Freeform 19260"/>
          <p:cNvSpPr/>
          <p:nvPr/>
        </p:nvSpPr>
        <p:spPr>
          <a:xfrm>
            <a:off x="1891664" y="45564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61" name="Freeform 19261"/>
          <p:cNvSpPr/>
          <p:nvPr/>
        </p:nvSpPr>
        <p:spPr>
          <a:xfrm>
            <a:off x="1950720" y="45289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62" name="Freeform 19262"/>
          <p:cNvSpPr/>
          <p:nvPr/>
        </p:nvSpPr>
        <p:spPr>
          <a:xfrm>
            <a:off x="1978151" y="45564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63" name="Freeform 19263"/>
          <p:cNvSpPr/>
          <p:nvPr/>
        </p:nvSpPr>
        <p:spPr>
          <a:xfrm>
            <a:off x="2055875" y="45564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64" name="Freeform 19264"/>
          <p:cNvSpPr/>
          <p:nvPr/>
        </p:nvSpPr>
        <p:spPr>
          <a:xfrm>
            <a:off x="2122169" y="45564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65" name="Freeform 19265"/>
          <p:cNvSpPr/>
          <p:nvPr/>
        </p:nvSpPr>
        <p:spPr>
          <a:xfrm>
            <a:off x="2216530" y="45289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66" name="Freeform 19266"/>
          <p:cNvSpPr/>
          <p:nvPr/>
        </p:nvSpPr>
        <p:spPr>
          <a:xfrm>
            <a:off x="2246375" y="45564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67" name="Freeform 19267"/>
          <p:cNvSpPr/>
          <p:nvPr/>
        </p:nvSpPr>
        <p:spPr>
          <a:xfrm>
            <a:off x="2345562" y="45411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68" name="Freeform 19268"/>
          <p:cNvSpPr/>
          <p:nvPr/>
        </p:nvSpPr>
        <p:spPr>
          <a:xfrm>
            <a:off x="2395092" y="452135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69" name="Freeform 19269"/>
          <p:cNvSpPr/>
          <p:nvPr/>
        </p:nvSpPr>
        <p:spPr>
          <a:xfrm>
            <a:off x="2462656" y="45564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70" name="Freeform 19270"/>
          <p:cNvSpPr/>
          <p:nvPr/>
        </p:nvSpPr>
        <p:spPr>
          <a:xfrm>
            <a:off x="2573400" y="4527449"/>
            <a:ext cx="77089" cy="89916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71" name="Freeform 19271"/>
          <p:cNvSpPr/>
          <p:nvPr/>
        </p:nvSpPr>
        <p:spPr>
          <a:xfrm>
            <a:off x="2667381" y="4604411"/>
            <a:ext cx="13716" cy="13716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72" name="Freeform 19272"/>
          <p:cNvSpPr/>
          <p:nvPr/>
        </p:nvSpPr>
        <p:spPr>
          <a:xfrm>
            <a:off x="2697988" y="4525163"/>
            <a:ext cx="80137" cy="94488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73" name="Freeform 19273"/>
          <p:cNvSpPr/>
          <p:nvPr/>
        </p:nvSpPr>
        <p:spPr>
          <a:xfrm>
            <a:off x="2792095" y="4604411"/>
            <a:ext cx="13716" cy="13716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74" name="Freeform 19274"/>
          <p:cNvSpPr/>
          <p:nvPr/>
        </p:nvSpPr>
        <p:spPr>
          <a:xfrm>
            <a:off x="2858008" y="45564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75" name="Freeform 19275"/>
          <p:cNvSpPr/>
          <p:nvPr/>
        </p:nvSpPr>
        <p:spPr>
          <a:xfrm>
            <a:off x="2927350" y="45564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76" name="Freeform 19276"/>
          <p:cNvSpPr/>
          <p:nvPr/>
        </p:nvSpPr>
        <p:spPr>
          <a:xfrm>
            <a:off x="2963773" y="45564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77" name="Freeform 19277"/>
          <p:cNvSpPr/>
          <p:nvPr/>
        </p:nvSpPr>
        <p:spPr>
          <a:xfrm>
            <a:off x="3034385" y="45564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78" name="Rectangle 19278"/>
          <p:cNvSpPr/>
          <p:nvPr/>
        </p:nvSpPr>
        <p:spPr>
          <a:xfrm>
            <a:off x="342900" y="4679392"/>
            <a:ext cx="3906392" cy="184099"/>
          </a:xfrm>
          <a:prstGeom prst="rect">
            <a:avLst/>
          </a:prstGeom>
        </p:spPr>
      </p:sp>
      <p:sp>
        <p:nvSpPr>
          <p:cNvPr id="19279" name="Freeform 19279"/>
          <p:cNvSpPr/>
          <p:nvPr/>
        </p:nvSpPr>
        <p:spPr>
          <a:xfrm>
            <a:off x="352171" y="4759478"/>
            <a:ext cx="44958" cy="44958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80" name="Freeform 19280"/>
          <p:cNvSpPr/>
          <p:nvPr/>
        </p:nvSpPr>
        <p:spPr>
          <a:xfrm>
            <a:off x="457200" y="4736999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81" name="Freeform 19281"/>
          <p:cNvSpPr/>
          <p:nvPr/>
        </p:nvSpPr>
        <p:spPr>
          <a:xfrm>
            <a:off x="555371" y="47309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82" name="Freeform 19282"/>
          <p:cNvSpPr/>
          <p:nvPr/>
        </p:nvSpPr>
        <p:spPr>
          <a:xfrm>
            <a:off x="583946" y="476747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83" name="Freeform 19283"/>
          <p:cNvSpPr/>
          <p:nvPr/>
        </p:nvSpPr>
        <p:spPr>
          <a:xfrm>
            <a:off x="653922" y="476595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84" name="Freeform 19284"/>
          <p:cNvSpPr/>
          <p:nvPr/>
        </p:nvSpPr>
        <p:spPr>
          <a:xfrm>
            <a:off x="762127" y="47659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85" name="Freeform 19285"/>
          <p:cNvSpPr/>
          <p:nvPr/>
        </p:nvSpPr>
        <p:spPr>
          <a:xfrm>
            <a:off x="833374" y="47385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86" name="Freeform 19286"/>
          <p:cNvSpPr/>
          <p:nvPr/>
        </p:nvSpPr>
        <p:spPr>
          <a:xfrm>
            <a:off x="896112" y="47659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87" name="Freeform 19287"/>
          <p:cNvSpPr/>
          <p:nvPr/>
        </p:nvSpPr>
        <p:spPr>
          <a:xfrm>
            <a:off x="962025" y="476570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88" name="Freeform 19288"/>
          <p:cNvSpPr/>
          <p:nvPr/>
        </p:nvSpPr>
        <p:spPr>
          <a:xfrm>
            <a:off x="1023238" y="476570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89" name="Freeform 19289"/>
          <p:cNvSpPr/>
          <p:nvPr/>
        </p:nvSpPr>
        <p:spPr>
          <a:xfrm>
            <a:off x="1084452" y="47659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90" name="Freeform 19290"/>
          <p:cNvSpPr/>
          <p:nvPr/>
        </p:nvSpPr>
        <p:spPr>
          <a:xfrm>
            <a:off x="1162177" y="476595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91" name="Freeform 19291"/>
          <p:cNvSpPr/>
          <p:nvPr/>
        </p:nvSpPr>
        <p:spPr>
          <a:xfrm>
            <a:off x="1271016" y="4765955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92" name="Freeform 19292"/>
          <p:cNvSpPr/>
          <p:nvPr/>
        </p:nvSpPr>
        <p:spPr>
          <a:xfrm>
            <a:off x="1350518" y="47309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93" name="Freeform 19293"/>
          <p:cNvSpPr/>
          <p:nvPr/>
        </p:nvSpPr>
        <p:spPr>
          <a:xfrm>
            <a:off x="1379092" y="47385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94" name="Freeform 19294"/>
          <p:cNvSpPr/>
          <p:nvPr/>
        </p:nvSpPr>
        <p:spPr>
          <a:xfrm>
            <a:off x="1404620" y="47659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95" name="Freeform 19295"/>
          <p:cNvSpPr/>
          <p:nvPr/>
        </p:nvSpPr>
        <p:spPr>
          <a:xfrm>
            <a:off x="1463674" y="473090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96" name="Freeform 19296"/>
          <p:cNvSpPr/>
          <p:nvPr/>
        </p:nvSpPr>
        <p:spPr>
          <a:xfrm>
            <a:off x="1533652" y="476595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97" name="Freeform 19297"/>
          <p:cNvSpPr/>
          <p:nvPr/>
        </p:nvSpPr>
        <p:spPr>
          <a:xfrm>
            <a:off x="1639443" y="47659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98" name="Freeform 19298"/>
          <p:cNvSpPr/>
          <p:nvPr/>
        </p:nvSpPr>
        <p:spPr>
          <a:xfrm>
            <a:off x="1712468" y="47659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99" name="Freeform 19299"/>
          <p:cNvSpPr/>
          <p:nvPr/>
        </p:nvSpPr>
        <p:spPr>
          <a:xfrm>
            <a:off x="1776349" y="47507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00" name="Freeform 19300"/>
          <p:cNvSpPr/>
          <p:nvPr/>
        </p:nvSpPr>
        <p:spPr>
          <a:xfrm>
            <a:off x="1820926" y="47659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01" name="Freeform 19301"/>
          <p:cNvSpPr/>
          <p:nvPr/>
        </p:nvSpPr>
        <p:spPr>
          <a:xfrm>
            <a:off x="1915286" y="47385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02" name="Freeform 19302"/>
          <p:cNvSpPr/>
          <p:nvPr/>
        </p:nvSpPr>
        <p:spPr>
          <a:xfrm>
            <a:off x="1945132" y="47659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03" name="Freeform 19303"/>
          <p:cNvSpPr/>
          <p:nvPr/>
        </p:nvSpPr>
        <p:spPr>
          <a:xfrm>
            <a:off x="2013331" y="476570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04" name="Freeform 19304"/>
          <p:cNvSpPr/>
          <p:nvPr/>
        </p:nvSpPr>
        <p:spPr>
          <a:xfrm>
            <a:off x="2079497" y="47309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05" name="Freeform 19305"/>
          <p:cNvSpPr/>
          <p:nvPr/>
        </p:nvSpPr>
        <p:spPr>
          <a:xfrm>
            <a:off x="2108073" y="476747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06" name="Freeform 19306"/>
          <p:cNvSpPr/>
          <p:nvPr/>
        </p:nvSpPr>
        <p:spPr>
          <a:xfrm>
            <a:off x="2174621" y="47309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07" name="Freeform 19307"/>
          <p:cNvSpPr/>
          <p:nvPr/>
        </p:nvSpPr>
        <p:spPr>
          <a:xfrm>
            <a:off x="2253234" y="47659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08" name="Freeform 19308"/>
          <p:cNvSpPr/>
          <p:nvPr/>
        </p:nvSpPr>
        <p:spPr>
          <a:xfrm>
            <a:off x="2359151" y="47659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09" name="Freeform 19309"/>
          <p:cNvSpPr/>
          <p:nvPr/>
        </p:nvSpPr>
        <p:spPr>
          <a:xfrm>
            <a:off x="2466467" y="4736999"/>
            <a:ext cx="88646" cy="89916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10" name="Freeform 19310"/>
          <p:cNvSpPr/>
          <p:nvPr/>
        </p:nvSpPr>
        <p:spPr>
          <a:xfrm>
            <a:off x="2573400" y="47659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11" name="Freeform 19311"/>
          <p:cNvSpPr/>
          <p:nvPr/>
        </p:nvSpPr>
        <p:spPr>
          <a:xfrm>
            <a:off x="2639314" y="476570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12" name="Freeform 19312"/>
          <p:cNvSpPr/>
          <p:nvPr/>
        </p:nvSpPr>
        <p:spPr>
          <a:xfrm>
            <a:off x="2694431" y="4736999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13" name="Freeform 19313"/>
          <p:cNvSpPr/>
          <p:nvPr/>
        </p:nvSpPr>
        <p:spPr>
          <a:xfrm>
            <a:off x="2791079" y="47659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14" name="Freeform 19314"/>
          <p:cNvSpPr/>
          <p:nvPr/>
        </p:nvSpPr>
        <p:spPr>
          <a:xfrm>
            <a:off x="2825496" y="47507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15" name="Freeform 19315"/>
          <p:cNvSpPr/>
          <p:nvPr/>
        </p:nvSpPr>
        <p:spPr>
          <a:xfrm>
            <a:off x="2875026" y="473090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16" name="Freeform 19316"/>
          <p:cNvSpPr/>
          <p:nvPr/>
        </p:nvSpPr>
        <p:spPr>
          <a:xfrm>
            <a:off x="2945638" y="476747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17" name="Freeform 19317"/>
          <p:cNvSpPr/>
          <p:nvPr/>
        </p:nvSpPr>
        <p:spPr>
          <a:xfrm>
            <a:off x="3016630" y="47659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18" name="Freeform 19318"/>
          <p:cNvSpPr/>
          <p:nvPr/>
        </p:nvSpPr>
        <p:spPr>
          <a:xfrm>
            <a:off x="3096641" y="4736999"/>
            <a:ext cx="41783" cy="29845"/>
          </a:xfrm>
          <a:custGeom>
            <a:avLst/>
            <a:gdLst/>
            <a:ahLst/>
            <a:cxnLst/>
            <a:rect l="0" t="0" r="0" b="0"/>
            <a:pathLst>
              <a:path w="4178300" h="2984500">
                <a:moveTo>
                  <a:pt x="0" y="2984500"/>
                </a:moveTo>
                <a:lnTo>
                  <a:pt x="1028700" y="2984500"/>
                </a:lnTo>
                <a:lnTo>
                  <a:pt x="1879600" y="0"/>
                </a:lnTo>
                <a:lnTo>
                  <a:pt x="1028700" y="0"/>
                </a:lnTo>
                <a:close/>
                <a:moveTo>
                  <a:pt x="2298700" y="2984500"/>
                </a:moveTo>
                <a:lnTo>
                  <a:pt x="3327400" y="2984500"/>
                </a:lnTo>
                <a:lnTo>
                  <a:pt x="4178300" y="0"/>
                </a:lnTo>
                <a:lnTo>
                  <a:pt x="33274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19" name="Freeform 19319"/>
          <p:cNvSpPr/>
          <p:nvPr/>
        </p:nvSpPr>
        <p:spPr>
          <a:xfrm>
            <a:off x="3156585" y="4734713"/>
            <a:ext cx="80899" cy="94488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20" name="Freeform 19320"/>
          <p:cNvSpPr/>
          <p:nvPr/>
        </p:nvSpPr>
        <p:spPr>
          <a:xfrm>
            <a:off x="3255391" y="47659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21" name="Freeform 19321"/>
          <p:cNvSpPr/>
          <p:nvPr/>
        </p:nvSpPr>
        <p:spPr>
          <a:xfrm>
            <a:off x="3328416" y="47659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22" name="Freeform 19322"/>
          <p:cNvSpPr/>
          <p:nvPr/>
        </p:nvSpPr>
        <p:spPr>
          <a:xfrm>
            <a:off x="3399663" y="47385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23" name="Freeform 19323"/>
          <p:cNvSpPr/>
          <p:nvPr/>
        </p:nvSpPr>
        <p:spPr>
          <a:xfrm>
            <a:off x="3430142" y="476747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24" name="Freeform 19324"/>
          <p:cNvSpPr/>
          <p:nvPr/>
        </p:nvSpPr>
        <p:spPr>
          <a:xfrm>
            <a:off x="3495801" y="47659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25" name="Freeform 19325"/>
          <p:cNvSpPr/>
          <p:nvPr/>
        </p:nvSpPr>
        <p:spPr>
          <a:xfrm>
            <a:off x="3557778" y="4736999"/>
            <a:ext cx="41783" cy="29845"/>
          </a:xfrm>
          <a:custGeom>
            <a:avLst/>
            <a:gdLst/>
            <a:ahLst/>
            <a:cxnLst/>
            <a:rect l="0" t="0" r="0" b="0"/>
            <a:pathLst>
              <a:path w="4178300" h="2984500">
                <a:moveTo>
                  <a:pt x="4178300" y="0"/>
                </a:moveTo>
                <a:lnTo>
                  <a:pt x="3149600" y="0"/>
                </a:lnTo>
                <a:lnTo>
                  <a:pt x="2298700" y="2984500"/>
                </a:lnTo>
                <a:lnTo>
                  <a:pt x="3149600" y="2984500"/>
                </a:lnTo>
                <a:close/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26" name="Freeform 19326"/>
          <p:cNvSpPr/>
          <p:nvPr/>
        </p:nvSpPr>
        <p:spPr>
          <a:xfrm>
            <a:off x="3646931" y="4736999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27" name="Freeform 19327"/>
          <p:cNvSpPr/>
          <p:nvPr/>
        </p:nvSpPr>
        <p:spPr>
          <a:xfrm>
            <a:off x="3733545" y="4767479"/>
            <a:ext cx="88138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28" name="Freeform 19328"/>
          <p:cNvSpPr/>
          <p:nvPr/>
        </p:nvSpPr>
        <p:spPr>
          <a:xfrm>
            <a:off x="3829557" y="47659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29" name="Freeform 19329"/>
          <p:cNvSpPr/>
          <p:nvPr/>
        </p:nvSpPr>
        <p:spPr>
          <a:xfrm>
            <a:off x="3898900" y="47659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30" name="Freeform 19330"/>
          <p:cNvSpPr/>
          <p:nvPr/>
        </p:nvSpPr>
        <p:spPr>
          <a:xfrm>
            <a:off x="3934333" y="47309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31" name="Freeform 19331"/>
          <p:cNvSpPr/>
          <p:nvPr/>
        </p:nvSpPr>
        <p:spPr>
          <a:xfrm>
            <a:off x="4015105" y="481485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32" name="Freeform 19332"/>
          <p:cNvSpPr/>
          <p:nvPr/>
        </p:nvSpPr>
        <p:spPr>
          <a:xfrm>
            <a:off x="4083557" y="47659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33" name="Freeform 19333"/>
          <p:cNvSpPr/>
          <p:nvPr/>
        </p:nvSpPr>
        <p:spPr>
          <a:xfrm>
            <a:off x="4151884" y="47659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34" name="Rectangle 19334"/>
          <p:cNvSpPr/>
          <p:nvPr/>
        </p:nvSpPr>
        <p:spPr>
          <a:xfrm>
            <a:off x="457200" y="4831792"/>
            <a:ext cx="4058132" cy="393649"/>
          </a:xfrm>
          <a:prstGeom prst="rect">
            <a:avLst/>
          </a:prstGeom>
        </p:spPr>
      </p:sp>
      <p:sp>
        <p:nvSpPr>
          <p:cNvPr id="19335" name="Freeform 19335"/>
          <p:cNvSpPr/>
          <p:nvPr/>
        </p:nvSpPr>
        <p:spPr>
          <a:xfrm>
            <a:off x="457200" y="4889399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36" name="Freeform 19336"/>
          <p:cNvSpPr/>
          <p:nvPr/>
        </p:nvSpPr>
        <p:spPr>
          <a:xfrm>
            <a:off x="550418" y="491810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37" name="Freeform 19337"/>
          <p:cNvSpPr/>
          <p:nvPr/>
        </p:nvSpPr>
        <p:spPr>
          <a:xfrm>
            <a:off x="611632" y="49183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38" name="Freeform 19338"/>
          <p:cNvSpPr/>
          <p:nvPr/>
        </p:nvSpPr>
        <p:spPr>
          <a:xfrm>
            <a:off x="676529" y="48833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39" name="Freeform 19339"/>
          <p:cNvSpPr/>
          <p:nvPr/>
        </p:nvSpPr>
        <p:spPr>
          <a:xfrm>
            <a:off x="755142" y="49183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40" name="Freeform 19340"/>
          <p:cNvSpPr/>
          <p:nvPr/>
        </p:nvSpPr>
        <p:spPr>
          <a:xfrm>
            <a:off x="828167" y="491835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41" name="Freeform 19341"/>
          <p:cNvSpPr/>
          <p:nvPr/>
        </p:nvSpPr>
        <p:spPr>
          <a:xfrm>
            <a:off x="929893" y="4919879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42" name="Freeform 19342"/>
          <p:cNvSpPr/>
          <p:nvPr/>
        </p:nvSpPr>
        <p:spPr>
          <a:xfrm>
            <a:off x="1024382" y="4889399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43" name="Freeform 19343"/>
          <p:cNvSpPr/>
          <p:nvPr/>
        </p:nvSpPr>
        <p:spPr>
          <a:xfrm>
            <a:off x="1110995" y="4919879"/>
            <a:ext cx="88138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44" name="Freeform 19344"/>
          <p:cNvSpPr/>
          <p:nvPr/>
        </p:nvSpPr>
        <p:spPr>
          <a:xfrm>
            <a:off x="1207007" y="49183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45" name="Freeform 19345"/>
          <p:cNvSpPr/>
          <p:nvPr/>
        </p:nvSpPr>
        <p:spPr>
          <a:xfrm>
            <a:off x="1276350" y="49183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46" name="Freeform 19346"/>
          <p:cNvSpPr/>
          <p:nvPr/>
        </p:nvSpPr>
        <p:spPr>
          <a:xfrm>
            <a:off x="1311770" y="48833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47" name="Freeform 19347"/>
          <p:cNvSpPr/>
          <p:nvPr/>
        </p:nvSpPr>
        <p:spPr>
          <a:xfrm>
            <a:off x="1392542" y="496725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48" name="Freeform 19348"/>
          <p:cNvSpPr/>
          <p:nvPr/>
        </p:nvSpPr>
        <p:spPr>
          <a:xfrm>
            <a:off x="1460995" y="49183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49" name="Freeform 19349"/>
          <p:cNvSpPr/>
          <p:nvPr/>
        </p:nvSpPr>
        <p:spPr>
          <a:xfrm>
            <a:off x="1529321" y="49183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50" name="Freeform 19350"/>
          <p:cNvSpPr/>
          <p:nvPr/>
        </p:nvSpPr>
        <p:spPr>
          <a:xfrm>
            <a:off x="1596504" y="48833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51" name="Freeform 19351"/>
          <p:cNvSpPr/>
          <p:nvPr/>
        </p:nvSpPr>
        <p:spPr>
          <a:xfrm>
            <a:off x="1713852" y="49183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52" name="Freeform 19352"/>
          <p:cNvSpPr/>
          <p:nvPr/>
        </p:nvSpPr>
        <p:spPr>
          <a:xfrm>
            <a:off x="1750301" y="49183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53" name="Freeform 19353"/>
          <p:cNvSpPr/>
          <p:nvPr/>
        </p:nvSpPr>
        <p:spPr>
          <a:xfrm>
            <a:off x="1823961" y="4918355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54" name="Freeform 19354"/>
          <p:cNvSpPr/>
          <p:nvPr/>
        </p:nvSpPr>
        <p:spPr>
          <a:xfrm>
            <a:off x="1901939" y="49183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55" name="Freeform 19355"/>
          <p:cNvSpPr/>
          <p:nvPr/>
        </p:nvSpPr>
        <p:spPr>
          <a:xfrm>
            <a:off x="1938388" y="49183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56" name="Freeform 19356"/>
          <p:cNvSpPr/>
          <p:nvPr/>
        </p:nvSpPr>
        <p:spPr>
          <a:xfrm>
            <a:off x="2007095" y="49183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57" name="Freeform 19357"/>
          <p:cNvSpPr/>
          <p:nvPr/>
        </p:nvSpPr>
        <p:spPr>
          <a:xfrm>
            <a:off x="2063102" y="49183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58" name="Freeform 19358"/>
          <p:cNvSpPr/>
          <p:nvPr/>
        </p:nvSpPr>
        <p:spPr>
          <a:xfrm>
            <a:off x="2136127" y="49183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59" name="Freeform 19359"/>
          <p:cNvSpPr/>
          <p:nvPr/>
        </p:nvSpPr>
        <p:spPr>
          <a:xfrm>
            <a:off x="2200008" y="49031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60" name="Freeform 19360"/>
          <p:cNvSpPr/>
          <p:nvPr/>
        </p:nvSpPr>
        <p:spPr>
          <a:xfrm>
            <a:off x="2249538" y="48909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61" name="Freeform 19361"/>
          <p:cNvSpPr/>
          <p:nvPr/>
        </p:nvSpPr>
        <p:spPr>
          <a:xfrm>
            <a:off x="2279383" y="49183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62" name="Freeform 19362"/>
          <p:cNvSpPr/>
          <p:nvPr/>
        </p:nvSpPr>
        <p:spPr>
          <a:xfrm>
            <a:off x="2347582" y="4918355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63" name="Freeform 19363"/>
          <p:cNvSpPr/>
          <p:nvPr/>
        </p:nvSpPr>
        <p:spPr>
          <a:xfrm>
            <a:off x="2456167" y="49031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64" name="Freeform 19364"/>
          <p:cNvSpPr/>
          <p:nvPr/>
        </p:nvSpPr>
        <p:spPr>
          <a:xfrm>
            <a:off x="2505697" y="488330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65" name="Freeform 19365"/>
          <p:cNvSpPr/>
          <p:nvPr/>
        </p:nvSpPr>
        <p:spPr>
          <a:xfrm>
            <a:off x="2573261" y="49183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66" name="Freeform 19366"/>
          <p:cNvSpPr/>
          <p:nvPr/>
        </p:nvSpPr>
        <p:spPr>
          <a:xfrm>
            <a:off x="2683751" y="4889399"/>
            <a:ext cx="65786" cy="92202"/>
          </a:xfrm>
          <a:custGeom>
            <a:avLst/>
            <a:gdLst/>
            <a:ahLst/>
            <a:cxnLst/>
            <a:rect l="0" t="0" r="0" b="0"/>
            <a:pathLst>
              <a:path w="6578600" h="9220200">
                <a:moveTo>
                  <a:pt x="6578600" y="0"/>
                </a:moveTo>
                <a:lnTo>
                  <a:pt x="5664200" y="0"/>
                </a:lnTo>
                <a:lnTo>
                  <a:pt x="5664200" y="5537200"/>
                </a:lnTo>
                <a:cubicBezTo>
                  <a:pt x="5664200" y="8128000"/>
                  <a:pt x="3975100" y="8382000"/>
                  <a:pt x="3289300" y="8382000"/>
                </a:cubicBezTo>
                <a:cubicBezTo>
                  <a:pt x="2603500" y="8382000"/>
                  <a:pt x="914400" y="8128000"/>
                  <a:pt x="914400" y="5537200"/>
                </a:cubicBezTo>
                <a:lnTo>
                  <a:pt x="914400" y="0"/>
                </a:lnTo>
                <a:lnTo>
                  <a:pt x="0" y="0"/>
                </a:lnTo>
                <a:lnTo>
                  <a:pt x="0" y="5638800"/>
                </a:lnTo>
                <a:cubicBezTo>
                  <a:pt x="0" y="7137400"/>
                  <a:pt x="596900" y="9220200"/>
                  <a:pt x="3289300" y="9220200"/>
                </a:cubicBezTo>
                <a:cubicBezTo>
                  <a:pt x="5981700" y="9220200"/>
                  <a:pt x="6578600" y="7137400"/>
                  <a:pt x="6578600" y="5638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67" name="Freeform 19367"/>
          <p:cNvSpPr/>
          <p:nvPr/>
        </p:nvSpPr>
        <p:spPr>
          <a:xfrm>
            <a:off x="2771000" y="4966361"/>
            <a:ext cx="13716" cy="13716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68" name="Freeform 19368"/>
          <p:cNvSpPr/>
          <p:nvPr/>
        </p:nvSpPr>
        <p:spPr>
          <a:xfrm>
            <a:off x="2801861" y="4887113"/>
            <a:ext cx="57912" cy="94488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69" name="Freeform 19369"/>
          <p:cNvSpPr/>
          <p:nvPr/>
        </p:nvSpPr>
        <p:spPr>
          <a:xfrm>
            <a:off x="2876918" y="4966361"/>
            <a:ext cx="13716" cy="13716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70" name="Freeform 19370"/>
          <p:cNvSpPr/>
          <p:nvPr/>
        </p:nvSpPr>
        <p:spPr>
          <a:xfrm>
            <a:off x="2942831" y="49183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71" name="Freeform 19371"/>
          <p:cNvSpPr/>
          <p:nvPr/>
        </p:nvSpPr>
        <p:spPr>
          <a:xfrm>
            <a:off x="3004426" y="49031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72" name="Freeform 19372"/>
          <p:cNvSpPr/>
          <p:nvPr/>
        </p:nvSpPr>
        <p:spPr>
          <a:xfrm>
            <a:off x="3081896" y="49031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73" name="Freeform 19373"/>
          <p:cNvSpPr/>
          <p:nvPr/>
        </p:nvSpPr>
        <p:spPr>
          <a:xfrm>
            <a:off x="3131426" y="488330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74" name="Freeform 19374"/>
          <p:cNvSpPr/>
          <p:nvPr/>
        </p:nvSpPr>
        <p:spPr>
          <a:xfrm>
            <a:off x="3198990" y="49183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75" name="Freeform 19375"/>
          <p:cNvSpPr/>
          <p:nvPr/>
        </p:nvSpPr>
        <p:spPr>
          <a:xfrm>
            <a:off x="3304908" y="4887875"/>
            <a:ext cx="57150" cy="91440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76" name="Freeform 19376"/>
          <p:cNvSpPr/>
          <p:nvPr/>
        </p:nvSpPr>
        <p:spPr>
          <a:xfrm>
            <a:off x="3374250" y="4887875"/>
            <a:ext cx="60960" cy="92964"/>
          </a:xfrm>
          <a:custGeom>
            <a:avLst/>
            <a:gdLst/>
            <a:ahLst/>
            <a:cxnLst/>
            <a:rect l="0" t="0" r="0" b="0"/>
            <a:pathLst>
              <a:path w="6096000" h="9296400">
                <a:moveTo>
                  <a:pt x="3048000" y="0"/>
                </a:moveTo>
                <a:cubicBezTo>
                  <a:pt x="469900" y="0"/>
                  <a:pt x="0" y="2654300"/>
                  <a:pt x="0" y="4648200"/>
                </a:cubicBezTo>
                <a:cubicBezTo>
                  <a:pt x="0" y="6642100"/>
                  <a:pt x="469900" y="9296400"/>
                  <a:pt x="3048000" y="9296400"/>
                </a:cubicBezTo>
                <a:cubicBezTo>
                  <a:pt x="5626100" y="9296400"/>
                  <a:pt x="6096000" y="6642100"/>
                  <a:pt x="6096000" y="4648200"/>
                </a:cubicBezTo>
                <a:cubicBezTo>
                  <a:pt x="6096000" y="2654300"/>
                  <a:pt x="5626100" y="0"/>
                  <a:pt x="3048000" y="0"/>
                </a:cubicBezTo>
                <a:close/>
                <a:moveTo>
                  <a:pt x="3048000" y="838200"/>
                </a:moveTo>
                <a:cubicBezTo>
                  <a:pt x="5003800" y="838200"/>
                  <a:pt x="5181600" y="3225800"/>
                  <a:pt x="5181600" y="4648200"/>
                </a:cubicBezTo>
                <a:cubicBezTo>
                  <a:pt x="5181600" y="6070600"/>
                  <a:pt x="5003800" y="8458200"/>
                  <a:pt x="3048000" y="8458200"/>
                </a:cubicBezTo>
                <a:cubicBezTo>
                  <a:pt x="1092200" y="8458200"/>
                  <a:pt x="914400" y="6070600"/>
                  <a:pt x="914400" y="4648200"/>
                </a:cubicBezTo>
                <a:cubicBezTo>
                  <a:pt x="914400" y="3225800"/>
                  <a:pt x="1092200" y="838200"/>
                  <a:pt x="304800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77" name="Freeform 19377"/>
          <p:cNvSpPr/>
          <p:nvPr/>
        </p:nvSpPr>
        <p:spPr>
          <a:xfrm>
            <a:off x="3453244" y="4889399"/>
            <a:ext cx="30988" cy="89916"/>
          </a:xfrm>
          <a:custGeom>
            <a:avLst/>
            <a:gdLst/>
            <a:ahLst/>
            <a:cxnLst/>
            <a:rect l="0" t="0" r="0" b="0"/>
            <a:pathLst>
              <a:path w="3098800" h="8991600">
                <a:moveTo>
                  <a:pt x="3098800" y="0"/>
                </a:moveTo>
                <a:lnTo>
                  <a:pt x="2286000" y="0"/>
                </a:lnTo>
                <a:lnTo>
                  <a:pt x="0" y="1879600"/>
                </a:lnTo>
                <a:lnTo>
                  <a:pt x="571500" y="2565400"/>
                </a:lnTo>
                <a:lnTo>
                  <a:pt x="2184400" y="1143000"/>
                </a:lnTo>
                <a:lnTo>
                  <a:pt x="2184400" y="8991600"/>
                </a:lnTo>
                <a:lnTo>
                  <a:pt x="30988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78" name="Freeform 19378"/>
          <p:cNvSpPr/>
          <p:nvPr/>
        </p:nvSpPr>
        <p:spPr>
          <a:xfrm>
            <a:off x="3516744" y="4887875"/>
            <a:ext cx="58420" cy="91440"/>
          </a:xfrm>
          <a:custGeom>
            <a:avLst/>
            <a:gdLst/>
            <a:ahLst/>
            <a:cxnLst/>
            <a:rect l="0" t="0" r="0" b="0"/>
            <a:pathLst>
              <a:path w="5842000" h="9144000">
                <a:moveTo>
                  <a:pt x="1562100" y="9144000"/>
                </a:moveTo>
                <a:lnTo>
                  <a:pt x="2641600" y="9144000"/>
                </a:lnTo>
                <a:lnTo>
                  <a:pt x="5067300" y="5194300"/>
                </a:lnTo>
                <a:cubicBezTo>
                  <a:pt x="5511800" y="4470400"/>
                  <a:pt x="5842000" y="3771900"/>
                  <a:pt x="5842000" y="2781300"/>
                </a:cubicBezTo>
                <a:cubicBezTo>
                  <a:pt x="5842000" y="1130300"/>
                  <a:pt x="4610100" y="0"/>
                  <a:pt x="2921000" y="0"/>
                </a:cubicBezTo>
                <a:cubicBezTo>
                  <a:pt x="1231900" y="0"/>
                  <a:pt x="0" y="1130300"/>
                  <a:pt x="0" y="2781300"/>
                </a:cubicBezTo>
                <a:cubicBezTo>
                  <a:pt x="0" y="4394200"/>
                  <a:pt x="1181100" y="5562600"/>
                  <a:pt x="2743200" y="5562600"/>
                </a:cubicBezTo>
                <a:cubicBezTo>
                  <a:pt x="3149600" y="5562600"/>
                  <a:pt x="3695700" y="5461000"/>
                  <a:pt x="3987800" y="5257800"/>
                </a:cubicBezTo>
                <a:lnTo>
                  <a:pt x="4013200" y="5283200"/>
                </a:lnTo>
                <a:close/>
                <a:moveTo>
                  <a:pt x="4927600" y="2781300"/>
                </a:moveTo>
                <a:cubicBezTo>
                  <a:pt x="4927600" y="3924300"/>
                  <a:pt x="4102100" y="4724400"/>
                  <a:pt x="2921000" y="4724400"/>
                </a:cubicBezTo>
                <a:cubicBezTo>
                  <a:pt x="1739900" y="4724400"/>
                  <a:pt x="914400" y="3924300"/>
                  <a:pt x="914400" y="2781300"/>
                </a:cubicBezTo>
                <a:cubicBezTo>
                  <a:pt x="914400" y="1638300"/>
                  <a:pt x="1739900" y="838200"/>
                  <a:pt x="2921000" y="838200"/>
                </a:cubicBezTo>
                <a:cubicBezTo>
                  <a:pt x="4102100" y="838200"/>
                  <a:pt x="4927600" y="1638300"/>
                  <a:pt x="4927600" y="2781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79" name="Freeform 19379"/>
          <p:cNvSpPr/>
          <p:nvPr/>
        </p:nvSpPr>
        <p:spPr>
          <a:xfrm>
            <a:off x="3616185" y="4889399"/>
            <a:ext cx="78359" cy="89916"/>
          </a:xfrm>
          <a:custGeom>
            <a:avLst/>
            <a:gdLst/>
            <a:ahLst/>
            <a:cxnLst/>
            <a:rect l="0" t="0" r="0" b="0"/>
            <a:pathLst>
              <a:path w="7835900" h="8991600">
                <a:moveTo>
                  <a:pt x="1016000" y="0"/>
                </a:moveTo>
                <a:lnTo>
                  <a:pt x="0" y="0"/>
                </a:lnTo>
                <a:lnTo>
                  <a:pt x="3416300" y="8991600"/>
                </a:lnTo>
                <a:lnTo>
                  <a:pt x="4330700" y="8991600"/>
                </a:lnTo>
                <a:lnTo>
                  <a:pt x="7835900" y="0"/>
                </a:lnTo>
                <a:lnTo>
                  <a:pt x="6845300" y="0"/>
                </a:lnTo>
                <a:lnTo>
                  <a:pt x="3898900" y="7620000"/>
                </a:lnTo>
                <a:lnTo>
                  <a:pt x="38735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80" name="Freeform 19380"/>
          <p:cNvSpPr/>
          <p:nvPr/>
        </p:nvSpPr>
        <p:spPr>
          <a:xfrm>
            <a:off x="3693261" y="49183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81" name="Freeform 19381"/>
          <p:cNvSpPr/>
          <p:nvPr/>
        </p:nvSpPr>
        <p:spPr>
          <a:xfrm>
            <a:off x="3766286" y="49183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82" name="Freeform 19382"/>
          <p:cNvSpPr/>
          <p:nvPr/>
        </p:nvSpPr>
        <p:spPr>
          <a:xfrm>
            <a:off x="3837533" y="48909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83" name="Freeform 19383"/>
          <p:cNvSpPr/>
          <p:nvPr/>
        </p:nvSpPr>
        <p:spPr>
          <a:xfrm>
            <a:off x="3864965" y="491810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84" name="Freeform 19384"/>
          <p:cNvSpPr/>
          <p:nvPr/>
        </p:nvSpPr>
        <p:spPr>
          <a:xfrm>
            <a:off x="3926179" y="49183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85" name="Freeform 19385"/>
          <p:cNvSpPr/>
          <p:nvPr/>
        </p:nvSpPr>
        <p:spPr>
          <a:xfrm>
            <a:off x="4038193" y="4889399"/>
            <a:ext cx="60198" cy="89916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86" name="Freeform 19386"/>
          <p:cNvSpPr/>
          <p:nvPr/>
        </p:nvSpPr>
        <p:spPr>
          <a:xfrm>
            <a:off x="4115155" y="48909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87" name="Freeform 19387"/>
          <p:cNvSpPr/>
          <p:nvPr/>
        </p:nvSpPr>
        <p:spPr>
          <a:xfrm>
            <a:off x="4142587" y="49183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88" name="Freeform 19388"/>
          <p:cNvSpPr/>
          <p:nvPr/>
        </p:nvSpPr>
        <p:spPr>
          <a:xfrm>
            <a:off x="4215612" y="49183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89" name="Freeform 19389"/>
          <p:cNvSpPr/>
          <p:nvPr/>
        </p:nvSpPr>
        <p:spPr>
          <a:xfrm>
            <a:off x="4286224" y="49183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90" name="Freeform 19390"/>
          <p:cNvSpPr/>
          <p:nvPr/>
        </p:nvSpPr>
        <p:spPr>
          <a:xfrm>
            <a:off x="4354423" y="49183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91" name="Freeform 19391"/>
          <p:cNvSpPr/>
          <p:nvPr/>
        </p:nvSpPr>
        <p:spPr>
          <a:xfrm>
            <a:off x="4425289" y="48833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92" name="Freeform 19392"/>
          <p:cNvSpPr/>
          <p:nvPr/>
        </p:nvSpPr>
        <p:spPr>
          <a:xfrm>
            <a:off x="4450816" y="49183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93" name="Freeform 19393"/>
          <p:cNvSpPr/>
          <p:nvPr/>
        </p:nvSpPr>
        <p:spPr>
          <a:xfrm>
            <a:off x="514350" y="5154194"/>
            <a:ext cx="63500" cy="8382"/>
          </a:xfrm>
          <a:custGeom>
            <a:avLst/>
            <a:gdLst/>
            <a:ahLst/>
            <a:cxnLst/>
            <a:rect l="0" t="0" r="0" b="0"/>
            <a:pathLst>
              <a:path w="6350000" h="838200">
                <a:moveTo>
                  <a:pt x="6350000" y="0"/>
                </a:moveTo>
                <a:lnTo>
                  <a:pt x="0" y="0"/>
                </a:lnTo>
                <a:lnTo>
                  <a:pt x="0" y="838200"/>
                </a:lnTo>
                <a:lnTo>
                  <a:pt x="6350000" y="838200"/>
                </a:lnTo>
                <a:close/>
              </a:path>
            </a:pathLst>
          </a:custGeom>
          <a:solidFill>
            <a:srgbClr val="E7859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94" name="Freeform 19394"/>
          <p:cNvSpPr/>
          <p:nvPr/>
        </p:nvSpPr>
        <p:spPr>
          <a:xfrm>
            <a:off x="628650" y="5098949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95" name="Freeform 19395"/>
          <p:cNvSpPr/>
          <p:nvPr/>
        </p:nvSpPr>
        <p:spPr>
          <a:xfrm>
            <a:off x="726821" y="509285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96" name="Freeform 19396"/>
          <p:cNvSpPr/>
          <p:nvPr/>
        </p:nvSpPr>
        <p:spPr>
          <a:xfrm>
            <a:off x="755396" y="51294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97" name="Freeform 19397"/>
          <p:cNvSpPr/>
          <p:nvPr/>
        </p:nvSpPr>
        <p:spPr>
          <a:xfrm>
            <a:off x="825372" y="512790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98" name="Freeform 19398"/>
          <p:cNvSpPr/>
          <p:nvPr/>
        </p:nvSpPr>
        <p:spPr>
          <a:xfrm>
            <a:off x="933576" y="51279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99" name="Freeform 19399"/>
          <p:cNvSpPr/>
          <p:nvPr/>
        </p:nvSpPr>
        <p:spPr>
          <a:xfrm>
            <a:off x="1004824" y="51004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00" name="Freeform 19400"/>
          <p:cNvSpPr/>
          <p:nvPr/>
        </p:nvSpPr>
        <p:spPr>
          <a:xfrm>
            <a:off x="1063244" y="5129429"/>
            <a:ext cx="88138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01" name="Freeform 19401"/>
          <p:cNvSpPr/>
          <p:nvPr/>
        </p:nvSpPr>
        <p:spPr>
          <a:xfrm>
            <a:off x="1159256" y="51279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02" name="Freeform 19402"/>
          <p:cNvSpPr/>
          <p:nvPr/>
        </p:nvSpPr>
        <p:spPr>
          <a:xfrm>
            <a:off x="1237995" y="51279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03" name="Freeform 19403"/>
          <p:cNvSpPr/>
          <p:nvPr/>
        </p:nvSpPr>
        <p:spPr>
          <a:xfrm>
            <a:off x="1279779" y="5092853"/>
            <a:ext cx="52197" cy="96012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04" name="Freeform 19404"/>
          <p:cNvSpPr/>
          <p:nvPr/>
        </p:nvSpPr>
        <p:spPr>
          <a:xfrm>
            <a:off x="1336040" y="51279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05" name="Freeform 19405"/>
          <p:cNvSpPr/>
          <p:nvPr/>
        </p:nvSpPr>
        <p:spPr>
          <a:xfrm>
            <a:off x="1427353" y="512765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06" name="Freeform 19406"/>
          <p:cNvSpPr/>
          <p:nvPr/>
        </p:nvSpPr>
        <p:spPr>
          <a:xfrm>
            <a:off x="1488567" y="51279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07" name="Freeform 19407"/>
          <p:cNvSpPr/>
          <p:nvPr/>
        </p:nvSpPr>
        <p:spPr>
          <a:xfrm>
            <a:off x="1556892" y="51279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08" name="Freeform 19408"/>
          <p:cNvSpPr/>
          <p:nvPr/>
        </p:nvSpPr>
        <p:spPr>
          <a:xfrm>
            <a:off x="1663446" y="50928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09" name="Freeform 19409"/>
          <p:cNvSpPr/>
          <p:nvPr/>
        </p:nvSpPr>
        <p:spPr>
          <a:xfrm>
            <a:off x="1737994" y="51279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10" name="Freeform 19410"/>
          <p:cNvSpPr/>
          <p:nvPr/>
        </p:nvSpPr>
        <p:spPr>
          <a:xfrm>
            <a:off x="1839594" y="5091329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11" name="Freeform 19411"/>
          <p:cNvSpPr/>
          <p:nvPr/>
        </p:nvSpPr>
        <p:spPr>
          <a:xfrm>
            <a:off x="1881505" y="51279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12" name="Freeform 19412"/>
          <p:cNvSpPr/>
          <p:nvPr/>
        </p:nvSpPr>
        <p:spPr>
          <a:xfrm>
            <a:off x="1959864" y="51294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13" name="Freeform 19413"/>
          <p:cNvSpPr/>
          <p:nvPr/>
        </p:nvSpPr>
        <p:spPr>
          <a:xfrm>
            <a:off x="2029841" y="51279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14" name="Freeform 19414"/>
          <p:cNvSpPr/>
          <p:nvPr/>
        </p:nvSpPr>
        <p:spPr>
          <a:xfrm>
            <a:off x="2097024" y="50928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15" name="Freeform 19415"/>
          <p:cNvSpPr/>
          <p:nvPr/>
        </p:nvSpPr>
        <p:spPr>
          <a:xfrm>
            <a:off x="2213991" y="51004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16" name="Freeform 19416"/>
          <p:cNvSpPr/>
          <p:nvPr/>
        </p:nvSpPr>
        <p:spPr>
          <a:xfrm>
            <a:off x="2243836" y="51279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17" name="Freeform 19417"/>
          <p:cNvSpPr/>
          <p:nvPr/>
        </p:nvSpPr>
        <p:spPr>
          <a:xfrm>
            <a:off x="2350388" y="5127905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18" name="Freeform 19418"/>
          <p:cNvSpPr/>
          <p:nvPr/>
        </p:nvSpPr>
        <p:spPr>
          <a:xfrm>
            <a:off x="2428366" y="51279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19" name="Freeform 19419"/>
          <p:cNvSpPr/>
          <p:nvPr/>
        </p:nvSpPr>
        <p:spPr>
          <a:xfrm>
            <a:off x="2470149" y="51004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20" name="Freeform 19420"/>
          <p:cNvSpPr/>
          <p:nvPr/>
        </p:nvSpPr>
        <p:spPr>
          <a:xfrm>
            <a:off x="2493264" y="5129429"/>
            <a:ext cx="57658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21" name="Freeform 19421"/>
          <p:cNvSpPr/>
          <p:nvPr/>
        </p:nvSpPr>
        <p:spPr>
          <a:xfrm>
            <a:off x="2558796" y="51279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22" name="Freeform 19422"/>
          <p:cNvSpPr/>
          <p:nvPr/>
        </p:nvSpPr>
        <p:spPr>
          <a:xfrm>
            <a:off x="2620391" y="51126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23" name="Freeform 19423"/>
          <p:cNvSpPr/>
          <p:nvPr/>
        </p:nvSpPr>
        <p:spPr>
          <a:xfrm>
            <a:off x="2666872" y="51279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24" name="Freeform 19424"/>
          <p:cNvSpPr/>
          <p:nvPr/>
        </p:nvSpPr>
        <p:spPr>
          <a:xfrm>
            <a:off x="2772790" y="512765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25" name="Freeform 19425"/>
          <p:cNvSpPr/>
          <p:nvPr/>
        </p:nvSpPr>
        <p:spPr>
          <a:xfrm>
            <a:off x="2834004" y="51279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26" name="Freeform 19426"/>
          <p:cNvSpPr/>
          <p:nvPr/>
        </p:nvSpPr>
        <p:spPr>
          <a:xfrm>
            <a:off x="2914269" y="509285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27" name="Freeform 19427"/>
          <p:cNvSpPr/>
          <p:nvPr/>
        </p:nvSpPr>
        <p:spPr>
          <a:xfrm>
            <a:off x="2944749" y="509285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28" name="Freeform 19428"/>
          <p:cNvSpPr/>
          <p:nvPr/>
        </p:nvSpPr>
        <p:spPr>
          <a:xfrm>
            <a:off x="2970275" y="51279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29" name="Freeform 19429"/>
          <p:cNvSpPr/>
          <p:nvPr/>
        </p:nvSpPr>
        <p:spPr>
          <a:xfrm>
            <a:off x="3040887" y="512765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30" name="Freeform 19430"/>
          <p:cNvSpPr/>
          <p:nvPr/>
        </p:nvSpPr>
        <p:spPr>
          <a:xfrm>
            <a:off x="3097783" y="51126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31" name="Freeform 19431"/>
          <p:cNvSpPr/>
          <p:nvPr/>
        </p:nvSpPr>
        <p:spPr>
          <a:xfrm>
            <a:off x="3147314" y="51004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32" name="Freeform 19432"/>
          <p:cNvSpPr/>
          <p:nvPr/>
        </p:nvSpPr>
        <p:spPr>
          <a:xfrm>
            <a:off x="3174746" y="51279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33" name="Freeform 19433"/>
          <p:cNvSpPr/>
          <p:nvPr/>
        </p:nvSpPr>
        <p:spPr>
          <a:xfrm>
            <a:off x="3252470" y="51279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34" name="Freeform 19434"/>
          <p:cNvSpPr/>
          <p:nvPr/>
        </p:nvSpPr>
        <p:spPr>
          <a:xfrm>
            <a:off x="3318763" y="51279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35" name="Freeform 19435"/>
          <p:cNvSpPr/>
          <p:nvPr/>
        </p:nvSpPr>
        <p:spPr>
          <a:xfrm>
            <a:off x="3410076" y="51279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36" name="Freeform 19436"/>
          <p:cNvSpPr/>
          <p:nvPr/>
        </p:nvSpPr>
        <p:spPr>
          <a:xfrm>
            <a:off x="3478403" y="51279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37" name="Freeform 19437"/>
          <p:cNvSpPr/>
          <p:nvPr/>
        </p:nvSpPr>
        <p:spPr>
          <a:xfrm>
            <a:off x="3545585" y="50928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38" name="Freeform 19438"/>
          <p:cNvSpPr/>
          <p:nvPr/>
        </p:nvSpPr>
        <p:spPr>
          <a:xfrm>
            <a:off x="3661917" y="512790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39" name="Freeform 19439"/>
          <p:cNvSpPr/>
          <p:nvPr/>
        </p:nvSpPr>
        <p:spPr>
          <a:xfrm>
            <a:off x="3767709" y="51279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40" name="Freeform 19440"/>
          <p:cNvSpPr/>
          <p:nvPr/>
        </p:nvSpPr>
        <p:spPr>
          <a:xfrm>
            <a:off x="3823589" y="5100473"/>
            <a:ext cx="25273" cy="118872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41" name="Freeform 19441"/>
          <p:cNvSpPr/>
          <p:nvPr/>
        </p:nvSpPr>
        <p:spPr>
          <a:xfrm>
            <a:off x="3864101" y="51279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42" name="Freeform 19442"/>
          <p:cNvSpPr/>
          <p:nvPr/>
        </p:nvSpPr>
        <p:spPr>
          <a:xfrm>
            <a:off x="3942841" y="51279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43" name="Freeform 19443"/>
          <p:cNvSpPr/>
          <p:nvPr/>
        </p:nvSpPr>
        <p:spPr>
          <a:xfrm>
            <a:off x="4019930" y="5127905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44" name="Freeform 19444"/>
          <p:cNvSpPr/>
          <p:nvPr/>
        </p:nvSpPr>
        <p:spPr>
          <a:xfrm>
            <a:off x="4097528" y="51294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45" name="Freeform 19445"/>
          <p:cNvSpPr/>
          <p:nvPr/>
        </p:nvSpPr>
        <p:spPr>
          <a:xfrm>
            <a:off x="4168140" y="50928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46" name="Freeform 19446"/>
          <p:cNvSpPr/>
          <p:nvPr/>
        </p:nvSpPr>
        <p:spPr>
          <a:xfrm>
            <a:off x="4247641" y="509285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47" name="Freeform 19447"/>
          <p:cNvSpPr/>
          <p:nvPr/>
        </p:nvSpPr>
        <p:spPr>
          <a:xfrm>
            <a:off x="4276216" y="51004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48" name="Freeform 19448"/>
          <p:cNvSpPr/>
          <p:nvPr/>
        </p:nvSpPr>
        <p:spPr>
          <a:xfrm>
            <a:off x="4303649" y="512765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49" name="Rectangle 19449"/>
          <p:cNvSpPr/>
          <p:nvPr/>
        </p:nvSpPr>
        <p:spPr>
          <a:xfrm>
            <a:off x="628650" y="5193742"/>
            <a:ext cx="3963377" cy="488899"/>
          </a:xfrm>
          <a:prstGeom prst="rect">
            <a:avLst/>
          </a:prstGeom>
        </p:spPr>
      </p:sp>
      <p:sp>
        <p:nvSpPr>
          <p:cNvPr id="19450" name="Freeform 19450"/>
          <p:cNvSpPr/>
          <p:nvPr/>
        </p:nvSpPr>
        <p:spPr>
          <a:xfrm>
            <a:off x="637159" y="528030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51" name="Freeform 19451"/>
          <p:cNvSpPr/>
          <p:nvPr/>
        </p:nvSpPr>
        <p:spPr>
          <a:xfrm>
            <a:off x="745998" y="52818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52" name="Freeform 19452"/>
          <p:cNvSpPr/>
          <p:nvPr/>
        </p:nvSpPr>
        <p:spPr>
          <a:xfrm>
            <a:off x="811657" y="52803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53" name="Freeform 19453"/>
          <p:cNvSpPr/>
          <p:nvPr/>
        </p:nvSpPr>
        <p:spPr>
          <a:xfrm>
            <a:off x="867663" y="52803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54" name="Freeform 19454"/>
          <p:cNvSpPr/>
          <p:nvPr/>
        </p:nvSpPr>
        <p:spPr>
          <a:xfrm>
            <a:off x="941324" y="52818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55" name="Freeform 19455"/>
          <p:cNvSpPr/>
          <p:nvPr/>
        </p:nvSpPr>
        <p:spPr>
          <a:xfrm>
            <a:off x="1011300" y="528030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56" name="Freeform 19456"/>
          <p:cNvSpPr/>
          <p:nvPr/>
        </p:nvSpPr>
        <p:spPr>
          <a:xfrm>
            <a:off x="1115186" y="52803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57" name="Freeform 19457"/>
          <p:cNvSpPr/>
          <p:nvPr/>
        </p:nvSpPr>
        <p:spPr>
          <a:xfrm>
            <a:off x="1209547" y="52528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58" name="Freeform 19458"/>
          <p:cNvSpPr/>
          <p:nvPr/>
        </p:nvSpPr>
        <p:spPr>
          <a:xfrm>
            <a:off x="1239392" y="52803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59" name="Freeform 19459"/>
          <p:cNvSpPr/>
          <p:nvPr/>
        </p:nvSpPr>
        <p:spPr>
          <a:xfrm>
            <a:off x="1307591" y="528005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60" name="Freeform 19460"/>
          <p:cNvSpPr/>
          <p:nvPr/>
        </p:nvSpPr>
        <p:spPr>
          <a:xfrm>
            <a:off x="1373759" y="524525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61" name="Freeform 19461"/>
          <p:cNvSpPr/>
          <p:nvPr/>
        </p:nvSpPr>
        <p:spPr>
          <a:xfrm>
            <a:off x="1402333" y="52818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62" name="Freeform 19462"/>
          <p:cNvSpPr/>
          <p:nvPr/>
        </p:nvSpPr>
        <p:spPr>
          <a:xfrm>
            <a:off x="1468882" y="52452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63" name="Freeform 19463"/>
          <p:cNvSpPr/>
          <p:nvPr/>
        </p:nvSpPr>
        <p:spPr>
          <a:xfrm>
            <a:off x="1550542" y="52528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64" name="Freeform 19464"/>
          <p:cNvSpPr/>
          <p:nvPr/>
        </p:nvSpPr>
        <p:spPr>
          <a:xfrm>
            <a:off x="1580388" y="52803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65" name="Freeform 19465"/>
          <p:cNvSpPr/>
          <p:nvPr/>
        </p:nvSpPr>
        <p:spPr>
          <a:xfrm>
            <a:off x="1648587" y="5280305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66" name="Freeform 19466"/>
          <p:cNvSpPr/>
          <p:nvPr/>
        </p:nvSpPr>
        <p:spPr>
          <a:xfrm>
            <a:off x="1757172" y="52650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67" name="Freeform 19467"/>
          <p:cNvSpPr/>
          <p:nvPr/>
        </p:nvSpPr>
        <p:spPr>
          <a:xfrm>
            <a:off x="1806702" y="524525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68" name="Freeform 19468"/>
          <p:cNvSpPr/>
          <p:nvPr/>
        </p:nvSpPr>
        <p:spPr>
          <a:xfrm>
            <a:off x="1874266" y="52803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69" name="Freeform 19469"/>
          <p:cNvSpPr/>
          <p:nvPr/>
        </p:nvSpPr>
        <p:spPr>
          <a:xfrm>
            <a:off x="1980184" y="5249063"/>
            <a:ext cx="80137" cy="94488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70" name="Freeform 19470"/>
          <p:cNvSpPr/>
          <p:nvPr/>
        </p:nvSpPr>
        <p:spPr>
          <a:xfrm>
            <a:off x="2069592" y="52803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71" name="Freeform 19471"/>
          <p:cNvSpPr/>
          <p:nvPr/>
        </p:nvSpPr>
        <p:spPr>
          <a:xfrm>
            <a:off x="2138934" y="52803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72" name="Freeform 19472"/>
          <p:cNvSpPr/>
          <p:nvPr/>
        </p:nvSpPr>
        <p:spPr>
          <a:xfrm>
            <a:off x="2182367" y="52803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73" name="Freeform 19473"/>
          <p:cNvSpPr/>
          <p:nvPr/>
        </p:nvSpPr>
        <p:spPr>
          <a:xfrm>
            <a:off x="2250566" y="52803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74" name="Freeform 19474"/>
          <p:cNvSpPr/>
          <p:nvPr/>
        </p:nvSpPr>
        <p:spPr>
          <a:xfrm>
            <a:off x="2321178" y="5280305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75" name="Freeform 19475"/>
          <p:cNvSpPr/>
          <p:nvPr/>
        </p:nvSpPr>
        <p:spPr>
          <a:xfrm>
            <a:off x="2401823" y="52528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76" name="Freeform 19476"/>
          <p:cNvSpPr/>
          <p:nvPr/>
        </p:nvSpPr>
        <p:spPr>
          <a:xfrm>
            <a:off x="2429256" y="52803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77" name="Freeform 19477"/>
          <p:cNvSpPr/>
          <p:nvPr/>
        </p:nvSpPr>
        <p:spPr>
          <a:xfrm>
            <a:off x="2541269" y="5251349"/>
            <a:ext cx="88646" cy="89916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78" name="Freeform 19478"/>
          <p:cNvSpPr/>
          <p:nvPr/>
        </p:nvSpPr>
        <p:spPr>
          <a:xfrm>
            <a:off x="2651251" y="52818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79" name="Freeform 19479"/>
          <p:cNvSpPr/>
          <p:nvPr/>
        </p:nvSpPr>
        <p:spPr>
          <a:xfrm>
            <a:off x="2716911" y="52803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80" name="Freeform 19480"/>
          <p:cNvSpPr/>
          <p:nvPr/>
        </p:nvSpPr>
        <p:spPr>
          <a:xfrm>
            <a:off x="2772918" y="52803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81" name="Freeform 19481"/>
          <p:cNvSpPr/>
          <p:nvPr/>
        </p:nvSpPr>
        <p:spPr>
          <a:xfrm>
            <a:off x="2846577" y="52818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82" name="Freeform 19482"/>
          <p:cNvSpPr/>
          <p:nvPr/>
        </p:nvSpPr>
        <p:spPr>
          <a:xfrm>
            <a:off x="2916554" y="528030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83" name="Freeform 19483"/>
          <p:cNvSpPr/>
          <p:nvPr/>
        </p:nvSpPr>
        <p:spPr>
          <a:xfrm>
            <a:off x="3057651" y="52803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84" name="Freeform 19484"/>
          <p:cNvSpPr/>
          <p:nvPr/>
        </p:nvSpPr>
        <p:spPr>
          <a:xfrm>
            <a:off x="3128644" y="5243729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85" name="Freeform 19485"/>
          <p:cNvSpPr/>
          <p:nvPr/>
        </p:nvSpPr>
        <p:spPr>
          <a:xfrm>
            <a:off x="3199764" y="5251349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86" name="Freeform 19486"/>
          <p:cNvSpPr/>
          <p:nvPr/>
        </p:nvSpPr>
        <p:spPr>
          <a:xfrm>
            <a:off x="3296411" y="52803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87" name="Freeform 19487"/>
          <p:cNvSpPr/>
          <p:nvPr/>
        </p:nvSpPr>
        <p:spPr>
          <a:xfrm>
            <a:off x="3330829" y="52650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88" name="Freeform 19488"/>
          <p:cNvSpPr/>
          <p:nvPr/>
        </p:nvSpPr>
        <p:spPr>
          <a:xfrm>
            <a:off x="3379470" y="532920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89" name="Freeform 19489"/>
          <p:cNvSpPr/>
          <p:nvPr/>
        </p:nvSpPr>
        <p:spPr>
          <a:xfrm>
            <a:off x="3454019" y="5251349"/>
            <a:ext cx="88646" cy="89916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90" name="Freeform 19490"/>
          <p:cNvSpPr/>
          <p:nvPr/>
        </p:nvSpPr>
        <p:spPr>
          <a:xfrm>
            <a:off x="3560953" y="52803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91" name="Freeform 19491"/>
          <p:cNvSpPr/>
          <p:nvPr/>
        </p:nvSpPr>
        <p:spPr>
          <a:xfrm>
            <a:off x="3642359" y="5251349"/>
            <a:ext cx="88646" cy="89916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92" name="Freeform 19492"/>
          <p:cNvSpPr/>
          <p:nvPr/>
        </p:nvSpPr>
        <p:spPr>
          <a:xfrm>
            <a:off x="3743197" y="5251349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93" name="Freeform 19493"/>
          <p:cNvSpPr/>
          <p:nvPr/>
        </p:nvSpPr>
        <p:spPr>
          <a:xfrm>
            <a:off x="3838575" y="532920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94" name="Freeform 19494"/>
          <p:cNvSpPr/>
          <p:nvPr/>
        </p:nvSpPr>
        <p:spPr>
          <a:xfrm>
            <a:off x="3913124" y="5251349"/>
            <a:ext cx="88646" cy="89916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95" name="Freeform 19495"/>
          <p:cNvSpPr/>
          <p:nvPr/>
        </p:nvSpPr>
        <p:spPr>
          <a:xfrm>
            <a:off x="4020057" y="5249063"/>
            <a:ext cx="80137" cy="94488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96" name="Freeform 19496"/>
          <p:cNvSpPr/>
          <p:nvPr/>
        </p:nvSpPr>
        <p:spPr>
          <a:xfrm>
            <a:off x="4103369" y="5251349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97" name="Freeform 19497"/>
          <p:cNvSpPr/>
          <p:nvPr/>
        </p:nvSpPr>
        <p:spPr>
          <a:xfrm>
            <a:off x="634746" y="5401463"/>
            <a:ext cx="80137" cy="94488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98" name="Freeform 19498"/>
          <p:cNvSpPr/>
          <p:nvPr/>
        </p:nvSpPr>
        <p:spPr>
          <a:xfrm>
            <a:off x="727202" y="539765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99" name="Freeform 19499"/>
          <p:cNvSpPr/>
          <p:nvPr/>
        </p:nvSpPr>
        <p:spPr>
          <a:xfrm>
            <a:off x="797813" y="54052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00" name="Freeform 19500"/>
          <p:cNvSpPr/>
          <p:nvPr/>
        </p:nvSpPr>
        <p:spPr>
          <a:xfrm>
            <a:off x="825246" y="543245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01" name="Freeform 19501"/>
          <p:cNvSpPr/>
          <p:nvPr/>
        </p:nvSpPr>
        <p:spPr>
          <a:xfrm>
            <a:off x="886459" y="54327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02" name="Freeform 19502"/>
          <p:cNvSpPr/>
          <p:nvPr/>
        </p:nvSpPr>
        <p:spPr>
          <a:xfrm>
            <a:off x="952372" y="5432705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03" name="Freeform 19503"/>
          <p:cNvSpPr/>
          <p:nvPr/>
        </p:nvSpPr>
        <p:spPr>
          <a:xfrm>
            <a:off x="1029969" y="54327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04" name="Freeform 19504"/>
          <p:cNvSpPr/>
          <p:nvPr/>
        </p:nvSpPr>
        <p:spPr>
          <a:xfrm>
            <a:off x="1107440" y="548160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05" name="Freeform 19505"/>
          <p:cNvSpPr/>
          <p:nvPr/>
        </p:nvSpPr>
        <p:spPr>
          <a:xfrm>
            <a:off x="1171575" y="54174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06" name="Freeform 19506"/>
          <p:cNvSpPr/>
          <p:nvPr/>
        </p:nvSpPr>
        <p:spPr>
          <a:xfrm>
            <a:off x="1221105" y="539765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07" name="Freeform 19507"/>
          <p:cNvSpPr/>
          <p:nvPr/>
        </p:nvSpPr>
        <p:spPr>
          <a:xfrm>
            <a:off x="1288669" y="54327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08" name="Freeform 19508"/>
          <p:cNvSpPr/>
          <p:nvPr/>
        </p:nvSpPr>
        <p:spPr>
          <a:xfrm>
            <a:off x="1400683" y="5403749"/>
            <a:ext cx="74422" cy="89916"/>
          </a:xfrm>
          <a:custGeom>
            <a:avLst/>
            <a:gdLst/>
            <a:ahLst/>
            <a:cxnLst/>
            <a:rect l="0" t="0" r="0" b="0"/>
            <a:pathLst>
              <a:path w="7442200" h="8991600">
                <a:moveTo>
                  <a:pt x="1143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95400"/>
                </a:lnTo>
                <a:lnTo>
                  <a:pt x="939800" y="1295400"/>
                </a:lnTo>
                <a:lnTo>
                  <a:pt x="6299200" y="8991600"/>
                </a:lnTo>
                <a:lnTo>
                  <a:pt x="7442200" y="8991600"/>
                </a:lnTo>
                <a:lnTo>
                  <a:pt x="7442200" y="0"/>
                </a:lnTo>
                <a:lnTo>
                  <a:pt x="6527800" y="0"/>
                </a:lnTo>
                <a:lnTo>
                  <a:pt x="6527800" y="7620000"/>
                </a:lnTo>
                <a:lnTo>
                  <a:pt x="65024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09" name="Freeform 19509"/>
          <p:cNvSpPr/>
          <p:nvPr/>
        </p:nvSpPr>
        <p:spPr>
          <a:xfrm>
            <a:off x="1493393" y="54327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10" name="Freeform 19510"/>
          <p:cNvSpPr/>
          <p:nvPr/>
        </p:nvSpPr>
        <p:spPr>
          <a:xfrm>
            <a:off x="1554988" y="54174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11" name="Freeform 19511"/>
          <p:cNvSpPr/>
          <p:nvPr/>
        </p:nvSpPr>
        <p:spPr>
          <a:xfrm>
            <a:off x="1604518" y="54052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12" name="Freeform 19512"/>
          <p:cNvSpPr/>
          <p:nvPr/>
        </p:nvSpPr>
        <p:spPr>
          <a:xfrm>
            <a:off x="1631950" y="54327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13" name="Freeform 19513"/>
          <p:cNvSpPr/>
          <p:nvPr/>
        </p:nvSpPr>
        <p:spPr>
          <a:xfrm>
            <a:off x="1709673" y="54327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14" name="Freeform 19514"/>
          <p:cNvSpPr/>
          <p:nvPr/>
        </p:nvSpPr>
        <p:spPr>
          <a:xfrm>
            <a:off x="1777873" y="54327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15" name="Freeform 19515"/>
          <p:cNvSpPr/>
          <p:nvPr/>
        </p:nvSpPr>
        <p:spPr>
          <a:xfrm>
            <a:off x="1848739" y="539765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16" name="Freeform 19516"/>
          <p:cNvSpPr/>
          <p:nvPr/>
        </p:nvSpPr>
        <p:spPr>
          <a:xfrm>
            <a:off x="1915668" y="5403749"/>
            <a:ext cx="88646" cy="89916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17" name="Freeform 19517"/>
          <p:cNvSpPr/>
          <p:nvPr/>
        </p:nvSpPr>
        <p:spPr>
          <a:xfrm>
            <a:off x="2025649" y="54342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18" name="Freeform 19518"/>
          <p:cNvSpPr/>
          <p:nvPr/>
        </p:nvSpPr>
        <p:spPr>
          <a:xfrm>
            <a:off x="2091308" y="54327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19" name="Freeform 19519"/>
          <p:cNvSpPr/>
          <p:nvPr/>
        </p:nvSpPr>
        <p:spPr>
          <a:xfrm>
            <a:off x="2147316" y="54327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20" name="Freeform 19520"/>
          <p:cNvSpPr/>
          <p:nvPr/>
        </p:nvSpPr>
        <p:spPr>
          <a:xfrm>
            <a:off x="2220976" y="54342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21" name="Freeform 19521"/>
          <p:cNvSpPr/>
          <p:nvPr/>
        </p:nvSpPr>
        <p:spPr>
          <a:xfrm>
            <a:off x="2290953" y="543270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22" name="Freeform 19522"/>
          <p:cNvSpPr/>
          <p:nvPr/>
        </p:nvSpPr>
        <p:spPr>
          <a:xfrm>
            <a:off x="2432050" y="54327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23" name="Freeform 19523"/>
          <p:cNvSpPr/>
          <p:nvPr/>
        </p:nvSpPr>
        <p:spPr>
          <a:xfrm>
            <a:off x="2503042" y="5396129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24" name="Freeform 19524"/>
          <p:cNvSpPr/>
          <p:nvPr/>
        </p:nvSpPr>
        <p:spPr>
          <a:xfrm>
            <a:off x="2574163" y="5403749"/>
            <a:ext cx="119888" cy="89916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25" name="Freeform 19525"/>
          <p:cNvSpPr/>
          <p:nvPr/>
        </p:nvSpPr>
        <p:spPr>
          <a:xfrm>
            <a:off x="2697835" y="54327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26" name="Freeform 19526"/>
          <p:cNvSpPr/>
          <p:nvPr/>
        </p:nvSpPr>
        <p:spPr>
          <a:xfrm>
            <a:off x="2775559" y="543270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27" name="Freeform 19527"/>
          <p:cNvSpPr/>
          <p:nvPr/>
        </p:nvSpPr>
        <p:spPr>
          <a:xfrm>
            <a:off x="2881350" y="54327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28" name="Freeform 19528"/>
          <p:cNvSpPr/>
          <p:nvPr/>
        </p:nvSpPr>
        <p:spPr>
          <a:xfrm>
            <a:off x="2954375" y="54327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29" name="Freeform 19529"/>
          <p:cNvSpPr/>
          <p:nvPr/>
        </p:nvSpPr>
        <p:spPr>
          <a:xfrm>
            <a:off x="3060928" y="54052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30" name="Freeform 19530"/>
          <p:cNvSpPr/>
          <p:nvPr/>
        </p:nvSpPr>
        <p:spPr>
          <a:xfrm>
            <a:off x="3090773" y="54327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31" name="Freeform 19531"/>
          <p:cNvSpPr/>
          <p:nvPr/>
        </p:nvSpPr>
        <p:spPr>
          <a:xfrm>
            <a:off x="3189960" y="54174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32" name="Freeform 19532"/>
          <p:cNvSpPr/>
          <p:nvPr/>
        </p:nvSpPr>
        <p:spPr>
          <a:xfrm>
            <a:off x="3239490" y="539765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33" name="Freeform 19533"/>
          <p:cNvSpPr/>
          <p:nvPr/>
        </p:nvSpPr>
        <p:spPr>
          <a:xfrm>
            <a:off x="3307054" y="54327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34" name="Freeform 19534"/>
          <p:cNvSpPr/>
          <p:nvPr/>
        </p:nvSpPr>
        <p:spPr>
          <a:xfrm>
            <a:off x="3406876" y="5403749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35" name="Freeform 19535"/>
          <p:cNvSpPr/>
          <p:nvPr/>
        </p:nvSpPr>
        <p:spPr>
          <a:xfrm>
            <a:off x="3503523" y="54327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36" name="Freeform 19536"/>
          <p:cNvSpPr/>
          <p:nvPr/>
        </p:nvSpPr>
        <p:spPr>
          <a:xfrm>
            <a:off x="3537940" y="54174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37" name="Freeform 19537"/>
          <p:cNvSpPr/>
          <p:nvPr/>
        </p:nvSpPr>
        <p:spPr>
          <a:xfrm>
            <a:off x="3582517" y="54327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38" name="Freeform 19538"/>
          <p:cNvSpPr/>
          <p:nvPr/>
        </p:nvSpPr>
        <p:spPr>
          <a:xfrm>
            <a:off x="3640683" y="548160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39" name="Freeform 19539"/>
          <p:cNvSpPr/>
          <p:nvPr/>
        </p:nvSpPr>
        <p:spPr>
          <a:xfrm>
            <a:off x="3709136" y="54327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40" name="Freeform 19540"/>
          <p:cNvSpPr/>
          <p:nvPr/>
        </p:nvSpPr>
        <p:spPr>
          <a:xfrm>
            <a:off x="3777462" y="54327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41" name="Freeform 19541"/>
          <p:cNvSpPr/>
          <p:nvPr/>
        </p:nvSpPr>
        <p:spPr>
          <a:xfrm>
            <a:off x="3844645" y="53976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42" name="Freeform 19542"/>
          <p:cNvSpPr/>
          <p:nvPr/>
        </p:nvSpPr>
        <p:spPr>
          <a:xfrm>
            <a:off x="3954246" y="54174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43" name="Freeform 19543"/>
          <p:cNvSpPr/>
          <p:nvPr/>
        </p:nvSpPr>
        <p:spPr>
          <a:xfrm>
            <a:off x="4003776" y="539765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44" name="Freeform 19544"/>
          <p:cNvSpPr/>
          <p:nvPr/>
        </p:nvSpPr>
        <p:spPr>
          <a:xfrm>
            <a:off x="4071340" y="54327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45" name="Freeform 19545"/>
          <p:cNvSpPr/>
          <p:nvPr/>
        </p:nvSpPr>
        <p:spPr>
          <a:xfrm>
            <a:off x="4171162" y="5403749"/>
            <a:ext cx="119888" cy="89916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46" name="Freeform 19546"/>
          <p:cNvSpPr/>
          <p:nvPr/>
        </p:nvSpPr>
        <p:spPr>
          <a:xfrm>
            <a:off x="4292434" y="54327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47" name="Freeform 19547"/>
          <p:cNvSpPr/>
          <p:nvPr/>
        </p:nvSpPr>
        <p:spPr>
          <a:xfrm>
            <a:off x="4363300" y="539765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48" name="Freeform 19548"/>
          <p:cNvSpPr/>
          <p:nvPr/>
        </p:nvSpPr>
        <p:spPr>
          <a:xfrm>
            <a:off x="4391875" y="5397653"/>
            <a:ext cx="52197" cy="96012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49" name="Freeform 19549"/>
          <p:cNvSpPr/>
          <p:nvPr/>
        </p:nvSpPr>
        <p:spPr>
          <a:xfrm>
            <a:off x="4450041" y="54327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50" name="Freeform 19550"/>
          <p:cNvSpPr/>
          <p:nvPr/>
        </p:nvSpPr>
        <p:spPr>
          <a:xfrm>
            <a:off x="4524082" y="54327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51" name="Freeform 19551"/>
          <p:cNvSpPr/>
          <p:nvPr/>
        </p:nvSpPr>
        <p:spPr>
          <a:xfrm>
            <a:off x="628650" y="5556149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52" name="Freeform 19552"/>
          <p:cNvSpPr/>
          <p:nvPr/>
        </p:nvSpPr>
        <p:spPr>
          <a:xfrm>
            <a:off x="725297" y="55851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53" name="Freeform 19553"/>
          <p:cNvSpPr/>
          <p:nvPr/>
        </p:nvSpPr>
        <p:spPr>
          <a:xfrm>
            <a:off x="759714" y="55698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54" name="Freeform 19554"/>
          <p:cNvSpPr/>
          <p:nvPr/>
        </p:nvSpPr>
        <p:spPr>
          <a:xfrm>
            <a:off x="841501" y="5553863"/>
            <a:ext cx="80137" cy="94488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55" name="Freeform 19555"/>
          <p:cNvSpPr/>
          <p:nvPr/>
        </p:nvSpPr>
        <p:spPr>
          <a:xfrm>
            <a:off x="930909" y="55851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56" name="Freeform 19556"/>
          <p:cNvSpPr/>
          <p:nvPr/>
        </p:nvSpPr>
        <p:spPr>
          <a:xfrm>
            <a:off x="1003935" y="55851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57" name="Freeform 19557"/>
          <p:cNvSpPr/>
          <p:nvPr/>
        </p:nvSpPr>
        <p:spPr>
          <a:xfrm>
            <a:off x="1067816" y="55698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58" name="Freeform 19558"/>
          <p:cNvSpPr/>
          <p:nvPr/>
        </p:nvSpPr>
        <p:spPr>
          <a:xfrm>
            <a:off x="1114298" y="55851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59" name="Freeform 19559"/>
          <p:cNvSpPr/>
          <p:nvPr/>
        </p:nvSpPr>
        <p:spPr>
          <a:xfrm>
            <a:off x="1188338" y="55851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60" name="Rectangle 19560"/>
          <p:cNvSpPr/>
          <p:nvPr/>
        </p:nvSpPr>
        <p:spPr>
          <a:xfrm>
            <a:off x="342900" y="5708092"/>
            <a:ext cx="4369308" cy="336499"/>
          </a:xfrm>
          <a:prstGeom prst="rect">
            <a:avLst/>
          </a:prstGeom>
        </p:spPr>
      </p:sp>
      <p:sp>
        <p:nvSpPr>
          <p:cNvPr id="19561" name="Freeform 19561"/>
          <p:cNvSpPr/>
          <p:nvPr/>
        </p:nvSpPr>
        <p:spPr>
          <a:xfrm>
            <a:off x="352171" y="5788178"/>
            <a:ext cx="44958" cy="44958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62" name="Freeform 19562"/>
          <p:cNvSpPr/>
          <p:nvPr/>
        </p:nvSpPr>
        <p:spPr>
          <a:xfrm>
            <a:off x="463296" y="5763413"/>
            <a:ext cx="93726" cy="94488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63" name="Freeform 19563"/>
          <p:cNvSpPr/>
          <p:nvPr/>
        </p:nvSpPr>
        <p:spPr>
          <a:xfrm>
            <a:off x="572262" y="579617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64" name="Freeform 19564"/>
          <p:cNvSpPr/>
          <p:nvPr/>
        </p:nvSpPr>
        <p:spPr>
          <a:xfrm>
            <a:off x="643255" y="57946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65" name="Freeform 19565"/>
          <p:cNvSpPr/>
          <p:nvPr/>
        </p:nvSpPr>
        <p:spPr>
          <a:xfrm>
            <a:off x="711200" y="5765699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66" name="Freeform 19566"/>
          <p:cNvSpPr/>
          <p:nvPr/>
        </p:nvSpPr>
        <p:spPr>
          <a:xfrm>
            <a:off x="807847" y="57946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67" name="Freeform 19567"/>
          <p:cNvSpPr/>
          <p:nvPr/>
        </p:nvSpPr>
        <p:spPr>
          <a:xfrm>
            <a:off x="842264" y="57794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68" name="Freeform 19568"/>
          <p:cNvSpPr/>
          <p:nvPr/>
        </p:nvSpPr>
        <p:spPr>
          <a:xfrm>
            <a:off x="928877" y="5765699"/>
            <a:ext cx="77089" cy="89916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69" name="Freeform 19569"/>
          <p:cNvSpPr/>
          <p:nvPr/>
        </p:nvSpPr>
        <p:spPr>
          <a:xfrm>
            <a:off x="1018159" y="57946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70" name="Freeform 19570"/>
          <p:cNvSpPr/>
          <p:nvPr/>
        </p:nvSpPr>
        <p:spPr>
          <a:xfrm>
            <a:off x="1091819" y="5794655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71" name="Freeform 19571"/>
          <p:cNvSpPr/>
          <p:nvPr/>
        </p:nvSpPr>
        <p:spPr>
          <a:xfrm>
            <a:off x="1166368" y="57946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72" name="Freeform 19572"/>
          <p:cNvSpPr/>
          <p:nvPr/>
        </p:nvSpPr>
        <p:spPr>
          <a:xfrm>
            <a:off x="1235710" y="57946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73" name="Freeform 19573"/>
          <p:cNvSpPr/>
          <p:nvPr/>
        </p:nvSpPr>
        <p:spPr>
          <a:xfrm>
            <a:off x="1270127" y="57794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74" name="Freeform 19574"/>
          <p:cNvSpPr/>
          <p:nvPr/>
        </p:nvSpPr>
        <p:spPr>
          <a:xfrm>
            <a:off x="1319022" y="579465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75" name="Freeform 19575"/>
          <p:cNvSpPr/>
          <p:nvPr/>
        </p:nvSpPr>
        <p:spPr>
          <a:xfrm>
            <a:off x="1424812" y="57946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76" name="Freeform 19576"/>
          <p:cNvSpPr/>
          <p:nvPr/>
        </p:nvSpPr>
        <p:spPr>
          <a:xfrm>
            <a:off x="1497837" y="57946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77" name="Freeform 19577"/>
          <p:cNvSpPr/>
          <p:nvPr/>
        </p:nvSpPr>
        <p:spPr>
          <a:xfrm>
            <a:off x="1561718" y="57794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78" name="Freeform 19578"/>
          <p:cNvSpPr/>
          <p:nvPr/>
        </p:nvSpPr>
        <p:spPr>
          <a:xfrm>
            <a:off x="1646554" y="57672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79" name="Freeform 19579"/>
          <p:cNvSpPr/>
          <p:nvPr/>
        </p:nvSpPr>
        <p:spPr>
          <a:xfrm>
            <a:off x="1672082" y="57946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80" name="Freeform 19580"/>
          <p:cNvSpPr/>
          <p:nvPr/>
        </p:nvSpPr>
        <p:spPr>
          <a:xfrm>
            <a:off x="1765807" y="57946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81" name="Freeform 19581"/>
          <p:cNvSpPr/>
          <p:nvPr/>
        </p:nvSpPr>
        <p:spPr>
          <a:xfrm>
            <a:off x="1834006" y="57946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82" name="Freeform 19582"/>
          <p:cNvSpPr/>
          <p:nvPr/>
        </p:nvSpPr>
        <p:spPr>
          <a:xfrm>
            <a:off x="1905000" y="57794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83" name="Freeform 19583"/>
          <p:cNvSpPr/>
          <p:nvPr/>
        </p:nvSpPr>
        <p:spPr>
          <a:xfrm>
            <a:off x="1951482" y="57946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84" name="Freeform 19584"/>
          <p:cNvSpPr/>
          <p:nvPr/>
        </p:nvSpPr>
        <p:spPr>
          <a:xfrm>
            <a:off x="2020442" y="57596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85" name="Freeform 19585"/>
          <p:cNvSpPr/>
          <p:nvPr/>
        </p:nvSpPr>
        <p:spPr>
          <a:xfrm>
            <a:off x="2099944" y="57596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86" name="Freeform 19586"/>
          <p:cNvSpPr/>
          <p:nvPr/>
        </p:nvSpPr>
        <p:spPr>
          <a:xfrm>
            <a:off x="2125472" y="57946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87" name="Freeform 19587"/>
          <p:cNvSpPr/>
          <p:nvPr/>
        </p:nvSpPr>
        <p:spPr>
          <a:xfrm>
            <a:off x="2227072" y="5758079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88" name="Freeform 19588"/>
          <p:cNvSpPr/>
          <p:nvPr/>
        </p:nvSpPr>
        <p:spPr>
          <a:xfrm>
            <a:off x="2268982" y="57946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89" name="Freeform 19589"/>
          <p:cNvSpPr/>
          <p:nvPr/>
        </p:nvSpPr>
        <p:spPr>
          <a:xfrm>
            <a:off x="2347722" y="57946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90" name="Freeform 19590"/>
          <p:cNvSpPr/>
          <p:nvPr/>
        </p:nvSpPr>
        <p:spPr>
          <a:xfrm>
            <a:off x="2424810" y="57672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91" name="Freeform 19591"/>
          <p:cNvSpPr/>
          <p:nvPr/>
        </p:nvSpPr>
        <p:spPr>
          <a:xfrm>
            <a:off x="2447925" y="57794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92" name="Freeform 19592"/>
          <p:cNvSpPr/>
          <p:nvPr/>
        </p:nvSpPr>
        <p:spPr>
          <a:xfrm>
            <a:off x="2492501" y="57946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93" name="Freeform 19593"/>
          <p:cNvSpPr/>
          <p:nvPr/>
        </p:nvSpPr>
        <p:spPr>
          <a:xfrm>
            <a:off x="2587244" y="57946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94" name="Freeform 19594"/>
          <p:cNvSpPr/>
          <p:nvPr/>
        </p:nvSpPr>
        <p:spPr>
          <a:xfrm>
            <a:off x="2623693" y="57946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95" name="Freeform 19595"/>
          <p:cNvSpPr/>
          <p:nvPr/>
        </p:nvSpPr>
        <p:spPr>
          <a:xfrm>
            <a:off x="2703957" y="57596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96" name="Freeform 19596"/>
          <p:cNvSpPr/>
          <p:nvPr/>
        </p:nvSpPr>
        <p:spPr>
          <a:xfrm>
            <a:off x="2729484" y="57946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97" name="Freeform 19597"/>
          <p:cNvSpPr/>
          <p:nvPr/>
        </p:nvSpPr>
        <p:spPr>
          <a:xfrm>
            <a:off x="2838449" y="57672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98" name="Freeform 19598"/>
          <p:cNvSpPr/>
          <p:nvPr/>
        </p:nvSpPr>
        <p:spPr>
          <a:xfrm>
            <a:off x="2868294" y="57946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99" name="Freeform 19599"/>
          <p:cNvSpPr/>
          <p:nvPr/>
        </p:nvSpPr>
        <p:spPr>
          <a:xfrm>
            <a:off x="2967482" y="57794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00" name="Freeform 19600"/>
          <p:cNvSpPr/>
          <p:nvPr/>
        </p:nvSpPr>
        <p:spPr>
          <a:xfrm>
            <a:off x="3017011" y="575960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01" name="Freeform 19601"/>
          <p:cNvSpPr/>
          <p:nvPr/>
        </p:nvSpPr>
        <p:spPr>
          <a:xfrm>
            <a:off x="3084575" y="57946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02" name="Freeform 19602"/>
          <p:cNvSpPr/>
          <p:nvPr/>
        </p:nvSpPr>
        <p:spPr>
          <a:xfrm>
            <a:off x="3189478" y="57596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03" name="Freeform 19603"/>
          <p:cNvSpPr/>
          <p:nvPr/>
        </p:nvSpPr>
        <p:spPr>
          <a:xfrm>
            <a:off x="3268090" y="57946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04" name="Freeform 19604"/>
          <p:cNvSpPr/>
          <p:nvPr/>
        </p:nvSpPr>
        <p:spPr>
          <a:xfrm>
            <a:off x="3334385" y="5796179"/>
            <a:ext cx="57658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05" name="Freeform 19605"/>
          <p:cNvSpPr/>
          <p:nvPr/>
        </p:nvSpPr>
        <p:spPr>
          <a:xfrm>
            <a:off x="3399916" y="57946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06" name="Freeform 19606"/>
          <p:cNvSpPr/>
          <p:nvPr/>
        </p:nvSpPr>
        <p:spPr>
          <a:xfrm>
            <a:off x="3475482" y="57596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07" name="Freeform 19607"/>
          <p:cNvSpPr/>
          <p:nvPr/>
        </p:nvSpPr>
        <p:spPr>
          <a:xfrm>
            <a:off x="3501009" y="57946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08" name="Freeform 19608"/>
          <p:cNvSpPr/>
          <p:nvPr/>
        </p:nvSpPr>
        <p:spPr>
          <a:xfrm>
            <a:off x="3579367" y="5794655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09" name="Freeform 19609"/>
          <p:cNvSpPr/>
          <p:nvPr/>
        </p:nvSpPr>
        <p:spPr>
          <a:xfrm>
            <a:off x="3656329" y="579465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10" name="Freeform 19610"/>
          <p:cNvSpPr/>
          <p:nvPr/>
        </p:nvSpPr>
        <p:spPr>
          <a:xfrm>
            <a:off x="3762121" y="57946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11" name="Freeform 19611"/>
          <p:cNvSpPr/>
          <p:nvPr/>
        </p:nvSpPr>
        <p:spPr>
          <a:xfrm>
            <a:off x="3835145" y="57946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12" name="Freeform 19612"/>
          <p:cNvSpPr/>
          <p:nvPr/>
        </p:nvSpPr>
        <p:spPr>
          <a:xfrm>
            <a:off x="3899026" y="57794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13" name="Freeform 19613"/>
          <p:cNvSpPr/>
          <p:nvPr/>
        </p:nvSpPr>
        <p:spPr>
          <a:xfrm>
            <a:off x="3980815" y="57946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14" name="Freeform 19614"/>
          <p:cNvSpPr/>
          <p:nvPr/>
        </p:nvSpPr>
        <p:spPr>
          <a:xfrm>
            <a:off x="4051808" y="5758079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15" name="Freeform 19615"/>
          <p:cNvSpPr/>
          <p:nvPr/>
        </p:nvSpPr>
        <p:spPr>
          <a:xfrm>
            <a:off x="4124706" y="57794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16" name="Freeform 19616"/>
          <p:cNvSpPr/>
          <p:nvPr/>
        </p:nvSpPr>
        <p:spPr>
          <a:xfrm>
            <a:off x="4174235" y="575960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17" name="Freeform 19617"/>
          <p:cNvSpPr/>
          <p:nvPr/>
        </p:nvSpPr>
        <p:spPr>
          <a:xfrm>
            <a:off x="4241800" y="57946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18" name="Freeform 19618"/>
          <p:cNvSpPr/>
          <p:nvPr/>
        </p:nvSpPr>
        <p:spPr>
          <a:xfrm>
            <a:off x="466344" y="59196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19" name="Freeform 19619"/>
          <p:cNvSpPr/>
          <p:nvPr/>
        </p:nvSpPr>
        <p:spPr>
          <a:xfrm>
            <a:off x="496189" y="59470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20" name="Freeform 19620"/>
          <p:cNvSpPr/>
          <p:nvPr/>
        </p:nvSpPr>
        <p:spPr>
          <a:xfrm>
            <a:off x="560069" y="5910479"/>
            <a:ext cx="55372" cy="97536"/>
          </a:xfrm>
          <a:custGeom>
            <a:avLst/>
            <a:gdLst/>
            <a:ahLst/>
            <a:cxnLst/>
            <a:rect l="0" t="0" r="0" b="0"/>
            <a:pathLst>
              <a:path w="55372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  <a:moveTo>
                  <a:pt x="5537200" y="152400"/>
                </a:moveTo>
                <a:lnTo>
                  <a:pt x="4699000" y="152400"/>
                </a:lnTo>
                <a:lnTo>
                  <a:pt x="4699000" y="9753600"/>
                </a:lnTo>
                <a:lnTo>
                  <a:pt x="5537200" y="975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21" name="Freeform 19621"/>
          <p:cNvSpPr/>
          <p:nvPr/>
        </p:nvSpPr>
        <p:spPr>
          <a:xfrm>
            <a:off x="635635" y="594857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22" name="Freeform 19622"/>
          <p:cNvSpPr/>
          <p:nvPr/>
        </p:nvSpPr>
        <p:spPr>
          <a:xfrm>
            <a:off x="703198" y="59470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23" name="Freeform 19623"/>
          <p:cNvSpPr/>
          <p:nvPr/>
        </p:nvSpPr>
        <p:spPr>
          <a:xfrm>
            <a:off x="776223" y="59470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24" name="Freeform 19624"/>
          <p:cNvSpPr/>
          <p:nvPr/>
        </p:nvSpPr>
        <p:spPr>
          <a:xfrm>
            <a:off x="840104" y="59318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25" name="Freeform 19625"/>
          <p:cNvSpPr/>
          <p:nvPr/>
        </p:nvSpPr>
        <p:spPr>
          <a:xfrm>
            <a:off x="889635" y="59196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26" name="Freeform 19626"/>
          <p:cNvSpPr/>
          <p:nvPr/>
        </p:nvSpPr>
        <p:spPr>
          <a:xfrm>
            <a:off x="917066" y="59470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27" name="Freeform 19627"/>
          <p:cNvSpPr/>
          <p:nvPr/>
        </p:nvSpPr>
        <p:spPr>
          <a:xfrm>
            <a:off x="987932" y="59120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28" name="Freeform 19628"/>
          <p:cNvSpPr/>
          <p:nvPr/>
        </p:nvSpPr>
        <p:spPr>
          <a:xfrm>
            <a:off x="1042670" y="5918099"/>
            <a:ext cx="119888" cy="89916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29" name="Freeform 19629"/>
          <p:cNvSpPr/>
          <p:nvPr/>
        </p:nvSpPr>
        <p:spPr>
          <a:xfrm>
            <a:off x="1163954" y="59470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30" name="Freeform 19630"/>
          <p:cNvSpPr/>
          <p:nvPr/>
        </p:nvSpPr>
        <p:spPr>
          <a:xfrm>
            <a:off x="1227963" y="59470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31" name="Freeform 19631"/>
          <p:cNvSpPr/>
          <p:nvPr/>
        </p:nvSpPr>
        <p:spPr>
          <a:xfrm>
            <a:off x="1287017" y="591200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32" name="Freeform 19632"/>
          <p:cNvSpPr/>
          <p:nvPr/>
        </p:nvSpPr>
        <p:spPr>
          <a:xfrm>
            <a:off x="1357630" y="59196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33" name="Freeform 19633"/>
          <p:cNvSpPr/>
          <p:nvPr/>
        </p:nvSpPr>
        <p:spPr>
          <a:xfrm>
            <a:off x="1387475" y="59470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34" name="Freeform 19634"/>
          <p:cNvSpPr/>
          <p:nvPr/>
        </p:nvSpPr>
        <p:spPr>
          <a:xfrm>
            <a:off x="1455673" y="5947055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35" name="Freeform 19635"/>
          <p:cNvSpPr/>
          <p:nvPr/>
        </p:nvSpPr>
        <p:spPr>
          <a:xfrm>
            <a:off x="1528953" y="59318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36" name="Freeform 19636"/>
          <p:cNvSpPr/>
          <p:nvPr/>
        </p:nvSpPr>
        <p:spPr>
          <a:xfrm>
            <a:off x="1575434" y="59470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37" name="Freeform 19637"/>
          <p:cNvSpPr/>
          <p:nvPr/>
        </p:nvSpPr>
        <p:spPr>
          <a:xfrm>
            <a:off x="1653159" y="59470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38" name="Freeform 19638"/>
          <p:cNvSpPr/>
          <p:nvPr/>
        </p:nvSpPr>
        <p:spPr>
          <a:xfrm>
            <a:off x="1756663" y="5915813"/>
            <a:ext cx="80137" cy="94488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39" name="Freeform 19639"/>
          <p:cNvSpPr/>
          <p:nvPr/>
        </p:nvSpPr>
        <p:spPr>
          <a:xfrm>
            <a:off x="1846072" y="59470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40" name="Freeform 19640"/>
          <p:cNvSpPr/>
          <p:nvPr/>
        </p:nvSpPr>
        <p:spPr>
          <a:xfrm>
            <a:off x="1926335" y="59120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41" name="Freeform 19641"/>
          <p:cNvSpPr/>
          <p:nvPr/>
        </p:nvSpPr>
        <p:spPr>
          <a:xfrm>
            <a:off x="1951862" y="59470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42" name="Freeform 19642"/>
          <p:cNvSpPr/>
          <p:nvPr/>
        </p:nvSpPr>
        <p:spPr>
          <a:xfrm>
            <a:off x="2030602" y="59470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43" name="Freeform 19643"/>
          <p:cNvSpPr/>
          <p:nvPr/>
        </p:nvSpPr>
        <p:spPr>
          <a:xfrm>
            <a:off x="2104897" y="5915813"/>
            <a:ext cx="57912" cy="94488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44" name="Freeform 19644"/>
          <p:cNvSpPr/>
          <p:nvPr/>
        </p:nvSpPr>
        <p:spPr>
          <a:xfrm>
            <a:off x="2175255" y="594680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45" name="Freeform 19645"/>
          <p:cNvSpPr/>
          <p:nvPr/>
        </p:nvSpPr>
        <p:spPr>
          <a:xfrm>
            <a:off x="2239517" y="591200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46" name="Freeform 19646"/>
          <p:cNvSpPr/>
          <p:nvPr/>
        </p:nvSpPr>
        <p:spPr>
          <a:xfrm>
            <a:off x="2307081" y="59470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47" name="Freeform 19647"/>
          <p:cNvSpPr/>
          <p:nvPr/>
        </p:nvSpPr>
        <p:spPr>
          <a:xfrm>
            <a:off x="2382393" y="59470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48" name="Freeform 19648"/>
          <p:cNvSpPr/>
          <p:nvPr/>
        </p:nvSpPr>
        <p:spPr>
          <a:xfrm>
            <a:off x="2462657" y="59120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49" name="Freeform 19649"/>
          <p:cNvSpPr/>
          <p:nvPr/>
        </p:nvSpPr>
        <p:spPr>
          <a:xfrm>
            <a:off x="2492883" y="5995061"/>
            <a:ext cx="13716" cy="13716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50" name="Freeform 19650"/>
          <p:cNvSpPr/>
          <p:nvPr/>
        </p:nvSpPr>
        <p:spPr>
          <a:xfrm>
            <a:off x="2564892" y="5918099"/>
            <a:ext cx="68326" cy="89916"/>
          </a:xfrm>
          <a:custGeom>
            <a:avLst/>
            <a:gdLst/>
            <a:ahLst/>
            <a:cxnLst/>
            <a:rect l="0" t="0" r="0" b="0"/>
            <a:pathLst>
              <a:path w="68326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4356100"/>
                </a:lnTo>
                <a:lnTo>
                  <a:pt x="1066800" y="4356100"/>
                </a:lnTo>
                <a:lnTo>
                  <a:pt x="5486400" y="8991600"/>
                </a:lnTo>
                <a:lnTo>
                  <a:pt x="6832600" y="8991600"/>
                </a:lnTo>
                <a:lnTo>
                  <a:pt x="2044700" y="4076700"/>
                </a:lnTo>
                <a:lnTo>
                  <a:pt x="6578600" y="0"/>
                </a:lnTo>
                <a:lnTo>
                  <a:pt x="5270500" y="0"/>
                </a:lnTo>
                <a:lnTo>
                  <a:pt x="1041400" y="3898900"/>
                </a:lnTo>
                <a:lnTo>
                  <a:pt x="914400" y="3898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51" name="Freeform 19651"/>
          <p:cNvSpPr/>
          <p:nvPr/>
        </p:nvSpPr>
        <p:spPr>
          <a:xfrm>
            <a:off x="2638805" y="59470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52" name="Freeform 19652"/>
          <p:cNvSpPr/>
          <p:nvPr/>
        </p:nvSpPr>
        <p:spPr>
          <a:xfrm>
            <a:off x="2711830" y="59470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53" name="Freeform 19653"/>
          <p:cNvSpPr/>
          <p:nvPr/>
        </p:nvSpPr>
        <p:spPr>
          <a:xfrm>
            <a:off x="2782442" y="59470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54" name="Freeform 19654"/>
          <p:cNvSpPr/>
          <p:nvPr/>
        </p:nvSpPr>
        <p:spPr>
          <a:xfrm>
            <a:off x="2850641" y="59470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55" name="Freeform 19655"/>
          <p:cNvSpPr/>
          <p:nvPr/>
        </p:nvSpPr>
        <p:spPr>
          <a:xfrm>
            <a:off x="2916935" y="59318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56" name="Freeform 19656"/>
          <p:cNvSpPr/>
          <p:nvPr/>
        </p:nvSpPr>
        <p:spPr>
          <a:xfrm>
            <a:off x="2966466" y="591200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57" name="Freeform 19657"/>
          <p:cNvSpPr/>
          <p:nvPr/>
        </p:nvSpPr>
        <p:spPr>
          <a:xfrm>
            <a:off x="3075431" y="5918099"/>
            <a:ext cx="74422" cy="89916"/>
          </a:xfrm>
          <a:custGeom>
            <a:avLst/>
            <a:gdLst/>
            <a:ahLst/>
            <a:cxnLst/>
            <a:rect l="0" t="0" r="0" b="0"/>
            <a:pathLst>
              <a:path w="7442200" h="8991600">
                <a:moveTo>
                  <a:pt x="1143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95400"/>
                </a:lnTo>
                <a:lnTo>
                  <a:pt x="939800" y="1295400"/>
                </a:lnTo>
                <a:lnTo>
                  <a:pt x="6299200" y="8991600"/>
                </a:lnTo>
                <a:lnTo>
                  <a:pt x="7442200" y="8991600"/>
                </a:lnTo>
                <a:lnTo>
                  <a:pt x="7442200" y="0"/>
                </a:lnTo>
                <a:lnTo>
                  <a:pt x="6527800" y="0"/>
                </a:lnTo>
                <a:lnTo>
                  <a:pt x="6527800" y="7620000"/>
                </a:lnTo>
                <a:lnTo>
                  <a:pt x="65024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58" name="Freeform 19658"/>
          <p:cNvSpPr/>
          <p:nvPr/>
        </p:nvSpPr>
        <p:spPr>
          <a:xfrm>
            <a:off x="3168141" y="59470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59" name="Freeform 19659"/>
          <p:cNvSpPr/>
          <p:nvPr/>
        </p:nvSpPr>
        <p:spPr>
          <a:xfrm>
            <a:off x="3248406" y="59120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60" name="Freeform 19660"/>
          <p:cNvSpPr/>
          <p:nvPr/>
        </p:nvSpPr>
        <p:spPr>
          <a:xfrm>
            <a:off x="3273932" y="59470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61" name="Freeform 19661"/>
          <p:cNvSpPr/>
          <p:nvPr/>
        </p:nvSpPr>
        <p:spPr>
          <a:xfrm>
            <a:off x="3342259" y="59470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62" name="Freeform 19662"/>
          <p:cNvSpPr/>
          <p:nvPr/>
        </p:nvSpPr>
        <p:spPr>
          <a:xfrm>
            <a:off x="3409441" y="59120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63" name="Freeform 19663"/>
          <p:cNvSpPr/>
          <p:nvPr/>
        </p:nvSpPr>
        <p:spPr>
          <a:xfrm>
            <a:off x="3490213" y="599595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64" name="Freeform 19664"/>
          <p:cNvSpPr/>
          <p:nvPr/>
        </p:nvSpPr>
        <p:spPr>
          <a:xfrm>
            <a:off x="3558667" y="59470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65" name="Freeform 19665"/>
          <p:cNvSpPr/>
          <p:nvPr/>
        </p:nvSpPr>
        <p:spPr>
          <a:xfrm>
            <a:off x="3655568" y="5910479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66" name="Freeform 19666"/>
          <p:cNvSpPr/>
          <p:nvPr/>
        </p:nvSpPr>
        <p:spPr>
          <a:xfrm>
            <a:off x="3697477" y="59470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67" name="Freeform 19667"/>
          <p:cNvSpPr/>
          <p:nvPr/>
        </p:nvSpPr>
        <p:spPr>
          <a:xfrm>
            <a:off x="3775836" y="594857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68" name="Freeform 19668"/>
          <p:cNvSpPr/>
          <p:nvPr/>
        </p:nvSpPr>
        <p:spPr>
          <a:xfrm>
            <a:off x="3845813" y="59470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69" name="Freeform 19669"/>
          <p:cNvSpPr/>
          <p:nvPr/>
        </p:nvSpPr>
        <p:spPr>
          <a:xfrm>
            <a:off x="3912996" y="59120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70" name="Freeform 19670"/>
          <p:cNvSpPr/>
          <p:nvPr/>
        </p:nvSpPr>
        <p:spPr>
          <a:xfrm>
            <a:off x="3994658" y="59196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71" name="Freeform 19671"/>
          <p:cNvSpPr/>
          <p:nvPr/>
        </p:nvSpPr>
        <p:spPr>
          <a:xfrm>
            <a:off x="4024502" y="59470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72" name="Freeform 19672"/>
          <p:cNvSpPr/>
          <p:nvPr/>
        </p:nvSpPr>
        <p:spPr>
          <a:xfrm>
            <a:off x="4092702" y="5947055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73" name="Freeform 19673"/>
          <p:cNvSpPr/>
          <p:nvPr/>
        </p:nvSpPr>
        <p:spPr>
          <a:xfrm>
            <a:off x="4208017" y="594705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74" name="Freeform 19674"/>
          <p:cNvSpPr/>
          <p:nvPr/>
        </p:nvSpPr>
        <p:spPr>
          <a:xfrm>
            <a:off x="4313809" y="59470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75" name="Freeform 19675"/>
          <p:cNvSpPr/>
          <p:nvPr/>
        </p:nvSpPr>
        <p:spPr>
          <a:xfrm>
            <a:off x="4386834" y="594705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76" name="Freeform 19676"/>
          <p:cNvSpPr/>
          <p:nvPr/>
        </p:nvSpPr>
        <p:spPr>
          <a:xfrm>
            <a:off x="4495672" y="59120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77" name="Freeform 19677"/>
          <p:cNvSpPr/>
          <p:nvPr/>
        </p:nvSpPr>
        <p:spPr>
          <a:xfrm>
            <a:off x="4570222" y="59470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78" name="Freeform 19678"/>
          <p:cNvSpPr/>
          <p:nvPr/>
        </p:nvSpPr>
        <p:spPr>
          <a:xfrm>
            <a:off x="4644263" y="59470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79" name="Rectangle 19679"/>
          <p:cNvSpPr/>
          <p:nvPr/>
        </p:nvSpPr>
        <p:spPr>
          <a:xfrm>
            <a:off x="457200" y="6012892"/>
            <a:ext cx="1989963" cy="184099"/>
          </a:xfrm>
          <a:prstGeom prst="rect">
            <a:avLst/>
          </a:prstGeom>
        </p:spPr>
      </p:sp>
      <p:sp>
        <p:nvSpPr>
          <p:cNvPr id="19680" name="Freeform 19680"/>
          <p:cNvSpPr/>
          <p:nvPr/>
        </p:nvSpPr>
        <p:spPr>
          <a:xfrm>
            <a:off x="463296" y="60994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81" name="Freeform 19681"/>
          <p:cNvSpPr/>
          <p:nvPr/>
        </p:nvSpPr>
        <p:spPr>
          <a:xfrm>
            <a:off x="534289" y="6062879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82" name="Freeform 19682"/>
          <p:cNvSpPr/>
          <p:nvPr/>
        </p:nvSpPr>
        <p:spPr>
          <a:xfrm>
            <a:off x="607186" y="60842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83" name="Freeform 19683"/>
          <p:cNvSpPr/>
          <p:nvPr/>
        </p:nvSpPr>
        <p:spPr>
          <a:xfrm>
            <a:off x="656716" y="606440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84" name="Freeform 19684"/>
          <p:cNvSpPr/>
          <p:nvPr/>
        </p:nvSpPr>
        <p:spPr>
          <a:xfrm>
            <a:off x="724281" y="60994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85" name="Freeform 19685"/>
          <p:cNvSpPr/>
          <p:nvPr/>
        </p:nvSpPr>
        <p:spPr>
          <a:xfrm>
            <a:off x="828293" y="60994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86" name="Freeform 19686"/>
          <p:cNvSpPr/>
          <p:nvPr/>
        </p:nvSpPr>
        <p:spPr>
          <a:xfrm>
            <a:off x="884301" y="609920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87" name="Freeform 19687"/>
          <p:cNvSpPr/>
          <p:nvPr/>
        </p:nvSpPr>
        <p:spPr>
          <a:xfrm>
            <a:off x="948563" y="606440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88" name="Freeform 19688"/>
          <p:cNvSpPr/>
          <p:nvPr/>
        </p:nvSpPr>
        <p:spPr>
          <a:xfrm>
            <a:off x="1016126" y="60994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89" name="Freeform 19689"/>
          <p:cNvSpPr/>
          <p:nvPr/>
        </p:nvSpPr>
        <p:spPr>
          <a:xfrm>
            <a:off x="1091437" y="60994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90" name="Freeform 19690"/>
          <p:cNvSpPr/>
          <p:nvPr/>
        </p:nvSpPr>
        <p:spPr>
          <a:xfrm>
            <a:off x="1171701" y="60644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91" name="Freeform 19691"/>
          <p:cNvSpPr/>
          <p:nvPr/>
        </p:nvSpPr>
        <p:spPr>
          <a:xfrm>
            <a:off x="1199387" y="614835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92" name="Freeform 19692"/>
          <p:cNvSpPr/>
          <p:nvPr/>
        </p:nvSpPr>
        <p:spPr>
          <a:xfrm>
            <a:off x="1265935" y="60994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93" name="Freeform 19693"/>
          <p:cNvSpPr/>
          <p:nvPr/>
        </p:nvSpPr>
        <p:spPr>
          <a:xfrm>
            <a:off x="1321943" y="60994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94" name="Freeform 19694"/>
          <p:cNvSpPr/>
          <p:nvPr/>
        </p:nvSpPr>
        <p:spPr>
          <a:xfrm>
            <a:off x="1395983" y="60994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95" name="Freeform 19695"/>
          <p:cNvSpPr/>
          <p:nvPr/>
        </p:nvSpPr>
        <p:spPr>
          <a:xfrm>
            <a:off x="1430401" y="6100979"/>
            <a:ext cx="57658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96" name="Freeform 19696"/>
          <p:cNvSpPr/>
          <p:nvPr/>
        </p:nvSpPr>
        <p:spPr>
          <a:xfrm>
            <a:off x="1495932" y="60994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97" name="Freeform 19697"/>
          <p:cNvSpPr/>
          <p:nvPr/>
        </p:nvSpPr>
        <p:spPr>
          <a:xfrm>
            <a:off x="1565529" y="60644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98" name="Freeform 19698"/>
          <p:cNvSpPr/>
          <p:nvPr/>
        </p:nvSpPr>
        <p:spPr>
          <a:xfrm>
            <a:off x="1679448" y="60994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99" name="Freeform 19699"/>
          <p:cNvSpPr/>
          <p:nvPr/>
        </p:nvSpPr>
        <p:spPr>
          <a:xfrm>
            <a:off x="1757172" y="60994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00" name="Freeform 19700"/>
          <p:cNvSpPr/>
          <p:nvPr/>
        </p:nvSpPr>
        <p:spPr>
          <a:xfrm>
            <a:off x="1860676" y="60994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01" name="Freeform 19701"/>
          <p:cNvSpPr/>
          <p:nvPr/>
        </p:nvSpPr>
        <p:spPr>
          <a:xfrm>
            <a:off x="1939035" y="610097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02" name="Freeform 19702"/>
          <p:cNvSpPr/>
          <p:nvPr/>
        </p:nvSpPr>
        <p:spPr>
          <a:xfrm>
            <a:off x="2010029" y="60994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03" name="Freeform 19703"/>
          <p:cNvSpPr/>
          <p:nvPr/>
        </p:nvSpPr>
        <p:spPr>
          <a:xfrm>
            <a:off x="2079751" y="6062879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04" name="Freeform 19704"/>
          <p:cNvSpPr/>
          <p:nvPr/>
        </p:nvSpPr>
        <p:spPr>
          <a:xfrm>
            <a:off x="2121662" y="60994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05" name="Freeform 19705"/>
          <p:cNvSpPr/>
          <p:nvPr/>
        </p:nvSpPr>
        <p:spPr>
          <a:xfrm>
            <a:off x="2187574" y="609920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06" name="Freeform 19706"/>
          <p:cNvSpPr/>
          <p:nvPr/>
        </p:nvSpPr>
        <p:spPr>
          <a:xfrm>
            <a:off x="2251836" y="610097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07" name="Freeform 19707"/>
          <p:cNvSpPr/>
          <p:nvPr/>
        </p:nvSpPr>
        <p:spPr>
          <a:xfrm>
            <a:off x="2324353" y="60644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08" name="Freeform 19708"/>
          <p:cNvSpPr/>
          <p:nvPr/>
        </p:nvSpPr>
        <p:spPr>
          <a:xfrm>
            <a:off x="2345562" y="60842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09" name="Freeform 19709"/>
          <p:cNvSpPr/>
          <p:nvPr/>
        </p:nvSpPr>
        <p:spPr>
          <a:xfrm>
            <a:off x="2387980" y="6100979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10" name="Rectangle 19710"/>
          <p:cNvSpPr/>
          <p:nvPr/>
        </p:nvSpPr>
        <p:spPr>
          <a:xfrm>
            <a:off x="342900" y="6222442"/>
            <a:ext cx="3735959" cy="184099"/>
          </a:xfrm>
          <a:prstGeom prst="rect">
            <a:avLst/>
          </a:prstGeom>
        </p:spPr>
      </p:sp>
      <p:sp>
        <p:nvSpPr>
          <p:cNvPr id="19711" name="Freeform 19711"/>
          <p:cNvSpPr/>
          <p:nvPr/>
        </p:nvSpPr>
        <p:spPr>
          <a:xfrm>
            <a:off x="352171" y="6302528"/>
            <a:ext cx="44958" cy="44958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12" name="Freeform 19712"/>
          <p:cNvSpPr/>
          <p:nvPr/>
        </p:nvSpPr>
        <p:spPr>
          <a:xfrm>
            <a:off x="458978" y="6280049"/>
            <a:ext cx="69342" cy="89916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13" name="Freeform 19713"/>
          <p:cNvSpPr/>
          <p:nvPr/>
        </p:nvSpPr>
        <p:spPr>
          <a:xfrm>
            <a:off x="539241" y="627395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14" name="Freeform 19714"/>
          <p:cNvSpPr/>
          <p:nvPr/>
        </p:nvSpPr>
        <p:spPr>
          <a:xfrm>
            <a:off x="610234" y="63090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15" name="Freeform 19715"/>
          <p:cNvSpPr/>
          <p:nvPr/>
        </p:nvSpPr>
        <p:spPr>
          <a:xfrm>
            <a:off x="652017" y="62815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16" name="Freeform 19716"/>
          <p:cNvSpPr/>
          <p:nvPr/>
        </p:nvSpPr>
        <p:spPr>
          <a:xfrm>
            <a:off x="675132" y="6310529"/>
            <a:ext cx="57658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17" name="Freeform 19717"/>
          <p:cNvSpPr/>
          <p:nvPr/>
        </p:nvSpPr>
        <p:spPr>
          <a:xfrm>
            <a:off x="740664" y="63090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18" name="Freeform 19718"/>
          <p:cNvSpPr/>
          <p:nvPr/>
        </p:nvSpPr>
        <p:spPr>
          <a:xfrm>
            <a:off x="849630" y="62815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19" name="Freeform 19719"/>
          <p:cNvSpPr/>
          <p:nvPr/>
        </p:nvSpPr>
        <p:spPr>
          <a:xfrm>
            <a:off x="879475" y="63090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20" name="Freeform 19720"/>
          <p:cNvSpPr/>
          <p:nvPr/>
        </p:nvSpPr>
        <p:spPr>
          <a:xfrm>
            <a:off x="978661" y="62937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21" name="Freeform 19721"/>
          <p:cNvSpPr/>
          <p:nvPr/>
        </p:nvSpPr>
        <p:spPr>
          <a:xfrm>
            <a:off x="1028191" y="627395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22" name="Freeform 19722"/>
          <p:cNvSpPr/>
          <p:nvPr/>
        </p:nvSpPr>
        <p:spPr>
          <a:xfrm>
            <a:off x="1095756" y="63090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23" name="Freeform 19723"/>
          <p:cNvSpPr/>
          <p:nvPr/>
        </p:nvSpPr>
        <p:spPr>
          <a:xfrm>
            <a:off x="1204086" y="63090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24" name="Freeform 19724"/>
          <p:cNvSpPr/>
          <p:nvPr/>
        </p:nvSpPr>
        <p:spPr>
          <a:xfrm>
            <a:off x="1272285" y="63090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25" name="Freeform 19725"/>
          <p:cNvSpPr/>
          <p:nvPr/>
        </p:nvSpPr>
        <p:spPr>
          <a:xfrm>
            <a:off x="1333880" y="62937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26" name="Freeform 19726"/>
          <p:cNvSpPr/>
          <p:nvPr/>
        </p:nvSpPr>
        <p:spPr>
          <a:xfrm>
            <a:off x="1383410" y="62815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27" name="Freeform 19727"/>
          <p:cNvSpPr/>
          <p:nvPr/>
        </p:nvSpPr>
        <p:spPr>
          <a:xfrm>
            <a:off x="1410843" y="63090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28" name="Freeform 19728"/>
          <p:cNvSpPr/>
          <p:nvPr/>
        </p:nvSpPr>
        <p:spPr>
          <a:xfrm>
            <a:off x="1488567" y="63090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29" name="Freeform 19729"/>
          <p:cNvSpPr/>
          <p:nvPr/>
        </p:nvSpPr>
        <p:spPr>
          <a:xfrm>
            <a:off x="1557781" y="6280049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30" name="Freeform 19730"/>
          <p:cNvSpPr/>
          <p:nvPr/>
        </p:nvSpPr>
        <p:spPr>
          <a:xfrm>
            <a:off x="1573783" y="63090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31" name="Freeform 19731"/>
          <p:cNvSpPr/>
          <p:nvPr/>
        </p:nvSpPr>
        <p:spPr>
          <a:xfrm>
            <a:off x="1665097" y="630875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32" name="Freeform 19732"/>
          <p:cNvSpPr/>
          <p:nvPr/>
        </p:nvSpPr>
        <p:spPr>
          <a:xfrm>
            <a:off x="1726310" y="63090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33" name="Freeform 19733"/>
          <p:cNvSpPr/>
          <p:nvPr/>
        </p:nvSpPr>
        <p:spPr>
          <a:xfrm>
            <a:off x="1795271" y="6309005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34" name="Freeform 19734"/>
          <p:cNvSpPr/>
          <p:nvPr/>
        </p:nvSpPr>
        <p:spPr>
          <a:xfrm>
            <a:off x="1872869" y="62815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35" name="Freeform 19735"/>
          <p:cNvSpPr/>
          <p:nvPr/>
        </p:nvSpPr>
        <p:spPr>
          <a:xfrm>
            <a:off x="1895982" y="62937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36" name="Freeform 19736"/>
          <p:cNvSpPr/>
          <p:nvPr/>
        </p:nvSpPr>
        <p:spPr>
          <a:xfrm>
            <a:off x="1942465" y="63090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37" name="Freeform 19737"/>
          <p:cNvSpPr/>
          <p:nvPr/>
        </p:nvSpPr>
        <p:spPr>
          <a:xfrm>
            <a:off x="2013331" y="627395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38" name="Freeform 19738"/>
          <p:cNvSpPr/>
          <p:nvPr/>
        </p:nvSpPr>
        <p:spPr>
          <a:xfrm>
            <a:off x="2068067" y="6335294"/>
            <a:ext cx="127000" cy="8382"/>
          </a:xfrm>
          <a:custGeom>
            <a:avLst/>
            <a:gdLst/>
            <a:ahLst/>
            <a:cxnLst/>
            <a:rect l="0" t="0" r="0" b="0"/>
            <a:pathLst>
              <a:path w="12700000" h="838200">
                <a:moveTo>
                  <a:pt x="12700000" y="0"/>
                </a:moveTo>
                <a:lnTo>
                  <a:pt x="0" y="0"/>
                </a:lnTo>
                <a:lnTo>
                  <a:pt x="0" y="838200"/>
                </a:lnTo>
                <a:lnTo>
                  <a:pt x="127000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39" name="Freeform 19739"/>
          <p:cNvSpPr/>
          <p:nvPr/>
        </p:nvSpPr>
        <p:spPr>
          <a:xfrm>
            <a:off x="2236469" y="63090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40" name="Freeform 19740"/>
          <p:cNvSpPr/>
          <p:nvPr/>
        </p:nvSpPr>
        <p:spPr>
          <a:xfrm>
            <a:off x="2340101" y="63090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41" name="Freeform 19741"/>
          <p:cNvSpPr/>
          <p:nvPr/>
        </p:nvSpPr>
        <p:spPr>
          <a:xfrm>
            <a:off x="2408300" y="63090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42" name="Freeform 19742"/>
          <p:cNvSpPr/>
          <p:nvPr/>
        </p:nvSpPr>
        <p:spPr>
          <a:xfrm>
            <a:off x="2472817" y="6310529"/>
            <a:ext cx="61214" cy="59436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43" name="Freeform 19743"/>
          <p:cNvSpPr/>
          <p:nvPr/>
        </p:nvSpPr>
        <p:spPr>
          <a:xfrm>
            <a:off x="2543174" y="63105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44" name="Freeform 19744"/>
          <p:cNvSpPr/>
          <p:nvPr/>
        </p:nvSpPr>
        <p:spPr>
          <a:xfrm>
            <a:off x="2608833" y="63090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45" name="Freeform 19745"/>
          <p:cNvSpPr/>
          <p:nvPr/>
        </p:nvSpPr>
        <p:spPr>
          <a:xfrm>
            <a:off x="2700147" y="63090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46" name="Freeform 19746"/>
          <p:cNvSpPr/>
          <p:nvPr/>
        </p:nvSpPr>
        <p:spPr>
          <a:xfrm>
            <a:off x="2771139" y="6272429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47" name="Freeform 19747"/>
          <p:cNvSpPr/>
          <p:nvPr/>
        </p:nvSpPr>
        <p:spPr>
          <a:xfrm>
            <a:off x="2851404" y="62815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48" name="Freeform 19748"/>
          <p:cNvSpPr/>
          <p:nvPr/>
        </p:nvSpPr>
        <p:spPr>
          <a:xfrm>
            <a:off x="2881249" y="63090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49" name="Freeform 19749"/>
          <p:cNvSpPr/>
          <p:nvPr/>
        </p:nvSpPr>
        <p:spPr>
          <a:xfrm>
            <a:off x="2945130" y="62937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50" name="Freeform 19750"/>
          <p:cNvSpPr/>
          <p:nvPr/>
        </p:nvSpPr>
        <p:spPr>
          <a:xfrm>
            <a:off x="2991612" y="63090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51" name="Freeform 19751"/>
          <p:cNvSpPr/>
          <p:nvPr/>
        </p:nvSpPr>
        <p:spPr>
          <a:xfrm>
            <a:off x="3065653" y="63090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52" name="Freeform 19752"/>
          <p:cNvSpPr/>
          <p:nvPr/>
        </p:nvSpPr>
        <p:spPr>
          <a:xfrm>
            <a:off x="3109086" y="63090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53" name="Freeform 19753"/>
          <p:cNvSpPr/>
          <p:nvPr/>
        </p:nvSpPr>
        <p:spPr>
          <a:xfrm>
            <a:off x="3177286" y="63090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54" name="Freeform 19754"/>
          <p:cNvSpPr/>
          <p:nvPr/>
        </p:nvSpPr>
        <p:spPr>
          <a:xfrm>
            <a:off x="3238880" y="62937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55" name="Freeform 19755"/>
          <p:cNvSpPr/>
          <p:nvPr/>
        </p:nvSpPr>
        <p:spPr>
          <a:xfrm>
            <a:off x="3288411" y="62815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56" name="Freeform 19756"/>
          <p:cNvSpPr/>
          <p:nvPr/>
        </p:nvSpPr>
        <p:spPr>
          <a:xfrm>
            <a:off x="3315842" y="63090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57" name="Freeform 19757"/>
          <p:cNvSpPr/>
          <p:nvPr/>
        </p:nvSpPr>
        <p:spPr>
          <a:xfrm>
            <a:off x="3393567" y="63090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58" name="Freeform 19758"/>
          <p:cNvSpPr/>
          <p:nvPr/>
        </p:nvSpPr>
        <p:spPr>
          <a:xfrm>
            <a:off x="3461766" y="63090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59" name="Freeform 19759"/>
          <p:cNvSpPr/>
          <p:nvPr/>
        </p:nvSpPr>
        <p:spPr>
          <a:xfrm>
            <a:off x="3532631" y="627395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60" name="Freeform 19760"/>
          <p:cNvSpPr/>
          <p:nvPr/>
        </p:nvSpPr>
        <p:spPr>
          <a:xfrm>
            <a:off x="3593465" y="630875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61" name="Freeform 19761"/>
          <p:cNvSpPr/>
          <p:nvPr/>
        </p:nvSpPr>
        <p:spPr>
          <a:xfrm>
            <a:off x="3657726" y="63105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62" name="Freeform 19762"/>
          <p:cNvSpPr/>
          <p:nvPr/>
        </p:nvSpPr>
        <p:spPr>
          <a:xfrm>
            <a:off x="3730244" y="627395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63" name="Freeform 19763"/>
          <p:cNvSpPr/>
          <p:nvPr/>
        </p:nvSpPr>
        <p:spPr>
          <a:xfrm>
            <a:off x="3751453" y="62937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64" name="Freeform 19764"/>
          <p:cNvSpPr/>
          <p:nvPr/>
        </p:nvSpPr>
        <p:spPr>
          <a:xfrm>
            <a:off x="3800983" y="63105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65" name="Freeform 19765"/>
          <p:cNvSpPr/>
          <p:nvPr/>
        </p:nvSpPr>
        <p:spPr>
          <a:xfrm>
            <a:off x="3871976" y="63090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66" name="Freeform 19766"/>
          <p:cNvSpPr/>
          <p:nvPr/>
        </p:nvSpPr>
        <p:spPr>
          <a:xfrm>
            <a:off x="3908425" y="63090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67" name="Freeform 19767"/>
          <p:cNvSpPr/>
          <p:nvPr/>
        </p:nvSpPr>
        <p:spPr>
          <a:xfrm>
            <a:off x="3981196" y="635790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68" name="Rectangle 19768"/>
          <p:cNvSpPr/>
          <p:nvPr/>
        </p:nvSpPr>
        <p:spPr>
          <a:xfrm>
            <a:off x="457200" y="6374842"/>
            <a:ext cx="3841241" cy="488899"/>
          </a:xfrm>
          <a:prstGeom prst="rect">
            <a:avLst/>
          </a:prstGeom>
        </p:spPr>
      </p:sp>
      <p:sp>
        <p:nvSpPr>
          <p:cNvPr id="19769" name="Freeform 19769"/>
          <p:cNvSpPr/>
          <p:nvPr/>
        </p:nvSpPr>
        <p:spPr>
          <a:xfrm>
            <a:off x="458978" y="6462929"/>
            <a:ext cx="88138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70" name="Freeform 19770"/>
          <p:cNvSpPr/>
          <p:nvPr/>
        </p:nvSpPr>
        <p:spPr>
          <a:xfrm>
            <a:off x="554990" y="64614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71" name="Freeform 19771"/>
          <p:cNvSpPr/>
          <p:nvPr/>
        </p:nvSpPr>
        <p:spPr>
          <a:xfrm>
            <a:off x="633730" y="64614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72" name="Freeform 19772"/>
          <p:cNvSpPr/>
          <p:nvPr/>
        </p:nvSpPr>
        <p:spPr>
          <a:xfrm>
            <a:off x="677418" y="642635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73" name="Freeform 19773"/>
          <p:cNvSpPr/>
          <p:nvPr/>
        </p:nvSpPr>
        <p:spPr>
          <a:xfrm>
            <a:off x="701928" y="64263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74" name="Freeform 19774"/>
          <p:cNvSpPr/>
          <p:nvPr/>
        </p:nvSpPr>
        <p:spPr>
          <a:xfrm>
            <a:off x="779271" y="6487694"/>
            <a:ext cx="32639" cy="8382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75" name="Freeform 19775"/>
          <p:cNvSpPr/>
          <p:nvPr/>
        </p:nvSpPr>
        <p:spPr>
          <a:xfrm>
            <a:off x="822832" y="646115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76" name="Freeform 19776"/>
          <p:cNvSpPr/>
          <p:nvPr/>
        </p:nvSpPr>
        <p:spPr>
          <a:xfrm>
            <a:off x="889000" y="642635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77" name="Freeform 19777"/>
          <p:cNvSpPr/>
          <p:nvPr/>
        </p:nvSpPr>
        <p:spPr>
          <a:xfrm>
            <a:off x="914526" y="64614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78" name="Freeform 19778"/>
          <p:cNvSpPr/>
          <p:nvPr/>
        </p:nvSpPr>
        <p:spPr>
          <a:xfrm>
            <a:off x="978535" y="64614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79" name="Freeform 19779"/>
          <p:cNvSpPr/>
          <p:nvPr/>
        </p:nvSpPr>
        <p:spPr>
          <a:xfrm>
            <a:off x="1032637" y="64614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80" name="Freeform 19780"/>
          <p:cNvSpPr/>
          <p:nvPr/>
        </p:nvSpPr>
        <p:spPr>
          <a:xfrm>
            <a:off x="1123950" y="64614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81" name="Freeform 19781"/>
          <p:cNvSpPr/>
          <p:nvPr/>
        </p:nvSpPr>
        <p:spPr>
          <a:xfrm>
            <a:off x="1193292" y="64614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82" name="Freeform 19782"/>
          <p:cNvSpPr/>
          <p:nvPr/>
        </p:nvSpPr>
        <p:spPr>
          <a:xfrm>
            <a:off x="1227708" y="64461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83" name="Freeform 19783"/>
          <p:cNvSpPr/>
          <p:nvPr/>
        </p:nvSpPr>
        <p:spPr>
          <a:xfrm>
            <a:off x="1276350" y="651030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84" name="Freeform 19784"/>
          <p:cNvSpPr/>
          <p:nvPr/>
        </p:nvSpPr>
        <p:spPr>
          <a:xfrm>
            <a:off x="1344803" y="64614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85" name="Freeform 19785"/>
          <p:cNvSpPr/>
          <p:nvPr/>
        </p:nvSpPr>
        <p:spPr>
          <a:xfrm>
            <a:off x="1413128" y="64614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86" name="Freeform 19786"/>
          <p:cNvSpPr/>
          <p:nvPr/>
        </p:nvSpPr>
        <p:spPr>
          <a:xfrm>
            <a:off x="1480311" y="64263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87" name="Freeform 19787"/>
          <p:cNvSpPr/>
          <p:nvPr/>
        </p:nvSpPr>
        <p:spPr>
          <a:xfrm>
            <a:off x="1588134" y="6432449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88" name="Freeform 19788"/>
          <p:cNvSpPr/>
          <p:nvPr/>
        </p:nvSpPr>
        <p:spPr>
          <a:xfrm>
            <a:off x="1683766" y="646140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89" name="Freeform 19789"/>
          <p:cNvSpPr/>
          <p:nvPr/>
        </p:nvSpPr>
        <p:spPr>
          <a:xfrm>
            <a:off x="1789556" y="64614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90" name="Freeform 19790"/>
          <p:cNvSpPr/>
          <p:nvPr/>
        </p:nvSpPr>
        <p:spPr>
          <a:xfrm>
            <a:off x="1863597" y="64614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91" name="Freeform 19791"/>
          <p:cNvSpPr/>
          <p:nvPr/>
        </p:nvSpPr>
        <p:spPr>
          <a:xfrm>
            <a:off x="1905380" y="64339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92" name="Freeform 19792"/>
          <p:cNvSpPr/>
          <p:nvPr/>
        </p:nvSpPr>
        <p:spPr>
          <a:xfrm>
            <a:off x="1932812" y="646115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93" name="Freeform 19793"/>
          <p:cNvSpPr/>
          <p:nvPr/>
        </p:nvSpPr>
        <p:spPr>
          <a:xfrm>
            <a:off x="1994026" y="64614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94" name="Freeform 19794"/>
          <p:cNvSpPr/>
          <p:nvPr/>
        </p:nvSpPr>
        <p:spPr>
          <a:xfrm>
            <a:off x="2062353" y="64614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95" name="Freeform 19795"/>
          <p:cNvSpPr/>
          <p:nvPr/>
        </p:nvSpPr>
        <p:spPr>
          <a:xfrm>
            <a:off x="2168905" y="642635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96" name="Freeform 19796"/>
          <p:cNvSpPr/>
          <p:nvPr/>
        </p:nvSpPr>
        <p:spPr>
          <a:xfrm>
            <a:off x="2239517" y="64339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97" name="Freeform 19797"/>
          <p:cNvSpPr/>
          <p:nvPr/>
        </p:nvSpPr>
        <p:spPr>
          <a:xfrm>
            <a:off x="2265044" y="64614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98" name="Freeform 19798"/>
          <p:cNvSpPr/>
          <p:nvPr/>
        </p:nvSpPr>
        <p:spPr>
          <a:xfrm>
            <a:off x="2316733" y="64461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99" name="Freeform 19799"/>
          <p:cNvSpPr/>
          <p:nvPr/>
        </p:nvSpPr>
        <p:spPr>
          <a:xfrm>
            <a:off x="2363216" y="64614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00" name="Freeform 19800"/>
          <p:cNvSpPr/>
          <p:nvPr/>
        </p:nvSpPr>
        <p:spPr>
          <a:xfrm>
            <a:off x="2441955" y="64614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01" name="Freeform 19801"/>
          <p:cNvSpPr/>
          <p:nvPr/>
        </p:nvSpPr>
        <p:spPr>
          <a:xfrm>
            <a:off x="2476627" y="6462929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02" name="Freeform 19802"/>
          <p:cNvSpPr/>
          <p:nvPr/>
        </p:nvSpPr>
        <p:spPr>
          <a:xfrm>
            <a:off x="2572893" y="6462929"/>
            <a:ext cx="88138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03" name="Freeform 19803"/>
          <p:cNvSpPr/>
          <p:nvPr/>
        </p:nvSpPr>
        <p:spPr>
          <a:xfrm>
            <a:off x="2671953" y="64339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04" name="Freeform 19804"/>
          <p:cNvSpPr/>
          <p:nvPr/>
        </p:nvSpPr>
        <p:spPr>
          <a:xfrm>
            <a:off x="2695067" y="64461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05" name="Freeform 19805"/>
          <p:cNvSpPr/>
          <p:nvPr/>
        </p:nvSpPr>
        <p:spPr>
          <a:xfrm>
            <a:off x="2744596" y="642635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06" name="Freeform 19806"/>
          <p:cNvSpPr/>
          <p:nvPr/>
        </p:nvSpPr>
        <p:spPr>
          <a:xfrm>
            <a:off x="2849880" y="646140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07" name="Freeform 19807"/>
          <p:cNvSpPr/>
          <p:nvPr/>
        </p:nvSpPr>
        <p:spPr>
          <a:xfrm>
            <a:off x="2955671" y="64614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08" name="Freeform 19808"/>
          <p:cNvSpPr/>
          <p:nvPr/>
        </p:nvSpPr>
        <p:spPr>
          <a:xfrm>
            <a:off x="3034411" y="64614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09" name="Freeform 19809"/>
          <p:cNvSpPr/>
          <p:nvPr/>
        </p:nvSpPr>
        <p:spPr>
          <a:xfrm>
            <a:off x="3070860" y="64614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10" name="Freeform 19810"/>
          <p:cNvSpPr/>
          <p:nvPr/>
        </p:nvSpPr>
        <p:spPr>
          <a:xfrm>
            <a:off x="3172460" y="64461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11" name="Freeform 19811"/>
          <p:cNvSpPr/>
          <p:nvPr/>
        </p:nvSpPr>
        <p:spPr>
          <a:xfrm>
            <a:off x="3221990" y="642635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12" name="Freeform 19812"/>
          <p:cNvSpPr/>
          <p:nvPr/>
        </p:nvSpPr>
        <p:spPr>
          <a:xfrm>
            <a:off x="3289554" y="64614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13" name="Freeform 19813"/>
          <p:cNvSpPr/>
          <p:nvPr/>
        </p:nvSpPr>
        <p:spPr>
          <a:xfrm>
            <a:off x="3357880" y="64614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14" name="Freeform 19814"/>
          <p:cNvSpPr/>
          <p:nvPr/>
        </p:nvSpPr>
        <p:spPr>
          <a:xfrm>
            <a:off x="3462147" y="6432449"/>
            <a:ext cx="53340" cy="89916"/>
          </a:xfrm>
          <a:custGeom>
            <a:avLst/>
            <a:gdLst/>
            <a:ahLst/>
            <a:cxnLst/>
            <a:rect l="0" t="0" r="0" b="0"/>
            <a:pathLst>
              <a:path w="5334000" h="8991600">
                <a:moveTo>
                  <a:pt x="5334000" y="0"/>
                </a:moveTo>
                <a:lnTo>
                  <a:pt x="0" y="0"/>
                </a:lnTo>
                <a:lnTo>
                  <a:pt x="0" y="838200"/>
                </a:lnTo>
                <a:lnTo>
                  <a:pt x="4381500" y="838200"/>
                </a:lnTo>
                <a:lnTo>
                  <a:pt x="685800" y="8991600"/>
                </a:lnTo>
                <a:lnTo>
                  <a:pt x="1714500" y="8991600"/>
                </a:lnTo>
                <a:lnTo>
                  <a:pt x="53340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15" name="Freeform 19815"/>
          <p:cNvSpPr/>
          <p:nvPr/>
        </p:nvSpPr>
        <p:spPr>
          <a:xfrm>
            <a:off x="3530727" y="6430925"/>
            <a:ext cx="60960" cy="92964"/>
          </a:xfrm>
          <a:custGeom>
            <a:avLst/>
            <a:gdLst/>
            <a:ahLst/>
            <a:cxnLst/>
            <a:rect l="0" t="0" r="0" b="0"/>
            <a:pathLst>
              <a:path w="6096000" h="9296400">
                <a:moveTo>
                  <a:pt x="3048000" y="0"/>
                </a:moveTo>
                <a:cubicBezTo>
                  <a:pt x="469900" y="0"/>
                  <a:pt x="0" y="2654300"/>
                  <a:pt x="0" y="4648200"/>
                </a:cubicBezTo>
                <a:cubicBezTo>
                  <a:pt x="0" y="6642100"/>
                  <a:pt x="469900" y="9296400"/>
                  <a:pt x="3048000" y="9296400"/>
                </a:cubicBezTo>
                <a:cubicBezTo>
                  <a:pt x="5626100" y="9296400"/>
                  <a:pt x="6096000" y="6642100"/>
                  <a:pt x="6096000" y="4648200"/>
                </a:cubicBezTo>
                <a:cubicBezTo>
                  <a:pt x="6096000" y="2654300"/>
                  <a:pt x="5626100" y="0"/>
                  <a:pt x="3048000" y="0"/>
                </a:cubicBezTo>
                <a:close/>
                <a:moveTo>
                  <a:pt x="3048000" y="838200"/>
                </a:moveTo>
                <a:cubicBezTo>
                  <a:pt x="5003800" y="838200"/>
                  <a:pt x="5181600" y="3225800"/>
                  <a:pt x="5181600" y="4648200"/>
                </a:cubicBezTo>
                <a:cubicBezTo>
                  <a:pt x="5181600" y="6070600"/>
                  <a:pt x="5003800" y="8458200"/>
                  <a:pt x="3048000" y="8458200"/>
                </a:cubicBezTo>
                <a:cubicBezTo>
                  <a:pt x="1092200" y="8458200"/>
                  <a:pt x="914400" y="6070600"/>
                  <a:pt x="914400" y="4648200"/>
                </a:cubicBezTo>
                <a:cubicBezTo>
                  <a:pt x="914400" y="3225800"/>
                  <a:pt x="1092200" y="838200"/>
                  <a:pt x="304800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16" name="Freeform 19816"/>
          <p:cNvSpPr/>
          <p:nvPr/>
        </p:nvSpPr>
        <p:spPr>
          <a:xfrm>
            <a:off x="3640328" y="646140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17" name="Freeform 19817"/>
          <p:cNvSpPr/>
          <p:nvPr/>
        </p:nvSpPr>
        <p:spPr>
          <a:xfrm>
            <a:off x="3749166" y="64629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18" name="Freeform 19818"/>
          <p:cNvSpPr/>
          <p:nvPr/>
        </p:nvSpPr>
        <p:spPr>
          <a:xfrm>
            <a:off x="3814826" y="64614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19" name="Freeform 19819"/>
          <p:cNvSpPr/>
          <p:nvPr/>
        </p:nvSpPr>
        <p:spPr>
          <a:xfrm>
            <a:off x="3870832" y="64614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20" name="Freeform 19820"/>
          <p:cNvSpPr/>
          <p:nvPr/>
        </p:nvSpPr>
        <p:spPr>
          <a:xfrm>
            <a:off x="3944492" y="64629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21" name="Freeform 19821"/>
          <p:cNvSpPr/>
          <p:nvPr/>
        </p:nvSpPr>
        <p:spPr>
          <a:xfrm>
            <a:off x="4014469" y="646140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22" name="Freeform 19822"/>
          <p:cNvSpPr/>
          <p:nvPr/>
        </p:nvSpPr>
        <p:spPr>
          <a:xfrm>
            <a:off x="4118356" y="64614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23" name="Freeform 19823"/>
          <p:cNvSpPr/>
          <p:nvPr/>
        </p:nvSpPr>
        <p:spPr>
          <a:xfrm>
            <a:off x="4176522" y="651030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24" name="Freeform 19824"/>
          <p:cNvSpPr/>
          <p:nvPr/>
        </p:nvSpPr>
        <p:spPr>
          <a:xfrm>
            <a:off x="463296" y="6584849"/>
            <a:ext cx="56134" cy="91440"/>
          </a:xfrm>
          <a:custGeom>
            <a:avLst/>
            <a:gdLst/>
            <a:ahLst/>
            <a:cxnLst/>
            <a:rect l="0" t="0" r="0" b="0"/>
            <a:pathLst>
              <a:path w="5613400" h="9144000">
                <a:moveTo>
                  <a:pt x="5295900" y="0"/>
                </a:moveTo>
                <a:lnTo>
                  <a:pt x="711200" y="0"/>
                </a:lnTo>
                <a:lnTo>
                  <a:pt x="622300" y="4660900"/>
                </a:lnTo>
                <a:cubicBezTo>
                  <a:pt x="1193800" y="4356100"/>
                  <a:pt x="1841500" y="4165600"/>
                  <a:pt x="2489200" y="4165600"/>
                </a:cubicBezTo>
                <a:cubicBezTo>
                  <a:pt x="3771900" y="4165600"/>
                  <a:pt x="4699000" y="5029200"/>
                  <a:pt x="4699000" y="6299200"/>
                </a:cubicBezTo>
                <a:cubicBezTo>
                  <a:pt x="4699000" y="7416800"/>
                  <a:pt x="3810000" y="8305800"/>
                  <a:pt x="2667000" y="8305800"/>
                </a:cubicBezTo>
                <a:cubicBezTo>
                  <a:pt x="1879600" y="8305800"/>
                  <a:pt x="1244600" y="7848600"/>
                  <a:pt x="901700" y="7150100"/>
                </a:cubicBezTo>
                <a:lnTo>
                  <a:pt x="0" y="7543800"/>
                </a:lnTo>
                <a:cubicBezTo>
                  <a:pt x="482600" y="8585200"/>
                  <a:pt x="1460500" y="9144000"/>
                  <a:pt x="2590800" y="9144000"/>
                </a:cubicBezTo>
                <a:cubicBezTo>
                  <a:pt x="4318000" y="9144000"/>
                  <a:pt x="5613400" y="7950200"/>
                  <a:pt x="5613400" y="6210300"/>
                </a:cubicBezTo>
                <a:cubicBezTo>
                  <a:pt x="5613400" y="4559300"/>
                  <a:pt x="4457700" y="3327400"/>
                  <a:pt x="2768600" y="3327400"/>
                </a:cubicBezTo>
                <a:cubicBezTo>
                  <a:pt x="2362200" y="3327400"/>
                  <a:pt x="1943100" y="3390900"/>
                  <a:pt x="1562100" y="3543300"/>
                </a:cubicBezTo>
                <a:lnTo>
                  <a:pt x="1612900" y="838200"/>
                </a:lnTo>
                <a:lnTo>
                  <a:pt x="5295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25" name="Freeform 19825"/>
          <p:cNvSpPr/>
          <p:nvPr/>
        </p:nvSpPr>
        <p:spPr>
          <a:xfrm>
            <a:off x="532638" y="6583325"/>
            <a:ext cx="60960" cy="92964"/>
          </a:xfrm>
          <a:custGeom>
            <a:avLst/>
            <a:gdLst/>
            <a:ahLst/>
            <a:cxnLst/>
            <a:rect l="0" t="0" r="0" b="0"/>
            <a:pathLst>
              <a:path w="6096000" h="9296400">
                <a:moveTo>
                  <a:pt x="3048000" y="0"/>
                </a:moveTo>
                <a:cubicBezTo>
                  <a:pt x="469900" y="0"/>
                  <a:pt x="0" y="2654300"/>
                  <a:pt x="0" y="4648200"/>
                </a:cubicBezTo>
                <a:cubicBezTo>
                  <a:pt x="0" y="6642100"/>
                  <a:pt x="469900" y="9296400"/>
                  <a:pt x="3048000" y="9296400"/>
                </a:cubicBezTo>
                <a:cubicBezTo>
                  <a:pt x="5626100" y="9296400"/>
                  <a:pt x="6096000" y="6642100"/>
                  <a:pt x="6096000" y="4648200"/>
                </a:cubicBezTo>
                <a:cubicBezTo>
                  <a:pt x="6096000" y="2654300"/>
                  <a:pt x="5626100" y="0"/>
                  <a:pt x="3048000" y="0"/>
                </a:cubicBezTo>
                <a:close/>
                <a:moveTo>
                  <a:pt x="3048000" y="838200"/>
                </a:moveTo>
                <a:cubicBezTo>
                  <a:pt x="5003800" y="838200"/>
                  <a:pt x="5181600" y="3225800"/>
                  <a:pt x="5181600" y="4648200"/>
                </a:cubicBezTo>
                <a:cubicBezTo>
                  <a:pt x="5181600" y="6070600"/>
                  <a:pt x="5003800" y="8458200"/>
                  <a:pt x="3048000" y="8458200"/>
                </a:cubicBezTo>
                <a:cubicBezTo>
                  <a:pt x="1092200" y="8458200"/>
                  <a:pt x="914400" y="6070600"/>
                  <a:pt x="914400" y="4648200"/>
                </a:cubicBezTo>
                <a:cubicBezTo>
                  <a:pt x="914400" y="3225800"/>
                  <a:pt x="1092200" y="838200"/>
                  <a:pt x="304800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26" name="Freeform 19826"/>
          <p:cNvSpPr/>
          <p:nvPr/>
        </p:nvSpPr>
        <p:spPr>
          <a:xfrm>
            <a:off x="603249" y="6583325"/>
            <a:ext cx="60960" cy="92964"/>
          </a:xfrm>
          <a:custGeom>
            <a:avLst/>
            <a:gdLst/>
            <a:ahLst/>
            <a:cxnLst/>
            <a:rect l="0" t="0" r="0" b="0"/>
            <a:pathLst>
              <a:path w="6096000" h="9296400">
                <a:moveTo>
                  <a:pt x="3048000" y="0"/>
                </a:moveTo>
                <a:cubicBezTo>
                  <a:pt x="469900" y="0"/>
                  <a:pt x="0" y="2654300"/>
                  <a:pt x="0" y="4648200"/>
                </a:cubicBezTo>
                <a:cubicBezTo>
                  <a:pt x="0" y="6642100"/>
                  <a:pt x="469900" y="9296400"/>
                  <a:pt x="3048000" y="9296400"/>
                </a:cubicBezTo>
                <a:cubicBezTo>
                  <a:pt x="5626100" y="9296400"/>
                  <a:pt x="6096000" y="6642100"/>
                  <a:pt x="6096000" y="4648200"/>
                </a:cubicBezTo>
                <a:cubicBezTo>
                  <a:pt x="6096000" y="2654300"/>
                  <a:pt x="5626100" y="0"/>
                  <a:pt x="3048000" y="0"/>
                </a:cubicBezTo>
                <a:close/>
                <a:moveTo>
                  <a:pt x="3048000" y="838200"/>
                </a:moveTo>
                <a:cubicBezTo>
                  <a:pt x="5003800" y="838200"/>
                  <a:pt x="5181600" y="3225800"/>
                  <a:pt x="5181600" y="4648200"/>
                </a:cubicBezTo>
                <a:cubicBezTo>
                  <a:pt x="5181600" y="6070600"/>
                  <a:pt x="5003800" y="8458200"/>
                  <a:pt x="3048000" y="8458200"/>
                </a:cubicBezTo>
                <a:cubicBezTo>
                  <a:pt x="1092200" y="8458200"/>
                  <a:pt x="914400" y="6070600"/>
                  <a:pt x="914400" y="4648200"/>
                </a:cubicBezTo>
                <a:cubicBezTo>
                  <a:pt x="914400" y="3225800"/>
                  <a:pt x="1092200" y="838200"/>
                  <a:pt x="304800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27" name="Freeform 19827"/>
          <p:cNvSpPr/>
          <p:nvPr/>
        </p:nvSpPr>
        <p:spPr>
          <a:xfrm>
            <a:off x="678942" y="6603899"/>
            <a:ext cx="64770" cy="64770"/>
          </a:xfrm>
          <a:custGeom>
            <a:avLst/>
            <a:gdLst/>
            <a:ahLst/>
            <a:cxnLst/>
            <a:rect l="0" t="0" r="0" b="0"/>
            <a:pathLst>
              <a:path w="6477000" h="6477000">
                <a:moveTo>
                  <a:pt x="3619500" y="0"/>
                </a:moveTo>
                <a:lnTo>
                  <a:pt x="2857500" y="0"/>
                </a:lnTo>
                <a:lnTo>
                  <a:pt x="2857500" y="2857500"/>
                </a:lnTo>
                <a:lnTo>
                  <a:pt x="0" y="2857500"/>
                </a:lnTo>
                <a:lnTo>
                  <a:pt x="0" y="3619500"/>
                </a:lnTo>
                <a:lnTo>
                  <a:pt x="2857500" y="3619500"/>
                </a:lnTo>
                <a:lnTo>
                  <a:pt x="2857500" y="6477000"/>
                </a:lnTo>
                <a:lnTo>
                  <a:pt x="3619500" y="6477000"/>
                </a:lnTo>
                <a:lnTo>
                  <a:pt x="3619500" y="3619500"/>
                </a:lnTo>
                <a:lnTo>
                  <a:pt x="6477000" y="3619500"/>
                </a:lnTo>
                <a:lnTo>
                  <a:pt x="6477000" y="2857500"/>
                </a:lnTo>
                <a:lnTo>
                  <a:pt x="3619500" y="2857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28" name="Freeform 19828"/>
          <p:cNvSpPr/>
          <p:nvPr/>
        </p:nvSpPr>
        <p:spPr>
          <a:xfrm>
            <a:off x="799972" y="657875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29" name="Freeform 19829"/>
          <p:cNvSpPr/>
          <p:nvPr/>
        </p:nvSpPr>
        <p:spPr>
          <a:xfrm>
            <a:off x="825500" y="66138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30" name="Freeform 19830"/>
          <p:cNvSpPr/>
          <p:nvPr/>
        </p:nvSpPr>
        <p:spPr>
          <a:xfrm>
            <a:off x="893825" y="66138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31" name="Freeform 19831"/>
          <p:cNvSpPr/>
          <p:nvPr/>
        </p:nvSpPr>
        <p:spPr>
          <a:xfrm>
            <a:off x="961009" y="65787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32" name="Freeform 19832"/>
          <p:cNvSpPr/>
          <p:nvPr/>
        </p:nvSpPr>
        <p:spPr>
          <a:xfrm>
            <a:off x="1042035" y="661380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33" name="Freeform 19833"/>
          <p:cNvSpPr/>
          <p:nvPr/>
        </p:nvSpPr>
        <p:spPr>
          <a:xfrm>
            <a:off x="1147825" y="66138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34" name="Freeform 19834"/>
          <p:cNvSpPr/>
          <p:nvPr/>
        </p:nvSpPr>
        <p:spPr>
          <a:xfrm>
            <a:off x="1217167" y="66138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35" name="Freeform 19835"/>
          <p:cNvSpPr/>
          <p:nvPr/>
        </p:nvSpPr>
        <p:spPr>
          <a:xfrm>
            <a:off x="1258951" y="6578753"/>
            <a:ext cx="52197" cy="96012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36" name="Freeform 19836"/>
          <p:cNvSpPr/>
          <p:nvPr/>
        </p:nvSpPr>
        <p:spPr>
          <a:xfrm>
            <a:off x="1355471" y="65787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37" name="Freeform 19837"/>
          <p:cNvSpPr/>
          <p:nvPr/>
        </p:nvSpPr>
        <p:spPr>
          <a:xfrm>
            <a:off x="1433068" y="66153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38" name="Freeform 19838"/>
          <p:cNvSpPr/>
          <p:nvPr/>
        </p:nvSpPr>
        <p:spPr>
          <a:xfrm>
            <a:off x="1503680" y="65863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39" name="Freeform 19839"/>
          <p:cNvSpPr/>
          <p:nvPr/>
        </p:nvSpPr>
        <p:spPr>
          <a:xfrm>
            <a:off x="1536065" y="657875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40" name="Freeform 19840"/>
          <p:cNvSpPr/>
          <p:nvPr/>
        </p:nvSpPr>
        <p:spPr>
          <a:xfrm>
            <a:off x="1560575" y="65787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41" name="Freeform 19841"/>
          <p:cNvSpPr/>
          <p:nvPr/>
        </p:nvSpPr>
        <p:spPr>
          <a:xfrm>
            <a:off x="1642236" y="65863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42" name="Freeform 19842"/>
          <p:cNvSpPr/>
          <p:nvPr/>
        </p:nvSpPr>
        <p:spPr>
          <a:xfrm>
            <a:off x="1672081" y="66138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43" name="Freeform 19843"/>
          <p:cNvSpPr/>
          <p:nvPr/>
        </p:nvSpPr>
        <p:spPr>
          <a:xfrm>
            <a:off x="1740281" y="6613805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44" name="Freeform 19844"/>
          <p:cNvSpPr/>
          <p:nvPr/>
        </p:nvSpPr>
        <p:spPr>
          <a:xfrm>
            <a:off x="1815973" y="66138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45" name="Freeform 19845"/>
          <p:cNvSpPr/>
          <p:nvPr/>
        </p:nvSpPr>
        <p:spPr>
          <a:xfrm>
            <a:off x="1907285" y="66138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46" name="Freeform 19846"/>
          <p:cNvSpPr/>
          <p:nvPr/>
        </p:nvSpPr>
        <p:spPr>
          <a:xfrm>
            <a:off x="1975611" y="66138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47" name="Freeform 19847"/>
          <p:cNvSpPr/>
          <p:nvPr/>
        </p:nvSpPr>
        <p:spPr>
          <a:xfrm>
            <a:off x="2042794" y="65787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48" name="Freeform 19848"/>
          <p:cNvSpPr/>
          <p:nvPr/>
        </p:nvSpPr>
        <p:spPr>
          <a:xfrm>
            <a:off x="2159761" y="657875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49" name="Freeform 19849"/>
          <p:cNvSpPr/>
          <p:nvPr/>
        </p:nvSpPr>
        <p:spPr>
          <a:xfrm>
            <a:off x="2227326" y="66138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50" name="Freeform 19850"/>
          <p:cNvSpPr/>
          <p:nvPr/>
        </p:nvSpPr>
        <p:spPr>
          <a:xfrm>
            <a:off x="2305050" y="661380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51" name="Freeform 19851"/>
          <p:cNvSpPr/>
          <p:nvPr/>
        </p:nvSpPr>
        <p:spPr>
          <a:xfrm>
            <a:off x="2410841" y="66138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52" name="Freeform 19852"/>
          <p:cNvSpPr/>
          <p:nvPr/>
        </p:nvSpPr>
        <p:spPr>
          <a:xfrm>
            <a:off x="2479548" y="66138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53" name="Freeform 19853"/>
          <p:cNvSpPr/>
          <p:nvPr/>
        </p:nvSpPr>
        <p:spPr>
          <a:xfrm>
            <a:off x="2537713" y="666270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54" name="Freeform 19854"/>
          <p:cNvSpPr/>
          <p:nvPr/>
        </p:nvSpPr>
        <p:spPr>
          <a:xfrm>
            <a:off x="2606166" y="66138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55" name="Freeform 19855"/>
          <p:cNvSpPr/>
          <p:nvPr/>
        </p:nvSpPr>
        <p:spPr>
          <a:xfrm>
            <a:off x="2674492" y="66138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56" name="Freeform 19856"/>
          <p:cNvSpPr/>
          <p:nvPr/>
        </p:nvSpPr>
        <p:spPr>
          <a:xfrm>
            <a:off x="2741675" y="65787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57" name="Freeform 19857"/>
          <p:cNvSpPr/>
          <p:nvPr/>
        </p:nvSpPr>
        <p:spPr>
          <a:xfrm>
            <a:off x="2854578" y="65787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58" name="Freeform 19858"/>
          <p:cNvSpPr/>
          <p:nvPr/>
        </p:nvSpPr>
        <p:spPr>
          <a:xfrm>
            <a:off x="2933191" y="66138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59" name="Freeform 19859"/>
          <p:cNvSpPr/>
          <p:nvPr/>
        </p:nvSpPr>
        <p:spPr>
          <a:xfrm>
            <a:off x="3005328" y="6615329"/>
            <a:ext cx="48260" cy="59436"/>
          </a:xfrm>
          <a:custGeom>
            <a:avLst/>
            <a:gdLst/>
            <a:ahLst/>
            <a:cxnLst/>
            <a:rect l="0" t="0" r="0" b="0"/>
            <a:pathLst>
              <a:path w="4826000" h="5943600">
                <a:moveTo>
                  <a:pt x="4699000" y="0"/>
                </a:moveTo>
                <a:lnTo>
                  <a:pt x="177800" y="0"/>
                </a:lnTo>
                <a:lnTo>
                  <a:pt x="177800" y="762000"/>
                </a:lnTo>
                <a:lnTo>
                  <a:pt x="3479800" y="762000"/>
                </a:lnTo>
                <a:lnTo>
                  <a:pt x="0" y="5334000"/>
                </a:lnTo>
                <a:lnTo>
                  <a:pt x="0" y="5943600"/>
                </a:lnTo>
                <a:lnTo>
                  <a:pt x="4826000" y="5943600"/>
                </a:lnTo>
                <a:lnTo>
                  <a:pt x="4826000" y="5181600"/>
                </a:lnTo>
                <a:lnTo>
                  <a:pt x="1219200" y="5181600"/>
                </a:lnTo>
                <a:lnTo>
                  <a:pt x="4699000" y="609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60" name="Freeform 19860"/>
          <p:cNvSpPr/>
          <p:nvPr/>
        </p:nvSpPr>
        <p:spPr>
          <a:xfrm>
            <a:off x="3062604" y="66138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61" name="Freeform 19861"/>
          <p:cNvSpPr/>
          <p:nvPr/>
        </p:nvSpPr>
        <p:spPr>
          <a:xfrm>
            <a:off x="3135630" y="66138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62" name="Freeform 19862"/>
          <p:cNvSpPr/>
          <p:nvPr/>
        </p:nvSpPr>
        <p:spPr>
          <a:xfrm>
            <a:off x="3201924" y="66138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63" name="Freeform 19863"/>
          <p:cNvSpPr/>
          <p:nvPr/>
        </p:nvSpPr>
        <p:spPr>
          <a:xfrm>
            <a:off x="3293237" y="66138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64" name="Freeform 19864"/>
          <p:cNvSpPr/>
          <p:nvPr/>
        </p:nvSpPr>
        <p:spPr>
          <a:xfrm>
            <a:off x="3364230" y="6577229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65" name="Freeform 19865"/>
          <p:cNvSpPr/>
          <p:nvPr/>
        </p:nvSpPr>
        <p:spPr>
          <a:xfrm>
            <a:off x="3441446" y="661355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66" name="Freeform 19866"/>
          <p:cNvSpPr/>
          <p:nvPr/>
        </p:nvSpPr>
        <p:spPr>
          <a:xfrm>
            <a:off x="3502660" y="66138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67" name="Freeform 19867"/>
          <p:cNvSpPr/>
          <p:nvPr/>
        </p:nvSpPr>
        <p:spPr>
          <a:xfrm>
            <a:off x="3580384" y="66138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68" name="Freeform 19868"/>
          <p:cNvSpPr/>
          <p:nvPr/>
        </p:nvSpPr>
        <p:spPr>
          <a:xfrm>
            <a:off x="3644264" y="65985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69" name="Freeform 19869"/>
          <p:cNvSpPr/>
          <p:nvPr/>
        </p:nvSpPr>
        <p:spPr>
          <a:xfrm>
            <a:off x="3690747" y="66138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70" name="Freeform 19870"/>
          <p:cNvSpPr/>
          <p:nvPr/>
        </p:nvSpPr>
        <p:spPr>
          <a:xfrm>
            <a:off x="3763772" y="661380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71" name="Freeform 19871"/>
          <p:cNvSpPr/>
          <p:nvPr/>
        </p:nvSpPr>
        <p:spPr>
          <a:xfrm>
            <a:off x="3872610" y="6613805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72" name="Freeform 19872"/>
          <p:cNvSpPr/>
          <p:nvPr/>
        </p:nvSpPr>
        <p:spPr>
          <a:xfrm>
            <a:off x="3947160" y="66138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73" name="Freeform 19873"/>
          <p:cNvSpPr/>
          <p:nvPr/>
        </p:nvSpPr>
        <p:spPr>
          <a:xfrm>
            <a:off x="4025900" y="66138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74" name="Freeform 19874"/>
          <p:cNvSpPr/>
          <p:nvPr/>
        </p:nvSpPr>
        <p:spPr>
          <a:xfrm>
            <a:off x="4064635" y="66138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75" name="Freeform 19875"/>
          <p:cNvSpPr/>
          <p:nvPr/>
        </p:nvSpPr>
        <p:spPr>
          <a:xfrm>
            <a:off x="4133977" y="66138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76" name="Freeform 19876"/>
          <p:cNvSpPr/>
          <p:nvPr/>
        </p:nvSpPr>
        <p:spPr>
          <a:xfrm>
            <a:off x="4168648" y="6615329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77" name="Freeform 19877"/>
          <p:cNvSpPr/>
          <p:nvPr/>
        </p:nvSpPr>
        <p:spPr>
          <a:xfrm>
            <a:off x="463296" y="67662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78" name="Freeform 19878"/>
          <p:cNvSpPr/>
          <p:nvPr/>
        </p:nvSpPr>
        <p:spPr>
          <a:xfrm>
            <a:off x="532637" y="67662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79" name="Freeform 19879"/>
          <p:cNvSpPr/>
          <p:nvPr/>
        </p:nvSpPr>
        <p:spPr>
          <a:xfrm>
            <a:off x="567055" y="67509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80" name="Freeform 19880"/>
          <p:cNvSpPr/>
          <p:nvPr/>
        </p:nvSpPr>
        <p:spPr>
          <a:xfrm>
            <a:off x="648843" y="6766205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81" name="Freeform 19881"/>
          <p:cNvSpPr/>
          <p:nvPr/>
        </p:nvSpPr>
        <p:spPr>
          <a:xfrm>
            <a:off x="726440" y="67662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82" name="Freeform 19882"/>
          <p:cNvSpPr/>
          <p:nvPr/>
        </p:nvSpPr>
        <p:spPr>
          <a:xfrm>
            <a:off x="797305" y="673115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83" name="Freeform 19883"/>
          <p:cNvSpPr/>
          <p:nvPr/>
        </p:nvSpPr>
        <p:spPr>
          <a:xfrm>
            <a:off x="827785" y="673115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84" name="Freeform 19884"/>
          <p:cNvSpPr/>
          <p:nvPr/>
        </p:nvSpPr>
        <p:spPr>
          <a:xfrm>
            <a:off x="853312" y="67662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85" name="Freeform 19885"/>
          <p:cNvSpPr/>
          <p:nvPr/>
        </p:nvSpPr>
        <p:spPr>
          <a:xfrm>
            <a:off x="927354" y="67662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86" name="Freeform 19886"/>
          <p:cNvSpPr/>
          <p:nvPr/>
        </p:nvSpPr>
        <p:spPr>
          <a:xfrm>
            <a:off x="969136" y="67387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87" name="Freeform 19887"/>
          <p:cNvSpPr/>
          <p:nvPr/>
        </p:nvSpPr>
        <p:spPr>
          <a:xfrm>
            <a:off x="996568" y="67662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88" name="Freeform 19888"/>
          <p:cNvSpPr/>
          <p:nvPr/>
        </p:nvSpPr>
        <p:spPr>
          <a:xfrm>
            <a:off x="1065276" y="67662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89" name="Rectangle 19889"/>
          <p:cNvSpPr/>
          <p:nvPr/>
        </p:nvSpPr>
        <p:spPr>
          <a:xfrm>
            <a:off x="4705908" y="7390832"/>
            <a:ext cx="112979" cy="147278"/>
          </a:xfrm>
          <a:prstGeom prst="rect">
            <a:avLst/>
          </a:prstGeom>
        </p:spPr>
      </p:sp>
      <p:sp>
        <p:nvSpPr>
          <p:cNvPr id="19890" name="Freeform 19890"/>
          <p:cNvSpPr/>
          <p:nvPr/>
        </p:nvSpPr>
        <p:spPr>
          <a:xfrm>
            <a:off x="4709769" y="7435698"/>
            <a:ext cx="45618" cy="74371"/>
          </a:xfrm>
          <a:custGeom>
            <a:avLst/>
            <a:gdLst/>
            <a:ahLst/>
            <a:cxnLst/>
            <a:rect l="0" t="0" r="0" b="0"/>
            <a:pathLst>
              <a:path w="5702300" h="9296400">
                <a:moveTo>
                  <a:pt x="2108200" y="4851400"/>
                </a:moveTo>
                <a:lnTo>
                  <a:pt x="2501900" y="4851400"/>
                </a:lnTo>
                <a:cubicBezTo>
                  <a:pt x="3683000" y="4851400"/>
                  <a:pt x="4787900" y="5321300"/>
                  <a:pt x="4787900" y="6680200"/>
                </a:cubicBezTo>
                <a:cubicBezTo>
                  <a:pt x="4787900" y="7734300"/>
                  <a:pt x="3937000" y="8458200"/>
                  <a:pt x="2908300" y="8458200"/>
                </a:cubicBezTo>
                <a:cubicBezTo>
                  <a:pt x="1828800" y="8458200"/>
                  <a:pt x="1270000" y="8039100"/>
                  <a:pt x="965200" y="7188200"/>
                </a:cubicBezTo>
                <a:lnTo>
                  <a:pt x="0" y="7480300"/>
                </a:lnTo>
                <a:cubicBezTo>
                  <a:pt x="495300" y="8750300"/>
                  <a:pt x="1511300" y="9296400"/>
                  <a:pt x="2832100" y="9296400"/>
                </a:cubicBezTo>
                <a:cubicBezTo>
                  <a:pt x="4394200" y="9296400"/>
                  <a:pt x="5702300" y="8369300"/>
                  <a:pt x="5702300" y="6705600"/>
                </a:cubicBezTo>
                <a:cubicBezTo>
                  <a:pt x="5702300" y="5575300"/>
                  <a:pt x="5003800" y="4635500"/>
                  <a:pt x="3975100" y="4419600"/>
                </a:cubicBezTo>
                <a:lnTo>
                  <a:pt x="3937000" y="4394200"/>
                </a:lnTo>
                <a:cubicBezTo>
                  <a:pt x="4762500" y="4127500"/>
                  <a:pt x="5461000" y="3314700"/>
                  <a:pt x="5461000" y="2336800"/>
                </a:cubicBezTo>
                <a:cubicBezTo>
                  <a:pt x="5461000" y="838200"/>
                  <a:pt x="4267200" y="0"/>
                  <a:pt x="2857500" y="0"/>
                </a:cubicBezTo>
                <a:cubicBezTo>
                  <a:pt x="1765300" y="0"/>
                  <a:pt x="901700" y="457200"/>
                  <a:pt x="368300" y="1422400"/>
                </a:cubicBezTo>
                <a:lnTo>
                  <a:pt x="1168400" y="1828800"/>
                </a:lnTo>
                <a:cubicBezTo>
                  <a:pt x="1536700" y="1193800"/>
                  <a:pt x="2133600" y="838200"/>
                  <a:pt x="2882900" y="838200"/>
                </a:cubicBezTo>
                <a:cubicBezTo>
                  <a:pt x="3924300" y="838200"/>
                  <a:pt x="4546600" y="1397000"/>
                  <a:pt x="4546600" y="2362200"/>
                </a:cubicBezTo>
                <a:cubicBezTo>
                  <a:pt x="4546600" y="3556000"/>
                  <a:pt x="3644900" y="4013200"/>
                  <a:pt x="2578100" y="4013200"/>
                </a:cubicBezTo>
                <a:lnTo>
                  <a:pt x="2108200" y="4013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91" name="Freeform 19891"/>
          <p:cNvSpPr/>
          <p:nvPr/>
        </p:nvSpPr>
        <p:spPr>
          <a:xfrm>
            <a:off x="4766259" y="7435698"/>
            <a:ext cx="45618" cy="74371"/>
          </a:xfrm>
          <a:custGeom>
            <a:avLst/>
            <a:gdLst/>
            <a:ahLst/>
            <a:cxnLst/>
            <a:rect l="0" t="0" r="0" b="0"/>
            <a:pathLst>
              <a:path w="5702300" h="9296400">
                <a:moveTo>
                  <a:pt x="2108200" y="4851400"/>
                </a:moveTo>
                <a:lnTo>
                  <a:pt x="2501900" y="4851400"/>
                </a:lnTo>
                <a:cubicBezTo>
                  <a:pt x="3683000" y="4851400"/>
                  <a:pt x="4787900" y="5321300"/>
                  <a:pt x="4787900" y="6680200"/>
                </a:cubicBezTo>
                <a:cubicBezTo>
                  <a:pt x="4787900" y="7734300"/>
                  <a:pt x="3937000" y="8458200"/>
                  <a:pt x="2908300" y="8458200"/>
                </a:cubicBezTo>
                <a:cubicBezTo>
                  <a:pt x="1828800" y="8458200"/>
                  <a:pt x="1270000" y="8039100"/>
                  <a:pt x="965200" y="7188200"/>
                </a:cubicBezTo>
                <a:lnTo>
                  <a:pt x="0" y="7480300"/>
                </a:lnTo>
                <a:cubicBezTo>
                  <a:pt x="495300" y="8750300"/>
                  <a:pt x="1511300" y="9296400"/>
                  <a:pt x="2832100" y="9296400"/>
                </a:cubicBezTo>
                <a:cubicBezTo>
                  <a:pt x="4394200" y="9296400"/>
                  <a:pt x="5702300" y="8369300"/>
                  <a:pt x="5702300" y="6705600"/>
                </a:cubicBezTo>
                <a:cubicBezTo>
                  <a:pt x="5702300" y="5575300"/>
                  <a:pt x="5003800" y="4635500"/>
                  <a:pt x="3975100" y="4419600"/>
                </a:cubicBezTo>
                <a:lnTo>
                  <a:pt x="3937000" y="4394200"/>
                </a:lnTo>
                <a:cubicBezTo>
                  <a:pt x="4762500" y="4127500"/>
                  <a:pt x="5461000" y="3314700"/>
                  <a:pt x="5461000" y="2336800"/>
                </a:cubicBezTo>
                <a:cubicBezTo>
                  <a:pt x="5461000" y="838200"/>
                  <a:pt x="4267200" y="0"/>
                  <a:pt x="2857500" y="0"/>
                </a:cubicBezTo>
                <a:cubicBezTo>
                  <a:pt x="1765300" y="0"/>
                  <a:pt x="901700" y="457200"/>
                  <a:pt x="368300" y="1422400"/>
                </a:cubicBezTo>
                <a:lnTo>
                  <a:pt x="1168400" y="1828800"/>
                </a:lnTo>
                <a:cubicBezTo>
                  <a:pt x="1536700" y="1193800"/>
                  <a:pt x="2133600" y="838200"/>
                  <a:pt x="2882900" y="838200"/>
                </a:cubicBezTo>
                <a:cubicBezTo>
                  <a:pt x="3924300" y="838200"/>
                  <a:pt x="4546600" y="1397000"/>
                  <a:pt x="4546600" y="2362200"/>
                </a:cubicBezTo>
                <a:cubicBezTo>
                  <a:pt x="4546600" y="3556000"/>
                  <a:pt x="3644900" y="4013200"/>
                  <a:pt x="2578100" y="4013200"/>
                </a:cubicBezTo>
                <a:lnTo>
                  <a:pt x="2108200" y="4013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892" name="Picture 19892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4188" y="-12851"/>
            <a:ext cx="5057261" cy="7798468"/>
          </a:xfrm>
          <a:prstGeom prst="rect">
            <a:avLst/>
          </a:prstGeom>
          <a:noFill/>
        </p:spPr>
      </p:pic>
      <p:pic>
        <p:nvPicPr>
          <p:cNvPr id="19893" name="Picture 19893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42900" y="-12700"/>
            <a:ext cx="3172396" cy="4591050"/>
          </a:xfrm>
          <a:prstGeom prst="rect">
            <a:avLst/>
          </a:prstGeom>
          <a:noFill/>
        </p:spPr>
      </p:pic>
      <p:sp>
        <p:nvSpPr>
          <p:cNvPr id="19894" name="Freeform 19894"/>
          <p:cNvSpPr/>
          <p:nvPr/>
        </p:nvSpPr>
        <p:spPr>
          <a:xfrm>
            <a:off x="0" y="457200"/>
            <a:ext cx="2217420" cy="571500"/>
          </a:xfrm>
          <a:custGeom>
            <a:avLst/>
            <a:gdLst/>
            <a:ahLst/>
            <a:cxnLst/>
            <a:rect l="0" t="0" r="0" b="0"/>
            <a:pathLst>
              <a:path w="2217420" h="571500">
                <a:moveTo>
                  <a:pt x="0" y="571500"/>
                </a:moveTo>
                <a:lnTo>
                  <a:pt x="2217420" y="571500"/>
                </a:lnTo>
                <a:lnTo>
                  <a:pt x="2217420" y="0"/>
                </a:lnTo>
                <a:lnTo>
                  <a:pt x="0" y="0"/>
                </a:lnTo>
                <a:lnTo>
                  <a:pt x="0" y="571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9895" name="Picture 19895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704850"/>
            <a:ext cx="2141220" cy="76200"/>
          </a:xfrm>
          <a:prstGeom prst="rect">
            <a:avLst/>
          </a:prstGeom>
          <a:noFill/>
        </p:spPr>
      </p:pic>
      <p:sp>
        <p:nvSpPr>
          <p:cNvPr id="19896" name="Rectangle 19896"/>
          <p:cNvSpPr/>
          <p:nvPr/>
        </p:nvSpPr>
        <p:spPr>
          <a:xfrm>
            <a:off x="1847498" y="404672"/>
            <a:ext cx="255625" cy="309676"/>
          </a:xfrm>
          <a:prstGeom prst="rect">
            <a:avLst/>
          </a:prstGeom>
        </p:spPr>
      </p:sp>
      <p:sp>
        <p:nvSpPr>
          <p:cNvPr id="19897" name="Freeform 19897"/>
          <p:cNvSpPr/>
          <p:nvPr/>
        </p:nvSpPr>
        <p:spPr>
          <a:xfrm>
            <a:off x="1847498" y="530452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98" name="Freeform 19898"/>
          <p:cNvSpPr/>
          <p:nvPr/>
        </p:nvSpPr>
        <p:spPr>
          <a:xfrm>
            <a:off x="1944424" y="530859"/>
            <a:ext cx="73964" cy="138176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99" name="Freeform 19899"/>
          <p:cNvSpPr/>
          <p:nvPr/>
        </p:nvSpPr>
        <p:spPr>
          <a:xfrm>
            <a:off x="2029362" y="530859"/>
            <a:ext cx="72136" cy="138176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00" name="Rectangle 19900"/>
          <p:cNvSpPr/>
          <p:nvPr/>
        </p:nvSpPr>
        <p:spPr>
          <a:xfrm>
            <a:off x="1559637" y="780346"/>
            <a:ext cx="543496" cy="165688"/>
          </a:xfrm>
          <a:prstGeom prst="rect">
            <a:avLst/>
          </a:prstGeom>
        </p:spPr>
      </p:sp>
      <p:sp>
        <p:nvSpPr>
          <p:cNvPr id="19901" name="Freeform 19901"/>
          <p:cNvSpPr/>
          <p:nvPr/>
        </p:nvSpPr>
        <p:spPr>
          <a:xfrm>
            <a:off x="1559637" y="832192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02" name="Freeform 19902"/>
          <p:cNvSpPr/>
          <p:nvPr/>
        </p:nvSpPr>
        <p:spPr>
          <a:xfrm>
            <a:off x="1646619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03" name="Freeform 19903"/>
          <p:cNvSpPr/>
          <p:nvPr/>
        </p:nvSpPr>
        <p:spPr>
          <a:xfrm>
            <a:off x="1677594" y="84453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04" name="Freeform 19904"/>
          <p:cNvSpPr/>
          <p:nvPr/>
        </p:nvSpPr>
        <p:spPr>
          <a:xfrm>
            <a:off x="1756690" y="832192"/>
            <a:ext cx="60579" cy="80924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05" name="Freeform 19905"/>
          <p:cNvSpPr/>
          <p:nvPr/>
        </p:nvSpPr>
        <p:spPr>
          <a:xfrm>
            <a:off x="1836472" y="83356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06" name="Freeform 19906"/>
          <p:cNvSpPr/>
          <p:nvPr/>
        </p:nvSpPr>
        <p:spPr>
          <a:xfrm>
            <a:off x="1859446" y="85825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07" name="Freeform 19907"/>
          <p:cNvSpPr/>
          <p:nvPr/>
        </p:nvSpPr>
        <p:spPr>
          <a:xfrm>
            <a:off x="1905966" y="84453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08" name="Freeform 19908"/>
          <p:cNvSpPr/>
          <p:nvPr/>
        </p:nvSpPr>
        <p:spPr>
          <a:xfrm>
            <a:off x="1947800" y="85825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09" name="Freeform 19909"/>
          <p:cNvSpPr/>
          <p:nvPr/>
        </p:nvSpPr>
        <p:spPr>
          <a:xfrm>
            <a:off x="2018666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10" name="Freeform 19910"/>
          <p:cNvSpPr/>
          <p:nvPr/>
        </p:nvSpPr>
        <p:spPr>
          <a:xfrm>
            <a:off x="2049870" y="859624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11" name="Rectangle 19911"/>
          <p:cNvSpPr/>
          <p:nvPr/>
        </p:nvSpPr>
        <p:spPr>
          <a:xfrm>
            <a:off x="685800" y="1316988"/>
            <a:ext cx="1052068" cy="458164"/>
          </a:xfrm>
          <a:prstGeom prst="rect">
            <a:avLst/>
          </a:prstGeom>
        </p:spPr>
      </p:sp>
      <p:sp>
        <p:nvSpPr>
          <p:cNvPr id="19912" name="Freeform 19912"/>
          <p:cNvSpPr/>
          <p:nvPr/>
        </p:nvSpPr>
        <p:spPr>
          <a:xfrm>
            <a:off x="697992" y="1374595"/>
            <a:ext cx="60198" cy="89916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13" name="Freeform 19913"/>
          <p:cNvSpPr/>
          <p:nvPr/>
        </p:nvSpPr>
        <p:spPr>
          <a:xfrm>
            <a:off x="771905" y="1403551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14" name="Freeform 19914"/>
          <p:cNvSpPr/>
          <p:nvPr/>
        </p:nvSpPr>
        <p:spPr>
          <a:xfrm>
            <a:off x="837818" y="1403297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15" name="Freeform 19915"/>
          <p:cNvSpPr/>
          <p:nvPr/>
        </p:nvSpPr>
        <p:spPr>
          <a:xfrm>
            <a:off x="902080" y="1368499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16" name="Freeform 19916"/>
          <p:cNvSpPr/>
          <p:nvPr/>
        </p:nvSpPr>
        <p:spPr>
          <a:xfrm>
            <a:off x="969645" y="1403551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17" name="Freeform 19917"/>
          <p:cNvSpPr/>
          <p:nvPr/>
        </p:nvSpPr>
        <p:spPr>
          <a:xfrm>
            <a:off x="1045210" y="1368499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18" name="Freeform 19918"/>
          <p:cNvSpPr/>
          <p:nvPr/>
        </p:nvSpPr>
        <p:spPr>
          <a:xfrm>
            <a:off x="1070737" y="1403551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19" name="Freeform 19919"/>
          <p:cNvSpPr/>
          <p:nvPr/>
        </p:nvSpPr>
        <p:spPr>
          <a:xfrm>
            <a:off x="1149476" y="1403551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20" name="Freeform 19920"/>
          <p:cNvSpPr/>
          <p:nvPr/>
        </p:nvSpPr>
        <p:spPr>
          <a:xfrm>
            <a:off x="1223518" y="1403551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21" name="Freeform 19921"/>
          <p:cNvSpPr/>
          <p:nvPr/>
        </p:nvSpPr>
        <p:spPr>
          <a:xfrm>
            <a:off x="1294510" y="1366975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22" name="Freeform 19922"/>
          <p:cNvSpPr/>
          <p:nvPr/>
        </p:nvSpPr>
        <p:spPr>
          <a:xfrm>
            <a:off x="1365630" y="1374595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23" name="Freeform 19923"/>
          <p:cNvSpPr/>
          <p:nvPr/>
        </p:nvSpPr>
        <p:spPr>
          <a:xfrm>
            <a:off x="1462277" y="1403551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24" name="Freeform 19924"/>
          <p:cNvSpPr/>
          <p:nvPr/>
        </p:nvSpPr>
        <p:spPr>
          <a:xfrm>
            <a:off x="1496694" y="1388311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25" name="Freeform 19925"/>
          <p:cNvSpPr/>
          <p:nvPr/>
        </p:nvSpPr>
        <p:spPr>
          <a:xfrm>
            <a:off x="1541271" y="1403551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26" name="Freeform 19926"/>
          <p:cNvSpPr/>
          <p:nvPr/>
        </p:nvSpPr>
        <p:spPr>
          <a:xfrm>
            <a:off x="685800" y="1545283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27" name="Freeform 19927"/>
          <p:cNvSpPr/>
          <p:nvPr/>
        </p:nvSpPr>
        <p:spPr>
          <a:xfrm>
            <a:off x="801878" y="1545791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28" name="Freeform 19928"/>
          <p:cNvSpPr/>
          <p:nvPr/>
        </p:nvSpPr>
        <p:spPr>
          <a:xfrm>
            <a:off x="902970" y="1545791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29" name="Freeform 19929"/>
          <p:cNvSpPr/>
          <p:nvPr/>
        </p:nvSpPr>
        <p:spPr>
          <a:xfrm>
            <a:off x="1052067" y="1545791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3200400" y="0"/>
                </a:moveTo>
                <a:lnTo>
                  <a:pt x="3200400" y="3594100"/>
                </a:lnTo>
                <a:lnTo>
                  <a:pt x="1473200" y="3594100"/>
                </a:lnTo>
                <a:lnTo>
                  <a:pt x="1473200" y="0"/>
                </a:ln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lnTo>
                  <a:pt x="1473200" y="4978400"/>
                </a:lnTo>
                <a:lnTo>
                  <a:pt x="3200400" y="4978400"/>
                </a:lnTo>
                <a:lnTo>
                  <a:pt x="3200400" y="8636000"/>
                </a:lnTo>
                <a:lnTo>
                  <a:pt x="4673600" y="8636000"/>
                </a:lnTo>
                <a:lnTo>
                  <a:pt x="4673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30" name="Freeform 19930"/>
          <p:cNvSpPr/>
          <p:nvPr/>
        </p:nvSpPr>
        <p:spPr>
          <a:xfrm>
            <a:off x="1171194" y="1545791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31" name="Freeform 19931"/>
          <p:cNvSpPr/>
          <p:nvPr/>
        </p:nvSpPr>
        <p:spPr>
          <a:xfrm>
            <a:off x="1219961" y="1542235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32" name="Freeform 19932"/>
          <p:cNvSpPr/>
          <p:nvPr/>
        </p:nvSpPr>
        <p:spPr>
          <a:xfrm>
            <a:off x="1319276" y="1545791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33" name="Freeform 19933"/>
          <p:cNvSpPr/>
          <p:nvPr/>
        </p:nvSpPr>
        <p:spPr>
          <a:xfrm>
            <a:off x="1423416" y="1542235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34" name="Freeform 19934"/>
          <p:cNvSpPr/>
          <p:nvPr/>
        </p:nvSpPr>
        <p:spPr>
          <a:xfrm>
            <a:off x="1540509" y="1545791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35" name="Freeform 19935"/>
          <p:cNvSpPr/>
          <p:nvPr/>
        </p:nvSpPr>
        <p:spPr>
          <a:xfrm>
            <a:off x="1635760" y="1545791"/>
            <a:ext cx="102108" cy="172720"/>
          </a:xfrm>
          <a:custGeom>
            <a:avLst/>
            <a:gdLst/>
            <a:ahLst/>
            <a:cxnLst/>
            <a:rect l="0" t="0" r="0" b="0"/>
            <a:pathLst>
              <a:path w="5105400" h="8636000">
                <a:moveTo>
                  <a:pt x="5105400" y="0"/>
                </a:moveTo>
                <a:lnTo>
                  <a:pt x="3657600" y="0"/>
                </a:lnTo>
                <a:lnTo>
                  <a:pt x="2616200" y="3619500"/>
                </a:lnTo>
                <a:lnTo>
                  <a:pt x="2565400" y="3619500"/>
                </a:lnTo>
                <a:lnTo>
                  <a:pt x="1549400" y="0"/>
                </a:lnTo>
                <a:lnTo>
                  <a:pt x="0" y="0"/>
                </a:lnTo>
                <a:lnTo>
                  <a:pt x="1816100" y="5473700"/>
                </a:lnTo>
                <a:lnTo>
                  <a:pt x="1816100" y="8636000"/>
                </a:lnTo>
                <a:lnTo>
                  <a:pt x="3302000" y="8636000"/>
                </a:lnTo>
                <a:lnTo>
                  <a:pt x="3302000" y="5422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36" name="Rectangle 19936"/>
          <p:cNvSpPr/>
          <p:nvPr/>
        </p:nvSpPr>
        <p:spPr>
          <a:xfrm>
            <a:off x="685800" y="1795290"/>
            <a:ext cx="2519220" cy="1842088"/>
          </a:xfrm>
          <a:prstGeom prst="rect">
            <a:avLst/>
          </a:prstGeom>
        </p:spPr>
      </p:sp>
      <p:sp>
        <p:nvSpPr>
          <p:cNvPr id="19937" name="Freeform 19937"/>
          <p:cNvSpPr/>
          <p:nvPr/>
        </p:nvSpPr>
        <p:spPr>
          <a:xfrm>
            <a:off x="687400" y="1847137"/>
            <a:ext cx="62407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38" name="Freeform 19938"/>
          <p:cNvSpPr/>
          <p:nvPr/>
        </p:nvSpPr>
        <p:spPr>
          <a:xfrm>
            <a:off x="759637" y="18416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39" name="Freeform 19939"/>
          <p:cNvSpPr/>
          <p:nvPr/>
        </p:nvSpPr>
        <p:spPr>
          <a:xfrm>
            <a:off x="820445" y="1873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40" name="Freeform 19940"/>
          <p:cNvSpPr/>
          <p:nvPr/>
        </p:nvSpPr>
        <p:spPr>
          <a:xfrm>
            <a:off x="912571" y="18731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41" name="Freeform 19941"/>
          <p:cNvSpPr/>
          <p:nvPr/>
        </p:nvSpPr>
        <p:spPr>
          <a:xfrm>
            <a:off x="959091" y="1859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42" name="Freeform 19942"/>
          <p:cNvSpPr/>
          <p:nvPr/>
        </p:nvSpPr>
        <p:spPr>
          <a:xfrm>
            <a:off x="1003668" y="18745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43" name="Freeform 19943"/>
          <p:cNvSpPr/>
          <p:nvPr/>
        </p:nvSpPr>
        <p:spPr>
          <a:xfrm>
            <a:off x="1063561" y="18416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44" name="Freeform 19944"/>
          <p:cNvSpPr/>
          <p:nvPr/>
        </p:nvSpPr>
        <p:spPr>
          <a:xfrm>
            <a:off x="1130655" y="1874569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45" name="Freeform 19945"/>
          <p:cNvSpPr/>
          <p:nvPr/>
        </p:nvSpPr>
        <p:spPr>
          <a:xfrm>
            <a:off x="1219695" y="1873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46" name="Freeform 19946"/>
          <p:cNvSpPr/>
          <p:nvPr/>
        </p:nvSpPr>
        <p:spPr>
          <a:xfrm>
            <a:off x="1283589" y="184027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47" name="Freeform 19947"/>
          <p:cNvSpPr/>
          <p:nvPr/>
        </p:nvSpPr>
        <p:spPr>
          <a:xfrm>
            <a:off x="1346111" y="1847137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48" name="Freeform 19948"/>
          <p:cNvSpPr/>
          <p:nvPr/>
        </p:nvSpPr>
        <p:spPr>
          <a:xfrm>
            <a:off x="1433093" y="18731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49" name="Freeform 19949"/>
          <p:cNvSpPr/>
          <p:nvPr/>
        </p:nvSpPr>
        <p:spPr>
          <a:xfrm>
            <a:off x="1464068" y="1859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50" name="Freeform 19950"/>
          <p:cNvSpPr/>
          <p:nvPr/>
        </p:nvSpPr>
        <p:spPr>
          <a:xfrm>
            <a:off x="1541678" y="1847137"/>
            <a:ext cx="60579" cy="80924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51" name="Freeform 19951"/>
          <p:cNvSpPr/>
          <p:nvPr/>
        </p:nvSpPr>
        <p:spPr>
          <a:xfrm>
            <a:off x="1621459" y="18485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52" name="Freeform 19952"/>
          <p:cNvSpPr/>
          <p:nvPr/>
        </p:nvSpPr>
        <p:spPr>
          <a:xfrm>
            <a:off x="1644434" y="18731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53" name="Freeform 19953"/>
          <p:cNvSpPr/>
          <p:nvPr/>
        </p:nvSpPr>
        <p:spPr>
          <a:xfrm>
            <a:off x="1690954" y="1859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54" name="Freeform 19954"/>
          <p:cNvSpPr/>
          <p:nvPr/>
        </p:nvSpPr>
        <p:spPr>
          <a:xfrm>
            <a:off x="1732787" y="1873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55" name="Freeform 19955"/>
          <p:cNvSpPr/>
          <p:nvPr/>
        </p:nvSpPr>
        <p:spPr>
          <a:xfrm>
            <a:off x="1803654" y="18731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56" name="Freeform 19956"/>
          <p:cNvSpPr/>
          <p:nvPr/>
        </p:nvSpPr>
        <p:spPr>
          <a:xfrm>
            <a:off x="1834857" y="1874569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57" name="Freeform 19957"/>
          <p:cNvSpPr/>
          <p:nvPr/>
        </p:nvSpPr>
        <p:spPr>
          <a:xfrm>
            <a:off x="1923840" y="18731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58" name="Freeform 19958"/>
          <p:cNvSpPr/>
          <p:nvPr/>
        </p:nvSpPr>
        <p:spPr>
          <a:xfrm>
            <a:off x="1979275" y="1859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59" name="Freeform 19959"/>
          <p:cNvSpPr/>
          <p:nvPr/>
        </p:nvSpPr>
        <p:spPr>
          <a:xfrm>
            <a:off x="2047512" y="1859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60" name="Freeform 19960"/>
          <p:cNvSpPr/>
          <p:nvPr/>
        </p:nvSpPr>
        <p:spPr>
          <a:xfrm>
            <a:off x="2092090" y="18416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61" name="Freeform 19961"/>
          <p:cNvSpPr/>
          <p:nvPr/>
        </p:nvSpPr>
        <p:spPr>
          <a:xfrm>
            <a:off x="2152897" y="1873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62" name="Freeform 19962"/>
          <p:cNvSpPr/>
          <p:nvPr/>
        </p:nvSpPr>
        <p:spPr>
          <a:xfrm>
            <a:off x="2252224" y="1847137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914400" y="4813300"/>
                </a:moveTo>
                <a:lnTo>
                  <a:pt x="2438400" y="4813300"/>
                </a:lnTo>
                <a:lnTo>
                  <a:pt x="4902200" y="8991600"/>
                </a:lnTo>
                <a:lnTo>
                  <a:pt x="6019800" y="8991600"/>
                </a:lnTo>
                <a:lnTo>
                  <a:pt x="3429000" y="4724400"/>
                </a:lnTo>
                <a:cubicBezTo>
                  <a:pt x="4902200" y="4597400"/>
                  <a:pt x="5727700" y="3644900"/>
                  <a:pt x="5727700" y="2400300"/>
                </a:cubicBezTo>
                <a:cubicBezTo>
                  <a:pt x="5727700" y="787400"/>
                  <a:pt x="4597400" y="0"/>
                  <a:pt x="2768600" y="0"/>
                </a:cubicBez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  <a:moveTo>
                  <a:pt x="914400" y="838200"/>
                </a:moveTo>
                <a:lnTo>
                  <a:pt x="2540000" y="838200"/>
                </a:lnTo>
                <a:cubicBezTo>
                  <a:pt x="4178300" y="838200"/>
                  <a:pt x="4737100" y="1536700"/>
                  <a:pt x="4737100" y="2400300"/>
                </a:cubicBezTo>
                <a:cubicBezTo>
                  <a:pt x="4737100" y="3263900"/>
                  <a:pt x="4178300" y="3975100"/>
                  <a:pt x="25400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63" name="Freeform 19963"/>
          <p:cNvSpPr/>
          <p:nvPr/>
        </p:nvSpPr>
        <p:spPr>
          <a:xfrm>
            <a:off x="2314517" y="1873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64" name="Freeform 19964"/>
          <p:cNvSpPr/>
          <p:nvPr/>
        </p:nvSpPr>
        <p:spPr>
          <a:xfrm>
            <a:off x="2384469" y="187319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65" name="Freeform 19965"/>
          <p:cNvSpPr/>
          <p:nvPr/>
        </p:nvSpPr>
        <p:spPr>
          <a:xfrm>
            <a:off x="2479681" y="1873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66" name="Freeform 19966"/>
          <p:cNvSpPr/>
          <p:nvPr/>
        </p:nvSpPr>
        <p:spPr>
          <a:xfrm>
            <a:off x="2573750" y="1845079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67" name="Freeform 19967"/>
          <p:cNvSpPr/>
          <p:nvPr/>
        </p:nvSpPr>
        <p:spPr>
          <a:xfrm>
            <a:off x="2637072" y="18729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68" name="Freeform 19968"/>
          <p:cNvSpPr/>
          <p:nvPr/>
        </p:nvSpPr>
        <p:spPr>
          <a:xfrm>
            <a:off x="2694908" y="18416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69" name="Freeform 19969"/>
          <p:cNvSpPr/>
          <p:nvPr/>
        </p:nvSpPr>
        <p:spPr>
          <a:xfrm>
            <a:off x="2755715" y="1873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70" name="Freeform 19970"/>
          <p:cNvSpPr/>
          <p:nvPr/>
        </p:nvSpPr>
        <p:spPr>
          <a:xfrm>
            <a:off x="2823495" y="1873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71" name="Freeform 19971"/>
          <p:cNvSpPr/>
          <p:nvPr/>
        </p:nvSpPr>
        <p:spPr>
          <a:xfrm>
            <a:off x="2895733" y="18416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72" name="Freeform 19972"/>
          <p:cNvSpPr/>
          <p:nvPr/>
        </p:nvSpPr>
        <p:spPr>
          <a:xfrm>
            <a:off x="2951683" y="18485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73" name="Freeform 19973"/>
          <p:cNvSpPr/>
          <p:nvPr/>
        </p:nvSpPr>
        <p:spPr>
          <a:xfrm>
            <a:off x="2974657" y="18731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74" name="Freeform 19974"/>
          <p:cNvSpPr/>
          <p:nvPr/>
        </p:nvSpPr>
        <p:spPr>
          <a:xfrm>
            <a:off x="3055353" y="18731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75" name="Freeform 19975"/>
          <p:cNvSpPr/>
          <p:nvPr/>
        </p:nvSpPr>
        <p:spPr>
          <a:xfrm>
            <a:off x="3116846" y="18731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76" name="Freeform 19976"/>
          <p:cNvSpPr/>
          <p:nvPr/>
        </p:nvSpPr>
        <p:spPr>
          <a:xfrm>
            <a:off x="693754" y="2000908"/>
            <a:ext cx="1060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77" name="Freeform 19977"/>
          <p:cNvSpPr/>
          <p:nvPr/>
        </p:nvSpPr>
        <p:spPr>
          <a:xfrm>
            <a:off x="719608" y="2025597"/>
            <a:ext cx="4485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78" name="Freeform 19978"/>
          <p:cNvSpPr/>
          <p:nvPr/>
        </p:nvSpPr>
        <p:spPr>
          <a:xfrm>
            <a:off x="775071" y="2026969"/>
            <a:ext cx="50160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79" name="Freeform 19979"/>
          <p:cNvSpPr/>
          <p:nvPr/>
        </p:nvSpPr>
        <p:spPr>
          <a:xfrm>
            <a:off x="831971" y="2025597"/>
            <a:ext cx="5082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80" name="Freeform 19980"/>
          <p:cNvSpPr/>
          <p:nvPr/>
        </p:nvSpPr>
        <p:spPr>
          <a:xfrm>
            <a:off x="891633" y="2025597"/>
            <a:ext cx="3999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81" name="Freeform 19981"/>
          <p:cNvSpPr/>
          <p:nvPr/>
        </p:nvSpPr>
        <p:spPr>
          <a:xfrm>
            <a:off x="936490" y="2011881"/>
            <a:ext cx="3358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82" name="Freeform 19982"/>
          <p:cNvSpPr/>
          <p:nvPr/>
        </p:nvSpPr>
        <p:spPr>
          <a:xfrm>
            <a:off x="979468" y="2000908"/>
            <a:ext cx="1060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83" name="Freeform 19983"/>
          <p:cNvSpPr/>
          <p:nvPr/>
        </p:nvSpPr>
        <p:spPr>
          <a:xfrm>
            <a:off x="1003223" y="2025597"/>
            <a:ext cx="53806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84" name="Freeform 19984"/>
          <p:cNvSpPr/>
          <p:nvPr/>
        </p:nvSpPr>
        <p:spPr>
          <a:xfrm>
            <a:off x="1070618" y="2025597"/>
            <a:ext cx="4397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85" name="Freeform 19985"/>
          <p:cNvSpPr/>
          <p:nvPr/>
        </p:nvSpPr>
        <p:spPr>
          <a:xfrm>
            <a:off x="1124093" y="2011881"/>
            <a:ext cx="3358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86" name="Freeform 19986"/>
          <p:cNvSpPr/>
          <p:nvPr/>
        </p:nvSpPr>
        <p:spPr>
          <a:xfrm>
            <a:off x="1167072" y="2000908"/>
            <a:ext cx="1060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87" name="Freeform 19987"/>
          <p:cNvSpPr/>
          <p:nvPr/>
        </p:nvSpPr>
        <p:spPr>
          <a:xfrm>
            <a:off x="1190826" y="2025597"/>
            <a:ext cx="5491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88" name="Freeform 19988"/>
          <p:cNvSpPr/>
          <p:nvPr/>
        </p:nvSpPr>
        <p:spPr>
          <a:xfrm>
            <a:off x="1258332" y="2025597"/>
            <a:ext cx="4485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89" name="Freeform 19989"/>
          <p:cNvSpPr/>
          <p:nvPr/>
        </p:nvSpPr>
        <p:spPr>
          <a:xfrm>
            <a:off x="1346057" y="2000908"/>
            <a:ext cx="1060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90" name="Freeform 19990"/>
          <p:cNvSpPr/>
          <p:nvPr/>
        </p:nvSpPr>
        <p:spPr>
          <a:xfrm>
            <a:off x="1371911" y="2025597"/>
            <a:ext cx="4485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91" name="Freeform 19991"/>
          <p:cNvSpPr/>
          <p:nvPr/>
        </p:nvSpPr>
        <p:spPr>
          <a:xfrm>
            <a:off x="1427374" y="2011881"/>
            <a:ext cx="3358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92" name="Freeform 19992"/>
          <p:cNvSpPr/>
          <p:nvPr/>
        </p:nvSpPr>
        <p:spPr>
          <a:xfrm>
            <a:off x="1467701" y="2025597"/>
            <a:ext cx="5491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93" name="Freeform 19993"/>
          <p:cNvSpPr/>
          <p:nvPr/>
        </p:nvSpPr>
        <p:spPr>
          <a:xfrm>
            <a:off x="1555205" y="2011881"/>
            <a:ext cx="3358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94" name="Freeform 19994"/>
          <p:cNvSpPr/>
          <p:nvPr/>
        </p:nvSpPr>
        <p:spPr>
          <a:xfrm>
            <a:off x="1598184" y="1994050"/>
            <a:ext cx="4430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95" name="Freeform 19995"/>
          <p:cNvSpPr/>
          <p:nvPr/>
        </p:nvSpPr>
        <p:spPr>
          <a:xfrm>
            <a:off x="1656852" y="2025597"/>
            <a:ext cx="5082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96" name="Freeform 19996"/>
          <p:cNvSpPr/>
          <p:nvPr/>
        </p:nvSpPr>
        <p:spPr>
          <a:xfrm>
            <a:off x="1746123" y="2025597"/>
            <a:ext cx="77670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97" name="Freeform 19997"/>
          <p:cNvSpPr/>
          <p:nvPr/>
        </p:nvSpPr>
        <p:spPr>
          <a:xfrm>
            <a:off x="1838047" y="2025597"/>
            <a:ext cx="5491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98" name="Freeform 19998"/>
          <p:cNvSpPr/>
          <p:nvPr/>
        </p:nvSpPr>
        <p:spPr>
          <a:xfrm>
            <a:off x="1901797" y="2025597"/>
            <a:ext cx="3999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99" name="Freeform 19999"/>
          <p:cNvSpPr/>
          <p:nvPr/>
        </p:nvSpPr>
        <p:spPr>
          <a:xfrm>
            <a:off x="1946654" y="2011881"/>
            <a:ext cx="3358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00" name="Freeform 20000"/>
          <p:cNvSpPr/>
          <p:nvPr/>
        </p:nvSpPr>
        <p:spPr>
          <a:xfrm>
            <a:off x="2012834" y="2025597"/>
            <a:ext cx="5082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01" name="Freeform 20001"/>
          <p:cNvSpPr/>
          <p:nvPr/>
        </p:nvSpPr>
        <p:spPr>
          <a:xfrm>
            <a:off x="2072496" y="2025597"/>
            <a:ext cx="3999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02" name="Freeform 20002"/>
          <p:cNvSpPr/>
          <p:nvPr/>
        </p:nvSpPr>
        <p:spPr>
          <a:xfrm>
            <a:off x="2119452" y="2025597"/>
            <a:ext cx="3999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03" name="Freeform 20003"/>
          <p:cNvSpPr/>
          <p:nvPr/>
        </p:nvSpPr>
        <p:spPr>
          <a:xfrm>
            <a:off x="2168065" y="2025597"/>
            <a:ext cx="5082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04" name="Freeform 20004"/>
          <p:cNvSpPr/>
          <p:nvPr/>
        </p:nvSpPr>
        <p:spPr>
          <a:xfrm>
            <a:off x="2231484" y="2025597"/>
            <a:ext cx="4485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05" name="Freeform 20005"/>
          <p:cNvSpPr/>
          <p:nvPr/>
        </p:nvSpPr>
        <p:spPr>
          <a:xfrm>
            <a:off x="2286947" y="2011881"/>
            <a:ext cx="3358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06" name="Freeform 20006"/>
          <p:cNvSpPr/>
          <p:nvPr/>
        </p:nvSpPr>
        <p:spPr>
          <a:xfrm>
            <a:off x="2329926" y="2000908"/>
            <a:ext cx="1060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07" name="Freeform 20007"/>
          <p:cNvSpPr/>
          <p:nvPr/>
        </p:nvSpPr>
        <p:spPr>
          <a:xfrm>
            <a:off x="2353680" y="2025597"/>
            <a:ext cx="4397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08" name="Freeform 20008"/>
          <p:cNvSpPr/>
          <p:nvPr/>
        </p:nvSpPr>
        <p:spPr>
          <a:xfrm>
            <a:off x="2415220" y="1994050"/>
            <a:ext cx="7292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09" name="Freeform 20009"/>
          <p:cNvSpPr/>
          <p:nvPr/>
        </p:nvSpPr>
        <p:spPr>
          <a:xfrm>
            <a:off x="2439195" y="2069603"/>
            <a:ext cx="16351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10" name="Freeform 20010"/>
          <p:cNvSpPr/>
          <p:nvPr/>
        </p:nvSpPr>
        <p:spPr>
          <a:xfrm>
            <a:off x="2492117" y="2025597"/>
            <a:ext cx="3999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11" name="Freeform 20011"/>
          <p:cNvSpPr/>
          <p:nvPr/>
        </p:nvSpPr>
        <p:spPr>
          <a:xfrm>
            <a:off x="2540731" y="2025597"/>
            <a:ext cx="5491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12" name="Freeform 20012"/>
          <p:cNvSpPr/>
          <p:nvPr/>
        </p:nvSpPr>
        <p:spPr>
          <a:xfrm>
            <a:off x="2608790" y="2025597"/>
            <a:ext cx="5513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13" name="Freeform 20013"/>
          <p:cNvSpPr/>
          <p:nvPr/>
        </p:nvSpPr>
        <p:spPr>
          <a:xfrm>
            <a:off x="2676186" y="1994050"/>
            <a:ext cx="4430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14" name="Freeform 20014"/>
          <p:cNvSpPr/>
          <p:nvPr/>
        </p:nvSpPr>
        <p:spPr>
          <a:xfrm>
            <a:off x="2737504" y="2000908"/>
            <a:ext cx="1060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15" name="Freeform 20015"/>
          <p:cNvSpPr/>
          <p:nvPr/>
        </p:nvSpPr>
        <p:spPr>
          <a:xfrm>
            <a:off x="2759602" y="2025597"/>
            <a:ext cx="3999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16" name="Freeform 20016"/>
          <p:cNvSpPr/>
          <p:nvPr/>
        </p:nvSpPr>
        <p:spPr>
          <a:xfrm>
            <a:off x="2804459" y="2011881"/>
            <a:ext cx="3358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17" name="Freeform 20017"/>
          <p:cNvSpPr/>
          <p:nvPr/>
        </p:nvSpPr>
        <p:spPr>
          <a:xfrm>
            <a:off x="2847437" y="2000908"/>
            <a:ext cx="1060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18" name="Freeform 20018"/>
          <p:cNvSpPr/>
          <p:nvPr/>
        </p:nvSpPr>
        <p:spPr>
          <a:xfrm>
            <a:off x="2871191" y="2025369"/>
            <a:ext cx="46293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19" name="Freeform 20019"/>
          <p:cNvSpPr/>
          <p:nvPr/>
        </p:nvSpPr>
        <p:spPr>
          <a:xfrm>
            <a:off x="2924334" y="2025597"/>
            <a:ext cx="4397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20" name="Freeform 20020"/>
          <p:cNvSpPr/>
          <p:nvPr/>
        </p:nvSpPr>
        <p:spPr>
          <a:xfrm>
            <a:off x="2977809" y="2011881"/>
            <a:ext cx="3358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21" name="Freeform 20021"/>
          <p:cNvSpPr/>
          <p:nvPr/>
        </p:nvSpPr>
        <p:spPr>
          <a:xfrm>
            <a:off x="3018136" y="2025597"/>
            <a:ext cx="50823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22" name="Freeform 20022"/>
          <p:cNvSpPr/>
          <p:nvPr/>
        </p:nvSpPr>
        <p:spPr>
          <a:xfrm>
            <a:off x="3078572" y="1994050"/>
            <a:ext cx="5513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23" name="Freeform 20023"/>
          <p:cNvSpPr/>
          <p:nvPr/>
        </p:nvSpPr>
        <p:spPr>
          <a:xfrm>
            <a:off x="3148729" y="2069603"/>
            <a:ext cx="16351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24" name="Freeform 20024"/>
          <p:cNvSpPr/>
          <p:nvPr/>
        </p:nvSpPr>
        <p:spPr>
          <a:xfrm>
            <a:off x="690963" y="2177997"/>
            <a:ext cx="4281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25" name="Freeform 20025"/>
          <p:cNvSpPr/>
          <p:nvPr/>
        </p:nvSpPr>
        <p:spPr>
          <a:xfrm>
            <a:off x="746470" y="2177997"/>
            <a:ext cx="4367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26" name="Freeform 20026"/>
          <p:cNvSpPr/>
          <p:nvPr/>
        </p:nvSpPr>
        <p:spPr>
          <a:xfrm>
            <a:off x="801009" y="2146450"/>
            <a:ext cx="5367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27" name="Freeform 20027"/>
          <p:cNvSpPr/>
          <p:nvPr/>
        </p:nvSpPr>
        <p:spPr>
          <a:xfrm>
            <a:off x="888034" y="2177997"/>
            <a:ext cx="4948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28" name="Freeform 20028"/>
          <p:cNvSpPr/>
          <p:nvPr/>
        </p:nvSpPr>
        <p:spPr>
          <a:xfrm>
            <a:off x="947521" y="2177997"/>
            <a:ext cx="4367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29" name="Freeform 20029"/>
          <p:cNvSpPr/>
          <p:nvPr/>
        </p:nvSpPr>
        <p:spPr>
          <a:xfrm>
            <a:off x="1002060" y="2146450"/>
            <a:ext cx="5367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30" name="Freeform 20030"/>
          <p:cNvSpPr/>
          <p:nvPr/>
        </p:nvSpPr>
        <p:spPr>
          <a:xfrm>
            <a:off x="1068862" y="2179369"/>
            <a:ext cx="4367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31" name="Freeform 20031"/>
          <p:cNvSpPr/>
          <p:nvPr/>
        </p:nvSpPr>
        <p:spPr>
          <a:xfrm>
            <a:off x="1126628" y="2177997"/>
            <a:ext cx="2861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32" name="Freeform 20032"/>
          <p:cNvSpPr/>
          <p:nvPr/>
        </p:nvSpPr>
        <p:spPr>
          <a:xfrm>
            <a:off x="1159652" y="2153308"/>
            <a:ext cx="1032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33" name="Freeform 20033"/>
          <p:cNvSpPr/>
          <p:nvPr/>
        </p:nvSpPr>
        <p:spPr>
          <a:xfrm>
            <a:off x="1182565" y="2177997"/>
            <a:ext cx="4367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34" name="Freeform 20034"/>
          <p:cNvSpPr/>
          <p:nvPr/>
        </p:nvSpPr>
        <p:spPr>
          <a:xfrm>
            <a:off x="1237964" y="2177997"/>
            <a:ext cx="52387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35" name="Freeform 20035"/>
          <p:cNvSpPr/>
          <p:nvPr/>
        </p:nvSpPr>
        <p:spPr>
          <a:xfrm>
            <a:off x="1320472" y="2145079"/>
            <a:ext cx="33669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36" name="Freeform 20036"/>
          <p:cNvSpPr/>
          <p:nvPr/>
        </p:nvSpPr>
        <p:spPr>
          <a:xfrm>
            <a:off x="1353604" y="2177997"/>
            <a:ext cx="5346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37" name="Freeform 20037"/>
          <p:cNvSpPr/>
          <p:nvPr/>
        </p:nvSpPr>
        <p:spPr>
          <a:xfrm>
            <a:off x="1417931" y="2177997"/>
            <a:ext cx="2861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38" name="Freeform 20038"/>
          <p:cNvSpPr/>
          <p:nvPr/>
        </p:nvSpPr>
        <p:spPr>
          <a:xfrm>
            <a:off x="1452376" y="2177997"/>
            <a:ext cx="7562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39" name="Freeform 20039"/>
          <p:cNvSpPr/>
          <p:nvPr/>
        </p:nvSpPr>
        <p:spPr>
          <a:xfrm>
            <a:off x="1562421" y="2177997"/>
            <a:ext cx="5346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40" name="Freeform 20040"/>
          <p:cNvSpPr/>
          <p:nvPr/>
        </p:nvSpPr>
        <p:spPr>
          <a:xfrm>
            <a:off x="1620187" y="2145079"/>
            <a:ext cx="33669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41" name="Freeform 20041"/>
          <p:cNvSpPr/>
          <p:nvPr/>
        </p:nvSpPr>
        <p:spPr>
          <a:xfrm>
            <a:off x="1678706" y="2146450"/>
            <a:ext cx="43136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42" name="Freeform 20042"/>
          <p:cNvSpPr/>
          <p:nvPr/>
        </p:nvSpPr>
        <p:spPr>
          <a:xfrm>
            <a:off x="1736149" y="2179369"/>
            <a:ext cx="4367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43" name="Freeform 20043"/>
          <p:cNvSpPr/>
          <p:nvPr/>
        </p:nvSpPr>
        <p:spPr>
          <a:xfrm>
            <a:off x="1793055" y="2177997"/>
            <a:ext cx="7562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44" name="Freeform 20044"/>
          <p:cNvSpPr/>
          <p:nvPr/>
        </p:nvSpPr>
        <p:spPr>
          <a:xfrm>
            <a:off x="1880295" y="2177997"/>
            <a:ext cx="4281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45" name="Freeform 20045"/>
          <p:cNvSpPr/>
          <p:nvPr/>
        </p:nvSpPr>
        <p:spPr>
          <a:xfrm>
            <a:off x="1935802" y="2177997"/>
            <a:ext cx="4367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46" name="Freeform 20046"/>
          <p:cNvSpPr/>
          <p:nvPr/>
        </p:nvSpPr>
        <p:spPr>
          <a:xfrm>
            <a:off x="2014007" y="2177769"/>
            <a:ext cx="45072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47" name="Freeform 20047"/>
          <p:cNvSpPr/>
          <p:nvPr/>
        </p:nvSpPr>
        <p:spPr>
          <a:xfrm>
            <a:off x="2063490" y="2177997"/>
            <a:ext cx="5346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48" name="Freeform 20048"/>
          <p:cNvSpPr/>
          <p:nvPr/>
        </p:nvSpPr>
        <p:spPr>
          <a:xfrm>
            <a:off x="2126957" y="2177997"/>
            <a:ext cx="7562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49" name="Freeform 20049"/>
          <p:cNvSpPr/>
          <p:nvPr/>
        </p:nvSpPr>
        <p:spPr>
          <a:xfrm>
            <a:off x="2216241" y="2177997"/>
            <a:ext cx="7562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50" name="Freeform 20050"/>
          <p:cNvSpPr/>
          <p:nvPr/>
        </p:nvSpPr>
        <p:spPr>
          <a:xfrm>
            <a:off x="2306063" y="2179369"/>
            <a:ext cx="4367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51" name="Freeform 20051"/>
          <p:cNvSpPr/>
          <p:nvPr/>
        </p:nvSpPr>
        <p:spPr>
          <a:xfrm>
            <a:off x="2362969" y="2177997"/>
            <a:ext cx="4367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52" name="Freeform 20052"/>
          <p:cNvSpPr/>
          <p:nvPr/>
        </p:nvSpPr>
        <p:spPr>
          <a:xfrm>
            <a:off x="2420950" y="2153308"/>
            <a:ext cx="1032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53" name="Freeform 20053"/>
          <p:cNvSpPr/>
          <p:nvPr/>
        </p:nvSpPr>
        <p:spPr>
          <a:xfrm>
            <a:off x="2441819" y="2177769"/>
            <a:ext cx="45072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54" name="Freeform 20054"/>
          <p:cNvSpPr/>
          <p:nvPr/>
        </p:nvSpPr>
        <p:spPr>
          <a:xfrm>
            <a:off x="2491302" y="2177997"/>
            <a:ext cx="4281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55" name="Freeform 20055"/>
          <p:cNvSpPr/>
          <p:nvPr/>
        </p:nvSpPr>
        <p:spPr>
          <a:xfrm>
            <a:off x="2541107" y="2164281"/>
            <a:ext cx="32701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56" name="Freeform 20056"/>
          <p:cNvSpPr/>
          <p:nvPr/>
        </p:nvSpPr>
        <p:spPr>
          <a:xfrm>
            <a:off x="2580694" y="2153308"/>
            <a:ext cx="1032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57" name="Freeform 20057"/>
          <p:cNvSpPr/>
          <p:nvPr/>
        </p:nvSpPr>
        <p:spPr>
          <a:xfrm>
            <a:off x="2601562" y="2177997"/>
            <a:ext cx="5346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58" name="Freeform 20058"/>
          <p:cNvSpPr/>
          <p:nvPr/>
        </p:nvSpPr>
        <p:spPr>
          <a:xfrm>
            <a:off x="2665030" y="2177997"/>
            <a:ext cx="4367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59" name="Freeform 20059"/>
          <p:cNvSpPr/>
          <p:nvPr/>
        </p:nvSpPr>
        <p:spPr>
          <a:xfrm>
            <a:off x="2724409" y="2221203"/>
            <a:ext cx="11617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60" name="Freeform 20060"/>
          <p:cNvSpPr/>
          <p:nvPr/>
        </p:nvSpPr>
        <p:spPr>
          <a:xfrm>
            <a:off x="2770988" y="2149879"/>
            <a:ext cx="49052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61" name="Freeform 20061"/>
          <p:cNvSpPr/>
          <p:nvPr/>
        </p:nvSpPr>
        <p:spPr>
          <a:xfrm>
            <a:off x="2824558" y="2164281"/>
            <a:ext cx="32701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62" name="Freeform 20062"/>
          <p:cNvSpPr/>
          <p:nvPr/>
        </p:nvSpPr>
        <p:spPr>
          <a:xfrm>
            <a:off x="2864145" y="2179369"/>
            <a:ext cx="4367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63" name="Freeform 20063"/>
          <p:cNvSpPr/>
          <p:nvPr/>
        </p:nvSpPr>
        <p:spPr>
          <a:xfrm>
            <a:off x="2918145" y="2146450"/>
            <a:ext cx="5367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64" name="Freeform 20064"/>
          <p:cNvSpPr/>
          <p:nvPr/>
        </p:nvSpPr>
        <p:spPr>
          <a:xfrm>
            <a:off x="2982366" y="2177997"/>
            <a:ext cx="4948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65" name="Freeform 20065"/>
          <p:cNvSpPr/>
          <p:nvPr/>
        </p:nvSpPr>
        <p:spPr>
          <a:xfrm>
            <a:off x="3041853" y="2177997"/>
            <a:ext cx="4367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66" name="Freeform 20066"/>
          <p:cNvSpPr/>
          <p:nvPr/>
        </p:nvSpPr>
        <p:spPr>
          <a:xfrm>
            <a:off x="3093595" y="2164281"/>
            <a:ext cx="32701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67" name="Freeform 20067"/>
          <p:cNvSpPr/>
          <p:nvPr/>
        </p:nvSpPr>
        <p:spPr>
          <a:xfrm>
            <a:off x="3128986" y="2177997"/>
            <a:ext cx="3894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68" name="Freeform 20068"/>
          <p:cNvSpPr/>
          <p:nvPr/>
        </p:nvSpPr>
        <p:spPr>
          <a:xfrm>
            <a:off x="690119" y="2328340"/>
            <a:ext cx="56604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69" name="Freeform 20069"/>
          <p:cNvSpPr/>
          <p:nvPr/>
        </p:nvSpPr>
        <p:spPr>
          <a:xfrm>
            <a:off x="750133" y="2329711"/>
            <a:ext cx="65015" cy="55549"/>
          </a:xfrm>
          <a:custGeom>
            <a:avLst/>
            <a:gdLst/>
            <a:ahLst/>
            <a:cxnLst/>
            <a:rect l="0" t="0" r="0" b="0"/>
            <a:pathLst>
              <a:path w="7264400" h="6172200">
                <a:moveTo>
                  <a:pt x="0" y="6172200"/>
                </a:moveTo>
                <a:lnTo>
                  <a:pt x="2222500" y="6172200"/>
                </a:lnTo>
                <a:lnTo>
                  <a:pt x="3670300" y="4114800"/>
                </a:lnTo>
                <a:lnTo>
                  <a:pt x="5016500" y="6172200"/>
                </a:lnTo>
                <a:lnTo>
                  <a:pt x="7264400" y="6172200"/>
                </a:lnTo>
                <a:lnTo>
                  <a:pt x="4889500" y="2870200"/>
                </a:lnTo>
                <a:lnTo>
                  <a:pt x="6896100" y="0"/>
                </a:lnTo>
                <a:lnTo>
                  <a:pt x="4775200" y="0"/>
                </a:lnTo>
                <a:lnTo>
                  <a:pt x="3721100" y="1676400"/>
                </a:lnTo>
                <a:lnTo>
                  <a:pt x="2628900" y="0"/>
                </a:lnTo>
                <a:lnTo>
                  <a:pt x="381000" y="0"/>
                </a:lnTo>
                <a:lnTo>
                  <a:pt x="2438400" y="2870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70" name="Freeform 20070"/>
          <p:cNvSpPr/>
          <p:nvPr/>
        </p:nvSpPr>
        <p:spPr>
          <a:xfrm>
            <a:off x="821855" y="2328340"/>
            <a:ext cx="60014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71" name="Freeform 20071"/>
          <p:cNvSpPr/>
          <p:nvPr/>
        </p:nvSpPr>
        <p:spPr>
          <a:xfrm>
            <a:off x="892099" y="2298850"/>
            <a:ext cx="17049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72" name="Freeform 20072"/>
          <p:cNvSpPr/>
          <p:nvPr/>
        </p:nvSpPr>
        <p:spPr>
          <a:xfrm>
            <a:off x="919378" y="2328340"/>
            <a:ext cx="61378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73" name="Freeform 20073"/>
          <p:cNvSpPr/>
          <p:nvPr/>
        </p:nvSpPr>
        <p:spPr>
          <a:xfrm>
            <a:off x="990759" y="2328340"/>
            <a:ext cx="38872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74" name="Freeform 20074"/>
          <p:cNvSpPr/>
          <p:nvPr/>
        </p:nvSpPr>
        <p:spPr>
          <a:xfrm>
            <a:off x="1033258" y="2328340"/>
            <a:ext cx="56604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75" name="Freeform 20075"/>
          <p:cNvSpPr/>
          <p:nvPr/>
        </p:nvSpPr>
        <p:spPr>
          <a:xfrm>
            <a:off x="1122143" y="2329711"/>
            <a:ext cx="95818" cy="55549"/>
          </a:xfrm>
          <a:custGeom>
            <a:avLst/>
            <a:gdLst/>
            <a:ahLst/>
            <a:cxnLst/>
            <a:rect l="0" t="0" r="0" b="0"/>
            <a:pathLst>
              <a:path w="10706100" h="6172200">
                <a:moveTo>
                  <a:pt x="2260600" y="6172200"/>
                </a:moveTo>
                <a:lnTo>
                  <a:pt x="4178300" y="6172200"/>
                </a:lnTo>
                <a:lnTo>
                  <a:pt x="5321300" y="2070100"/>
                </a:lnTo>
                <a:lnTo>
                  <a:pt x="5346700" y="2070100"/>
                </a:lnTo>
                <a:lnTo>
                  <a:pt x="6629400" y="6172200"/>
                </a:lnTo>
                <a:lnTo>
                  <a:pt x="8509000" y="6172200"/>
                </a:lnTo>
                <a:lnTo>
                  <a:pt x="10706100" y="0"/>
                </a:lnTo>
                <a:lnTo>
                  <a:pt x="8775700" y="0"/>
                </a:lnTo>
                <a:lnTo>
                  <a:pt x="7620000" y="3873500"/>
                </a:lnTo>
                <a:lnTo>
                  <a:pt x="7594600" y="3873500"/>
                </a:lnTo>
                <a:lnTo>
                  <a:pt x="6451600" y="0"/>
                </a:lnTo>
                <a:lnTo>
                  <a:pt x="4368800" y="0"/>
                </a:lnTo>
                <a:lnTo>
                  <a:pt x="3314700" y="3873500"/>
                </a:lnTo>
                <a:lnTo>
                  <a:pt x="32893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76" name="Freeform 20076"/>
          <p:cNvSpPr/>
          <p:nvPr/>
        </p:nvSpPr>
        <p:spPr>
          <a:xfrm>
            <a:off x="1221372" y="2328340"/>
            <a:ext cx="61378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77" name="Freeform 20077"/>
          <p:cNvSpPr/>
          <p:nvPr/>
        </p:nvSpPr>
        <p:spPr>
          <a:xfrm>
            <a:off x="1292753" y="2328340"/>
            <a:ext cx="38872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78" name="Freeform 20078"/>
          <p:cNvSpPr/>
          <p:nvPr/>
        </p:nvSpPr>
        <p:spPr>
          <a:xfrm>
            <a:off x="1339014" y="2298850"/>
            <a:ext cx="57400" cy="86410"/>
          </a:xfrm>
          <a:custGeom>
            <a:avLst/>
            <a:gdLst/>
            <a:ahLst/>
            <a:cxnLst/>
            <a:rect l="0" t="0" r="0" b="0"/>
            <a:pathLst>
              <a:path w="64135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6477000"/>
                </a:lnTo>
                <a:lnTo>
                  <a:pt x="1930400" y="6477000"/>
                </a:lnTo>
                <a:lnTo>
                  <a:pt x="4013200" y="9601200"/>
                </a:lnTo>
                <a:lnTo>
                  <a:pt x="6413500" y="9601200"/>
                </a:lnTo>
                <a:lnTo>
                  <a:pt x="3898900" y="6210300"/>
                </a:lnTo>
                <a:lnTo>
                  <a:pt x="6350000" y="3429000"/>
                </a:lnTo>
                <a:lnTo>
                  <a:pt x="4013200" y="3429000"/>
                </a:lnTo>
                <a:lnTo>
                  <a:pt x="1905000" y="58674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79" name="Freeform 20079"/>
          <p:cNvSpPr/>
          <p:nvPr/>
        </p:nvSpPr>
        <p:spPr>
          <a:xfrm>
            <a:off x="1398914" y="2328340"/>
            <a:ext cx="47170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80" name="Freeform 20080"/>
          <p:cNvSpPr/>
          <p:nvPr/>
        </p:nvSpPr>
        <p:spPr>
          <a:xfrm>
            <a:off x="1477013" y="2297479"/>
            <a:ext cx="35576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81" name="Freeform 20081"/>
          <p:cNvSpPr/>
          <p:nvPr/>
        </p:nvSpPr>
        <p:spPr>
          <a:xfrm>
            <a:off x="1517591" y="2330397"/>
            <a:ext cx="3023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82" name="Freeform 20082"/>
          <p:cNvSpPr/>
          <p:nvPr/>
        </p:nvSpPr>
        <p:spPr>
          <a:xfrm>
            <a:off x="1550189" y="2330397"/>
            <a:ext cx="5649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83" name="Freeform 20083"/>
          <p:cNvSpPr/>
          <p:nvPr/>
        </p:nvSpPr>
        <p:spPr>
          <a:xfrm>
            <a:off x="1619752" y="2330397"/>
            <a:ext cx="79905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84" name="Freeform 20084"/>
          <p:cNvSpPr/>
          <p:nvPr/>
        </p:nvSpPr>
        <p:spPr>
          <a:xfrm>
            <a:off x="1737394" y="2316681"/>
            <a:ext cx="3455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85" name="Freeform 20085"/>
          <p:cNvSpPr/>
          <p:nvPr/>
        </p:nvSpPr>
        <p:spPr>
          <a:xfrm>
            <a:off x="1781723" y="2298850"/>
            <a:ext cx="45579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86" name="Freeform 20086"/>
          <p:cNvSpPr/>
          <p:nvPr/>
        </p:nvSpPr>
        <p:spPr>
          <a:xfrm>
            <a:off x="1842192" y="2330397"/>
            <a:ext cx="5228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87" name="Freeform 20087"/>
          <p:cNvSpPr/>
          <p:nvPr/>
        </p:nvSpPr>
        <p:spPr>
          <a:xfrm>
            <a:off x="1932213" y="2330397"/>
            <a:ext cx="5228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88" name="Freeform 20088"/>
          <p:cNvSpPr/>
          <p:nvPr/>
        </p:nvSpPr>
        <p:spPr>
          <a:xfrm>
            <a:off x="1995410" y="2330397"/>
            <a:ext cx="4523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89" name="Freeform 20089"/>
          <p:cNvSpPr/>
          <p:nvPr/>
        </p:nvSpPr>
        <p:spPr>
          <a:xfrm>
            <a:off x="2057471" y="2330397"/>
            <a:ext cx="3023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90" name="Freeform 20090"/>
          <p:cNvSpPr/>
          <p:nvPr/>
        </p:nvSpPr>
        <p:spPr>
          <a:xfrm>
            <a:off x="2096571" y="2298850"/>
            <a:ext cx="7501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91" name="Freeform 20091"/>
          <p:cNvSpPr/>
          <p:nvPr/>
        </p:nvSpPr>
        <p:spPr>
          <a:xfrm>
            <a:off x="2122145" y="2305708"/>
            <a:ext cx="1091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92" name="Freeform 20092"/>
          <p:cNvSpPr/>
          <p:nvPr/>
        </p:nvSpPr>
        <p:spPr>
          <a:xfrm>
            <a:off x="2146697" y="2330397"/>
            <a:ext cx="5228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93" name="Freeform 20093"/>
          <p:cNvSpPr/>
          <p:nvPr/>
        </p:nvSpPr>
        <p:spPr>
          <a:xfrm>
            <a:off x="2208189" y="2330397"/>
            <a:ext cx="4114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94" name="Freeform 20094"/>
          <p:cNvSpPr/>
          <p:nvPr/>
        </p:nvSpPr>
        <p:spPr>
          <a:xfrm>
            <a:off x="2254450" y="2316681"/>
            <a:ext cx="3455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95" name="Freeform 20095"/>
          <p:cNvSpPr/>
          <p:nvPr/>
        </p:nvSpPr>
        <p:spPr>
          <a:xfrm>
            <a:off x="2322876" y="2330169"/>
            <a:ext cx="47625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96" name="Freeform 20096"/>
          <p:cNvSpPr/>
          <p:nvPr/>
        </p:nvSpPr>
        <p:spPr>
          <a:xfrm>
            <a:off x="2377661" y="2330397"/>
            <a:ext cx="4523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97" name="Freeform 20097"/>
          <p:cNvSpPr/>
          <p:nvPr/>
        </p:nvSpPr>
        <p:spPr>
          <a:xfrm>
            <a:off x="2432788" y="2331769"/>
            <a:ext cx="51603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98" name="Freeform 20098"/>
          <p:cNvSpPr/>
          <p:nvPr/>
        </p:nvSpPr>
        <p:spPr>
          <a:xfrm>
            <a:off x="2491439" y="2330397"/>
            <a:ext cx="5228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99" name="Freeform 20099"/>
          <p:cNvSpPr/>
          <p:nvPr/>
        </p:nvSpPr>
        <p:spPr>
          <a:xfrm>
            <a:off x="2584188" y="2330397"/>
            <a:ext cx="5671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00" name="Freeform 20100"/>
          <p:cNvSpPr/>
          <p:nvPr/>
        </p:nvSpPr>
        <p:spPr>
          <a:xfrm>
            <a:off x="2650909" y="2330397"/>
            <a:ext cx="4523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01" name="Freeform 20101"/>
          <p:cNvSpPr/>
          <p:nvPr/>
        </p:nvSpPr>
        <p:spPr>
          <a:xfrm>
            <a:off x="2712628" y="2305708"/>
            <a:ext cx="1091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02" name="Freeform 20102"/>
          <p:cNvSpPr/>
          <p:nvPr/>
        </p:nvSpPr>
        <p:spPr>
          <a:xfrm>
            <a:off x="2739339" y="2330397"/>
            <a:ext cx="4614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03" name="Freeform 20103"/>
          <p:cNvSpPr/>
          <p:nvPr/>
        </p:nvSpPr>
        <p:spPr>
          <a:xfrm>
            <a:off x="2796512" y="2316681"/>
            <a:ext cx="3455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04" name="Freeform 20104"/>
          <p:cNvSpPr/>
          <p:nvPr/>
        </p:nvSpPr>
        <p:spPr>
          <a:xfrm>
            <a:off x="2840841" y="2305708"/>
            <a:ext cx="1091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05" name="Freeform 20105"/>
          <p:cNvSpPr/>
          <p:nvPr/>
        </p:nvSpPr>
        <p:spPr>
          <a:xfrm>
            <a:off x="2867552" y="2330397"/>
            <a:ext cx="4614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06" name="Freeform 20106"/>
          <p:cNvSpPr/>
          <p:nvPr/>
        </p:nvSpPr>
        <p:spPr>
          <a:xfrm>
            <a:off x="2928590" y="2330397"/>
            <a:ext cx="5535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07" name="Freeform 20107"/>
          <p:cNvSpPr/>
          <p:nvPr/>
        </p:nvSpPr>
        <p:spPr>
          <a:xfrm>
            <a:off x="2996333" y="2330397"/>
            <a:ext cx="4114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08" name="Freeform 20108"/>
          <p:cNvSpPr/>
          <p:nvPr/>
        </p:nvSpPr>
        <p:spPr>
          <a:xfrm>
            <a:off x="3069419" y="2316681"/>
            <a:ext cx="3455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09" name="Freeform 20109"/>
          <p:cNvSpPr/>
          <p:nvPr/>
        </p:nvSpPr>
        <p:spPr>
          <a:xfrm>
            <a:off x="3111020" y="2330397"/>
            <a:ext cx="5649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10" name="Freeform 20110"/>
          <p:cNvSpPr/>
          <p:nvPr/>
        </p:nvSpPr>
        <p:spPr>
          <a:xfrm>
            <a:off x="687341" y="2469081"/>
            <a:ext cx="3348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11" name="Freeform 20111"/>
          <p:cNvSpPr/>
          <p:nvPr/>
        </p:nvSpPr>
        <p:spPr>
          <a:xfrm>
            <a:off x="727542" y="2482797"/>
            <a:ext cx="54739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12" name="Freeform 20112"/>
          <p:cNvSpPr/>
          <p:nvPr/>
        </p:nvSpPr>
        <p:spPr>
          <a:xfrm>
            <a:off x="791864" y="2451250"/>
            <a:ext cx="5495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13" name="Freeform 20113"/>
          <p:cNvSpPr/>
          <p:nvPr/>
        </p:nvSpPr>
        <p:spPr>
          <a:xfrm>
            <a:off x="859930" y="2482797"/>
            <a:ext cx="4383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14" name="Freeform 20114"/>
          <p:cNvSpPr/>
          <p:nvPr/>
        </p:nvSpPr>
        <p:spPr>
          <a:xfrm>
            <a:off x="913458" y="2484169"/>
            <a:ext cx="49893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15" name="Freeform 20115"/>
          <p:cNvSpPr/>
          <p:nvPr/>
        </p:nvSpPr>
        <p:spPr>
          <a:xfrm>
            <a:off x="970841" y="2456737"/>
            <a:ext cx="16300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16" name="Freeform 20116"/>
          <p:cNvSpPr/>
          <p:nvPr/>
        </p:nvSpPr>
        <p:spPr>
          <a:xfrm>
            <a:off x="984597" y="2482797"/>
            <a:ext cx="3987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17" name="Freeform 20117"/>
          <p:cNvSpPr/>
          <p:nvPr/>
        </p:nvSpPr>
        <p:spPr>
          <a:xfrm>
            <a:off x="1060924" y="2482797"/>
            <a:ext cx="77428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18" name="Freeform 20118"/>
          <p:cNvSpPr/>
          <p:nvPr/>
        </p:nvSpPr>
        <p:spPr>
          <a:xfrm>
            <a:off x="1152560" y="2482797"/>
            <a:ext cx="54739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19" name="Freeform 20119"/>
          <p:cNvSpPr/>
          <p:nvPr/>
        </p:nvSpPr>
        <p:spPr>
          <a:xfrm>
            <a:off x="1216881" y="2451250"/>
            <a:ext cx="5495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20" name="Freeform 20120"/>
          <p:cNvSpPr/>
          <p:nvPr/>
        </p:nvSpPr>
        <p:spPr>
          <a:xfrm>
            <a:off x="1284947" y="2482797"/>
            <a:ext cx="5066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21" name="Freeform 20121"/>
          <p:cNvSpPr/>
          <p:nvPr/>
        </p:nvSpPr>
        <p:spPr>
          <a:xfrm>
            <a:off x="1349048" y="2482797"/>
            <a:ext cx="2929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22" name="Freeform 20122"/>
          <p:cNvSpPr/>
          <p:nvPr/>
        </p:nvSpPr>
        <p:spPr>
          <a:xfrm>
            <a:off x="1386606" y="2482797"/>
            <a:ext cx="4471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23" name="Freeform 20123"/>
          <p:cNvSpPr/>
          <p:nvPr/>
        </p:nvSpPr>
        <p:spPr>
          <a:xfrm>
            <a:off x="1471413" y="2482569"/>
            <a:ext cx="46148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24" name="Freeform 20124"/>
          <p:cNvSpPr/>
          <p:nvPr/>
        </p:nvSpPr>
        <p:spPr>
          <a:xfrm>
            <a:off x="1527364" y="2482797"/>
            <a:ext cx="2929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25" name="Freeform 20125"/>
          <p:cNvSpPr/>
          <p:nvPr/>
        </p:nvSpPr>
        <p:spPr>
          <a:xfrm>
            <a:off x="1558853" y="2482797"/>
            <a:ext cx="5066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26" name="Freeform 20126"/>
          <p:cNvSpPr/>
          <p:nvPr/>
        </p:nvSpPr>
        <p:spPr>
          <a:xfrm>
            <a:off x="1619981" y="2482797"/>
            <a:ext cx="4383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27" name="Freeform 20127"/>
          <p:cNvSpPr/>
          <p:nvPr/>
        </p:nvSpPr>
        <p:spPr>
          <a:xfrm>
            <a:off x="1673288" y="2469081"/>
            <a:ext cx="3348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28" name="Freeform 20128"/>
          <p:cNvSpPr/>
          <p:nvPr/>
        </p:nvSpPr>
        <p:spPr>
          <a:xfrm>
            <a:off x="1716132" y="2458108"/>
            <a:ext cx="10573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29" name="Freeform 20129"/>
          <p:cNvSpPr/>
          <p:nvPr/>
        </p:nvSpPr>
        <p:spPr>
          <a:xfrm>
            <a:off x="1739812" y="2482797"/>
            <a:ext cx="54739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30" name="Freeform 20130"/>
          <p:cNvSpPr/>
          <p:nvPr/>
        </p:nvSpPr>
        <p:spPr>
          <a:xfrm>
            <a:off x="1807108" y="2482797"/>
            <a:ext cx="4471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31" name="Freeform 20131"/>
          <p:cNvSpPr/>
          <p:nvPr/>
        </p:nvSpPr>
        <p:spPr>
          <a:xfrm>
            <a:off x="1864490" y="2482797"/>
            <a:ext cx="3987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32" name="Freeform 20132"/>
          <p:cNvSpPr/>
          <p:nvPr/>
        </p:nvSpPr>
        <p:spPr>
          <a:xfrm>
            <a:off x="1914824" y="2526803"/>
            <a:ext cx="16300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33" name="Freeform 20133"/>
          <p:cNvSpPr/>
          <p:nvPr/>
        </p:nvSpPr>
        <p:spPr>
          <a:xfrm>
            <a:off x="1969233" y="2482797"/>
            <a:ext cx="4383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34" name="Freeform 20134"/>
          <p:cNvSpPr/>
          <p:nvPr/>
        </p:nvSpPr>
        <p:spPr>
          <a:xfrm>
            <a:off x="2028378" y="2482797"/>
            <a:ext cx="4471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35" name="Freeform 20135"/>
          <p:cNvSpPr/>
          <p:nvPr/>
        </p:nvSpPr>
        <p:spPr>
          <a:xfrm>
            <a:off x="2086531" y="2451250"/>
            <a:ext cx="5495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36" name="Freeform 20136"/>
          <p:cNvSpPr/>
          <p:nvPr/>
        </p:nvSpPr>
        <p:spPr>
          <a:xfrm>
            <a:off x="2183014" y="2484169"/>
            <a:ext cx="4471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37" name="Freeform 20137"/>
          <p:cNvSpPr/>
          <p:nvPr/>
        </p:nvSpPr>
        <p:spPr>
          <a:xfrm>
            <a:off x="2239846" y="2482797"/>
            <a:ext cx="3987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38" name="Freeform 20138"/>
          <p:cNvSpPr/>
          <p:nvPr/>
        </p:nvSpPr>
        <p:spPr>
          <a:xfrm>
            <a:off x="2288307" y="2482797"/>
            <a:ext cx="5066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39" name="Freeform 20139"/>
          <p:cNvSpPr/>
          <p:nvPr/>
        </p:nvSpPr>
        <p:spPr>
          <a:xfrm>
            <a:off x="2373797" y="2480740"/>
            <a:ext cx="48791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40" name="Freeform 20140"/>
          <p:cNvSpPr/>
          <p:nvPr/>
        </p:nvSpPr>
        <p:spPr>
          <a:xfrm>
            <a:off x="2428426" y="2480740"/>
            <a:ext cx="37667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41" name="Freeform 20141"/>
          <p:cNvSpPr/>
          <p:nvPr/>
        </p:nvSpPr>
        <p:spPr>
          <a:xfrm>
            <a:off x="2472041" y="2454679"/>
            <a:ext cx="19164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42" name="Freeform 20142"/>
          <p:cNvSpPr/>
          <p:nvPr/>
        </p:nvSpPr>
        <p:spPr>
          <a:xfrm>
            <a:off x="2496492" y="2465652"/>
            <a:ext cx="41632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43" name="Freeform 20143"/>
          <p:cNvSpPr/>
          <p:nvPr/>
        </p:nvSpPr>
        <p:spPr>
          <a:xfrm>
            <a:off x="2545284" y="2454679"/>
            <a:ext cx="19164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44" name="Freeform 20144"/>
          <p:cNvSpPr/>
          <p:nvPr/>
        </p:nvSpPr>
        <p:spPr>
          <a:xfrm>
            <a:off x="2573260" y="2480740"/>
            <a:ext cx="48791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45" name="Freeform 20145"/>
          <p:cNvSpPr/>
          <p:nvPr/>
        </p:nvSpPr>
        <p:spPr>
          <a:xfrm>
            <a:off x="2625246" y="2480740"/>
            <a:ext cx="51435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46" name="Freeform 20146"/>
          <p:cNvSpPr/>
          <p:nvPr/>
        </p:nvSpPr>
        <p:spPr>
          <a:xfrm>
            <a:off x="2687144" y="2451250"/>
            <a:ext cx="16520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47" name="Freeform 20147"/>
          <p:cNvSpPr/>
          <p:nvPr/>
        </p:nvSpPr>
        <p:spPr>
          <a:xfrm>
            <a:off x="2742874" y="2480740"/>
            <a:ext cx="84146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48" name="Freeform 20148"/>
          <p:cNvSpPr/>
          <p:nvPr/>
        </p:nvSpPr>
        <p:spPr>
          <a:xfrm>
            <a:off x="2836934" y="2480740"/>
            <a:ext cx="54849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49" name="Freeform 20149"/>
          <p:cNvSpPr/>
          <p:nvPr/>
        </p:nvSpPr>
        <p:spPr>
          <a:xfrm>
            <a:off x="2896519" y="2465652"/>
            <a:ext cx="41632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50" name="Freeform 20150"/>
          <p:cNvSpPr/>
          <p:nvPr/>
        </p:nvSpPr>
        <p:spPr>
          <a:xfrm>
            <a:off x="2946412" y="2451250"/>
            <a:ext cx="51545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51" name="Freeform 20151"/>
          <p:cNvSpPr/>
          <p:nvPr/>
        </p:nvSpPr>
        <p:spPr>
          <a:xfrm>
            <a:off x="3007540" y="2480740"/>
            <a:ext cx="59475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52" name="Freeform 20152"/>
          <p:cNvSpPr/>
          <p:nvPr/>
        </p:nvSpPr>
        <p:spPr>
          <a:xfrm>
            <a:off x="3074615" y="2451250"/>
            <a:ext cx="58153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53" name="Freeform 20153"/>
          <p:cNvSpPr/>
          <p:nvPr/>
        </p:nvSpPr>
        <p:spPr>
          <a:xfrm>
            <a:off x="3142791" y="2502342"/>
            <a:ext cx="27094" cy="13716"/>
          </a:xfrm>
          <a:custGeom>
            <a:avLst/>
            <a:gdLst/>
            <a:ahLst/>
            <a:cxnLst/>
            <a:rect l="0" t="0" r="0" b="0"/>
            <a:pathLst>
              <a:path w="3124200" h="1524000">
                <a:moveTo>
                  <a:pt x="3124200" y="0"/>
                </a:moveTo>
                <a:lnTo>
                  <a:pt x="0" y="0"/>
                </a:lnTo>
                <a:lnTo>
                  <a:pt x="0" y="1524000"/>
                </a:lnTo>
                <a:lnTo>
                  <a:pt x="3124200" y="152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54" name="Freeform 20154"/>
          <p:cNvSpPr/>
          <p:nvPr/>
        </p:nvSpPr>
        <p:spPr>
          <a:xfrm>
            <a:off x="689368" y="2633140"/>
            <a:ext cx="55063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55" name="Freeform 20155"/>
          <p:cNvSpPr/>
          <p:nvPr/>
        </p:nvSpPr>
        <p:spPr>
          <a:xfrm>
            <a:off x="753201" y="2603650"/>
            <a:ext cx="1529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56" name="Freeform 20156"/>
          <p:cNvSpPr/>
          <p:nvPr/>
        </p:nvSpPr>
        <p:spPr>
          <a:xfrm>
            <a:off x="777266" y="2633140"/>
            <a:ext cx="55063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57" name="Freeform 20157"/>
          <p:cNvSpPr/>
          <p:nvPr/>
        </p:nvSpPr>
        <p:spPr>
          <a:xfrm>
            <a:off x="839060" y="2633140"/>
            <a:ext cx="53839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58" name="Freeform 20158"/>
          <p:cNvSpPr/>
          <p:nvPr/>
        </p:nvSpPr>
        <p:spPr>
          <a:xfrm>
            <a:off x="903708" y="2607079"/>
            <a:ext cx="17742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59" name="Freeform 20159"/>
          <p:cNvSpPr/>
          <p:nvPr/>
        </p:nvSpPr>
        <p:spPr>
          <a:xfrm>
            <a:off x="929303" y="2633140"/>
            <a:ext cx="50780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60" name="Freeform 20160"/>
          <p:cNvSpPr/>
          <p:nvPr/>
        </p:nvSpPr>
        <p:spPr>
          <a:xfrm>
            <a:off x="985998" y="2633140"/>
            <a:ext cx="42317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61" name="Freeform 20161"/>
          <p:cNvSpPr/>
          <p:nvPr/>
        </p:nvSpPr>
        <p:spPr>
          <a:xfrm>
            <a:off x="1055337" y="2621481"/>
            <a:ext cx="3099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62" name="Freeform 20162"/>
          <p:cNvSpPr/>
          <p:nvPr/>
        </p:nvSpPr>
        <p:spPr>
          <a:xfrm>
            <a:off x="1092352" y="2635197"/>
            <a:ext cx="5067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63" name="Freeform 20163"/>
          <p:cNvSpPr/>
          <p:nvPr/>
        </p:nvSpPr>
        <p:spPr>
          <a:xfrm>
            <a:off x="1178211" y="2636569"/>
            <a:ext cx="41399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64" name="Freeform 20164"/>
          <p:cNvSpPr/>
          <p:nvPr/>
        </p:nvSpPr>
        <p:spPr>
          <a:xfrm>
            <a:off x="1234090" y="2635197"/>
            <a:ext cx="41399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65" name="Freeform 20165"/>
          <p:cNvSpPr/>
          <p:nvPr/>
        </p:nvSpPr>
        <p:spPr>
          <a:xfrm>
            <a:off x="1287726" y="2603650"/>
            <a:ext cx="50882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66" name="Freeform 20166"/>
          <p:cNvSpPr/>
          <p:nvPr/>
        </p:nvSpPr>
        <p:spPr>
          <a:xfrm>
            <a:off x="1350539" y="2635197"/>
            <a:ext cx="4690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67" name="Freeform 20167"/>
          <p:cNvSpPr/>
          <p:nvPr/>
        </p:nvSpPr>
        <p:spPr>
          <a:xfrm>
            <a:off x="1409682" y="2635197"/>
            <a:ext cx="2712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68" name="Freeform 20168"/>
          <p:cNvSpPr/>
          <p:nvPr/>
        </p:nvSpPr>
        <p:spPr>
          <a:xfrm>
            <a:off x="1438947" y="2635197"/>
            <a:ext cx="36912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69" name="Freeform 20169"/>
          <p:cNvSpPr/>
          <p:nvPr/>
        </p:nvSpPr>
        <p:spPr>
          <a:xfrm>
            <a:off x="1480143" y="2621481"/>
            <a:ext cx="3099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70" name="Freeform 20170"/>
          <p:cNvSpPr/>
          <p:nvPr/>
        </p:nvSpPr>
        <p:spPr>
          <a:xfrm>
            <a:off x="1517157" y="2635197"/>
            <a:ext cx="4058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71" name="Freeform 20171"/>
          <p:cNvSpPr/>
          <p:nvPr/>
        </p:nvSpPr>
        <p:spPr>
          <a:xfrm>
            <a:off x="1571711" y="2635197"/>
            <a:ext cx="41399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72" name="Freeform 20172"/>
          <p:cNvSpPr/>
          <p:nvPr/>
        </p:nvSpPr>
        <p:spPr>
          <a:xfrm>
            <a:off x="1625347" y="2603650"/>
            <a:ext cx="50882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73" name="Freeform 20173"/>
          <p:cNvSpPr/>
          <p:nvPr/>
        </p:nvSpPr>
        <p:spPr>
          <a:xfrm>
            <a:off x="1711409" y="2635197"/>
            <a:ext cx="4058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74" name="Freeform 20174"/>
          <p:cNvSpPr/>
          <p:nvPr/>
        </p:nvSpPr>
        <p:spPr>
          <a:xfrm>
            <a:off x="1766779" y="2635197"/>
            <a:ext cx="2712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75" name="Freeform 20175"/>
          <p:cNvSpPr/>
          <p:nvPr/>
        </p:nvSpPr>
        <p:spPr>
          <a:xfrm>
            <a:off x="1794107" y="2621481"/>
            <a:ext cx="3099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76" name="Freeform 20176"/>
          <p:cNvSpPr/>
          <p:nvPr/>
        </p:nvSpPr>
        <p:spPr>
          <a:xfrm>
            <a:off x="1856818" y="2603650"/>
            <a:ext cx="50882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77" name="Freeform 20177"/>
          <p:cNvSpPr/>
          <p:nvPr/>
        </p:nvSpPr>
        <p:spPr>
          <a:xfrm>
            <a:off x="1916368" y="2635197"/>
            <a:ext cx="5067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78" name="Freeform 20178"/>
          <p:cNvSpPr/>
          <p:nvPr/>
        </p:nvSpPr>
        <p:spPr>
          <a:xfrm>
            <a:off x="1973063" y="2621481"/>
            <a:ext cx="3099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79" name="Freeform 20179"/>
          <p:cNvSpPr/>
          <p:nvPr/>
        </p:nvSpPr>
        <p:spPr>
          <a:xfrm>
            <a:off x="2012526" y="2603650"/>
            <a:ext cx="40889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80" name="Freeform 20180"/>
          <p:cNvSpPr/>
          <p:nvPr/>
        </p:nvSpPr>
        <p:spPr>
          <a:xfrm>
            <a:off x="2086250" y="2602279"/>
            <a:ext cx="31916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81" name="Freeform 20181"/>
          <p:cNvSpPr/>
          <p:nvPr/>
        </p:nvSpPr>
        <p:spPr>
          <a:xfrm>
            <a:off x="2119594" y="2635197"/>
            <a:ext cx="5067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82" name="Freeform 20182"/>
          <p:cNvSpPr/>
          <p:nvPr/>
        </p:nvSpPr>
        <p:spPr>
          <a:xfrm>
            <a:off x="2182509" y="2635197"/>
            <a:ext cx="2712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83" name="Freeform 20183"/>
          <p:cNvSpPr/>
          <p:nvPr/>
        </p:nvSpPr>
        <p:spPr>
          <a:xfrm>
            <a:off x="2217046" y="2635197"/>
            <a:ext cx="71684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84" name="Freeform 20184"/>
          <p:cNvSpPr/>
          <p:nvPr/>
        </p:nvSpPr>
        <p:spPr>
          <a:xfrm>
            <a:off x="2301681" y="2635197"/>
            <a:ext cx="4058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85" name="Freeform 20185"/>
          <p:cNvSpPr/>
          <p:nvPr/>
        </p:nvSpPr>
        <p:spPr>
          <a:xfrm>
            <a:off x="2358274" y="2603650"/>
            <a:ext cx="672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86" name="Freeform 20186"/>
          <p:cNvSpPr/>
          <p:nvPr/>
        </p:nvSpPr>
        <p:spPr>
          <a:xfrm>
            <a:off x="2382441" y="2603650"/>
            <a:ext cx="672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87" name="Freeform 20187"/>
          <p:cNvSpPr/>
          <p:nvPr/>
        </p:nvSpPr>
        <p:spPr>
          <a:xfrm>
            <a:off x="2399368" y="2636569"/>
            <a:ext cx="46192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88" name="Freeform 20188"/>
          <p:cNvSpPr/>
          <p:nvPr/>
        </p:nvSpPr>
        <p:spPr>
          <a:xfrm>
            <a:off x="2474723" y="2635197"/>
            <a:ext cx="4058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89" name="Freeform 20189"/>
          <p:cNvSpPr/>
          <p:nvPr/>
        </p:nvSpPr>
        <p:spPr>
          <a:xfrm>
            <a:off x="2529277" y="2635197"/>
            <a:ext cx="41399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90" name="Freeform 20190"/>
          <p:cNvSpPr/>
          <p:nvPr/>
        </p:nvSpPr>
        <p:spPr>
          <a:xfrm>
            <a:off x="2582913" y="2603650"/>
            <a:ext cx="50882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91" name="Freeform 20191"/>
          <p:cNvSpPr/>
          <p:nvPr/>
        </p:nvSpPr>
        <p:spPr>
          <a:xfrm>
            <a:off x="2668975" y="2635197"/>
            <a:ext cx="4058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92" name="Freeform 20192"/>
          <p:cNvSpPr/>
          <p:nvPr/>
        </p:nvSpPr>
        <p:spPr>
          <a:xfrm>
            <a:off x="2723529" y="2635197"/>
            <a:ext cx="41399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93" name="Freeform 20193"/>
          <p:cNvSpPr/>
          <p:nvPr/>
        </p:nvSpPr>
        <p:spPr>
          <a:xfrm>
            <a:off x="2777981" y="2635197"/>
            <a:ext cx="4058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94" name="Freeform 20194"/>
          <p:cNvSpPr/>
          <p:nvPr/>
        </p:nvSpPr>
        <p:spPr>
          <a:xfrm>
            <a:off x="2834574" y="2603650"/>
            <a:ext cx="672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95" name="Freeform 20195"/>
          <p:cNvSpPr/>
          <p:nvPr/>
        </p:nvSpPr>
        <p:spPr>
          <a:xfrm>
            <a:off x="2851501" y="2636569"/>
            <a:ext cx="46192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96" name="Freeform 20196"/>
          <p:cNvSpPr/>
          <p:nvPr/>
        </p:nvSpPr>
        <p:spPr>
          <a:xfrm>
            <a:off x="2900140" y="2621481"/>
            <a:ext cx="3099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97" name="Freeform 20197"/>
          <p:cNvSpPr/>
          <p:nvPr/>
        </p:nvSpPr>
        <p:spPr>
          <a:xfrm>
            <a:off x="2939602" y="2610508"/>
            <a:ext cx="978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98" name="Freeform 20198"/>
          <p:cNvSpPr/>
          <p:nvPr/>
        </p:nvSpPr>
        <p:spPr>
          <a:xfrm>
            <a:off x="2961322" y="2634969"/>
            <a:ext cx="42725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99" name="Freeform 20199"/>
          <p:cNvSpPr/>
          <p:nvPr/>
        </p:nvSpPr>
        <p:spPr>
          <a:xfrm>
            <a:off x="3010165" y="2635197"/>
            <a:ext cx="40583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00" name="Freeform 20200"/>
          <p:cNvSpPr/>
          <p:nvPr/>
        </p:nvSpPr>
        <p:spPr>
          <a:xfrm>
            <a:off x="3066758" y="2603650"/>
            <a:ext cx="672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01" name="Freeform 20201"/>
          <p:cNvSpPr/>
          <p:nvPr/>
        </p:nvSpPr>
        <p:spPr>
          <a:xfrm>
            <a:off x="3090925" y="2603650"/>
            <a:ext cx="672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02" name="Freeform 20202"/>
          <p:cNvSpPr/>
          <p:nvPr/>
        </p:nvSpPr>
        <p:spPr>
          <a:xfrm>
            <a:off x="3107852" y="2636569"/>
            <a:ext cx="46192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03" name="Freeform 20203"/>
          <p:cNvSpPr/>
          <p:nvPr/>
        </p:nvSpPr>
        <p:spPr>
          <a:xfrm>
            <a:off x="3154310" y="2678403"/>
            <a:ext cx="11012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04" name="Freeform 20204"/>
          <p:cNvSpPr/>
          <p:nvPr/>
        </p:nvSpPr>
        <p:spPr>
          <a:xfrm>
            <a:off x="687342" y="2761537"/>
            <a:ext cx="60164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05" name="Freeform 20205"/>
          <p:cNvSpPr/>
          <p:nvPr/>
        </p:nvSpPr>
        <p:spPr>
          <a:xfrm>
            <a:off x="755771" y="2756050"/>
            <a:ext cx="44186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06" name="Freeform 20206"/>
          <p:cNvSpPr/>
          <p:nvPr/>
        </p:nvSpPr>
        <p:spPr>
          <a:xfrm>
            <a:off x="816156" y="2787597"/>
            <a:ext cx="29310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07" name="Freeform 20207"/>
          <p:cNvSpPr/>
          <p:nvPr/>
        </p:nvSpPr>
        <p:spPr>
          <a:xfrm>
            <a:off x="846569" y="2787597"/>
            <a:ext cx="5476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08" name="Freeform 20208"/>
          <p:cNvSpPr/>
          <p:nvPr/>
        </p:nvSpPr>
        <p:spPr>
          <a:xfrm>
            <a:off x="913345" y="2788969"/>
            <a:ext cx="4473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09" name="Freeform 20209"/>
          <p:cNvSpPr/>
          <p:nvPr/>
        </p:nvSpPr>
        <p:spPr>
          <a:xfrm>
            <a:off x="970755" y="2787597"/>
            <a:ext cx="53663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10" name="Freeform 20210"/>
          <p:cNvSpPr/>
          <p:nvPr/>
        </p:nvSpPr>
        <p:spPr>
          <a:xfrm>
            <a:off x="1039514" y="2756050"/>
            <a:ext cx="44186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11" name="Freeform 20211"/>
          <p:cNvSpPr/>
          <p:nvPr/>
        </p:nvSpPr>
        <p:spPr>
          <a:xfrm>
            <a:off x="1117861" y="2773881"/>
            <a:ext cx="3349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12" name="Freeform 20212"/>
          <p:cNvSpPr/>
          <p:nvPr/>
        </p:nvSpPr>
        <p:spPr>
          <a:xfrm>
            <a:off x="1159623" y="2756050"/>
            <a:ext cx="44186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13" name="Freeform 20213"/>
          <p:cNvSpPr/>
          <p:nvPr/>
        </p:nvSpPr>
        <p:spPr>
          <a:xfrm>
            <a:off x="1217033" y="2787597"/>
            <a:ext cx="5068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14" name="Freeform 20214"/>
          <p:cNvSpPr/>
          <p:nvPr/>
        </p:nvSpPr>
        <p:spPr>
          <a:xfrm>
            <a:off x="1304415" y="2787597"/>
            <a:ext cx="5498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15" name="Freeform 20215"/>
          <p:cNvSpPr/>
          <p:nvPr/>
        </p:nvSpPr>
        <p:spPr>
          <a:xfrm>
            <a:off x="1370860" y="2787597"/>
            <a:ext cx="29310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16" name="Freeform 20216"/>
          <p:cNvSpPr/>
          <p:nvPr/>
        </p:nvSpPr>
        <p:spPr>
          <a:xfrm>
            <a:off x="1401262" y="2787597"/>
            <a:ext cx="5476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17" name="Freeform 20217"/>
          <p:cNvSpPr/>
          <p:nvPr/>
        </p:nvSpPr>
        <p:spPr>
          <a:xfrm>
            <a:off x="1465394" y="2787597"/>
            <a:ext cx="53663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18" name="Freeform 20218"/>
          <p:cNvSpPr/>
          <p:nvPr/>
        </p:nvSpPr>
        <p:spPr>
          <a:xfrm>
            <a:off x="1534484" y="2787597"/>
            <a:ext cx="29310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19" name="Freeform 20219"/>
          <p:cNvSpPr/>
          <p:nvPr/>
        </p:nvSpPr>
        <p:spPr>
          <a:xfrm>
            <a:off x="1566880" y="2787597"/>
            <a:ext cx="43856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20" name="Freeform 20220"/>
          <p:cNvSpPr/>
          <p:nvPr/>
        </p:nvSpPr>
        <p:spPr>
          <a:xfrm>
            <a:off x="1624951" y="2787597"/>
            <a:ext cx="77464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21" name="Freeform 20221"/>
          <p:cNvSpPr/>
          <p:nvPr/>
        </p:nvSpPr>
        <p:spPr>
          <a:xfrm>
            <a:off x="1717402" y="2831603"/>
            <a:ext cx="16308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22" name="Freeform 20222"/>
          <p:cNvSpPr/>
          <p:nvPr/>
        </p:nvSpPr>
        <p:spPr>
          <a:xfrm>
            <a:off x="1764343" y="2761537"/>
            <a:ext cx="75591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23" name="Freeform 20223"/>
          <p:cNvSpPr/>
          <p:nvPr/>
        </p:nvSpPr>
        <p:spPr>
          <a:xfrm>
            <a:off x="1846987" y="2787597"/>
            <a:ext cx="29310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24" name="Freeform 20224"/>
          <p:cNvSpPr/>
          <p:nvPr/>
        </p:nvSpPr>
        <p:spPr>
          <a:xfrm>
            <a:off x="1875637" y="2773881"/>
            <a:ext cx="3349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25" name="Freeform 20225"/>
          <p:cNvSpPr/>
          <p:nvPr/>
        </p:nvSpPr>
        <p:spPr>
          <a:xfrm>
            <a:off x="1944727" y="2761537"/>
            <a:ext cx="58401" cy="80924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26" name="Freeform 20226"/>
          <p:cNvSpPr/>
          <p:nvPr/>
        </p:nvSpPr>
        <p:spPr>
          <a:xfrm>
            <a:off x="2020429" y="2762908"/>
            <a:ext cx="1057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27" name="Freeform 20227"/>
          <p:cNvSpPr/>
          <p:nvPr/>
        </p:nvSpPr>
        <p:spPr>
          <a:xfrm>
            <a:off x="2041365" y="2787597"/>
            <a:ext cx="3988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28" name="Freeform 20228"/>
          <p:cNvSpPr/>
          <p:nvPr/>
        </p:nvSpPr>
        <p:spPr>
          <a:xfrm>
            <a:off x="2085001" y="2773881"/>
            <a:ext cx="3349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29" name="Freeform 20229"/>
          <p:cNvSpPr/>
          <p:nvPr/>
        </p:nvSpPr>
        <p:spPr>
          <a:xfrm>
            <a:off x="2124119" y="2787597"/>
            <a:ext cx="5476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30" name="Freeform 20230"/>
          <p:cNvSpPr/>
          <p:nvPr/>
        </p:nvSpPr>
        <p:spPr>
          <a:xfrm>
            <a:off x="2191226" y="2787597"/>
            <a:ext cx="29310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31" name="Freeform 20231"/>
          <p:cNvSpPr/>
          <p:nvPr/>
        </p:nvSpPr>
        <p:spPr>
          <a:xfrm>
            <a:off x="2220096" y="2788969"/>
            <a:ext cx="49916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32" name="Freeform 20232"/>
          <p:cNvSpPr/>
          <p:nvPr/>
        </p:nvSpPr>
        <p:spPr>
          <a:xfrm>
            <a:off x="2302298" y="2787597"/>
            <a:ext cx="77464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33" name="Freeform 20233"/>
          <p:cNvSpPr/>
          <p:nvPr/>
        </p:nvSpPr>
        <p:spPr>
          <a:xfrm>
            <a:off x="2392876" y="2787597"/>
            <a:ext cx="43856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34" name="Freeform 20234"/>
          <p:cNvSpPr/>
          <p:nvPr/>
        </p:nvSpPr>
        <p:spPr>
          <a:xfrm>
            <a:off x="2440148" y="2762908"/>
            <a:ext cx="21928" cy="106984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35" name="Freeform 20235"/>
          <p:cNvSpPr/>
          <p:nvPr/>
        </p:nvSpPr>
        <p:spPr>
          <a:xfrm>
            <a:off x="2474087" y="2787597"/>
            <a:ext cx="5476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36" name="Freeform 20236"/>
          <p:cNvSpPr/>
          <p:nvPr/>
        </p:nvSpPr>
        <p:spPr>
          <a:xfrm>
            <a:off x="2541194" y="2787597"/>
            <a:ext cx="29310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37" name="Freeform 20237"/>
          <p:cNvSpPr/>
          <p:nvPr/>
        </p:nvSpPr>
        <p:spPr>
          <a:xfrm>
            <a:off x="2571937" y="2787597"/>
            <a:ext cx="3988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38" name="Freeform 20238"/>
          <p:cNvSpPr/>
          <p:nvPr/>
        </p:nvSpPr>
        <p:spPr>
          <a:xfrm>
            <a:off x="2644003" y="2787597"/>
            <a:ext cx="43856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39" name="Freeform 20239"/>
          <p:cNvSpPr/>
          <p:nvPr/>
        </p:nvSpPr>
        <p:spPr>
          <a:xfrm>
            <a:off x="2699980" y="2787369"/>
            <a:ext cx="46170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40" name="Freeform 20240"/>
          <p:cNvSpPr/>
          <p:nvPr/>
        </p:nvSpPr>
        <p:spPr>
          <a:xfrm>
            <a:off x="2750999" y="2787597"/>
            <a:ext cx="5498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152400"/>
                </a:moveTo>
                <a:lnTo>
                  <a:pt x="5499100" y="152400"/>
                </a:lnTo>
                <a:lnTo>
                  <a:pt x="5499100" y="1143000"/>
                </a:lnTo>
                <a:lnTo>
                  <a:pt x="5473700" y="1143000"/>
                </a:lnTo>
                <a:cubicBezTo>
                  <a:pt x="4927600" y="342900"/>
                  <a:pt x="3949700" y="0"/>
                  <a:pt x="31623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62300" y="6248400"/>
                </a:cubicBezTo>
                <a:cubicBezTo>
                  <a:pt x="3949700" y="6248400"/>
                  <a:pt x="4927600" y="5905500"/>
                  <a:pt x="5473700" y="5105400"/>
                </a:cubicBezTo>
                <a:lnTo>
                  <a:pt x="5499100" y="5105400"/>
                </a:lnTo>
                <a:lnTo>
                  <a:pt x="5499100" y="9753600"/>
                </a:lnTo>
                <a:lnTo>
                  <a:pt x="6337300" y="9753600"/>
                </a:lnTo>
                <a:close/>
                <a:moveTo>
                  <a:pt x="914400" y="3124200"/>
                </a:moveTo>
                <a:cubicBezTo>
                  <a:pt x="914400" y="1790700"/>
                  <a:pt x="1778000" y="762000"/>
                  <a:pt x="3162300" y="762000"/>
                </a:cubicBezTo>
                <a:cubicBezTo>
                  <a:pt x="4533900" y="762000"/>
                  <a:pt x="5537200" y="1790700"/>
                  <a:pt x="5537200" y="3124200"/>
                </a:cubicBezTo>
                <a:cubicBezTo>
                  <a:pt x="5537200" y="4457700"/>
                  <a:pt x="4533900" y="5486400"/>
                  <a:pt x="31623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41" name="Freeform 20241"/>
          <p:cNvSpPr/>
          <p:nvPr/>
        </p:nvSpPr>
        <p:spPr>
          <a:xfrm>
            <a:off x="2820640" y="2788969"/>
            <a:ext cx="4473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42" name="Freeform 20242"/>
          <p:cNvSpPr/>
          <p:nvPr/>
        </p:nvSpPr>
        <p:spPr>
          <a:xfrm>
            <a:off x="2880694" y="2762908"/>
            <a:ext cx="1057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43" name="Freeform 20243"/>
          <p:cNvSpPr/>
          <p:nvPr/>
        </p:nvSpPr>
        <p:spPr>
          <a:xfrm>
            <a:off x="2906258" y="2787597"/>
            <a:ext cx="29310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44" name="Freeform 20244"/>
          <p:cNvSpPr/>
          <p:nvPr/>
        </p:nvSpPr>
        <p:spPr>
          <a:xfrm>
            <a:off x="2936671" y="2787597"/>
            <a:ext cx="5068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45" name="Freeform 20245"/>
          <p:cNvSpPr/>
          <p:nvPr/>
        </p:nvSpPr>
        <p:spPr>
          <a:xfrm>
            <a:off x="3017662" y="2773881"/>
            <a:ext cx="3349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46" name="Freeform 20246"/>
          <p:cNvSpPr/>
          <p:nvPr/>
        </p:nvSpPr>
        <p:spPr>
          <a:xfrm>
            <a:off x="3059425" y="2756050"/>
            <a:ext cx="44186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47" name="Freeform 20247"/>
          <p:cNvSpPr/>
          <p:nvPr/>
        </p:nvSpPr>
        <p:spPr>
          <a:xfrm>
            <a:off x="3116835" y="2787597"/>
            <a:ext cx="5068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48" name="Freeform 20248"/>
          <p:cNvSpPr/>
          <p:nvPr/>
        </p:nvSpPr>
        <p:spPr>
          <a:xfrm>
            <a:off x="693259" y="2937940"/>
            <a:ext cx="58786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49" name="Freeform 20249"/>
          <p:cNvSpPr/>
          <p:nvPr/>
        </p:nvSpPr>
        <p:spPr>
          <a:xfrm>
            <a:off x="760619" y="2937940"/>
            <a:ext cx="38077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50" name="Freeform 20250"/>
          <p:cNvSpPr/>
          <p:nvPr/>
        </p:nvSpPr>
        <p:spPr>
          <a:xfrm>
            <a:off x="800723" y="2937940"/>
            <a:ext cx="601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51" name="Freeform 20251"/>
          <p:cNvSpPr/>
          <p:nvPr/>
        </p:nvSpPr>
        <p:spPr>
          <a:xfrm>
            <a:off x="864186" y="2907079"/>
            <a:ext cx="41974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52" name="Freeform 20252"/>
          <p:cNvSpPr/>
          <p:nvPr/>
        </p:nvSpPr>
        <p:spPr>
          <a:xfrm>
            <a:off x="907719" y="2937940"/>
            <a:ext cx="55446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53" name="Freeform 20253"/>
          <p:cNvSpPr/>
          <p:nvPr/>
        </p:nvSpPr>
        <p:spPr>
          <a:xfrm>
            <a:off x="968844" y="2937940"/>
            <a:ext cx="46205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54" name="Freeform 20254"/>
          <p:cNvSpPr/>
          <p:nvPr/>
        </p:nvSpPr>
        <p:spPr>
          <a:xfrm>
            <a:off x="1019169" y="2937940"/>
            <a:ext cx="46205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55" name="Freeform 20255"/>
          <p:cNvSpPr/>
          <p:nvPr/>
        </p:nvSpPr>
        <p:spPr>
          <a:xfrm>
            <a:off x="1071609" y="2911879"/>
            <a:ext cx="19372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56" name="Freeform 20256"/>
          <p:cNvSpPr/>
          <p:nvPr/>
        </p:nvSpPr>
        <p:spPr>
          <a:xfrm>
            <a:off x="1098442" y="2937940"/>
            <a:ext cx="601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57" name="Freeform 20257"/>
          <p:cNvSpPr/>
          <p:nvPr/>
        </p:nvSpPr>
        <p:spPr>
          <a:xfrm>
            <a:off x="1167137" y="2937940"/>
            <a:ext cx="52106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58" name="Freeform 20258"/>
          <p:cNvSpPr/>
          <p:nvPr/>
        </p:nvSpPr>
        <p:spPr>
          <a:xfrm>
            <a:off x="1227149" y="2937940"/>
            <a:ext cx="51995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59" name="Freeform 20259"/>
          <p:cNvSpPr/>
          <p:nvPr/>
        </p:nvSpPr>
        <p:spPr>
          <a:xfrm>
            <a:off x="1288608" y="2908450"/>
            <a:ext cx="16700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60" name="Freeform 20260"/>
          <p:cNvSpPr/>
          <p:nvPr/>
        </p:nvSpPr>
        <p:spPr>
          <a:xfrm>
            <a:off x="1340157" y="2937940"/>
            <a:ext cx="51995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61" name="Freeform 20261"/>
          <p:cNvSpPr/>
          <p:nvPr/>
        </p:nvSpPr>
        <p:spPr>
          <a:xfrm>
            <a:off x="1401393" y="2937940"/>
            <a:ext cx="52106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62" name="Freeform 20262"/>
          <p:cNvSpPr/>
          <p:nvPr/>
        </p:nvSpPr>
        <p:spPr>
          <a:xfrm>
            <a:off x="1462073" y="2908450"/>
            <a:ext cx="58786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63" name="Freeform 20263"/>
          <p:cNvSpPr/>
          <p:nvPr/>
        </p:nvSpPr>
        <p:spPr>
          <a:xfrm>
            <a:off x="1559939" y="2908450"/>
            <a:ext cx="16700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64" name="Freeform 20264"/>
          <p:cNvSpPr/>
          <p:nvPr/>
        </p:nvSpPr>
        <p:spPr>
          <a:xfrm>
            <a:off x="1586326" y="2911879"/>
            <a:ext cx="19372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65" name="Freeform 20265"/>
          <p:cNvSpPr/>
          <p:nvPr/>
        </p:nvSpPr>
        <p:spPr>
          <a:xfrm>
            <a:off x="1609930" y="2907079"/>
            <a:ext cx="41974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66" name="Freeform 20266"/>
          <p:cNvSpPr/>
          <p:nvPr/>
        </p:nvSpPr>
        <p:spPr>
          <a:xfrm>
            <a:off x="1653463" y="2937940"/>
            <a:ext cx="55446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67" name="Freeform 20267"/>
          <p:cNvSpPr/>
          <p:nvPr/>
        </p:nvSpPr>
        <p:spPr>
          <a:xfrm>
            <a:off x="1741309" y="2937940"/>
            <a:ext cx="46205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68" name="Freeform 20268"/>
          <p:cNvSpPr/>
          <p:nvPr/>
        </p:nvSpPr>
        <p:spPr>
          <a:xfrm>
            <a:off x="1794863" y="2908450"/>
            <a:ext cx="56225" cy="86410"/>
          </a:xfrm>
          <a:custGeom>
            <a:avLst/>
            <a:gdLst/>
            <a:ahLst/>
            <a:cxnLst/>
            <a:rect l="0" t="0" r="0" b="0"/>
            <a:pathLst>
              <a:path w="64135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6477000"/>
                </a:lnTo>
                <a:lnTo>
                  <a:pt x="1930400" y="6477000"/>
                </a:lnTo>
                <a:lnTo>
                  <a:pt x="4013200" y="9601200"/>
                </a:lnTo>
                <a:lnTo>
                  <a:pt x="6413500" y="9601200"/>
                </a:lnTo>
                <a:lnTo>
                  <a:pt x="3898900" y="6210300"/>
                </a:lnTo>
                <a:lnTo>
                  <a:pt x="6350000" y="3429000"/>
                </a:lnTo>
                <a:lnTo>
                  <a:pt x="4013200" y="3429000"/>
                </a:lnTo>
                <a:lnTo>
                  <a:pt x="1905000" y="58674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69" name="Freeform 20269"/>
          <p:cNvSpPr/>
          <p:nvPr/>
        </p:nvSpPr>
        <p:spPr>
          <a:xfrm>
            <a:off x="1854429" y="2911879"/>
            <a:ext cx="19372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70" name="Freeform 20270"/>
          <p:cNvSpPr/>
          <p:nvPr/>
        </p:nvSpPr>
        <p:spPr>
          <a:xfrm>
            <a:off x="1883488" y="2908450"/>
            <a:ext cx="16700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71" name="Freeform 20271"/>
          <p:cNvSpPr/>
          <p:nvPr/>
        </p:nvSpPr>
        <p:spPr>
          <a:xfrm>
            <a:off x="1911212" y="2908450"/>
            <a:ext cx="16700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72" name="Freeform 20272"/>
          <p:cNvSpPr/>
          <p:nvPr/>
        </p:nvSpPr>
        <p:spPr>
          <a:xfrm>
            <a:off x="1935483" y="2937940"/>
            <a:ext cx="46205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73" name="Freeform 20273"/>
          <p:cNvSpPr/>
          <p:nvPr/>
        </p:nvSpPr>
        <p:spPr>
          <a:xfrm>
            <a:off x="2016014" y="2939997"/>
            <a:ext cx="4520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74" name="Freeform 20274"/>
          <p:cNvSpPr/>
          <p:nvPr/>
        </p:nvSpPr>
        <p:spPr>
          <a:xfrm>
            <a:off x="2074578" y="2939997"/>
            <a:ext cx="5121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75" name="Freeform 20275"/>
          <p:cNvSpPr/>
          <p:nvPr/>
        </p:nvSpPr>
        <p:spPr>
          <a:xfrm>
            <a:off x="2135258" y="2939997"/>
            <a:ext cx="5121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76" name="Freeform 20276"/>
          <p:cNvSpPr/>
          <p:nvPr/>
        </p:nvSpPr>
        <p:spPr>
          <a:xfrm>
            <a:off x="2195047" y="2908450"/>
            <a:ext cx="55557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77" name="Freeform 20277"/>
          <p:cNvSpPr/>
          <p:nvPr/>
        </p:nvSpPr>
        <p:spPr>
          <a:xfrm>
            <a:off x="2262740" y="2939997"/>
            <a:ext cx="5121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78" name="Freeform 20278"/>
          <p:cNvSpPr/>
          <p:nvPr/>
        </p:nvSpPr>
        <p:spPr>
          <a:xfrm>
            <a:off x="2322529" y="2908450"/>
            <a:ext cx="55557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79" name="Freeform 20279"/>
          <p:cNvSpPr/>
          <p:nvPr/>
        </p:nvSpPr>
        <p:spPr>
          <a:xfrm>
            <a:off x="2411433" y="2926281"/>
            <a:ext cx="3384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80" name="Freeform 20280"/>
          <p:cNvSpPr/>
          <p:nvPr/>
        </p:nvSpPr>
        <p:spPr>
          <a:xfrm>
            <a:off x="2450958" y="2939997"/>
            <a:ext cx="5533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81" name="Freeform 20281"/>
          <p:cNvSpPr/>
          <p:nvPr/>
        </p:nvSpPr>
        <p:spPr>
          <a:xfrm>
            <a:off x="2543413" y="2908450"/>
            <a:ext cx="55557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82" name="Freeform 20282"/>
          <p:cNvSpPr/>
          <p:nvPr/>
        </p:nvSpPr>
        <p:spPr>
          <a:xfrm>
            <a:off x="2607544" y="2939997"/>
            <a:ext cx="5121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83" name="Freeform 20283"/>
          <p:cNvSpPr/>
          <p:nvPr/>
        </p:nvSpPr>
        <p:spPr>
          <a:xfrm>
            <a:off x="2691538" y="2939997"/>
            <a:ext cx="4030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84" name="Freeform 20284"/>
          <p:cNvSpPr/>
          <p:nvPr/>
        </p:nvSpPr>
        <p:spPr>
          <a:xfrm>
            <a:off x="2742085" y="2941369"/>
            <a:ext cx="4520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85" name="Freeform 20285"/>
          <p:cNvSpPr/>
          <p:nvPr/>
        </p:nvSpPr>
        <p:spPr>
          <a:xfrm>
            <a:off x="2800093" y="2939769"/>
            <a:ext cx="46650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86" name="Freeform 20286"/>
          <p:cNvSpPr/>
          <p:nvPr/>
        </p:nvSpPr>
        <p:spPr>
          <a:xfrm>
            <a:off x="2852533" y="2939769"/>
            <a:ext cx="46650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87" name="Freeform 20287"/>
          <p:cNvSpPr/>
          <p:nvPr/>
        </p:nvSpPr>
        <p:spPr>
          <a:xfrm>
            <a:off x="2904973" y="2939997"/>
            <a:ext cx="5121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88" name="Freeform 20288"/>
          <p:cNvSpPr/>
          <p:nvPr/>
        </p:nvSpPr>
        <p:spPr>
          <a:xfrm>
            <a:off x="2963983" y="2939997"/>
            <a:ext cx="4030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89" name="Freeform 20289"/>
          <p:cNvSpPr/>
          <p:nvPr/>
        </p:nvSpPr>
        <p:spPr>
          <a:xfrm>
            <a:off x="3010188" y="2939997"/>
            <a:ext cx="4030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90" name="Freeform 20290"/>
          <p:cNvSpPr/>
          <p:nvPr/>
        </p:nvSpPr>
        <p:spPr>
          <a:xfrm>
            <a:off x="3054278" y="2907079"/>
            <a:ext cx="34848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91" name="Freeform 20291"/>
          <p:cNvSpPr/>
          <p:nvPr/>
        </p:nvSpPr>
        <p:spPr>
          <a:xfrm>
            <a:off x="3092467" y="2941369"/>
            <a:ext cx="4520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92" name="Freeform 20292"/>
          <p:cNvSpPr/>
          <p:nvPr/>
        </p:nvSpPr>
        <p:spPr>
          <a:xfrm>
            <a:off x="3154817" y="2908450"/>
            <a:ext cx="734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93" name="Freeform 20293"/>
          <p:cNvSpPr/>
          <p:nvPr/>
        </p:nvSpPr>
        <p:spPr>
          <a:xfrm>
            <a:off x="693772" y="3067708"/>
            <a:ext cx="1063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94" name="Freeform 20294"/>
          <p:cNvSpPr/>
          <p:nvPr/>
        </p:nvSpPr>
        <p:spPr>
          <a:xfrm>
            <a:off x="718576" y="3092397"/>
            <a:ext cx="4495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95" name="Freeform 20295"/>
          <p:cNvSpPr/>
          <p:nvPr/>
        </p:nvSpPr>
        <p:spPr>
          <a:xfrm>
            <a:off x="797861" y="3093769"/>
            <a:ext cx="76848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96" name="Freeform 20296"/>
          <p:cNvSpPr/>
          <p:nvPr/>
        </p:nvSpPr>
        <p:spPr>
          <a:xfrm>
            <a:off x="883014" y="3060850"/>
            <a:ext cx="44403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97" name="Freeform 20297"/>
          <p:cNvSpPr/>
          <p:nvPr/>
        </p:nvSpPr>
        <p:spPr>
          <a:xfrm>
            <a:off x="940706" y="3092397"/>
            <a:ext cx="4407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98" name="Freeform 20298"/>
          <p:cNvSpPr/>
          <p:nvPr/>
        </p:nvSpPr>
        <p:spPr>
          <a:xfrm>
            <a:off x="993193" y="3078681"/>
            <a:ext cx="3366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99" name="Freeform 20299"/>
          <p:cNvSpPr/>
          <p:nvPr/>
        </p:nvSpPr>
        <p:spPr>
          <a:xfrm>
            <a:off x="1032503" y="3092397"/>
            <a:ext cx="5093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00" name="Freeform 20300"/>
          <p:cNvSpPr/>
          <p:nvPr/>
        </p:nvSpPr>
        <p:spPr>
          <a:xfrm>
            <a:off x="1089088" y="3093769"/>
            <a:ext cx="5027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01" name="Freeform 20301"/>
          <p:cNvSpPr/>
          <p:nvPr/>
        </p:nvSpPr>
        <p:spPr>
          <a:xfrm>
            <a:off x="1145008" y="3092397"/>
            <a:ext cx="5093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02" name="Freeform 20302"/>
          <p:cNvSpPr/>
          <p:nvPr/>
        </p:nvSpPr>
        <p:spPr>
          <a:xfrm>
            <a:off x="1208347" y="3092397"/>
            <a:ext cx="2945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03" name="Freeform 20303"/>
          <p:cNvSpPr/>
          <p:nvPr/>
        </p:nvSpPr>
        <p:spPr>
          <a:xfrm>
            <a:off x="1265706" y="3092169"/>
            <a:ext cx="46396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04" name="Freeform 20304"/>
          <p:cNvSpPr/>
          <p:nvPr/>
        </p:nvSpPr>
        <p:spPr>
          <a:xfrm>
            <a:off x="1317861" y="3092397"/>
            <a:ext cx="4407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05" name="Freeform 20305"/>
          <p:cNvSpPr/>
          <p:nvPr/>
        </p:nvSpPr>
        <p:spPr>
          <a:xfrm>
            <a:off x="1377103" y="3092397"/>
            <a:ext cx="2945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06" name="Freeform 20306"/>
          <p:cNvSpPr/>
          <p:nvPr/>
        </p:nvSpPr>
        <p:spPr>
          <a:xfrm>
            <a:off x="1407676" y="3092397"/>
            <a:ext cx="5093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07" name="Freeform 20307"/>
          <p:cNvSpPr/>
          <p:nvPr/>
        </p:nvSpPr>
        <p:spPr>
          <a:xfrm>
            <a:off x="1468025" y="3092397"/>
            <a:ext cx="5093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08" name="Freeform 20308"/>
          <p:cNvSpPr/>
          <p:nvPr/>
        </p:nvSpPr>
        <p:spPr>
          <a:xfrm>
            <a:off x="1531364" y="3092397"/>
            <a:ext cx="2945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09" name="Freeform 20309"/>
          <p:cNvSpPr/>
          <p:nvPr/>
        </p:nvSpPr>
        <p:spPr>
          <a:xfrm>
            <a:off x="1591382" y="3092397"/>
            <a:ext cx="5525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10" name="Freeform 20310"/>
          <p:cNvSpPr/>
          <p:nvPr/>
        </p:nvSpPr>
        <p:spPr>
          <a:xfrm>
            <a:off x="1655164" y="3092397"/>
            <a:ext cx="4407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11" name="Freeform 20311"/>
          <p:cNvSpPr/>
          <p:nvPr/>
        </p:nvSpPr>
        <p:spPr>
          <a:xfrm>
            <a:off x="1707651" y="3078681"/>
            <a:ext cx="3366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12" name="Freeform 20312"/>
          <p:cNvSpPr/>
          <p:nvPr/>
        </p:nvSpPr>
        <p:spPr>
          <a:xfrm>
            <a:off x="1749618" y="3060850"/>
            <a:ext cx="44403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13" name="Freeform 20313"/>
          <p:cNvSpPr/>
          <p:nvPr/>
        </p:nvSpPr>
        <p:spPr>
          <a:xfrm>
            <a:off x="1828349" y="3078681"/>
            <a:ext cx="3366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14" name="Freeform 20314"/>
          <p:cNvSpPr/>
          <p:nvPr/>
        </p:nvSpPr>
        <p:spPr>
          <a:xfrm>
            <a:off x="1870317" y="3060850"/>
            <a:ext cx="44403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15" name="Freeform 20315"/>
          <p:cNvSpPr/>
          <p:nvPr/>
        </p:nvSpPr>
        <p:spPr>
          <a:xfrm>
            <a:off x="1928009" y="3092397"/>
            <a:ext cx="5093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16" name="Freeform 20316"/>
          <p:cNvSpPr/>
          <p:nvPr/>
        </p:nvSpPr>
        <p:spPr>
          <a:xfrm>
            <a:off x="1984815" y="3093769"/>
            <a:ext cx="50161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17" name="Freeform 20317"/>
          <p:cNvSpPr/>
          <p:nvPr/>
        </p:nvSpPr>
        <p:spPr>
          <a:xfrm>
            <a:off x="2065317" y="3092169"/>
            <a:ext cx="46396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18" name="Freeform 20318"/>
          <p:cNvSpPr/>
          <p:nvPr/>
        </p:nvSpPr>
        <p:spPr>
          <a:xfrm>
            <a:off x="2120130" y="3060850"/>
            <a:ext cx="44403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19" name="Freeform 20319"/>
          <p:cNvSpPr/>
          <p:nvPr/>
        </p:nvSpPr>
        <p:spPr>
          <a:xfrm>
            <a:off x="2177821" y="3092397"/>
            <a:ext cx="5503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20" name="Freeform 20320"/>
          <p:cNvSpPr/>
          <p:nvPr/>
        </p:nvSpPr>
        <p:spPr>
          <a:xfrm>
            <a:off x="2242268" y="3092397"/>
            <a:ext cx="5503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21" name="Freeform 20321"/>
          <p:cNvSpPr/>
          <p:nvPr/>
        </p:nvSpPr>
        <p:spPr>
          <a:xfrm>
            <a:off x="2305053" y="3092397"/>
            <a:ext cx="4008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22" name="Freeform 20322"/>
          <p:cNvSpPr/>
          <p:nvPr/>
        </p:nvSpPr>
        <p:spPr>
          <a:xfrm>
            <a:off x="2352668" y="3092397"/>
            <a:ext cx="5093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23" name="Freeform 20323"/>
          <p:cNvSpPr/>
          <p:nvPr/>
        </p:nvSpPr>
        <p:spPr>
          <a:xfrm>
            <a:off x="2417114" y="3135603"/>
            <a:ext cx="11959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24" name="Freeform 20324"/>
          <p:cNvSpPr/>
          <p:nvPr/>
        </p:nvSpPr>
        <p:spPr>
          <a:xfrm>
            <a:off x="2467387" y="3064279"/>
            <a:ext cx="81720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25" name="Freeform 20325"/>
          <p:cNvSpPr/>
          <p:nvPr/>
        </p:nvSpPr>
        <p:spPr>
          <a:xfrm>
            <a:off x="2561177" y="3093769"/>
            <a:ext cx="4495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26" name="Freeform 20326"/>
          <p:cNvSpPr/>
          <p:nvPr/>
        </p:nvSpPr>
        <p:spPr>
          <a:xfrm>
            <a:off x="2621859" y="3092397"/>
            <a:ext cx="2945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27" name="Freeform 20327"/>
          <p:cNvSpPr/>
          <p:nvPr/>
        </p:nvSpPr>
        <p:spPr>
          <a:xfrm>
            <a:off x="2681876" y="3067708"/>
            <a:ext cx="1063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28" name="Freeform 20328"/>
          <p:cNvSpPr/>
          <p:nvPr/>
        </p:nvSpPr>
        <p:spPr>
          <a:xfrm>
            <a:off x="2706680" y="3092397"/>
            <a:ext cx="4495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29" name="Freeform 20329"/>
          <p:cNvSpPr/>
          <p:nvPr/>
        </p:nvSpPr>
        <p:spPr>
          <a:xfrm>
            <a:off x="2763264" y="3092397"/>
            <a:ext cx="4008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30" name="Freeform 20330"/>
          <p:cNvSpPr/>
          <p:nvPr/>
        </p:nvSpPr>
        <p:spPr>
          <a:xfrm>
            <a:off x="2807115" y="3078681"/>
            <a:ext cx="3366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31" name="Freeform 20331"/>
          <p:cNvSpPr/>
          <p:nvPr/>
        </p:nvSpPr>
        <p:spPr>
          <a:xfrm>
            <a:off x="2849414" y="3092397"/>
            <a:ext cx="2945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32" name="Freeform 20332"/>
          <p:cNvSpPr/>
          <p:nvPr/>
        </p:nvSpPr>
        <p:spPr>
          <a:xfrm>
            <a:off x="2884627" y="3093769"/>
            <a:ext cx="4495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33" name="Freeform 20333"/>
          <p:cNvSpPr/>
          <p:nvPr/>
        </p:nvSpPr>
        <p:spPr>
          <a:xfrm>
            <a:off x="2942319" y="3092169"/>
            <a:ext cx="46396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34" name="Freeform 20334"/>
          <p:cNvSpPr/>
          <p:nvPr/>
        </p:nvSpPr>
        <p:spPr>
          <a:xfrm>
            <a:off x="2990709" y="3078681"/>
            <a:ext cx="3366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35" name="Freeform 20335"/>
          <p:cNvSpPr/>
          <p:nvPr/>
        </p:nvSpPr>
        <p:spPr>
          <a:xfrm>
            <a:off x="3030019" y="3092397"/>
            <a:ext cx="5503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36" name="Freeform 20336"/>
          <p:cNvSpPr/>
          <p:nvPr/>
        </p:nvSpPr>
        <p:spPr>
          <a:xfrm>
            <a:off x="3097455" y="3092397"/>
            <a:ext cx="2945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37" name="Freeform 20337"/>
          <p:cNvSpPr/>
          <p:nvPr/>
        </p:nvSpPr>
        <p:spPr>
          <a:xfrm>
            <a:off x="3128350" y="3092397"/>
            <a:ext cx="4008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38" name="Freeform 20338"/>
          <p:cNvSpPr/>
          <p:nvPr/>
        </p:nvSpPr>
        <p:spPr>
          <a:xfrm>
            <a:off x="693721" y="3244797"/>
            <a:ext cx="5490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39" name="Freeform 20339"/>
          <p:cNvSpPr/>
          <p:nvPr/>
        </p:nvSpPr>
        <p:spPr>
          <a:xfrm>
            <a:off x="760067" y="3244797"/>
            <a:ext cx="2926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40" name="Freeform 20340"/>
          <p:cNvSpPr/>
          <p:nvPr/>
        </p:nvSpPr>
        <p:spPr>
          <a:xfrm>
            <a:off x="790424" y="3244797"/>
            <a:ext cx="5468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41" name="Freeform 20341"/>
          <p:cNvSpPr/>
          <p:nvPr/>
        </p:nvSpPr>
        <p:spPr>
          <a:xfrm>
            <a:off x="850718" y="3246169"/>
            <a:ext cx="4995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42" name="Freeform 20342"/>
          <p:cNvSpPr/>
          <p:nvPr/>
        </p:nvSpPr>
        <p:spPr>
          <a:xfrm>
            <a:off x="908922" y="3220108"/>
            <a:ext cx="1056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43" name="Freeform 20343"/>
          <p:cNvSpPr/>
          <p:nvPr/>
        </p:nvSpPr>
        <p:spPr>
          <a:xfrm>
            <a:off x="930597" y="3213250"/>
            <a:ext cx="5490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44" name="Freeform 20344"/>
          <p:cNvSpPr/>
          <p:nvPr/>
        </p:nvSpPr>
        <p:spPr>
          <a:xfrm>
            <a:off x="997493" y="3244797"/>
            <a:ext cx="5061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45" name="Freeform 20345"/>
          <p:cNvSpPr/>
          <p:nvPr/>
        </p:nvSpPr>
        <p:spPr>
          <a:xfrm>
            <a:off x="1078363" y="3231081"/>
            <a:ext cx="3344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46" name="Freeform 20346"/>
          <p:cNvSpPr/>
          <p:nvPr/>
        </p:nvSpPr>
        <p:spPr>
          <a:xfrm>
            <a:off x="1120063" y="3213250"/>
            <a:ext cx="44120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47" name="Freeform 20347"/>
          <p:cNvSpPr/>
          <p:nvPr/>
        </p:nvSpPr>
        <p:spPr>
          <a:xfrm>
            <a:off x="1177387" y="3244797"/>
            <a:ext cx="5061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48" name="Freeform 20348"/>
          <p:cNvSpPr/>
          <p:nvPr/>
        </p:nvSpPr>
        <p:spPr>
          <a:xfrm>
            <a:off x="1263878" y="3242740"/>
            <a:ext cx="58093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49" name="Freeform 20349"/>
          <p:cNvSpPr/>
          <p:nvPr/>
        </p:nvSpPr>
        <p:spPr>
          <a:xfrm>
            <a:off x="1328794" y="3242740"/>
            <a:ext cx="54793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50" name="Freeform 20350"/>
          <p:cNvSpPr/>
          <p:nvPr/>
        </p:nvSpPr>
        <p:spPr>
          <a:xfrm>
            <a:off x="1392389" y="3242740"/>
            <a:ext cx="37629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51" name="Freeform 20351"/>
          <p:cNvSpPr/>
          <p:nvPr/>
        </p:nvSpPr>
        <p:spPr>
          <a:xfrm>
            <a:off x="1432769" y="3242740"/>
            <a:ext cx="45660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52" name="Freeform 20352"/>
          <p:cNvSpPr/>
          <p:nvPr/>
        </p:nvSpPr>
        <p:spPr>
          <a:xfrm>
            <a:off x="1483711" y="3242740"/>
            <a:ext cx="59414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53" name="Freeform 20353"/>
          <p:cNvSpPr/>
          <p:nvPr/>
        </p:nvSpPr>
        <p:spPr>
          <a:xfrm>
            <a:off x="1551598" y="3242740"/>
            <a:ext cx="51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54" name="Freeform 20354"/>
          <p:cNvSpPr/>
          <p:nvPr/>
        </p:nvSpPr>
        <p:spPr>
          <a:xfrm>
            <a:off x="1610902" y="3242740"/>
            <a:ext cx="51382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55" name="Freeform 20355"/>
          <p:cNvSpPr/>
          <p:nvPr/>
        </p:nvSpPr>
        <p:spPr>
          <a:xfrm>
            <a:off x="1671636" y="3213250"/>
            <a:ext cx="16503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56" name="Freeform 20356"/>
          <p:cNvSpPr/>
          <p:nvPr/>
        </p:nvSpPr>
        <p:spPr>
          <a:xfrm>
            <a:off x="1722469" y="3242740"/>
            <a:ext cx="51382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57" name="Freeform 20357"/>
          <p:cNvSpPr/>
          <p:nvPr/>
        </p:nvSpPr>
        <p:spPr>
          <a:xfrm>
            <a:off x="1777812" y="3227652"/>
            <a:ext cx="41590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58" name="Freeform 20358"/>
          <p:cNvSpPr/>
          <p:nvPr/>
        </p:nvSpPr>
        <p:spPr>
          <a:xfrm>
            <a:off x="1821382" y="3227652"/>
            <a:ext cx="41590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59" name="Freeform 20359"/>
          <p:cNvSpPr/>
          <p:nvPr/>
        </p:nvSpPr>
        <p:spPr>
          <a:xfrm>
            <a:off x="1868474" y="3242740"/>
            <a:ext cx="54793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60" name="Freeform 20360"/>
          <p:cNvSpPr/>
          <p:nvPr/>
        </p:nvSpPr>
        <p:spPr>
          <a:xfrm>
            <a:off x="1932069" y="3242740"/>
            <a:ext cx="51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61" name="Freeform 20361"/>
          <p:cNvSpPr/>
          <p:nvPr/>
        </p:nvSpPr>
        <p:spPr>
          <a:xfrm>
            <a:off x="1988843" y="3227652"/>
            <a:ext cx="41590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62" name="Freeform 20362"/>
          <p:cNvSpPr/>
          <p:nvPr/>
        </p:nvSpPr>
        <p:spPr>
          <a:xfrm>
            <a:off x="2036484" y="3216679"/>
            <a:ext cx="19144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63" name="Freeform 20363"/>
          <p:cNvSpPr/>
          <p:nvPr/>
        </p:nvSpPr>
        <p:spPr>
          <a:xfrm>
            <a:off x="2063001" y="3242740"/>
            <a:ext cx="59414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64" name="Freeform 20364"/>
          <p:cNvSpPr/>
          <p:nvPr/>
        </p:nvSpPr>
        <p:spPr>
          <a:xfrm>
            <a:off x="2130887" y="3242740"/>
            <a:ext cx="51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65" name="Freeform 20365"/>
          <p:cNvSpPr/>
          <p:nvPr/>
        </p:nvSpPr>
        <p:spPr>
          <a:xfrm>
            <a:off x="2216598" y="3244797"/>
            <a:ext cx="5061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66" name="Freeform 20366"/>
          <p:cNvSpPr/>
          <p:nvPr/>
        </p:nvSpPr>
        <p:spPr>
          <a:xfrm>
            <a:off x="2276562" y="3244797"/>
            <a:ext cx="4379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67" name="Freeform 20367"/>
          <p:cNvSpPr/>
          <p:nvPr/>
        </p:nvSpPr>
        <p:spPr>
          <a:xfrm>
            <a:off x="2332455" y="3244569"/>
            <a:ext cx="4610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68" name="Freeform 20368"/>
          <p:cNvSpPr/>
          <p:nvPr/>
        </p:nvSpPr>
        <p:spPr>
          <a:xfrm>
            <a:off x="2386918" y="3213250"/>
            <a:ext cx="44120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69" name="Freeform 20369"/>
          <p:cNvSpPr/>
          <p:nvPr/>
        </p:nvSpPr>
        <p:spPr>
          <a:xfrm>
            <a:off x="2467238" y="3244797"/>
            <a:ext cx="3982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70" name="Freeform 20370"/>
          <p:cNvSpPr/>
          <p:nvPr/>
        </p:nvSpPr>
        <p:spPr>
          <a:xfrm>
            <a:off x="2510808" y="3231081"/>
            <a:ext cx="3344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71" name="Freeform 20371"/>
          <p:cNvSpPr/>
          <p:nvPr/>
        </p:nvSpPr>
        <p:spPr>
          <a:xfrm>
            <a:off x="2552508" y="3246169"/>
            <a:ext cx="4467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72" name="Freeform 20372"/>
          <p:cNvSpPr/>
          <p:nvPr/>
        </p:nvSpPr>
        <p:spPr>
          <a:xfrm>
            <a:off x="2608952" y="3213250"/>
            <a:ext cx="5490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73" name="Freeform 20373"/>
          <p:cNvSpPr/>
          <p:nvPr/>
        </p:nvSpPr>
        <p:spPr>
          <a:xfrm>
            <a:off x="2675848" y="3244797"/>
            <a:ext cx="5061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74" name="Freeform 20374"/>
          <p:cNvSpPr/>
          <p:nvPr/>
        </p:nvSpPr>
        <p:spPr>
          <a:xfrm>
            <a:off x="2737903" y="3244797"/>
            <a:ext cx="4467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75" name="Freeform 20375"/>
          <p:cNvSpPr/>
          <p:nvPr/>
        </p:nvSpPr>
        <p:spPr>
          <a:xfrm>
            <a:off x="2792036" y="3231081"/>
            <a:ext cx="3344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76" name="Freeform 20376"/>
          <p:cNvSpPr/>
          <p:nvPr/>
        </p:nvSpPr>
        <p:spPr>
          <a:xfrm>
            <a:off x="2857832" y="3244797"/>
            <a:ext cx="4467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77" name="Freeform 20377"/>
          <p:cNvSpPr/>
          <p:nvPr/>
        </p:nvSpPr>
        <p:spPr>
          <a:xfrm>
            <a:off x="2915705" y="3244797"/>
            <a:ext cx="5061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78" name="Freeform 20378"/>
          <p:cNvSpPr/>
          <p:nvPr/>
        </p:nvSpPr>
        <p:spPr>
          <a:xfrm>
            <a:off x="2975670" y="3244797"/>
            <a:ext cx="50612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79" name="Freeform 20379"/>
          <p:cNvSpPr/>
          <p:nvPr/>
        </p:nvSpPr>
        <p:spPr>
          <a:xfrm>
            <a:off x="3034754" y="3213250"/>
            <a:ext cx="5490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80" name="Freeform 20380"/>
          <p:cNvSpPr/>
          <p:nvPr/>
        </p:nvSpPr>
        <p:spPr>
          <a:xfrm>
            <a:off x="3100000" y="3244797"/>
            <a:ext cx="3982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81" name="Freeform 20381"/>
          <p:cNvSpPr/>
          <p:nvPr/>
        </p:nvSpPr>
        <p:spPr>
          <a:xfrm>
            <a:off x="3149182" y="3288803"/>
            <a:ext cx="16283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82" name="Freeform 20382"/>
          <p:cNvSpPr/>
          <p:nvPr/>
        </p:nvSpPr>
        <p:spPr>
          <a:xfrm>
            <a:off x="690981" y="3397197"/>
            <a:ext cx="4296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83" name="Freeform 20383"/>
          <p:cNvSpPr/>
          <p:nvPr/>
        </p:nvSpPr>
        <p:spPr>
          <a:xfrm>
            <a:off x="747764" y="3397197"/>
            <a:ext cx="4382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84" name="Freeform 20384"/>
          <p:cNvSpPr/>
          <p:nvPr/>
        </p:nvSpPr>
        <p:spPr>
          <a:xfrm>
            <a:off x="803576" y="3365650"/>
            <a:ext cx="5386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85" name="Freeform 20385"/>
          <p:cNvSpPr/>
          <p:nvPr/>
        </p:nvSpPr>
        <p:spPr>
          <a:xfrm>
            <a:off x="893068" y="3397197"/>
            <a:ext cx="4296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86" name="Freeform 20386"/>
          <p:cNvSpPr/>
          <p:nvPr/>
        </p:nvSpPr>
        <p:spPr>
          <a:xfrm>
            <a:off x="950391" y="3372508"/>
            <a:ext cx="10363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87" name="Freeform 20387"/>
          <p:cNvSpPr/>
          <p:nvPr/>
        </p:nvSpPr>
        <p:spPr>
          <a:xfrm>
            <a:off x="971550" y="3365650"/>
            <a:ext cx="5386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88" name="Freeform 20388"/>
          <p:cNvSpPr/>
          <p:nvPr/>
        </p:nvSpPr>
        <p:spPr>
          <a:xfrm>
            <a:off x="1057372" y="3383481"/>
            <a:ext cx="3281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89" name="Freeform 20389"/>
          <p:cNvSpPr/>
          <p:nvPr/>
        </p:nvSpPr>
        <p:spPr>
          <a:xfrm>
            <a:off x="1098178" y="3365650"/>
            <a:ext cx="43288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90" name="Freeform 20390"/>
          <p:cNvSpPr/>
          <p:nvPr/>
        </p:nvSpPr>
        <p:spPr>
          <a:xfrm>
            <a:off x="1154314" y="3397197"/>
            <a:ext cx="4965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91" name="Freeform 20391"/>
          <p:cNvSpPr/>
          <p:nvPr/>
        </p:nvSpPr>
        <p:spPr>
          <a:xfrm>
            <a:off x="1215091" y="3397197"/>
            <a:ext cx="75890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92" name="Freeform 20392"/>
          <p:cNvSpPr/>
          <p:nvPr/>
        </p:nvSpPr>
        <p:spPr>
          <a:xfrm>
            <a:off x="1330276" y="3372508"/>
            <a:ext cx="10363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93" name="Freeform 20393"/>
          <p:cNvSpPr/>
          <p:nvPr/>
        </p:nvSpPr>
        <p:spPr>
          <a:xfrm>
            <a:off x="1354350" y="3397197"/>
            <a:ext cx="4382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94" name="Freeform 20394"/>
          <p:cNvSpPr/>
          <p:nvPr/>
        </p:nvSpPr>
        <p:spPr>
          <a:xfrm>
            <a:off x="1433371" y="3397197"/>
            <a:ext cx="39078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95" name="Freeform 20395"/>
          <p:cNvSpPr/>
          <p:nvPr/>
        </p:nvSpPr>
        <p:spPr>
          <a:xfrm>
            <a:off x="1479682" y="3397197"/>
            <a:ext cx="4965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96" name="Freeform 20396"/>
          <p:cNvSpPr/>
          <p:nvPr/>
        </p:nvSpPr>
        <p:spPr>
          <a:xfrm>
            <a:off x="1538409" y="3397197"/>
            <a:ext cx="4296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97" name="Freeform 20397"/>
          <p:cNvSpPr/>
          <p:nvPr/>
        </p:nvSpPr>
        <p:spPr>
          <a:xfrm>
            <a:off x="1596055" y="3397197"/>
            <a:ext cx="2871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98" name="Freeform 20398"/>
          <p:cNvSpPr/>
          <p:nvPr/>
        </p:nvSpPr>
        <p:spPr>
          <a:xfrm>
            <a:off x="1625775" y="3396969"/>
            <a:ext cx="45232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99" name="Freeform 20399"/>
          <p:cNvSpPr/>
          <p:nvPr/>
        </p:nvSpPr>
        <p:spPr>
          <a:xfrm>
            <a:off x="1679103" y="3365650"/>
            <a:ext cx="43288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00" name="Freeform 20400"/>
          <p:cNvSpPr/>
          <p:nvPr/>
        </p:nvSpPr>
        <p:spPr>
          <a:xfrm>
            <a:off x="1737829" y="3372508"/>
            <a:ext cx="10363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01" name="Freeform 20401"/>
          <p:cNvSpPr/>
          <p:nvPr/>
        </p:nvSpPr>
        <p:spPr>
          <a:xfrm>
            <a:off x="1761903" y="3397197"/>
            <a:ext cx="4382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02" name="Freeform 20402"/>
          <p:cNvSpPr/>
          <p:nvPr/>
        </p:nvSpPr>
        <p:spPr>
          <a:xfrm>
            <a:off x="1818578" y="3397197"/>
            <a:ext cx="52572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03" name="Freeform 20403"/>
          <p:cNvSpPr/>
          <p:nvPr/>
        </p:nvSpPr>
        <p:spPr>
          <a:xfrm>
            <a:off x="1903537" y="3364279"/>
            <a:ext cx="33789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04" name="Freeform 20404"/>
          <p:cNvSpPr/>
          <p:nvPr/>
        </p:nvSpPr>
        <p:spPr>
          <a:xfrm>
            <a:off x="1937866" y="3397197"/>
            <a:ext cx="53652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05" name="Freeform 20405"/>
          <p:cNvSpPr/>
          <p:nvPr/>
        </p:nvSpPr>
        <p:spPr>
          <a:xfrm>
            <a:off x="2003501" y="3397197"/>
            <a:ext cx="2871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06" name="Freeform 20406"/>
          <p:cNvSpPr/>
          <p:nvPr/>
        </p:nvSpPr>
        <p:spPr>
          <a:xfrm>
            <a:off x="2061687" y="3372508"/>
            <a:ext cx="10363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07" name="Freeform 20407"/>
          <p:cNvSpPr/>
          <p:nvPr/>
        </p:nvSpPr>
        <p:spPr>
          <a:xfrm>
            <a:off x="2085760" y="3397197"/>
            <a:ext cx="4382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08" name="Freeform 20408"/>
          <p:cNvSpPr/>
          <p:nvPr/>
        </p:nvSpPr>
        <p:spPr>
          <a:xfrm>
            <a:off x="2138765" y="3383481"/>
            <a:ext cx="3281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09" name="Freeform 20409"/>
          <p:cNvSpPr/>
          <p:nvPr/>
        </p:nvSpPr>
        <p:spPr>
          <a:xfrm>
            <a:off x="2176980" y="3397197"/>
            <a:ext cx="4965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10" name="Freeform 20410"/>
          <p:cNvSpPr/>
          <p:nvPr/>
        </p:nvSpPr>
        <p:spPr>
          <a:xfrm>
            <a:off x="2238621" y="3397197"/>
            <a:ext cx="2871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11" name="Freeform 20411"/>
          <p:cNvSpPr/>
          <p:nvPr/>
        </p:nvSpPr>
        <p:spPr>
          <a:xfrm>
            <a:off x="2274278" y="3397197"/>
            <a:ext cx="4382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12" name="Freeform 20412"/>
          <p:cNvSpPr/>
          <p:nvPr/>
        </p:nvSpPr>
        <p:spPr>
          <a:xfrm>
            <a:off x="2329334" y="3397197"/>
            <a:ext cx="39078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13" name="Freeform 20413"/>
          <p:cNvSpPr/>
          <p:nvPr/>
        </p:nvSpPr>
        <p:spPr>
          <a:xfrm>
            <a:off x="2378236" y="3365650"/>
            <a:ext cx="43288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14" name="Freeform 20414"/>
          <p:cNvSpPr/>
          <p:nvPr/>
        </p:nvSpPr>
        <p:spPr>
          <a:xfrm>
            <a:off x="2436962" y="3372508"/>
            <a:ext cx="10363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15" name="Freeform 20415"/>
          <p:cNvSpPr/>
          <p:nvPr/>
        </p:nvSpPr>
        <p:spPr>
          <a:xfrm>
            <a:off x="2461576" y="3397197"/>
            <a:ext cx="5386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16" name="Freeform 20416"/>
          <p:cNvSpPr/>
          <p:nvPr/>
        </p:nvSpPr>
        <p:spPr>
          <a:xfrm>
            <a:off x="2522029" y="3397197"/>
            <a:ext cx="39078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17" name="Freeform 20417"/>
          <p:cNvSpPr/>
          <p:nvPr/>
        </p:nvSpPr>
        <p:spPr>
          <a:xfrm>
            <a:off x="2570176" y="3441203"/>
            <a:ext cx="1597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18" name="Freeform 20418"/>
          <p:cNvSpPr/>
          <p:nvPr/>
        </p:nvSpPr>
        <p:spPr>
          <a:xfrm>
            <a:off x="2623073" y="3397197"/>
            <a:ext cx="4382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19" name="Freeform 20419"/>
          <p:cNvSpPr/>
          <p:nvPr/>
        </p:nvSpPr>
        <p:spPr>
          <a:xfrm>
            <a:off x="2679748" y="3397197"/>
            <a:ext cx="4965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20" name="Freeform 20420"/>
          <p:cNvSpPr/>
          <p:nvPr/>
        </p:nvSpPr>
        <p:spPr>
          <a:xfrm>
            <a:off x="2734803" y="3383481"/>
            <a:ext cx="3281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21" name="Freeform 20421"/>
          <p:cNvSpPr/>
          <p:nvPr/>
        </p:nvSpPr>
        <p:spPr>
          <a:xfrm>
            <a:off x="2769348" y="3398569"/>
            <a:ext cx="74919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22" name="Freeform 20422"/>
          <p:cNvSpPr/>
          <p:nvPr/>
        </p:nvSpPr>
        <p:spPr>
          <a:xfrm>
            <a:off x="2849665" y="3397197"/>
            <a:ext cx="53652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23" name="Freeform 20423"/>
          <p:cNvSpPr/>
          <p:nvPr/>
        </p:nvSpPr>
        <p:spPr>
          <a:xfrm>
            <a:off x="2915300" y="3397197"/>
            <a:ext cx="2871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24" name="Freeform 20424"/>
          <p:cNvSpPr/>
          <p:nvPr/>
        </p:nvSpPr>
        <p:spPr>
          <a:xfrm>
            <a:off x="2949521" y="3365650"/>
            <a:ext cx="44368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25" name="Freeform 20425"/>
          <p:cNvSpPr/>
          <p:nvPr/>
        </p:nvSpPr>
        <p:spPr>
          <a:xfrm>
            <a:off x="3000259" y="3372508"/>
            <a:ext cx="10363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26" name="Freeform 20426"/>
          <p:cNvSpPr/>
          <p:nvPr/>
        </p:nvSpPr>
        <p:spPr>
          <a:xfrm>
            <a:off x="3024332" y="3397197"/>
            <a:ext cx="4382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27" name="Freeform 20427"/>
          <p:cNvSpPr/>
          <p:nvPr/>
        </p:nvSpPr>
        <p:spPr>
          <a:xfrm>
            <a:off x="3081007" y="3397197"/>
            <a:ext cx="52572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28" name="Freeform 20428"/>
          <p:cNvSpPr/>
          <p:nvPr/>
        </p:nvSpPr>
        <p:spPr>
          <a:xfrm>
            <a:off x="3147506" y="3441203"/>
            <a:ext cx="1597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29" name="Freeform 20429"/>
          <p:cNvSpPr/>
          <p:nvPr/>
        </p:nvSpPr>
        <p:spPr>
          <a:xfrm>
            <a:off x="691286" y="3549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30" name="Freeform 20430"/>
          <p:cNvSpPr/>
          <p:nvPr/>
        </p:nvSpPr>
        <p:spPr>
          <a:xfrm>
            <a:off x="751636" y="3549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31" name="Freeform 20431"/>
          <p:cNvSpPr/>
          <p:nvPr/>
        </p:nvSpPr>
        <p:spPr>
          <a:xfrm>
            <a:off x="810958" y="35180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32" name="Freeform 20432"/>
          <p:cNvSpPr/>
          <p:nvPr/>
        </p:nvSpPr>
        <p:spPr>
          <a:xfrm>
            <a:off x="911199" y="3549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33" name="Freeform 20433"/>
          <p:cNvSpPr/>
          <p:nvPr/>
        </p:nvSpPr>
        <p:spPr>
          <a:xfrm>
            <a:off x="969721" y="355096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34" name="Freeform 20434"/>
          <p:cNvSpPr/>
          <p:nvPr/>
        </p:nvSpPr>
        <p:spPr>
          <a:xfrm>
            <a:off x="1027556" y="3549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35" name="Freeform 20435"/>
          <p:cNvSpPr/>
          <p:nvPr/>
        </p:nvSpPr>
        <p:spPr>
          <a:xfrm>
            <a:off x="1092136" y="3549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36" name="Freeform 20436"/>
          <p:cNvSpPr/>
          <p:nvPr/>
        </p:nvSpPr>
        <p:spPr>
          <a:xfrm>
            <a:off x="1183005" y="35493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37" name="Freeform 20437"/>
          <p:cNvSpPr/>
          <p:nvPr/>
        </p:nvSpPr>
        <p:spPr>
          <a:xfrm>
            <a:off x="1239697" y="35509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38" name="Freeform 20438"/>
          <p:cNvSpPr/>
          <p:nvPr/>
        </p:nvSpPr>
        <p:spPr>
          <a:xfrm>
            <a:off x="1302448" y="3549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39" name="Freeform 20439"/>
          <p:cNvSpPr/>
          <p:nvPr/>
        </p:nvSpPr>
        <p:spPr>
          <a:xfrm>
            <a:off x="1336166" y="3549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40" name="Freeform 20440"/>
          <p:cNvSpPr/>
          <p:nvPr/>
        </p:nvSpPr>
        <p:spPr>
          <a:xfrm>
            <a:off x="1390459" y="3535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41" name="Freeform 20441"/>
          <p:cNvSpPr/>
          <p:nvPr/>
        </p:nvSpPr>
        <p:spPr>
          <a:xfrm>
            <a:off x="1433893" y="35249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42" name="Freeform 20442"/>
          <p:cNvSpPr/>
          <p:nvPr/>
        </p:nvSpPr>
        <p:spPr>
          <a:xfrm>
            <a:off x="1459610" y="3549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43" name="Freeform 20443"/>
          <p:cNvSpPr/>
          <p:nvPr/>
        </p:nvSpPr>
        <p:spPr>
          <a:xfrm>
            <a:off x="1519847" y="354959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44" name="Freeform 20444"/>
          <p:cNvSpPr/>
          <p:nvPr/>
        </p:nvSpPr>
        <p:spPr>
          <a:xfrm>
            <a:off x="1619173" y="3549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45" name="Freeform 20445"/>
          <p:cNvSpPr/>
          <p:nvPr/>
        </p:nvSpPr>
        <p:spPr>
          <a:xfrm>
            <a:off x="1676095" y="3550969"/>
            <a:ext cx="55092" cy="53492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46" name="Freeform 20446"/>
          <p:cNvSpPr/>
          <p:nvPr/>
        </p:nvSpPr>
        <p:spPr>
          <a:xfrm>
            <a:off x="1738274" y="35180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47" name="Freeform 20447"/>
          <p:cNvSpPr/>
          <p:nvPr/>
        </p:nvSpPr>
        <p:spPr>
          <a:xfrm>
            <a:off x="1800682" y="35249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48" name="Freeform 20448"/>
          <p:cNvSpPr/>
          <p:nvPr/>
        </p:nvSpPr>
        <p:spPr>
          <a:xfrm>
            <a:off x="1826971" y="35180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49" name="Freeform 20449"/>
          <p:cNvSpPr/>
          <p:nvPr/>
        </p:nvSpPr>
        <p:spPr>
          <a:xfrm>
            <a:off x="1895665" y="35249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50" name="Freeform 20450"/>
          <p:cNvSpPr/>
          <p:nvPr/>
        </p:nvSpPr>
        <p:spPr>
          <a:xfrm>
            <a:off x="1915325" y="3535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51" name="Freeform 20451"/>
          <p:cNvSpPr/>
          <p:nvPr/>
        </p:nvSpPr>
        <p:spPr>
          <a:xfrm>
            <a:off x="1958758" y="35249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52" name="Freeform 20452"/>
          <p:cNvSpPr/>
          <p:nvPr/>
        </p:nvSpPr>
        <p:spPr>
          <a:xfrm>
            <a:off x="1982304" y="3549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53" name="Freeform 20453"/>
          <p:cNvSpPr/>
          <p:nvPr/>
        </p:nvSpPr>
        <p:spPr>
          <a:xfrm>
            <a:off x="2051113" y="3549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54" name="Freeform 20454"/>
          <p:cNvSpPr/>
          <p:nvPr/>
        </p:nvSpPr>
        <p:spPr>
          <a:xfrm>
            <a:off x="2109635" y="3549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55" name="Freeform 20455"/>
          <p:cNvSpPr/>
          <p:nvPr/>
        </p:nvSpPr>
        <p:spPr>
          <a:xfrm>
            <a:off x="2163127" y="3592803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56" name="Rectangle 20456"/>
          <p:cNvSpPr/>
          <p:nvPr/>
        </p:nvSpPr>
        <p:spPr>
          <a:xfrm>
            <a:off x="685800" y="3668515"/>
            <a:ext cx="2518371" cy="440694"/>
          </a:xfrm>
          <a:prstGeom prst="rect">
            <a:avLst/>
          </a:prstGeom>
        </p:spPr>
      </p:sp>
      <p:sp>
        <p:nvSpPr>
          <p:cNvPr id="20457" name="Freeform 20457"/>
          <p:cNvSpPr/>
          <p:nvPr/>
        </p:nvSpPr>
        <p:spPr>
          <a:xfrm>
            <a:off x="696772" y="3720362"/>
            <a:ext cx="48806" cy="80924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58" name="Freeform 20458"/>
          <p:cNvSpPr/>
          <p:nvPr/>
        </p:nvSpPr>
        <p:spPr>
          <a:xfrm>
            <a:off x="759637" y="374642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59" name="Freeform 20459"/>
          <p:cNvSpPr/>
          <p:nvPr/>
        </p:nvSpPr>
        <p:spPr>
          <a:xfrm>
            <a:off x="835304" y="374642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60" name="Freeform 20460"/>
          <p:cNvSpPr/>
          <p:nvPr/>
        </p:nvSpPr>
        <p:spPr>
          <a:xfrm>
            <a:off x="937831" y="3746422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61" name="Freeform 20461"/>
          <p:cNvSpPr/>
          <p:nvPr/>
        </p:nvSpPr>
        <p:spPr>
          <a:xfrm>
            <a:off x="1037844" y="374642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62" name="Freeform 20462"/>
          <p:cNvSpPr/>
          <p:nvPr/>
        </p:nvSpPr>
        <p:spPr>
          <a:xfrm>
            <a:off x="1113510" y="374642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63" name="Freeform 20463"/>
          <p:cNvSpPr/>
          <p:nvPr/>
        </p:nvSpPr>
        <p:spPr>
          <a:xfrm>
            <a:off x="1151126" y="374642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64" name="Freeform 20464"/>
          <p:cNvSpPr/>
          <p:nvPr/>
        </p:nvSpPr>
        <p:spPr>
          <a:xfrm>
            <a:off x="1282914" y="372173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65" name="Freeform 20465"/>
          <p:cNvSpPr/>
          <p:nvPr/>
        </p:nvSpPr>
        <p:spPr>
          <a:xfrm>
            <a:off x="1314575" y="374642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66" name="Freeform 20466"/>
          <p:cNvSpPr/>
          <p:nvPr/>
        </p:nvSpPr>
        <p:spPr>
          <a:xfrm>
            <a:off x="1376869" y="3713504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67" name="Freeform 20467"/>
          <p:cNvSpPr/>
          <p:nvPr/>
        </p:nvSpPr>
        <p:spPr>
          <a:xfrm>
            <a:off x="1419388" y="374642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68" name="Freeform 20468"/>
          <p:cNvSpPr/>
          <p:nvPr/>
        </p:nvSpPr>
        <p:spPr>
          <a:xfrm>
            <a:off x="1495055" y="374642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69" name="Freeform 20469"/>
          <p:cNvSpPr/>
          <p:nvPr/>
        </p:nvSpPr>
        <p:spPr>
          <a:xfrm>
            <a:off x="1538958" y="3746422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70" name="Freeform 20470"/>
          <p:cNvSpPr/>
          <p:nvPr/>
        </p:nvSpPr>
        <p:spPr>
          <a:xfrm>
            <a:off x="1638970" y="374642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71" name="Freeform 20471"/>
          <p:cNvSpPr/>
          <p:nvPr/>
        </p:nvSpPr>
        <p:spPr>
          <a:xfrm>
            <a:off x="1699206" y="373270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72" name="Freeform 20472"/>
          <p:cNvSpPr/>
          <p:nvPr/>
        </p:nvSpPr>
        <p:spPr>
          <a:xfrm>
            <a:off x="1748584" y="372173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73" name="Freeform 20473"/>
          <p:cNvSpPr/>
          <p:nvPr/>
        </p:nvSpPr>
        <p:spPr>
          <a:xfrm>
            <a:off x="1778073" y="374642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74" name="Freeform 20474"/>
          <p:cNvSpPr/>
          <p:nvPr/>
        </p:nvSpPr>
        <p:spPr>
          <a:xfrm>
            <a:off x="1852825" y="374642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75" name="Freeform 20475"/>
          <p:cNvSpPr/>
          <p:nvPr/>
        </p:nvSpPr>
        <p:spPr>
          <a:xfrm>
            <a:off x="1920948" y="3790427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76" name="Freeform 20476"/>
          <p:cNvSpPr/>
          <p:nvPr/>
        </p:nvSpPr>
        <p:spPr>
          <a:xfrm>
            <a:off x="2019018" y="374642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77" name="Freeform 20477"/>
          <p:cNvSpPr/>
          <p:nvPr/>
        </p:nvSpPr>
        <p:spPr>
          <a:xfrm>
            <a:off x="2095370" y="3714875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78" name="Freeform 20478"/>
          <p:cNvSpPr/>
          <p:nvPr/>
        </p:nvSpPr>
        <p:spPr>
          <a:xfrm>
            <a:off x="2123145" y="374642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79" name="Freeform 20479"/>
          <p:cNvSpPr/>
          <p:nvPr/>
        </p:nvSpPr>
        <p:spPr>
          <a:xfrm>
            <a:off x="2191496" y="374642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80" name="Freeform 20480"/>
          <p:cNvSpPr/>
          <p:nvPr/>
        </p:nvSpPr>
        <p:spPr>
          <a:xfrm>
            <a:off x="2253904" y="374642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81" name="Freeform 20481"/>
          <p:cNvSpPr/>
          <p:nvPr/>
        </p:nvSpPr>
        <p:spPr>
          <a:xfrm>
            <a:off x="2309111" y="374642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82" name="Freeform 20482"/>
          <p:cNvSpPr/>
          <p:nvPr/>
        </p:nvSpPr>
        <p:spPr>
          <a:xfrm>
            <a:off x="2438156" y="374619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83" name="Freeform 20483"/>
          <p:cNvSpPr/>
          <p:nvPr/>
        </p:nvSpPr>
        <p:spPr>
          <a:xfrm>
            <a:off x="2498049" y="374642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84" name="Freeform 20484"/>
          <p:cNvSpPr/>
          <p:nvPr/>
        </p:nvSpPr>
        <p:spPr>
          <a:xfrm>
            <a:off x="2572801" y="374642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85" name="Freeform 20485"/>
          <p:cNvSpPr/>
          <p:nvPr/>
        </p:nvSpPr>
        <p:spPr>
          <a:xfrm>
            <a:off x="2635094" y="373270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86" name="Freeform 20486"/>
          <p:cNvSpPr/>
          <p:nvPr/>
        </p:nvSpPr>
        <p:spPr>
          <a:xfrm>
            <a:off x="2681729" y="374642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87" name="Freeform 20487"/>
          <p:cNvSpPr/>
          <p:nvPr/>
        </p:nvSpPr>
        <p:spPr>
          <a:xfrm>
            <a:off x="2745851" y="374619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88" name="Freeform 20488"/>
          <p:cNvSpPr/>
          <p:nvPr/>
        </p:nvSpPr>
        <p:spPr>
          <a:xfrm>
            <a:off x="2801858" y="373270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89" name="Freeform 20489"/>
          <p:cNvSpPr/>
          <p:nvPr/>
        </p:nvSpPr>
        <p:spPr>
          <a:xfrm>
            <a:off x="2914672" y="3720362"/>
            <a:ext cx="66979" cy="80924"/>
          </a:xfrm>
          <a:custGeom>
            <a:avLst/>
            <a:gdLst/>
            <a:ahLst/>
            <a:cxnLst/>
            <a:rect l="0" t="0" r="0" b="0"/>
            <a:pathLst>
              <a:path w="7442200" h="8991600">
                <a:moveTo>
                  <a:pt x="1143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95400"/>
                </a:lnTo>
                <a:lnTo>
                  <a:pt x="939800" y="1295400"/>
                </a:lnTo>
                <a:lnTo>
                  <a:pt x="6299200" y="8991600"/>
                </a:lnTo>
                <a:lnTo>
                  <a:pt x="7442200" y="8991600"/>
                </a:lnTo>
                <a:lnTo>
                  <a:pt x="7442200" y="0"/>
                </a:lnTo>
                <a:lnTo>
                  <a:pt x="6527800" y="0"/>
                </a:lnTo>
                <a:lnTo>
                  <a:pt x="6527800" y="7620000"/>
                </a:lnTo>
                <a:lnTo>
                  <a:pt x="65024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90" name="Freeform 20490"/>
          <p:cNvSpPr/>
          <p:nvPr/>
        </p:nvSpPr>
        <p:spPr>
          <a:xfrm>
            <a:off x="3002912" y="374642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91" name="Freeform 20491"/>
          <p:cNvSpPr/>
          <p:nvPr/>
        </p:nvSpPr>
        <p:spPr>
          <a:xfrm>
            <a:off x="3078578" y="374642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92" name="Freeform 20492"/>
          <p:cNvSpPr/>
          <p:nvPr/>
        </p:nvSpPr>
        <p:spPr>
          <a:xfrm>
            <a:off x="3118241" y="374642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93" name="Freeform 20493"/>
          <p:cNvSpPr/>
          <p:nvPr/>
        </p:nvSpPr>
        <p:spPr>
          <a:xfrm>
            <a:off x="696772" y="3860036"/>
            <a:ext cx="60579" cy="80924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94" name="Freeform 20494"/>
          <p:cNvSpPr/>
          <p:nvPr/>
        </p:nvSpPr>
        <p:spPr>
          <a:xfrm>
            <a:off x="776325" y="38860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95" name="Freeform 20495"/>
          <p:cNvSpPr/>
          <p:nvPr/>
        </p:nvSpPr>
        <p:spPr>
          <a:xfrm>
            <a:off x="845134" y="38614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96" name="Freeform 20496"/>
          <p:cNvSpPr/>
          <p:nvPr/>
        </p:nvSpPr>
        <p:spPr>
          <a:xfrm>
            <a:off x="874509" y="3886096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97" name="Freeform 20497"/>
          <p:cNvSpPr/>
          <p:nvPr/>
        </p:nvSpPr>
        <p:spPr>
          <a:xfrm>
            <a:off x="972235" y="388609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98" name="Freeform 20498"/>
          <p:cNvSpPr/>
          <p:nvPr/>
        </p:nvSpPr>
        <p:spPr>
          <a:xfrm>
            <a:off x="1036243" y="388609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99" name="Freeform 20499"/>
          <p:cNvSpPr/>
          <p:nvPr/>
        </p:nvSpPr>
        <p:spPr>
          <a:xfrm>
            <a:off x="1102309" y="388609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00" name="Freeform 20500"/>
          <p:cNvSpPr/>
          <p:nvPr/>
        </p:nvSpPr>
        <p:spPr>
          <a:xfrm>
            <a:off x="1168146" y="3930102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01" name="Freeform 20501"/>
          <p:cNvSpPr/>
          <p:nvPr/>
        </p:nvSpPr>
        <p:spPr>
          <a:xfrm>
            <a:off x="1253070" y="3860036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02" name="Freeform 20502"/>
          <p:cNvSpPr/>
          <p:nvPr/>
        </p:nvSpPr>
        <p:spPr>
          <a:xfrm>
            <a:off x="1318450" y="38545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03" name="Freeform 20503"/>
          <p:cNvSpPr/>
          <p:nvPr/>
        </p:nvSpPr>
        <p:spPr>
          <a:xfrm>
            <a:off x="1386001" y="3929302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04" name="Freeform 20504"/>
          <p:cNvSpPr/>
          <p:nvPr/>
        </p:nvSpPr>
        <p:spPr>
          <a:xfrm>
            <a:off x="1420406" y="3860036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05" name="Freeform 20505"/>
          <p:cNvSpPr/>
          <p:nvPr/>
        </p:nvSpPr>
        <p:spPr>
          <a:xfrm>
            <a:off x="1507502" y="3929302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06" name="Freeform 20506"/>
          <p:cNvSpPr/>
          <p:nvPr/>
        </p:nvSpPr>
        <p:spPr>
          <a:xfrm>
            <a:off x="1539506" y="3930102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07" name="Freeform 20507"/>
          <p:cNvSpPr/>
          <p:nvPr/>
        </p:nvSpPr>
        <p:spPr>
          <a:xfrm>
            <a:off x="1618945" y="388586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08" name="Freeform 20508"/>
          <p:cNvSpPr/>
          <p:nvPr/>
        </p:nvSpPr>
        <p:spPr>
          <a:xfrm>
            <a:off x="1679295" y="38545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09" name="Freeform 20509"/>
          <p:cNvSpPr/>
          <p:nvPr/>
        </p:nvSpPr>
        <p:spPr>
          <a:xfrm>
            <a:off x="1742617" y="388609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10" name="Freeform 20510"/>
          <p:cNvSpPr/>
          <p:nvPr/>
        </p:nvSpPr>
        <p:spPr>
          <a:xfrm>
            <a:off x="1807197" y="38614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11" name="Freeform 20511"/>
          <p:cNvSpPr/>
          <p:nvPr/>
        </p:nvSpPr>
        <p:spPr>
          <a:xfrm>
            <a:off x="1837486" y="388609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12" name="Freeform 20512"/>
          <p:cNvSpPr/>
          <p:nvPr/>
        </p:nvSpPr>
        <p:spPr>
          <a:xfrm>
            <a:off x="1921954" y="388609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13" name="Freeform 20513"/>
          <p:cNvSpPr/>
          <p:nvPr/>
        </p:nvSpPr>
        <p:spPr>
          <a:xfrm>
            <a:off x="1988362" y="3853178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14" name="Freeform 20514"/>
          <p:cNvSpPr/>
          <p:nvPr/>
        </p:nvSpPr>
        <p:spPr>
          <a:xfrm>
            <a:off x="2071801" y="387238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15" name="Freeform 20515"/>
          <p:cNvSpPr/>
          <p:nvPr/>
        </p:nvSpPr>
        <p:spPr>
          <a:xfrm>
            <a:off x="2118893" y="38545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16" name="Freeform 20516"/>
          <p:cNvSpPr/>
          <p:nvPr/>
        </p:nvSpPr>
        <p:spPr>
          <a:xfrm>
            <a:off x="2182215" y="38860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17" name="Freeform 20517"/>
          <p:cNvSpPr/>
          <p:nvPr/>
        </p:nvSpPr>
        <p:spPr>
          <a:xfrm>
            <a:off x="2289886" y="3860036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18" name="Freeform 20518"/>
          <p:cNvSpPr/>
          <p:nvPr/>
        </p:nvSpPr>
        <p:spPr>
          <a:xfrm>
            <a:off x="2379383" y="388609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19" name="Freeform 20519"/>
          <p:cNvSpPr/>
          <p:nvPr/>
        </p:nvSpPr>
        <p:spPr>
          <a:xfrm>
            <a:off x="2412872" y="387238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20" name="Freeform 20520"/>
          <p:cNvSpPr/>
          <p:nvPr/>
        </p:nvSpPr>
        <p:spPr>
          <a:xfrm>
            <a:off x="2508656" y="3860036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21" name="Freeform 20521"/>
          <p:cNvSpPr/>
          <p:nvPr/>
        </p:nvSpPr>
        <p:spPr>
          <a:xfrm>
            <a:off x="2591523" y="38860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22" name="Freeform 20522"/>
          <p:cNvSpPr/>
          <p:nvPr/>
        </p:nvSpPr>
        <p:spPr>
          <a:xfrm>
            <a:off x="2660332" y="388609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23" name="Freeform 20523"/>
          <p:cNvSpPr/>
          <p:nvPr/>
        </p:nvSpPr>
        <p:spPr>
          <a:xfrm>
            <a:off x="2729941" y="388609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24" name="Freeform 20524"/>
          <p:cNvSpPr/>
          <p:nvPr/>
        </p:nvSpPr>
        <p:spPr>
          <a:xfrm>
            <a:off x="2794863" y="388609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25" name="Freeform 20525"/>
          <p:cNvSpPr/>
          <p:nvPr/>
        </p:nvSpPr>
        <p:spPr>
          <a:xfrm>
            <a:off x="2828353" y="387238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26" name="Freeform 20526"/>
          <p:cNvSpPr/>
          <p:nvPr/>
        </p:nvSpPr>
        <p:spPr>
          <a:xfrm>
            <a:off x="2874873" y="3886096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27" name="Freeform 20527"/>
          <p:cNvSpPr/>
          <p:nvPr/>
        </p:nvSpPr>
        <p:spPr>
          <a:xfrm>
            <a:off x="2972600" y="38860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28" name="Freeform 20528"/>
          <p:cNvSpPr/>
          <p:nvPr/>
        </p:nvSpPr>
        <p:spPr>
          <a:xfrm>
            <a:off x="3040837" y="388609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29" name="Freeform 20529"/>
          <p:cNvSpPr/>
          <p:nvPr/>
        </p:nvSpPr>
        <p:spPr>
          <a:xfrm>
            <a:off x="3100844" y="387238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30" name="Freeform 20530"/>
          <p:cNvSpPr/>
          <p:nvPr/>
        </p:nvSpPr>
        <p:spPr>
          <a:xfrm>
            <a:off x="3149422" y="3886896"/>
            <a:ext cx="12344" cy="54749"/>
          </a:xfrm>
          <a:custGeom>
            <a:avLst/>
            <a:gdLst/>
            <a:ahLst/>
            <a:cxnLst/>
            <a:rect l="0" t="0" r="0" b="0"/>
            <a:pathLst>
              <a:path w="1371600" h="60833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  <a:moveTo>
                  <a:pt x="1371600" y="5397500"/>
                </a:moveTo>
                <a:cubicBezTo>
                  <a:pt x="1371600" y="5041900"/>
                  <a:pt x="1092200" y="4711700"/>
                  <a:pt x="685800" y="4711700"/>
                </a:cubicBezTo>
                <a:cubicBezTo>
                  <a:pt x="279400" y="4711700"/>
                  <a:pt x="0" y="5041900"/>
                  <a:pt x="0" y="5397500"/>
                </a:cubicBezTo>
                <a:cubicBezTo>
                  <a:pt x="0" y="5753100"/>
                  <a:pt x="279400" y="6083300"/>
                  <a:pt x="685800" y="6083300"/>
                </a:cubicBezTo>
                <a:cubicBezTo>
                  <a:pt x="1092200" y="6083300"/>
                  <a:pt x="1371600" y="5753100"/>
                  <a:pt x="1371600" y="5397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31" name="Freeform 20531">
            <a:hlinkClick r:id="rId5"/>
          </p:cNvPr>
          <p:cNvSpPr/>
          <p:nvPr/>
        </p:nvSpPr>
        <p:spPr>
          <a:xfrm>
            <a:off x="691857" y="3994224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32" name="Freeform 20532">
            <a:hlinkClick r:id="rId5"/>
          </p:cNvPr>
          <p:cNvSpPr/>
          <p:nvPr/>
        </p:nvSpPr>
        <p:spPr>
          <a:xfrm>
            <a:off x="755751" y="4023714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33" name="Freeform 20533">
            <a:hlinkClick r:id="rId5"/>
          </p:cNvPr>
          <p:cNvSpPr/>
          <p:nvPr/>
        </p:nvSpPr>
        <p:spPr>
          <a:xfrm>
            <a:off x="821931" y="3997653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34" name="Freeform 20534">
            <a:hlinkClick r:id="rId5"/>
          </p:cNvPr>
          <p:cNvSpPr/>
          <p:nvPr/>
        </p:nvSpPr>
        <p:spPr>
          <a:xfrm>
            <a:off x="852792" y="4023714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35" name="Freeform 20535">
            <a:hlinkClick r:id="rId5"/>
          </p:cNvPr>
          <p:cNvSpPr/>
          <p:nvPr/>
        </p:nvSpPr>
        <p:spPr>
          <a:xfrm>
            <a:off x="949490" y="4023714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36" name="Freeform 20536">
            <a:hlinkClick r:id="rId5"/>
          </p:cNvPr>
          <p:cNvSpPr/>
          <p:nvPr/>
        </p:nvSpPr>
        <p:spPr>
          <a:xfrm>
            <a:off x="1013612" y="4023714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37" name="Freeform 20537">
            <a:hlinkClick r:id="rId5"/>
          </p:cNvPr>
          <p:cNvSpPr/>
          <p:nvPr/>
        </p:nvSpPr>
        <p:spPr>
          <a:xfrm>
            <a:off x="1079220" y="4023714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38" name="Freeform 20538">
            <a:hlinkClick r:id="rId5"/>
          </p:cNvPr>
          <p:cNvSpPr/>
          <p:nvPr/>
        </p:nvSpPr>
        <p:spPr>
          <a:xfrm>
            <a:off x="1142428" y="3997653"/>
            <a:ext cx="84124" cy="85039"/>
          </a:xfrm>
          <a:custGeom>
            <a:avLst/>
            <a:gdLst/>
            <a:ahLst/>
            <a:cxnLst/>
            <a:rect l="0" t="0" r="0" b="0"/>
            <a:pathLst>
              <a:path w="9347200" h="9448800">
                <a:moveTo>
                  <a:pt x="5626100" y="4597400"/>
                </a:moveTo>
                <a:cubicBezTo>
                  <a:pt x="5626100" y="5295900"/>
                  <a:pt x="5359400" y="6134100"/>
                  <a:pt x="4292600" y="6134100"/>
                </a:cubicBezTo>
                <a:cubicBezTo>
                  <a:pt x="3581400" y="6134100"/>
                  <a:pt x="3416300" y="5537200"/>
                  <a:pt x="3416300" y="5003800"/>
                </a:cubicBezTo>
                <a:cubicBezTo>
                  <a:pt x="3416300" y="4127500"/>
                  <a:pt x="3911600" y="3429000"/>
                  <a:pt x="4686300" y="3429000"/>
                </a:cubicBezTo>
                <a:cubicBezTo>
                  <a:pt x="5321300" y="3429000"/>
                  <a:pt x="5626100" y="3924300"/>
                  <a:pt x="5626100" y="4597400"/>
                </a:cubicBezTo>
                <a:close/>
                <a:moveTo>
                  <a:pt x="7277100" y="2438400"/>
                </a:moveTo>
                <a:lnTo>
                  <a:pt x="6083300" y="2438400"/>
                </a:lnTo>
                <a:lnTo>
                  <a:pt x="5981700" y="3009900"/>
                </a:lnTo>
                <a:lnTo>
                  <a:pt x="5956300" y="3009900"/>
                </a:lnTo>
                <a:cubicBezTo>
                  <a:pt x="5702300" y="2489200"/>
                  <a:pt x="5257800" y="2286000"/>
                  <a:pt x="4584700" y="2286000"/>
                </a:cubicBezTo>
                <a:cubicBezTo>
                  <a:pt x="3009900" y="2286000"/>
                  <a:pt x="2044700" y="3657600"/>
                  <a:pt x="2044700" y="5143500"/>
                </a:cubicBezTo>
                <a:cubicBezTo>
                  <a:pt x="2044700" y="6400800"/>
                  <a:pt x="2781300" y="7277100"/>
                  <a:pt x="3873500" y="7277100"/>
                </a:cubicBezTo>
                <a:cubicBezTo>
                  <a:pt x="4673600" y="7277100"/>
                  <a:pt x="5168900" y="6934200"/>
                  <a:pt x="5499100" y="6591300"/>
                </a:cubicBezTo>
                <a:lnTo>
                  <a:pt x="5524500" y="6591300"/>
                </a:lnTo>
                <a:cubicBezTo>
                  <a:pt x="5537200" y="6921500"/>
                  <a:pt x="5816600" y="7277100"/>
                  <a:pt x="6527800" y="7277100"/>
                </a:cubicBezTo>
                <a:cubicBezTo>
                  <a:pt x="7289800" y="7277100"/>
                  <a:pt x="9347200" y="6883400"/>
                  <a:pt x="9347200" y="4178300"/>
                </a:cubicBezTo>
                <a:cubicBezTo>
                  <a:pt x="9347200" y="1485900"/>
                  <a:pt x="7086600" y="0"/>
                  <a:pt x="4851400" y="0"/>
                </a:cubicBezTo>
                <a:cubicBezTo>
                  <a:pt x="2171700" y="0"/>
                  <a:pt x="0" y="2032000"/>
                  <a:pt x="0" y="4737100"/>
                </a:cubicBezTo>
                <a:cubicBezTo>
                  <a:pt x="0" y="7493000"/>
                  <a:pt x="2222500" y="9448800"/>
                  <a:pt x="4927600" y="9448800"/>
                </a:cubicBezTo>
                <a:cubicBezTo>
                  <a:pt x="6477000" y="9448800"/>
                  <a:pt x="7924800" y="8775700"/>
                  <a:pt x="8826500" y="7531100"/>
                </a:cubicBezTo>
                <a:lnTo>
                  <a:pt x="7429500" y="7531100"/>
                </a:lnTo>
                <a:cubicBezTo>
                  <a:pt x="6807200" y="8026400"/>
                  <a:pt x="5981700" y="8305800"/>
                  <a:pt x="5029200" y="8305800"/>
                </a:cubicBezTo>
                <a:cubicBezTo>
                  <a:pt x="2882900" y="8305800"/>
                  <a:pt x="1295400" y="6959600"/>
                  <a:pt x="1295400" y="4737100"/>
                </a:cubicBezTo>
                <a:cubicBezTo>
                  <a:pt x="1295400" y="2654300"/>
                  <a:pt x="2705100" y="1143000"/>
                  <a:pt x="4813300" y="1143000"/>
                </a:cubicBezTo>
                <a:cubicBezTo>
                  <a:pt x="6743700" y="1143000"/>
                  <a:pt x="8128000" y="2209800"/>
                  <a:pt x="8128000" y="4241800"/>
                </a:cubicBezTo>
                <a:cubicBezTo>
                  <a:pt x="8128000" y="5562600"/>
                  <a:pt x="7569200" y="6134100"/>
                  <a:pt x="7035800" y="6134100"/>
                </a:cubicBezTo>
                <a:cubicBezTo>
                  <a:pt x="6769100" y="6134100"/>
                  <a:pt x="6692900" y="5969000"/>
                  <a:pt x="6692900" y="5778500"/>
                </a:cubicBezTo>
                <a:cubicBezTo>
                  <a:pt x="6692900" y="5537200"/>
                  <a:pt x="6756400" y="5181600"/>
                  <a:pt x="6807200" y="4940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39" name="Freeform 20539">
            <a:hlinkClick r:id="rId5"/>
          </p:cNvPr>
          <p:cNvSpPr/>
          <p:nvPr/>
        </p:nvSpPr>
        <p:spPr>
          <a:xfrm>
            <a:off x="1234554" y="4023714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40" name="Freeform 20540">
            <a:hlinkClick r:id="rId5"/>
          </p:cNvPr>
          <p:cNvSpPr/>
          <p:nvPr/>
        </p:nvSpPr>
        <p:spPr>
          <a:xfrm>
            <a:off x="1291361" y="4025085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41" name="Freeform 20541">
            <a:hlinkClick r:id="rId5"/>
          </p:cNvPr>
          <p:cNvSpPr/>
          <p:nvPr/>
        </p:nvSpPr>
        <p:spPr>
          <a:xfrm>
            <a:off x="1354226" y="4023714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42" name="Freeform 20542">
            <a:hlinkClick r:id="rId5"/>
          </p:cNvPr>
          <p:cNvSpPr/>
          <p:nvPr/>
        </p:nvSpPr>
        <p:spPr>
          <a:xfrm>
            <a:off x="1418691" y="4060290"/>
            <a:ext cx="21031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43" name="Freeform 20543">
            <a:hlinkClick r:id="rId5"/>
          </p:cNvPr>
          <p:cNvSpPr/>
          <p:nvPr/>
        </p:nvSpPr>
        <p:spPr>
          <a:xfrm>
            <a:off x="1450466" y="4023714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44" name="Freeform 20544">
            <a:hlinkClick r:id="rId5"/>
          </p:cNvPr>
          <p:cNvSpPr/>
          <p:nvPr/>
        </p:nvSpPr>
        <p:spPr>
          <a:xfrm>
            <a:off x="1515732" y="3994224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45" name="Freeform 20545">
            <a:hlinkClick r:id="rId5"/>
          </p:cNvPr>
          <p:cNvSpPr/>
          <p:nvPr/>
        </p:nvSpPr>
        <p:spPr>
          <a:xfrm>
            <a:off x="1589798" y="4025085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46" name="Rectangle 20546"/>
          <p:cNvSpPr/>
          <p:nvPr/>
        </p:nvSpPr>
        <p:spPr>
          <a:xfrm>
            <a:off x="229920" y="7390832"/>
            <a:ext cx="112979" cy="147278"/>
          </a:xfrm>
          <a:prstGeom prst="rect">
            <a:avLst/>
          </a:prstGeom>
        </p:spPr>
      </p:sp>
      <p:sp>
        <p:nvSpPr>
          <p:cNvPr id="20547" name="Freeform 20547"/>
          <p:cNvSpPr/>
          <p:nvPr/>
        </p:nvSpPr>
        <p:spPr>
          <a:xfrm>
            <a:off x="233781" y="7435698"/>
            <a:ext cx="45618" cy="74371"/>
          </a:xfrm>
          <a:custGeom>
            <a:avLst/>
            <a:gdLst/>
            <a:ahLst/>
            <a:cxnLst/>
            <a:rect l="0" t="0" r="0" b="0"/>
            <a:pathLst>
              <a:path w="5702300" h="9296400">
                <a:moveTo>
                  <a:pt x="2108200" y="4851400"/>
                </a:moveTo>
                <a:lnTo>
                  <a:pt x="2501900" y="4851400"/>
                </a:lnTo>
                <a:cubicBezTo>
                  <a:pt x="3683000" y="4851400"/>
                  <a:pt x="4787900" y="5321300"/>
                  <a:pt x="4787900" y="6680200"/>
                </a:cubicBezTo>
                <a:cubicBezTo>
                  <a:pt x="4787900" y="7734300"/>
                  <a:pt x="3937000" y="8458200"/>
                  <a:pt x="2908300" y="8458200"/>
                </a:cubicBezTo>
                <a:cubicBezTo>
                  <a:pt x="1828800" y="8458200"/>
                  <a:pt x="1270000" y="8039100"/>
                  <a:pt x="965200" y="7188200"/>
                </a:cubicBezTo>
                <a:lnTo>
                  <a:pt x="0" y="7480300"/>
                </a:lnTo>
                <a:cubicBezTo>
                  <a:pt x="495300" y="8750300"/>
                  <a:pt x="1511300" y="9296400"/>
                  <a:pt x="2832100" y="9296400"/>
                </a:cubicBezTo>
                <a:cubicBezTo>
                  <a:pt x="4394200" y="9296400"/>
                  <a:pt x="5702300" y="8369300"/>
                  <a:pt x="5702300" y="6705600"/>
                </a:cubicBezTo>
                <a:cubicBezTo>
                  <a:pt x="5702300" y="5575300"/>
                  <a:pt x="5003800" y="4635500"/>
                  <a:pt x="3975100" y="4419600"/>
                </a:cubicBezTo>
                <a:lnTo>
                  <a:pt x="3937000" y="4394200"/>
                </a:lnTo>
                <a:cubicBezTo>
                  <a:pt x="4762500" y="4127500"/>
                  <a:pt x="5461000" y="3314700"/>
                  <a:pt x="5461000" y="2336800"/>
                </a:cubicBezTo>
                <a:cubicBezTo>
                  <a:pt x="5461000" y="838200"/>
                  <a:pt x="4267200" y="0"/>
                  <a:pt x="2857500" y="0"/>
                </a:cubicBezTo>
                <a:cubicBezTo>
                  <a:pt x="1765300" y="0"/>
                  <a:pt x="901700" y="457200"/>
                  <a:pt x="368300" y="1422400"/>
                </a:cubicBezTo>
                <a:lnTo>
                  <a:pt x="1168400" y="1828800"/>
                </a:lnTo>
                <a:cubicBezTo>
                  <a:pt x="1536700" y="1193800"/>
                  <a:pt x="2133600" y="838200"/>
                  <a:pt x="2882900" y="838200"/>
                </a:cubicBezTo>
                <a:cubicBezTo>
                  <a:pt x="3924300" y="838200"/>
                  <a:pt x="4546600" y="1397000"/>
                  <a:pt x="4546600" y="2362200"/>
                </a:cubicBezTo>
                <a:cubicBezTo>
                  <a:pt x="4546600" y="3556000"/>
                  <a:pt x="3644900" y="4013200"/>
                  <a:pt x="2578100" y="4013200"/>
                </a:cubicBezTo>
                <a:lnTo>
                  <a:pt x="2108200" y="4013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48" name="Freeform 20548"/>
          <p:cNvSpPr/>
          <p:nvPr/>
        </p:nvSpPr>
        <p:spPr>
          <a:xfrm>
            <a:off x="290271" y="7436917"/>
            <a:ext cx="48768" cy="71932"/>
          </a:xfrm>
          <a:custGeom>
            <a:avLst/>
            <a:gdLst/>
            <a:ahLst/>
            <a:cxnLst/>
            <a:rect l="0" t="0" r="0" b="0"/>
            <a:pathLst>
              <a:path w="6096000" h="8991600">
                <a:moveTo>
                  <a:pt x="4800600" y="0"/>
                </a:moveTo>
                <a:lnTo>
                  <a:pt x="3632200" y="0"/>
                </a:lnTo>
                <a:lnTo>
                  <a:pt x="0" y="5816600"/>
                </a:lnTo>
                <a:lnTo>
                  <a:pt x="0" y="6858000"/>
                </a:lnTo>
                <a:lnTo>
                  <a:pt x="3886200" y="6858000"/>
                </a:lnTo>
                <a:lnTo>
                  <a:pt x="3886200" y="8991600"/>
                </a:lnTo>
                <a:lnTo>
                  <a:pt x="4800600" y="8991600"/>
                </a:lnTo>
                <a:lnTo>
                  <a:pt x="4800600" y="6858000"/>
                </a:lnTo>
                <a:lnTo>
                  <a:pt x="6096000" y="6858000"/>
                </a:lnTo>
                <a:lnTo>
                  <a:pt x="6096000" y="6019800"/>
                </a:lnTo>
                <a:lnTo>
                  <a:pt x="4800600" y="6019800"/>
                </a:lnTo>
                <a:close/>
                <a:moveTo>
                  <a:pt x="3886200" y="6019800"/>
                </a:moveTo>
                <a:lnTo>
                  <a:pt x="762000" y="6019800"/>
                </a:lnTo>
                <a:lnTo>
                  <a:pt x="3860800" y="914400"/>
                </a:lnTo>
                <a:lnTo>
                  <a:pt x="3886200" y="914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49" name="Picture 20549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2885" y="-12851"/>
            <a:ext cx="1902790" cy="7798468"/>
          </a:xfrm>
          <a:prstGeom prst="rect">
            <a:avLst/>
          </a:prstGeom>
          <a:noFill/>
        </p:spPr>
      </p:pic>
      <p:pic>
        <p:nvPicPr>
          <p:cNvPr id="20550" name="Picture 20550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204028" y="-13274"/>
            <a:ext cx="2496345" cy="2667060"/>
          </a:xfrm>
          <a:prstGeom prst="rect">
            <a:avLst/>
          </a:prstGeom>
          <a:noFill/>
        </p:spPr>
      </p:pic>
      <p:sp>
        <p:nvSpPr>
          <p:cNvPr id="20551" name="Freeform 20551"/>
          <p:cNvSpPr/>
          <p:nvPr/>
        </p:nvSpPr>
        <p:spPr>
          <a:xfrm>
            <a:off x="3035245" y="2798811"/>
            <a:ext cx="342010" cy="342036"/>
          </a:xfrm>
          <a:custGeom>
            <a:avLst/>
            <a:gdLst/>
            <a:ahLst/>
            <a:cxnLst/>
            <a:rect l="0" t="0" r="0" b="0"/>
            <a:pathLst>
              <a:path w="342010" h="342036">
                <a:moveTo>
                  <a:pt x="171005" y="342036"/>
                </a:moveTo>
                <a:cubicBezTo>
                  <a:pt x="265442" y="342036"/>
                  <a:pt x="342010" y="265468"/>
                  <a:pt x="342010" y="171018"/>
                </a:cubicBezTo>
                <a:cubicBezTo>
                  <a:pt x="342010" y="76568"/>
                  <a:pt x="265442" y="0"/>
                  <a:pt x="171005" y="0"/>
                </a:cubicBezTo>
                <a:cubicBezTo>
                  <a:pt x="76556" y="0"/>
                  <a:pt x="0" y="76568"/>
                  <a:pt x="0" y="171018"/>
                </a:cubicBezTo>
                <a:cubicBezTo>
                  <a:pt x="0" y="265468"/>
                  <a:pt x="76556" y="342036"/>
                  <a:pt x="171005" y="342036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0552" name="Picture 2055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48970" y="2827533"/>
            <a:ext cx="314553" cy="419925"/>
          </a:xfrm>
          <a:prstGeom prst="rect">
            <a:avLst/>
          </a:prstGeom>
          <a:noFill/>
        </p:spPr>
      </p:pic>
      <p:sp>
        <p:nvSpPr>
          <p:cNvPr id="20553" name="Freeform 20553"/>
          <p:cNvSpPr/>
          <p:nvPr/>
        </p:nvSpPr>
        <p:spPr>
          <a:xfrm>
            <a:off x="2974936" y="2974956"/>
            <a:ext cx="57835" cy="24942"/>
          </a:xfrm>
          <a:custGeom>
            <a:avLst/>
            <a:gdLst/>
            <a:ahLst/>
            <a:cxnLst/>
            <a:rect l="0" t="0" r="0" b="0"/>
            <a:pathLst>
              <a:path w="57835" h="24942">
                <a:moveTo>
                  <a:pt x="57835" y="12471"/>
                </a:moveTo>
                <a:cubicBezTo>
                  <a:pt x="57835" y="5588"/>
                  <a:pt x="53517" y="0"/>
                  <a:pt x="48184" y="0"/>
                </a:cubicBezTo>
                <a:lnTo>
                  <a:pt x="9639" y="0"/>
                </a:lnTo>
                <a:cubicBezTo>
                  <a:pt x="4330" y="0"/>
                  <a:pt x="0" y="5588"/>
                  <a:pt x="0" y="12471"/>
                </a:cubicBezTo>
                <a:cubicBezTo>
                  <a:pt x="0" y="19354"/>
                  <a:pt x="4330" y="24942"/>
                  <a:pt x="9639" y="24942"/>
                </a:cubicBezTo>
                <a:lnTo>
                  <a:pt x="48184" y="24942"/>
                </a:lnTo>
                <a:cubicBezTo>
                  <a:pt x="53517" y="24942"/>
                  <a:pt x="57835" y="19354"/>
                  <a:pt x="57835" y="12471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54" name="Freeform 20554"/>
          <p:cNvSpPr/>
          <p:nvPr/>
        </p:nvSpPr>
        <p:spPr>
          <a:xfrm>
            <a:off x="3379734" y="2974951"/>
            <a:ext cx="57809" cy="24955"/>
          </a:xfrm>
          <a:custGeom>
            <a:avLst/>
            <a:gdLst/>
            <a:ahLst/>
            <a:cxnLst/>
            <a:rect l="0" t="0" r="0" b="0"/>
            <a:pathLst>
              <a:path w="57809" h="24955">
                <a:moveTo>
                  <a:pt x="48183" y="0"/>
                </a:moveTo>
                <a:lnTo>
                  <a:pt x="9639" y="0"/>
                </a:lnTo>
                <a:cubicBezTo>
                  <a:pt x="4305" y="0"/>
                  <a:pt x="0" y="5587"/>
                  <a:pt x="0" y="12471"/>
                </a:cubicBezTo>
                <a:cubicBezTo>
                  <a:pt x="0" y="19367"/>
                  <a:pt x="4305" y="24955"/>
                  <a:pt x="9639" y="24955"/>
                </a:cubicBezTo>
                <a:lnTo>
                  <a:pt x="48183" y="24955"/>
                </a:lnTo>
                <a:cubicBezTo>
                  <a:pt x="53504" y="24955"/>
                  <a:pt x="57809" y="19367"/>
                  <a:pt x="57809" y="12471"/>
                </a:cubicBezTo>
                <a:cubicBezTo>
                  <a:pt x="57809" y="5587"/>
                  <a:pt x="53504" y="0"/>
                  <a:pt x="48183" y="0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55" name="Freeform 20555"/>
          <p:cNvSpPr/>
          <p:nvPr/>
        </p:nvSpPr>
        <p:spPr>
          <a:xfrm>
            <a:off x="3196612" y="2753637"/>
            <a:ext cx="24942" cy="57734"/>
          </a:xfrm>
          <a:custGeom>
            <a:avLst/>
            <a:gdLst/>
            <a:ahLst/>
            <a:cxnLst/>
            <a:rect l="0" t="0" r="0" b="0"/>
            <a:pathLst>
              <a:path w="24942" h="57734">
                <a:moveTo>
                  <a:pt x="12471" y="57734"/>
                </a:moveTo>
                <a:cubicBezTo>
                  <a:pt x="19354" y="57734"/>
                  <a:pt x="24942" y="53429"/>
                  <a:pt x="24942" y="48121"/>
                </a:cubicBezTo>
                <a:lnTo>
                  <a:pt x="24942" y="9627"/>
                </a:lnTo>
                <a:cubicBezTo>
                  <a:pt x="24942" y="4306"/>
                  <a:pt x="19354" y="0"/>
                  <a:pt x="12471" y="0"/>
                </a:cubicBezTo>
                <a:cubicBezTo>
                  <a:pt x="5588" y="0"/>
                  <a:pt x="0" y="4306"/>
                  <a:pt x="0" y="9627"/>
                </a:cubicBezTo>
                <a:lnTo>
                  <a:pt x="0" y="48121"/>
                </a:lnTo>
                <a:cubicBezTo>
                  <a:pt x="0" y="53429"/>
                  <a:pt x="5588" y="57734"/>
                  <a:pt x="12471" y="57734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56" name="Freeform 20556"/>
          <p:cNvSpPr/>
          <p:nvPr/>
        </p:nvSpPr>
        <p:spPr>
          <a:xfrm>
            <a:off x="3003270" y="3064983"/>
            <a:ext cx="55409" cy="39864"/>
          </a:xfrm>
          <a:custGeom>
            <a:avLst/>
            <a:gdLst/>
            <a:ahLst/>
            <a:cxnLst/>
            <a:rect l="0" t="0" r="0" b="0"/>
            <a:pathLst>
              <a:path w="55409" h="39864">
                <a:moveTo>
                  <a:pt x="39573" y="2666"/>
                </a:moveTo>
                <a:lnTo>
                  <a:pt x="6185" y="21919"/>
                </a:lnTo>
                <a:cubicBezTo>
                  <a:pt x="1575" y="24573"/>
                  <a:pt x="0" y="30466"/>
                  <a:pt x="2655" y="35050"/>
                </a:cubicBezTo>
                <a:cubicBezTo>
                  <a:pt x="4445" y="38149"/>
                  <a:pt x="7684" y="39864"/>
                  <a:pt x="11011" y="39864"/>
                </a:cubicBezTo>
                <a:cubicBezTo>
                  <a:pt x="12650" y="39864"/>
                  <a:pt x="14313" y="39457"/>
                  <a:pt x="15824" y="38581"/>
                </a:cubicBezTo>
                <a:lnTo>
                  <a:pt x="49224" y="19328"/>
                </a:lnTo>
                <a:cubicBezTo>
                  <a:pt x="53822" y="16674"/>
                  <a:pt x="55409" y="10793"/>
                  <a:pt x="52730" y="6183"/>
                </a:cubicBezTo>
                <a:cubicBezTo>
                  <a:pt x="50075" y="1587"/>
                  <a:pt x="44170" y="0"/>
                  <a:pt x="39573" y="2666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57" name="Freeform 20557"/>
          <p:cNvSpPr/>
          <p:nvPr/>
        </p:nvSpPr>
        <p:spPr>
          <a:xfrm>
            <a:off x="3353834" y="2862906"/>
            <a:ext cx="55383" cy="39878"/>
          </a:xfrm>
          <a:custGeom>
            <a:avLst/>
            <a:gdLst/>
            <a:ahLst/>
            <a:cxnLst/>
            <a:rect l="0" t="0" r="0" b="0"/>
            <a:pathLst>
              <a:path w="55383" h="39878">
                <a:moveTo>
                  <a:pt x="11010" y="39878"/>
                </a:moveTo>
                <a:cubicBezTo>
                  <a:pt x="12635" y="39878"/>
                  <a:pt x="14299" y="39472"/>
                  <a:pt x="15810" y="38596"/>
                </a:cubicBezTo>
                <a:lnTo>
                  <a:pt x="49198" y="19343"/>
                </a:lnTo>
                <a:cubicBezTo>
                  <a:pt x="53821" y="16688"/>
                  <a:pt x="55383" y="10796"/>
                  <a:pt x="52729" y="6211"/>
                </a:cubicBezTo>
                <a:cubicBezTo>
                  <a:pt x="50062" y="1601"/>
                  <a:pt x="44156" y="0"/>
                  <a:pt x="39572" y="2680"/>
                </a:cubicBezTo>
                <a:lnTo>
                  <a:pt x="6185" y="21921"/>
                </a:lnTo>
                <a:cubicBezTo>
                  <a:pt x="1562" y="24588"/>
                  <a:pt x="0" y="30468"/>
                  <a:pt x="2654" y="35065"/>
                </a:cubicBezTo>
                <a:cubicBezTo>
                  <a:pt x="4432" y="38151"/>
                  <a:pt x="7670" y="39878"/>
                  <a:pt x="11010" y="39878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58" name="Freeform 20558"/>
          <p:cNvSpPr/>
          <p:nvPr/>
        </p:nvSpPr>
        <p:spPr>
          <a:xfrm>
            <a:off x="3084398" y="2781917"/>
            <a:ext cx="41287" cy="53949"/>
          </a:xfrm>
          <a:custGeom>
            <a:avLst/>
            <a:gdLst/>
            <a:ahLst/>
            <a:cxnLst/>
            <a:rect l="0" t="0" r="0" b="0"/>
            <a:pathLst>
              <a:path w="41287" h="53949">
                <a:moveTo>
                  <a:pt x="21945" y="49136"/>
                </a:moveTo>
                <a:cubicBezTo>
                  <a:pt x="23735" y="52222"/>
                  <a:pt x="26974" y="53949"/>
                  <a:pt x="30301" y="53949"/>
                </a:cubicBezTo>
                <a:cubicBezTo>
                  <a:pt x="31939" y="53949"/>
                  <a:pt x="33590" y="53530"/>
                  <a:pt x="35102" y="52653"/>
                </a:cubicBezTo>
                <a:cubicBezTo>
                  <a:pt x="39712" y="49999"/>
                  <a:pt x="41287" y="44107"/>
                  <a:pt x="38632" y="39523"/>
                </a:cubicBezTo>
                <a:lnTo>
                  <a:pt x="19355" y="6185"/>
                </a:lnTo>
                <a:cubicBezTo>
                  <a:pt x="16688" y="1575"/>
                  <a:pt x="10795" y="0"/>
                  <a:pt x="6197" y="2667"/>
                </a:cubicBezTo>
                <a:cubicBezTo>
                  <a:pt x="1575" y="5321"/>
                  <a:pt x="0" y="11214"/>
                  <a:pt x="2667" y="15799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59" name="Freeform 20559"/>
          <p:cNvSpPr/>
          <p:nvPr/>
        </p:nvSpPr>
        <p:spPr>
          <a:xfrm>
            <a:off x="3286808" y="2781909"/>
            <a:ext cx="41286" cy="53948"/>
          </a:xfrm>
          <a:custGeom>
            <a:avLst/>
            <a:gdLst/>
            <a:ahLst/>
            <a:cxnLst/>
            <a:rect l="0" t="0" r="0" b="0"/>
            <a:pathLst>
              <a:path w="41286" h="53948">
                <a:moveTo>
                  <a:pt x="6184" y="52666"/>
                </a:moveTo>
                <a:cubicBezTo>
                  <a:pt x="7695" y="53542"/>
                  <a:pt x="9359" y="53948"/>
                  <a:pt x="10984" y="53948"/>
                </a:cubicBezTo>
                <a:cubicBezTo>
                  <a:pt x="14324" y="53948"/>
                  <a:pt x="17563" y="52235"/>
                  <a:pt x="19341" y="49149"/>
                </a:cubicBezTo>
                <a:lnTo>
                  <a:pt x="38619" y="15811"/>
                </a:lnTo>
                <a:cubicBezTo>
                  <a:pt x="41286" y="11214"/>
                  <a:pt x="39712" y="5321"/>
                  <a:pt x="35101" y="2667"/>
                </a:cubicBezTo>
                <a:cubicBezTo>
                  <a:pt x="30479" y="0"/>
                  <a:pt x="24599" y="1587"/>
                  <a:pt x="21919" y="6197"/>
                </a:cubicBezTo>
                <a:lnTo>
                  <a:pt x="2654" y="39522"/>
                </a:lnTo>
                <a:cubicBezTo>
                  <a:pt x="0" y="44119"/>
                  <a:pt x="1562" y="50012"/>
                  <a:pt x="6184" y="52666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60" name="Freeform 20560"/>
          <p:cNvSpPr/>
          <p:nvPr/>
        </p:nvSpPr>
        <p:spPr>
          <a:xfrm>
            <a:off x="3003274" y="2862920"/>
            <a:ext cx="55396" cy="39864"/>
          </a:xfrm>
          <a:custGeom>
            <a:avLst/>
            <a:gdLst/>
            <a:ahLst/>
            <a:cxnLst/>
            <a:rect l="0" t="0" r="0" b="0"/>
            <a:pathLst>
              <a:path w="55396" h="39864">
                <a:moveTo>
                  <a:pt x="49212" y="21907"/>
                </a:moveTo>
                <a:lnTo>
                  <a:pt x="15824" y="2654"/>
                </a:lnTo>
                <a:cubicBezTo>
                  <a:pt x="11201" y="0"/>
                  <a:pt x="5321" y="1587"/>
                  <a:pt x="2654" y="6185"/>
                </a:cubicBezTo>
                <a:cubicBezTo>
                  <a:pt x="0" y="10795"/>
                  <a:pt x="1575" y="16662"/>
                  <a:pt x="6185" y="19342"/>
                </a:cubicBezTo>
                <a:lnTo>
                  <a:pt x="39561" y="38569"/>
                </a:lnTo>
                <a:cubicBezTo>
                  <a:pt x="41085" y="39445"/>
                  <a:pt x="42748" y="39864"/>
                  <a:pt x="44387" y="39864"/>
                </a:cubicBezTo>
                <a:cubicBezTo>
                  <a:pt x="47714" y="39864"/>
                  <a:pt x="50951" y="38137"/>
                  <a:pt x="52729" y="35051"/>
                </a:cubicBezTo>
                <a:cubicBezTo>
                  <a:pt x="55396" y="30454"/>
                  <a:pt x="53822" y="24561"/>
                  <a:pt x="49212" y="2190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61" name="Freeform 20561"/>
          <p:cNvSpPr/>
          <p:nvPr/>
        </p:nvSpPr>
        <p:spPr>
          <a:xfrm>
            <a:off x="3353832" y="3064988"/>
            <a:ext cx="55383" cy="39864"/>
          </a:xfrm>
          <a:custGeom>
            <a:avLst/>
            <a:gdLst/>
            <a:ahLst/>
            <a:cxnLst/>
            <a:rect l="0" t="0" r="0" b="0"/>
            <a:pathLst>
              <a:path w="55383" h="39864">
                <a:moveTo>
                  <a:pt x="49199" y="21907"/>
                </a:moveTo>
                <a:lnTo>
                  <a:pt x="15824" y="2654"/>
                </a:lnTo>
                <a:cubicBezTo>
                  <a:pt x="11214" y="0"/>
                  <a:pt x="5321" y="1587"/>
                  <a:pt x="2654" y="6185"/>
                </a:cubicBezTo>
                <a:cubicBezTo>
                  <a:pt x="0" y="10795"/>
                  <a:pt x="1574" y="16662"/>
                  <a:pt x="6185" y="19342"/>
                </a:cubicBezTo>
                <a:lnTo>
                  <a:pt x="39573" y="38569"/>
                </a:lnTo>
                <a:cubicBezTo>
                  <a:pt x="41084" y="39445"/>
                  <a:pt x="42748" y="39864"/>
                  <a:pt x="44374" y="39864"/>
                </a:cubicBezTo>
                <a:cubicBezTo>
                  <a:pt x="47701" y="39864"/>
                  <a:pt x="50951" y="38137"/>
                  <a:pt x="52729" y="35051"/>
                </a:cubicBezTo>
                <a:cubicBezTo>
                  <a:pt x="55383" y="30454"/>
                  <a:pt x="53821" y="24561"/>
                  <a:pt x="49199" y="2190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0562" name="Picture 20562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87533" y="2866036"/>
            <a:ext cx="237429" cy="237083"/>
          </a:xfrm>
          <a:prstGeom prst="rect">
            <a:avLst/>
          </a:prstGeom>
          <a:noFill/>
        </p:spPr>
      </p:pic>
      <p:sp>
        <p:nvSpPr>
          <p:cNvPr id="20563" name="Freeform 20563"/>
          <p:cNvSpPr/>
          <p:nvPr/>
        </p:nvSpPr>
        <p:spPr>
          <a:xfrm>
            <a:off x="3186972" y="2965327"/>
            <a:ext cx="38556" cy="38493"/>
          </a:xfrm>
          <a:custGeom>
            <a:avLst/>
            <a:gdLst/>
            <a:ahLst/>
            <a:cxnLst/>
            <a:rect l="0" t="0" r="0" b="0"/>
            <a:pathLst>
              <a:path w="38556" h="38493">
                <a:moveTo>
                  <a:pt x="19278" y="0"/>
                </a:moveTo>
                <a:cubicBezTo>
                  <a:pt x="8649" y="0"/>
                  <a:pt x="0" y="8636"/>
                  <a:pt x="0" y="19253"/>
                </a:cubicBezTo>
                <a:cubicBezTo>
                  <a:pt x="0" y="29857"/>
                  <a:pt x="8649" y="38493"/>
                  <a:pt x="19278" y="38493"/>
                </a:cubicBezTo>
                <a:cubicBezTo>
                  <a:pt x="29907" y="38493"/>
                  <a:pt x="38556" y="29857"/>
                  <a:pt x="38556" y="19253"/>
                </a:cubicBezTo>
                <a:cubicBezTo>
                  <a:pt x="38556" y="8636"/>
                  <a:pt x="29907" y="0"/>
                  <a:pt x="19278" y="0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64" name="Freeform 20564"/>
          <p:cNvSpPr/>
          <p:nvPr/>
        </p:nvSpPr>
        <p:spPr>
          <a:xfrm>
            <a:off x="3158062" y="3128911"/>
            <a:ext cx="96367" cy="57720"/>
          </a:xfrm>
          <a:custGeom>
            <a:avLst/>
            <a:gdLst/>
            <a:ahLst/>
            <a:cxnLst/>
            <a:rect l="0" t="0" r="0" b="0"/>
            <a:pathLst>
              <a:path w="96367" h="57720">
                <a:moveTo>
                  <a:pt x="0" y="48107"/>
                </a:moveTo>
                <a:cubicBezTo>
                  <a:pt x="0" y="53415"/>
                  <a:pt x="4330" y="57720"/>
                  <a:pt x="9626" y="57720"/>
                </a:cubicBezTo>
                <a:lnTo>
                  <a:pt x="86728" y="57720"/>
                </a:lnTo>
                <a:cubicBezTo>
                  <a:pt x="92049" y="57720"/>
                  <a:pt x="96367" y="53415"/>
                  <a:pt x="96367" y="48107"/>
                </a:cubicBezTo>
                <a:lnTo>
                  <a:pt x="96367" y="0"/>
                </a:lnTo>
                <a:lnTo>
                  <a:pt x="0" y="0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0565" name="Picture 20565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60700" y="2857500"/>
            <a:ext cx="279400" cy="266700"/>
          </a:xfrm>
          <a:prstGeom prst="rect">
            <a:avLst/>
          </a:prstGeom>
          <a:noFill/>
        </p:spPr>
      </p:pic>
      <p:sp>
        <p:nvSpPr>
          <p:cNvPr id="20566" name="Freeform 20566"/>
          <p:cNvSpPr/>
          <p:nvPr/>
        </p:nvSpPr>
        <p:spPr>
          <a:xfrm>
            <a:off x="3189651" y="3205893"/>
            <a:ext cx="33196" cy="9613"/>
          </a:xfrm>
          <a:custGeom>
            <a:avLst/>
            <a:gdLst/>
            <a:ahLst/>
            <a:cxnLst/>
            <a:rect l="0" t="0" r="0" b="0"/>
            <a:pathLst>
              <a:path w="33196" h="9613">
                <a:moveTo>
                  <a:pt x="16598" y="9613"/>
                </a:moveTo>
                <a:cubicBezTo>
                  <a:pt x="23697" y="9613"/>
                  <a:pt x="29844" y="5727"/>
                  <a:pt x="33196" y="0"/>
                </a:cubicBezTo>
                <a:lnTo>
                  <a:pt x="0" y="0"/>
                </a:lnTo>
                <a:cubicBezTo>
                  <a:pt x="3352" y="5727"/>
                  <a:pt x="9499" y="9613"/>
                  <a:pt x="16598" y="9613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67" name="Freeform 20567"/>
          <p:cNvSpPr/>
          <p:nvPr/>
        </p:nvSpPr>
        <p:spPr>
          <a:xfrm>
            <a:off x="4460494" y="713232"/>
            <a:ext cx="342900" cy="2286000"/>
          </a:xfrm>
          <a:custGeom>
            <a:avLst/>
            <a:gdLst/>
            <a:ahLst/>
            <a:cxnLst/>
            <a:rect l="0" t="0" r="0" b="0"/>
            <a:pathLst>
              <a:path w="342900" h="2286000">
                <a:moveTo>
                  <a:pt x="342900" y="0"/>
                </a:moveTo>
                <a:lnTo>
                  <a:pt x="0" y="0"/>
                </a:lnTo>
                <a:lnTo>
                  <a:pt x="0" y="2286000"/>
                </a:lnTo>
                <a:lnTo>
                  <a:pt x="342900" y="2286000"/>
                </a:lnTo>
                <a:lnTo>
                  <a:pt x="3429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68" name="Freeform 20568"/>
          <p:cNvSpPr/>
          <p:nvPr/>
        </p:nvSpPr>
        <p:spPr>
          <a:xfrm>
            <a:off x="4408678" y="773431"/>
            <a:ext cx="330200" cy="2273300"/>
          </a:xfrm>
          <a:custGeom>
            <a:avLst/>
            <a:gdLst/>
            <a:ahLst/>
            <a:cxnLst/>
            <a:rect l="0" t="0" r="0" b="0"/>
            <a:pathLst>
              <a:path w="330200" h="2273300">
                <a:moveTo>
                  <a:pt x="330200" y="0"/>
                </a:moveTo>
                <a:lnTo>
                  <a:pt x="0" y="0"/>
                </a:lnTo>
                <a:lnTo>
                  <a:pt x="0" y="2273300"/>
                </a:lnTo>
                <a:lnTo>
                  <a:pt x="330200" y="2273300"/>
                </a:lnTo>
                <a:lnTo>
                  <a:pt x="330200" y="0"/>
                </a:lnTo>
                <a:close/>
              </a:path>
            </a:pathLst>
          </a:custGeom>
          <a:noFill/>
          <a:ln w="12700" cap="flat" cmpd="sng">
            <a:solidFill>
              <a:srgbClr val="373535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69" name="Rectangle 20569"/>
          <p:cNvSpPr/>
          <p:nvPr/>
        </p:nvSpPr>
        <p:spPr>
          <a:xfrm>
            <a:off x="2217420" y="2944578"/>
            <a:ext cx="775969" cy="323037"/>
          </a:xfrm>
          <a:prstGeom prst="rect">
            <a:avLst/>
          </a:prstGeom>
        </p:spPr>
      </p:sp>
      <p:sp>
        <p:nvSpPr>
          <p:cNvPr id="20570" name="Freeform 20570"/>
          <p:cNvSpPr/>
          <p:nvPr/>
        </p:nvSpPr>
        <p:spPr>
          <a:xfrm>
            <a:off x="2226564" y="3006249"/>
            <a:ext cx="67564" cy="89916"/>
          </a:xfrm>
          <a:custGeom>
            <a:avLst/>
            <a:gdLst/>
            <a:ahLst/>
            <a:cxnLst/>
            <a:rect l="0" t="0" r="0" b="0"/>
            <a:pathLst>
              <a:path w="67564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486400"/>
                </a:lnTo>
                <a:lnTo>
                  <a:pt x="3429000" y="5486400"/>
                </a:lnTo>
                <a:cubicBezTo>
                  <a:pt x="5321300" y="5486400"/>
                  <a:pt x="6756400" y="4838700"/>
                  <a:pt x="6756400" y="2730500"/>
                </a:cubicBezTo>
                <a:cubicBezTo>
                  <a:pt x="6756400" y="596900"/>
                  <a:pt x="5207000" y="0"/>
                  <a:pt x="33401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2997200" y="1676400"/>
                </a:lnTo>
                <a:cubicBezTo>
                  <a:pt x="3759200" y="1676400"/>
                  <a:pt x="4699000" y="1803400"/>
                  <a:pt x="4699000" y="2730500"/>
                </a:cubicBezTo>
                <a:cubicBezTo>
                  <a:pt x="4699000" y="3568700"/>
                  <a:pt x="4000500" y="3810000"/>
                  <a:pt x="3302000" y="3810000"/>
                </a:cubicBezTo>
                <a:lnTo>
                  <a:pt x="1981200" y="3810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71" name="Freeform 20571"/>
          <p:cNvSpPr/>
          <p:nvPr/>
        </p:nvSpPr>
        <p:spPr>
          <a:xfrm>
            <a:off x="2306574" y="3006249"/>
            <a:ext cx="72136" cy="89916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72" name="Freeform 20572"/>
          <p:cNvSpPr/>
          <p:nvPr/>
        </p:nvSpPr>
        <p:spPr>
          <a:xfrm>
            <a:off x="2384044" y="3003963"/>
            <a:ext cx="97028" cy="94488"/>
          </a:xfrm>
          <a:custGeom>
            <a:avLst/>
            <a:gdLst/>
            <a:ahLst/>
            <a:cxnLst/>
            <a:rect l="0" t="0" r="0" b="0"/>
            <a:pathLst>
              <a:path w="9702800" h="9448800">
                <a:moveTo>
                  <a:pt x="0" y="4724400"/>
                </a:moveTo>
                <a:cubicBezTo>
                  <a:pt x="0" y="7607300"/>
                  <a:pt x="2044700" y="9448800"/>
                  <a:pt x="4851400" y="9448800"/>
                </a:cubicBezTo>
                <a:cubicBezTo>
                  <a:pt x="7658100" y="9448800"/>
                  <a:pt x="9702800" y="7607300"/>
                  <a:pt x="9702800" y="4724400"/>
                </a:cubicBezTo>
                <a:cubicBezTo>
                  <a:pt x="9702800" y="1841500"/>
                  <a:pt x="76581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lose/>
                <a:moveTo>
                  <a:pt x="2057400" y="4724400"/>
                </a:moveTo>
                <a:cubicBezTo>
                  <a:pt x="2057400" y="3048000"/>
                  <a:pt x="3162300" y="1828800"/>
                  <a:pt x="4851400" y="1828800"/>
                </a:cubicBezTo>
                <a:cubicBezTo>
                  <a:pt x="6540500" y="1828800"/>
                  <a:pt x="7645400" y="3048000"/>
                  <a:pt x="7645400" y="4724400"/>
                </a:cubicBezTo>
                <a:cubicBezTo>
                  <a:pt x="7645400" y="6400800"/>
                  <a:pt x="65405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73" name="Freeform 20573"/>
          <p:cNvSpPr/>
          <p:nvPr/>
        </p:nvSpPr>
        <p:spPr>
          <a:xfrm>
            <a:off x="2489708" y="3003963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74" name="Freeform 20574"/>
          <p:cNvSpPr/>
          <p:nvPr/>
        </p:nvSpPr>
        <p:spPr>
          <a:xfrm>
            <a:off x="2593340" y="3006249"/>
            <a:ext cx="72136" cy="89916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75" name="Freeform 20575"/>
          <p:cNvSpPr/>
          <p:nvPr/>
        </p:nvSpPr>
        <p:spPr>
          <a:xfrm>
            <a:off x="2666365" y="3006249"/>
            <a:ext cx="94361" cy="89916"/>
          </a:xfrm>
          <a:custGeom>
            <a:avLst/>
            <a:gdLst/>
            <a:ahLst/>
            <a:cxnLst/>
            <a:rect l="0" t="0" r="0" b="0"/>
            <a:pathLst>
              <a:path w="9436100" h="8991600">
                <a:moveTo>
                  <a:pt x="0" y="8991600"/>
                </a:moveTo>
                <a:lnTo>
                  <a:pt x="2184400" y="8991600"/>
                </a:lnTo>
                <a:lnTo>
                  <a:pt x="2933700" y="7086600"/>
                </a:lnTo>
                <a:lnTo>
                  <a:pt x="6426200" y="7086600"/>
                </a:lnTo>
                <a:lnTo>
                  <a:pt x="7200900" y="8991600"/>
                </a:lnTo>
                <a:lnTo>
                  <a:pt x="9436100" y="8991600"/>
                </a:lnTo>
                <a:lnTo>
                  <a:pt x="5524500" y="0"/>
                </a:lnTo>
                <a:lnTo>
                  <a:pt x="3886200" y="0"/>
                </a:lnTo>
                <a:close/>
                <a:moveTo>
                  <a:pt x="5753100" y="5410200"/>
                </a:moveTo>
                <a:lnTo>
                  <a:pt x="3556000" y="5410200"/>
                </a:lnTo>
                <a:lnTo>
                  <a:pt x="4648200" y="2616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76" name="Freeform 20576"/>
          <p:cNvSpPr/>
          <p:nvPr/>
        </p:nvSpPr>
        <p:spPr>
          <a:xfrm>
            <a:off x="2769743" y="3006249"/>
            <a:ext cx="101600" cy="89916"/>
          </a:xfrm>
          <a:custGeom>
            <a:avLst/>
            <a:gdLst/>
            <a:ahLst/>
            <a:cxnLst/>
            <a:rect l="0" t="0" r="0" b="0"/>
            <a:pathLst>
              <a:path w="101600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2095500"/>
                </a:lnTo>
                <a:lnTo>
                  <a:pt x="2006600" y="2095500"/>
                </a:lnTo>
                <a:lnTo>
                  <a:pt x="4279900" y="8991600"/>
                </a:lnTo>
                <a:lnTo>
                  <a:pt x="5791200" y="8991600"/>
                </a:lnTo>
                <a:lnTo>
                  <a:pt x="8153400" y="2095500"/>
                </a:lnTo>
                <a:lnTo>
                  <a:pt x="8178800" y="2095500"/>
                </a:lnTo>
                <a:lnTo>
                  <a:pt x="8178800" y="8991600"/>
                </a:lnTo>
                <a:lnTo>
                  <a:pt x="10160000" y="8991600"/>
                </a:lnTo>
                <a:lnTo>
                  <a:pt x="10160000" y="0"/>
                </a:lnTo>
                <a:lnTo>
                  <a:pt x="7175500" y="0"/>
                </a:lnTo>
                <a:lnTo>
                  <a:pt x="5092700" y="5867400"/>
                </a:lnTo>
                <a:lnTo>
                  <a:pt x="5067300" y="5867400"/>
                </a:lnTo>
                <a:lnTo>
                  <a:pt x="2997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77" name="Freeform 20577"/>
          <p:cNvSpPr/>
          <p:nvPr/>
        </p:nvSpPr>
        <p:spPr>
          <a:xfrm>
            <a:off x="2226564" y="3145949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78" name="Freeform 20578"/>
          <p:cNvSpPr/>
          <p:nvPr/>
        </p:nvSpPr>
        <p:spPr>
          <a:xfrm>
            <a:off x="2322703" y="3145949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79" name="Freeform 20579"/>
          <p:cNvSpPr/>
          <p:nvPr/>
        </p:nvSpPr>
        <p:spPr>
          <a:xfrm>
            <a:off x="2355723" y="3143663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80" name="Freeform 20580"/>
          <p:cNvSpPr/>
          <p:nvPr/>
        </p:nvSpPr>
        <p:spPr>
          <a:xfrm>
            <a:off x="2459355" y="3145949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81" name="Freeform 20581"/>
          <p:cNvSpPr/>
          <p:nvPr/>
        </p:nvSpPr>
        <p:spPr>
          <a:xfrm>
            <a:off x="2556510" y="3145949"/>
            <a:ext cx="56515" cy="89916"/>
          </a:xfrm>
          <a:custGeom>
            <a:avLst/>
            <a:gdLst/>
            <a:ahLst/>
            <a:cxnLst/>
            <a:rect l="0" t="0" r="0" b="0"/>
            <a:pathLst>
              <a:path w="5651500" h="8991600">
                <a:moveTo>
                  <a:pt x="0" y="8991600"/>
                </a:moveTo>
                <a:lnTo>
                  <a:pt x="5651500" y="8991600"/>
                </a:lnTo>
                <a:lnTo>
                  <a:pt x="5651500" y="7162800"/>
                </a:lnTo>
                <a:lnTo>
                  <a:pt x="1981200" y="716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82" name="Freeform 20582"/>
          <p:cNvSpPr/>
          <p:nvPr/>
        </p:nvSpPr>
        <p:spPr>
          <a:xfrm>
            <a:off x="2623692" y="3145949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83" name="Freeform 20583"/>
          <p:cNvSpPr/>
          <p:nvPr/>
        </p:nvSpPr>
        <p:spPr>
          <a:xfrm>
            <a:off x="2656713" y="3143663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84" name="Freeform 20584"/>
          <p:cNvSpPr/>
          <p:nvPr/>
        </p:nvSpPr>
        <p:spPr>
          <a:xfrm>
            <a:off x="2760345" y="3145949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85" name="Freeform 20585"/>
          <p:cNvSpPr/>
          <p:nvPr/>
        </p:nvSpPr>
        <p:spPr>
          <a:xfrm>
            <a:off x="2848483" y="3145949"/>
            <a:ext cx="71120" cy="89916"/>
          </a:xfrm>
          <a:custGeom>
            <a:avLst/>
            <a:gdLst/>
            <a:ahLst/>
            <a:cxnLst/>
            <a:rect l="0" t="0" r="0" b="0"/>
            <a:pathLst>
              <a:path w="7112000" h="8991600">
                <a:moveTo>
                  <a:pt x="2565400" y="8991600"/>
                </a:moveTo>
                <a:lnTo>
                  <a:pt x="4546600" y="8991600"/>
                </a:lnTo>
                <a:lnTo>
                  <a:pt x="4546600" y="1752600"/>
                </a:lnTo>
                <a:lnTo>
                  <a:pt x="7112000" y="1752600"/>
                </a:lnTo>
                <a:lnTo>
                  <a:pt x="7112000" y="0"/>
                </a:lnTo>
                <a:lnTo>
                  <a:pt x="0" y="0"/>
                </a:lnTo>
                <a:lnTo>
                  <a:pt x="0" y="1752600"/>
                </a:lnTo>
                <a:lnTo>
                  <a:pt x="2565400" y="17526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86" name="Freeform 20586"/>
          <p:cNvSpPr/>
          <p:nvPr/>
        </p:nvSpPr>
        <p:spPr>
          <a:xfrm>
            <a:off x="2922905" y="3143663"/>
            <a:ext cx="64897" cy="94488"/>
          </a:xfrm>
          <a:custGeom>
            <a:avLst/>
            <a:gdLst/>
            <a:ahLst/>
            <a:cxnLst/>
            <a:rect l="0" t="0" r="0" b="0"/>
            <a:pathLst>
              <a:path w="6489700" h="9448800">
                <a:moveTo>
                  <a:pt x="6477000" y="939800"/>
                </a:moveTo>
                <a:cubicBezTo>
                  <a:pt x="5715000" y="266700"/>
                  <a:pt x="4737100" y="0"/>
                  <a:pt x="3721100" y="0"/>
                </a:cubicBezTo>
                <a:cubicBezTo>
                  <a:pt x="1955800" y="0"/>
                  <a:pt x="292100" y="1003300"/>
                  <a:pt x="292100" y="2921000"/>
                </a:cubicBezTo>
                <a:cubicBezTo>
                  <a:pt x="292100" y="5918200"/>
                  <a:pt x="4508500" y="5029200"/>
                  <a:pt x="4508500" y="6680200"/>
                </a:cubicBezTo>
                <a:cubicBezTo>
                  <a:pt x="4508500" y="7315200"/>
                  <a:pt x="3784600" y="7620000"/>
                  <a:pt x="3136900" y="7620000"/>
                </a:cubicBezTo>
                <a:cubicBezTo>
                  <a:pt x="2476500" y="7620000"/>
                  <a:pt x="1816100" y="7302500"/>
                  <a:pt x="1409700" y="6769100"/>
                </a:cubicBezTo>
                <a:lnTo>
                  <a:pt x="0" y="8318500"/>
                </a:lnTo>
                <a:cubicBezTo>
                  <a:pt x="850900" y="9105900"/>
                  <a:pt x="1866900" y="9448800"/>
                  <a:pt x="3022600" y="9448800"/>
                </a:cubicBezTo>
                <a:cubicBezTo>
                  <a:pt x="4876800" y="9448800"/>
                  <a:pt x="6489700" y="8496300"/>
                  <a:pt x="6489700" y="6489700"/>
                </a:cubicBezTo>
                <a:cubicBezTo>
                  <a:pt x="6489700" y="3340100"/>
                  <a:pt x="2349500" y="4394200"/>
                  <a:pt x="2349500" y="2755900"/>
                </a:cubicBezTo>
                <a:cubicBezTo>
                  <a:pt x="2349500" y="2082800"/>
                  <a:pt x="3124200" y="1828800"/>
                  <a:pt x="3683000" y="1828800"/>
                </a:cubicBezTo>
                <a:cubicBezTo>
                  <a:pt x="4165600" y="1828800"/>
                  <a:pt x="4800600" y="2019300"/>
                  <a:pt x="5118100" y="24257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87" name="Rectangle 20587"/>
          <p:cNvSpPr/>
          <p:nvPr/>
        </p:nvSpPr>
        <p:spPr>
          <a:xfrm>
            <a:off x="2217420" y="3312645"/>
            <a:ext cx="2207818" cy="470412"/>
          </a:xfrm>
          <a:prstGeom prst="rect">
            <a:avLst/>
          </a:prstGeom>
        </p:spPr>
      </p:sp>
      <p:sp>
        <p:nvSpPr>
          <p:cNvPr id="20588" name="Freeform 20588"/>
          <p:cNvSpPr/>
          <p:nvPr/>
        </p:nvSpPr>
        <p:spPr>
          <a:xfrm>
            <a:off x="2225763" y="3384722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89" name="Freeform 20589"/>
          <p:cNvSpPr/>
          <p:nvPr/>
        </p:nvSpPr>
        <p:spPr>
          <a:xfrm>
            <a:off x="2337206" y="3362434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90" name="Freeform 20590"/>
          <p:cNvSpPr/>
          <p:nvPr/>
        </p:nvSpPr>
        <p:spPr>
          <a:xfrm>
            <a:off x="2417673" y="339055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91" name="Freeform 20591"/>
          <p:cNvSpPr/>
          <p:nvPr/>
        </p:nvSpPr>
        <p:spPr>
          <a:xfrm>
            <a:off x="2488196" y="339192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92" name="Freeform 20592"/>
          <p:cNvSpPr/>
          <p:nvPr/>
        </p:nvSpPr>
        <p:spPr>
          <a:xfrm>
            <a:off x="2552090" y="339055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93" name="Freeform 20593"/>
          <p:cNvSpPr/>
          <p:nvPr/>
        </p:nvSpPr>
        <p:spPr>
          <a:xfrm>
            <a:off x="2585237" y="339055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94" name="Freeform 20594"/>
          <p:cNvSpPr/>
          <p:nvPr/>
        </p:nvSpPr>
        <p:spPr>
          <a:xfrm>
            <a:off x="2635643" y="339055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95" name="Freeform 20595"/>
          <p:cNvSpPr/>
          <p:nvPr/>
        </p:nvSpPr>
        <p:spPr>
          <a:xfrm>
            <a:off x="2697480" y="339055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96" name="Freeform 20596"/>
          <p:cNvSpPr/>
          <p:nvPr/>
        </p:nvSpPr>
        <p:spPr>
          <a:xfrm>
            <a:off x="2779661" y="339055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97" name="Freeform 20597"/>
          <p:cNvSpPr/>
          <p:nvPr/>
        </p:nvSpPr>
        <p:spPr>
          <a:xfrm>
            <a:off x="2843555" y="3357633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98" name="Freeform 20598"/>
          <p:cNvSpPr/>
          <p:nvPr/>
        </p:nvSpPr>
        <p:spPr>
          <a:xfrm>
            <a:off x="2875330" y="3357633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99" name="Freeform 20599"/>
          <p:cNvSpPr/>
          <p:nvPr/>
        </p:nvSpPr>
        <p:spPr>
          <a:xfrm>
            <a:off x="2913050" y="339055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00" name="Freeform 20600"/>
          <p:cNvSpPr/>
          <p:nvPr/>
        </p:nvSpPr>
        <p:spPr>
          <a:xfrm>
            <a:off x="2979686" y="339055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01" name="Freeform 20601"/>
          <p:cNvSpPr/>
          <p:nvPr/>
        </p:nvSpPr>
        <p:spPr>
          <a:xfrm>
            <a:off x="3012490" y="339055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02" name="Freeform 20602"/>
          <p:cNvSpPr/>
          <p:nvPr/>
        </p:nvSpPr>
        <p:spPr>
          <a:xfrm>
            <a:off x="3075127" y="335900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03" name="Freeform 20603"/>
          <p:cNvSpPr/>
          <p:nvPr/>
        </p:nvSpPr>
        <p:spPr>
          <a:xfrm>
            <a:off x="3180397" y="336586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04" name="Freeform 20604"/>
          <p:cNvSpPr/>
          <p:nvPr/>
        </p:nvSpPr>
        <p:spPr>
          <a:xfrm>
            <a:off x="3207258" y="339055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05" name="Freeform 20605"/>
          <p:cNvSpPr/>
          <p:nvPr/>
        </p:nvSpPr>
        <p:spPr>
          <a:xfrm>
            <a:off x="3294926" y="3364491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06" name="Freeform 20606"/>
          <p:cNvSpPr/>
          <p:nvPr/>
        </p:nvSpPr>
        <p:spPr>
          <a:xfrm>
            <a:off x="3380994" y="339055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07" name="Freeform 20607"/>
          <p:cNvSpPr/>
          <p:nvPr/>
        </p:nvSpPr>
        <p:spPr>
          <a:xfrm>
            <a:off x="3442373" y="339032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08" name="Freeform 20608"/>
          <p:cNvSpPr/>
          <p:nvPr/>
        </p:nvSpPr>
        <p:spPr>
          <a:xfrm>
            <a:off x="3500209" y="336586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09" name="Freeform 20609"/>
          <p:cNvSpPr/>
          <p:nvPr/>
        </p:nvSpPr>
        <p:spPr>
          <a:xfrm>
            <a:off x="3524897" y="339055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10" name="Freeform 20610"/>
          <p:cNvSpPr/>
          <p:nvPr/>
        </p:nvSpPr>
        <p:spPr>
          <a:xfrm>
            <a:off x="3590620" y="339055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11" name="Freeform 20611"/>
          <p:cNvSpPr/>
          <p:nvPr/>
        </p:nvSpPr>
        <p:spPr>
          <a:xfrm>
            <a:off x="3648113" y="337683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12" name="Freeform 20612"/>
          <p:cNvSpPr/>
          <p:nvPr/>
        </p:nvSpPr>
        <p:spPr>
          <a:xfrm>
            <a:off x="3685031" y="3362434"/>
            <a:ext cx="41148" cy="85039"/>
          </a:xfrm>
          <a:custGeom>
            <a:avLst/>
            <a:gdLst/>
            <a:ahLst/>
            <a:cxnLst/>
            <a:rect l="0" t="0" r="0" b="0"/>
            <a:pathLst>
              <a:path w="4572000" h="9448800">
                <a:moveTo>
                  <a:pt x="4572000" y="254000"/>
                </a:moveTo>
                <a:lnTo>
                  <a:pt x="3848100" y="0"/>
                </a:lnTo>
                <a:lnTo>
                  <a:pt x="0" y="9207500"/>
                </a:lnTo>
                <a:lnTo>
                  <a:pt x="736600" y="9448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13" name="Freeform 20613"/>
          <p:cNvSpPr/>
          <p:nvPr/>
        </p:nvSpPr>
        <p:spPr>
          <a:xfrm>
            <a:off x="3737724" y="3364491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14" name="Freeform 20614"/>
          <p:cNvSpPr/>
          <p:nvPr/>
        </p:nvSpPr>
        <p:spPr>
          <a:xfrm>
            <a:off x="3833965" y="339055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15" name="Freeform 20615"/>
          <p:cNvSpPr/>
          <p:nvPr/>
        </p:nvSpPr>
        <p:spPr>
          <a:xfrm>
            <a:off x="3896601" y="335900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16" name="Freeform 20616"/>
          <p:cNvSpPr/>
          <p:nvPr/>
        </p:nvSpPr>
        <p:spPr>
          <a:xfrm>
            <a:off x="3970096" y="336586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17" name="Freeform 20617"/>
          <p:cNvSpPr/>
          <p:nvPr/>
        </p:nvSpPr>
        <p:spPr>
          <a:xfrm>
            <a:off x="3994785" y="339055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18" name="Freeform 20618"/>
          <p:cNvSpPr/>
          <p:nvPr/>
        </p:nvSpPr>
        <p:spPr>
          <a:xfrm>
            <a:off x="4054449" y="3391923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19" name="Freeform 20619"/>
          <p:cNvSpPr/>
          <p:nvPr/>
        </p:nvSpPr>
        <p:spPr>
          <a:xfrm>
            <a:off x="4113428" y="339055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20" name="Freeform 20620"/>
          <p:cNvSpPr/>
          <p:nvPr/>
        </p:nvSpPr>
        <p:spPr>
          <a:xfrm>
            <a:off x="4177207" y="3359005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21" name="Freeform 20621"/>
          <p:cNvSpPr/>
          <p:nvPr/>
        </p:nvSpPr>
        <p:spPr>
          <a:xfrm>
            <a:off x="4231957" y="339055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22" name="Freeform 20622"/>
          <p:cNvSpPr/>
          <p:nvPr/>
        </p:nvSpPr>
        <p:spPr>
          <a:xfrm>
            <a:off x="4294365" y="339055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23" name="Freeform 20623"/>
          <p:cNvSpPr/>
          <p:nvPr/>
        </p:nvSpPr>
        <p:spPr>
          <a:xfrm>
            <a:off x="4325340" y="337683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24" name="Freeform 20624"/>
          <p:cNvSpPr/>
          <p:nvPr/>
        </p:nvSpPr>
        <p:spPr>
          <a:xfrm>
            <a:off x="4369117" y="3434557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25" name="Freeform 20625"/>
          <p:cNvSpPr/>
          <p:nvPr/>
        </p:nvSpPr>
        <p:spPr>
          <a:xfrm>
            <a:off x="2342692" y="3516853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914400" y="4813300"/>
                </a:moveTo>
                <a:lnTo>
                  <a:pt x="2438400" y="4813300"/>
                </a:lnTo>
                <a:lnTo>
                  <a:pt x="4902200" y="8991600"/>
                </a:lnTo>
                <a:lnTo>
                  <a:pt x="6019800" y="8991600"/>
                </a:lnTo>
                <a:lnTo>
                  <a:pt x="3429000" y="4724400"/>
                </a:lnTo>
                <a:cubicBezTo>
                  <a:pt x="4902200" y="4597400"/>
                  <a:pt x="5727700" y="3644900"/>
                  <a:pt x="5727700" y="2400300"/>
                </a:cubicBezTo>
                <a:cubicBezTo>
                  <a:pt x="5727700" y="787400"/>
                  <a:pt x="4597400" y="0"/>
                  <a:pt x="2768600" y="0"/>
                </a:cubicBez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  <a:moveTo>
                  <a:pt x="914400" y="838200"/>
                </a:moveTo>
                <a:lnTo>
                  <a:pt x="2540000" y="838200"/>
                </a:lnTo>
                <a:cubicBezTo>
                  <a:pt x="4178300" y="838200"/>
                  <a:pt x="4737100" y="1536700"/>
                  <a:pt x="4737100" y="2400300"/>
                </a:cubicBezTo>
                <a:cubicBezTo>
                  <a:pt x="4737100" y="3263900"/>
                  <a:pt x="4178300" y="3975100"/>
                  <a:pt x="25400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26" name="Freeform 20626"/>
          <p:cNvSpPr/>
          <p:nvPr/>
        </p:nvSpPr>
        <p:spPr>
          <a:xfrm>
            <a:off x="2404986" y="354291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27" name="Freeform 20627"/>
          <p:cNvSpPr/>
          <p:nvPr/>
        </p:nvSpPr>
        <p:spPr>
          <a:xfrm>
            <a:off x="2470708" y="354291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28" name="Freeform 20628"/>
          <p:cNvSpPr/>
          <p:nvPr/>
        </p:nvSpPr>
        <p:spPr>
          <a:xfrm>
            <a:off x="2532087" y="354291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29" name="Freeform 20629"/>
          <p:cNvSpPr/>
          <p:nvPr/>
        </p:nvSpPr>
        <p:spPr>
          <a:xfrm>
            <a:off x="2594152" y="351822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30" name="Freeform 20630"/>
          <p:cNvSpPr/>
          <p:nvPr/>
        </p:nvSpPr>
        <p:spPr>
          <a:xfrm>
            <a:off x="2617127" y="354291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31" name="Freeform 20631"/>
          <p:cNvSpPr/>
          <p:nvPr/>
        </p:nvSpPr>
        <p:spPr>
          <a:xfrm>
            <a:off x="2665818" y="354291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32" name="Freeform 20632"/>
          <p:cNvSpPr/>
          <p:nvPr/>
        </p:nvSpPr>
        <p:spPr>
          <a:xfrm>
            <a:off x="2716225" y="354291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33" name="Freeform 20633"/>
          <p:cNvSpPr/>
          <p:nvPr/>
        </p:nvSpPr>
        <p:spPr>
          <a:xfrm>
            <a:off x="2777718" y="354291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34" name="Freeform 20634"/>
          <p:cNvSpPr/>
          <p:nvPr/>
        </p:nvSpPr>
        <p:spPr>
          <a:xfrm>
            <a:off x="2839097" y="354268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35" name="Freeform 20635"/>
          <p:cNvSpPr/>
          <p:nvPr/>
        </p:nvSpPr>
        <p:spPr>
          <a:xfrm>
            <a:off x="2894190" y="354291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36" name="Freeform 20636"/>
          <p:cNvSpPr/>
          <p:nvPr/>
        </p:nvSpPr>
        <p:spPr>
          <a:xfrm>
            <a:off x="2952826" y="3514795"/>
            <a:ext cx="41148" cy="85039"/>
          </a:xfrm>
          <a:custGeom>
            <a:avLst/>
            <a:gdLst/>
            <a:ahLst/>
            <a:cxnLst/>
            <a:rect l="0" t="0" r="0" b="0"/>
            <a:pathLst>
              <a:path w="4572000" h="9448800">
                <a:moveTo>
                  <a:pt x="4572000" y="254000"/>
                </a:moveTo>
                <a:lnTo>
                  <a:pt x="3848100" y="0"/>
                </a:lnTo>
                <a:lnTo>
                  <a:pt x="0" y="9207500"/>
                </a:lnTo>
                <a:lnTo>
                  <a:pt x="736600" y="9448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37" name="Freeform 20637"/>
          <p:cNvSpPr/>
          <p:nvPr/>
        </p:nvSpPr>
        <p:spPr>
          <a:xfrm>
            <a:off x="3005518" y="3516853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38" name="Freeform 20638"/>
          <p:cNvSpPr/>
          <p:nvPr/>
        </p:nvSpPr>
        <p:spPr>
          <a:xfrm>
            <a:off x="3072041" y="354291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39" name="Freeform 20639"/>
          <p:cNvSpPr/>
          <p:nvPr/>
        </p:nvSpPr>
        <p:spPr>
          <a:xfrm>
            <a:off x="3134448" y="354291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40" name="Freeform 20640"/>
          <p:cNvSpPr/>
          <p:nvPr/>
        </p:nvSpPr>
        <p:spPr>
          <a:xfrm>
            <a:off x="3167253" y="354291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41" name="Freeform 20641"/>
          <p:cNvSpPr/>
          <p:nvPr/>
        </p:nvSpPr>
        <p:spPr>
          <a:xfrm>
            <a:off x="3234118" y="354291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152400"/>
                </a:moveTo>
                <a:lnTo>
                  <a:pt x="5499100" y="152400"/>
                </a:lnTo>
                <a:lnTo>
                  <a:pt x="5499100" y="1143000"/>
                </a:lnTo>
                <a:lnTo>
                  <a:pt x="5473700" y="1143000"/>
                </a:lnTo>
                <a:cubicBezTo>
                  <a:pt x="4927600" y="342900"/>
                  <a:pt x="3949700" y="0"/>
                  <a:pt x="31623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62300" y="6248400"/>
                </a:cubicBezTo>
                <a:cubicBezTo>
                  <a:pt x="3949700" y="6248400"/>
                  <a:pt x="4927600" y="5905500"/>
                  <a:pt x="5473700" y="5105400"/>
                </a:cubicBezTo>
                <a:lnTo>
                  <a:pt x="5499100" y="5105400"/>
                </a:lnTo>
                <a:lnTo>
                  <a:pt x="5499100" y="9753600"/>
                </a:lnTo>
                <a:lnTo>
                  <a:pt x="6337300" y="9753600"/>
                </a:lnTo>
                <a:close/>
                <a:moveTo>
                  <a:pt x="914400" y="3124200"/>
                </a:moveTo>
                <a:cubicBezTo>
                  <a:pt x="914400" y="1790700"/>
                  <a:pt x="1778000" y="762000"/>
                  <a:pt x="3162300" y="762000"/>
                </a:cubicBezTo>
                <a:cubicBezTo>
                  <a:pt x="4533900" y="762000"/>
                  <a:pt x="5537200" y="1790700"/>
                  <a:pt x="5537200" y="3124200"/>
                </a:cubicBezTo>
                <a:cubicBezTo>
                  <a:pt x="5537200" y="4457700"/>
                  <a:pt x="4533900" y="5486400"/>
                  <a:pt x="31623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42" name="Freeform 20642"/>
          <p:cNvSpPr/>
          <p:nvPr/>
        </p:nvSpPr>
        <p:spPr>
          <a:xfrm>
            <a:off x="3307613" y="354428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43" name="Freeform 20643"/>
          <p:cNvSpPr/>
          <p:nvPr/>
        </p:nvSpPr>
        <p:spPr>
          <a:xfrm>
            <a:off x="3368421" y="354291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44" name="Freeform 20644"/>
          <p:cNvSpPr/>
          <p:nvPr/>
        </p:nvSpPr>
        <p:spPr>
          <a:xfrm>
            <a:off x="3463747" y="354291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45" name="Freeform 20645"/>
          <p:cNvSpPr/>
          <p:nvPr/>
        </p:nvSpPr>
        <p:spPr>
          <a:xfrm>
            <a:off x="3526155" y="354291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46" name="Freeform 20646"/>
          <p:cNvSpPr/>
          <p:nvPr/>
        </p:nvSpPr>
        <p:spPr>
          <a:xfrm>
            <a:off x="3557130" y="352919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47" name="Freeform 20647"/>
          <p:cNvSpPr/>
          <p:nvPr/>
        </p:nvSpPr>
        <p:spPr>
          <a:xfrm>
            <a:off x="3600907" y="3586919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48" name="Freeform 20648"/>
          <p:cNvSpPr/>
          <p:nvPr/>
        </p:nvSpPr>
        <p:spPr>
          <a:xfrm>
            <a:off x="3662515" y="354291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49" name="Freeform 20649"/>
          <p:cNvSpPr/>
          <p:nvPr/>
        </p:nvSpPr>
        <p:spPr>
          <a:xfrm>
            <a:off x="3724008" y="354291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50" name="Freeform 20650"/>
          <p:cNvSpPr/>
          <p:nvPr/>
        </p:nvSpPr>
        <p:spPr>
          <a:xfrm>
            <a:off x="3784473" y="351136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51" name="Freeform 20651"/>
          <p:cNvSpPr/>
          <p:nvPr/>
        </p:nvSpPr>
        <p:spPr>
          <a:xfrm>
            <a:off x="3892486" y="3516853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52" name="Freeform 20652"/>
          <p:cNvSpPr/>
          <p:nvPr/>
        </p:nvSpPr>
        <p:spPr>
          <a:xfrm>
            <a:off x="3988726" y="354291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53" name="Freeform 20653"/>
          <p:cNvSpPr/>
          <p:nvPr/>
        </p:nvSpPr>
        <p:spPr>
          <a:xfrm>
            <a:off x="4055592" y="351136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54" name="Freeform 20654"/>
          <p:cNvSpPr/>
          <p:nvPr/>
        </p:nvSpPr>
        <p:spPr>
          <a:xfrm>
            <a:off x="4126344" y="354291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55" name="Freeform 20655"/>
          <p:cNvSpPr/>
          <p:nvPr/>
        </p:nvSpPr>
        <p:spPr>
          <a:xfrm>
            <a:off x="4192981" y="354291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56" name="Freeform 20656"/>
          <p:cNvSpPr/>
          <p:nvPr/>
        </p:nvSpPr>
        <p:spPr>
          <a:xfrm>
            <a:off x="4232071" y="354291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57" name="Freeform 20657"/>
          <p:cNvSpPr/>
          <p:nvPr/>
        </p:nvSpPr>
        <p:spPr>
          <a:xfrm>
            <a:off x="4288536" y="3514795"/>
            <a:ext cx="41148" cy="85039"/>
          </a:xfrm>
          <a:custGeom>
            <a:avLst/>
            <a:gdLst/>
            <a:ahLst/>
            <a:cxnLst/>
            <a:rect l="0" t="0" r="0" b="0"/>
            <a:pathLst>
              <a:path w="4572000" h="9448800">
                <a:moveTo>
                  <a:pt x="4572000" y="254000"/>
                </a:moveTo>
                <a:lnTo>
                  <a:pt x="3848100" y="0"/>
                </a:lnTo>
                <a:lnTo>
                  <a:pt x="0" y="9207500"/>
                </a:lnTo>
                <a:lnTo>
                  <a:pt x="736600" y="9448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58" name="Freeform 20658"/>
          <p:cNvSpPr/>
          <p:nvPr/>
        </p:nvSpPr>
        <p:spPr>
          <a:xfrm>
            <a:off x="2337206" y="3667157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59" name="Freeform 20659"/>
          <p:cNvSpPr/>
          <p:nvPr/>
        </p:nvSpPr>
        <p:spPr>
          <a:xfrm>
            <a:off x="2417673" y="369527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60" name="Freeform 20660"/>
          <p:cNvSpPr/>
          <p:nvPr/>
        </p:nvSpPr>
        <p:spPr>
          <a:xfrm>
            <a:off x="2487625" y="369527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61" name="Freeform 20661"/>
          <p:cNvSpPr/>
          <p:nvPr/>
        </p:nvSpPr>
        <p:spPr>
          <a:xfrm>
            <a:off x="2545118" y="368155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62" name="Freeform 20662"/>
          <p:cNvSpPr/>
          <p:nvPr/>
        </p:nvSpPr>
        <p:spPr>
          <a:xfrm>
            <a:off x="2586951" y="369527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63" name="Freeform 20663"/>
          <p:cNvSpPr/>
          <p:nvPr/>
        </p:nvSpPr>
        <p:spPr>
          <a:xfrm>
            <a:off x="2652674" y="369527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64" name="Freeform 20664"/>
          <p:cNvSpPr/>
          <p:nvPr/>
        </p:nvSpPr>
        <p:spPr>
          <a:xfrm>
            <a:off x="2750629" y="369527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65" name="Freeform 20665"/>
          <p:cNvSpPr/>
          <p:nvPr/>
        </p:nvSpPr>
        <p:spPr>
          <a:xfrm>
            <a:off x="2817723" y="369527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66" name="Freeform 20666"/>
          <p:cNvSpPr/>
          <p:nvPr/>
        </p:nvSpPr>
        <p:spPr>
          <a:xfrm>
            <a:off x="2888589" y="369527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67" name="Freeform 20667"/>
          <p:cNvSpPr/>
          <p:nvPr/>
        </p:nvSpPr>
        <p:spPr>
          <a:xfrm>
            <a:off x="2923451" y="369527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68" name="Freeform 20668"/>
          <p:cNvSpPr/>
          <p:nvPr/>
        </p:nvSpPr>
        <p:spPr>
          <a:xfrm>
            <a:off x="2985858" y="369527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69" name="Freeform 20669"/>
          <p:cNvSpPr/>
          <p:nvPr/>
        </p:nvSpPr>
        <p:spPr>
          <a:xfrm>
            <a:off x="3017062" y="3696647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70" name="Freeform 20670"/>
          <p:cNvSpPr/>
          <p:nvPr/>
        </p:nvSpPr>
        <p:spPr>
          <a:xfrm>
            <a:off x="3107588" y="369527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71" name="Freeform 20671"/>
          <p:cNvSpPr/>
          <p:nvPr/>
        </p:nvSpPr>
        <p:spPr>
          <a:xfrm>
            <a:off x="3169996" y="369527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72" name="Freeform 20672"/>
          <p:cNvSpPr/>
          <p:nvPr/>
        </p:nvSpPr>
        <p:spPr>
          <a:xfrm>
            <a:off x="3200971" y="368155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73" name="Freeform 20673"/>
          <p:cNvSpPr/>
          <p:nvPr/>
        </p:nvSpPr>
        <p:spPr>
          <a:xfrm>
            <a:off x="3244748" y="3739281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74" name="Freeform 20674"/>
          <p:cNvSpPr/>
          <p:nvPr/>
        </p:nvSpPr>
        <p:spPr>
          <a:xfrm>
            <a:off x="3306356" y="369527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75" name="Freeform 20675"/>
          <p:cNvSpPr/>
          <p:nvPr/>
        </p:nvSpPr>
        <p:spPr>
          <a:xfrm>
            <a:off x="3367849" y="369527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76" name="Freeform 20676"/>
          <p:cNvSpPr/>
          <p:nvPr/>
        </p:nvSpPr>
        <p:spPr>
          <a:xfrm>
            <a:off x="3428314" y="366372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77" name="Freeform 20677"/>
          <p:cNvSpPr/>
          <p:nvPr/>
        </p:nvSpPr>
        <p:spPr>
          <a:xfrm>
            <a:off x="3530841" y="369527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78" name="Freeform 20678"/>
          <p:cNvSpPr/>
          <p:nvPr/>
        </p:nvSpPr>
        <p:spPr>
          <a:xfrm>
            <a:off x="3586276" y="368155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79" name="Freeform 20679"/>
          <p:cNvSpPr/>
          <p:nvPr/>
        </p:nvSpPr>
        <p:spPr>
          <a:xfrm>
            <a:off x="3655999" y="368155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80" name="Freeform 20680"/>
          <p:cNvSpPr/>
          <p:nvPr/>
        </p:nvSpPr>
        <p:spPr>
          <a:xfrm>
            <a:off x="3700577" y="3663728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81" name="Freeform 20681"/>
          <p:cNvSpPr/>
          <p:nvPr/>
        </p:nvSpPr>
        <p:spPr>
          <a:xfrm>
            <a:off x="3761384" y="369527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82" name="Freeform 20682"/>
          <p:cNvSpPr/>
          <p:nvPr/>
        </p:nvSpPr>
        <p:spPr>
          <a:xfrm>
            <a:off x="3862197" y="3669215"/>
            <a:ext cx="66979" cy="80924"/>
          </a:xfrm>
          <a:custGeom>
            <a:avLst/>
            <a:gdLst/>
            <a:ahLst/>
            <a:cxnLst/>
            <a:rect l="0" t="0" r="0" b="0"/>
            <a:pathLst>
              <a:path w="7442200" h="8991600">
                <a:moveTo>
                  <a:pt x="1143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95400"/>
                </a:lnTo>
                <a:lnTo>
                  <a:pt x="939800" y="1295400"/>
                </a:lnTo>
                <a:lnTo>
                  <a:pt x="6299200" y="8991600"/>
                </a:lnTo>
                <a:lnTo>
                  <a:pt x="7442200" y="8991600"/>
                </a:lnTo>
                <a:lnTo>
                  <a:pt x="7442200" y="0"/>
                </a:lnTo>
                <a:lnTo>
                  <a:pt x="6527800" y="0"/>
                </a:lnTo>
                <a:lnTo>
                  <a:pt x="6527800" y="7620000"/>
                </a:lnTo>
                <a:lnTo>
                  <a:pt x="65024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83" name="Freeform 20683"/>
          <p:cNvSpPr/>
          <p:nvPr/>
        </p:nvSpPr>
        <p:spPr>
          <a:xfrm>
            <a:off x="3945635" y="369527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84" name="Freeform 20684"/>
          <p:cNvSpPr/>
          <p:nvPr/>
        </p:nvSpPr>
        <p:spPr>
          <a:xfrm>
            <a:off x="4001071" y="368155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85" name="Freeform 20685"/>
          <p:cNvSpPr/>
          <p:nvPr/>
        </p:nvSpPr>
        <p:spPr>
          <a:xfrm>
            <a:off x="4045648" y="367058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86" name="Freeform 20686"/>
          <p:cNvSpPr/>
          <p:nvPr/>
        </p:nvSpPr>
        <p:spPr>
          <a:xfrm>
            <a:off x="4070337" y="369527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87" name="Freeform 20687"/>
          <p:cNvSpPr/>
          <p:nvPr/>
        </p:nvSpPr>
        <p:spPr>
          <a:xfrm>
            <a:off x="4140288" y="369527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88" name="Freeform 20688"/>
          <p:cNvSpPr/>
          <p:nvPr/>
        </p:nvSpPr>
        <p:spPr>
          <a:xfrm>
            <a:off x="4201668" y="369527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89" name="Freeform 20689"/>
          <p:cNvSpPr/>
          <p:nvPr/>
        </p:nvSpPr>
        <p:spPr>
          <a:xfrm>
            <a:off x="4265447" y="3663728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90" name="Rectangle 20690"/>
          <p:cNvSpPr/>
          <p:nvPr/>
        </p:nvSpPr>
        <p:spPr>
          <a:xfrm>
            <a:off x="2331720" y="3769730"/>
            <a:ext cx="679170" cy="165688"/>
          </a:xfrm>
          <a:prstGeom prst="rect">
            <a:avLst/>
          </a:prstGeom>
        </p:spPr>
      </p:sp>
      <p:sp>
        <p:nvSpPr>
          <p:cNvPr id="20691" name="Freeform 20691"/>
          <p:cNvSpPr/>
          <p:nvPr/>
        </p:nvSpPr>
        <p:spPr>
          <a:xfrm>
            <a:off x="2337206" y="3819519"/>
            <a:ext cx="72809" cy="85039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92" name="Freeform 20692"/>
          <p:cNvSpPr/>
          <p:nvPr/>
        </p:nvSpPr>
        <p:spPr>
          <a:xfrm>
            <a:off x="2426131" y="384763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93" name="Freeform 20693"/>
          <p:cNvSpPr/>
          <p:nvPr/>
        </p:nvSpPr>
        <p:spPr>
          <a:xfrm>
            <a:off x="2489911" y="381609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94" name="Freeform 20694"/>
          <p:cNvSpPr/>
          <p:nvPr/>
        </p:nvSpPr>
        <p:spPr>
          <a:xfrm>
            <a:off x="2517343" y="381609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95" name="Freeform 20695"/>
          <p:cNvSpPr/>
          <p:nvPr/>
        </p:nvSpPr>
        <p:spPr>
          <a:xfrm>
            <a:off x="2540317" y="384763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96" name="Freeform 20696"/>
          <p:cNvSpPr/>
          <p:nvPr/>
        </p:nvSpPr>
        <p:spPr>
          <a:xfrm>
            <a:off x="2606954" y="384763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97" name="Freeform 20697"/>
          <p:cNvSpPr/>
          <p:nvPr/>
        </p:nvSpPr>
        <p:spPr>
          <a:xfrm>
            <a:off x="2638158" y="3849009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98" name="Freeform 20698"/>
          <p:cNvSpPr/>
          <p:nvPr/>
        </p:nvSpPr>
        <p:spPr>
          <a:xfrm>
            <a:off x="2728683" y="384763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99" name="Freeform 20699"/>
          <p:cNvSpPr/>
          <p:nvPr/>
        </p:nvSpPr>
        <p:spPr>
          <a:xfrm>
            <a:off x="2792577" y="381471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00" name="Freeform 20700"/>
          <p:cNvSpPr/>
          <p:nvPr/>
        </p:nvSpPr>
        <p:spPr>
          <a:xfrm>
            <a:off x="2856585" y="3821577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01" name="Freeform 20701"/>
          <p:cNvSpPr/>
          <p:nvPr/>
        </p:nvSpPr>
        <p:spPr>
          <a:xfrm>
            <a:off x="2943567" y="384763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02" name="Freeform 20702"/>
          <p:cNvSpPr/>
          <p:nvPr/>
        </p:nvSpPr>
        <p:spPr>
          <a:xfrm>
            <a:off x="2974543" y="383392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03" name="Rectangle 20703"/>
          <p:cNvSpPr/>
          <p:nvPr/>
        </p:nvSpPr>
        <p:spPr>
          <a:xfrm>
            <a:off x="2217420" y="3979242"/>
            <a:ext cx="2169299" cy="165802"/>
          </a:xfrm>
          <a:prstGeom prst="rect">
            <a:avLst/>
          </a:prstGeom>
        </p:spPr>
      </p:sp>
      <p:sp>
        <p:nvSpPr>
          <p:cNvPr id="20704" name="Freeform 20704"/>
          <p:cNvSpPr/>
          <p:nvPr/>
        </p:nvSpPr>
        <p:spPr>
          <a:xfrm>
            <a:off x="2225763" y="4051319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05" name="Freeform 20705"/>
          <p:cNvSpPr/>
          <p:nvPr/>
        </p:nvSpPr>
        <p:spPr>
          <a:xfrm>
            <a:off x="2331720" y="4031203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06" name="Freeform 20706"/>
          <p:cNvSpPr/>
          <p:nvPr/>
        </p:nvSpPr>
        <p:spPr>
          <a:xfrm>
            <a:off x="2422360" y="402571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07" name="Freeform 20707"/>
          <p:cNvSpPr/>
          <p:nvPr/>
        </p:nvSpPr>
        <p:spPr>
          <a:xfrm>
            <a:off x="2450363" y="405863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08" name="Freeform 20708"/>
          <p:cNvSpPr/>
          <p:nvPr/>
        </p:nvSpPr>
        <p:spPr>
          <a:xfrm>
            <a:off x="2515628" y="405726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09" name="Freeform 20709"/>
          <p:cNvSpPr/>
          <p:nvPr/>
        </p:nvSpPr>
        <p:spPr>
          <a:xfrm>
            <a:off x="2615298" y="405726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10" name="Freeform 20710"/>
          <p:cNvSpPr/>
          <p:nvPr/>
        </p:nvSpPr>
        <p:spPr>
          <a:xfrm>
            <a:off x="2681706" y="403257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11" name="Freeform 20711"/>
          <p:cNvSpPr/>
          <p:nvPr/>
        </p:nvSpPr>
        <p:spPr>
          <a:xfrm>
            <a:off x="2742742" y="405726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12" name="Freeform 20712"/>
          <p:cNvSpPr/>
          <p:nvPr/>
        </p:nvSpPr>
        <p:spPr>
          <a:xfrm>
            <a:off x="2807436" y="405726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13" name="Freeform 20713"/>
          <p:cNvSpPr/>
          <p:nvPr/>
        </p:nvSpPr>
        <p:spPr>
          <a:xfrm>
            <a:off x="2842526" y="405726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14" name="Freeform 20714"/>
          <p:cNvSpPr/>
          <p:nvPr/>
        </p:nvSpPr>
        <p:spPr>
          <a:xfrm>
            <a:off x="2942424" y="405703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15" name="Freeform 20715"/>
          <p:cNvSpPr/>
          <p:nvPr/>
        </p:nvSpPr>
        <p:spPr>
          <a:xfrm>
            <a:off x="3002546" y="405863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16" name="Freeform 20716"/>
          <p:cNvSpPr/>
          <p:nvPr/>
        </p:nvSpPr>
        <p:spPr>
          <a:xfrm>
            <a:off x="3068726" y="405726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17" name="Freeform 20717"/>
          <p:cNvSpPr/>
          <p:nvPr/>
        </p:nvSpPr>
        <p:spPr>
          <a:xfrm>
            <a:off x="3108960" y="405726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18" name="Freeform 20718"/>
          <p:cNvSpPr/>
          <p:nvPr/>
        </p:nvSpPr>
        <p:spPr>
          <a:xfrm>
            <a:off x="3144050" y="405726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19" name="Freeform 20719"/>
          <p:cNvSpPr/>
          <p:nvPr/>
        </p:nvSpPr>
        <p:spPr>
          <a:xfrm>
            <a:off x="3212058" y="405726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20" name="Freeform 20720"/>
          <p:cNvSpPr/>
          <p:nvPr/>
        </p:nvSpPr>
        <p:spPr>
          <a:xfrm>
            <a:off x="3271837" y="404354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21" name="Freeform 20721"/>
          <p:cNvSpPr/>
          <p:nvPr/>
        </p:nvSpPr>
        <p:spPr>
          <a:xfrm>
            <a:off x="3320414" y="402571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22" name="Freeform 20722"/>
          <p:cNvSpPr/>
          <p:nvPr/>
        </p:nvSpPr>
        <p:spPr>
          <a:xfrm>
            <a:off x="3342017" y="4058635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23" name="Freeform 20723"/>
          <p:cNvSpPr/>
          <p:nvPr/>
        </p:nvSpPr>
        <p:spPr>
          <a:xfrm>
            <a:off x="3437115" y="405703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24" name="Freeform 20724"/>
          <p:cNvSpPr/>
          <p:nvPr/>
        </p:nvSpPr>
        <p:spPr>
          <a:xfrm>
            <a:off x="3494493" y="405726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25" name="Freeform 20725"/>
          <p:cNvSpPr/>
          <p:nvPr/>
        </p:nvSpPr>
        <p:spPr>
          <a:xfrm>
            <a:off x="3566731" y="405726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26" name="Freeform 20726"/>
          <p:cNvSpPr/>
          <p:nvPr/>
        </p:nvSpPr>
        <p:spPr>
          <a:xfrm>
            <a:off x="3666972" y="405726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27" name="Freeform 20727"/>
          <p:cNvSpPr/>
          <p:nvPr/>
        </p:nvSpPr>
        <p:spPr>
          <a:xfrm>
            <a:off x="3740810" y="402571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28" name="Freeform 20728"/>
          <p:cNvSpPr/>
          <p:nvPr/>
        </p:nvSpPr>
        <p:spPr>
          <a:xfrm>
            <a:off x="3766070" y="405726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29" name="Freeform 20729"/>
          <p:cNvSpPr/>
          <p:nvPr/>
        </p:nvSpPr>
        <p:spPr>
          <a:xfrm>
            <a:off x="3828021" y="404354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30" name="Freeform 20730"/>
          <p:cNvSpPr/>
          <p:nvPr/>
        </p:nvSpPr>
        <p:spPr>
          <a:xfrm>
            <a:off x="3874884" y="403257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31" name="Freeform 20731"/>
          <p:cNvSpPr/>
          <p:nvPr/>
        </p:nvSpPr>
        <p:spPr>
          <a:xfrm>
            <a:off x="3904031" y="405726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32" name="Freeform 20732"/>
          <p:cNvSpPr/>
          <p:nvPr/>
        </p:nvSpPr>
        <p:spPr>
          <a:xfrm>
            <a:off x="3967696" y="4057263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33" name="Freeform 20733"/>
          <p:cNvSpPr/>
          <p:nvPr/>
        </p:nvSpPr>
        <p:spPr>
          <a:xfrm>
            <a:off x="4079367" y="4031203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34" name="Freeform 20734"/>
          <p:cNvSpPr/>
          <p:nvPr/>
        </p:nvSpPr>
        <p:spPr>
          <a:xfrm>
            <a:off x="4144518" y="402571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35" name="Freeform 20735"/>
          <p:cNvSpPr/>
          <p:nvPr/>
        </p:nvSpPr>
        <p:spPr>
          <a:xfrm>
            <a:off x="4211840" y="4100468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36" name="Freeform 20736"/>
          <p:cNvSpPr/>
          <p:nvPr/>
        </p:nvSpPr>
        <p:spPr>
          <a:xfrm>
            <a:off x="4246016" y="4031203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37" name="Freeform 20737"/>
          <p:cNvSpPr/>
          <p:nvPr/>
        </p:nvSpPr>
        <p:spPr>
          <a:xfrm>
            <a:off x="4332884" y="4100468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38" name="Rectangle 20738"/>
          <p:cNvSpPr/>
          <p:nvPr/>
        </p:nvSpPr>
        <p:spPr>
          <a:xfrm>
            <a:off x="2331720" y="4131718"/>
            <a:ext cx="2187015" cy="1079859"/>
          </a:xfrm>
          <a:prstGeom prst="rect">
            <a:avLst/>
          </a:prstGeom>
        </p:spPr>
      </p:sp>
      <p:sp>
        <p:nvSpPr>
          <p:cNvPr id="20739" name="Freeform 20739"/>
          <p:cNvSpPr/>
          <p:nvPr/>
        </p:nvSpPr>
        <p:spPr>
          <a:xfrm>
            <a:off x="2337206" y="420962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40" name="Freeform 20740"/>
          <p:cNvSpPr/>
          <p:nvPr/>
        </p:nvSpPr>
        <p:spPr>
          <a:xfrm>
            <a:off x="2398699" y="420962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41" name="Freeform 20741"/>
          <p:cNvSpPr/>
          <p:nvPr/>
        </p:nvSpPr>
        <p:spPr>
          <a:xfrm>
            <a:off x="2459164" y="417807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42" name="Freeform 20742"/>
          <p:cNvSpPr/>
          <p:nvPr/>
        </p:nvSpPr>
        <p:spPr>
          <a:xfrm>
            <a:off x="2567178" y="4183565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43" name="Freeform 20743"/>
          <p:cNvSpPr/>
          <p:nvPr/>
        </p:nvSpPr>
        <p:spPr>
          <a:xfrm>
            <a:off x="2667647" y="4252830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44" name="Freeform 20744"/>
          <p:cNvSpPr/>
          <p:nvPr/>
        </p:nvSpPr>
        <p:spPr>
          <a:xfrm>
            <a:off x="2689707" y="4183565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45" name="Freeform 20745"/>
          <p:cNvSpPr/>
          <p:nvPr/>
        </p:nvSpPr>
        <p:spPr>
          <a:xfrm>
            <a:off x="2777832" y="4252830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46" name="Freeform 20746"/>
          <p:cNvSpPr/>
          <p:nvPr/>
        </p:nvSpPr>
        <p:spPr>
          <a:xfrm>
            <a:off x="2836240" y="417807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47" name="Freeform 20747"/>
          <p:cNvSpPr/>
          <p:nvPr/>
        </p:nvSpPr>
        <p:spPr>
          <a:xfrm>
            <a:off x="2906992" y="420962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48" name="Freeform 20748"/>
          <p:cNvSpPr/>
          <p:nvPr/>
        </p:nvSpPr>
        <p:spPr>
          <a:xfrm>
            <a:off x="2970542" y="4209625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49" name="Freeform 20749"/>
          <p:cNvSpPr/>
          <p:nvPr/>
        </p:nvSpPr>
        <p:spPr>
          <a:xfrm>
            <a:off x="3043466" y="420962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50" name="Freeform 20750"/>
          <p:cNvSpPr/>
          <p:nvPr/>
        </p:nvSpPr>
        <p:spPr>
          <a:xfrm>
            <a:off x="3076270" y="420962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51" name="Freeform 20751"/>
          <p:cNvSpPr/>
          <p:nvPr/>
        </p:nvSpPr>
        <p:spPr>
          <a:xfrm>
            <a:off x="3139821" y="420962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52" name="Freeform 20752"/>
          <p:cNvSpPr/>
          <p:nvPr/>
        </p:nvSpPr>
        <p:spPr>
          <a:xfrm>
            <a:off x="3201657" y="420962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53" name="Freeform 20753"/>
          <p:cNvSpPr/>
          <p:nvPr/>
        </p:nvSpPr>
        <p:spPr>
          <a:xfrm>
            <a:off x="3286582" y="418493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54" name="Freeform 20754"/>
          <p:cNvSpPr/>
          <p:nvPr/>
        </p:nvSpPr>
        <p:spPr>
          <a:xfrm>
            <a:off x="3313442" y="420962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55" name="Freeform 20755"/>
          <p:cNvSpPr/>
          <p:nvPr/>
        </p:nvSpPr>
        <p:spPr>
          <a:xfrm>
            <a:off x="3401111" y="4183565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56" name="Freeform 20756"/>
          <p:cNvSpPr/>
          <p:nvPr/>
        </p:nvSpPr>
        <p:spPr>
          <a:xfrm>
            <a:off x="3488093" y="420962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57" name="Freeform 20757"/>
          <p:cNvSpPr/>
          <p:nvPr/>
        </p:nvSpPr>
        <p:spPr>
          <a:xfrm>
            <a:off x="3519068" y="419590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58" name="Freeform 20758"/>
          <p:cNvSpPr/>
          <p:nvPr/>
        </p:nvSpPr>
        <p:spPr>
          <a:xfrm>
            <a:off x="3598163" y="4183565"/>
            <a:ext cx="60579" cy="80924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59" name="Freeform 20759"/>
          <p:cNvSpPr/>
          <p:nvPr/>
        </p:nvSpPr>
        <p:spPr>
          <a:xfrm>
            <a:off x="3677945" y="418493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60" name="Freeform 20760"/>
          <p:cNvSpPr/>
          <p:nvPr/>
        </p:nvSpPr>
        <p:spPr>
          <a:xfrm>
            <a:off x="3700919" y="420962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61" name="Freeform 20761"/>
          <p:cNvSpPr/>
          <p:nvPr/>
        </p:nvSpPr>
        <p:spPr>
          <a:xfrm>
            <a:off x="3747439" y="419590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62" name="Freeform 20762"/>
          <p:cNvSpPr/>
          <p:nvPr/>
        </p:nvSpPr>
        <p:spPr>
          <a:xfrm>
            <a:off x="3789273" y="420962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63" name="Freeform 20763"/>
          <p:cNvSpPr/>
          <p:nvPr/>
        </p:nvSpPr>
        <p:spPr>
          <a:xfrm>
            <a:off x="3860139" y="420962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64" name="Freeform 20764"/>
          <p:cNvSpPr/>
          <p:nvPr/>
        </p:nvSpPr>
        <p:spPr>
          <a:xfrm>
            <a:off x="3891343" y="4210997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65" name="Freeform 20765"/>
          <p:cNvSpPr/>
          <p:nvPr/>
        </p:nvSpPr>
        <p:spPr>
          <a:xfrm>
            <a:off x="3981869" y="420962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66" name="Freeform 20766"/>
          <p:cNvSpPr/>
          <p:nvPr/>
        </p:nvSpPr>
        <p:spPr>
          <a:xfrm>
            <a:off x="4043362" y="420962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67" name="Freeform 20767"/>
          <p:cNvSpPr/>
          <p:nvPr/>
        </p:nvSpPr>
        <p:spPr>
          <a:xfrm>
            <a:off x="4103827" y="417807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68" name="Freeform 20768"/>
          <p:cNvSpPr/>
          <p:nvPr/>
        </p:nvSpPr>
        <p:spPr>
          <a:xfrm>
            <a:off x="4200868" y="4183565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69" name="Freeform 20769"/>
          <p:cNvSpPr/>
          <p:nvPr/>
        </p:nvSpPr>
        <p:spPr>
          <a:xfrm>
            <a:off x="4287850" y="420962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70" name="Freeform 20770"/>
          <p:cNvSpPr/>
          <p:nvPr/>
        </p:nvSpPr>
        <p:spPr>
          <a:xfrm>
            <a:off x="4318825" y="419590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71" name="Freeform 20771"/>
          <p:cNvSpPr/>
          <p:nvPr/>
        </p:nvSpPr>
        <p:spPr>
          <a:xfrm>
            <a:off x="4358944" y="420962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72" name="Freeform 20772"/>
          <p:cNvSpPr/>
          <p:nvPr/>
        </p:nvSpPr>
        <p:spPr>
          <a:xfrm>
            <a:off x="2342692" y="4335927"/>
            <a:ext cx="51549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73" name="Freeform 20773"/>
          <p:cNvSpPr/>
          <p:nvPr/>
        </p:nvSpPr>
        <p:spPr>
          <a:xfrm>
            <a:off x="2402928" y="433044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74" name="Freeform 20774"/>
          <p:cNvSpPr/>
          <p:nvPr/>
        </p:nvSpPr>
        <p:spPr>
          <a:xfrm>
            <a:off x="2475280" y="43633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75" name="Freeform 20775"/>
          <p:cNvSpPr/>
          <p:nvPr/>
        </p:nvSpPr>
        <p:spPr>
          <a:xfrm>
            <a:off x="2534945" y="436175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76" name="Freeform 20776"/>
          <p:cNvSpPr/>
          <p:nvPr/>
        </p:nvSpPr>
        <p:spPr>
          <a:xfrm>
            <a:off x="2588894" y="436198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77" name="Freeform 20777"/>
          <p:cNvSpPr/>
          <p:nvPr/>
        </p:nvSpPr>
        <p:spPr>
          <a:xfrm>
            <a:off x="2643187" y="434827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78" name="Freeform 20778"/>
          <p:cNvSpPr/>
          <p:nvPr/>
        </p:nvSpPr>
        <p:spPr>
          <a:xfrm>
            <a:off x="2686621" y="433729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79" name="Freeform 20779"/>
          <p:cNvSpPr/>
          <p:nvPr/>
        </p:nvSpPr>
        <p:spPr>
          <a:xfrm>
            <a:off x="2710167" y="436198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80" name="Freeform 20780"/>
          <p:cNvSpPr/>
          <p:nvPr/>
        </p:nvSpPr>
        <p:spPr>
          <a:xfrm>
            <a:off x="2778975" y="436198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81" name="Freeform 20781"/>
          <p:cNvSpPr/>
          <p:nvPr/>
        </p:nvSpPr>
        <p:spPr>
          <a:xfrm>
            <a:off x="2869844" y="436198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82" name="Freeform 20782"/>
          <p:cNvSpPr/>
          <p:nvPr/>
        </p:nvSpPr>
        <p:spPr>
          <a:xfrm>
            <a:off x="2924136" y="434827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83" name="Freeform 20783"/>
          <p:cNvSpPr/>
          <p:nvPr/>
        </p:nvSpPr>
        <p:spPr>
          <a:xfrm>
            <a:off x="2999917" y="433044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84" name="Freeform 20784"/>
          <p:cNvSpPr/>
          <p:nvPr/>
        </p:nvSpPr>
        <p:spPr>
          <a:xfrm>
            <a:off x="3021749" y="436198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85" name="Freeform 20785"/>
          <p:cNvSpPr/>
          <p:nvPr/>
        </p:nvSpPr>
        <p:spPr>
          <a:xfrm>
            <a:off x="3084157" y="436198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86" name="Freeform 20786"/>
          <p:cNvSpPr/>
          <p:nvPr/>
        </p:nvSpPr>
        <p:spPr>
          <a:xfrm>
            <a:off x="3141421" y="433044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87" name="Freeform 20787"/>
          <p:cNvSpPr/>
          <p:nvPr/>
        </p:nvSpPr>
        <p:spPr>
          <a:xfrm>
            <a:off x="3213773" y="433729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88" name="Freeform 20788"/>
          <p:cNvSpPr/>
          <p:nvPr/>
        </p:nvSpPr>
        <p:spPr>
          <a:xfrm>
            <a:off x="3239490" y="436198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89" name="Freeform 20789"/>
          <p:cNvSpPr/>
          <p:nvPr/>
        </p:nvSpPr>
        <p:spPr>
          <a:xfrm>
            <a:off x="3299726" y="436198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90" name="Freeform 20790"/>
          <p:cNvSpPr/>
          <p:nvPr/>
        </p:nvSpPr>
        <p:spPr>
          <a:xfrm>
            <a:off x="3401796" y="43633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91" name="Freeform 20791"/>
          <p:cNvSpPr/>
          <p:nvPr/>
        </p:nvSpPr>
        <p:spPr>
          <a:xfrm>
            <a:off x="3463633" y="436198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92" name="Freeform 20792"/>
          <p:cNvSpPr/>
          <p:nvPr/>
        </p:nvSpPr>
        <p:spPr>
          <a:xfrm>
            <a:off x="3526612" y="433729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93" name="Freeform 20793"/>
          <p:cNvSpPr/>
          <p:nvPr/>
        </p:nvSpPr>
        <p:spPr>
          <a:xfrm>
            <a:off x="3546271" y="436335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94" name="Freeform 20794"/>
          <p:cNvSpPr/>
          <p:nvPr/>
        </p:nvSpPr>
        <p:spPr>
          <a:xfrm>
            <a:off x="3604107" y="436198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95" name="Freeform 20795"/>
          <p:cNvSpPr/>
          <p:nvPr/>
        </p:nvSpPr>
        <p:spPr>
          <a:xfrm>
            <a:off x="3669601" y="436198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96" name="Freeform 20796"/>
          <p:cNvSpPr/>
          <p:nvPr/>
        </p:nvSpPr>
        <p:spPr>
          <a:xfrm>
            <a:off x="3701605" y="436198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97" name="Freeform 20797"/>
          <p:cNvSpPr/>
          <p:nvPr/>
        </p:nvSpPr>
        <p:spPr>
          <a:xfrm>
            <a:off x="3753611" y="433729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98" name="Freeform 20798"/>
          <p:cNvSpPr/>
          <p:nvPr/>
        </p:nvSpPr>
        <p:spPr>
          <a:xfrm>
            <a:off x="3773271" y="434827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99" name="Freeform 20799"/>
          <p:cNvSpPr/>
          <p:nvPr/>
        </p:nvSpPr>
        <p:spPr>
          <a:xfrm>
            <a:off x="3816705" y="433729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00" name="Freeform 20800"/>
          <p:cNvSpPr/>
          <p:nvPr/>
        </p:nvSpPr>
        <p:spPr>
          <a:xfrm>
            <a:off x="3840251" y="436198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01" name="Freeform 20801"/>
          <p:cNvSpPr/>
          <p:nvPr/>
        </p:nvSpPr>
        <p:spPr>
          <a:xfrm>
            <a:off x="3900944" y="436198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02" name="Freeform 20802"/>
          <p:cNvSpPr/>
          <p:nvPr/>
        </p:nvSpPr>
        <p:spPr>
          <a:xfrm>
            <a:off x="3952151" y="4405993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03" name="Freeform 20803"/>
          <p:cNvSpPr/>
          <p:nvPr/>
        </p:nvSpPr>
        <p:spPr>
          <a:xfrm>
            <a:off x="4007586" y="434827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04" name="Freeform 20804"/>
          <p:cNvSpPr/>
          <p:nvPr/>
        </p:nvSpPr>
        <p:spPr>
          <a:xfrm>
            <a:off x="4048277" y="436198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05" name="Freeform 20805"/>
          <p:cNvSpPr/>
          <p:nvPr/>
        </p:nvSpPr>
        <p:spPr>
          <a:xfrm>
            <a:off x="4110685" y="436198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06" name="Freeform 20806"/>
          <p:cNvSpPr/>
          <p:nvPr/>
        </p:nvSpPr>
        <p:spPr>
          <a:xfrm>
            <a:off x="4168864" y="436175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07" name="Freeform 20807"/>
          <p:cNvSpPr/>
          <p:nvPr/>
        </p:nvSpPr>
        <p:spPr>
          <a:xfrm>
            <a:off x="4225556" y="433044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08" name="Freeform 20808"/>
          <p:cNvSpPr/>
          <p:nvPr/>
        </p:nvSpPr>
        <p:spPr>
          <a:xfrm>
            <a:off x="4287964" y="433729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09" name="Freeform 20809"/>
          <p:cNvSpPr/>
          <p:nvPr/>
        </p:nvSpPr>
        <p:spPr>
          <a:xfrm>
            <a:off x="4313682" y="436198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10" name="Freeform 20810"/>
          <p:cNvSpPr/>
          <p:nvPr/>
        </p:nvSpPr>
        <p:spPr>
          <a:xfrm>
            <a:off x="4373918" y="436198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11" name="Freeform 20811"/>
          <p:cNvSpPr/>
          <p:nvPr/>
        </p:nvSpPr>
        <p:spPr>
          <a:xfrm>
            <a:off x="2337206" y="451434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12" name="Freeform 20812"/>
          <p:cNvSpPr/>
          <p:nvPr/>
        </p:nvSpPr>
        <p:spPr>
          <a:xfrm>
            <a:off x="2394813" y="451434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13" name="Freeform 20813"/>
          <p:cNvSpPr/>
          <p:nvPr/>
        </p:nvSpPr>
        <p:spPr>
          <a:xfrm>
            <a:off x="2479738" y="451434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14" name="Freeform 20814"/>
          <p:cNvSpPr/>
          <p:nvPr/>
        </p:nvSpPr>
        <p:spPr>
          <a:xfrm>
            <a:off x="2549918" y="451434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15" name="Freeform 20815"/>
          <p:cNvSpPr/>
          <p:nvPr/>
        </p:nvSpPr>
        <p:spPr>
          <a:xfrm>
            <a:off x="2582722" y="451434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16" name="Freeform 20816"/>
          <p:cNvSpPr/>
          <p:nvPr/>
        </p:nvSpPr>
        <p:spPr>
          <a:xfrm>
            <a:off x="2646616" y="4481430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17" name="Freeform 20817"/>
          <p:cNvSpPr/>
          <p:nvPr/>
        </p:nvSpPr>
        <p:spPr>
          <a:xfrm>
            <a:off x="2684335" y="451434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18" name="Freeform 20818"/>
          <p:cNvSpPr/>
          <p:nvPr/>
        </p:nvSpPr>
        <p:spPr>
          <a:xfrm>
            <a:off x="2746171" y="451434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19" name="Freeform 20819"/>
          <p:cNvSpPr/>
          <p:nvPr/>
        </p:nvSpPr>
        <p:spPr>
          <a:xfrm>
            <a:off x="2794863" y="451434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20" name="Freeform 20820"/>
          <p:cNvSpPr/>
          <p:nvPr/>
        </p:nvSpPr>
        <p:spPr>
          <a:xfrm>
            <a:off x="2845270" y="451434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21" name="Freeform 20821"/>
          <p:cNvSpPr/>
          <p:nvPr/>
        </p:nvSpPr>
        <p:spPr>
          <a:xfrm>
            <a:off x="2916136" y="451434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22" name="Freeform 20822"/>
          <p:cNvSpPr/>
          <p:nvPr/>
        </p:nvSpPr>
        <p:spPr>
          <a:xfrm>
            <a:off x="2949283" y="451434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23" name="Freeform 20823"/>
          <p:cNvSpPr/>
          <p:nvPr/>
        </p:nvSpPr>
        <p:spPr>
          <a:xfrm>
            <a:off x="3031464" y="451434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24" name="Freeform 20824"/>
          <p:cNvSpPr/>
          <p:nvPr/>
        </p:nvSpPr>
        <p:spPr>
          <a:xfrm>
            <a:off x="3092958" y="451434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25" name="Freeform 20825"/>
          <p:cNvSpPr/>
          <p:nvPr/>
        </p:nvSpPr>
        <p:spPr>
          <a:xfrm>
            <a:off x="3153422" y="448280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26" name="Freeform 20826"/>
          <p:cNvSpPr/>
          <p:nvPr/>
        </p:nvSpPr>
        <p:spPr>
          <a:xfrm>
            <a:off x="3258121" y="451434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27" name="Freeform 20827"/>
          <p:cNvSpPr/>
          <p:nvPr/>
        </p:nvSpPr>
        <p:spPr>
          <a:xfrm>
            <a:off x="3356076" y="451572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28" name="Freeform 20828"/>
          <p:cNvSpPr/>
          <p:nvPr/>
        </p:nvSpPr>
        <p:spPr>
          <a:xfrm>
            <a:off x="3415169" y="451434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29" name="Freeform 20829"/>
          <p:cNvSpPr/>
          <p:nvPr/>
        </p:nvSpPr>
        <p:spPr>
          <a:xfrm>
            <a:off x="3465575" y="451434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30" name="Freeform 20830"/>
          <p:cNvSpPr/>
          <p:nvPr/>
        </p:nvSpPr>
        <p:spPr>
          <a:xfrm>
            <a:off x="3531870" y="451572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31" name="Freeform 20831"/>
          <p:cNvSpPr/>
          <p:nvPr/>
        </p:nvSpPr>
        <p:spPr>
          <a:xfrm>
            <a:off x="3594849" y="451434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32" name="Freeform 20832"/>
          <p:cNvSpPr/>
          <p:nvPr/>
        </p:nvSpPr>
        <p:spPr>
          <a:xfrm>
            <a:off x="3721836" y="451434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33" name="Freeform 20833"/>
          <p:cNvSpPr/>
          <p:nvPr/>
        </p:nvSpPr>
        <p:spPr>
          <a:xfrm>
            <a:off x="3784473" y="448280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34" name="Freeform 20834"/>
          <p:cNvSpPr/>
          <p:nvPr/>
        </p:nvSpPr>
        <p:spPr>
          <a:xfrm>
            <a:off x="3857967" y="451572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35" name="Freeform 20835"/>
          <p:cNvSpPr/>
          <p:nvPr/>
        </p:nvSpPr>
        <p:spPr>
          <a:xfrm>
            <a:off x="3918775" y="451412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36" name="Freeform 20836"/>
          <p:cNvSpPr/>
          <p:nvPr/>
        </p:nvSpPr>
        <p:spPr>
          <a:xfrm>
            <a:off x="3973868" y="451434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37" name="Freeform 20837"/>
          <p:cNvSpPr/>
          <p:nvPr/>
        </p:nvSpPr>
        <p:spPr>
          <a:xfrm>
            <a:off x="4029303" y="450063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38" name="Freeform 20838"/>
          <p:cNvSpPr/>
          <p:nvPr/>
        </p:nvSpPr>
        <p:spPr>
          <a:xfrm>
            <a:off x="4071137" y="451434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39" name="Freeform 20839"/>
          <p:cNvSpPr/>
          <p:nvPr/>
        </p:nvSpPr>
        <p:spPr>
          <a:xfrm>
            <a:off x="4142003" y="451434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40" name="Freeform 20840"/>
          <p:cNvSpPr/>
          <p:nvPr/>
        </p:nvSpPr>
        <p:spPr>
          <a:xfrm>
            <a:off x="4175150" y="451434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41" name="Freeform 20841"/>
          <p:cNvSpPr/>
          <p:nvPr/>
        </p:nvSpPr>
        <p:spPr>
          <a:xfrm>
            <a:off x="4227499" y="4558354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42" name="Freeform 20842"/>
          <p:cNvSpPr/>
          <p:nvPr/>
        </p:nvSpPr>
        <p:spPr>
          <a:xfrm>
            <a:off x="4289107" y="451434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43" name="Freeform 20843"/>
          <p:cNvSpPr/>
          <p:nvPr/>
        </p:nvSpPr>
        <p:spPr>
          <a:xfrm>
            <a:off x="4350601" y="451434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44" name="Freeform 20844"/>
          <p:cNvSpPr/>
          <p:nvPr/>
        </p:nvSpPr>
        <p:spPr>
          <a:xfrm>
            <a:off x="4411065" y="448280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45" name="Freeform 20845"/>
          <p:cNvSpPr/>
          <p:nvPr/>
        </p:nvSpPr>
        <p:spPr>
          <a:xfrm>
            <a:off x="2333320" y="4668082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46" name="Freeform 20846"/>
          <p:cNvSpPr/>
          <p:nvPr/>
        </p:nvSpPr>
        <p:spPr>
          <a:xfrm>
            <a:off x="2421445" y="466671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47" name="Freeform 20847"/>
          <p:cNvSpPr/>
          <p:nvPr/>
        </p:nvSpPr>
        <p:spPr>
          <a:xfrm>
            <a:off x="2494026" y="466671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48" name="Freeform 20848"/>
          <p:cNvSpPr/>
          <p:nvPr/>
        </p:nvSpPr>
        <p:spPr>
          <a:xfrm>
            <a:off x="2533345" y="4635164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49" name="Freeform 20849"/>
          <p:cNvSpPr/>
          <p:nvPr/>
        </p:nvSpPr>
        <p:spPr>
          <a:xfrm>
            <a:off x="2590152" y="464202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50" name="Freeform 20850"/>
          <p:cNvSpPr/>
          <p:nvPr/>
        </p:nvSpPr>
        <p:spPr>
          <a:xfrm>
            <a:off x="2618727" y="466671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51" name="Freeform 20851"/>
          <p:cNvSpPr/>
          <p:nvPr/>
        </p:nvSpPr>
        <p:spPr>
          <a:xfrm>
            <a:off x="2681820" y="4666711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52" name="Freeform 20852"/>
          <p:cNvSpPr/>
          <p:nvPr/>
        </p:nvSpPr>
        <p:spPr>
          <a:xfrm>
            <a:off x="2786862" y="466671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53" name="Freeform 20853"/>
          <p:cNvSpPr/>
          <p:nvPr/>
        </p:nvSpPr>
        <p:spPr>
          <a:xfrm>
            <a:off x="2846184" y="466671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54" name="Freeform 20854"/>
          <p:cNvSpPr/>
          <p:nvPr/>
        </p:nvSpPr>
        <p:spPr>
          <a:xfrm>
            <a:off x="2933966" y="4666711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55" name="Freeform 20855"/>
          <p:cNvSpPr/>
          <p:nvPr/>
        </p:nvSpPr>
        <p:spPr>
          <a:xfrm>
            <a:off x="3030893" y="466671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56" name="Freeform 20856"/>
          <p:cNvSpPr/>
          <p:nvPr/>
        </p:nvSpPr>
        <p:spPr>
          <a:xfrm>
            <a:off x="3094101" y="466671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57" name="Freeform 20857"/>
          <p:cNvSpPr/>
          <p:nvPr/>
        </p:nvSpPr>
        <p:spPr>
          <a:xfrm>
            <a:off x="3157194" y="466671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58" name="Freeform 20858"/>
          <p:cNvSpPr/>
          <p:nvPr/>
        </p:nvSpPr>
        <p:spPr>
          <a:xfrm>
            <a:off x="3218230" y="4666711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59" name="Freeform 20859"/>
          <p:cNvSpPr/>
          <p:nvPr/>
        </p:nvSpPr>
        <p:spPr>
          <a:xfrm>
            <a:off x="3289782" y="466671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60" name="Freeform 20860"/>
          <p:cNvSpPr/>
          <p:nvPr/>
        </p:nvSpPr>
        <p:spPr>
          <a:xfrm>
            <a:off x="3358133" y="466671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61" name="Freeform 20861"/>
          <p:cNvSpPr/>
          <p:nvPr/>
        </p:nvSpPr>
        <p:spPr>
          <a:xfrm>
            <a:off x="3392995" y="466671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62" name="Freeform 20862"/>
          <p:cNvSpPr/>
          <p:nvPr/>
        </p:nvSpPr>
        <p:spPr>
          <a:xfrm>
            <a:off x="3447059" y="4710716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63" name="Freeform 20863"/>
          <p:cNvSpPr/>
          <p:nvPr/>
        </p:nvSpPr>
        <p:spPr>
          <a:xfrm>
            <a:off x="3512096" y="466648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64" name="Freeform 20864"/>
          <p:cNvSpPr/>
          <p:nvPr/>
        </p:nvSpPr>
        <p:spPr>
          <a:xfrm>
            <a:off x="3571646" y="466808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65" name="Freeform 20865"/>
          <p:cNvSpPr/>
          <p:nvPr/>
        </p:nvSpPr>
        <p:spPr>
          <a:xfrm>
            <a:off x="3637254" y="466671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66" name="Freeform 20866"/>
          <p:cNvSpPr/>
          <p:nvPr/>
        </p:nvSpPr>
        <p:spPr>
          <a:xfrm>
            <a:off x="3673830" y="466671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67" name="Freeform 20867"/>
          <p:cNvSpPr/>
          <p:nvPr/>
        </p:nvSpPr>
        <p:spPr>
          <a:xfrm>
            <a:off x="3730980" y="465299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68" name="Freeform 20868"/>
          <p:cNvSpPr/>
          <p:nvPr/>
        </p:nvSpPr>
        <p:spPr>
          <a:xfrm>
            <a:off x="3774528" y="466671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69" name="Freeform 20869"/>
          <p:cNvSpPr/>
          <p:nvPr/>
        </p:nvSpPr>
        <p:spPr>
          <a:xfrm>
            <a:off x="3847109" y="466671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70" name="Freeform 20870"/>
          <p:cNvSpPr/>
          <p:nvPr/>
        </p:nvSpPr>
        <p:spPr>
          <a:xfrm>
            <a:off x="3881970" y="466671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71" name="Freeform 20871"/>
          <p:cNvSpPr/>
          <p:nvPr/>
        </p:nvSpPr>
        <p:spPr>
          <a:xfrm>
            <a:off x="3936034" y="4710716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72" name="Freeform 20872"/>
          <p:cNvSpPr/>
          <p:nvPr/>
        </p:nvSpPr>
        <p:spPr>
          <a:xfrm>
            <a:off x="4000157" y="463516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73" name="Freeform 20873"/>
          <p:cNvSpPr/>
          <p:nvPr/>
        </p:nvSpPr>
        <p:spPr>
          <a:xfrm>
            <a:off x="4075366" y="464202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74" name="Freeform 20874"/>
          <p:cNvSpPr/>
          <p:nvPr/>
        </p:nvSpPr>
        <p:spPr>
          <a:xfrm>
            <a:off x="4104855" y="466671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75" name="Freeform 20875"/>
          <p:cNvSpPr/>
          <p:nvPr/>
        </p:nvSpPr>
        <p:spPr>
          <a:xfrm>
            <a:off x="4139374" y="466671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76" name="Freeform 20876"/>
          <p:cNvSpPr/>
          <p:nvPr/>
        </p:nvSpPr>
        <p:spPr>
          <a:xfrm>
            <a:off x="4204639" y="466648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77" name="Freeform 20877"/>
          <p:cNvSpPr/>
          <p:nvPr/>
        </p:nvSpPr>
        <p:spPr>
          <a:xfrm>
            <a:off x="4257560" y="465299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78" name="Freeform 20878"/>
          <p:cNvSpPr/>
          <p:nvPr/>
        </p:nvSpPr>
        <p:spPr>
          <a:xfrm>
            <a:off x="4301109" y="466671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79" name="Freeform 20879"/>
          <p:cNvSpPr/>
          <p:nvPr/>
        </p:nvSpPr>
        <p:spPr>
          <a:xfrm>
            <a:off x="4373689" y="466671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80" name="Freeform 20880"/>
          <p:cNvSpPr/>
          <p:nvPr/>
        </p:nvSpPr>
        <p:spPr>
          <a:xfrm>
            <a:off x="4408551" y="466671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81" name="Freeform 20881"/>
          <p:cNvSpPr/>
          <p:nvPr/>
        </p:nvSpPr>
        <p:spPr>
          <a:xfrm>
            <a:off x="4462614" y="4710716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82" name="Freeform 20882"/>
          <p:cNvSpPr/>
          <p:nvPr/>
        </p:nvSpPr>
        <p:spPr>
          <a:xfrm>
            <a:off x="2337206" y="481907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83" name="Freeform 20883"/>
          <p:cNvSpPr/>
          <p:nvPr/>
        </p:nvSpPr>
        <p:spPr>
          <a:xfrm>
            <a:off x="2398699" y="481907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84" name="Freeform 20884"/>
          <p:cNvSpPr/>
          <p:nvPr/>
        </p:nvSpPr>
        <p:spPr>
          <a:xfrm>
            <a:off x="2459164" y="478752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85" name="Freeform 20885"/>
          <p:cNvSpPr/>
          <p:nvPr/>
        </p:nvSpPr>
        <p:spPr>
          <a:xfrm>
            <a:off x="2557805" y="4820444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86" name="Freeform 20886"/>
          <p:cNvSpPr/>
          <p:nvPr/>
        </p:nvSpPr>
        <p:spPr>
          <a:xfrm>
            <a:off x="2619527" y="479438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87" name="Freeform 20887"/>
          <p:cNvSpPr/>
          <p:nvPr/>
        </p:nvSpPr>
        <p:spPr>
          <a:xfrm>
            <a:off x="2644216" y="481884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88" name="Freeform 20888"/>
          <p:cNvSpPr/>
          <p:nvPr/>
        </p:nvSpPr>
        <p:spPr>
          <a:xfrm>
            <a:off x="2699308" y="48190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89" name="Freeform 20889"/>
          <p:cNvSpPr/>
          <p:nvPr/>
        </p:nvSpPr>
        <p:spPr>
          <a:xfrm>
            <a:off x="2797378" y="481907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90" name="Freeform 20890"/>
          <p:cNvSpPr/>
          <p:nvPr/>
        </p:nvSpPr>
        <p:spPr>
          <a:xfrm>
            <a:off x="2867558" y="481907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91" name="Freeform 20891"/>
          <p:cNvSpPr/>
          <p:nvPr/>
        </p:nvSpPr>
        <p:spPr>
          <a:xfrm>
            <a:off x="2900362" y="48190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92" name="Freeform 20892"/>
          <p:cNvSpPr/>
          <p:nvPr/>
        </p:nvSpPr>
        <p:spPr>
          <a:xfrm>
            <a:off x="2962198" y="481907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93" name="Freeform 20893"/>
          <p:cNvSpPr/>
          <p:nvPr/>
        </p:nvSpPr>
        <p:spPr>
          <a:xfrm>
            <a:off x="3015348" y="479438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94" name="Freeform 20894"/>
          <p:cNvSpPr/>
          <p:nvPr/>
        </p:nvSpPr>
        <p:spPr>
          <a:xfrm>
            <a:off x="3039122" y="478752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95" name="Freeform 20895"/>
          <p:cNvSpPr/>
          <p:nvPr/>
        </p:nvSpPr>
        <p:spPr>
          <a:xfrm>
            <a:off x="3109874" y="48190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96" name="Freeform 20896"/>
          <p:cNvSpPr/>
          <p:nvPr/>
        </p:nvSpPr>
        <p:spPr>
          <a:xfrm>
            <a:off x="3175596" y="481907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97" name="Freeform 20897"/>
          <p:cNvSpPr/>
          <p:nvPr/>
        </p:nvSpPr>
        <p:spPr>
          <a:xfrm>
            <a:off x="3233089" y="480535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98" name="Freeform 20898"/>
          <p:cNvSpPr/>
          <p:nvPr/>
        </p:nvSpPr>
        <p:spPr>
          <a:xfrm>
            <a:off x="3273209" y="481907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99" name="Freeform 20899"/>
          <p:cNvSpPr/>
          <p:nvPr/>
        </p:nvSpPr>
        <p:spPr>
          <a:xfrm>
            <a:off x="3355390" y="481907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00" name="Freeform 20900"/>
          <p:cNvSpPr/>
          <p:nvPr/>
        </p:nvSpPr>
        <p:spPr>
          <a:xfrm>
            <a:off x="3410826" y="480535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01" name="Freeform 20901"/>
          <p:cNvSpPr/>
          <p:nvPr/>
        </p:nvSpPr>
        <p:spPr>
          <a:xfrm>
            <a:off x="3484435" y="4819073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02" name="Freeform 20902"/>
          <p:cNvSpPr/>
          <p:nvPr/>
        </p:nvSpPr>
        <p:spPr>
          <a:xfrm>
            <a:off x="3554272" y="481907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03" name="Freeform 20903"/>
          <p:cNvSpPr/>
          <p:nvPr/>
        </p:nvSpPr>
        <p:spPr>
          <a:xfrm>
            <a:off x="3618052" y="478752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04" name="Freeform 20904"/>
          <p:cNvSpPr/>
          <p:nvPr/>
        </p:nvSpPr>
        <p:spPr>
          <a:xfrm>
            <a:off x="3645484" y="478752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05" name="Freeform 20905"/>
          <p:cNvSpPr/>
          <p:nvPr/>
        </p:nvSpPr>
        <p:spPr>
          <a:xfrm>
            <a:off x="3668458" y="48190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06" name="Freeform 20906"/>
          <p:cNvSpPr/>
          <p:nvPr/>
        </p:nvSpPr>
        <p:spPr>
          <a:xfrm>
            <a:off x="3735095" y="481907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07" name="Freeform 20907"/>
          <p:cNvSpPr/>
          <p:nvPr/>
        </p:nvSpPr>
        <p:spPr>
          <a:xfrm>
            <a:off x="3772700" y="479438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08" name="Freeform 20908"/>
          <p:cNvSpPr/>
          <p:nvPr/>
        </p:nvSpPr>
        <p:spPr>
          <a:xfrm>
            <a:off x="3797389" y="48190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09" name="Freeform 20909"/>
          <p:cNvSpPr/>
          <p:nvPr/>
        </p:nvSpPr>
        <p:spPr>
          <a:xfrm>
            <a:off x="3859225" y="481907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10" name="Freeform 20910"/>
          <p:cNvSpPr/>
          <p:nvPr/>
        </p:nvSpPr>
        <p:spPr>
          <a:xfrm>
            <a:off x="3911574" y="4863078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11" name="Freeform 20911"/>
          <p:cNvSpPr/>
          <p:nvPr/>
        </p:nvSpPr>
        <p:spPr>
          <a:xfrm>
            <a:off x="3975353" y="481907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12" name="Freeform 20912"/>
          <p:cNvSpPr/>
          <p:nvPr/>
        </p:nvSpPr>
        <p:spPr>
          <a:xfrm>
            <a:off x="4073309" y="482044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13" name="Freeform 20913"/>
          <p:cNvSpPr/>
          <p:nvPr/>
        </p:nvSpPr>
        <p:spPr>
          <a:xfrm>
            <a:off x="4132402" y="481907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14" name="Freeform 20914"/>
          <p:cNvSpPr/>
          <p:nvPr/>
        </p:nvSpPr>
        <p:spPr>
          <a:xfrm>
            <a:off x="4182808" y="48190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15" name="Freeform 20915"/>
          <p:cNvSpPr/>
          <p:nvPr/>
        </p:nvSpPr>
        <p:spPr>
          <a:xfrm>
            <a:off x="4249102" y="482044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16" name="Freeform 20916"/>
          <p:cNvSpPr/>
          <p:nvPr/>
        </p:nvSpPr>
        <p:spPr>
          <a:xfrm>
            <a:off x="4312082" y="481907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17" name="Freeform 20917"/>
          <p:cNvSpPr/>
          <p:nvPr/>
        </p:nvSpPr>
        <p:spPr>
          <a:xfrm>
            <a:off x="4405579" y="481907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18" name="Freeform 20918"/>
          <p:cNvSpPr/>
          <p:nvPr/>
        </p:nvSpPr>
        <p:spPr>
          <a:xfrm>
            <a:off x="4457928" y="4863078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19" name="Freeform 20919"/>
          <p:cNvSpPr/>
          <p:nvPr/>
        </p:nvSpPr>
        <p:spPr>
          <a:xfrm>
            <a:off x="2337206" y="497143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20" name="Freeform 20920"/>
          <p:cNvSpPr/>
          <p:nvPr/>
        </p:nvSpPr>
        <p:spPr>
          <a:xfrm>
            <a:off x="2398699" y="497143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21" name="Freeform 20921"/>
          <p:cNvSpPr/>
          <p:nvPr/>
        </p:nvSpPr>
        <p:spPr>
          <a:xfrm>
            <a:off x="2459164" y="493988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22" name="Freeform 20922"/>
          <p:cNvSpPr/>
          <p:nvPr/>
        </p:nvSpPr>
        <p:spPr>
          <a:xfrm>
            <a:off x="2563863" y="497143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23" name="Freeform 20923"/>
          <p:cNvSpPr/>
          <p:nvPr/>
        </p:nvSpPr>
        <p:spPr>
          <a:xfrm>
            <a:off x="2659075" y="497143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24" name="Freeform 20924"/>
          <p:cNvSpPr/>
          <p:nvPr/>
        </p:nvSpPr>
        <p:spPr>
          <a:xfrm>
            <a:off x="2721483" y="497143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25" name="Freeform 20925"/>
          <p:cNvSpPr/>
          <p:nvPr/>
        </p:nvSpPr>
        <p:spPr>
          <a:xfrm>
            <a:off x="2759087" y="4939888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26" name="Freeform 20926"/>
          <p:cNvSpPr/>
          <p:nvPr/>
        </p:nvSpPr>
        <p:spPr>
          <a:xfrm>
            <a:off x="2811437" y="497143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27" name="Freeform 20927"/>
          <p:cNvSpPr/>
          <p:nvPr/>
        </p:nvSpPr>
        <p:spPr>
          <a:xfrm>
            <a:off x="2871101" y="495771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28" name="Freeform 20928"/>
          <p:cNvSpPr/>
          <p:nvPr/>
        </p:nvSpPr>
        <p:spPr>
          <a:xfrm>
            <a:off x="2915678" y="494674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29" name="Freeform 20929"/>
          <p:cNvSpPr/>
          <p:nvPr/>
        </p:nvSpPr>
        <p:spPr>
          <a:xfrm>
            <a:off x="2942539" y="497143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30" name="Freeform 20930"/>
          <p:cNvSpPr/>
          <p:nvPr/>
        </p:nvSpPr>
        <p:spPr>
          <a:xfrm>
            <a:off x="3003918" y="4971435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31" name="Freeform 20931"/>
          <p:cNvSpPr/>
          <p:nvPr/>
        </p:nvSpPr>
        <p:spPr>
          <a:xfrm>
            <a:off x="3105531" y="497143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32" name="Freeform 20932"/>
          <p:cNvSpPr/>
          <p:nvPr/>
        </p:nvSpPr>
        <p:spPr>
          <a:xfrm>
            <a:off x="3167024" y="497143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33" name="Freeform 20933"/>
          <p:cNvSpPr/>
          <p:nvPr/>
        </p:nvSpPr>
        <p:spPr>
          <a:xfrm>
            <a:off x="3227489" y="493988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34" name="Freeform 20934"/>
          <p:cNvSpPr/>
          <p:nvPr/>
        </p:nvSpPr>
        <p:spPr>
          <a:xfrm>
            <a:off x="3330016" y="4971206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35" name="Freeform 20935"/>
          <p:cNvSpPr/>
          <p:nvPr/>
        </p:nvSpPr>
        <p:spPr>
          <a:xfrm>
            <a:off x="3385108" y="497143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36" name="Freeform 20936"/>
          <p:cNvSpPr/>
          <p:nvPr/>
        </p:nvSpPr>
        <p:spPr>
          <a:xfrm>
            <a:off x="3455060" y="497143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37" name="Freeform 20937"/>
          <p:cNvSpPr/>
          <p:nvPr/>
        </p:nvSpPr>
        <p:spPr>
          <a:xfrm>
            <a:off x="3552444" y="497143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38" name="Freeform 20938"/>
          <p:cNvSpPr/>
          <p:nvPr/>
        </p:nvSpPr>
        <p:spPr>
          <a:xfrm>
            <a:off x="3650399" y="497280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39" name="Freeform 20939"/>
          <p:cNvSpPr/>
          <p:nvPr/>
        </p:nvSpPr>
        <p:spPr>
          <a:xfrm>
            <a:off x="3713378" y="497143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40" name="Freeform 20940"/>
          <p:cNvSpPr/>
          <p:nvPr/>
        </p:nvSpPr>
        <p:spPr>
          <a:xfrm>
            <a:off x="3777500" y="494674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41" name="Freeform 20941"/>
          <p:cNvSpPr/>
          <p:nvPr/>
        </p:nvSpPr>
        <p:spPr>
          <a:xfrm>
            <a:off x="3802189" y="4971206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42" name="Freeform 20942"/>
          <p:cNvSpPr/>
          <p:nvPr/>
        </p:nvSpPr>
        <p:spPr>
          <a:xfrm>
            <a:off x="3857282" y="497143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43" name="Freeform 20943"/>
          <p:cNvSpPr/>
          <p:nvPr/>
        </p:nvSpPr>
        <p:spPr>
          <a:xfrm>
            <a:off x="3912717" y="495771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44" name="Freeform 20944"/>
          <p:cNvSpPr/>
          <p:nvPr/>
        </p:nvSpPr>
        <p:spPr>
          <a:xfrm>
            <a:off x="3957294" y="494674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45" name="Freeform 20945"/>
          <p:cNvSpPr/>
          <p:nvPr/>
        </p:nvSpPr>
        <p:spPr>
          <a:xfrm>
            <a:off x="3981983" y="497143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46" name="Freeform 20946"/>
          <p:cNvSpPr/>
          <p:nvPr/>
        </p:nvSpPr>
        <p:spPr>
          <a:xfrm>
            <a:off x="4051935" y="497143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47" name="Freeform 20947"/>
          <p:cNvSpPr/>
          <p:nvPr/>
        </p:nvSpPr>
        <p:spPr>
          <a:xfrm>
            <a:off x="4111599" y="497143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48" name="Freeform 20948"/>
          <p:cNvSpPr/>
          <p:nvPr/>
        </p:nvSpPr>
        <p:spPr>
          <a:xfrm>
            <a:off x="4189894" y="4938516"/>
            <a:ext cx="51549" cy="87782"/>
          </a:xfrm>
          <a:custGeom>
            <a:avLst/>
            <a:gdLst/>
            <a:ahLst/>
            <a:cxnLst/>
            <a:rect l="0" t="0" r="0" b="0"/>
            <a:pathLst>
              <a:path w="57277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  <a:moveTo>
                  <a:pt x="5537200" y="3810000"/>
                </a:moveTo>
                <a:lnTo>
                  <a:pt x="4699000" y="3810000"/>
                </a:lnTo>
                <a:lnTo>
                  <a:pt x="4699000" y="9753600"/>
                </a:lnTo>
                <a:lnTo>
                  <a:pt x="5537200" y="9753600"/>
                </a:lnTo>
                <a:close/>
                <a:moveTo>
                  <a:pt x="5727700" y="1524000"/>
                </a:moveTo>
                <a:cubicBezTo>
                  <a:pt x="5727700" y="1168400"/>
                  <a:pt x="5422900" y="914400"/>
                  <a:pt x="5118100" y="914400"/>
                </a:cubicBezTo>
                <a:cubicBezTo>
                  <a:pt x="4813300" y="914400"/>
                  <a:pt x="4508500" y="1168400"/>
                  <a:pt x="4508500" y="1524000"/>
                </a:cubicBezTo>
                <a:cubicBezTo>
                  <a:pt x="4508500" y="1879600"/>
                  <a:pt x="4813300" y="2133600"/>
                  <a:pt x="5118100" y="2133600"/>
                </a:cubicBezTo>
                <a:cubicBezTo>
                  <a:pt x="5422900" y="2133600"/>
                  <a:pt x="5727700" y="1879600"/>
                  <a:pt x="5727700" y="1524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49" name="Freeform 20949"/>
          <p:cNvSpPr/>
          <p:nvPr/>
        </p:nvSpPr>
        <p:spPr>
          <a:xfrm>
            <a:off x="4258246" y="497143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50" name="Freeform 20950"/>
          <p:cNvSpPr/>
          <p:nvPr/>
        </p:nvSpPr>
        <p:spPr>
          <a:xfrm>
            <a:off x="4297314" y="497143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51" name="Freeform 20951"/>
          <p:cNvSpPr/>
          <p:nvPr/>
        </p:nvSpPr>
        <p:spPr>
          <a:xfrm>
            <a:off x="4390811" y="497143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52" name="Freeform 20952"/>
          <p:cNvSpPr/>
          <p:nvPr/>
        </p:nvSpPr>
        <p:spPr>
          <a:xfrm>
            <a:off x="2339949" y="50991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53" name="Freeform 20953"/>
          <p:cNvSpPr/>
          <p:nvPr/>
        </p:nvSpPr>
        <p:spPr>
          <a:xfrm>
            <a:off x="2366810" y="512379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54" name="Freeform 20954"/>
          <p:cNvSpPr/>
          <p:nvPr/>
        </p:nvSpPr>
        <p:spPr>
          <a:xfrm>
            <a:off x="2464308" y="5097736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55" name="Freeform 20955"/>
          <p:cNvSpPr/>
          <p:nvPr/>
        </p:nvSpPr>
        <p:spPr>
          <a:xfrm>
            <a:off x="2548890" y="5167002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56" name="Freeform 20956"/>
          <p:cNvSpPr/>
          <p:nvPr/>
        </p:nvSpPr>
        <p:spPr>
          <a:xfrm>
            <a:off x="2576436" y="5095679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57" name="Freeform 20957"/>
          <p:cNvSpPr/>
          <p:nvPr/>
        </p:nvSpPr>
        <p:spPr>
          <a:xfrm>
            <a:off x="2661132" y="5167002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58" name="Freeform 20958"/>
          <p:cNvSpPr/>
          <p:nvPr/>
        </p:nvSpPr>
        <p:spPr>
          <a:xfrm>
            <a:off x="2690622" y="5167802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59" name="Freeform 20959"/>
          <p:cNvSpPr/>
          <p:nvPr/>
        </p:nvSpPr>
        <p:spPr>
          <a:xfrm>
            <a:off x="2757716" y="5097736"/>
            <a:ext cx="66979" cy="80924"/>
          </a:xfrm>
          <a:custGeom>
            <a:avLst/>
            <a:gdLst/>
            <a:ahLst/>
            <a:cxnLst/>
            <a:rect l="0" t="0" r="0" b="0"/>
            <a:pathLst>
              <a:path w="7442200" h="8991600">
                <a:moveTo>
                  <a:pt x="1143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95400"/>
                </a:lnTo>
                <a:lnTo>
                  <a:pt x="939800" y="1295400"/>
                </a:lnTo>
                <a:lnTo>
                  <a:pt x="6299200" y="8991600"/>
                </a:lnTo>
                <a:lnTo>
                  <a:pt x="7442200" y="8991600"/>
                </a:lnTo>
                <a:lnTo>
                  <a:pt x="7442200" y="0"/>
                </a:lnTo>
                <a:lnTo>
                  <a:pt x="6527800" y="0"/>
                </a:lnTo>
                <a:lnTo>
                  <a:pt x="6527800" y="7620000"/>
                </a:lnTo>
                <a:lnTo>
                  <a:pt x="65024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60" name="Freeform 20960"/>
          <p:cNvSpPr/>
          <p:nvPr/>
        </p:nvSpPr>
        <p:spPr>
          <a:xfrm>
            <a:off x="2845384" y="5167002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61" name="Freeform 20961"/>
          <p:cNvSpPr/>
          <p:nvPr/>
        </p:nvSpPr>
        <p:spPr>
          <a:xfrm>
            <a:off x="2865843" y="5097736"/>
            <a:ext cx="68808" cy="80924"/>
          </a:xfrm>
          <a:custGeom>
            <a:avLst/>
            <a:gdLst/>
            <a:ahLst/>
            <a:cxnLst/>
            <a:rect l="0" t="0" r="0" b="0"/>
            <a:pathLst>
              <a:path w="7645400" h="8991600">
                <a:moveTo>
                  <a:pt x="4279900" y="5118100"/>
                </a:moveTo>
                <a:lnTo>
                  <a:pt x="7645400" y="0"/>
                </a:lnTo>
                <a:lnTo>
                  <a:pt x="6502400" y="0"/>
                </a:lnTo>
                <a:lnTo>
                  <a:pt x="3822700" y="4241800"/>
                </a:lnTo>
                <a:lnTo>
                  <a:pt x="1143000" y="0"/>
                </a:lnTo>
                <a:lnTo>
                  <a:pt x="0" y="0"/>
                </a:lnTo>
                <a:lnTo>
                  <a:pt x="3365500" y="5118100"/>
                </a:lnTo>
                <a:lnTo>
                  <a:pt x="3365500" y="8991600"/>
                </a:lnTo>
                <a:lnTo>
                  <a:pt x="42799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62" name="Freeform 20962"/>
          <p:cNvSpPr/>
          <p:nvPr/>
        </p:nvSpPr>
        <p:spPr>
          <a:xfrm>
            <a:off x="2931452" y="5167002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63" name="Freeform 20963"/>
          <p:cNvSpPr/>
          <p:nvPr/>
        </p:nvSpPr>
        <p:spPr>
          <a:xfrm>
            <a:off x="2958998" y="5095679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64" name="Freeform 20964"/>
          <p:cNvSpPr/>
          <p:nvPr/>
        </p:nvSpPr>
        <p:spPr>
          <a:xfrm>
            <a:off x="3043694" y="5167002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65" name="Freeform 20965"/>
          <p:cNvSpPr/>
          <p:nvPr/>
        </p:nvSpPr>
        <p:spPr>
          <a:xfrm>
            <a:off x="3073184" y="5167802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66" name="Freeform 20966"/>
          <p:cNvSpPr/>
          <p:nvPr/>
        </p:nvSpPr>
        <p:spPr>
          <a:xfrm>
            <a:off x="3140278" y="5097736"/>
            <a:ext cx="45948" cy="80924"/>
          </a:xfrm>
          <a:custGeom>
            <a:avLst/>
            <a:gdLst/>
            <a:ahLst/>
            <a:cxnLst/>
            <a:rect l="0" t="0" r="0" b="0"/>
            <a:pathLst>
              <a:path w="5105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5105400" y="8991600"/>
                </a:lnTo>
                <a:lnTo>
                  <a:pt x="51054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67" name="Freeform 20967"/>
          <p:cNvSpPr/>
          <p:nvPr/>
        </p:nvSpPr>
        <p:spPr>
          <a:xfrm>
            <a:off x="3196171" y="5167002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68" name="Freeform 20968"/>
          <p:cNvSpPr/>
          <p:nvPr/>
        </p:nvSpPr>
        <p:spPr>
          <a:xfrm>
            <a:off x="3218230" y="5097736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69" name="Freeform 20969"/>
          <p:cNvSpPr/>
          <p:nvPr/>
        </p:nvSpPr>
        <p:spPr>
          <a:xfrm>
            <a:off x="3306356" y="5167002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70" name="Freeform 20970"/>
          <p:cNvSpPr/>
          <p:nvPr/>
        </p:nvSpPr>
        <p:spPr>
          <a:xfrm>
            <a:off x="3335845" y="5167802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71" name="Freeform 20971"/>
          <p:cNvSpPr/>
          <p:nvPr/>
        </p:nvSpPr>
        <p:spPr>
          <a:xfrm>
            <a:off x="3397453" y="512379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72" name="Freeform 20972"/>
          <p:cNvSpPr/>
          <p:nvPr/>
        </p:nvSpPr>
        <p:spPr>
          <a:xfrm>
            <a:off x="3458946" y="512379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73" name="Freeform 20973"/>
          <p:cNvSpPr/>
          <p:nvPr/>
        </p:nvSpPr>
        <p:spPr>
          <a:xfrm>
            <a:off x="3519411" y="50922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74" name="Freeform 20974"/>
          <p:cNvSpPr/>
          <p:nvPr/>
        </p:nvSpPr>
        <p:spPr>
          <a:xfrm>
            <a:off x="3624681" y="50922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75" name="Freeform 20975"/>
          <p:cNvSpPr/>
          <p:nvPr/>
        </p:nvSpPr>
        <p:spPr>
          <a:xfrm>
            <a:off x="3691775" y="51237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76" name="Freeform 20976"/>
          <p:cNvSpPr/>
          <p:nvPr/>
        </p:nvSpPr>
        <p:spPr>
          <a:xfrm>
            <a:off x="3751668" y="5125168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77" name="Freeform 20977"/>
          <p:cNvSpPr/>
          <p:nvPr/>
        </p:nvSpPr>
        <p:spPr>
          <a:xfrm>
            <a:off x="3810419" y="512379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78" name="Freeform 20978"/>
          <p:cNvSpPr/>
          <p:nvPr/>
        </p:nvSpPr>
        <p:spPr>
          <a:xfrm>
            <a:off x="3880370" y="512379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79" name="Freeform 20979"/>
          <p:cNvSpPr/>
          <p:nvPr/>
        </p:nvSpPr>
        <p:spPr>
          <a:xfrm>
            <a:off x="3940835" y="50922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80" name="Rectangle 20980"/>
          <p:cNvSpPr/>
          <p:nvPr/>
        </p:nvSpPr>
        <p:spPr>
          <a:xfrm>
            <a:off x="2217420" y="5255402"/>
            <a:ext cx="2416530" cy="318050"/>
          </a:xfrm>
          <a:prstGeom prst="rect">
            <a:avLst/>
          </a:prstGeom>
        </p:spPr>
      </p:sp>
      <p:sp>
        <p:nvSpPr>
          <p:cNvPr id="20981" name="Freeform 20981"/>
          <p:cNvSpPr/>
          <p:nvPr/>
        </p:nvSpPr>
        <p:spPr>
          <a:xfrm>
            <a:off x="2225763" y="5327479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82" name="Freeform 20982"/>
          <p:cNvSpPr/>
          <p:nvPr/>
        </p:nvSpPr>
        <p:spPr>
          <a:xfrm>
            <a:off x="2311831" y="5305191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83" name="Freeform 20983"/>
          <p:cNvSpPr/>
          <p:nvPr/>
        </p:nvSpPr>
        <p:spPr>
          <a:xfrm>
            <a:off x="2409901" y="533468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84" name="Freeform 20984"/>
          <p:cNvSpPr/>
          <p:nvPr/>
        </p:nvSpPr>
        <p:spPr>
          <a:xfrm>
            <a:off x="2473794" y="533330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85" name="Freeform 20985"/>
          <p:cNvSpPr/>
          <p:nvPr/>
        </p:nvSpPr>
        <p:spPr>
          <a:xfrm>
            <a:off x="2536545" y="5300390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86" name="Freeform 20986"/>
          <p:cNvSpPr/>
          <p:nvPr/>
        </p:nvSpPr>
        <p:spPr>
          <a:xfrm>
            <a:off x="2574264" y="533330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87" name="Freeform 20987"/>
          <p:cNvSpPr/>
          <p:nvPr/>
        </p:nvSpPr>
        <p:spPr>
          <a:xfrm>
            <a:off x="2633586" y="533308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88" name="Freeform 20988"/>
          <p:cNvSpPr/>
          <p:nvPr/>
        </p:nvSpPr>
        <p:spPr>
          <a:xfrm>
            <a:off x="2691422" y="533468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89" name="Freeform 20989"/>
          <p:cNvSpPr/>
          <p:nvPr/>
        </p:nvSpPr>
        <p:spPr>
          <a:xfrm>
            <a:off x="2756687" y="530176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90" name="Freeform 20990"/>
          <p:cNvSpPr/>
          <p:nvPr/>
        </p:nvSpPr>
        <p:spPr>
          <a:xfrm>
            <a:off x="2775775" y="531959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91" name="Freeform 20991"/>
          <p:cNvSpPr/>
          <p:nvPr/>
        </p:nvSpPr>
        <p:spPr>
          <a:xfrm>
            <a:off x="2813951" y="5334680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92" name="Freeform 20992"/>
          <p:cNvSpPr/>
          <p:nvPr/>
        </p:nvSpPr>
        <p:spPr>
          <a:xfrm>
            <a:off x="2907220" y="530176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93" name="Freeform 20993"/>
          <p:cNvSpPr/>
          <p:nvPr/>
        </p:nvSpPr>
        <p:spPr>
          <a:xfrm>
            <a:off x="2968028" y="533330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94" name="Freeform 20994"/>
          <p:cNvSpPr/>
          <p:nvPr/>
        </p:nvSpPr>
        <p:spPr>
          <a:xfrm>
            <a:off x="3023463" y="5334680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95" name="Freeform 20995"/>
          <p:cNvSpPr/>
          <p:nvPr/>
        </p:nvSpPr>
        <p:spPr>
          <a:xfrm>
            <a:off x="3082442" y="533330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96" name="Freeform 20996"/>
          <p:cNvSpPr/>
          <p:nvPr/>
        </p:nvSpPr>
        <p:spPr>
          <a:xfrm>
            <a:off x="3177768" y="533308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97" name="Freeform 20997"/>
          <p:cNvSpPr/>
          <p:nvPr/>
        </p:nvSpPr>
        <p:spPr>
          <a:xfrm>
            <a:off x="3235604" y="533468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98" name="Freeform 20998"/>
          <p:cNvSpPr/>
          <p:nvPr/>
        </p:nvSpPr>
        <p:spPr>
          <a:xfrm>
            <a:off x="3299497" y="533330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99" name="Freeform 20999"/>
          <p:cNvSpPr/>
          <p:nvPr/>
        </p:nvSpPr>
        <p:spPr>
          <a:xfrm>
            <a:off x="3334359" y="533330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00" name="Freeform 21000"/>
          <p:cNvSpPr/>
          <p:nvPr/>
        </p:nvSpPr>
        <p:spPr>
          <a:xfrm>
            <a:off x="3389794" y="531959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01" name="Freeform 21001"/>
          <p:cNvSpPr/>
          <p:nvPr/>
        </p:nvSpPr>
        <p:spPr>
          <a:xfrm>
            <a:off x="3431628" y="533330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02" name="Freeform 21002"/>
          <p:cNvSpPr/>
          <p:nvPr/>
        </p:nvSpPr>
        <p:spPr>
          <a:xfrm>
            <a:off x="3494265" y="530176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03" name="Freeform 21003"/>
          <p:cNvSpPr/>
          <p:nvPr/>
        </p:nvSpPr>
        <p:spPr>
          <a:xfrm>
            <a:off x="3596792" y="533330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04" name="Freeform 21004"/>
          <p:cNvSpPr/>
          <p:nvPr/>
        </p:nvSpPr>
        <p:spPr>
          <a:xfrm>
            <a:off x="3654856" y="5334680"/>
            <a:ext cx="55092" cy="53492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05" name="Freeform 21005"/>
          <p:cNvSpPr/>
          <p:nvPr/>
        </p:nvSpPr>
        <p:spPr>
          <a:xfrm>
            <a:off x="3718179" y="530176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06" name="Freeform 21006"/>
          <p:cNvSpPr/>
          <p:nvPr/>
        </p:nvSpPr>
        <p:spPr>
          <a:xfrm>
            <a:off x="3781729" y="530862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07" name="Freeform 21007"/>
          <p:cNvSpPr/>
          <p:nvPr/>
        </p:nvSpPr>
        <p:spPr>
          <a:xfrm>
            <a:off x="3809161" y="530176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08" name="Freeform 21008"/>
          <p:cNvSpPr/>
          <p:nvPr/>
        </p:nvSpPr>
        <p:spPr>
          <a:xfrm>
            <a:off x="3878999" y="530862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09" name="Freeform 21009"/>
          <p:cNvSpPr/>
          <p:nvPr/>
        </p:nvSpPr>
        <p:spPr>
          <a:xfrm>
            <a:off x="3899801" y="531959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10" name="Freeform 21010"/>
          <p:cNvSpPr/>
          <p:nvPr/>
        </p:nvSpPr>
        <p:spPr>
          <a:xfrm>
            <a:off x="3944378" y="530862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11" name="Freeform 21011"/>
          <p:cNvSpPr/>
          <p:nvPr/>
        </p:nvSpPr>
        <p:spPr>
          <a:xfrm>
            <a:off x="3969067" y="533330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12" name="Freeform 21012"/>
          <p:cNvSpPr/>
          <p:nvPr/>
        </p:nvSpPr>
        <p:spPr>
          <a:xfrm>
            <a:off x="4039019" y="533330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13" name="Freeform 21013"/>
          <p:cNvSpPr/>
          <p:nvPr/>
        </p:nvSpPr>
        <p:spPr>
          <a:xfrm>
            <a:off x="4098683" y="533330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14" name="Freeform 21014"/>
          <p:cNvSpPr/>
          <p:nvPr/>
        </p:nvSpPr>
        <p:spPr>
          <a:xfrm>
            <a:off x="4180865" y="533330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15" name="Freeform 21015"/>
          <p:cNvSpPr/>
          <p:nvPr/>
        </p:nvSpPr>
        <p:spPr>
          <a:xfrm>
            <a:off x="4242358" y="533330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16" name="Freeform 21016"/>
          <p:cNvSpPr/>
          <p:nvPr/>
        </p:nvSpPr>
        <p:spPr>
          <a:xfrm>
            <a:off x="4302823" y="530176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17" name="Freeform 21017"/>
          <p:cNvSpPr/>
          <p:nvPr/>
        </p:nvSpPr>
        <p:spPr>
          <a:xfrm>
            <a:off x="2337206" y="5485670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18" name="Freeform 21018"/>
          <p:cNvSpPr/>
          <p:nvPr/>
        </p:nvSpPr>
        <p:spPr>
          <a:xfrm>
            <a:off x="2409786" y="546098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19" name="Freeform 21019"/>
          <p:cNvSpPr/>
          <p:nvPr/>
        </p:nvSpPr>
        <p:spPr>
          <a:xfrm>
            <a:off x="2430589" y="5487042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20" name="Freeform 21020"/>
          <p:cNvSpPr/>
          <p:nvPr/>
        </p:nvSpPr>
        <p:spPr>
          <a:xfrm>
            <a:off x="2489568" y="548567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21" name="Freeform 21021"/>
          <p:cNvSpPr/>
          <p:nvPr/>
        </p:nvSpPr>
        <p:spPr>
          <a:xfrm>
            <a:off x="2555290" y="548567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22" name="Freeform 21022"/>
          <p:cNvSpPr/>
          <p:nvPr/>
        </p:nvSpPr>
        <p:spPr>
          <a:xfrm>
            <a:off x="2651188" y="546098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23" name="Freeform 21023"/>
          <p:cNvSpPr/>
          <p:nvPr/>
        </p:nvSpPr>
        <p:spPr>
          <a:xfrm>
            <a:off x="2678048" y="548567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24" name="Freeform 21024"/>
          <p:cNvSpPr/>
          <p:nvPr/>
        </p:nvSpPr>
        <p:spPr>
          <a:xfrm>
            <a:off x="2735542" y="5487042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25" name="Freeform 21025"/>
          <p:cNvSpPr/>
          <p:nvPr/>
        </p:nvSpPr>
        <p:spPr>
          <a:xfrm>
            <a:off x="2797264" y="546098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26" name="Freeform 21026"/>
          <p:cNvSpPr/>
          <p:nvPr/>
        </p:nvSpPr>
        <p:spPr>
          <a:xfrm>
            <a:off x="2818066" y="547195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27" name="Freeform 21027"/>
          <p:cNvSpPr/>
          <p:nvPr/>
        </p:nvSpPr>
        <p:spPr>
          <a:xfrm>
            <a:off x="2859900" y="548567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28" name="Freeform 21028"/>
          <p:cNvSpPr/>
          <p:nvPr/>
        </p:nvSpPr>
        <p:spPr>
          <a:xfrm>
            <a:off x="2922536" y="545412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29" name="Freeform 21029"/>
          <p:cNvSpPr/>
          <p:nvPr/>
        </p:nvSpPr>
        <p:spPr>
          <a:xfrm>
            <a:off x="3023349" y="548567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30" name="Freeform 21030"/>
          <p:cNvSpPr/>
          <p:nvPr/>
        </p:nvSpPr>
        <p:spPr>
          <a:xfrm>
            <a:off x="3073755" y="548544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31" name="Freeform 21031"/>
          <p:cNvSpPr/>
          <p:nvPr/>
        </p:nvSpPr>
        <p:spPr>
          <a:xfrm>
            <a:off x="3131591" y="5454123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32" name="Freeform 21032"/>
          <p:cNvSpPr/>
          <p:nvPr/>
        </p:nvSpPr>
        <p:spPr>
          <a:xfrm>
            <a:off x="3192399" y="548567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33" name="Freeform 21033"/>
          <p:cNvSpPr/>
          <p:nvPr/>
        </p:nvSpPr>
        <p:spPr>
          <a:xfrm>
            <a:off x="3264636" y="5454123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34" name="Freeform 21034"/>
          <p:cNvSpPr/>
          <p:nvPr/>
        </p:nvSpPr>
        <p:spPr>
          <a:xfrm>
            <a:off x="3287610" y="548567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35" name="Freeform 21035"/>
          <p:cNvSpPr/>
          <p:nvPr/>
        </p:nvSpPr>
        <p:spPr>
          <a:xfrm>
            <a:off x="3350018" y="548567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36" name="Freeform 21036"/>
          <p:cNvSpPr/>
          <p:nvPr/>
        </p:nvSpPr>
        <p:spPr>
          <a:xfrm>
            <a:off x="3389337" y="5454123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37" name="Freeform 21037"/>
          <p:cNvSpPr/>
          <p:nvPr/>
        </p:nvSpPr>
        <p:spPr>
          <a:xfrm>
            <a:off x="3408654" y="5487042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38" name="Freeform 21038"/>
          <p:cNvSpPr/>
          <p:nvPr/>
        </p:nvSpPr>
        <p:spPr>
          <a:xfrm>
            <a:off x="3503637" y="5454123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39" name="Freeform 21039"/>
          <p:cNvSpPr/>
          <p:nvPr/>
        </p:nvSpPr>
        <p:spPr>
          <a:xfrm>
            <a:off x="3526612" y="548567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40" name="Freeform 21040"/>
          <p:cNvSpPr/>
          <p:nvPr/>
        </p:nvSpPr>
        <p:spPr>
          <a:xfrm>
            <a:off x="3590162" y="548544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41" name="Freeform 21041"/>
          <p:cNvSpPr/>
          <p:nvPr/>
        </p:nvSpPr>
        <p:spPr>
          <a:xfrm>
            <a:off x="3641369" y="547195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42" name="Freeform 21042"/>
          <p:cNvSpPr/>
          <p:nvPr/>
        </p:nvSpPr>
        <p:spPr>
          <a:xfrm>
            <a:off x="3685946" y="548704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43" name="Freeform 21043"/>
          <p:cNvSpPr/>
          <p:nvPr/>
        </p:nvSpPr>
        <p:spPr>
          <a:xfrm>
            <a:off x="3749840" y="548567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44" name="Freeform 21044"/>
          <p:cNvSpPr/>
          <p:nvPr/>
        </p:nvSpPr>
        <p:spPr>
          <a:xfrm>
            <a:off x="3782644" y="548567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45" name="Freeform 21045"/>
          <p:cNvSpPr/>
          <p:nvPr/>
        </p:nvSpPr>
        <p:spPr>
          <a:xfrm>
            <a:off x="3844480" y="548567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46" name="Freeform 21046"/>
          <p:cNvSpPr/>
          <p:nvPr/>
        </p:nvSpPr>
        <p:spPr>
          <a:xfrm>
            <a:off x="3926662" y="548567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47" name="Freeform 21047"/>
          <p:cNvSpPr/>
          <p:nvPr/>
        </p:nvSpPr>
        <p:spPr>
          <a:xfrm>
            <a:off x="3982097" y="547195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48" name="Freeform 21048"/>
          <p:cNvSpPr/>
          <p:nvPr/>
        </p:nvSpPr>
        <p:spPr>
          <a:xfrm>
            <a:off x="4058450" y="546098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49" name="Freeform 21049"/>
          <p:cNvSpPr/>
          <p:nvPr/>
        </p:nvSpPr>
        <p:spPr>
          <a:xfrm>
            <a:off x="4085310" y="548567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50" name="Freeform 21050"/>
          <p:cNvSpPr/>
          <p:nvPr/>
        </p:nvSpPr>
        <p:spPr>
          <a:xfrm>
            <a:off x="4144975" y="548567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51" name="Freeform 21051"/>
          <p:cNvSpPr/>
          <p:nvPr/>
        </p:nvSpPr>
        <p:spPr>
          <a:xfrm>
            <a:off x="4191495" y="547195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52" name="Freeform 21052"/>
          <p:cNvSpPr/>
          <p:nvPr/>
        </p:nvSpPr>
        <p:spPr>
          <a:xfrm>
            <a:off x="4236072" y="546098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53" name="Freeform 21053"/>
          <p:cNvSpPr/>
          <p:nvPr/>
        </p:nvSpPr>
        <p:spPr>
          <a:xfrm>
            <a:off x="4256874" y="547195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54" name="Freeform 21054"/>
          <p:cNvSpPr/>
          <p:nvPr/>
        </p:nvSpPr>
        <p:spPr>
          <a:xfrm>
            <a:off x="4301452" y="548704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55" name="Freeform 21055"/>
          <p:cNvSpPr/>
          <p:nvPr/>
        </p:nvSpPr>
        <p:spPr>
          <a:xfrm>
            <a:off x="4358373" y="547195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56" name="Freeform 21056"/>
          <p:cNvSpPr/>
          <p:nvPr/>
        </p:nvSpPr>
        <p:spPr>
          <a:xfrm>
            <a:off x="4402950" y="546098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57" name="Freeform 21057"/>
          <p:cNvSpPr/>
          <p:nvPr/>
        </p:nvSpPr>
        <p:spPr>
          <a:xfrm>
            <a:off x="4427638" y="548567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58" name="Freeform 21058"/>
          <p:cNvSpPr/>
          <p:nvPr/>
        </p:nvSpPr>
        <p:spPr>
          <a:xfrm>
            <a:off x="4497591" y="548567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59" name="Freeform 21059"/>
          <p:cNvSpPr/>
          <p:nvPr/>
        </p:nvSpPr>
        <p:spPr>
          <a:xfrm>
            <a:off x="4557255" y="548567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60" name="Rectangle 21060"/>
          <p:cNvSpPr/>
          <p:nvPr/>
        </p:nvSpPr>
        <p:spPr>
          <a:xfrm>
            <a:off x="2331720" y="5560125"/>
            <a:ext cx="2223797" cy="927497"/>
          </a:xfrm>
          <a:prstGeom prst="rect">
            <a:avLst/>
          </a:prstGeom>
        </p:spPr>
      </p:sp>
      <p:sp>
        <p:nvSpPr>
          <p:cNvPr id="21061" name="Freeform 21061"/>
          <p:cNvSpPr/>
          <p:nvPr/>
        </p:nvSpPr>
        <p:spPr>
          <a:xfrm>
            <a:off x="2340292" y="563803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62" name="Freeform 21062"/>
          <p:cNvSpPr/>
          <p:nvPr/>
        </p:nvSpPr>
        <p:spPr>
          <a:xfrm>
            <a:off x="2375154" y="563803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63" name="Freeform 21063"/>
          <p:cNvSpPr/>
          <p:nvPr/>
        </p:nvSpPr>
        <p:spPr>
          <a:xfrm>
            <a:off x="2436647" y="563803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64" name="Freeform 21064"/>
          <p:cNvSpPr/>
          <p:nvPr/>
        </p:nvSpPr>
        <p:spPr>
          <a:xfrm>
            <a:off x="2498026" y="5638032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65" name="Freeform 21065"/>
          <p:cNvSpPr/>
          <p:nvPr/>
        </p:nvSpPr>
        <p:spPr>
          <a:xfrm>
            <a:off x="2570607" y="561334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66" name="Freeform 21066"/>
          <p:cNvSpPr/>
          <p:nvPr/>
        </p:nvSpPr>
        <p:spPr>
          <a:xfrm>
            <a:off x="2597467" y="563803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67" name="Freeform 21067"/>
          <p:cNvSpPr/>
          <p:nvPr/>
        </p:nvSpPr>
        <p:spPr>
          <a:xfrm>
            <a:off x="2658846" y="5638032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68" name="Freeform 21068"/>
          <p:cNvSpPr/>
          <p:nvPr/>
        </p:nvSpPr>
        <p:spPr>
          <a:xfrm>
            <a:off x="2756573" y="5605114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69" name="Freeform 21069"/>
          <p:cNvSpPr/>
          <p:nvPr/>
        </p:nvSpPr>
        <p:spPr>
          <a:xfrm>
            <a:off x="2797378" y="563803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70" name="Freeform 21070"/>
          <p:cNvSpPr/>
          <p:nvPr/>
        </p:nvSpPr>
        <p:spPr>
          <a:xfrm>
            <a:off x="2830182" y="563803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71" name="Freeform 21071"/>
          <p:cNvSpPr/>
          <p:nvPr/>
        </p:nvSpPr>
        <p:spPr>
          <a:xfrm>
            <a:off x="2900134" y="5638032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72" name="Freeform 21072"/>
          <p:cNvSpPr/>
          <p:nvPr/>
        </p:nvSpPr>
        <p:spPr>
          <a:xfrm>
            <a:off x="3031579" y="5606485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73" name="Freeform 21073"/>
          <p:cNvSpPr/>
          <p:nvPr/>
        </p:nvSpPr>
        <p:spPr>
          <a:xfrm>
            <a:off x="3054553" y="563803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74" name="Freeform 21074"/>
          <p:cNvSpPr/>
          <p:nvPr/>
        </p:nvSpPr>
        <p:spPr>
          <a:xfrm>
            <a:off x="3122333" y="563780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75" name="Freeform 21075"/>
          <p:cNvSpPr/>
          <p:nvPr/>
        </p:nvSpPr>
        <p:spPr>
          <a:xfrm>
            <a:off x="3177425" y="563803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76" name="Freeform 21076"/>
          <p:cNvSpPr/>
          <p:nvPr/>
        </p:nvSpPr>
        <p:spPr>
          <a:xfrm>
            <a:off x="3241205" y="5606485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77" name="Freeform 21077"/>
          <p:cNvSpPr/>
          <p:nvPr/>
        </p:nvSpPr>
        <p:spPr>
          <a:xfrm>
            <a:off x="3295954" y="5638032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78" name="Freeform 21078"/>
          <p:cNvSpPr/>
          <p:nvPr/>
        </p:nvSpPr>
        <p:spPr>
          <a:xfrm>
            <a:off x="3365792" y="563803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79" name="Freeform 21079"/>
          <p:cNvSpPr/>
          <p:nvPr/>
        </p:nvSpPr>
        <p:spPr>
          <a:xfrm>
            <a:off x="3429571" y="5606485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80" name="Freeform 21080"/>
          <p:cNvSpPr/>
          <p:nvPr/>
        </p:nvSpPr>
        <p:spPr>
          <a:xfrm>
            <a:off x="3457003" y="5606485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81" name="Freeform 21081"/>
          <p:cNvSpPr/>
          <p:nvPr/>
        </p:nvSpPr>
        <p:spPr>
          <a:xfrm>
            <a:off x="3479977" y="563803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82" name="Freeform 21082"/>
          <p:cNvSpPr/>
          <p:nvPr/>
        </p:nvSpPr>
        <p:spPr>
          <a:xfrm>
            <a:off x="3546614" y="563803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83" name="Freeform 21083"/>
          <p:cNvSpPr/>
          <p:nvPr/>
        </p:nvSpPr>
        <p:spPr>
          <a:xfrm>
            <a:off x="3584219" y="561334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84" name="Freeform 21084"/>
          <p:cNvSpPr/>
          <p:nvPr/>
        </p:nvSpPr>
        <p:spPr>
          <a:xfrm>
            <a:off x="3608908" y="563803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85" name="Freeform 21085"/>
          <p:cNvSpPr/>
          <p:nvPr/>
        </p:nvSpPr>
        <p:spPr>
          <a:xfrm>
            <a:off x="3670744" y="563803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86" name="Freeform 21086"/>
          <p:cNvSpPr/>
          <p:nvPr/>
        </p:nvSpPr>
        <p:spPr>
          <a:xfrm>
            <a:off x="3749040" y="562431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87" name="Freeform 21087"/>
          <p:cNvSpPr/>
          <p:nvPr/>
        </p:nvSpPr>
        <p:spPr>
          <a:xfrm>
            <a:off x="3790873" y="563803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88" name="Freeform 21088"/>
          <p:cNvSpPr/>
          <p:nvPr/>
        </p:nvSpPr>
        <p:spPr>
          <a:xfrm>
            <a:off x="3893172" y="561334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89" name="Freeform 21089"/>
          <p:cNvSpPr/>
          <p:nvPr/>
        </p:nvSpPr>
        <p:spPr>
          <a:xfrm>
            <a:off x="3920032" y="563803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90" name="Freeform 21090"/>
          <p:cNvSpPr/>
          <p:nvPr/>
        </p:nvSpPr>
        <p:spPr>
          <a:xfrm>
            <a:off x="3977525" y="562431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91" name="Freeform 21091"/>
          <p:cNvSpPr/>
          <p:nvPr/>
        </p:nvSpPr>
        <p:spPr>
          <a:xfrm>
            <a:off x="4019359" y="563803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92" name="Freeform 21092"/>
          <p:cNvSpPr/>
          <p:nvPr/>
        </p:nvSpPr>
        <p:spPr>
          <a:xfrm>
            <a:off x="4085996" y="563803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93" name="Freeform 21093"/>
          <p:cNvSpPr/>
          <p:nvPr/>
        </p:nvSpPr>
        <p:spPr>
          <a:xfrm>
            <a:off x="4125064" y="563803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94" name="Freeform 21094"/>
          <p:cNvSpPr/>
          <p:nvPr/>
        </p:nvSpPr>
        <p:spPr>
          <a:xfrm>
            <a:off x="4186443" y="563803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95" name="Freeform 21095"/>
          <p:cNvSpPr/>
          <p:nvPr/>
        </p:nvSpPr>
        <p:spPr>
          <a:xfrm>
            <a:off x="4241878" y="562431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96" name="Freeform 21096"/>
          <p:cNvSpPr/>
          <p:nvPr/>
        </p:nvSpPr>
        <p:spPr>
          <a:xfrm>
            <a:off x="4286455" y="561334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97" name="Freeform 21097"/>
          <p:cNvSpPr/>
          <p:nvPr/>
        </p:nvSpPr>
        <p:spPr>
          <a:xfrm>
            <a:off x="4311144" y="563803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98" name="Freeform 21098"/>
          <p:cNvSpPr/>
          <p:nvPr/>
        </p:nvSpPr>
        <p:spPr>
          <a:xfrm>
            <a:off x="4381096" y="563803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99" name="Freeform 21099"/>
          <p:cNvSpPr/>
          <p:nvPr/>
        </p:nvSpPr>
        <p:spPr>
          <a:xfrm>
            <a:off x="4442475" y="563803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00" name="Freeform 21100"/>
          <p:cNvSpPr/>
          <p:nvPr/>
        </p:nvSpPr>
        <p:spPr>
          <a:xfrm>
            <a:off x="4506254" y="5606485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01" name="Freeform 21101"/>
          <p:cNvSpPr/>
          <p:nvPr/>
        </p:nvSpPr>
        <p:spPr>
          <a:xfrm>
            <a:off x="2339378" y="5790394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02" name="Freeform 21102"/>
          <p:cNvSpPr/>
          <p:nvPr/>
        </p:nvSpPr>
        <p:spPr>
          <a:xfrm>
            <a:off x="2437333" y="579176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03" name="Freeform 21103"/>
          <p:cNvSpPr/>
          <p:nvPr/>
        </p:nvSpPr>
        <p:spPr>
          <a:xfrm>
            <a:off x="2496426" y="579039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04" name="Freeform 21104"/>
          <p:cNvSpPr/>
          <p:nvPr/>
        </p:nvSpPr>
        <p:spPr>
          <a:xfrm>
            <a:off x="2546832" y="579039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05" name="Freeform 21105"/>
          <p:cNvSpPr/>
          <p:nvPr/>
        </p:nvSpPr>
        <p:spPr>
          <a:xfrm>
            <a:off x="2613126" y="579176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06" name="Freeform 21106"/>
          <p:cNvSpPr/>
          <p:nvPr/>
        </p:nvSpPr>
        <p:spPr>
          <a:xfrm>
            <a:off x="2676106" y="5790394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07" name="Freeform 21107"/>
          <p:cNvSpPr/>
          <p:nvPr/>
        </p:nvSpPr>
        <p:spPr>
          <a:xfrm>
            <a:off x="2769603" y="579039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08" name="Freeform 21108"/>
          <p:cNvSpPr/>
          <p:nvPr/>
        </p:nvSpPr>
        <p:spPr>
          <a:xfrm>
            <a:off x="2821952" y="5834400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09" name="Freeform 21109"/>
          <p:cNvSpPr/>
          <p:nvPr/>
        </p:nvSpPr>
        <p:spPr>
          <a:xfrm>
            <a:off x="2886303" y="576570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10" name="Freeform 21110"/>
          <p:cNvSpPr/>
          <p:nvPr/>
        </p:nvSpPr>
        <p:spPr>
          <a:xfrm>
            <a:off x="2913164" y="579039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11" name="Freeform 21111"/>
          <p:cNvSpPr/>
          <p:nvPr/>
        </p:nvSpPr>
        <p:spPr>
          <a:xfrm>
            <a:off x="2974543" y="579016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12" name="Freeform 21112"/>
          <p:cNvSpPr/>
          <p:nvPr/>
        </p:nvSpPr>
        <p:spPr>
          <a:xfrm>
            <a:off x="3034093" y="5758847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13" name="Freeform 21113"/>
          <p:cNvSpPr/>
          <p:nvPr/>
        </p:nvSpPr>
        <p:spPr>
          <a:xfrm>
            <a:off x="3059811" y="579176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14" name="Freeform 21114"/>
          <p:cNvSpPr/>
          <p:nvPr/>
        </p:nvSpPr>
        <p:spPr>
          <a:xfrm>
            <a:off x="3119704" y="575884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15" name="Freeform 21115"/>
          <p:cNvSpPr/>
          <p:nvPr/>
        </p:nvSpPr>
        <p:spPr>
          <a:xfrm>
            <a:off x="3193199" y="576570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16" name="Freeform 21116"/>
          <p:cNvSpPr/>
          <p:nvPr/>
        </p:nvSpPr>
        <p:spPr>
          <a:xfrm>
            <a:off x="3220059" y="579039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17" name="Freeform 21117"/>
          <p:cNvSpPr/>
          <p:nvPr/>
        </p:nvSpPr>
        <p:spPr>
          <a:xfrm>
            <a:off x="3281438" y="5790394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18" name="Freeform 21118"/>
          <p:cNvSpPr/>
          <p:nvPr/>
        </p:nvSpPr>
        <p:spPr>
          <a:xfrm>
            <a:off x="3379165" y="577667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19" name="Freeform 21119"/>
          <p:cNvSpPr/>
          <p:nvPr/>
        </p:nvSpPr>
        <p:spPr>
          <a:xfrm>
            <a:off x="3423742" y="5758847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20" name="Freeform 21120"/>
          <p:cNvSpPr/>
          <p:nvPr/>
        </p:nvSpPr>
        <p:spPr>
          <a:xfrm>
            <a:off x="3484550" y="579039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21" name="Freeform 21121"/>
          <p:cNvSpPr/>
          <p:nvPr/>
        </p:nvSpPr>
        <p:spPr>
          <a:xfrm>
            <a:off x="3585362" y="5764334"/>
            <a:ext cx="45948" cy="80924"/>
          </a:xfrm>
          <a:custGeom>
            <a:avLst/>
            <a:gdLst/>
            <a:ahLst/>
            <a:cxnLst/>
            <a:rect l="0" t="0" r="0" b="0"/>
            <a:pathLst>
              <a:path w="5105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5105400" y="8991600"/>
                </a:lnTo>
                <a:lnTo>
                  <a:pt x="51054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22" name="Freeform 21122"/>
          <p:cNvSpPr/>
          <p:nvPr/>
        </p:nvSpPr>
        <p:spPr>
          <a:xfrm>
            <a:off x="3637025" y="579039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23" name="Freeform 21123"/>
          <p:cNvSpPr/>
          <p:nvPr/>
        </p:nvSpPr>
        <p:spPr>
          <a:xfrm>
            <a:off x="3707549" y="579176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24" name="Freeform 21124"/>
          <p:cNvSpPr/>
          <p:nvPr/>
        </p:nvSpPr>
        <p:spPr>
          <a:xfrm>
            <a:off x="3764470" y="5791766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25" name="Freeform 21125"/>
          <p:cNvSpPr/>
          <p:nvPr/>
        </p:nvSpPr>
        <p:spPr>
          <a:xfrm>
            <a:off x="3826535" y="579039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26" name="Freeform 21126"/>
          <p:cNvSpPr/>
          <p:nvPr/>
        </p:nvSpPr>
        <p:spPr>
          <a:xfrm>
            <a:off x="3859328" y="579039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27" name="Freeform 21127"/>
          <p:cNvSpPr/>
          <p:nvPr/>
        </p:nvSpPr>
        <p:spPr>
          <a:xfrm>
            <a:off x="3955340" y="5761133"/>
            <a:ext cx="22631" cy="102412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1841500" y="0"/>
                </a:moveTo>
                <a:cubicBezTo>
                  <a:pt x="635000" y="1651000"/>
                  <a:pt x="0" y="3733800"/>
                  <a:pt x="0" y="5689600"/>
                </a:cubicBezTo>
                <a:cubicBezTo>
                  <a:pt x="0" y="7747000"/>
                  <a:pt x="660400" y="9804400"/>
                  <a:pt x="1790700" y="11379200"/>
                </a:cubicBezTo>
                <a:lnTo>
                  <a:pt x="2463800" y="10871200"/>
                </a:lnTo>
                <a:cubicBezTo>
                  <a:pt x="1409700" y="9118600"/>
                  <a:pt x="838200" y="7785100"/>
                  <a:pt x="838200" y="5689600"/>
                </a:cubicBezTo>
                <a:cubicBezTo>
                  <a:pt x="838200" y="3594100"/>
                  <a:pt x="1435100" y="2171700"/>
                  <a:pt x="2514600" y="431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28" name="Freeform 21128"/>
          <p:cNvSpPr/>
          <p:nvPr/>
        </p:nvSpPr>
        <p:spPr>
          <a:xfrm>
            <a:off x="3989858" y="5764334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29" name="Freeform 21129"/>
          <p:cNvSpPr/>
          <p:nvPr/>
        </p:nvSpPr>
        <p:spPr>
          <a:xfrm>
            <a:off x="4049980" y="579039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30" name="Freeform 21130"/>
          <p:cNvSpPr/>
          <p:nvPr/>
        </p:nvSpPr>
        <p:spPr>
          <a:xfrm>
            <a:off x="4112388" y="579039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31" name="Freeform 21131"/>
          <p:cNvSpPr/>
          <p:nvPr/>
        </p:nvSpPr>
        <p:spPr>
          <a:xfrm>
            <a:off x="4149993" y="576570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32" name="Freeform 21132"/>
          <p:cNvSpPr/>
          <p:nvPr/>
        </p:nvSpPr>
        <p:spPr>
          <a:xfrm>
            <a:off x="4172967" y="579039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33" name="Freeform 21133"/>
          <p:cNvSpPr/>
          <p:nvPr/>
        </p:nvSpPr>
        <p:spPr>
          <a:xfrm>
            <a:off x="4218801" y="5761133"/>
            <a:ext cx="22631" cy="102412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673100" y="11379200"/>
                </a:moveTo>
                <a:cubicBezTo>
                  <a:pt x="1879600" y="9728200"/>
                  <a:pt x="2514600" y="7645400"/>
                  <a:pt x="2514600" y="5689600"/>
                </a:cubicBezTo>
                <a:cubicBezTo>
                  <a:pt x="2514600" y="3632200"/>
                  <a:pt x="1854200" y="1574800"/>
                  <a:pt x="723900" y="0"/>
                </a:cubicBezTo>
                <a:lnTo>
                  <a:pt x="50800" y="508000"/>
                </a:lnTo>
                <a:cubicBezTo>
                  <a:pt x="1104900" y="2260600"/>
                  <a:pt x="1676400" y="3594100"/>
                  <a:pt x="1676400" y="5689600"/>
                </a:cubicBezTo>
                <a:cubicBezTo>
                  <a:pt x="1676400" y="7785100"/>
                  <a:pt x="1079500" y="9207500"/>
                  <a:pt x="0" y="10947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34" name="Freeform 21134"/>
          <p:cNvSpPr/>
          <p:nvPr/>
        </p:nvSpPr>
        <p:spPr>
          <a:xfrm>
            <a:off x="4255034" y="5791194"/>
            <a:ext cx="16916" cy="70065"/>
          </a:xfrm>
          <a:custGeom>
            <a:avLst/>
            <a:gdLst/>
            <a:ahLst/>
            <a:cxnLst/>
            <a:rect l="0" t="0" r="0" b="0"/>
            <a:pathLst>
              <a:path w="1879600" h="7785100">
                <a:moveTo>
                  <a:pt x="1879600" y="4800600"/>
                </a:moveTo>
                <a:lnTo>
                  <a:pt x="850900" y="4800600"/>
                </a:lnTo>
                <a:lnTo>
                  <a:pt x="0" y="7785100"/>
                </a:lnTo>
                <a:lnTo>
                  <a:pt x="850900" y="7785100"/>
                </a:lnTo>
                <a:close/>
                <a:moveTo>
                  <a:pt x="1739900" y="685800"/>
                </a:moveTo>
                <a:cubicBezTo>
                  <a:pt x="1739900" y="330200"/>
                  <a:pt x="1460500" y="0"/>
                  <a:pt x="1054100" y="0"/>
                </a:cubicBezTo>
                <a:cubicBezTo>
                  <a:pt x="647700" y="0"/>
                  <a:pt x="368300" y="330200"/>
                  <a:pt x="368300" y="685800"/>
                </a:cubicBezTo>
                <a:cubicBezTo>
                  <a:pt x="368300" y="1041400"/>
                  <a:pt x="647700" y="1371600"/>
                  <a:pt x="1054100" y="1371600"/>
                </a:cubicBezTo>
                <a:cubicBezTo>
                  <a:pt x="1460500" y="1371600"/>
                  <a:pt x="1739900" y="1041400"/>
                  <a:pt x="17399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35" name="Freeform 21135"/>
          <p:cNvSpPr/>
          <p:nvPr/>
        </p:nvSpPr>
        <p:spPr>
          <a:xfrm>
            <a:off x="4312756" y="577667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36" name="Freeform 21136"/>
          <p:cNvSpPr/>
          <p:nvPr/>
        </p:nvSpPr>
        <p:spPr>
          <a:xfrm>
            <a:off x="4357333" y="5758847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37" name="Freeform 21137"/>
          <p:cNvSpPr/>
          <p:nvPr/>
        </p:nvSpPr>
        <p:spPr>
          <a:xfrm>
            <a:off x="4418141" y="579039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38" name="Freeform 21138"/>
          <p:cNvSpPr/>
          <p:nvPr/>
        </p:nvSpPr>
        <p:spPr>
          <a:xfrm>
            <a:off x="2342692" y="5916695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39" name="Freeform 21139"/>
          <p:cNvSpPr/>
          <p:nvPr/>
        </p:nvSpPr>
        <p:spPr>
          <a:xfrm>
            <a:off x="2441676" y="594412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40" name="Freeform 21140"/>
          <p:cNvSpPr/>
          <p:nvPr/>
        </p:nvSpPr>
        <p:spPr>
          <a:xfrm>
            <a:off x="2500769" y="594275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41" name="Freeform 21141"/>
          <p:cNvSpPr/>
          <p:nvPr/>
        </p:nvSpPr>
        <p:spPr>
          <a:xfrm>
            <a:off x="2551175" y="5916695"/>
            <a:ext cx="52578" cy="82296"/>
          </a:xfrm>
          <a:custGeom>
            <a:avLst/>
            <a:gdLst/>
            <a:ahLst/>
            <a:cxnLst/>
            <a:rect l="0" t="0" r="0" b="0"/>
            <a:pathLst>
              <a:path w="5842000" h="9144000">
                <a:moveTo>
                  <a:pt x="5842000" y="6248400"/>
                </a:moveTo>
                <a:lnTo>
                  <a:pt x="5842000" y="5867400"/>
                </a:lnTo>
                <a:cubicBezTo>
                  <a:pt x="5842000" y="4241800"/>
                  <a:pt x="4800600" y="2908300"/>
                  <a:pt x="2997200" y="2895600"/>
                </a:cubicBezTo>
                <a:cubicBezTo>
                  <a:pt x="1308100" y="2895600"/>
                  <a:pt x="0" y="4229100"/>
                  <a:pt x="0" y="6019800"/>
                </a:cubicBezTo>
                <a:cubicBezTo>
                  <a:pt x="0" y="7810500"/>
                  <a:pt x="1308100" y="9144000"/>
                  <a:pt x="3073400" y="9144000"/>
                </a:cubicBezTo>
                <a:cubicBezTo>
                  <a:pt x="4051300" y="9144000"/>
                  <a:pt x="4927600" y="8775700"/>
                  <a:pt x="5626100" y="7886700"/>
                </a:cubicBezTo>
                <a:lnTo>
                  <a:pt x="4978400" y="7353300"/>
                </a:lnTo>
                <a:cubicBezTo>
                  <a:pt x="4648200" y="7886700"/>
                  <a:pt x="3962400" y="8382000"/>
                  <a:pt x="3073400" y="8382000"/>
                </a:cubicBezTo>
                <a:cubicBezTo>
                  <a:pt x="1892300" y="8382000"/>
                  <a:pt x="990600" y="7442200"/>
                  <a:pt x="889000" y="6248400"/>
                </a:cubicBezTo>
                <a:close/>
                <a:moveTo>
                  <a:pt x="914400" y="5562600"/>
                </a:moveTo>
                <a:cubicBezTo>
                  <a:pt x="914400" y="4584700"/>
                  <a:pt x="1905000" y="3657600"/>
                  <a:pt x="2997200" y="3657600"/>
                </a:cubicBezTo>
                <a:cubicBezTo>
                  <a:pt x="4203700" y="3657600"/>
                  <a:pt x="4927600" y="4432300"/>
                  <a:pt x="4927600" y="5562600"/>
                </a:cubicBezTo>
                <a:close/>
                <a:moveTo>
                  <a:pt x="4572000" y="0"/>
                </a:moveTo>
                <a:lnTo>
                  <a:pt x="3416300" y="0"/>
                </a:lnTo>
                <a:lnTo>
                  <a:pt x="2146300" y="1828800"/>
                </a:lnTo>
                <a:lnTo>
                  <a:pt x="2895600" y="1828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42" name="Freeform 21142"/>
          <p:cNvSpPr/>
          <p:nvPr/>
        </p:nvSpPr>
        <p:spPr>
          <a:xfrm>
            <a:off x="2614726" y="594275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43" name="Freeform 21143"/>
          <p:cNvSpPr/>
          <p:nvPr/>
        </p:nvSpPr>
        <p:spPr>
          <a:xfrm>
            <a:off x="2709138" y="591120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44" name="Freeform 21144"/>
          <p:cNvSpPr/>
          <p:nvPr/>
        </p:nvSpPr>
        <p:spPr>
          <a:xfrm>
            <a:off x="2779890" y="594275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45" name="Freeform 21145"/>
          <p:cNvSpPr/>
          <p:nvPr/>
        </p:nvSpPr>
        <p:spPr>
          <a:xfrm>
            <a:off x="2879674" y="5911209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46" name="Freeform 21146"/>
          <p:cNvSpPr/>
          <p:nvPr/>
        </p:nvSpPr>
        <p:spPr>
          <a:xfrm>
            <a:off x="2903562" y="5916695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47" name="Freeform 21147"/>
          <p:cNvSpPr/>
          <p:nvPr/>
        </p:nvSpPr>
        <p:spPr>
          <a:xfrm>
            <a:off x="2926880" y="5916695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48" name="Freeform 21148"/>
          <p:cNvSpPr/>
          <p:nvPr/>
        </p:nvSpPr>
        <p:spPr>
          <a:xfrm>
            <a:off x="3013862" y="594275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49" name="Freeform 21149"/>
          <p:cNvSpPr/>
          <p:nvPr/>
        </p:nvSpPr>
        <p:spPr>
          <a:xfrm>
            <a:off x="3052941" y="5942756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50" name="Freeform 21150"/>
          <p:cNvSpPr/>
          <p:nvPr/>
        </p:nvSpPr>
        <p:spPr>
          <a:xfrm>
            <a:off x="3148153" y="5916695"/>
            <a:ext cx="52578" cy="82296"/>
          </a:xfrm>
          <a:custGeom>
            <a:avLst/>
            <a:gdLst/>
            <a:ahLst/>
            <a:cxnLst/>
            <a:rect l="0" t="0" r="0" b="0"/>
            <a:pathLst>
              <a:path w="5842000" h="9144000">
                <a:moveTo>
                  <a:pt x="5842000" y="6248400"/>
                </a:moveTo>
                <a:lnTo>
                  <a:pt x="5842000" y="5867400"/>
                </a:lnTo>
                <a:cubicBezTo>
                  <a:pt x="5842000" y="4241800"/>
                  <a:pt x="4800600" y="2908300"/>
                  <a:pt x="2997200" y="2895600"/>
                </a:cubicBezTo>
                <a:cubicBezTo>
                  <a:pt x="1308100" y="2895600"/>
                  <a:pt x="0" y="4229100"/>
                  <a:pt x="0" y="6019800"/>
                </a:cubicBezTo>
                <a:cubicBezTo>
                  <a:pt x="0" y="7810500"/>
                  <a:pt x="1308100" y="9144000"/>
                  <a:pt x="3073400" y="9144000"/>
                </a:cubicBezTo>
                <a:cubicBezTo>
                  <a:pt x="4051300" y="9144000"/>
                  <a:pt x="4927600" y="8775700"/>
                  <a:pt x="5626100" y="7886700"/>
                </a:cubicBezTo>
                <a:lnTo>
                  <a:pt x="4978400" y="7353300"/>
                </a:lnTo>
                <a:cubicBezTo>
                  <a:pt x="4648200" y="7886700"/>
                  <a:pt x="3962400" y="8382000"/>
                  <a:pt x="3073400" y="8382000"/>
                </a:cubicBezTo>
                <a:cubicBezTo>
                  <a:pt x="1892300" y="8382000"/>
                  <a:pt x="990600" y="7442200"/>
                  <a:pt x="889000" y="6248400"/>
                </a:cubicBezTo>
                <a:close/>
                <a:moveTo>
                  <a:pt x="914400" y="5562600"/>
                </a:moveTo>
                <a:cubicBezTo>
                  <a:pt x="914400" y="4584700"/>
                  <a:pt x="1905000" y="3657600"/>
                  <a:pt x="2997200" y="3657600"/>
                </a:cubicBezTo>
                <a:cubicBezTo>
                  <a:pt x="4203700" y="3657600"/>
                  <a:pt x="4927600" y="4432300"/>
                  <a:pt x="4927600" y="5562600"/>
                </a:cubicBezTo>
                <a:close/>
                <a:moveTo>
                  <a:pt x="4572000" y="0"/>
                </a:moveTo>
                <a:lnTo>
                  <a:pt x="3416300" y="0"/>
                </a:lnTo>
                <a:lnTo>
                  <a:pt x="2146300" y="1828800"/>
                </a:lnTo>
                <a:lnTo>
                  <a:pt x="2895600" y="1828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51" name="Freeform 21151"/>
          <p:cNvSpPr/>
          <p:nvPr/>
        </p:nvSpPr>
        <p:spPr>
          <a:xfrm>
            <a:off x="3211704" y="594275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52" name="Freeform 21152"/>
          <p:cNvSpPr/>
          <p:nvPr/>
        </p:nvSpPr>
        <p:spPr>
          <a:xfrm>
            <a:off x="3307716" y="5913495"/>
            <a:ext cx="22631" cy="102412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1841500" y="0"/>
                </a:moveTo>
                <a:cubicBezTo>
                  <a:pt x="635000" y="1651000"/>
                  <a:pt x="0" y="3733800"/>
                  <a:pt x="0" y="5689600"/>
                </a:cubicBezTo>
                <a:cubicBezTo>
                  <a:pt x="0" y="7747000"/>
                  <a:pt x="660400" y="9804400"/>
                  <a:pt x="1790700" y="11379200"/>
                </a:cubicBezTo>
                <a:lnTo>
                  <a:pt x="2463800" y="10871200"/>
                </a:lnTo>
                <a:cubicBezTo>
                  <a:pt x="1409700" y="9118600"/>
                  <a:pt x="838200" y="7785100"/>
                  <a:pt x="838200" y="5689600"/>
                </a:cubicBezTo>
                <a:cubicBezTo>
                  <a:pt x="838200" y="3594100"/>
                  <a:pt x="1435100" y="2171700"/>
                  <a:pt x="2514600" y="431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53" name="Freeform 21153"/>
          <p:cNvSpPr/>
          <p:nvPr/>
        </p:nvSpPr>
        <p:spPr>
          <a:xfrm>
            <a:off x="3342234" y="5916695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54" name="Freeform 21154"/>
          <p:cNvSpPr/>
          <p:nvPr/>
        </p:nvSpPr>
        <p:spPr>
          <a:xfrm>
            <a:off x="3402356" y="594275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55" name="Freeform 21155"/>
          <p:cNvSpPr/>
          <p:nvPr/>
        </p:nvSpPr>
        <p:spPr>
          <a:xfrm>
            <a:off x="3464764" y="594275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56" name="Freeform 21156"/>
          <p:cNvSpPr/>
          <p:nvPr/>
        </p:nvSpPr>
        <p:spPr>
          <a:xfrm>
            <a:off x="3502369" y="591806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57" name="Freeform 21157"/>
          <p:cNvSpPr/>
          <p:nvPr/>
        </p:nvSpPr>
        <p:spPr>
          <a:xfrm>
            <a:off x="3525343" y="594275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58" name="Freeform 21158"/>
          <p:cNvSpPr/>
          <p:nvPr/>
        </p:nvSpPr>
        <p:spPr>
          <a:xfrm>
            <a:off x="3571177" y="5913495"/>
            <a:ext cx="22631" cy="102412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673100" y="11379200"/>
                </a:moveTo>
                <a:cubicBezTo>
                  <a:pt x="1879600" y="9728200"/>
                  <a:pt x="2514600" y="7645400"/>
                  <a:pt x="2514600" y="5689600"/>
                </a:cubicBezTo>
                <a:cubicBezTo>
                  <a:pt x="2514600" y="3632200"/>
                  <a:pt x="1854200" y="1574800"/>
                  <a:pt x="723900" y="0"/>
                </a:cubicBezTo>
                <a:lnTo>
                  <a:pt x="50800" y="508000"/>
                </a:lnTo>
                <a:cubicBezTo>
                  <a:pt x="1104900" y="2260600"/>
                  <a:pt x="1676400" y="3594100"/>
                  <a:pt x="1676400" y="5689600"/>
                </a:cubicBezTo>
                <a:cubicBezTo>
                  <a:pt x="1676400" y="7785100"/>
                  <a:pt x="1079500" y="9207500"/>
                  <a:pt x="0" y="10947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59" name="Freeform 21159"/>
          <p:cNvSpPr/>
          <p:nvPr/>
        </p:nvSpPr>
        <p:spPr>
          <a:xfrm>
            <a:off x="3607410" y="5943556"/>
            <a:ext cx="16916" cy="70065"/>
          </a:xfrm>
          <a:custGeom>
            <a:avLst/>
            <a:gdLst/>
            <a:ahLst/>
            <a:cxnLst/>
            <a:rect l="0" t="0" r="0" b="0"/>
            <a:pathLst>
              <a:path w="1879600" h="7785100">
                <a:moveTo>
                  <a:pt x="1879600" y="4800600"/>
                </a:moveTo>
                <a:lnTo>
                  <a:pt x="850900" y="4800600"/>
                </a:lnTo>
                <a:lnTo>
                  <a:pt x="0" y="7785100"/>
                </a:lnTo>
                <a:lnTo>
                  <a:pt x="850900" y="7785100"/>
                </a:lnTo>
                <a:close/>
                <a:moveTo>
                  <a:pt x="1739900" y="685800"/>
                </a:moveTo>
                <a:cubicBezTo>
                  <a:pt x="1739900" y="330200"/>
                  <a:pt x="1460500" y="0"/>
                  <a:pt x="1054100" y="0"/>
                </a:cubicBezTo>
                <a:cubicBezTo>
                  <a:pt x="647700" y="0"/>
                  <a:pt x="368300" y="330200"/>
                  <a:pt x="368300" y="685800"/>
                </a:cubicBezTo>
                <a:cubicBezTo>
                  <a:pt x="368300" y="1041400"/>
                  <a:pt x="647700" y="1371600"/>
                  <a:pt x="1054100" y="1371600"/>
                </a:cubicBezTo>
                <a:cubicBezTo>
                  <a:pt x="1460500" y="1371600"/>
                  <a:pt x="1739900" y="1041400"/>
                  <a:pt x="17399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60" name="Freeform 21160"/>
          <p:cNvSpPr/>
          <p:nvPr/>
        </p:nvSpPr>
        <p:spPr>
          <a:xfrm>
            <a:off x="3665132" y="592904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61" name="Freeform 21161"/>
          <p:cNvSpPr/>
          <p:nvPr/>
        </p:nvSpPr>
        <p:spPr>
          <a:xfrm>
            <a:off x="3709709" y="5911209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62" name="Freeform 21162"/>
          <p:cNvSpPr/>
          <p:nvPr/>
        </p:nvSpPr>
        <p:spPr>
          <a:xfrm>
            <a:off x="3770517" y="594275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63" name="Freeform 21163"/>
          <p:cNvSpPr/>
          <p:nvPr/>
        </p:nvSpPr>
        <p:spPr>
          <a:xfrm>
            <a:off x="3871329" y="5916695"/>
            <a:ext cx="61493" cy="80924"/>
          </a:xfrm>
          <a:custGeom>
            <a:avLst/>
            <a:gdLst/>
            <a:ahLst/>
            <a:cxnLst/>
            <a:rect l="0" t="0" r="0" b="0"/>
            <a:pathLst>
              <a:path w="68326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4356100"/>
                </a:lnTo>
                <a:lnTo>
                  <a:pt x="1066800" y="4356100"/>
                </a:lnTo>
                <a:lnTo>
                  <a:pt x="5486400" y="8991600"/>
                </a:lnTo>
                <a:lnTo>
                  <a:pt x="6832600" y="8991600"/>
                </a:lnTo>
                <a:lnTo>
                  <a:pt x="2044700" y="4076700"/>
                </a:lnTo>
                <a:lnTo>
                  <a:pt x="6578600" y="0"/>
                </a:lnTo>
                <a:lnTo>
                  <a:pt x="5270500" y="0"/>
                </a:lnTo>
                <a:lnTo>
                  <a:pt x="1041400" y="3898900"/>
                </a:lnTo>
                <a:lnTo>
                  <a:pt x="914400" y="3898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64" name="Freeform 21164"/>
          <p:cNvSpPr/>
          <p:nvPr/>
        </p:nvSpPr>
        <p:spPr>
          <a:xfrm>
            <a:off x="3940023" y="594275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65" name="Freeform 21165"/>
          <p:cNvSpPr/>
          <p:nvPr/>
        </p:nvSpPr>
        <p:spPr>
          <a:xfrm>
            <a:off x="4004146" y="591806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66" name="Freeform 21166"/>
          <p:cNvSpPr/>
          <p:nvPr/>
        </p:nvSpPr>
        <p:spPr>
          <a:xfrm>
            <a:off x="4028835" y="5942756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67" name="Freeform 21167"/>
          <p:cNvSpPr/>
          <p:nvPr/>
        </p:nvSpPr>
        <p:spPr>
          <a:xfrm>
            <a:off x="4101415" y="5911209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68" name="Freeform 21168"/>
          <p:cNvSpPr/>
          <p:nvPr/>
        </p:nvSpPr>
        <p:spPr>
          <a:xfrm>
            <a:off x="4158337" y="592904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69" name="Freeform 21169"/>
          <p:cNvSpPr/>
          <p:nvPr/>
        </p:nvSpPr>
        <p:spPr>
          <a:xfrm>
            <a:off x="4198456" y="594275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70" name="Freeform 21170"/>
          <p:cNvSpPr/>
          <p:nvPr/>
        </p:nvSpPr>
        <p:spPr>
          <a:xfrm>
            <a:off x="4280637" y="594275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71" name="Freeform 21171"/>
          <p:cNvSpPr/>
          <p:nvPr/>
        </p:nvSpPr>
        <p:spPr>
          <a:xfrm>
            <a:off x="4344531" y="5909837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72" name="Freeform 21172"/>
          <p:cNvSpPr/>
          <p:nvPr/>
        </p:nvSpPr>
        <p:spPr>
          <a:xfrm>
            <a:off x="2337206" y="6067000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73" name="Freeform 21173"/>
          <p:cNvSpPr/>
          <p:nvPr/>
        </p:nvSpPr>
        <p:spPr>
          <a:xfrm>
            <a:off x="2417673" y="609511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74" name="Freeform 21174"/>
          <p:cNvSpPr/>
          <p:nvPr/>
        </p:nvSpPr>
        <p:spPr>
          <a:xfrm>
            <a:off x="2489911" y="6063571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75" name="Freeform 21175"/>
          <p:cNvSpPr/>
          <p:nvPr/>
        </p:nvSpPr>
        <p:spPr>
          <a:xfrm>
            <a:off x="2515628" y="609648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76" name="Freeform 21176"/>
          <p:cNvSpPr/>
          <p:nvPr/>
        </p:nvSpPr>
        <p:spPr>
          <a:xfrm>
            <a:off x="2578608" y="609511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77" name="Freeform 21177"/>
          <p:cNvSpPr/>
          <p:nvPr/>
        </p:nvSpPr>
        <p:spPr>
          <a:xfrm>
            <a:off x="2676563" y="606357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78" name="Freeform 21178"/>
          <p:cNvSpPr/>
          <p:nvPr/>
        </p:nvSpPr>
        <p:spPr>
          <a:xfrm>
            <a:off x="2746400" y="609648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79" name="Freeform 21179"/>
          <p:cNvSpPr/>
          <p:nvPr/>
        </p:nvSpPr>
        <p:spPr>
          <a:xfrm>
            <a:off x="2805493" y="609511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80" name="Freeform 21180"/>
          <p:cNvSpPr/>
          <p:nvPr/>
        </p:nvSpPr>
        <p:spPr>
          <a:xfrm>
            <a:off x="2893161" y="6069057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81" name="Freeform 21181"/>
          <p:cNvSpPr/>
          <p:nvPr/>
        </p:nvSpPr>
        <p:spPr>
          <a:xfrm>
            <a:off x="2992145" y="609648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82" name="Freeform 21182"/>
          <p:cNvSpPr/>
          <p:nvPr/>
        </p:nvSpPr>
        <p:spPr>
          <a:xfrm>
            <a:off x="3051238" y="609511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83" name="Freeform 21183"/>
          <p:cNvSpPr/>
          <p:nvPr/>
        </p:nvSpPr>
        <p:spPr>
          <a:xfrm>
            <a:off x="3101644" y="609511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84" name="Freeform 21184"/>
          <p:cNvSpPr/>
          <p:nvPr/>
        </p:nvSpPr>
        <p:spPr>
          <a:xfrm>
            <a:off x="3167938" y="609648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85" name="Freeform 21185"/>
          <p:cNvSpPr/>
          <p:nvPr/>
        </p:nvSpPr>
        <p:spPr>
          <a:xfrm>
            <a:off x="3230918" y="609511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86" name="Freeform 21186"/>
          <p:cNvSpPr/>
          <p:nvPr/>
        </p:nvSpPr>
        <p:spPr>
          <a:xfrm>
            <a:off x="3358591" y="6065857"/>
            <a:ext cx="22631" cy="102412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1841500" y="0"/>
                </a:moveTo>
                <a:cubicBezTo>
                  <a:pt x="635000" y="1651000"/>
                  <a:pt x="0" y="3733800"/>
                  <a:pt x="0" y="5689600"/>
                </a:cubicBezTo>
                <a:cubicBezTo>
                  <a:pt x="0" y="7747000"/>
                  <a:pt x="660400" y="9804400"/>
                  <a:pt x="1790700" y="11379200"/>
                </a:cubicBezTo>
                <a:lnTo>
                  <a:pt x="2463800" y="10871200"/>
                </a:lnTo>
                <a:cubicBezTo>
                  <a:pt x="1409700" y="9118600"/>
                  <a:pt x="838200" y="7785100"/>
                  <a:pt x="838200" y="5689600"/>
                </a:cubicBezTo>
                <a:cubicBezTo>
                  <a:pt x="838200" y="3594100"/>
                  <a:pt x="1435100" y="2171700"/>
                  <a:pt x="2514600" y="431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87" name="Freeform 21187"/>
          <p:cNvSpPr/>
          <p:nvPr/>
        </p:nvSpPr>
        <p:spPr>
          <a:xfrm>
            <a:off x="3393109" y="6069057"/>
            <a:ext cx="66979" cy="80924"/>
          </a:xfrm>
          <a:custGeom>
            <a:avLst/>
            <a:gdLst/>
            <a:ahLst/>
            <a:cxnLst/>
            <a:rect l="0" t="0" r="0" b="0"/>
            <a:pathLst>
              <a:path w="7442200" h="8991600">
                <a:moveTo>
                  <a:pt x="1143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95400"/>
                </a:lnTo>
                <a:lnTo>
                  <a:pt x="939800" y="1295400"/>
                </a:lnTo>
                <a:lnTo>
                  <a:pt x="6299200" y="8991600"/>
                </a:lnTo>
                <a:lnTo>
                  <a:pt x="7442200" y="8991600"/>
                </a:lnTo>
                <a:lnTo>
                  <a:pt x="7442200" y="0"/>
                </a:lnTo>
                <a:lnTo>
                  <a:pt x="6527800" y="0"/>
                </a:lnTo>
                <a:lnTo>
                  <a:pt x="6527800" y="7620000"/>
                </a:lnTo>
                <a:lnTo>
                  <a:pt x="65024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88" name="Freeform 21188"/>
          <p:cNvSpPr/>
          <p:nvPr/>
        </p:nvSpPr>
        <p:spPr>
          <a:xfrm>
            <a:off x="3476548" y="609511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89" name="Freeform 21189"/>
          <p:cNvSpPr/>
          <p:nvPr/>
        </p:nvSpPr>
        <p:spPr>
          <a:xfrm>
            <a:off x="3536213" y="6096489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90" name="Freeform 21190"/>
          <p:cNvSpPr/>
          <p:nvPr/>
        </p:nvSpPr>
        <p:spPr>
          <a:xfrm>
            <a:off x="3659886" y="6069057"/>
            <a:ext cx="60579" cy="80924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91" name="Freeform 21191"/>
          <p:cNvSpPr/>
          <p:nvPr/>
        </p:nvSpPr>
        <p:spPr>
          <a:xfrm>
            <a:off x="3736924" y="609511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92" name="Freeform 21192"/>
          <p:cNvSpPr/>
          <p:nvPr/>
        </p:nvSpPr>
        <p:spPr>
          <a:xfrm>
            <a:off x="3792359" y="609648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93" name="Freeform 21193"/>
          <p:cNvSpPr/>
          <p:nvPr/>
        </p:nvSpPr>
        <p:spPr>
          <a:xfrm>
            <a:off x="3851338" y="609511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94" name="Freeform 21194"/>
          <p:cNvSpPr/>
          <p:nvPr/>
        </p:nvSpPr>
        <p:spPr>
          <a:xfrm>
            <a:off x="3917061" y="609511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95" name="Freeform 21195"/>
          <p:cNvSpPr/>
          <p:nvPr/>
        </p:nvSpPr>
        <p:spPr>
          <a:xfrm>
            <a:off x="3973868" y="6065857"/>
            <a:ext cx="22631" cy="102412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673100" y="11379200"/>
                </a:moveTo>
                <a:cubicBezTo>
                  <a:pt x="1879600" y="9728200"/>
                  <a:pt x="2514600" y="7645400"/>
                  <a:pt x="2514600" y="5689600"/>
                </a:cubicBezTo>
                <a:cubicBezTo>
                  <a:pt x="2514600" y="3632200"/>
                  <a:pt x="1854200" y="1574800"/>
                  <a:pt x="723900" y="0"/>
                </a:cubicBezTo>
                <a:lnTo>
                  <a:pt x="50800" y="508000"/>
                </a:lnTo>
                <a:cubicBezTo>
                  <a:pt x="1104900" y="2260600"/>
                  <a:pt x="1676400" y="3594100"/>
                  <a:pt x="1676400" y="5689600"/>
                </a:cubicBezTo>
                <a:cubicBezTo>
                  <a:pt x="1676400" y="7785100"/>
                  <a:pt x="1079500" y="9207500"/>
                  <a:pt x="0" y="10947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96" name="Freeform 21196"/>
          <p:cNvSpPr/>
          <p:nvPr/>
        </p:nvSpPr>
        <p:spPr>
          <a:xfrm>
            <a:off x="4010101" y="6095918"/>
            <a:ext cx="16916" cy="70065"/>
          </a:xfrm>
          <a:custGeom>
            <a:avLst/>
            <a:gdLst/>
            <a:ahLst/>
            <a:cxnLst/>
            <a:rect l="0" t="0" r="0" b="0"/>
            <a:pathLst>
              <a:path w="1879600" h="7785100">
                <a:moveTo>
                  <a:pt x="1879600" y="4800600"/>
                </a:moveTo>
                <a:lnTo>
                  <a:pt x="850900" y="4800600"/>
                </a:lnTo>
                <a:lnTo>
                  <a:pt x="0" y="7785100"/>
                </a:lnTo>
                <a:lnTo>
                  <a:pt x="850900" y="7785100"/>
                </a:lnTo>
                <a:close/>
                <a:moveTo>
                  <a:pt x="1739900" y="685800"/>
                </a:moveTo>
                <a:cubicBezTo>
                  <a:pt x="1739900" y="330200"/>
                  <a:pt x="1460500" y="0"/>
                  <a:pt x="1054100" y="0"/>
                </a:cubicBezTo>
                <a:cubicBezTo>
                  <a:pt x="647700" y="0"/>
                  <a:pt x="368300" y="330200"/>
                  <a:pt x="368300" y="685800"/>
                </a:cubicBezTo>
                <a:cubicBezTo>
                  <a:pt x="368300" y="1041400"/>
                  <a:pt x="647700" y="1371600"/>
                  <a:pt x="1054100" y="1371600"/>
                </a:cubicBezTo>
                <a:cubicBezTo>
                  <a:pt x="1460500" y="1371600"/>
                  <a:pt x="1739900" y="1041400"/>
                  <a:pt x="17399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97" name="Freeform 21197"/>
          <p:cNvSpPr/>
          <p:nvPr/>
        </p:nvSpPr>
        <p:spPr>
          <a:xfrm>
            <a:off x="4071708" y="609511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98" name="Freeform 21198"/>
          <p:cNvSpPr/>
          <p:nvPr/>
        </p:nvSpPr>
        <p:spPr>
          <a:xfrm>
            <a:off x="4133202" y="609511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99" name="Freeform 21199"/>
          <p:cNvSpPr/>
          <p:nvPr/>
        </p:nvSpPr>
        <p:spPr>
          <a:xfrm>
            <a:off x="4193667" y="606357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00" name="Freeform 21200"/>
          <p:cNvSpPr/>
          <p:nvPr/>
        </p:nvSpPr>
        <p:spPr>
          <a:xfrm>
            <a:off x="4292308" y="608140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01" name="Freeform 21201"/>
          <p:cNvSpPr/>
          <p:nvPr/>
        </p:nvSpPr>
        <p:spPr>
          <a:xfrm>
            <a:off x="4336885" y="6063571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02" name="Freeform 21202"/>
          <p:cNvSpPr/>
          <p:nvPr/>
        </p:nvSpPr>
        <p:spPr>
          <a:xfrm>
            <a:off x="4397692" y="609511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03" name="Freeform 21203"/>
          <p:cNvSpPr/>
          <p:nvPr/>
        </p:nvSpPr>
        <p:spPr>
          <a:xfrm>
            <a:off x="2337206" y="6219362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04" name="Freeform 21204"/>
          <p:cNvSpPr/>
          <p:nvPr/>
        </p:nvSpPr>
        <p:spPr>
          <a:xfrm>
            <a:off x="2417673" y="624748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05" name="Freeform 21205"/>
          <p:cNvSpPr/>
          <p:nvPr/>
        </p:nvSpPr>
        <p:spPr>
          <a:xfrm>
            <a:off x="2488539" y="624748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06" name="Freeform 21206"/>
          <p:cNvSpPr/>
          <p:nvPr/>
        </p:nvSpPr>
        <p:spPr>
          <a:xfrm>
            <a:off x="2521343" y="624725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07" name="Freeform 21207"/>
          <p:cNvSpPr/>
          <p:nvPr/>
        </p:nvSpPr>
        <p:spPr>
          <a:xfrm>
            <a:off x="2576436" y="624748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08" name="Freeform 21208"/>
          <p:cNvSpPr/>
          <p:nvPr/>
        </p:nvSpPr>
        <p:spPr>
          <a:xfrm>
            <a:off x="2647302" y="624748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09" name="Freeform 21209"/>
          <p:cNvSpPr/>
          <p:nvPr/>
        </p:nvSpPr>
        <p:spPr>
          <a:xfrm>
            <a:off x="2682163" y="624748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10" name="Freeform 21210"/>
          <p:cNvSpPr/>
          <p:nvPr/>
        </p:nvSpPr>
        <p:spPr>
          <a:xfrm>
            <a:off x="2743657" y="624748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11" name="Freeform 21211"/>
          <p:cNvSpPr/>
          <p:nvPr/>
        </p:nvSpPr>
        <p:spPr>
          <a:xfrm>
            <a:off x="2836811" y="6219362"/>
            <a:ext cx="72809" cy="85039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12" name="Freeform 21212"/>
          <p:cNvSpPr/>
          <p:nvPr/>
        </p:nvSpPr>
        <p:spPr>
          <a:xfrm>
            <a:off x="2925737" y="624748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13" name="Freeform 21213"/>
          <p:cNvSpPr/>
          <p:nvPr/>
        </p:nvSpPr>
        <p:spPr>
          <a:xfrm>
            <a:off x="2989516" y="6215933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14" name="Freeform 21214"/>
          <p:cNvSpPr/>
          <p:nvPr/>
        </p:nvSpPr>
        <p:spPr>
          <a:xfrm>
            <a:off x="3016948" y="6215933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15" name="Freeform 21215"/>
          <p:cNvSpPr/>
          <p:nvPr/>
        </p:nvSpPr>
        <p:spPr>
          <a:xfrm>
            <a:off x="3039922" y="624748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16" name="Freeform 21216"/>
          <p:cNvSpPr/>
          <p:nvPr/>
        </p:nvSpPr>
        <p:spPr>
          <a:xfrm>
            <a:off x="3106559" y="624748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17" name="Freeform 21217"/>
          <p:cNvSpPr/>
          <p:nvPr/>
        </p:nvSpPr>
        <p:spPr>
          <a:xfrm>
            <a:off x="3137763" y="6248851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18" name="Freeform 21218"/>
          <p:cNvSpPr/>
          <p:nvPr/>
        </p:nvSpPr>
        <p:spPr>
          <a:xfrm>
            <a:off x="3228289" y="624748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19" name="Freeform 21219"/>
          <p:cNvSpPr/>
          <p:nvPr/>
        </p:nvSpPr>
        <p:spPr>
          <a:xfrm>
            <a:off x="3292183" y="6214561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20" name="Freeform 21220"/>
          <p:cNvSpPr/>
          <p:nvPr/>
        </p:nvSpPr>
        <p:spPr>
          <a:xfrm>
            <a:off x="3356190" y="6221419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21" name="Freeform 21221"/>
          <p:cNvSpPr/>
          <p:nvPr/>
        </p:nvSpPr>
        <p:spPr>
          <a:xfrm>
            <a:off x="3443173" y="624748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22" name="Freeform 21222"/>
          <p:cNvSpPr/>
          <p:nvPr/>
        </p:nvSpPr>
        <p:spPr>
          <a:xfrm>
            <a:off x="3474148" y="623376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23" name="Freeform 21223"/>
          <p:cNvSpPr/>
          <p:nvPr/>
        </p:nvSpPr>
        <p:spPr>
          <a:xfrm>
            <a:off x="3547757" y="624748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24" name="Freeform 21224"/>
          <p:cNvSpPr/>
          <p:nvPr/>
        </p:nvSpPr>
        <p:spPr>
          <a:xfrm>
            <a:off x="3609251" y="624748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25" name="Freeform 21225"/>
          <p:cNvSpPr/>
          <p:nvPr/>
        </p:nvSpPr>
        <p:spPr>
          <a:xfrm>
            <a:off x="3669715" y="621593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26" name="Freeform 21226"/>
          <p:cNvSpPr/>
          <p:nvPr/>
        </p:nvSpPr>
        <p:spPr>
          <a:xfrm>
            <a:off x="3776586" y="6221419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27" name="Freeform 21227"/>
          <p:cNvSpPr/>
          <p:nvPr/>
        </p:nvSpPr>
        <p:spPr>
          <a:xfrm>
            <a:off x="3859682" y="624885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28" name="Freeform 21228"/>
          <p:cNvSpPr/>
          <p:nvPr/>
        </p:nvSpPr>
        <p:spPr>
          <a:xfrm>
            <a:off x="3922661" y="6247480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29" name="Freeform 21229"/>
          <p:cNvSpPr/>
          <p:nvPr/>
        </p:nvSpPr>
        <p:spPr>
          <a:xfrm>
            <a:off x="4020616" y="621593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30" name="Freeform 21230"/>
          <p:cNvSpPr/>
          <p:nvPr/>
        </p:nvSpPr>
        <p:spPr>
          <a:xfrm>
            <a:off x="4087710" y="624748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31" name="Freeform 21231"/>
          <p:cNvSpPr/>
          <p:nvPr/>
        </p:nvSpPr>
        <p:spPr>
          <a:xfrm>
            <a:off x="4150118" y="624748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32" name="Freeform 21232"/>
          <p:cNvSpPr/>
          <p:nvPr/>
        </p:nvSpPr>
        <p:spPr>
          <a:xfrm>
            <a:off x="4181093" y="623376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33" name="Freeform 21233"/>
          <p:cNvSpPr/>
          <p:nvPr/>
        </p:nvSpPr>
        <p:spPr>
          <a:xfrm>
            <a:off x="4222927" y="624748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34" name="Freeform 21234"/>
          <p:cNvSpPr/>
          <p:nvPr/>
        </p:nvSpPr>
        <p:spPr>
          <a:xfrm>
            <a:off x="4292879" y="624748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35" name="Freeform 21235"/>
          <p:cNvSpPr/>
          <p:nvPr/>
        </p:nvSpPr>
        <p:spPr>
          <a:xfrm>
            <a:off x="2337206" y="6371724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36" name="Freeform 21236"/>
          <p:cNvSpPr/>
          <p:nvPr/>
        </p:nvSpPr>
        <p:spPr>
          <a:xfrm>
            <a:off x="2432532" y="639984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37" name="Freeform 21237"/>
          <p:cNvSpPr/>
          <p:nvPr/>
        </p:nvSpPr>
        <p:spPr>
          <a:xfrm>
            <a:off x="2494597" y="6368295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38" name="Freeform 21238"/>
          <p:cNvSpPr/>
          <p:nvPr/>
        </p:nvSpPr>
        <p:spPr>
          <a:xfrm>
            <a:off x="2545232" y="639984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39" name="Freeform 21239"/>
          <p:cNvSpPr/>
          <p:nvPr/>
        </p:nvSpPr>
        <p:spPr>
          <a:xfrm>
            <a:off x="2630157" y="637515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40" name="Freeform 21240"/>
          <p:cNvSpPr/>
          <p:nvPr/>
        </p:nvSpPr>
        <p:spPr>
          <a:xfrm>
            <a:off x="2657017" y="639984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41" name="Freeform 21241"/>
          <p:cNvSpPr/>
          <p:nvPr/>
        </p:nvSpPr>
        <p:spPr>
          <a:xfrm>
            <a:off x="2744685" y="6373781"/>
            <a:ext cx="107899" cy="80924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42" name="Freeform 21242"/>
          <p:cNvSpPr/>
          <p:nvPr/>
        </p:nvSpPr>
        <p:spPr>
          <a:xfrm>
            <a:off x="2853842" y="639984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43" name="Freeform 21243"/>
          <p:cNvSpPr/>
          <p:nvPr/>
        </p:nvSpPr>
        <p:spPr>
          <a:xfrm>
            <a:off x="2911449" y="639984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44" name="Freeform 21244"/>
          <p:cNvSpPr/>
          <p:nvPr/>
        </p:nvSpPr>
        <p:spPr>
          <a:xfrm>
            <a:off x="2964599" y="6368295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45" name="Freeform 21245"/>
          <p:cNvSpPr/>
          <p:nvPr/>
        </p:nvSpPr>
        <p:spPr>
          <a:xfrm>
            <a:off x="3028149" y="637515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46" name="Freeform 21246"/>
          <p:cNvSpPr/>
          <p:nvPr/>
        </p:nvSpPr>
        <p:spPr>
          <a:xfrm>
            <a:off x="3055010" y="639984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47" name="Freeform 21247"/>
          <p:cNvSpPr/>
          <p:nvPr/>
        </p:nvSpPr>
        <p:spPr>
          <a:xfrm>
            <a:off x="3116389" y="6399842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48" name="Freeform 21248"/>
          <p:cNvSpPr/>
          <p:nvPr/>
        </p:nvSpPr>
        <p:spPr>
          <a:xfrm>
            <a:off x="3182340" y="638612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49" name="Freeform 21249"/>
          <p:cNvSpPr/>
          <p:nvPr/>
        </p:nvSpPr>
        <p:spPr>
          <a:xfrm>
            <a:off x="3224174" y="639984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50" name="Freeform 21250"/>
          <p:cNvSpPr/>
          <p:nvPr/>
        </p:nvSpPr>
        <p:spPr>
          <a:xfrm>
            <a:off x="3294126" y="639984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51" name="Freeform 21251"/>
          <p:cNvSpPr/>
          <p:nvPr/>
        </p:nvSpPr>
        <p:spPr>
          <a:xfrm>
            <a:off x="3357448" y="6443847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52" name="Freeform 21252"/>
          <p:cNvSpPr/>
          <p:nvPr/>
        </p:nvSpPr>
        <p:spPr>
          <a:xfrm>
            <a:off x="3423399" y="6373781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53" name="Freeform 21253"/>
          <p:cNvSpPr/>
          <p:nvPr/>
        </p:nvSpPr>
        <p:spPr>
          <a:xfrm>
            <a:off x="3507981" y="6443047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54" name="Freeform 21254"/>
          <p:cNvSpPr/>
          <p:nvPr/>
        </p:nvSpPr>
        <p:spPr>
          <a:xfrm>
            <a:off x="3535527" y="6371724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55" name="Freeform 21255"/>
          <p:cNvSpPr/>
          <p:nvPr/>
        </p:nvSpPr>
        <p:spPr>
          <a:xfrm>
            <a:off x="3620223" y="6443047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56" name="Rectangle 21256"/>
          <p:cNvSpPr/>
          <p:nvPr/>
        </p:nvSpPr>
        <p:spPr>
          <a:xfrm>
            <a:off x="2217420" y="6531447"/>
            <a:ext cx="2267254" cy="166259"/>
          </a:xfrm>
          <a:prstGeom prst="rect">
            <a:avLst/>
          </a:prstGeom>
        </p:spPr>
      </p:sp>
      <p:sp>
        <p:nvSpPr>
          <p:cNvPr id="21257" name="Freeform 21257"/>
          <p:cNvSpPr/>
          <p:nvPr/>
        </p:nvSpPr>
        <p:spPr>
          <a:xfrm>
            <a:off x="2225763" y="6603524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58" name="Freeform 21258"/>
          <p:cNvSpPr/>
          <p:nvPr/>
        </p:nvSpPr>
        <p:spPr>
          <a:xfrm>
            <a:off x="2337435" y="6581807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59" name="Freeform 21259"/>
          <p:cNvSpPr/>
          <p:nvPr/>
        </p:nvSpPr>
        <p:spPr>
          <a:xfrm>
            <a:off x="2396871" y="659620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60" name="Freeform 21260"/>
          <p:cNvSpPr/>
          <p:nvPr/>
        </p:nvSpPr>
        <p:spPr>
          <a:xfrm>
            <a:off x="2441448" y="66112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61" name="Freeform 21261"/>
          <p:cNvSpPr/>
          <p:nvPr/>
        </p:nvSpPr>
        <p:spPr>
          <a:xfrm>
            <a:off x="2501341" y="657837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62" name="Freeform 21262"/>
          <p:cNvSpPr/>
          <p:nvPr/>
        </p:nvSpPr>
        <p:spPr>
          <a:xfrm>
            <a:off x="2572092" y="660992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63" name="Freeform 21263"/>
          <p:cNvSpPr/>
          <p:nvPr/>
        </p:nvSpPr>
        <p:spPr>
          <a:xfrm>
            <a:off x="2637815" y="660992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64" name="Freeform 21264"/>
          <p:cNvSpPr/>
          <p:nvPr/>
        </p:nvSpPr>
        <p:spPr>
          <a:xfrm>
            <a:off x="2695308" y="659620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65" name="Freeform 21265"/>
          <p:cNvSpPr/>
          <p:nvPr/>
        </p:nvSpPr>
        <p:spPr>
          <a:xfrm>
            <a:off x="2735427" y="660992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66" name="Freeform 21266"/>
          <p:cNvSpPr/>
          <p:nvPr/>
        </p:nvSpPr>
        <p:spPr>
          <a:xfrm>
            <a:off x="2820352" y="6578378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67" name="Freeform 21267"/>
          <p:cNvSpPr/>
          <p:nvPr/>
        </p:nvSpPr>
        <p:spPr>
          <a:xfrm>
            <a:off x="2881160" y="660992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68" name="Freeform 21268"/>
          <p:cNvSpPr/>
          <p:nvPr/>
        </p:nvSpPr>
        <p:spPr>
          <a:xfrm>
            <a:off x="2936595" y="6611297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69" name="Freeform 21269"/>
          <p:cNvSpPr/>
          <p:nvPr/>
        </p:nvSpPr>
        <p:spPr>
          <a:xfrm>
            <a:off x="2995574" y="660992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70" name="Freeform 21270"/>
          <p:cNvSpPr/>
          <p:nvPr/>
        </p:nvSpPr>
        <p:spPr>
          <a:xfrm>
            <a:off x="3087014" y="659620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71" name="Freeform 21271"/>
          <p:cNvSpPr/>
          <p:nvPr/>
        </p:nvSpPr>
        <p:spPr>
          <a:xfrm>
            <a:off x="3131591" y="6578378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72" name="Freeform 21272"/>
          <p:cNvSpPr/>
          <p:nvPr/>
        </p:nvSpPr>
        <p:spPr>
          <a:xfrm>
            <a:off x="3192399" y="660992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73" name="Freeform 21273"/>
          <p:cNvSpPr/>
          <p:nvPr/>
        </p:nvSpPr>
        <p:spPr>
          <a:xfrm>
            <a:off x="3287725" y="660992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74" name="Freeform 21274"/>
          <p:cNvSpPr/>
          <p:nvPr/>
        </p:nvSpPr>
        <p:spPr>
          <a:xfrm>
            <a:off x="3346132" y="657837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75" name="Freeform 21275"/>
          <p:cNvSpPr/>
          <p:nvPr/>
        </p:nvSpPr>
        <p:spPr>
          <a:xfrm>
            <a:off x="3412998" y="6611297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76" name="Freeform 21276"/>
          <p:cNvSpPr/>
          <p:nvPr/>
        </p:nvSpPr>
        <p:spPr>
          <a:xfrm>
            <a:off x="3471977" y="660992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77" name="Freeform 21277"/>
          <p:cNvSpPr/>
          <p:nvPr/>
        </p:nvSpPr>
        <p:spPr>
          <a:xfrm>
            <a:off x="3533470" y="660992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78" name="Freeform 21278"/>
          <p:cNvSpPr/>
          <p:nvPr/>
        </p:nvSpPr>
        <p:spPr>
          <a:xfrm>
            <a:off x="3590963" y="659620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79" name="Freeform 21279"/>
          <p:cNvSpPr/>
          <p:nvPr/>
        </p:nvSpPr>
        <p:spPr>
          <a:xfrm>
            <a:off x="3632796" y="660992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80" name="Freeform 21280"/>
          <p:cNvSpPr/>
          <p:nvPr/>
        </p:nvSpPr>
        <p:spPr>
          <a:xfrm>
            <a:off x="3692118" y="6609925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81" name="Freeform 21281"/>
          <p:cNvSpPr/>
          <p:nvPr/>
        </p:nvSpPr>
        <p:spPr>
          <a:xfrm>
            <a:off x="3761955" y="660992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82" name="Freeform 21282"/>
          <p:cNvSpPr/>
          <p:nvPr/>
        </p:nvSpPr>
        <p:spPr>
          <a:xfrm>
            <a:off x="3857282" y="660992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83" name="Freeform 21283"/>
          <p:cNvSpPr/>
          <p:nvPr/>
        </p:nvSpPr>
        <p:spPr>
          <a:xfrm>
            <a:off x="3921175" y="6577007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84" name="Freeform 21284"/>
          <p:cNvSpPr/>
          <p:nvPr/>
        </p:nvSpPr>
        <p:spPr>
          <a:xfrm>
            <a:off x="3988955" y="660992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85" name="Freeform 21285"/>
          <p:cNvSpPr/>
          <p:nvPr/>
        </p:nvSpPr>
        <p:spPr>
          <a:xfrm>
            <a:off x="4035475" y="659620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86" name="Freeform 21286"/>
          <p:cNvSpPr/>
          <p:nvPr/>
        </p:nvSpPr>
        <p:spPr>
          <a:xfrm>
            <a:off x="4080053" y="66112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87" name="Freeform 21287"/>
          <p:cNvSpPr/>
          <p:nvPr/>
        </p:nvSpPr>
        <p:spPr>
          <a:xfrm>
            <a:off x="4139945" y="657837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88" name="Freeform 21288"/>
          <p:cNvSpPr/>
          <p:nvPr/>
        </p:nvSpPr>
        <p:spPr>
          <a:xfrm>
            <a:off x="4207040" y="6611297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89" name="Freeform 21289"/>
          <p:cNvSpPr/>
          <p:nvPr/>
        </p:nvSpPr>
        <p:spPr>
          <a:xfrm>
            <a:off x="4268533" y="658523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90" name="Freeform 21290"/>
          <p:cNvSpPr/>
          <p:nvPr/>
        </p:nvSpPr>
        <p:spPr>
          <a:xfrm>
            <a:off x="4295394" y="660992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91" name="Freeform 21291"/>
          <p:cNvSpPr/>
          <p:nvPr/>
        </p:nvSpPr>
        <p:spPr>
          <a:xfrm>
            <a:off x="4356773" y="6609925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92" name="Rectangle 21292"/>
          <p:cNvSpPr/>
          <p:nvPr/>
        </p:nvSpPr>
        <p:spPr>
          <a:xfrm>
            <a:off x="2331720" y="6684380"/>
            <a:ext cx="2334920" cy="165688"/>
          </a:xfrm>
          <a:prstGeom prst="rect">
            <a:avLst/>
          </a:prstGeom>
        </p:spPr>
      </p:sp>
      <p:sp>
        <p:nvSpPr>
          <p:cNvPr id="21293" name="Freeform 21293"/>
          <p:cNvSpPr/>
          <p:nvPr/>
        </p:nvSpPr>
        <p:spPr>
          <a:xfrm>
            <a:off x="2339949" y="673759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94" name="Freeform 21294"/>
          <p:cNvSpPr/>
          <p:nvPr/>
        </p:nvSpPr>
        <p:spPr>
          <a:xfrm>
            <a:off x="2366810" y="676228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95" name="Freeform 21295"/>
          <p:cNvSpPr/>
          <p:nvPr/>
        </p:nvSpPr>
        <p:spPr>
          <a:xfrm>
            <a:off x="2456078" y="674857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96" name="Freeform 21296"/>
          <p:cNvSpPr/>
          <p:nvPr/>
        </p:nvSpPr>
        <p:spPr>
          <a:xfrm>
            <a:off x="2500655" y="673074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97" name="Freeform 21297"/>
          <p:cNvSpPr/>
          <p:nvPr/>
        </p:nvSpPr>
        <p:spPr>
          <a:xfrm>
            <a:off x="2561463" y="676228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98" name="Freeform 21298"/>
          <p:cNvSpPr/>
          <p:nvPr/>
        </p:nvSpPr>
        <p:spPr>
          <a:xfrm>
            <a:off x="2658960" y="676228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99" name="Freeform 21299"/>
          <p:cNvSpPr/>
          <p:nvPr/>
        </p:nvSpPr>
        <p:spPr>
          <a:xfrm>
            <a:off x="2720340" y="676228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00" name="Freeform 21300"/>
          <p:cNvSpPr/>
          <p:nvPr/>
        </p:nvSpPr>
        <p:spPr>
          <a:xfrm>
            <a:off x="2775775" y="674857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01" name="Freeform 21301"/>
          <p:cNvSpPr/>
          <p:nvPr/>
        </p:nvSpPr>
        <p:spPr>
          <a:xfrm>
            <a:off x="2820352" y="673759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02" name="Freeform 21302"/>
          <p:cNvSpPr/>
          <p:nvPr/>
        </p:nvSpPr>
        <p:spPr>
          <a:xfrm>
            <a:off x="2845041" y="676228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03" name="Freeform 21303"/>
          <p:cNvSpPr/>
          <p:nvPr/>
        </p:nvSpPr>
        <p:spPr>
          <a:xfrm>
            <a:off x="2914993" y="676228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04" name="Freeform 21304"/>
          <p:cNvSpPr/>
          <p:nvPr/>
        </p:nvSpPr>
        <p:spPr>
          <a:xfrm>
            <a:off x="2977286" y="6736227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05" name="Freeform 21305"/>
          <p:cNvSpPr/>
          <p:nvPr/>
        </p:nvSpPr>
        <p:spPr>
          <a:xfrm>
            <a:off x="2991688" y="676228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06" name="Freeform 21306"/>
          <p:cNvSpPr/>
          <p:nvPr/>
        </p:nvSpPr>
        <p:spPr>
          <a:xfrm>
            <a:off x="3073870" y="676205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07" name="Freeform 21307"/>
          <p:cNvSpPr/>
          <p:nvPr/>
        </p:nvSpPr>
        <p:spPr>
          <a:xfrm>
            <a:off x="3128962" y="676228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08" name="Freeform 21308"/>
          <p:cNvSpPr/>
          <p:nvPr/>
        </p:nvSpPr>
        <p:spPr>
          <a:xfrm>
            <a:off x="3191027" y="676228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09" name="Freeform 21309"/>
          <p:cNvSpPr/>
          <p:nvPr/>
        </p:nvSpPr>
        <p:spPr>
          <a:xfrm>
            <a:off x="3260864" y="673759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10" name="Freeform 21310"/>
          <p:cNvSpPr/>
          <p:nvPr/>
        </p:nvSpPr>
        <p:spPr>
          <a:xfrm>
            <a:off x="3281667" y="674857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11" name="Freeform 21311"/>
          <p:cNvSpPr/>
          <p:nvPr/>
        </p:nvSpPr>
        <p:spPr>
          <a:xfrm>
            <a:off x="3323500" y="676228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12" name="Freeform 21312"/>
          <p:cNvSpPr/>
          <p:nvPr/>
        </p:nvSpPr>
        <p:spPr>
          <a:xfrm>
            <a:off x="3387280" y="673074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13" name="Freeform 21313"/>
          <p:cNvSpPr/>
          <p:nvPr/>
        </p:nvSpPr>
        <p:spPr>
          <a:xfrm>
            <a:off x="3438143" y="6763659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14" name="Freeform 21314"/>
          <p:cNvSpPr/>
          <p:nvPr/>
        </p:nvSpPr>
        <p:spPr>
          <a:xfrm>
            <a:off x="3527298" y="673759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15" name="Freeform 21315"/>
          <p:cNvSpPr/>
          <p:nvPr/>
        </p:nvSpPr>
        <p:spPr>
          <a:xfrm>
            <a:off x="3548100" y="674857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16" name="Freeform 21316"/>
          <p:cNvSpPr/>
          <p:nvPr/>
        </p:nvSpPr>
        <p:spPr>
          <a:xfrm>
            <a:off x="3592677" y="673074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17" name="Freeform 21317"/>
          <p:cNvSpPr/>
          <p:nvPr/>
        </p:nvSpPr>
        <p:spPr>
          <a:xfrm>
            <a:off x="3685260" y="676205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18" name="Freeform 21318"/>
          <p:cNvSpPr/>
          <p:nvPr/>
        </p:nvSpPr>
        <p:spPr>
          <a:xfrm>
            <a:off x="3740353" y="676228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19" name="Freeform 21319"/>
          <p:cNvSpPr/>
          <p:nvPr/>
        </p:nvSpPr>
        <p:spPr>
          <a:xfrm>
            <a:off x="3810305" y="676228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20" name="Freeform 21320"/>
          <p:cNvSpPr/>
          <p:nvPr/>
        </p:nvSpPr>
        <p:spPr>
          <a:xfrm>
            <a:off x="3867797" y="676365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21" name="Freeform 21321"/>
          <p:cNvSpPr/>
          <p:nvPr/>
        </p:nvSpPr>
        <p:spPr>
          <a:xfrm>
            <a:off x="3926776" y="676228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22" name="Freeform 21322"/>
          <p:cNvSpPr/>
          <p:nvPr/>
        </p:nvSpPr>
        <p:spPr>
          <a:xfrm>
            <a:off x="3992499" y="676228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23" name="Freeform 21323"/>
          <p:cNvSpPr/>
          <p:nvPr/>
        </p:nvSpPr>
        <p:spPr>
          <a:xfrm>
            <a:off x="4056621" y="673759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24" name="Freeform 21324"/>
          <p:cNvSpPr/>
          <p:nvPr/>
        </p:nvSpPr>
        <p:spPr>
          <a:xfrm>
            <a:off x="4081310" y="676228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25" name="Freeform 21325"/>
          <p:cNvSpPr/>
          <p:nvPr/>
        </p:nvSpPr>
        <p:spPr>
          <a:xfrm>
            <a:off x="4147032" y="676228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26" name="Freeform 21326"/>
          <p:cNvSpPr/>
          <p:nvPr/>
        </p:nvSpPr>
        <p:spPr>
          <a:xfrm>
            <a:off x="4204525" y="674857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27" name="Freeform 21327"/>
          <p:cNvSpPr/>
          <p:nvPr/>
        </p:nvSpPr>
        <p:spPr>
          <a:xfrm>
            <a:off x="4278134" y="676228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28" name="Freeform 21328"/>
          <p:cNvSpPr/>
          <p:nvPr/>
        </p:nvSpPr>
        <p:spPr>
          <a:xfrm>
            <a:off x="4337456" y="676205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29" name="Freeform 21329"/>
          <p:cNvSpPr/>
          <p:nvPr/>
        </p:nvSpPr>
        <p:spPr>
          <a:xfrm>
            <a:off x="4392548" y="676205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30" name="Freeform 21330"/>
          <p:cNvSpPr/>
          <p:nvPr/>
        </p:nvSpPr>
        <p:spPr>
          <a:xfrm>
            <a:off x="4447641" y="676228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31" name="Freeform 21331"/>
          <p:cNvSpPr/>
          <p:nvPr/>
        </p:nvSpPr>
        <p:spPr>
          <a:xfrm>
            <a:off x="4509478" y="676228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32" name="Freeform 21332"/>
          <p:cNvSpPr/>
          <p:nvPr/>
        </p:nvSpPr>
        <p:spPr>
          <a:xfrm>
            <a:off x="4558169" y="676228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33" name="Rectangle 21333"/>
          <p:cNvSpPr/>
          <p:nvPr/>
        </p:nvSpPr>
        <p:spPr>
          <a:xfrm>
            <a:off x="2331720" y="6836742"/>
            <a:ext cx="2063343" cy="165688"/>
          </a:xfrm>
          <a:prstGeom prst="rect">
            <a:avLst/>
          </a:prstGeom>
        </p:spPr>
      </p:sp>
      <p:sp>
        <p:nvSpPr>
          <p:cNvPr id="21334" name="Freeform 21334"/>
          <p:cNvSpPr/>
          <p:nvPr/>
        </p:nvSpPr>
        <p:spPr>
          <a:xfrm>
            <a:off x="2333320" y="690093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35" name="Freeform 21335"/>
          <p:cNvSpPr/>
          <p:nvPr/>
        </p:nvSpPr>
        <p:spPr>
          <a:xfrm>
            <a:off x="2375154" y="691464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36" name="Freeform 21336"/>
          <p:cNvSpPr/>
          <p:nvPr/>
        </p:nvSpPr>
        <p:spPr>
          <a:xfrm>
            <a:off x="2470823" y="6916020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37" name="Freeform 21337"/>
          <p:cNvSpPr/>
          <p:nvPr/>
        </p:nvSpPr>
        <p:spPr>
          <a:xfrm>
            <a:off x="2557233" y="691464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38" name="Freeform 21338"/>
          <p:cNvSpPr/>
          <p:nvPr/>
        </p:nvSpPr>
        <p:spPr>
          <a:xfrm>
            <a:off x="2628100" y="691464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39" name="Freeform 21339"/>
          <p:cNvSpPr/>
          <p:nvPr/>
        </p:nvSpPr>
        <p:spPr>
          <a:xfrm>
            <a:off x="2667419" y="688310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40" name="Freeform 21340"/>
          <p:cNvSpPr/>
          <p:nvPr/>
        </p:nvSpPr>
        <p:spPr>
          <a:xfrm>
            <a:off x="2689479" y="688310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41" name="Freeform 21341"/>
          <p:cNvSpPr/>
          <p:nvPr/>
        </p:nvSpPr>
        <p:spPr>
          <a:xfrm>
            <a:off x="2759087" y="6938309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42" name="Freeform 21342"/>
          <p:cNvSpPr/>
          <p:nvPr/>
        </p:nvSpPr>
        <p:spPr>
          <a:xfrm>
            <a:off x="2798292" y="691442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43" name="Freeform 21343"/>
          <p:cNvSpPr/>
          <p:nvPr/>
        </p:nvSpPr>
        <p:spPr>
          <a:xfrm>
            <a:off x="2857842" y="688310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44" name="Freeform 21344"/>
          <p:cNvSpPr/>
          <p:nvPr/>
        </p:nvSpPr>
        <p:spPr>
          <a:xfrm>
            <a:off x="2880817" y="691464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45" name="Freeform 21345"/>
          <p:cNvSpPr/>
          <p:nvPr/>
        </p:nvSpPr>
        <p:spPr>
          <a:xfrm>
            <a:off x="2938424" y="691464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46" name="Freeform 21346"/>
          <p:cNvSpPr/>
          <p:nvPr/>
        </p:nvSpPr>
        <p:spPr>
          <a:xfrm>
            <a:off x="2987116" y="691464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47" name="Freeform 21347"/>
          <p:cNvSpPr/>
          <p:nvPr/>
        </p:nvSpPr>
        <p:spPr>
          <a:xfrm>
            <a:off x="3071469" y="691464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48" name="Freeform 21348"/>
          <p:cNvSpPr/>
          <p:nvPr/>
        </p:nvSpPr>
        <p:spPr>
          <a:xfrm>
            <a:off x="3169424" y="691602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49" name="Freeform 21349"/>
          <p:cNvSpPr/>
          <p:nvPr/>
        </p:nvSpPr>
        <p:spPr>
          <a:xfrm>
            <a:off x="3228517" y="691464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50" name="Freeform 21350"/>
          <p:cNvSpPr/>
          <p:nvPr/>
        </p:nvSpPr>
        <p:spPr>
          <a:xfrm>
            <a:off x="3278924" y="691464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51" name="Freeform 21351"/>
          <p:cNvSpPr/>
          <p:nvPr/>
        </p:nvSpPr>
        <p:spPr>
          <a:xfrm>
            <a:off x="3345218" y="691602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52" name="Freeform 21352"/>
          <p:cNvSpPr/>
          <p:nvPr/>
        </p:nvSpPr>
        <p:spPr>
          <a:xfrm>
            <a:off x="3408197" y="691464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53" name="Freeform 21353"/>
          <p:cNvSpPr/>
          <p:nvPr/>
        </p:nvSpPr>
        <p:spPr>
          <a:xfrm>
            <a:off x="3501694" y="691464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54" name="Freeform 21354"/>
          <p:cNvSpPr/>
          <p:nvPr/>
        </p:nvSpPr>
        <p:spPr>
          <a:xfrm>
            <a:off x="3583876" y="691464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55" name="Freeform 21355"/>
          <p:cNvSpPr/>
          <p:nvPr/>
        </p:nvSpPr>
        <p:spPr>
          <a:xfrm>
            <a:off x="3645370" y="691464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56" name="Freeform 21356"/>
          <p:cNvSpPr/>
          <p:nvPr/>
        </p:nvSpPr>
        <p:spPr>
          <a:xfrm>
            <a:off x="3705834" y="688310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57" name="Freeform 21357"/>
          <p:cNvSpPr/>
          <p:nvPr/>
        </p:nvSpPr>
        <p:spPr>
          <a:xfrm>
            <a:off x="3808362" y="691464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58" name="Freeform 21358"/>
          <p:cNvSpPr/>
          <p:nvPr/>
        </p:nvSpPr>
        <p:spPr>
          <a:xfrm>
            <a:off x="3870769" y="691464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59" name="Freeform 21359"/>
          <p:cNvSpPr/>
          <p:nvPr/>
        </p:nvSpPr>
        <p:spPr>
          <a:xfrm>
            <a:off x="3901745" y="690093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60" name="Freeform 21360"/>
          <p:cNvSpPr/>
          <p:nvPr/>
        </p:nvSpPr>
        <p:spPr>
          <a:xfrm>
            <a:off x="3975354" y="6914649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61" name="Freeform 21361"/>
          <p:cNvSpPr/>
          <p:nvPr/>
        </p:nvSpPr>
        <p:spPr>
          <a:xfrm>
            <a:off x="4045191" y="691464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62" name="Freeform 21362"/>
          <p:cNvSpPr/>
          <p:nvPr/>
        </p:nvSpPr>
        <p:spPr>
          <a:xfrm>
            <a:off x="4108970" y="688310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63" name="Freeform 21363"/>
          <p:cNvSpPr/>
          <p:nvPr/>
        </p:nvSpPr>
        <p:spPr>
          <a:xfrm>
            <a:off x="4136402" y="688310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64" name="Freeform 21364"/>
          <p:cNvSpPr/>
          <p:nvPr/>
        </p:nvSpPr>
        <p:spPr>
          <a:xfrm>
            <a:off x="4159377" y="691464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65" name="Freeform 21365"/>
          <p:cNvSpPr/>
          <p:nvPr/>
        </p:nvSpPr>
        <p:spPr>
          <a:xfrm>
            <a:off x="4226013" y="691464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66" name="Freeform 21366"/>
          <p:cNvSpPr/>
          <p:nvPr/>
        </p:nvSpPr>
        <p:spPr>
          <a:xfrm>
            <a:off x="4263618" y="688996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67" name="Freeform 21367"/>
          <p:cNvSpPr/>
          <p:nvPr/>
        </p:nvSpPr>
        <p:spPr>
          <a:xfrm>
            <a:off x="4288307" y="691464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68" name="Freeform 21368"/>
          <p:cNvSpPr/>
          <p:nvPr/>
        </p:nvSpPr>
        <p:spPr>
          <a:xfrm>
            <a:off x="4350143" y="691464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69" name="Rectangle 21369"/>
          <p:cNvSpPr/>
          <p:nvPr/>
        </p:nvSpPr>
        <p:spPr>
          <a:xfrm>
            <a:off x="4686300" y="7390832"/>
            <a:ext cx="112979" cy="147278"/>
          </a:xfrm>
          <a:prstGeom prst="rect">
            <a:avLst/>
          </a:prstGeom>
        </p:spPr>
      </p:sp>
      <p:sp>
        <p:nvSpPr>
          <p:cNvPr id="21370" name="Freeform 21370"/>
          <p:cNvSpPr/>
          <p:nvPr/>
        </p:nvSpPr>
        <p:spPr>
          <a:xfrm>
            <a:off x="4690160" y="7435698"/>
            <a:ext cx="45618" cy="74371"/>
          </a:xfrm>
          <a:custGeom>
            <a:avLst/>
            <a:gdLst/>
            <a:ahLst/>
            <a:cxnLst/>
            <a:rect l="0" t="0" r="0" b="0"/>
            <a:pathLst>
              <a:path w="5702300" h="9296400">
                <a:moveTo>
                  <a:pt x="2108200" y="4851400"/>
                </a:moveTo>
                <a:lnTo>
                  <a:pt x="2501900" y="4851400"/>
                </a:lnTo>
                <a:cubicBezTo>
                  <a:pt x="3683000" y="4851400"/>
                  <a:pt x="4787900" y="5321300"/>
                  <a:pt x="4787900" y="6680200"/>
                </a:cubicBezTo>
                <a:cubicBezTo>
                  <a:pt x="4787900" y="7734300"/>
                  <a:pt x="3937000" y="8458200"/>
                  <a:pt x="2908300" y="8458200"/>
                </a:cubicBezTo>
                <a:cubicBezTo>
                  <a:pt x="1828800" y="8458200"/>
                  <a:pt x="1270000" y="8039100"/>
                  <a:pt x="965200" y="7188200"/>
                </a:cubicBezTo>
                <a:lnTo>
                  <a:pt x="0" y="7480300"/>
                </a:lnTo>
                <a:cubicBezTo>
                  <a:pt x="495300" y="8750300"/>
                  <a:pt x="1511300" y="9296400"/>
                  <a:pt x="2832100" y="9296400"/>
                </a:cubicBezTo>
                <a:cubicBezTo>
                  <a:pt x="4394200" y="9296400"/>
                  <a:pt x="5702300" y="8369300"/>
                  <a:pt x="5702300" y="6705600"/>
                </a:cubicBezTo>
                <a:cubicBezTo>
                  <a:pt x="5702300" y="5575300"/>
                  <a:pt x="5003800" y="4635500"/>
                  <a:pt x="3975100" y="4419600"/>
                </a:cubicBezTo>
                <a:lnTo>
                  <a:pt x="3937000" y="4394200"/>
                </a:lnTo>
                <a:cubicBezTo>
                  <a:pt x="4762500" y="4127500"/>
                  <a:pt x="5461000" y="3314700"/>
                  <a:pt x="5461000" y="2336800"/>
                </a:cubicBezTo>
                <a:cubicBezTo>
                  <a:pt x="5461000" y="838200"/>
                  <a:pt x="4267200" y="0"/>
                  <a:pt x="2857500" y="0"/>
                </a:cubicBezTo>
                <a:cubicBezTo>
                  <a:pt x="1765300" y="0"/>
                  <a:pt x="901700" y="457200"/>
                  <a:pt x="368300" y="1422400"/>
                </a:cubicBezTo>
                <a:lnTo>
                  <a:pt x="1168400" y="1828800"/>
                </a:lnTo>
                <a:cubicBezTo>
                  <a:pt x="1536700" y="1193800"/>
                  <a:pt x="2133600" y="838200"/>
                  <a:pt x="2882900" y="838200"/>
                </a:cubicBezTo>
                <a:cubicBezTo>
                  <a:pt x="3924300" y="838200"/>
                  <a:pt x="4546600" y="1397000"/>
                  <a:pt x="4546600" y="2362200"/>
                </a:cubicBezTo>
                <a:cubicBezTo>
                  <a:pt x="4546600" y="3556000"/>
                  <a:pt x="3644900" y="4013200"/>
                  <a:pt x="2578100" y="4013200"/>
                </a:cubicBezTo>
                <a:lnTo>
                  <a:pt x="2108200" y="4013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71" name="Freeform 21371"/>
          <p:cNvSpPr/>
          <p:nvPr/>
        </p:nvSpPr>
        <p:spPr>
          <a:xfrm>
            <a:off x="4747666" y="7436917"/>
            <a:ext cx="44907" cy="73152"/>
          </a:xfrm>
          <a:custGeom>
            <a:avLst/>
            <a:gdLst/>
            <a:ahLst/>
            <a:cxnLst/>
            <a:rect l="0" t="0" r="0" b="0"/>
            <a:pathLst>
              <a:path w="5613400" h="9144000">
                <a:moveTo>
                  <a:pt x="5295900" y="0"/>
                </a:moveTo>
                <a:lnTo>
                  <a:pt x="711200" y="0"/>
                </a:lnTo>
                <a:lnTo>
                  <a:pt x="622300" y="4660900"/>
                </a:lnTo>
                <a:cubicBezTo>
                  <a:pt x="1193800" y="4356100"/>
                  <a:pt x="1841500" y="4165600"/>
                  <a:pt x="2489200" y="4165600"/>
                </a:cubicBezTo>
                <a:cubicBezTo>
                  <a:pt x="3771900" y="4165600"/>
                  <a:pt x="4699000" y="5029200"/>
                  <a:pt x="4699000" y="6299200"/>
                </a:cubicBezTo>
                <a:cubicBezTo>
                  <a:pt x="4699000" y="7416800"/>
                  <a:pt x="3810000" y="8305800"/>
                  <a:pt x="2667000" y="8305800"/>
                </a:cubicBezTo>
                <a:cubicBezTo>
                  <a:pt x="1879600" y="8305800"/>
                  <a:pt x="1244600" y="7848600"/>
                  <a:pt x="901700" y="7150100"/>
                </a:cubicBezTo>
                <a:lnTo>
                  <a:pt x="0" y="7543800"/>
                </a:lnTo>
                <a:cubicBezTo>
                  <a:pt x="482600" y="8585200"/>
                  <a:pt x="1460500" y="9144000"/>
                  <a:pt x="2590800" y="9144000"/>
                </a:cubicBezTo>
                <a:cubicBezTo>
                  <a:pt x="4318000" y="9144000"/>
                  <a:pt x="5613400" y="7950200"/>
                  <a:pt x="5613400" y="6210300"/>
                </a:cubicBezTo>
                <a:cubicBezTo>
                  <a:pt x="5613400" y="4559300"/>
                  <a:pt x="4457700" y="3327400"/>
                  <a:pt x="2768600" y="3327400"/>
                </a:cubicBezTo>
                <a:cubicBezTo>
                  <a:pt x="2362200" y="3327400"/>
                  <a:pt x="1943100" y="3390900"/>
                  <a:pt x="1562100" y="3543300"/>
                </a:cubicBezTo>
                <a:lnTo>
                  <a:pt x="1612900" y="838200"/>
                </a:lnTo>
                <a:lnTo>
                  <a:pt x="5295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" name="Freeform 624"/>
          <p:cNvSpPr/>
          <p:nvPr/>
        </p:nvSpPr>
        <p:spPr>
          <a:xfrm>
            <a:off x="2016251" y="2734172"/>
            <a:ext cx="1755648" cy="0"/>
          </a:xfrm>
          <a:custGeom>
            <a:avLst/>
            <a:gdLst/>
            <a:ahLst/>
            <a:cxnLst/>
            <a:rect l="0" t="0" r="0" b="0"/>
            <a:pathLst>
              <a:path w="1755648">
                <a:moveTo>
                  <a:pt x="0" y="0"/>
                </a:moveTo>
                <a:lnTo>
                  <a:pt x="1755648" y="0"/>
                </a:lnTo>
              </a:path>
            </a:pathLst>
          </a:custGeom>
          <a:noFill/>
          <a:ln w="6350" cap="flat" cmpd="sng">
            <a:solidFill>
              <a:srgbClr val="CF0A2C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" name="Freeform 625"/>
          <p:cNvSpPr/>
          <p:nvPr/>
        </p:nvSpPr>
        <p:spPr>
          <a:xfrm>
            <a:off x="1456182" y="0"/>
            <a:ext cx="342900" cy="2105165"/>
          </a:xfrm>
          <a:custGeom>
            <a:avLst/>
            <a:gdLst/>
            <a:ahLst/>
            <a:cxnLst/>
            <a:rect l="0" t="0" r="0" b="0"/>
            <a:pathLst>
              <a:path w="342900" h="2105165">
                <a:moveTo>
                  <a:pt x="0" y="2105165"/>
                </a:moveTo>
                <a:lnTo>
                  <a:pt x="342900" y="2105165"/>
                </a:lnTo>
                <a:lnTo>
                  <a:pt x="342900" y="0"/>
                </a:lnTo>
                <a:lnTo>
                  <a:pt x="0" y="0"/>
                </a:lnTo>
                <a:lnTo>
                  <a:pt x="0" y="2105165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26" name="Picture 626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476247" y="0"/>
            <a:ext cx="419099" cy="2080005"/>
          </a:xfrm>
          <a:prstGeom prst="rect">
            <a:avLst/>
          </a:prstGeom>
          <a:noFill/>
        </p:spPr>
      </p:pic>
      <p:sp>
        <p:nvSpPr>
          <p:cNvPr id="627" name="Rectangle 627"/>
          <p:cNvSpPr/>
          <p:nvPr/>
        </p:nvSpPr>
        <p:spPr>
          <a:xfrm rot="-5400000">
            <a:off x="-2710681" y="3102934"/>
            <a:ext cx="6723379" cy="1735835"/>
          </a:xfrm>
          <a:prstGeom prst="rect">
            <a:avLst/>
          </a:prstGeom>
        </p:spPr>
      </p:sp>
      <p:sp>
        <p:nvSpPr>
          <p:cNvPr id="628" name="Freeform 628"/>
          <p:cNvSpPr/>
          <p:nvPr/>
        </p:nvSpPr>
        <p:spPr>
          <a:xfrm rot="-5400000">
            <a:off x="426725" y="6490531"/>
            <a:ext cx="718820" cy="914400"/>
          </a:xfrm>
          <a:custGeom>
            <a:avLst/>
            <a:gdLst/>
            <a:ahLst/>
            <a:cxnLst/>
            <a:rect l="0" t="0" r="0" b="0"/>
            <a:pathLst>
              <a:path w="7188200" h="9144000">
                <a:moveTo>
                  <a:pt x="6311900" y="6413500"/>
                </a:moveTo>
                <a:cubicBezTo>
                  <a:pt x="6261100" y="6299200"/>
                  <a:pt x="6172200" y="6261100"/>
                  <a:pt x="6070600" y="6311900"/>
                </a:cubicBezTo>
                <a:cubicBezTo>
                  <a:pt x="5600700" y="6578600"/>
                  <a:pt x="5143500" y="6667500"/>
                  <a:pt x="4597400" y="6667500"/>
                </a:cubicBezTo>
                <a:cubicBezTo>
                  <a:pt x="3454400" y="6667500"/>
                  <a:pt x="2692400" y="5829300"/>
                  <a:pt x="2692400" y="4572000"/>
                </a:cubicBezTo>
                <a:cubicBezTo>
                  <a:pt x="2692400" y="3314700"/>
                  <a:pt x="3454400" y="2476500"/>
                  <a:pt x="4597400" y="2476500"/>
                </a:cubicBezTo>
                <a:cubicBezTo>
                  <a:pt x="5143500" y="2476500"/>
                  <a:pt x="5600700" y="2565400"/>
                  <a:pt x="6070600" y="2832100"/>
                </a:cubicBezTo>
                <a:cubicBezTo>
                  <a:pt x="6172200" y="2882900"/>
                  <a:pt x="6261100" y="2844800"/>
                  <a:pt x="6311900" y="2730500"/>
                </a:cubicBezTo>
                <a:lnTo>
                  <a:pt x="7150100" y="965200"/>
                </a:lnTo>
                <a:cubicBezTo>
                  <a:pt x="7188200" y="876300"/>
                  <a:pt x="7137400" y="787400"/>
                  <a:pt x="7035800" y="736600"/>
                </a:cubicBezTo>
                <a:cubicBezTo>
                  <a:pt x="6299200" y="279400"/>
                  <a:pt x="5308600" y="0"/>
                  <a:pt x="4368800" y="0"/>
                </a:cubicBezTo>
                <a:cubicBezTo>
                  <a:pt x="1752600" y="0"/>
                  <a:pt x="0" y="1828800"/>
                  <a:pt x="0" y="4572000"/>
                </a:cubicBezTo>
                <a:cubicBezTo>
                  <a:pt x="0" y="7315200"/>
                  <a:pt x="1752600" y="9144000"/>
                  <a:pt x="4368800" y="9144000"/>
                </a:cubicBezTo>
                <a:cubicBezTo>
                  <a:pt x="5308600" y="9144000"/>
                  <a:pt x="6299200" y="8864600"/>
                  <a:pt x="7035800" y="8407400"/>
                </a:cubicBezTo>
                <a:cubicBezTo>
                  <a:pt x="7137400" y="8356600"/>
                  <a:pt x="7188200" y="8267700"/>
                  <a:pt x="7150100" y="8178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" name="Freeform 629"/>
          <p:cNvSpPr/>
          <p:nvPr/>
        </p:nvSpPr>
        <p:spPr>
          <a:xfrm rot="-5400000">
            <a:off x="334015" y="5588831"/>
            <a:ext cx="901700" cy="914400"/>
          </a:xfrm>
          <a:custGeom>
            <a:avLst/>
            <a:gdLst/>
            <a:ahLst/>
            <a:cxnLst/>
            <a:rect l="0" t="0" r="0" b="0"/>
            <a:pathLst>
              <a:path w="9017000" h="9144000">
                <a:moveTo>
                  <a:pt x="4508500" y="9144000"/>
                </a:moveTo>
                <a:cubicBezTo>
                  <a:pt x="1803400" y="9144000"/>
                  <a:pt x="0" y="7315200"/>
                  <a:pt x="0" y="4584700"/>
                </a:cubicBezTo>
                <a:cubicBezTo>
                  <a:pt x="0" y="1828800"/>
                  <a:pt x="1803400" y="0"/>
                  <a:pt x="4508500" y="0"/>
                </a:cubicBezTo>
                <a:cubicBezTo>
                  <a:pt x="7213600" y="0"/>
                  <a:pt x="9017000" y="1828800"/>
                  <a:pt x="9017000" y="4584700"/>
                </a:cubicBezTo>
                <a:cubicBezTo>
                  <a:pt x="9017000" y="7315200"/>
                  <a:pt x="7213600" y="9144000"/>
                  <a:pt x="4508500" y="9144000"/>
                </a:cubicBezTo>
                <a:close/>
                <a:moveTo>
                  <a:pt x="4508500" y="2565400"/>
                </a:moveTo>
                <a:cubicBezTo>
                  <a:pt x="3467100" y="2565400"/>
                  <a:pt x="2768600" y="3378200"/>
                  <a:pt x="2768600" y="4584700"/>
                </a:cubicBezTo>
                <a:cubicBezTo>
                  <a:pt x="2768600" y="5791200"/>
                  <a:pt x="3467100" y="6604000"/>
                  <a:pt x="4508500" y="6604000"/>
                </a:cubicBezTo>
                <a:cubicBezTo>
                  <a:pt x="5549900" y="6604000"/>
                  <a:pt x="6248400" y="5791200"/>
                  <a:pt x="6248400" y="4584700"/>
                </a:cubicBezTo>
                <a:cubicBezTo>
                  <a:pt x="6248400" y="3378200"/>
                  <a:pt x="5549900" y="2565400"/>
                  <a:pt x="4508500" y="2565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" name="Freeform 630"/>
          <p:cNvSpPr/>
          <p:nvPr/>
        </p:nvSpPr>
        <p:spPr>
          <a:xfrm rot="-5400000">
            <a:off x="412120" y="4626806"/>
            <a:ext cx="748030" cy="876300"/>
          </a:xfrm>
          <a:custGeom>
            <a:avLst/>
            <a:gdLst/>
            <a:ahLst/>
            <a:cxnLst/>
            <a:rect l="0" t="0" r="0" b="0"/>
            <a:pathLst>
              <a:path w="7480300" h="8763000">
                <a:moveTo>
                  <a:pt x="5041900" y="0"/>
                </a:moveTo>
                <a:cubicBezTo>
                  <a:pt x="4953000" y="0"/>
                  <a:pt x="4864100" y="88900"/>
                  <a:pt x="4864100" y="190500"/>
                </a:cubicBezTo>
                <a:lnTo>
                  <a:pt x="4864100" y="4114800"/>
                </a:lnTo>
                <a:lnTo>
                  <a:pt x="2667000" y="165100"/>
                </a:lnTo>
                <a:cubicBezTo>
                  <a:pt x="2616200" y="63500"/>
                  <a:pt x="2489200" y="0"/>
                  <a:pt x="2374900" y="0"/>
                </a:cubicBezTo>
                <a:lnTo>
                  <a:pt x="177800" y="0"/>
                </a:lnTo>
                <a:cubicBezTo>
                  <a:pt x="76200" y="0"/>
                  <a:pt x="0" y="88900"/>
                  <a:pt x="0" y="190500"/>
                </a:cubicBezTo>
                <a:lnTo>
                  <a:pt x="0" y="8585200"/>
                </a:lnTo>
                <a:cubicBezTo>
                  <a:pt x="0" y="8674100"/>
                  <a:pt x="76200" y="8763000"/>
                  <a:pt x="177800" y="8763000"/>
                </a:cubicBezTo>
                <a:lnTo>
                  <a:pt x="2425700" y="8763000"/>
                </a:lnTo>
                <a:cubicBezTo>
                  <a:pt x="2540000" y="8763000"/>
                  <a:pt x="2616200" y="8674100"/>
                  <a:pt x="2616200" y="8585200"/>
                </a:cubicBezTo>
                <a:lnTo>
                  <a:pt x="2616200" y="4648200"/>
                </a:lnTo>
                <a:lnTo>
                  <a:pt x="4826000" y="8597900"/>
                </a:lnTo>
                <a:cubicBezTo>
                  <a:pt x="4889500" y="8699500"/>
                  <a:pt x="5003800" y="8763000"/>
                  <a:pt x="5092700" y="8763000"/>
                </a:cubicBezTo>
                <a:lnTo>
                  <a:pt x="7289800" y="8763000"/>
                </a:lnTo>
                <a:cubicBezTo>
                  <a:pt x="7404100" y="8763000"/>
                  <a:pt x="7480300" y="8674100"/>
                  <a:pt x="7480300" y="8585200"/>
                </a:cubicBezTo>
                <a:lnTo>
                  <a:pt x="7480300" y="190500"/>
                </a:lnTo>
                <a:cubicBezTo>
                  <a:pt x="7480300" y="88900"/>
                  <a:pt x="7404100" y="0"/>
                  <a:pt x="7289800" y="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" name="Freeform 631"/>
          <p:cNvSpPr/>
          <p:nvPr/>
        </p:nvSpPr>
        <p:spPr>
          <a:xfrm rot="-5400000">
            <a:off x="426090" y="3770826"/>
            <a:ext cx="720090" cy="876300"/>
          </a:xfrm>
          <a:custGeom>
            <a:avLst/>
            <a:gdLst/>
            <a:ahLst/>
            <a:cxnLst/>
            <a:rect l="0" t="0" r="0" b="0"/>
            <a:pathLst>
              <a:path w="7200900" h="8763000">
                <a:moveTo>
                  <a:pt x="177800" y="0"/>
                </a:moveTo>
                <a:cubicBezTo>
                  <a:pt x="88900" y="0"/>
                  <a:pt x="0" y="88900"/>
                  <a:pt x="0" y="190500"/>
                </a:cubicBezTo>
                <a:lnTo>
                  <a:pt x="0" y="2108200"/>
                </a:lnTo>
                <a:cubicBezTo>
                  <a:pt x="0" y="2209800"/>
                  <a:pt x="88900" y="2286000"/>
                  <a:pt x="177800" y="2286000"/>
                </a:cubicBezTo>
                <a:lnTo>
                  <a:pt x="2286000" y="2286000"/>
                </a:lnTo>
                <a:lnTo>
                  <a:pt x="2286000" y="8585200"/>
                </a:lnTo>
                <a:cubicBezTo>
                  <a:pt x="2286000" y="8674100"/>
                  <a:pt x="2374900" y="8763000"/>
                  <a:pt x="2476500" y="8763000"/>
                </a:cubicBezTo>
                <a:lnTo>
                  <a:pt x="4724400" y="8763000"/>
                </a:lnTo>
                <a:cubicBezTo>
                  <a:pt x="4826000" y="8763000"/>
                  <a:pt x="4902200" y="8674100"/>
                  <a:pt x="4902200" y="8585200"/>
                </a:cubicBezTo>
                <a:lnTo>
                  <a:pt x="4902200" y="2286000"/>
                </a:lnTo>
                <a:lnTo>
                  <a:pt x="6794500" y="2286000"/>
                </a:lnTo>
                <a:cubicBezTo>
                  <a:pt x="6883400" y="2286000"/>
                  <a:pt x="6985000" y="2209800"/>
                  <a:pt x="6997700" y="2108200"/>
                </a:cubicBezTo>
                <a:lnTo>
                  <a:pt x="7188200" y="177800"/>
                </a:lnTo>
                <a:cubicBezTo>
                  <a:pt x="7200900" y="88900"/>
                  <a:pt x="7124700" y="0"/>
                  <a:pt x="7010400" y="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" name="Freeform 632"/>
          <p:cNvSpPr/>
          <p:nvPr/>
        </p:nvSpPr>
        <p:spPr>
          <a:xfrm rot="-5400000">
            <a:off x="471175" y="2977711"/>
            <a:ext cx="629920" cy="876300"/>
          </a:xfrm>
          <a:custGeom>
            <a:avLst/>
            <a:gdLst/>
            <a:ahLst/>
            <a:cxnLst/>
            <a:rect l="0" t="0" r="0" b="0"/>
            <a:pathLst>
              <a:path w="6299200" h="8763000">
                <a:moveTo>
                  <a:pt x="2641600" y="6477000"/>
                </a:moveTo>
                <a:lnTo>
                  <a:pt x="2641600" y="5397500"/>
                </a:lnTo>
                <a:lnTo>
                  <a:pt x="5105400" y="5397500"/>
                </a:lnTo>
                <a:cubicBezTo>
                  <a:pt x="5219700" y="5397500"/>
                  <a:pt x="5308600" y="5308600"/>
                  <a:pt x="5321300" y="5232400"/>
                </a:cubicBezTo>
                <a:lnTo>
                  <a:pt x="5499100" y="3454400"/>
                </a:lnTo>
                <a:cubicBezTo>
                  <a:pt x="5511800" y="3378200"/>
                  <a:pt x="5448300" y="3289300"/>
                  <a:pt x="5334000" y="3289300"/>
                </a:cubicBezTo>
                <a:lnTo>
                  <a:pt x="2641600" y="3289300"/>
                </a:lnTo>
                <a:lnTo>
                  <a:pt x="2641600" y="2286000"/>
                </a:lnTo>
                <a:lnTo>
                  <a:pt x="5956300" y="2286000"/>
                </a:lnTo>
                <a:cubicBezTo>
                  <a:pt x="6070600" y="2286000"/>
                  <a:pt x="6159500" y="2209800"/>
                  <a:pt x="6159500" y="2095500"/>
                </a:cubicBezTo>
                <a:lnTo>
                  <a:pt x="6159500" y="177800"/>
                </a:lnTo>
                <a:cubicBezTo>
                  <a:pt x="6159500" y="88900"/>
                  <a:pt x="6070600" y="0"/>
                  <a:pt x="5956300" y="0"/>
                </a:cubicBezTo>
                <a:lnTo>
                  <a:pt x="177800" y="0"/>
                </a:lnTo>
                <a:cubicBezTo>
                  <a:pt x="63500" y="0"/>
                  <a:pt x="0" y="63500"/>
                  <a:pt x="0" y="177800"/>
                </a:cubicBezTo>
                <a:lnTo>
                  <a:pt x="0" y="8572500"/>
                </a:lnTo>
                <a:cubicBezTo>
                  <a:pt x="25400" y="8661400"/>
                  <a:pt x="114300" y="8763000"/>
                  <a:pt x="203200" y="8763000"/>
                </a:cubicBezTo>
                <a:lnTo>
                  <a:pt x="6108700" y="8763000"/>
                </a:lnTo>
                <a:cubicBezTo>
                  <a:pt x="6210300" y="8763000"/>
                  <a:pt x="6299200" y="8674100"/>
                  <a:pt x="6299200" y="8585200"/>
                </a:cubicBezTo>
                <a:lnTo>
                  <a:pt x="6299200" y="6642100"/>
                </a:lnTo>
                <a:cubicBezTo>
                  <a:pt x="6299200" y="6553200"/>
                  <a:pt x="6210300" y="6477000"/>
                  <a:pt x="6108700" y="647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" name="Freeform 633"/>
          <p:cNvSpPr/>
          <p:nvPr/>
        </p:nvSpPr>
        <p:spPr>
          <a:xfrm rot="-5400000">
            <a:off x="412120" y="2141416"/>
            <a:ext cx="748030" cy="876300"/>
          </a:xfrm>
          <a:custGeom>
            <a:avLst/>
            <a:gdLst/>
            <a:ahLst/>
            <a:cxnLst/>
            <a:rect l="0" t="0" r="0" b="0"/>
            <a:pathLst>
              <a:path w="7480300" h="8763000">
                <a:moveTo>
                  <a:pt x="5041900" y="0"/>
                </a:moveTo>
                <a:cubicBezTo>
                  <a:pt x="4953000" y="0"/>
                  <a:pt x="4864100" y="88900"/>
                  <a:pt x="4864100" y="190500"/>
                </a:cubicBezTo>
                <a:lnTo>
                  <a:pt x="4864100" y="4114800"/>
                </a:lnTo>
                <a:lnTo>
                  <a:pt x="2667000" y="165100"/>
                </a:lnTo>
                <a:cubicBezTo>
                  <a:pt x="2616200" y="63500"/>
                  <a:pt x="2489200" y="0"/>
                  <a:pt x="2374900" y="0"/>
                </a:cubicBezTo>
                <a:lnTo>
                  <a:pt x="177800" y="0"/>
                </a:lnTo>
                <a:cubicBezTo>
                  <a:pt x="76200" y="0"/>
                  <a:pt x="0" y="88900"/>
                  <a:pt x="0" y="190500"/>
                </a:cubicBezTo>
                <a:lnTo>
                  <a:pt x="0" y="8585200"/>
                </a:lnTo>
                <a:cubicBezTo>
                  <a:pt x="0" y="8674100"/>
                  <a:pt x="76200" y="8763000"/>
                  <a:pt x="177800" y="8763000"/>
                </a:cubicBezTo>
                <a:lnTo>
                  <a:pt x="2425700" y="8763000"/>
                </a:lnTo>
                <a:cubicBezTo>
                  <a:pt x="2540000" y="8763000"/>
                  <a:pt x="2616200" y="8674100"/>
                  <a:pt x="2616200" y="8585200"/>
                </a:cubicBezTo>
                <a:lnTo>
                  <a:pt x="2616200" y="4648200"/>
                </a:lnTo>
                <a:lnTo>
                  <a:pt x="4826000" y="8597900"/>
                </a:lnTo>
                <a:cubicBezTo>
                  <a:pt x="4889500" y="8699500"/>
                  <a:pt x="5003800" y="8763000"/>
                  <a:pt x="5092700" y="8763000"/>
                </a:cubicBezTo>
                <a:lnTo>
                  <a:pt x="7289800" y="8763000"/>
                </a:lnTo>
                <a:cubicBezTo>
                  <a:pt x="7404100" y="8763000"/>
                  <a:pt x="7480300" y="8674100"/>
                  <a:pt x="7480300" y="8585200"/>
                </a:cubicBezTo>
                <a:lnTo>
                  <a:pt x="7480300" y="190500"/>
                </a:lnTo>
                <a:cubicBezTo>
                  <a:pt x="7480300" y="88900"/>
                  <a:pt x="7404100" y="0"/>
                  <a:pt x="7289800" y="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" name="Freeform 634"/>
          <p:cNvSpPr/>
          <p:nvPr/>
        </p:nvSpPr>
        <p:spPr>
          <a:xfrm rot="-5400000">
            <a:off x="426090" y="1285436"/>
            <a:ext cx="720090" cy="876300"/>
          </a:xfrm>
          <a:custGeom>
            <a:avLst/>
            <a:gdLst/>
            <a:ahLst/>
            <a:cxnLst/>
            <a:rect l="0" t="0" r="0" b="0"/>
            <a:pathLst>
              <a:path w="7200900" h="8763000">
                <a:moveTo>
                  <a:pt x="177800" y="0"/>
                </a:moveTo>
                <a:cubicBezTo>
                  <a:pt x="88900" y="0"/>
                  <a:pt x="0" y="88900"/>
                  <a:pt x="0" y="190500"/>
                </a:cubicBezTo>
                <a:lnTo>
                  <a:pt x="0" y="2108200"/>
                </a:lnTo>
                <a:cubicBezTo>
                  <a:pt x="0" y="2209800"/>
                  <a:pt x="88900" y="2286000"/>
                  <a:pt x="177800" y="2286000"/>
                </a:cubicBezTo>
                <a:lnTo>
                  <a:pt x="2286000" y="2286000"/>
                </a:lnTo>
                <a:lnTo>
                  <a:pt x="2286000" y="8585200"/>
                </a:lnTo>
                <a:cubicBezTo>
                  <a:pt x="2286000" y="8674100"/>
                  <a:pt x="2374900" y="8763000"/>
                  <a:pt x="2476500" y="8763000"/>
                </a:cubicBezTo>
                <a:lnTo>
                  <a:pt x="4724400" y="8763000"/>
                </a:lnTo>
                <a:cubicBezTo>
                  <a:pt x="4826000" y="8763000"/>
                  <a:pt x="4902200" y="8674100"/>
                  <a:pt x="4902200" y="8585200"/>
                </a:cubicBezTo>
                <a:lnTo>
                  <a:pt x="4902200" y="2286000"/>
                </a:lnTo>
                <a:lnTo>
                  <a:pt x="6794500" y="2286000"/>
                </a:lnTo>
                <a:cubicBezTo>
                  <a:pt x="6883400" y="2286000"/>
                  <a:pt x="6985000" y="2209800"/>
                  <a:pt x="6997700" y="2108200"/>
                </a:cubicBezTo>
                <a:lnTo>
                  <a:pt x="7188200" y="177800"/>
                </a:lnTo>
                <a:cubicBezTo>
                  <a:pt x="7200900" y="88900"/>
                  <a:pt x="7124700" y="0"/>
                  <a:pt x="7010400" y="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" name="Freeform 635"/>
          <p:cNvSpPr/>
          <p:nvPr/>
        </p:nvSpPr>
        <p:spPr>
          <a:xfrm rot="-5400000">
            <a:off x="471810" y="491686"/>
            <a:ext cx="628650" cy="914400"/>
          </a:xfrm>
          <a:custGeom>
            <a:avLst/>
            <a:gdLst/>
            <a:ahLst/>
            <a:cxnLst/>
            <a:rect l="0" t="0" r="0" b="0"/>
            <a:pathLst>
              <a:path w="6286500" h="9144000">
                <a:moveTo>
                  <a:pt x="101600" y="8077200"/>
                </a:moveTo>
                <a:cubicBezTo>
                  <a:pt x="63500" y="8140700"/>
                  <a:pt x="101600" y="8229600"/>
                  <a:pt x="203200" y="8305800"/>
                </a:cubicBezTo>
                <a:cubicBezTo>
                  <a:pt x="838200" y="8813800"/>
                  <a:pt x="1955800" y="9144000"/>
                  <a:pt x="3022600" y="9144000"/>
                </a:cubicBezTo>
                <a:cubicBezTo>
                  <a:pt x="4978400" y="9144000"/>
                  <a:pt x="6286500" y="8013700"/>
                  <a:pt x="6286500" y="6324600"/>
                </a:cubicBezTo>
                <a:cubicBezTo>
                  <a:pt x="6286500" y="3530600"/>
                  <a:pt x="2692400" y="3581400"/>
                  <a:pt x="2692400" y="2832100"/>
                </a:cubicBezTo>
                <a:cubicBezTo>
                  <a:pt x="2692400" y="2552700"/>
                  <a:pt x="2946400" y="2374900"/>
                  <a:pt x="3340100" y="2374900"/>
                </a:cubicBezTo>
                <a:cubicBezTo>
                  <a:pt x="3784600" y="2413000"/>
                  <a:pt x="4508500" y="2679700"/>
                  <a:pt x="5130800" y="3035300"/>
                </a:cubicBezTo>
                <a:cubicBezTo>
                  <a:pt x="5232400" y="3098800"/>
                  <a:pt x="5321300" y="3060700"/>
                  <a:pt x="5359400" y="2933700"/>
                </a:cubicBezTo>
                <a:lnTo>
                  <a:pt x="6159500" y="1143000"/>
                </a:lnTo>
                <a:cubicBezTo>
                  <a:pt x="6197600" y="1079500"/>
                  <a:pt x="6159500" y="977900"/>
                  <a:pt x="6057900" y="914400"/>
                </a:cubicBezTo>
                <a:cubicBezTo>
                  <a:pt x="5257800" y="368300"/>
                  <a:pt x="4114800" y="0"/>
                  <a:pt x="3213100" y="0"/>
                </a:cubicBezTo>
                <a:cubicBezTo>
                  <a:pt x="1282700" y="0"/>
                  <a:pt x="0" y="1130300"/>
                  <a:pt x="0" y="2832100"/>
                </a:cubicBezTo>
                <a:cubicBezTo>
                  <a:pt x="0" y="5600700"/>
                  <a:pt x="3568700" y="5562600"/>
                  <a:pt x="3568700" y="6311900"/>
                </a:cubicBezTo>
                <a:cubicBezTo>
                  <a:pt x="3568700" y="6604000"/>
                  <a:pt x="3302000" y="6794500"/>
                  <a:pt x="2895600" y="6794500"/>
                </a:cubicBezTo>
                <a:cubicBezTo>
                  <a:pt x="2413000" y="6756400"/>
                  <a:pt x="1714500" y="6515100"/>
                  <a:pt x="1130300" y="6184900"/>
                </a:cubicBezTo>
                <a:cubicBezTo>
                  <a:pt x="1028700" y="6121400"/>
                  <a:pt x="939800" y="6159500"/>
                  <a:pt x="901700" y="6286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" name="Rectangle 636"/>
          <p:cNvSpPr/>
          <p:nvPr/>
        </p:nvSpPr>
        <p:spPr>
          <a:xfrm>
            <a:off x="1464259" y="2072136"/>
            <a:ext cx="1002144" cy="580643"/>
          </a:xfrm>
          <a:prstGeom prst="rect">
            <a:avLst/>
          </a:prstGeom>
        </p:spPr>
      </p:sp>
      <p:sp>
        <p:nvSpPr>
          <p:cNvPr id="637" name="Freeform 637"/>
          <p:cNvSpPr/>
          <p:nvPr/>
        </p:nvSpPr>
        <p:spPr>
          <a:xfrm>
            <a:off x="1478356" y="2303403"/>
            <a:ext cx="140208" cy="269748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" name="Freeform 638"/>
          <p:cNvSpPr/>
          <p:nvPr/>
        </p:nvSpPr>
        <p:spPr>
          <a:xfrm>
            <a:off x="1645996" y="2308737"/>
            <a:ext cx="137160" cy="264414"/>
          </a:xfrm>
          <a:custGeom>
            <a:avLst/>
            <a:gdLst/>
            <a:ahLst/>
            <a:cxnLst/>
            <a:rect l="0" t="0" r="0" b="0"/>
            <a:pathLst>
              <a:path w="4572000" h="8813800">
                <a:moveTo>
                  <a:pt x="2209800" y="8813800"/>
                </a:moveTo>
                <a:lnTo>
                  <a:pt x="2362200" y="8813800"/>
                </a:lnTo>
                <a:cubicBezTo>
                  <a:pt x="3873500" y="8813800"/>
                  <a:pt x="4572000" y="7937500"/>
                  <a:pt x="4572000" y="6223000"/>
                </a:cubicBezTo>
                <a:lnTo>
                  <a:pt x="4572000" y="5181600"/>
                </a:lnTo>
                <a:cubicBezTo>
                  <a:pt x="4572000" y="3543300"/>
                  <a:pt x="4013200" y="2819400"/>
                  <a:pt x="2882900" y="2819400"/>
                </a:cubicBezTo>
                <a:cubicBezTo>
                  <a:pt x="2095500" y="2819400"/>
                  <a:pt x="1651000" y="3175000"/>
                  <a:pt x="1485900" y="3746500"/>
                </a:cubicBezTo>
                <a:lnTo>
                  <a:pt x="1460500" y="3746500"/>
                </a:lnTo>
                <a:lnTo>
                  <a:pt x="1460500" y="1384300"/>
                </a:lnTo>
                <a:lnTo>
                  <a:pt x="4368800" y="1384300"/>
                </a:lnTo>
                <a:lnTo>
                  <a:pt x="4368800" y="0"/>
                </a:lnTo>
                <a:lnTo>
                  <a:pt x="0" y="0"/>
                </a:lnTo>
                <a:lnTo>
                  <a:pt x="0" y="4787900"/>
                </a:lnTo>
                <a:lnTo>
                  <a:pt x="1473200" y="4787900"/>
                </a:lnTo>
                <a:cubicBezTo>
                  <a:pt x="1562100" y="4343400"/>
                  <a:pt x="1828800" y="4140200"/>
                  <a:pt x="2273300" y="4140200"/>
                </a:cubicBezTo>
                <a:cubicBezTo>
                  <a:pt x="2857500" y="4140200"/>
                  <a:pt x="3098800" y="4495800"/>
                  <a:pt x="3098800" y="5410200"/>
                </a:cubicBezTo>
                <a:lnTo>
                  <a:pt x="3098800" y="6362700"/>
                </a:lnTo>
                <a:cubicBezTo>
                  <a:pt x="3098800" y="7150100"/>
                  <a:pt x="2870200" y="7518400"/>
                  <a:pt x="2298700" y="7518400"/>
                </a:cubicBezTo>
                <a:cubicBezTo>
                  <a:pt x="1714500" y="7518400"/>
                  <a:pt x="1473200" y="7150100"/>
                  <a:pt x="1473200" y="6362700"/>
                </a:cubicBezTo>
                <a:lnTo>
                  <a:pt x="1473200" y="5816600"/>
                </a:lnTo>
                <a:lnTo>
                  <a:pt x="0" y="5816600"/>
                </a:lnTo>
                <a:lnTo>
                  <a:pt x="0" y="6223000"/>
                </a:lnTo>
                <a:cubicBezTo>
                  <a:pt x="0" y="7937500"/>
                  <a:pt x="698500" y="8813800"/>
                  <a:pt x="2209800" y="8813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" name="Freeform 639"/>
          <p:cNvSpPr/>
          <p:nvPr/>
        </p:nvSpPr>
        <p:spPr>
          <a:xfrm>
            <a:off x="2026183" y="2297037"/>
            <a:ext cx="116154" cy="146812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" name="Freeform 640"/>
          <p:cNvSpPr/>
          <p:nvPr/>
        </p:nvSpPr>
        <p:spPr>
          <a:xfrm>
            <a:off x="2160688" y="2297037"/>
            <a:ext cx="77939" cy="149834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" name="Freeform 641"/>
          <p:cNvSpPr/>
          <p:nvPr/>
        </p:nvSpPr>
        <p:spPr>
          <a:xfrm>
            <a:off x="2251798" y="2294014"/>
            <a:ext cx="75996" cy="152857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" name="Freeform 642"/>
          <p:cNvSpPr/>
          <p:nvPr/>
        </p:nvSpPr>
        <p:spPr>
          <a:xfrm>
            <a:off x="2342260" y="2297037"/>
            <a:ext cx="25044" cy="146812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" name="Freeform 643"/>
          <p:cNvSpPr/>
          <p:nvPr/>
        </p:nvSpPr>
        <p:spPr>
          <a:xfrm>
            <a:off x="2385009" y="2294014"/>
            <a:ext cx="76212" cy="152857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" name="Rectangle 644"/>
          <p:cNvSpPr/>
          <p:nvPr/>
        </p:nvSpPr>
        <p:spPr>
          <a:xfrm>
            <a:off x="2016251" y="2452444"/>
            <a:ext cx="1749689" cy="530595"/>
          </a:xfrm>
          <a:prstGeom prst="rect">
            <a:avLst/>
          </a:prstGeom>
        </p:spPr>
      </p:sp>
      <p:sp>
        <p:nvSpPr>
          <p:cNvPr id="645" name="Freeform 645"/>
          <p:cNvSpPr/>
          <p:nvPr/>
        </p:nvSpPr>
        <p:spPr>
          <a:xfrm>
            <a:off x="2027224" y="2526449"/>
            <a:ext cx="90982" cy="110642"/>
          </a:xfrm>
          <a:custGeom>
            <a:avLst/>
            <a:gdLst/>
            <a:ahLst/>
            <a:cxnLst/>
            <a:rect l="0" t="0" r="0" b="0"/>
            <a:pathLst>
              <a:path w="7581900" h="9220200">
                <a:moveTo>
                  <a:pt x="7581900" y="0"/>
                </a:moveTo>
                <a:lnTo>
                  <a:pt x="5600700" y="0"/>
                </a:lnTo>
                <a:lnTo>
                  <a:pt x="5600700" y="5448300"/>
                </a:lnTo>
                <a:cubicBezTo>
                  <a:pt x="5600700" y="6553200"/>
                  <a:pt x="4838700" y="7391400"/>
                  <a:pt x="3797300" y="7391400"/>
                </a:cubicBezTo>
                <a:cubicBezTo>
                  <a:pt x="2743200" y="7391400"/>
                  <a:pt x="1981200" y="6553200"/>
                  <a:pt x="1981200" y="5448300"/>
                </a:cubicBezTo>
                <a:lnTo>
                  <a:pt x="1981200" y="0"/>
                </a:lnTo>
                <a:lnTo>
                  <a:pt x="0" y="0"/>
                </a:lnTo>
                <a:lnTo>
                  <a:pt x="0" y="5524500"/>
                </a:lnTo>
                <a:cubicBezTo>
                  <a:pt x="0" y="7645400"/>
                  <a:pt x="1295400" y="9220200"/>
                  <a:pt x="3797300" y="9220200"/>
                </a:cubicBezTo>
                <a:cubicBezTo>
                  <a:pt x="6286500" y="9220200"/>
                  <a:pt x="7581900" y="7645400"/>
                  <a:pt x="7581900" y="552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" name="Freeform 646"/>
          <p:cNvSpPr/>
          <p:nvPr/>
        </p:nvSpPr>
        <p:spPr>
          <a:xfrm>
            <a:off x="2137257" y="2558453"/>
            <a:ext cx="71323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" name="Freeform 647"/>
          <p:cNvSpPr/>
          <p:nvPr/>
        </p:nvSpPr>
        <p:spPr>
          <a:xfrm>
            <a:off x="2221991" y="2519134"/>
            <a:ext cx="80467" cy="117043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" name="Freeform 648"/>
          <p:cNvSpPr/>
          <p:nvPr/>
        </p:nvSpPr>
        <p:spPr>
          <a:xfrm>
            <a:off x="2318461" y="2558453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" name="Freeform 649"/>
          <p:cNvSpPr/>
          <p:nvPr/>
        </p:nvSpPr>
        <p:spPr>
          <a:xfrm>
            <a:off x="2408224" y="2558453"/>
            <a:ext cx="52120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" name="Freeform 650"/>
          <p:cNvSpPr/>
          <p:nvPr/>
        </p:nvSpPr>
        <p:spPr>
          <a:xfrm>
            <a:off x="2467508" y="2558453"/>
            <a:ext cx="80467" cy="112471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" name="Freeform 651"/>
          <p:cNvSpPr/>
          <p:nvPr/>
        </p:nvSpPr>
        <p:spPr>
          <a:xfrm>
            <a:off x="2566263" y="2558453"/>
            <a:ext cx="52120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" name="Freeform 652"/>
          <p:cNvSpPr/>
          <p:nvPr/>
        </p:nvSpPr>
        <p:spPr>
          <a:xfrm>
            <a:off x="2624632" y="2558453"/>
            <a:ext cx="71170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" name="Freeform 653"/>
          <p:cNvSpPr/>
          <p:nvPr/>
        </p:nvSpPr>
        <p:spPr>
          <a:xfrm>
            <a:off x="2707385" y="2519134"/>
            <a:ext cx="80467" cy="117043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" name="Freeform 654"/>
          <p:cNvSpPr/>
          <p:nvPr/>
        </p:nvSpPr>
        <p:spPr>
          <a:xfrm>
            <a:off x="2806141" y="2560282"/>
            <a:ext cx="71323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" name="Freeform 655"/>
          <p:cNvSpPr/>
          <p:nvPr/>
        </p:nvSpPr>
        <p:spPr>
          <a:xfrm>
            <a:off x="2889961" y="2558453"/>
            <a:ext cx="71170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" name="Freeform 656"/>
          <p:cNvSpPr/>
          <p:nvPr/>
        </p:nvSpPr>
        <p:spPr>
          <a:xfrm>
            <a:off x="2968294" y="2538337"/>
            <a:ext cx="57607" cy="9784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" name="Freeform 657"/>
          <p:cNvSpPr/>
          <p:nvPr/>
        </p:nvSpPr>
        <p:spPr>
          <a:xfrm>
            <a:off x="3035198" y="2558453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" name="Freeform 658"/>
          <p:cNvSpPr/>
          <p:nvPr/>
        </p:nvSpPr>
        <p:spPr>
          <a:xfrm>
            <a:off x="3172967" y="2526449"/>
            <a:ext cx="99517" cy="107899"/>
          </a:xfrm>
          <a:custGeom>
            <a:avLst/>
            <a:gdLst/>
            <a:ahLst/>
            <a:cxnLst/>
            <a:rect l="0" t="0" r="0" b="0"/>
            <a:pathLst>
              <a:path w="8293100" h="8991600">
                <a:moveTo>
                  <a:pt x="0" y="8991600"/>
                </a:moveTo>
                <a:lnTo>
                  <a:pt x="3238500" y="8991600"/>
                </a:lnTo>
                <a:cubicBezTo>
                  <a:pt x="5918200" y="8991600"/>
                  <a:pt x="8293100" y="7429500"/>
                  <a:pt x="8293100" y="4521200"/>
                </a:cubicBezTo>
                <a:cubicBezTo>
                  <a:pt x="8293100" y="1231900"/>
                  <a:pt x="5867400" y="0"/>
                  <a:pt x="2971800" y="0"/>
                </a:cubicBezTo>
                <a:lnTo>
                  <a:pt x="0" y="0"/>
                </a:lnTo>
                <a:close/>
                <a:moveTo>
                  <a:pt x="1981200" y="1828800"/>
                </a:moveTo>
                <a:lnTo>
                  <a:pt x="3149600" y="1828800"/>
                </a:lnTo>
                <a:cubicBezTo>
                  <a:pt x="4826000" y="1828800"/>
                  <a:pt x="6235700" y="2654300"/>
                  <a:pt x="6235700" y="4419600"/>
                </a:cubicBezTo>
                <a:cubicBezTo>
                  <a:pt x="6235700" y="6464300"/>
                  <a:pt x="4851400" y="7162800"/>
                  <a:pt x="3009900" y="7162800"/>
                </a:cubicBezTo>
                <a:lnTo>
                  <a:pt x="1981200" y="716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" name="Freeform 659"/>
          <p:cNvSpPr/>
          <p:nvPr/>
        </p:nvSpPr>
        <p:spPr>
          <a:xfrm>
            <a:off x="3283457" y="2558453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" name="Freeform 660"/>
          <p:cNvSpPr/>
          <p:nvPr/>
        </p:nvSpPr>
        <p:spPr>
          <a:xfrm>
            <a:off x="3370478" y="2558453"/>
            <a:ext cx="80467" cy="112471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" name="Freeform 661"/>
          <p:cNvSpPr/>
          <p:nvPr/>
        </p:nvSpPr>
        <p:spPr>
          <a:xfrm>
            <a:off x="3469233" y="2558453"/>
            <a:ext cx="52120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" name="Freeform 662"/>
          <p:cNvSpPr/>
          <p:nvPr/>
        </p:nvSpPr>
        <p:spPr>
          <a:xfrm>
            <a:off x="3526215" y="2558453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" name="Freeform 663"/>
          <p:cNvSpPr/>
          <p:nvPr/>
        </p:nvSpPr>
        <p:spPr>
          <a:xfrm>
            <a:off x="3613693" y="2558453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" name="Freeform 664"/>
          <p:cNvSpPr/>
          <p:nvPr/>
        </p:nvSpPr>
        <p:spPr>
          <a:xfrm>
            <a:off x="3699037" y="2558453"/>
            <a:ext cx="63246" cy="77724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" name="Freeform 665"/>
          <p:cNvSpPr/>
          <p:nvPr/>
        </p:nvSpPr>
        <p:spPr>
          <a:xfrm>
            <a:off x="2030882" y="2831249"/>
            <a:ext cx="72237" cy="107899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" name="Freeform 666"/>
          <p:cNvSpPr/>
          <p:nvPr/>
        </p:nvSpPr>
        <p:spPr>
          <a:xfrm>
            <a:off x="2119579" y="2865997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" name="Freeform 667"/>
          <p:cNvSpPr/>
          <p:nvPr/>
        </p:nvSpPr>
        <p:spPr>
          <a:xfrm>
            <a:off x="2198674" y="2865692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" name="Freeform 668"/>
          <p:cNvSpPr/>
          <p:nvPr/>
        </p:nvSpPr>
        <p:spPr>
          <a:xfrm>
            <a:off x="2275789" y="2823934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" name="Freeform 669"/>
          <p:cNvSpPr/>
          <p:nvPr/>
        </p:nvSpPr>
        <p:spPr>
          <a:xfrm>
            <a:off x="2356865" y="2865997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" name="Freeform 670"/>
          <p:cNvSpPr/>
          <p:nvPr/>
        </p:nvSpPr>
        <p:spPr>
          <a:xfrm>
            <a:off x="2447543" y="2823934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" name="Freeform 671"/>
          <p:cNvSpPr/>
          <p:nvPr/>
        </p:nvSpPr>
        <p:spPr>
          <a:xfrm>
            <a:off x="2478176" y="2865997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" name="Freeform 672"/>
          <p:cNvSpPr/>
          <p:nvPr/>
        </p:nvSpPr>
        <p:spPr>
          <a:xfrm>
            <a:off x="2572664" y="2865997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" name="Freeform 673"/>
          <p:cNvSpPr/>
          <p:nvPr/>
        </p:nvSpPr>
        <p:spPr>
          <a:xfrm>
            <a:off x="2661513" y="2865997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" name="Freeform 674"/>
          <p:cNvSpPr/>
          <p:nvPr/>
        </p:nvSpPr>
        <p:spPr>
          <a:xfrm>
            <a:off x="2746705" y="2822105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" name="Freeform 675"/>
          <p:cNvSpPr/>
          <p:nvPr/>
        </p:nvSpPr>
        <p:spPr>
          <a:xfrm>
            <a:off x="2832049" y="2831249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" name="Freeform 676"/>
          <p:cNvSpPr/>
          <p:nvPr/>
        </p:nvSpPr>
        <p:spPr>
          <a:xfrm>
            <a:off x="2948025" y="2865997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" name="Freeform 677"/>
          <p:cNvSpPr/>
          <p:nvPr/>
        </p:nvSpPr>
        <p:spPr>
          <a:xfrm>
            <a:off x="2989325" y="2847709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" name="Freeform 678"/>
          <p:cNvSpPr/>
          <p:nvPr/>
        </p:nvSpPr>
        <p:spPr>
          <a:xfrm>
            <a:off x="3042818" y="2865997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" name="Rectangle 679"/>
          <p:cNvSpPr/>
          <p:nvPr/>
        </p:nvSpPr>
        <p:spPr>
          <a:xfrm>
            <a:off x="2016251" y="2970909"/>
            <a:ext cx="1640281" cy="220918"/>
          </a:xfrm>
          <a:prstGeom prst="rect">
            <a:avLst/>
          </a:prstGeom>
        </p:spPr>
      </p:sp>
      <p:sp>
        <p:nvSpPr>
          <p:cNvPr id="680" name="Freeform 680"/>
          <p:cNvSpPr/>
          <p:nvPr/>
        </p:nvSpPr>
        <p:spPr>
          <a:xfrm>
            <a:off x="2022043" y="3038209"/>
            <a:ext cx="73152" cy="111556"/>
          </a:xfrm>
          <a:custGeom>
            <a:avLst/>
            <a:gdLst/>
            <a:ahLst/>
            <a:cxnLst/>
            <a:rect l="0" t="0" r="0" b="0"/>
            <a:pathLst>
              <a:path w="6096000" h="9296400">
                <a:moveTo>
                  <a:pt x="3048000" y="0"/>
                </a:moveTo>
                <a:cubicBezTo>
                  <a:pt x="469900" y="0"/>
                  <a:pt x="0" y="2654300"/>
                  <a:pt x="0" y="4648200"/>
                </a:cubicBezTo>
                <a:cubicBezTo>
                  <a:pt x="0" y="6642100"/>
                  <a:pt x="469900" y="9296400"/>
                  <a:pt x="3048000" y="9296400"/>
                </a:cubicBezTo>
                <a:cubicBezTo>
                  <a:pt x="5626100" y="9296400"/>
                  <a:pt x="6096000" y="6642100"/>
                  <a:pt x="6096000" y="4648200"/>
                </a:cubicBezTo>
                <a:cubicBezTo>
                  <a:pt x="6096000" y="2654300"/>
                  <a:pt x="5626100" y="0"/>
                  <a:pt x="3048000" y="0"/>
                </a:cubicBezTo>
                <a:close/>
                <a:moveTo>
                  <a:pt x="3048000" y="838200"/>
                </a:moveTo>
                <a:cubicBezTo>
                  <a:pt x="5003800" y="838200"/>
                  <a:pt x="5181600" y="3225800"/>
                  <a:pt x="5181600" y="4648200"/>
                </a:cubicBezTo>
                <a:cubicBezTo>
                  <a:pt x="5181600" y="6070600"/>
                  <a:pt x="5003800" y="8458200"/>
                  <a:pt x="3048000" y="8458200"/>
                </a:cubicBezTo>
                <a:cubicBezTo>
                  <a:pt x="1092200" y="8458200"/>
                  <a:pt x="914400" y="6070600"/>
                  <a:pt x="914400" y="4648200"/>
                </a:cubicBezTo>
                <a:cubicBezTo>
                  <a:pt x="914400" y="3225800"/>
                  <a:pt x="1092200" y="838200"/>
                  <a:pt x="304800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" name="Freeform 681"/>
          <p:cNvSpPr/>
          <p:nvPr/>
        </p:nvSpPr>
        <p:spPr>
          <a:xfrm>
            <a:off x="2109215" y="3038209"/>
            <a:ext cx="68275" cy="111556"/>
          </a:xfrm>
          <a:custGeom>
            <a:avLst/>
            <a:gdLst/>
            <a:ahLst/>
            <a:cxnLst/>
            <a:rect l="0" t="0" r="0" b="0"/>
            <a:pathLst>
              <a:path w="5689600" h="9296400">
                <a:moveTo>
                  <a:pt x="1676400" y="4381500"/>
                </a:moveTo>
                <a:cubicBezTo>
                  <a:pt x="673100" y="4648200"/>
                  <a:pt x="0" y="5562600"/>
                  <a:pt x="0" y="6743700"/>
                </a:cubicBezTo>
                <a:cubicBezTo>
                  <a:pt x="0" y="8305800"/>
                  <a:pt x="1333500" y="9296400"/>
                  <a:pt x="2844800" y="9296400"/>
                </a:cubicBezTo>
                <a:cubicBezTo>
                  <a:pt x="4356100" y="9296400"/>
                  <a:pt x="5689600" y="8305800"/>
                  <a:pt x="5689600" y="6743700"/>
                </a:cubicBezTo>
                <a:cubicBezTo>
                  <a:pt x="5689600" y="5562600"/>
                  <a:pt x="5016500" y="4648200"/>
                  <a:pt x="4013200" y="4381500"/>
                </a:cubicBezTo>
                <a:lnTo>
                  <a:pt x="4013200" y="4356100"/>
                </a:lnTo>
                <a:cubicBezTo>
                  <a:pt x="4800600" y="4089400"/>
                  <a:pt x="5359400" y="3263900"/>
                  <a:pt x="5359400" y="2349500"/>
                </a:cubicBezTo>
                <a:cubicBezTo>
                  <a:pt x="5359400" y="914400"/>
                  <a:pt x="4191000" y="0"/>
                  <a:pt x="2844800" y="0"/>
                </a:cubicBezTo>
                <a:cubicBezTo>
                  <a:pt x="1498600" y="0"/>
                  <a:pt x="330200" y="914400"/>
                  <a:pt x="330200" y="2349500"/>
                </a:cubicBezTo>
                <a:cubicBezTo>
                  <a:pt x="330200" y="3263900"/>
                  <a:pt x="889000" y="4089400"/>
                  <a:pt x="1676400" y="4356100"/>
                </a:cubicBezTo>
                <a:close/>
                <a:moveTo>
                  <a:pt x="4445000" y="2425700"/>
                </a:moveTo>
                <a:cubicBezTo>
                  <a:pt x="4445000" y="3352800"/>
                  <a:pt x="3746500" y="4013200"/>
                  <a:pt x="2844800" y="4013200"/>
                </a:cubicBezTo>
                <a:cubicBezTo>
                  <a:pt x="1943100" y="4013200"/>
                  <a:pt x="1244600" y="3352800"/>
                  <a:pt x="1244600" y="2425700"/>
                </a:cubicBezTo>
                <a:cubicBezTo>
                  <a:pt x="1244600" y="1498600"/>
                  <a:pt x="1943100" y="838200"/>
                  <a:pt x="2844800" y="838200"/>
                </a:cubicBezTo>
                <a:cubicBezTo>
                  <a:pt x="3746500" y="838200"/>
                  <a:pt x="4445000" y="1498600"/>
                  <a:pt x="4445000" y="2425700"/>
                </a:cubicBezTo>
                <a:close/>
                <a:moveTo>
                  <a:pt x="4775200" y="6616700"/>
                </a:moveTo>
                <a:cubicBezTo>
                  <a:pt x="4775200" y="7670800"/>
                  <a:pt x="4013200" y="8458200"/>
                  <a:pt x="2844800" y="8458200"/>
                </a:cubicBezTo>
                <a:cubicBezTo>
                  <a:pt x="1676400" y="8458200"/>
                  <a:pt x="914400" y="7670800"/>
                  <a:pt x="914400" y="6616700"/>
                </a:cubicBezTo>
                <a:cubicBezTo>
                  <a:pt x="914400" y="5562600"/>
                  <a:pt x="1676400" y="4775200"/>
                  <a:pt x="2844800" y="4775200"/>
                </a:cubicBezTo>
                <a:cubicBezTo>
                  <a:pt x="4013200" y="4775200"/>
                  <a:pt x="4775200" y="5562600"/>
                  <a:pt x="4775200" y="6616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" name="Freeform 682"/>
          <p:cNvSpPr/>
          <p:nvPr/>
        </p:nvSpPr>
        <p:spPr>
          <a:xfrm>
            <a:off x="2488082" y="3040037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" name="Freeform 683"/>
          <p:cNvSpPr/>
          <p:nvPr/>
        </p:nvSpPr>
        <p:spPr>
          <a:xfrm>
            <a:off x="2620060" y="307661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" name="Freeform 684"/>
          <p:cNvSpPr/>
          <p:nvPr/>
        </p:nvSpPr>
        <p:spPr>
          <a:xfrm>
            <a:off x="2698851" y="3074785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" name="Freeform 685"/>
          <p:cNvSpPr/>
          <p:nvPr/>
        </p:nvSpPr>
        <p:spPr>
          <a:xfrm>
            <a:off x="2769717" y="304186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" name="Freeform 686"/>
          <p:cNvSpPr/>
          <p:nvPr/>
        </p:nvSpPr>
        <p:spPr>
          <a:xfrm>
            <a:off x="2802636" y="3074480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" name="Freeform 687"/>
          <p:cNvSpPr/>
          <p:nvPr/>
        </p:nvSpPr>
        <p:spPr>
          <a:xfrm>
            <a:off x="2919374" y="3035770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1841500" y="0"/>
                </a:moveTo>
                <a:cubicBezTo>
                  <a:pt x="635000" y="1651000"/>
                  <a:pt x="0" y="3733800"/>
                  <a:pt x="0" y="5689600"/>
                </a:cubicBezTo>
                <a:cubicBezTo>
                  <a:pt x="0" y="7747000"/>
                  <a:pt x="660400" y="9804400"/>
                  <a:pt x="1790700" y="11379200"/>
                </a:cubicBezTo>
                <a:lnTo>
                  <a:pt x="2463800" y="10871200"/>
                </a:lnTo>
                <a:cubicBezTo>
                  <a:pt x="1409700" y="9118600"/>
                  <a:pt x="838200" y="7785100"/>
                  <a:pt x="838200" y="5689600"/>
                </a:cubicBezTo>
                <a:cubicBezTo>
                  <a:pt x="838200" y="3594100"/>
                  <a:pt x="1435100" y="2171700"/>
                  <a:pt x="2514600" y="431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" name="Freeform 688"/>
          <p:cNvSpPr/>
          <p:nvPr/>
        </p:nvSpPr>
        <p:spPr>
          <a:xfrm>
            <a:off x="2958083" y="3037294"/>
            <a:ext cx="97078" cy="113385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" name="Freeform 689"/>
          <p:cNvSpPr/>
          <p:nvPr/>
        </p:nvSpPr>
        <p:spPr>
          <a:xfrm>
            <a:off x="3076651" y="307478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" name="Freeform 690"/>
          <p:cNvSpPr/>
          <p:nvPr/>
        </p:nvSpPr>
        <p:spPr>
          <a:xfrm>
            <a:off x="3164281" y="307478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" name="Freeform 691"/>
          <p:cNvSpPr/>
          <p:nvPr/>
        </p:nvSpPr>
        <p:spPr>
          <a:xfrm>
            <a:off x="3246120" y="307478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" name="Freeform 692"/>
          <p:cNvSpPr/>
          <p:nvPr/>
        </p:nvSpPr>
        <p:spPr>
          <a:xfrm>
            <a:off x="3334968" y="307478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" name="Freeform 693"/>
          <p:cNvSpPr/>
          <p:nvPr/>
        </p:nvSpPr>
        <p:spPr>
          <a:xfrm>
            <a:off x="3381451" y="307478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" name="Freeform 694"/>
          <p:cNvSpPr/>
          <p:nvPr/>
        </p:nvSpPr>
        <p:spPr>
          <a:xfrm>
            <a:off x="3466490" y="3032722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" name="Freeform 695"/>
          <p:cNvSpPr/>
          <p:nvPr/>
        </p:nvSpPr>
        <p:spPr>
          <a:xfrm>
            <a:off x="3491026" y="3035770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673100" y="11379200"/>
                </a:moveTo>
                <a:cubicBezTo>
                  <a:pt x="1879600" y="9728200"/>
                  <a:pt x="2514600" y="7645400"/>
                  <a:pt x="2514600" y="5689600"/>
                </a:cubicBezTo>
                <a:cubicBezTo>
                  <a:pt x="2514600" y="3632200"/>
                  <a:pt x="1854200" y="1574800"/>
                  <a:pt x="723900" y="0"/>
                </a:cubicBezTo>
                <a:lnTo>
                  <a:pt x="50800" y="508000"/>
                </a:lnTo>
                <a:cubicBezTo>
                  <a:pt x="1104900" y="2260600"/>
                  <a:pt x="1676400" y="3594100"/>
                  <a:pt x="1676400" y="5689600"/>
                </a:cubicBezTo>
                <a:cubicBezTo>
                  <a:pt x="1676400" y="7785100"/>
                  <a:pt x="1079500" y="9207500"/>
                  <a:pt x="0" y="10947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" name="Freeform 696"/>
          <p:cNvSpPr/>
          <p:nvPr/>
        </p:nvSpPr>
        <p:spPr>
          <a:xfrm>
            <a:off x="3539337" y="3133459"/>
            <a:ext cx="22555" cy="35814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" name="Rectangle 697"/>
          <p:cNvSpPr/>
          <p:nvPr/>
        </p:nvSpPr>
        <p:spPr>
          <a:xfrm>
            <a:off x="2016251" y="3160372"/>
            <a:ext cx="2358816" cy="412455"/>
          </a:xfrm>
          <a:prstGeom prst="rect">
            <a:avLst/>
          </a:prstGeom>
        </p:spPr>
      </p:sp>
      <p:sp>
        <p:nvSpPr>
          <p:cNvPr id="698" name="Freeform 698"/>
          <p:cNvSpPr/>
          <p:nvPr/>
        </p:nvSpPr>
        <p:spPr>
          <a:xfrm>
            <a:off x="2488082" y="3230537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" name="Freeform 699"/>
          <p:cNvSpPr/>
          <p:nvPr/>
        </p:nvSpPr>
        <p:spPr>
          <a:xfrm>
            <a:off x="2620060" y="326711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" name="Freeform 700"/>
          <p:cNvSpPr/>
          <p:nvPr/>
        </p:nvSpPr>
        <p:spPr>
          <a:xfrm>
            <a:off x="2698851" y="3265285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" name="Freeform 701"/>
          <p:cNvSpPr/>
          <p:nvPr/>
        </p:nvSpPr>
        <p:spPr>
          <a:xfrm>
            <a:off x="2769717" y="323236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" name="Freeform 702"/>
          <p:cNvSpPr/>
          <p:nvPr/>
        </p:nvSpPr>
        <p:spPr>
          <a:xfrm>
            <a:off x="2802635" y="3264980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" name="Freeform 703"/>
          <p:cNvSpPr/>
          <p:nvPr/>
        </p:nvSpPr>
        <p:spPr>
          <a:xfrm>
            <a:off x="2925775" y="3230537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" name="Freeform 704"/>
          <p:cNvSpPr/>
          <p:nvPr/>
        </p:nvSpPr>
        <p:spPr>
          <a:xfrm>
            <a:off x="3005937" y="326528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" name="Freeform 705"/>
          <p:cNvSpPr/>
          <p:nvPr/>
        </p:nvSpPr>
        <p:spPr>
          <a:xfrm>
            <a:off x="3094786" y="326528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" name="Freeform 706"/>
          <p:cNvSpPr/>
          <p:nvPr/>
        </p:nvSpPr>
        <p:spPr>
          <a:xfrm>
            <a:off x="3136087" y="3221393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" name="Freeform 707"/>
          <p:cNvSpPr/>
          <p:nvPr/>
        </p:nvSpPr>
        <p:spPr>
          <a:xfrm>
            <a:off x="3186379" y="326528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" name="Freeform 708"/>
          <p:cNvSpPr/>
          <p:nvPr/>
        </p:nvSpPr>
        <p:spPr>
          <a:xfrm>
            <a:off x="3280867" y="326528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" name="Freeform 709"/>
          <p:cNvSpPr/>
          <p:nvPr/>
        </p:nvSpPr>
        <p:spPr>
          <a:xfrm>
            <a:off x="3332987" y="3265285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" name="Freeform 710"/>
          <p:cNvSpPr/>
          <p:nvPr/>
        </p:nvSpPr>
        <p:spPr>
          <a:xfrm>
            <a:off x="3459937" y="326528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" name="Freeform 711"/>
          <p:cNvSpPr/>
          <p:nvPr/>
        </p:nvSpPr>
        <p:spPr>
          <a:xfrm>
            <a:off x="3541928" y="326528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" name="Freeform 712"/>
          <p:cNvSpPr/>
          <p:nvPr/>
        </p:nvSpPr>
        <p:spPr>
          <a:xfrm>
            <a:off x="3623767" y="3264980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" name="Freeform 713"/>
          <p:cNvSpPr/>
          <p:nvPr/>
        </p:nvSpPr>
        <p:spPr>
          <a:xfrm>
            <a:off x="3697224" y="326528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" name="Freeform 714"/>
          <p:cNvSpPr/>
          <p:nvPr/>
        </p:nvSpPr>
        <p:spPr>
          <a:xfrm>
            <a:off x="3782263" y="3324721"/>
            <a:ext cx="20726" cy="34747"/>
          </a:xfrm>
          <a:custGeom>
            <a:avLst/>
            <a:gdLst/>
            <a:ahLst/>
            <a:cxnLst/>
            <a:rect l="0" t="0" r="0" b="0"/>
            <a:pathLst>
              <a:path w="1727200" h="2895600">
                <a:moveTo>
                  <a:pt x="0" y="2895600"/>
                </a:moveTo>
                <a:lnTo>
                  <a:pt x="749300" y="2895600"/>
                </a:lnTo>
                <a:lnTo>
                  <a:pt x="1727200" y="0"/>
                </a:lnTo>
                <a:lnTo>
                  <a:pt x="8382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" name="Freeform 715"/>
          <p:cNvSpPr/>
          <p:nvPr/>
        </p:nvSpPr>
        <p:spPr>
          <a:xfrm>
            <a:off x="2488082" y="3421037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" name="Freeform 716"/>
          <p:cNvSpPr/>
          <p:nvPr/>
        </p:nvSpPr>
        <p:spPr>
          <a:xfrm>
            <a:off x="2620060" y="345761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" name="Freeform 717"/>
          <p:cNvSpPr/>
          <p:nvPr/>
        </p:nvSpPr>
        <p:spPr>
          <a:xfrm>
            <a:off x="2698851" y="3455785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" name="Freeform 718"/>
          <p:cNvSpPr/>
          <p:nvPr/>
        </p:nvSpPr>
        <p:spPr>
          <a:xfrm>
            <a:off x="2769717" y="342286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" name="Freeform 719"/>
          <p:cNvSpPr/>
          <p:nvPr/>
        </p:nvSpPr>
        <p:spPr>
          <a:xfrm>
            <a:off x="2802635" y="3455480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" name="Freeform 720"/>
          <p:cNvSpPr/>
          <p:nvPr/>
        </p:nvSpPr>
        <p:spPr>
          <a:xfrm>
            <a:off x="2925775" y="3421037"/>
            <a:ext cx="80772" cy="107899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" name="Freeform 721"/>
          <p:cNvSpPr/>
          <p:nvPr/>
        </p:nvSpPr>
        <p:spPr>
          <a:xfrm>
            <a:off x="3032150" y="342286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" name="Freeform 722"/>
          <p:cNvSpPr/>
          <p:nvPr/>
        </p:nvSpPr>
        <p:spPr>
          <a:xfrm>
            <a:off x="3062782" y="3455785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" name="Freeform 723"/>
          <p:cNvSpPr/>
          <p:nvPr/>
        </p:nvSpPr>
        <p:spPr>
          <a:xfrm>
            <a:off x="3124809" y="343749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" name="Freeform 724"/>
          <p:cNvSpPr/>
          <p:nvPr/>
        </p:nvSpPr>
        <p:spPr>
          <a:xfrm>
            <a:off x="3180587" y="345578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" name="Freeform 725"/>
          <p:cNvSpPr/>
          <p:nvPr/>
        </p:nvSpPr>
        <p:spPr>
          <a:xfrm>
            <a:off x="3275075" y="345578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" name="Freeform 726"/>
          <p:cNvSpPr/>
          <p:nvPr/>
        </p:nvSpPr>
        <p:spPr>
          <a:xfrm>
            <a:off x="3316681" y="3457613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" name="Freeform 727"/>
          <p:cNvSpPr/>
          <p:nvPr/>
        </p:nvSpPr>
        <p:spPr>
          <a:xfrm>
            <a:off x="3437381" y="345578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" name="Freeform 728"/>
          <p:cNvSpPr/>
          <p:nvPr/>
        </p:nvSpPr>
        <p:spPr>
          <a:xfrm>
            <a:off x="3519373" y="345578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" name="Freeform 729"/>
          <p:cNvSpPr/>
          <p:nvPr/>
        </p:nvSpPr>
        <p:spPr>
          <a:xfrm>
            <a:off x="3599992" y="3413722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" name="Freeform 730"/>
          <p:cNvSpPr/>
          <p:nvPr/>
        </p:nvSpPr>
        <p:spPr>
          <a:xfrm>
            <a:off x="3744010" y="3421037"/>
            <a:ext cx="61264" cy="107899"/>
          </a:xfrm>
          <a:custGeom>
            <a:avLst/>
            <a:gdLst/>
            <a:ahLst/>
            <a:cxnLst/>
            <a:rect l="0" t="0" r="0" b="0"/>
            <a:pathLst>
              <a:path w="5105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5105400" y="8991600"/>
                </a:lnTo>
                <a:lnTo>
                  <a:pt x="51054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" name="Freeform 731"/>
          <p:cNvSpPr/>
          <p:nvPr/>
        </p:nvSpPr>
        <p:spPr>
          <a:xfrm>
            <a:off x="3816552" y="342286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" name="Freeform 732"/>
          <p:cNvSpPr/>
          <p:nvPr/>
        </p:nvSpPr>
        <p:spPr>
          <a:xfrm>
            <a:off x="3844289" y="343749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" name="Freeform 733"/>
          <p:cNvSpPr/>
          <p:nvPr/>
        </p:nvSpPr>
        <p:spPr>
          <a:xfrm>
            <a:off x="3900068" y="345578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" name="Freeform 734"/>
          <p:cNvSpPr/>
          <p:nvPr/>
        </p:nvSpPr>
        <p:spPr>
          <a:xfrm>
            <a:off x="3988917" y="345578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" name="Freeform 735"/>
          <p:cNvSpPr/>
          <p:nvPr/>
        </p:nvSpPr>
        <p:spPr>
          <a:xfrm>
            <a:off x="4035399" y="345578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" name="Freeform 736"/>
          <p:cNvSpPr/>
          <p:nvPr/>
        </p:nvSpPr>
        <p:spPr>
          <a:xfrm>
            <a:off x="4109313" y="343749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" name="Freeform 737"/>
          <p:cNvSpPr/>
          <p:nvPr/>
        </p:nvSpPr>
        <p:spPr>
          <a:xfrm>
            <a:off x="4168749" y="345761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" name="Freeform 738"/>
          <p:cNvSpPr/>
          <p:nvPr/>
        </p:nvSpPr>
        <p:spPr>
          <a:xfrm>
            <a:off x="4253940" y="345578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" name="Freeform 739"/>
          <p:cNvSpPr/>
          <p:nvPr/>
        </p:nvSpPr>
        <p:spPr>
          <a:xfrm>
            <a:off x="4297649" y="345578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" name="Rectangle 740"/>
          <p:cNvSpPr/>
          <p:nvPr/>
        </p:nvSpPr>
        <p:spPr>
          <a:xfrm>
            <a:off x="2016251" y="3161409"/>
            <a:ext cx="42367" cy="220918"/>
          </a:xfrm>
          <a:prstGeom prst="rect">
            <a:avLst/>
          </a:prstGeom>
        </p:spPr>
      </p:sp>
      <p:sp>
        <p:nvSpPr>
          <p:cNvPr id="741" name="Rectangle 741"/>
          <p:cNvSpPr/>
          <p:nvPr/>
        </p:nvSpPr>
        <p:spPr>
          <a:xfrm>
            <a:off x="2016251" y="3771009"/>
            <a:ext cx="863803" cy="220918"/>
          </a:xfrm>
          <a:prstGeom prst="rect">
            <a:avLst/>
          </a:prstGeom>
        </p:spPr>
      </p:sp>
      <p:sp>
        <p:nvSpPr>
          <p:cNvPr id="742" name="Freeform 742"/>
          <p:cNvSpPr/>
          <p:nvPr/>
        </p:nvSpPr>
        <p:spPr>
          <a:xfrm>
            <a:off x="2029358" y="3840137"/>
            <a:ext cx="92506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" name="Freeform 743"/>
          <p:cNvSpPr/>
          <p:nvPr/>
        </p:nvSpPr>
        <p:spPr>
          <a:xfrm>
            <a:off x="2140153" y="387671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" name="Freeform 744"/>
          <p:cNvSpPr/>
          <p:nvPr/>
        </p:nvSpPr>
        <p:spPr>
          <a:xfrm>
            <a:off x="2221229" y="387488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" name="Freeform 745"/>
          <p:cNvSpPr/>
          <p:nvPr/>
        </p:nvSpPr>
        <p:spPr>
          <a:xfrm>
            <a:off x="2306269" y="3832822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" name="Freeform 746"/>
          <p:cNvSpPr/>
          <p:nvPr/>
        </p:nvSpPr>
        <p:spPr>
          <a:xfrm>
            <a:off x="2385059" y="3840137"/>
            <a:ext cx="92506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" name="Freeform 747"/>
          <p:cNvSpPr/>
          <p:nvPr/>
        </p:nvSpPr>
        <p:spPr>
          <a:xfrm>
            <a:off x="2492197" y="387488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" name="Freeform 748"/>
          <p:cNvSpPr/>
          <p:nvPr/>
        </p:nvSpPr>
        <p:spPr>
          <a:xfrm>
            <a:off x="2576931" y="3874885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" name="Freeform 749"/>
          <p:cNvSpPr/>
          <p:nvPr/>
        </p:nvSpPr>
        <p:spPr>
          <a:xfrm>
            <a:off x="2674162" y="387488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" name="Freeform 750"/>
          <p:cNvSpPr/>
          <p:nvPr/>
        </p:nvSpPr>
        <p:spPr>
          <a:xfrm>
            <a:off x="2717901" y="387488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" name="Freeform 751"/>
          <p:cNvSpPr/>
          <p:nvPr/>
        </p:nvSpPr>
        <p:spPr>
          <a:xfrm>
            <a:off x="2802636" y="387488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" name="Rectangle 752"/>
          <p:cNvSpPr/>
          <p:nvPr/>
        </p:nvSpPr>
        <p:spPr>
          <a:xfrm>
            <a:off x="2016251" y="3979797"/>
            <a:ext cx="2625394" cy="411418"/>
          </a:xfrm>
          <a:prstGeom prst="rect">
            <a:avLst/>
          </a:prstGeom>
        </p:spPr>
      </p:sp>
      <p:sp>
        <p:nvSpPr>
          <p:cNvPr id="753" name="Freeform 753"/>
          <p:cNvSpPr/>
          <p:nvPr/>
        </p:nvSpPr>
        <p:spPr>
          <a:xfrm>
            <a:off x="2032101" y="4048925"/>
            <a:ext cx="37185" cy="107899"/>
          </a:xfrm>
          <a:custGeom>
            <a:avLst/>
            <a:gdLst/>
            <a:ahLst/>
            <a:cxnLst/>
            <a:rect l="0" t="0" r="0" b="0"/>
            <a:pathLst>
              <a:path w="3098800" h="8991600">
                <a:moveTo>
                  <a:pt x="3098800" y="0"/>
                </a:moveTo>
                <a:lnTo>
                  <a:pt x="2286000" y="0"/>
                </a:lnTo>
                <a:lnTo>
                  <a:pt x="0" y="1879600"/>
                </a:lnTo>
                <a:lnTo>
                  <a:pt x="571500" y="2565400"/>
                </a:lnTo>
                <a:lnTo>
                  <a:pt x="2184400" y="1143000"/>
                </a:lnTo>
                <a:lnTo>
                  <a:pt x="2184400" y="8991600"/>
                </a:lnTo>
                <a:lnTo>
                  <a:pt x="30988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" name="Freeform 754"/>
          <p:cNvSpPr/>
          <p:nvPr/>
        </p:nvSpPr>
        <p:spPr>
          <a:xfrm>
            <a:off x="2106777" y="4047097"/>
            <a:ext cx="73152" cy="111556"/>
          </a:xfrm>
          <a:custGeom>
            <a:avLst/>
            <a:gdLst/>
            <a:ahLst/>
            <a:cxnLst/>
            <a:rect l="0" t="0" r="0" b="0"/>
            <a:pathLst>
              <a:path w="6096000" h="9296400">
                <a:moveTo>
                  <a:pt x="3048000" y="0"/>
                </a:moveTo>
                <a:cubicBezTo>
                  <a:pt x="469900" y="0"/>
                  <a:pt x="0" y="2654300"/>
                  <a:pt x="0" y="4648200"/>
                </a:cubicBezTo>
                <a:cubicBezTo>
                  <a:pt x="0" y="6642100"/>
                  <a:pt x="469900" y="9296400"/>
                  <a:pt x="3048000" y="9296400"/>
                </a:cubicBezTo>
                <a:cubicBezTo>
                  <a:pt x="5626100" y="9296400"/>
                  <a:pt x="6096000" y="6642100"/>
                  <a:pt x="6096000" y="4648200"/>
                </a:cubicBezTo>
                <a:cubicBezTo>
                  <a:pt x="6096000" y="2654300"/>
                  <a:pt x="5626100" y="0"/>
                  <a:pt x="3048000" y="0"/>
                </a:cubicBezTo>
                <a:close/>
                <a:moveTo>
                  <a:pt x="3048000" y="838200"/>
                </a:moveTo>
                <a:cubicBezTo>
                  <a:pt x="5003800" y="838200"/>
                  <a:pt x="5181600" y="3225800"/>
                  <a:pt x="5181600" y="4648200"/>
                </a:cubicBezTo>
                <a:cubicBezTo>
                  <a:pt x="5181600" y="6070600"/>
                  <a:pt x="5003800" y="8458200"/>
                  <a:pt x="3048000" y="8458200"/>
                </a:cubicBezTo>
                <a:cubicBezTo>
                  <a:pt x="1092200" y="8458200"/>
                  <a:pt x="914400" y="6070600"/>
                  <a:pt x="914400" y="4648200"/>
                </a:cubicBezTo>
                <a:cubicBezTo>
                  <a:pt x="914400" y="3225800"/>
                  <a:pt x="1092200" y="838200"/>
                  <a:pt x="304800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" name="Freeform 755"/>
          <p:cNvSpPr/>
          <p:nvPr/>
        </p:nvSpPr>
        <p:spPr>
          <a:xfrm>
            <a:off x="2488082" y="4048925"/>
            <a:ext cx="72237" cy="107899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" name="Freeform 756"/>
          <p:cNvSpPr/>
          <p:nvPr/>
        </p:nvSpPr>
        <p:spPr>
          <a:xfrm>
            <a:off x="2576779" y="408367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" name="Freeform 757"/>
          <p:cNvSpPr/>
          <p:nvPr/>
        </p:nvSpPr>
        <p:spPr>
          <a:xfrm>
            <a:off x="2655874" y="408336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" name="Freeform 758"/>
          <p:cNvSpPr/>
          <p:nvPr/>
        </p:nvSpPr>
        <p:spPr>
          <a:xfrm>
            <a:off x="2732989" y="4041610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" name="Freeform 759"/>
          <p:cNvSpPr/>
          <p:nvPr/>
        </p:nvSpPr>
        <p:spPr>
          <a:xfrm>
            <a:off x="2814065" y="408367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" name="Freeform 760"/>
          <p:cNvSpPr/>
          <p:nvPr/>
        </p:nvSpPr>
        <p:spPr>
          <a:xfrm>
            <a:off x="2904743" y="4041610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" name="Freeform 761"/>
          <p:cNvSpPr/>
          <p:nvPr/>
        </p:nvSpPr>
        <p:spPr>
          <a:xfrm>
            <a:off x="2935376" y="408367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" name="Freeform 762"/>
          <p:cNvSpPr/>
          <p:nvPr/>
        </p:nvSpPr>
        <p:spPr>
          <a:xfrm>
            <a:off x="3029864" y="4083673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" name="Freeform 763"/>
          <p:cNvSpPr/>
          <p:nvPr/>
        </p:nvSpPr>
        <p:spPr>
          <a:xfrm>
            <a:off x="3118713" y="408367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" name="Freeform 764"/>
          <p:cNvSpPr/>
          <p:nvPr/>
        </p:nvSpPr>
        <p:spPr>
          <a:xfrm>
            <a:off x="3203905" y="4039781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" name="Freeform 765"/>
          <p:cNvSpPr/>
          <p:nvPr/>
        </p:nvSpPr>
        <p:spPr>
          <a:xfrm>
            <a:off x="3289248" y="4048925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" name="Freeform 766"/>
          <p:cNvSpPr/>
          <p:nvPr/>
        </p:nvSpPr>
        <p:spPr>
          <a:xfrm>
            <a:off x="3405225" y="4083673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" name="Freeform 767"/>
          <p:cNvSpPr/>
          <p:nvPr/>
        </p:nvSpPr>
        <p:spPr>
          <a:xfrm>
            <a:off x="3446526" y="406538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" name="Freeform 768"/>
          <p:cNvSpPr/>
          <p:nvPr/>
        </p:nvSpPr>
        <p:spPr>
          <a:xfrm>
            <a:off x="3500018" y="4083673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" name="Freeform 769"/>
          <p:cNvSpPr/>
          <p:nvPr/>
        </p:nvSpPr>
        <p:spPr>
          <a:xfrm>
            <a:off x="3613251" y="405075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" name="Freeform 770"/>
          <p:cNvSpPr/>
          <p:nvPr/>
        </p:nvSpPr>
        <p:spPr>
          <a:xfrm>
            <a:off x="3649065" y="408367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" name="Freeform 771"/>
          <p:cNvSpPr/>
          <p:nvPr/>
        </p:nvSpPr>
        <p:spPr>
          <a:xfrm>
            <a:off x="3780586" y="4048925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" name="Freeform 772"/>
          <p:cNvSpPr/>
          <p:nvPr/>
        </p:nvSpPr>
        <p:spPr>
          <a:xfrm>
            <a:off x="3912564" y="408550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" name="Freeform 773"/>
          <p:cNvSpPr/>
          <p:nvPr/>
        </p:nvSpPr>
        <p:spPr>
          <a:xfrm>
            <a:off x="3991355" y="4083673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" name="Freeform 774"/>
          <p:cNvSpPr/>
          <p:nvPr/>
        </p:nvSpPr>
        <p:spPr>
          <a:xfrm>
            <a:off x="4062221" y="405075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" name="Freeform 775"/>
          <p:cNvSpPr/>
          <p:nvPr/>
        </p:nvSpPr>
        <p:spPr>
          <a:xfrm>
            <a:off x="4095140" y="408336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" name="Freeform 776"/>
          <p:cNvSpPr/>
          <p:nvPr/>
        </p:nvSpPr>
        <p:spPr>
          <a:xfrm>
            <a:off x="4210964" y="408367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" name="Freeform 777"/>
          <p:cNvSpPr/>
          <p:nvPr/>
        </p:nvSpPr>
        <p:spPr>
          <a:xfrm>
            <a:off x="4292955" y="408367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" name="Freeform 778"/>
          <p:cNvSpPr/>
          <p:nvPr/>
        </p:nvSpPr>
        <p:spPr>
          <a:xfrm>
            <a:off x="4373575" y="404161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" name="Freeform 779"/>
          <p:cNvSpPr/>
          <p:nvPr/>
        </p:nvSpPr>
        <p:spPr>
          <a:xfrm>
            <a:off x="2488082" y="4239425"/>
            <a:ext cx="72237" cy="107899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" name="Freeform 780"/>
          <p:cNvSpPr/>
          <p:nvPr/>
        </p:nvSpPr>
        <p:spPr>
          <a:xfrm>
            <a:off x="2576779" y="427417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" name="Freeform 781"/>
          <p:cNvSpPr/>
          <p:nvPr/>
        </p:nvSpPr>
        <p:spPr>
          <a:xfrm>
            <a:off x="2655874" y="427386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" name="Freeform 782"/>
          <p:cNvSpPr/>
          <p:nvPr/>
        </p:nvSpPr>
        <p:spPr>
          <a:xfrm>
            <a:off x="2732989" y="4232110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" name="Freeform 783"/>
          <p:cNvSpPr/>
          <p:nvPr/>
        </p:nvSpPr>
        <p:spPr>
          <a:xfrm>
            <a:off x="2814065" y="427417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" name="Freeform 784"/>
          <p:cNvSpPr/>
          <p:nvPr/>
        </p:nvSpPr>
        <p:spPr>
          <a:xfrm>
            <a:off x="2904743" y="4232110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" name="Freeform 785"/>
          <p:cNvSpPr/>
          <p:nvPr/>
        </p:nvSpPr>
        <p:spPr>
          <a:xfrm>
            <a:off x="2935376" y="427417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" name="Freeform 786"/>
          <p:cNvSpPr/>
          <p:nvPr/>
        </p:nvSpPr>
        <p:spPr>
          <a:xfrm>
            <a:off x="3029864" y="4274173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" name="Freeform 787"/>
          <p:cNvSpPr/>
          <p:nvPr/>
        </p:nvSpPr>
        <p:spPr>
          <a:xfrm>
            <a:off x="3118713" y="427417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" name="Freeform 788"/>
          <p:cNvSpPr/>
          <p:nvPr/>
        </p:nvSpPr>
        <p:spPr>
          <a:xfrm>
            <a:off x="3203905" y="4230281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" name="Freeform 789"/>
          <p:cNvSpPr/>
          <p:nvPr/>
        </p:nvSpPr>
        <p:spPr>
          <a:xfrm>
            <a:off x="3296869" y="4236682"/>
            <a:ext cx="69494" cy="113385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" name="Freeform 790"/>
          <p:cNvSpPr/>
          <p:nvPr/>
        </p:nvSpPr>
        <p:spPr>
          <a:xfrm>
            <a:off x="3381298" y="427386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" name="Freeform 791"/>
          <p:cNvSpPr/>
          <p:nvPr/>
        </p:nvSpPr>
        <p:spPr>
          <a:xfrm>
            <a:off x="3458413" y="424125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" name="Freeform 792"/>
          <p:cNvSpPr/>
          <p:nvPr/>
        </p:nvSpPr>
        <p:spPr>
          <a:xfrm>
            <a:off x="3491331" y="427417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" name="Freeform 793"/>
          <p:cNvSpPr/>
          <p:nvPr/>
        </p:nvSpPr>
        <p:spPr>
          <a:xfrm>
            <a:off x="3578961" y="427417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" name="Freeform 794"/>
          <p:cNvSpPr/>
          <p:nvPr/>
        </p:nvSpPr>
        <p:spPr>
          <a:xfrm>
            <a:off x="3660800" y="427386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" name="Freeform 795"/>
          <p:cNvSpPr/>
          <p:nvPr/>
        </p:nvSpPr>
        <p:spPr>
          <a:xfrm>
            <a:off x="3734257" y="427417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" name="Freeform 796"/>
          <p:cNvSpPr/>
          <p:nvPr/>
        </p:nvSpPr>
        <p:spPr>
          <a:xfrm>
            <a:off x="3865016" y="424125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" name="Freeform 797"/>
          <p:cNvSpPr/>
          <p:nvPr/>
        </p:nvSpPr>
        <p:spPr>
          <a:xfrm>
            <a:off x="3900830" y="427417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" name="Freeform 798"/>
          <p:cNvSpPr/>
          <p:nvPr/>
        </p:nvSpPr>
        <p:spPr>
          <a:xfrm>
            <a:off x="4032351" y="4239425"/>
            <a:ext cx="72237" cy="107899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9" name="Freeform 799"/>
          <p:cNvSpPr/>
          <p:nvPr/>
        </p:nvSpPr>
        <p:spPr>
          <a:xfrm>
            <a:off x="4124705" y="427600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" name="Freeform 800"/>
          <p:cNvSpPr/>
          <p:nvPr/>
        </p:nvSpPr>
        <p:spPr>
          <a:xfrm>
            <a:off x="4203496" y="4274173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" name="Freeform 801"/>
          <p:cNvSpPr/>
          <p:nvPr/>
        </p:nvSpPr>
        <p:spPr>
          <a:xfrm>
            <a:off x="4274362" y="424125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" name="Freeform 802"/>
          <p:cNvSpPr/>
          <p:nvPr/>
        </p:nvSpPr>
        <p:spPr>
          <a:xfrm>
            <a:off x="4310176" y="427417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" name="Freeform 803"/>
          <p:cNvSpPr/>
          <p:nvPr/>
        </p:nvSpPr>
        <p:spPr>
          <a:xfrm>
            <a:off x="4392015" y="427417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" name="Freeform 804"/>
          <p:cNvSpPr/>
          <p:nvPr/>
        </p:nvSpPr>
        <p:spPr>
          <a:xfrm>
            <a:off x="4474464" y="4274173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" name="Freeform 805"/>
          <p:cNvSpPr/>
          <p:nvPr/>
        </p:nvSpPr>
        <p:spPr>
          <a:xfrm>
            <a:off x="4539386" y="4274173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" name="Rectangle 806"/>
          <p:cNvSpPr/>
          <p:nvPr/>
        </p:nvSpPr>
        <p:spPr>
          <a:xfrm>
            <a:off x="2016251" y="4589397"/>
            <a:ext cx="1253489" cy="220918"/>
          </a:xfrm>
          <a:prstGeom prst="rect">
            <a:avLst/>
          </a:prstGeom>
        </p:spPr>
      </p:sp>
      <p:sp>
        <p:nvSpPr>
          <p:cNvPr id="807" name="Freeform 807"/>
          <p:cNvSpPr/>
          <p:nvPr/>
        </p:nvSpPr>
        <p:spPr>
          <a:xfrm>
            <a:off x="2030882" y="4658526"/>
            <a:ext cx="72237" cy="107899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" name="Freeform 808"/>
          <p:cNvSpPr/>
          <p:nvPr/>
        </p:nvSpPr>
        <p:spPr>
          <a:xfrm>
            <a:off x="2119579" y="469327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" name="Freeform 809"/>
          <p:cNvSpPr/>
          <p:nvPr/>
        </p:nvSpPr>
        <p:spPr>
          <a:xfrm>
            <a:off x="2198674" y="469296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" name="Freeform 810"/>
          <p:cNvSpPr/>
          <p:nvPr/>
        </p:nvSpPr>
        <p:spPr>
          <a:xfrm>
            <a:off x="2275789" y="4651210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" name="Freeform 811"/>
          <p:cNvSpPr/>
          <p:nvPr/>
        </p:nvSpPr>
        <p:spPr>
          <a:xfrm>
            <a:off x="2356865" y="469327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" name="Freeform 812"/>
          <p:cNvSpPr/>
          <p:nvPr/>
        </p:nvSpPr>
        <p:spPr>
          <a:xfrm>
            <a:off x="2447543" y="4651210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" name="Freeform 813"/>
          <p:cNvSpPr/>
          <p:nvPr/>
        </p:nvSpPr>
        <p:spPr>
          <a:xfrm>
            <a:off x="2478176" y="469327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" name="Freeform 814"/>
          <p:cNvSpPr/>
          <p:nvPr/>
        </p:nvSpPr>
        <p:spPr>
          <a:xfrm>
            <a:off x="2572664" y="4693273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" name="Freeform 815"/>
          <p:cNvSpPr/>
          <p:nvPr/>
        </p:nvSpPr>
        <p:spPr>
          <a:xfrm>
            <a:off x="2661513" y="469327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" name="Freeform 816"/>
          <p:cNvSpPr/>
          <p:nvPr/>
        </p:nvSpPr>
        <p:spPr>
          <a:xfrm>
            <a:off x="2746705" y="4649382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" name="Freeform 817"/>
          <p:cNvSpPr/>
          <p:nvPr/>
        </p:nvSpPr>
        <p:spPr>
          <a:xfrm>
            <a:off x="2846679" y="4658526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" name="Freeform 818"/>
          <p:cNvSpPr/>
          <p:nvPr/>
        </p:nvSpPr>
        <p:spPr>
          <a:xfrm>
            <a:off x="2978657" y="469510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" name="Freeform 819"/>
          <p:cNvSpPr/>
          <p:nvPr/>
        </p:nvSpPr>
        <p:spPr>
          <a:xfrm>
            <a:off x="3057448" y="4693273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" name="Freeform 820"/>
          <p:cNvSpPr/>
          <p:nvPr/>
        </p:nvSpPr>
        <p:spPr>
          <a:xfrm>
            <a:off x="3128314" y="466035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" name="Freeform 821"/>
          <p:cNvSpPr/>
          <p:nvPr/>
        </p:nvSpPr>
        <p:spPr>
          <a:xfrm>
            <a:off x="3161233" y="469296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" name="Rectangle 822"/>
          <p:cNvSpPr/>
          <p:nvPr/>
        </p:nvSpPr>
        <p:spPr>
          <a:xfrm>
            <a:off x="2016251" y="4798185"/>
            <a:ext cx="1727301" cy="220918"/>
          </a:xfrm>
          <a:prstGeom prst="rect">
            <a:avLst/>
          </a:prstGeom>
        </p:spPr>
      </p:sp>
      <p:sp>
        <p:nvSpPr>
          <p:cNvPr id="823" name="Freeform 823"/>
          <p:cNvSpPr/>
          <p:nvPr/>
        </p:nvSpPr>
        <p:spPr>
          <a:xfrm>
            <a:off x="2032101" y="4867314"/>
            <a:ext cx="37185" cy="107899"/>
          </a:xfrm>
          <a:custGeom>
            <a:avLst/>
            <a:gdLst/>
            <a:ahLst/>
            <a:cxnLst/>
            <a:rect l="0" t="0" r="0" b="0"/>
            <a:pathLst>
              <a:path w="3098800" h="8991600">
                <a:moveTo>
                  <a:pt x="3098800" y="0"/>
                </a:moveTo>
                <a:lnTo>
                  <a:pt x="2286000" y="0"/>
                </a:lnTo>
                <a:lnTo>
                  <a:pt x="0" y="1879600"/>
                </a:lnTo>
                <a:lnTo>
                  <a:pt x="571500" y="2565400"/>
                </a:lnTo>
                <a:lnTo>
                  <a:pt x="2184400" y="1143000"/>
                </a:lnTo>
                <a:lnTo>
                  <a:pt x="2184400" y="8991600"/>
                </a:lnTo>
                <a:lnTo>
                  <a:pt x="30988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" name="Freeform 824"/>
          <p:cNvSpPr/>
          <p:nvPr/>
        </p:nvSpPr>
        <p:spPr>
          <a:xfrm>
            <a:off x="2108301" y="4865485"/>
            <a:ext cx="68580" cy="109728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" name="Freeform 825"/>
          <p:cNvSpPr/>
          <p:nvPr/>
        </p:nvSpPr>
        <p:spPr>
          <a:xfrm>
            <a:off x="2472994" y="4867314"/>
            <a:ext cx="94030" cy="107899"/>
          </a:xfrm>
          <a:custGeom>
            <a:avLst/>
            <a:gdLst/>
            <a:ahLst/>
            <a:cxnLst/>
            <a:rect l="0" t="0" r="0" b="0"/>
            <a:pathLst>
              <a:path w="7835900" h="8991600">
                <a:moveTo>
                  <a:pt x="1016000" y="0"/>
                </a:moveTo>
                <a:lnTo>
                  <a:pt x="0" y="0"/>
                </a:lnTo>
                <a:lnTo>
                  <a:pt x="3416300" y="8991600"/>
                </a:lnTo>
                <a:lnTo>
                  <a:pt x="4330700" y="8991600"/>
                </a:lnTo>
                <a:lnTo>
                  <a:pt x="7835900" y="0"/>
                </a:lnTo>
                <a:lnTo>
                  <a:pt x="6845300" y="0"/>
                </a:lnTo>
                <a:lnTo>
                  <a:pt x="3898900" y="7620000"/>
                </a:lnTo>
                <a:lnTo>
                  <a:pt x="38735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" name="Freeform 826"/>
          <p:cNvSpPr/>
          <p:nvPr/>
        </p:nvSpPr>
        <p:spPr>
          <a:xfrm>
            <a:off x="2565501" y="490206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" name="Freeform 827"/>
          <p:cNvSpPr/>
          <p:nvPr/>
        </p:nvSpPr>
        <p:spPr>
          <a:xfrm>
            <a:off x="2655874" y="490175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" name="Freeform 828"/>
          <p:cNvSpPr/>
          <p:nvPr/>
        </p:nvSpPr>
        <p:spPr>
          <a:xfrm>
            <a:off x="2729331" y="490206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" name="Freeform 829"/>
          <p:cNvSpPr/>
          <p:nvPr/>
        </p:nvSpPr>
        <p:spPr>
          <a:xfrm>
            <a:off x="2814370" y="485999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" name="Freeform 830"/>
          <p:cNvSpPr/>
          <p:nvPr/>
        </p:nvSpPr>
        <p:spPr>
          <a:xfrm>
            <a:off x="2894685" y="4867314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" name="Freeform 831"/>
          <p:cNvSpPr/>
          <p:nvPr/>
        </p:nvSpPr>
        <p:spPr>
          <a:xfrm>
            <a:off x="2974848" y="490206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" name="Freeform 832"/>
          <p:cNvSpPr/>
          <p:nvPr/>
        </p:nvSpPr>
        <p:spPr>
          <a:xfrm>
            <a:off x="3063697" y="490206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" name="Freeform 833"/>
          <p:cNvSpPr/>
          <p:nvPr/>
        </p:nvSpPr>
        <p:spPr>
          <a:xfrm>
            <a:off x="3104997" y="4858170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" name="Freeform 834"/>
          <p:cNvSpPr/>
          <p:nvPr/>
        </p:nvSpPr>
        <p:spPr>
          <a:xfrm>
            <a:off x="3155289" y="490206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" name="Freeform 835"/>
          <p:cNvSpPr/>
          <p:nvPr/>
        </p:nvSpPr>
        <p:spPr>
          <a:xfrm>
            <a:off x="3249777" y="490206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" name="Freeform 836"/>
          <p:cNvSpPr/>
          <p:nvPr/>
        </p:nvSpPr>
        <p:spPr>
          <a:xfrm>
            <a:off x="3301898" y="4902061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" name="Freeform 837"/>
          <p:cNvSpPr/>
          <p:nvPr/>
        </p:nvSpPr>
        <p:spPr>
          <a:xfrm>
            <a:off x="3428847" y="490206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" name="Freeform 838"/>
          <p:cNvSpPr/>
          <p:nvPr/>
        </p:nvSpPr>
        <p:spPr>
          <a:xfrm>
            <a:off x="3510838" y="490206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" name="Freeform 839"/>
          <p:cNvSpPr/>
          <p:nvPr/>
        </p:nvSpPr>
        <p:spPr>
          <a:xfrm>
            <a:off x="3592677" y="490175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" name="Freeform 840"/>
          <p:cNvSpPr/>
          <p:nvPr/>
        </p:nvSpPr>
        <p:spPr>
          <a:xfrm>
            <a:off x="3666134" y="490206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" name="Rectangle 841"/>
          <p:cNvSpPr/>
          <p:nvPr/>
        </p:nvSpPr>
        <p:spPr>
          <a:xfrm>
            <a:off x="2016251" y="5102985"/>
            <a:ext cx="1529791" cy="220918"/>
          </a:xfrm>
          <a:prstGeom prst="rect">
            <a:avLst/>
          </a:prstGeom>
        </p:spPr>
      </p:sp>
      <p:sp>
        <p:nvSpPr>
          <p:cNvPr id="842" name="Freeform 842"/>
          <p:cNvSpPr/>
          <p:nvPr/>
        </p:nvSpPr>
        <p:spPr>
          <a:xfrm>
            <a:off x="2032101" y="5172114"/>
            <a:ext cx="37185" cy="107899"/>
          </a:xfrm>
          <a:custGeom>
            <a:avLst/>
            <a:gdLst/>
            <a:ahLst/>
            <a:cxnLst/>
            <a:rect l="0" t="0" r="0" b="0"/>
            <a:pathLst>
              <a:path w="3098800" h="8991600">
                <a:moveTo>
                  <a:pt x="3098800" y="0"/>
                </a:moveTo>
                <a:lnTo>
                  <a:pt x="2286000" y="0"/>
                </a:lnTo>
                <a:lnTo>
                  <a:pt x="0" y="1879600"/>
                </a:lnTo>
                <a:lnTo>
                  <a:pt x="571500" y="2565400"/>
                </a:lnTo>
                <a:lnTo>
                  <a:pt x="2184400" y="1143000"/>
                </a:lnTo>
                <a:lnTo>
                  <a:pt x="2184400" y="8991600"/>
                </a:lnTo>
                <a:lnTo>
                  <a:pt x="30988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" name="Freeform 843"/>
          <p:cNvSpPr/>
          <p:nvPr/>
        </p:nvSpPr>
        <p:spPr>
          <a:xfrm>
            <a:off x="2106777" y="5172114"/>
            <a:ext cx="73152" cy="107899"/>
          </a:xfrm>
          <a:custGeom>
            <a:avLst/>
            <a:gdLst/>
            <a:ahLst/>
            <a:cxnLst/>
            <a:rect l="0" t="0" r="0" b="0"/>
            <a:pathLst>
              <a:path w="6096000" h="8991600">
                <a:moveTo>
                  <a:pt x="4800600" y="0"/>
                </a:moveTo>
                <a:lnTo>
                  <a:pt x="3632200" y="0"/>
                </a:lnTo>
                <a:lnTo>
                  <a:pt x="0" y="5816600"/>
                </a:lnTo>
                <a:lnTo>
                  <a:pt x="0" y="6858000"/>
                </a:lnTo>
                <a:lnTo>
                  <a:pt x="3886200" y="6858000"/>
                </a:lnTo>
                <a:lnTo>
                  <a:pt x="3886200" y="8991600"/>
                </a:lnTo>
                <a:lnTo>
                  <a:pt x="4800600" y="8991600"/>
                </a:lnTo>
                <a:lnTo>
                  <a:pt x="4800600" y="6858000"/>
                </a:lnTo>
                <a:lnTo>
                  <a:pt x="6096000" y="6858000"/>
                </a:lnTo>
                <a:lnTo>
                  <a:pt x="6096000" y="6019800"/>
                </a:lnTo>
                <a:lnTo>
                  <a:pt x="4800600" y="6019800"/>
                </a:lnTo>
                <a:close/>
                <a:moveTo>
                  <a:pt x="3886200" y="6019800"/>
                </a:moveTo>
                <a:lnTo>
                  <a:pt x="762000" y="6019800"/>
                </a:lnTo>
                <a:lnTo>
                  <a:pt x="3860800" y="914400"/>
                </a:lnTo>
                <a:lnTo>
                  <a:pt x="3886200" y="914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" name="Freeform 844"/>
          <p:cNvSpPr/>
          <p:nvPr/>
        </p:nvSpPr>
        <p:spPr>
          <a:xfrm>
            <a:off x="2488082" y="5172114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" name="Freeform 845"/>
          <p:cNvSpPr/>
          <p:nvPr/>
        </p:nvSpPr>
        <p:spPr>
          <a:xfrm>
            <a:off x="2620060" y="520869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" name="Freeform 846"/>
          <p:cNvSpPr/>
          <p:nvPr/>
        </p:nvSpPr>
        <p:spPr>
          <a:xfrm>
            <a:off x="2698851" y="520686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" name="Freeform 847"/>
          <p:cNvSpPr/>
          <p:nvPr/>
        </p:nvSpPr>
        <p:spPr>
          <a:xfrm>
            <a:off x="2769717" y="517394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" name="Freeform 848"/>
          <p:cNvSpPr/>
          <p:nvPr/>
        </p:nvSpPr>
        <p:spPr>
          <a:xfrm>
            <a:off x="2802636" y="520655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" name="Freeform 849"/>
          <p:cNvSpPr/>
          <p:nvPr/>
        </p:nvSpPr>
        <p:spPr>
          <a:xfrm>
            <a:off x="2876092" y="520686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" name="Freeform 850"/>
          <p:cNvSpPr/>
          <p:nvPr/>
        </p:nvSpPr>
        <p:spPr>
          <a:xfrm>
            <a:off x="2961131" y="516479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" name="Freeform 851"/>
          <p:cNvSpPr/>
          <p:nvPr/>
        </p:nvSpPr>
        <p:spPr>
          <a:xfrm>
            <a:off x="3028950" y="5172114"/>
            <a:ext cx="83210" cy="107899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" name="Freeform 852"/>
          <p:cNvSpPr/>
          <p:nvPr/>
        </p:nvSpPr>
        <p:spPr>
          <a:xfrm>
            <a:off x="3125266" y="516479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" name="Freeform 853"/>
          <p:cNvSpPr/>
          <p:nvPr/>
        </p:nvSpPr>
        <p:spPr>
          <a:xfrm>
            <a:off x="3206343" y="520686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" name="Freeform 854"/>
          <p:cNvSpPr/>
          <p:nvPr/>
        </p:nvSpPr>
        <p:spPr>
          <a:xfrm>
            <a:off x="3291077" y="520686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" name="Freeform 855"/>
          <p:cNvSpPr/>
          <p:nvPr/>
        </p:nvSpPr>
        <p:spPr>
          <a:xfrm>
            <a:off x="3364991" y="518857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" name="Freeform 856"/>
          <p:cNvSpPr/>
          <p:nvPr/>
        </p:nvSpPr>
        <p:spPr>
          <a:xfrm>
            <a:off x="3424885" y="520686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" name="Freeform 857"/>
          <p:cNvSpPr/>
          <p:nvPr/>
        </p:nvSpPr>
        <p:spPr>
          <a:xfrm>
            <a:off x="3468624" y="520686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" name="Rectangle 858"/>
          <p:cNvSpPr/>
          <p:nvPr/>
        </p:nvSpPr>
        <p:spPr>
          <a:xfrm>
            <a:off x="2016251" y="5407785"/>
            <a:ext cx="2009698" cy="411418"/>
          </a:xfrm>
          <a:prstGeom prst="rect">
            <a:avLst/>
          </a:prstGeom>
        </p:spPr>
      </p:sp>
      <p:sp>
        <p:nvSpPr>
          <p:cNvPr id="859" name="Freeform 859"/>
          <p:cNvSpPr/>
          <p:nvPr/>
        </p:nvSpPr>
        <p:spPr>
          <a:xfrm>
            <a:off x="2032101" y="5476914"/>
            <a:ext cx="37185" cy="107899"/>
          </a:xfrm>
          <a:custGeom>
            <a:avLst/>
            <a:gdLst/>
            <a:ahLst/>
            <a:cxnLst/>
            <a:rect l="0" t="0" r="0" b="0"/>
            <a:pathLst>
              <a:path w="3098800" h="8991600">
                <a:moveTo>
                  <a:pt x="3098800" y="0"/>
                </a:moveTo>
                <a:lnTo>
                  <a:pt x="2286000" y="0"/>
                </a:lnTo>
                <a:lnTo>
                  <a:pt x="0" y="1879600"/>
                </a:lnTo>
                <a:lnTo>
                  <a:pt x="571500" y="2565400"/>
                </a:lnTo>
                <a:lnTo>
                  <a:pt x="2184400" y="1143000"/>
                </a:lnTo>
                <a:lnTo>
                  <a:pt x="2184400" y="8991600"/>
                </a:lnTo>
                <a:lnTo>
                  <a:pt x="30988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" name="Freeform 860"/>
          <p:cNvSpPr/>
          <p:nvPr/>
        </p:nvSpPr>
        <p:spPr>
          <a:xfrm>
            <a:off x="2108301" y="5476914"/>
            <a:ext cx="70104" cy="109728"/>
          </a:xfrm>
          <a:custGeom>
            <a:avLst/>
            <a:gdLst/>
            <a:ahLst/>
            <a:cxnLst/>
            <a:rect l="0" t="0" r="0" b="0"/>
            <a:pathLst>
              <a:path w="5842000" h="9144000">
                <a:moveTo>
                  <a:pt x="4279900" y="0"/>
                </a:moveTo>
                <a:lnTo>
                  <a:pt x="3200400" y="0"/>
                </a:lnTo>
                <a:lnTo>
                  <a:pt x="774700" y="3949700"/>
                </a:lnTo>
                <a:cubicBezTo>
                  <a:pt x="330200" y="4673600"/>
                  <a:pt x="0" y="5372100"/>
                  <a:pt x="0" y="6362700"/>
                </a:cubicBezTo>
                <a:cubicBezTo>
                  <a:pt x="0" y="8013700"/>
                  <a:pt x="1231900" y="9144000"/>
                  <a:pt x="2921000" y="9144000"/>
                </a:cubicBezTo>
                <a:cubicBezTo>
                  <a:pt x="4610100" y="9144000"/>
                  <a:pt x="5842000" y="8013700"/>
                  <a:pt x="5842000" y="6362700"/>
                </a:cubicBezTo>
                <a:cubicBezTo>
                  <a:pt x="5842000" y="4749800"/>
                  <a:pt x="4660900" y="3581400"/>
                  <a:pt x="3098800" y="3581400"/>
                </a:cubicBezTo>
                <a:cubicBezTo>
                  <a:pt x="2692400" y="3581400"/>
                  <a:pt x="2146300" y="3683000"/>
                  <a:pt x="1854200" y="3886200"/>
                </a:cubicBezTo>
                <a:lnTo>
                  <a:pt x="1828800" y="3860800"/>
                </a:lnTo>
                <a:close/>
                <a:moveTo>
                  <a:pt x="914400" y="6362700"/>
                </a:moveTo>
                <a:cubicBezTo>
                  <a:pt x="914400" y="5219700"/>
                  <a:pt x="1739900" y="4419600"/>
                  <a:pt x="2921000" y="4419600"/>
                </a:cubicBezTo>
                <a:cubicBezTo>
                  <a:pt x="4102100" y="4419600"/>
                  <a:pt x="4927600" y="5219700"/>
                  <a:pt x="4927600" y="6362700"/>
                </a:cubicBezTo>
                <a:cubicBezTo>
                  <a:pt x="4927600" y="7505700"/>
                  <a:pt x="4102100" y="8305800"/>
                  <a:pt x="2921000" y="8305800"/>
                </a:cubicBezTo>
                <a:cubicBezTo>
                  <a:pt x="1739900" y="8305800"/>
                  <a:pt x="914400" y="7505700"/>
                  <a:pt x="914400" y="6362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" name="Freeform 861"/>
          <p:cNvSpPr/>
          <p:nvPr/>
        </p:nvSpPr>
        <p:spPr>
          <a:xfrm>
            <a:off x="2480767" y="5474170"/>
            <a:ext cx="112471" cy="113385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" name="Freeform 862"/>
          <p:cNvSpPr/>
          <p:nvPr/>
        </p:nvSpPr>
        <p:spPr>
          <a:xfrm>
            <a:off x="2611983" y="551166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" name="Freeform 863"/>
          <p:cNvSpPr/>
          <p:nvPr/>
        </p:nvSpPr>
        <p:spPr>
          <a:xfrm>
            <a:off x="2655722" y="551135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" name="Freeform 864"/>
          <p:cNvSpPr/>
          <p:nvPr/>
        </p:nvSpPr>
        <p:spPr>
          <a:xfrm>
            <a:off x="2732836" y="546959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" name="Freeform 865"/>
          <p:cNvSpPr/>
          <p:nvPr/>
        </p:nvSpPr>
        <p:spPr>
          <a:xfrm>
            <a:off x="2813913" y="551166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" name="Freeform 866"/>
          <p:cNvSpPr/>
          <p:nvPr/>
        </p:nvSpPr>
        <p:spPr>
          <a:xfrm>
            <a:off x="2896362" y="551166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" name="Freeform 867"/>
          <p:cNvSpPr/>
          <p:nvPr/>
        </p:nvSpPr>
        <p:spPr>
          <a:xfrm>
            <a:off x="2958388" y="549337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" name="Freeform 868"/>
          <p:cNvSpPr/>
          <p:nvPr/>
        </p:nvSpPr>
        <p:spPr>
          <a:xfrm>
            <a:off x="3018281" y="551166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" name="Freeform 869"/>
          <p:cNvSpPr/>
          <p:nvPr/>
        </p:nvSpPr>
        <p:spPr>
          <a:xfrm>
            <a:off x="3064763" y="551166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" name="Freeform 870"/>
          <p:cNvSpPr/>
          <p:nvPr/>
        </p:nvSpPr>
        <p:spPr>
          <a:xfrm>
            <a:off x="3149803" y="546959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" name="Freeform 871"/>
          <p:cNvSpPr/>
          <p:nvPr/>
        </p:nvSpPr>
        <p:spPr>
          <a:xfrm>
            <a:off x="3230117" y="5476914"/>
            <a:ext cx="10972" cy="107899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" name="Freeform 872"/>
          <p:cNvSpPr/>
          <p:nvPr/>
        </p:nvSpPr>
        <p:spPr>
          <a:xfrm>
            <a:off x="3265932" y="551166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" name="Freeform 873"/>
          <p:cNvSpPr/>
          <p:nvPr/>
        </p:nvSpPr>
        <p:spPr>
          <a:xfrm>
            <a:off x="3345484" y="551166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" name="Freeform 874"/>
          <p:cNvSpPr/>
          <p:nvPr/>
        </p:nvSpPr>
        <p:spPr>
          <a:xfrm>
            <a:off x="3407511" y="549337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" name="Freeform 875"/>
          <p:cNvSpPr/>
          <p:nvPr/>
        </p:nvSpPr>
        <p:spPr>
          <a:xfrm>
            <a:off x="3467404" y="551166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" name="Freeform 876"/>
          <p:cNvSpPr/>
          <p:nvPr/>
        </p:nvSpPr>
        <p:spPr>
          <a:xfrm>
            <a:off x="3517544" y="551349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" name="Freeform 877"/>
          <p:cNvSpPr/>
          <p:nvPr/>
        </p:nvSpPr>
        <p:spPr>
          <a:xfrm>
            <a:off x="3601516" y="5511661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" name="Freeform 878"/>
          <p:cNvSpPr/>
          <p:nvPr/>
        </p:nvSpPr>
        <p:spPr>
          <a:xfrm>
            <a:off x="3728465" y="551166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" name="Freeform 879"/>
          <p:cNvSpPr/>
          <p:nvPr/>
        </p:nvSpPr>
        <p:spPr>
          <a:xfrm>
            <a:off x="3816095" y="551166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" name="Freeform 880"/>
          <p:cNvSpPr/>
          <p:nvPr/>
        </p:nvSpPr>
        <p:spPr>
          <a:xfrm>
            <a:off x="3892753" y="549337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" name="Freeform 881"/>
          <p:cNvSpPr/>
          <p:nvPr/>
        </p:nvSpPr>
        <p:spPr>
          <a:xfrm>
            <a:off x="2488082" y="5667414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" name="Freeform 882"/>
          <p:cNvSpPr/>
          <p:nvPr/>
        </p:nvSpPr>
        <p:spPr>
          <a:xfrm>
            <a:off x="2568244" y="570216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" name="Freeform 883"/>
          <p:cNvSpPr/>
          <p:nvPr/>
        </p:nvSpPr>
        <p:spPr>
          <a:xfrm>
            <a:off x="2657093" y="570216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" name="Freeform 884"/>
          <p:cNvSpPr/>
          <p:nvPr/>
        </p:nvSpPr>
        <p:spPr>
          <a:xfrm>
            <a:off x="2698394" y="5658270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" name="Freeform 885"/>
          <p:cNvSpPr/>
          <p:nvPr/>
        </p:nvSpPr>
        <p:spPr>
          <a:xfrm>
            <a:off x="2748686" y="570216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" name="Freeform 886"/>
          <p:cNvSpPr/>
          <p:nvPr/>
        </p:nvSpPr>
        <p:spPr>
          <a:xfrm>
            <a:off x="2843174" y="570216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" name="Freeform 887"/>
          <p:cNvSpPr/>
          <p:nvPr/>
        </p:nvSpPr>
        <p:spPr>
          <a:xfrm>
            <a:off x="2895295" y="5702161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" name="Freeform 888"/>
          <p:cNvSpPr/>
          <p:nvPr/>
        </p:nvSpPr>
        <p:spPr>
          <a:xfrm>
            <a:off x="3022244" y="570216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" name="Freeform 889"/>
          <p:cNvSpPr/>
          <p:nvPr/>
        </p:nvSpPr>
        <p:spPr>
          <a:xfrm>
            <a:off x="3104235" y="570216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" name="Freeform 890"/>
          <p:cNvSpPr/>
          <p:nvPr/>
        </p:nvSpPr>
        <p:spPr>
          <a:xfrm>
            <a:off x="3186074" y="570185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" name="Freeform 891"/>
          <p:cNvSpPr/>
          <p:nvPr/>
        </p:nvSpPr>
        <p:spPr>
          <a:xfrm>
            <a:off x="3259531" y="570216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" name="Rectangle 892"/>
          <p:cNvSpPr/>
          <p:nvPr/>
        </p:nvSpPr>
        <p:spPr>
          <a:xfrm>
            <a:off x="4302252" y="5407785"/>
            <a:ext cx="42367" cy="220918"/>
          </a:xfrm>
          <a:prstGeom prst="rect">
            <a:avLst/>
          </a:prstGeom>
        </p:spPr>
      </p:sp>
      <p:sp>
        <p:nvSpPr>
          <p:cNvPr id="893" name="Rectangle 893"/>
          <p:cNvSpPr/>
          <p:nvPr/>
        </p:nvSpPr>
        <p:spPr>
          <a:xfrm>
            <a:off x="2016251" y="5845935"/>
            <a:ext cx="1577949" cy="220918"/>
          </a:xfrm>
          <a:prstGeom prst="rect">
            <a:avLst/>
          </a:prstGeom>
        </p:spPr>
      </p:sp>
      <p:sp>
        <p:nvSpPr>
          <p:cNvPr id="894" name="Freeform 894"/>
          <p:cNvSpPr/>
          <p:nvPr/>
        </p:nvSpPr>
        <p:spPr>
          <a:xfrm>
            <a:off x="2032101" y="5915064"/>
            <a:ext cx="37185" cy="107899"/>
          </a:xfrm>
          <a:custGeom>
            <a:avLst/>
            <a:gdLst/>
            <a:ahLst/>
            <a:cxnLst/>
            <a:rect l="0" t="0" r="0" b="0"/>
            <a:pathLst>
              <a:path w="3098800" h="8991600">
                <a:moveTo>
                  <a:pt x="3098800" y="0"/>
                </a:moveTo>
                <a:lnTo>
                  <a:pt x="2286000" y="0"/>
                </a:lnTo>
                <a:lnTo>
                  <a:pt x="0" y="1879600"/>
                </a:lnTo>
                <a:lnTo>
                  <a:pt x="571500" y="2565400"/>
                </a:lnTo>
                <a:lnTo>
                  <a:pt x="2184400" y="1143000"/>
                </a:lnTo>
                <a:lnTo>
                  <a:pt x="2184400" y="8991600"/>
                </a:lnTo>
                <a:lnTo>
                  <a:pt x="30988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" name="Freeform 895"/>
          <p:cNvSpPr/>
          <p:nvPr/>
        </p:nvSpPr>
        <p:spPr>
          <a:xfrm>
            <a:off x="2109215" y="5913235"/>
            <a:ext cx="68275" cy="111556"/>
          </a:xfrm>
          <a:custGeom>
            <a:avLst/>
            <a:gdLst/>
            <a:ahLst/>
            <a:cxnLst/>
            <a:rect l="0" t="0" r="0" b="0"/>
            <a:pathLst>
              <a:path w="5689600" h="9296400">
                <a:moveTo>
                  <a:pt x="1676400" y="4381500"/>
                </a:moveTo>
                <a:cubicBezTo>
                  <a:pt x="673100" y="4648200"/>
                  <a:pt x="0" y="5562600"/>
                  <a:pt x="0" y="6743700"/>
                </a:cubicBezTo>
                <a:cubicBezTo>
                  <a:pt x="0" y="8305800"/>
                  <a:pt x="1333500" y="9296400"/>
                  <a:pt x="2844800" y="9296400"/>
                </a:cubicBezTo>
                <a:cubicBezTo>
                  <a:pt x="4356100" y="9296400"/>
                  <a:pt x="5689600" y="8305800"/>
                  <a:pt x="5689600" y="6743700"/>
                </a:cubicBezTo>
                <a:cubicBezTo>
                  <a:pt x="5689600" y="5562600"/>
                  <a:pt x="5016500" y="4648200"/>
                  <a:pt x="4013200" y="4381500"/>
                </a:cubicBezTo>
                <a:lnTo>
                  <a:pt x="4013200" y="4356100"/>
                </a:lnTo>
                <a:cubicBezTo>
                  <a:pt x="4800600" y="4089400"/>
                  <a:pt x="5359400" y="3263900"/>
                  <a:pt x="5359400" y="2349500"/>
                </a:cubicBezTo>
                <a:cubicBezTo>
                  <a:pt x="5359400" y="914400"/>
                  <a:pt x="4191000" y="0"/>
                  <a:pt x="2844800" y="0"/>
                </a:cubicBezTo>
                <a:cubicBezTo>
                  <a:pt x="1498600" y="0"/>
                  <a:pt x="330200" y="914400"/>
                  <a:pt x="330200" y="2349500"/>
                </a:cubicBezTo>
                <a:cubicBezTo>
                  <a:pt x="330200" y="3263900"/>
                  <a:pt x="889000" y="4089400"/>
                  <a:pt x="1676400" y="4356100"/>
                </a:cubicBezTo>
                <a:close/>
                <a:moveTo>
                  <a:pt x="4445000" y="2425700"/>
                </a:moveTo>
                <a:cubicBezTo>
                  <a:pt x="4445000" y="3352800"/>
                  <a:pt x="3746500" y="4013200"/>
                  <a:pt x="2844800" y="4013200"/>
                </a:cubicBezTo>
                <a:cubicBezTo>
                  <a:pt x="1943100" y="4013200"/>
                  <a:pt x="1244600" y="3352800"/>
                  <a:pt x="1244600" y="2425700"/>
                </a:cubicBezTo>
                <a:cubicBezTo>
                  <a:pt x="1244600" y="1498600"/>
                  <a:pt x="1943100" y="838200"/>
                  <a:pt x="2844800" y="838200"/>
                </a:cubicBezTo>
                <a:cubicBezTo>
                  <a:pt x="3746500" y="838200"/>
                  <a:pt x="4445000" y="1498600"/>
                  <a:pt x="4445000" y="2425700"/>
                </a:cubicBezTo>
                <a:close/>
                <a:moveTo>
                  <a:pt x="4775200" y="6616700"/>
                </a:moveTo>
                <a:cubicBezTo>
                  <a:pt x="4775200" y="7670800"/>
                  <a:pt x="4013200" y="8458200"/>
                  <a:pt x="2844800" y="8458200"/>
                </a:cubicBezTo>
                <a:cubicBezTo>
                  <a:pt x="1676400" y="8458200"/>
                  <a:pt x="914400" y="7670800"/>
                  <a:pt x="914400" y="6616700"/>
                </a:cubicBezTo>
                <a:cubicBezTo>
                  <a:pt x="914400" y="5562600"/>
                  <a:pt x="1676400" y="4775200"/>
                  <a:pt x="2844800" y="4775200"/>
                </a:cubicBezTo>
                <a:cubicBezTo>
                  <a:pt x="4013200" y="4775200"/>
                  <a:pt x="4775200" y="5562600"/>
                  <a:pt x="4775200" y="6616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" name="Freeform 896"/>
          <p:cNvSpPr/>
          <p:nvPr/>
        </p:nvSpPr>
        <p:spPr>
          <a:xfrm>
            <a:off x="2488082" y="5915064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" name="Freeform 897"/>
          <p:cNvSpPr/>
          <p:nvPr/>
        </p:nvSpPr>
        <p:spPr>
          <a:xfrm>
            <a:off x="2620060" y="595164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" name="Freeform 898"/>
          <p:cNvSpPr/>
          <p:nvPr/>
        </p:nvSpPr>
        <p:spPr>
          <a:xfrm>
            <a:off x="2698851" y="594981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" name="Freeform 899"/>
          <p:cNvSpPr/>
          <p:nvPr/>
        </p:nvSpPr>
        <p:spPr>
          <a:xfrm>
            <a:off x="2769717" y="591689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" name="Freeform 900"/>
          <p:cNvSpPr/>
          <p:nvPr/>
        </p:nvSpPr>
        <p:spPr>
          <a:xfrm>
            <a:off x="2802636" y="594950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" name="Freeform 901"/>
          <p:cNvSpPr/>
          <p:nvPr/>
        </p:nvSpPr>
        <p:spPr>
          <a:xfrm>
            <a:off x="2925775" y="5915064"/>
            <a:ext cx="68732" cy="107899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" name="Freeform 902"/>
          <p:cNvSpPr/>
          <p:nvPr/>
        </p:nvSpPr>
        <p:spPr>
          <a:xfrm>
            <a:off x="3007613" y="590774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" name="Freeform 903"/>
          <p:cNvSpPr/>
          <p:nvPr/>
        </p:nvSpPr>
        <p:spPr>
          <a:xfrm>
            <a:off x="3105607" y="595164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" name="Freeform 904"/>
          <p:cNvSpPr/>
          <p:nvPr/>
        </p:nvSpPr>
        <p:spPr>
          <a:xfrm>
            <a:off x="3186683" y="594950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" name="Freeform 905"/>
          <p:cNvSpPr/>
          <p:nvPr/>
        </p:nvSpPr>
        <p:spPr>
          <a:xfrm>
            <a:off x="3260140" y="594981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" name="Freeform 906"/>
          <p:cNvSpPr/>
          <p:nvPr/>
        </p:nvSpPr>
        <p:spPr>
          <a:xfrm>
            <a:off x="3334055" y="593152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" name="Freeform 907"/>
          <p:cNvSpPr/>
          <p:nvPr/>
        </p:nvSpPr>
        <p:spPr>
          <a:xfrm>
            <a:off x="3393490" y="591689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" name="Freeform 908"/>
          <p:cNvSpPr/>
          <p:nvPr/>
        </p:nvSpPr>
        <p:spPr>
          <a:xfrm>
            <a:off x="3426409" y="594981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" name="Freeform 909"/>
          <p:cNvSpPr/>
          <p:nvPr/>
        </p:nvSpPr>
        <p:spPr>
          <a:xfrm>
            <a:off x="3519677" y="594981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" name="Rectangle 910"/>
          <p:cNvSpPr/>
          <p:nvPr/>
        </p:nvSpPr>
        <p:spPr>
          <a:xfrm>
            <a:off x="2016251" y="6150735"/>
            <a:ext cx="1868424" cy="220918"/>
          </a:xfrm>
          <a:prstGeom prst="rect">
            <a:avLst/>
          </a:prstGeom>
        </p:spPr>
      </p:sp>
      <p:sp>
        <p:nvSpPr>
          <p:cNvPr id="911" name="Freeform 911"/>
          <p:cNvSpPr/>
          <p:nvPr/>
        </p:nvSpPr>
        <p:spPr>
          <a:xfrm>
            <a:off x="2023567" y="6218035"/>
            <a:ext cx="68580" cy="109728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" name="Freeform 912"/>
          <p:cNvSpPr/>
          <p:nvPr/>
        </p:nvSpPr>
        <p:spPr>
          <a:xfrm>
            <a:off x="2106777" y="6218035"/>
            <a:ext cx="73152" cy="111556"/>
          </a:xfrm>
          <a:custGeom>
            <a:avLst/>
            <a:gdLst/>
            <a:ahLst/>
            <a:cxnLst/>
            <a:rect l="0" t="0" r="0" b="0"/>
            <a:pathLst>
              <a:path w="6096000" h="9296400">
                <a:moveTo>
                  <a:pt x="3048000" y="0"/>
                </a:moveTo>
                <a:cubicBezTo>
                  <a:pt x="469900" y="0"/>
                  <a:pt x="0" y="2654300"/>
                  <a:pt x="0" y="4648200"/>
                </a:cubicBezTo>
                <a:cubicBezTo>
                  <a:pt x="0" y="6642100"/>
                  <a:pt x="469900" y="9296400"/>
                  <a:pt x="3048000" y="9296400"/>
                </a:cubicBezTo>
                <a:cubicBezTo>
                  <a:pt x="5626100" y="9296400"/>
                  <a:pt x="6096000" y="6642100"/>
                  <a:pt x="6096000" y="4648200"/>
                </a:cubicBezTo>
                <a:cubicBezTo>
                  <a:pt x="6096000" y="2654300"/>
                  <a:pt x="5626100" y="0"/>
                  <a:pt x="3048000" y="0"/>
                </a:cubicBezTo>
                <a:close/>
                <a:moveTo>
                  <a:pt x="3048000" y="838200"/>
                </a:moveTo>
                <a:cubicBezTo>
                  <a:pt x="5003800" y="838200"/>
                  <a:pt x="5181600" y="3225800"/>
                  <a:pt x="5181600" y="4648200"/>
                </a:cubicBezTo>
                <a:cubicBezTo>
                  <a:pt x="5181600" y="6070600"/>
                  <a:pt x="5003800" y="8458200"/>
                  <a:pt x="3048000" y="8458200"/>
                </a:cubicBezTo>
                <a:cubicBezTo>
                  <a:pt x="1092200" y="8458200"/>
                  <a:pt x="914400" y="6070600"/>
                  <a:pt x="914400" y="4648200"/>
                </a:cubicBezTo>
                <a:cubicBezTo>
                  <a:pt x="914400" y="3225800"/>
                  <a:pt x="1092200" y="838200"/>
                  <a:pt x="304800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" name="Freeform 913"/>
          <p:cNvSpPr/>
          <p:nvPr/>
        </p:nvSpPr>
        <p:spPr>
          <a:xfrm>
            <a:off x="2488082" y="6219864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" name="Freeform 914"/>
          <p:cNvSpPr/>
          <p:nvPr/>
        </p:nvSpPr>
        <p:spPr>
          <a:xfrm>
            <a:off x="2571902" y="622169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" name="Freeform 915"/>
          <p:cNvSpPr/>
          <p:nvPr/>
        </p:nvSpPr>
        <p:spPr>
          <a:xfrm>
            <a:off x="2604820" y="625461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" name="Freeform 916"/>
          <p:cNvSpPr/>
          <p:nvPr/>
        </p:nvSpPr>
        <p:spPr>
          <a:xfrm>
            <a:off x="2686811" y="625461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" name="Freeform 917"/>
          <p:cNvSpPr/>
          <p:nvPr/>
        </p:nvSpPr>
        <p:spPr>
          <a:xfrm>
            <a:off x="2768650" y="625461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" name="Freeform 918"/>
          <p:cNvSpPr/>
          <p:nvPr/>
        </p:nvSpPr>
        <p:spPr>
          <a:xfrm>
            <a:off x="2908706" y="6219864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" name="Freeform 919"/>
          <p:cNvSpPr/>
          <p:nvPr/>
        </p:nvSpPr>
        <p:spPr>
          <a:xfrm>
            <a:off x="2988868" y="625461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" name="Freeform 920"/>
          <p:cNvSpPr/>
          <p:nvPr/>
        </p:nvSpPr>
        <p:spPr>
          <a:xfrm>
            <a:off x="3077718" y="625461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" name="Freeform 921"/>
          <p:cNvSpPr/>
          <p:nvPr/>
        </p:nvSpPr>
        <p:spPr>
          <a:xfrm>
            <a:off x="3119018" y="6210720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" name="Freeform 922"/>
          <p:cNvSpPr/>
          <p:nvPr/>
        </p:nvSpPr>
        <p:spPr>
          <a:xfrm>
            <a:off x="3169310" y="625461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" name="Freeform 923"/>
          <p:cNvSpPr/>
          <p:nvPr/>
        </p:nvSpPr>
        <p:spPr>
          <a:xfrm>
            <a:off x="3263798" y="625461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" name="Freeform 924"/>
          <p:cNvSpPr/>
          <p:nvPr/>
        </p:nvSpPr>
        <p:spPr>
          <a:xfrm>
            <a:off x="3315919" y="6254611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" name="Freeform 925"/>
          <p:cNvSpPr/>
          <p:nvPr/>
        </p:nvSpPr>
        <p:spPr>
          <a:xfrm>
            <a:off x="3442868" y="625461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" name="Freeform 926"/>
          <p:cNvSpPr/>
          <p:nvPr/>
        </p:nvSpPr>
        <p:spPr>
          <a:xfrm>
            <a:off x="3524859" y="625461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" name="Freeform 927"/>
          <p:cNvSpPr/>
          <p:nvPr/>
        </p:nvSpPr>
        <p:spPr>
          <a:xfrm>
            <a:off x="3606698" y="625430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" name="Freeform 928"/>
          <p:cNvSpPr/>
          <p:nvPr/>
        </p:nvSpPr>
        <p:spPr>
          <a:xfrm>
            <a:off x="3680155" y="625461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" name="Freeform 929"/>
          <p:cNvSpPr/>
          <p:nvPr/>
        </p:nvSpPr>
        <p:spPr>
          <a:xfrm>
            <a:off x="3767480" y="6313285"/>
            <a:ext cx="22555" cy="35814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" name="Rectangle 930"/>
          <p:cNvSpPr/>
          <p:nvPr/>
        </p:nvSpPr>
        <p:spPr>
          <a:xfrm>
            <a:off x="2016251" y="6341235"/>
            <a:ext cx="1984705" cy="411418"/>
          </a:xfrm>
          <a:prstGeom prst="rect">
            <a:avLst/>
          </a:prstGeom>
        </p:spPr>
      </p:sp>
      <p:sp>
        <p:nvSpPr>
          <p:cNvPr id="931" name="Freeform 931"/>
          <p:cNvSpPr/>
          <p:nvPr/>
        </p:nvSpPr>
        <p:spPr>
          <a:xfrm>
            <a:off x="2488082" y="6410364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" name="Freeform 932"/>
          <p:cNvSpPr/>
          <p:nvPr/>
        </p:nvSpPr>
        <p:spPr>
          <a:xfrm>
            <a:off x="2571902" y="641219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" name="Freeform 933"/>
          <p:cNvSpPr/>
          <p:nvPr/>
        </p:nvSpPr>
        <p:spPr>
          <a:xfrm>
            <a:off x="2604820" y="644511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" name="Freeform 934"/>
          <p:cNvSpPr/>
          <p:nvPr/>
        </p:nvSpPr>
        <p:spPr>
          <a:xfrm>
            <a:off x="2686811" y="644511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" name="Freeform 935"/>
          <p:cNvSpPr/>
          <p:nvPr/>
        </p:nvSpPr>
        <p:spPr>
          <a:xfrm>
            <a:off x="2768650" y="644511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" name="Freeform 936"/>
          <p:cNvSpPr/>
          <p:nvPr/>
        </p:nvSpPr>
        <p:spPr>
          <a:xfrm>
            <a:off x="2908706" y="6410364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" name="Freeform 937"/>
          <p:cNvSpPr/>
          <p:nvPr/>
        </p:nvSpPr>
        <p:spPr>
          <a:xfrm>
            <a:off x="2988868" y="644511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" name="Freeform 938"/>
          <p:cNvSpPr/>
          <p:nvPr/>
        </p:nvSpPr>
        <p:spPr>
          <a:xfrm>
            <a:off x="3072384" y="640304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" name="Freeform 939"/>
          <p:cNvSpPr/>
          <p:nvPr/>
        </p:nvSpPr>
        <p:spPr>
          <a:xfrm>
            <a:off x="3166719" y="644511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" name="Freeform 940"/>
          <p:cNvSpPr/>
          <p:nvPr/>
        </p:nvSpPr>
        <p:spPr>
          <a:xfrm>
            <a:off x="3245815" y="6445111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" name="Freeform 941"/>
          <p:cNvSpPr/>
          <p:nvPr/>
        </p:nvSpPr>
        <p:spPr>
          <a:xfrm>
            <a:off x="3338931" y="644511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" name="Freeform 942"/>
          <p:cNvSpPr/>
          <p:nvPr/>
        </p:nvSpPr>
        <p:spPr>
          <a:xfrm>
            <a:off x="3429304" y="6445111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" name="Freeform 943"/>
          <p:cNvSpPr/>
          <p:nvPr/>
        </p:nvSpPr>
        <p:spPr>
          <a:xfrm>
            <a:off x="3517544" y="6446940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" name="Freeform 944"/>
          <p:cNvSpPr/>
          <p:nvPr/>
        </p:nvSpPr>
        <p:spPr>
          <a:xfrm>
            <a:off x="3584447" y="6503785"/>
            <a:ext cx="22555" cy="35814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" name="Freeform 945"/>
          <p:cNvSpPr/>
          <p:nvPr/>
        </p:nvSpPr>
        <p:spPr>
          <a:xfrm>
            <a:off x="3666591" y="644511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" name="Freeform 946"/>
          <p:cNvSpPr/>
          <p:nvPr/>
        </p:nvSpPr>
        <p:spPr>
          <a:xfrm>
            <a:off x="3748582" y="644511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" name="Freeform 947"/>
          <p:cNvSpPr/>
          <p:nvPr/>
        </p:nvSpPr>
        <p:spPr>
          <a:xfrm>
            <a:off x="3829202" y="640304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" name="Freeform 948"/>
          <p:cNvSpPr/>
          <p:nvPr/>
        </p:nvSpPr>
        <p:spPr>
          <a:xfrm>
            <a:off x="2480767" y="6598120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" name="Freeform 949"/>
          <p:cNvSpPr/>
          <p:nvPr/>
        </p:nvSpPr>
        <p:spPr>
          <a:xfrm>
            <a:off x="2588056" y="663561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" name="Freeform 950"/>
          <p:cNvSpPr/>
          <p:nvPr/>
        </p:nvSpPr>
        <p:spPr>
          <a:xfrm>
            <a:off x="2684373" y="659354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" name="Freeform 951"/>
          <p:cNvSpPr/>
          <p:nvPr/>
        </p:nvSpPr>
        <p:spPr>
          <a:xfrm>
            <a:off x="2720949" y="659354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" name="Freeform 952"/>
          <p:cNvSpPr/>
          <p:nvPr/>
        </p:nvSpPr>
        <p:spPr>
          <a:xfrm>
            <a:off x="2751581" y="663561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" name="Freeform 953"/>
          <p:cNvSpPr/>
          <p:nvPr/>
        </p:nvSpPr>
        <p:spPr>
          <a:xfrm>
            <a:off x="2834335" y="659354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" name="Freeform 954"/>
          <p:cNvSpPr/>
          <p:nvPr/>
        </p:nvSpPr>
        <p:spPr>
          <a:xfrm>
            <a:off x="2923793" y="663561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" name="Freeform 955"/>
          <p:cNvSpPr/>
          <p:nvPr/>
        </p:nvSpPr>
        <p:spPr>
          <a:xfrm>
            <a:off x="3018281" y="663561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" name="Freeform 956"/>
          <p:cNvSpPr/>
          <p:nvPr/>
        </p:nvSpPr>
        <p:spPr>
          <a:xfrm>
            <a:off x="3064763" y="663561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" name="Freeform 957"/>
          <p:cNvSpPr/>
          <p:nvPr/>
        </p:nvSpPr>
        <p:spPr>
          <a:xfrm>
            <a:off x="3138677" y="661732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" name="Freeform 958"/>
          <p:cNvSpPr/>
          <p:nvPr/>
        </p:nvSpPr>
        <p:spPr>
          <a:xfrm>
            <a:off x="3198113" y="660269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" name="Freeform 959"/>
          <p:cNvSpPr/>
          <p:nvPr/>
        </p:nvSpPr>
        <p:spPr>
          <a:xfrm>
            <a:off x="3225850" y="6637440"/>
            <a:ext cx="69189" cy="71323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" name="Freeform 960"/>
          <p:cNvSpPr/>
          <p:nvPr/>
        </p:nvSpPr>
        <p:spPr>
          <a:xfrm>
            <a:off x="3304489" y="663561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" name="Freeform 961"/>
          <p:cNvSpPr/>
          <p:nvPr/>
        </p:nvSpPr>
        <p:spPr>
          <a:xfrm>
            <a:off x="3438905" y="6600864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" name="Freeform 962"/>
          <p:cNvSpPr/>
          <p:nvPr/>
        </p:nvSpPr>
        <p:spPr>
          <a:xfrm>
            <a:off x="3522725" y="660269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" name="Freeform 963"/>
          <p:cNvSpPr/>
          <p:nvPr/>
        </p:nvSpPr>
        <p:spPr>
          <a:xfrm>
            <a:off x="3555644" y="663561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" name="Freeform 964"/>
          <p:cNvSpPr/>
          <p:nvPr/>
        </p:nvSpPr>
        <p:spPr>
          <a:xfrm>
            <a:off x="3637635" y="663561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" name="Freeform 965"/>
          <p:cNvSpPr/>
          <p:nvPr/>
        </p:nvSpPr>
        <p:spPr>
          <a:xfrm>
            <a:off x="3719474" y="663561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" name="Rectangle 966"/>
          <p:cNvSpPr/>
          <p:nvPr/>
        </p:nvSpPr>
        <p:spPr>
          <a:xfrm>
            <a:off x="2016251" y="6341235"/>
            <a:ext cx="2328367" cy="220918"/>
          </a:xfrm>
          <a:prstGeom prst="rect">
            <a:avLst/>
          </a:prstGeom>
        </p:spPr>
      </p:sp>
      <p:sp>
        <p:nvSpPr>
          <p:cNvPr id="967" name="Rectangle 967"/>
          <p:cNvSpPr/>
          <p:nvPr/>
        </p:nvSpPr>
        <p:spPr>
          <a:xfrm>
            <a:off x="2016251" y="6836535"/>
            <a:ext cx="889101" cy="220918"/>
          </a:xfrm>
          <a:prstGeom prst="rect">
            <a:avLst/>
          </a:prstGeom>
        </p:spPr>
      </p:sp>
      <p:sp>
        <p:nvSpPr>
          <p:cNvPr id="968" name="Freeform 968"/>
          <p:cNvSpPr/>
          <p:nvPr/>
        </p:nvSpPr>
        <p:spPr>
          <a:xfrm>
            <a:off x="2023567" y="6903835"/>
            <a:ext cx="68580" cy="109728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" name="Freeform 969"/>
          <p:cNvSpPr/>
          <p:nvPr/>
        </p:nvSpPr>
        <p:spPr>
          <a:xfrm>
            <a:off x="2108301" y="6903835"/>
            <a:ext cx="68580" cy="109728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" name="Freeform 970"/>
          <p:cNvSpPr/>
          <p:nvPr/>
        </p:nvSpPr>
        <p:spPr>
          <a:xfrm>
            <a:off x="2480767" y="6902920"/>
            <a:ext cx="112471" cy="113385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" name="Freeform 971"/>
          <p:cNvSpPr/>
          <p:nvPr/>
        </p:nvSpPr>
        <p:spPr>
          <a:xfrm>
            <a:off x="2611983" y="694041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" name="Freeform 972"/>
          <p:cNvSpPr/>
          <p:nvPr/>
        </p:nvSpPr>
        <p:spPr>
          <a:xfrm>
            <a:off x="2655722" y="6940411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" name="Freeform 973"/>
          <p:cNvSpPr/>
          <p:nvPr/>
        </p:nvSpPr>
        <p:spPr>
          <a:xfrm>
            <a:off x="2748838" y="694041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" name="Freeform 974"/>
          <p:cNvSpPr/>
          <p:nvPr/>
        </p:nvSpPr>
        <p:spPr>
          <a:xfrm>
            <a:off x="2830829" y="694041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" name="Rectangle 975"/>
          <p:cNvSpPr/>
          <p:nvPr/>
        </p:nvSpPr>
        <p:spPr>
          <a:xfrm>
            <a:off x="2016251" y="7141335"/>
            <a:ext cx="1331975" cy="220918"/>
          </a:xfrm>
          <a:prstGeom prst="rect">
            <a:avLst/>
          </a:prstGeom>
        </p:spPr>
      </p:sp>
      <p:sp>
        <p:nvSpPr>
          <p:cNvPr id="976" name="Freeform 976"/>
          <p:cNvSpPr/>
          <p:nvPr/>
        </p:nvSpPr>
        <p:spPr>
          <a:xfrm>
            <a:off x="2023567" y="7208635"/>
            <a:ext cx="68580" cy="109728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" name="Freeform 977"/>
          <p:cNvSpPr/>
          <p:nvPr/>
        </p:nvSpPr>
        <p:spPr>
          <a:xfrm>
            <a:off x="2106777" y="7210464"/>
            <a:ext cx="73152" cy="107899"/>
          </a:xfrm>
          <a:custGeom>
            <a:avLst/>
            <a:gdLst/>
            <a:ahLst/>
            <a:cxnLst/>
            <a:rect l="0" t="0" r="0" b="0"/>
            <a:pathLst>
              <a:path w="6096000" h="8991600">
                <a:moveTo>
                  <a:pt x="4800600" y="0"/>
                </a:moveTo>
                <a:lnTo>
                  <a:pt x="3632200" y="0"/>
                </a:lnTo>
                <a:lnTo>
                  <a:pt x="0" y="5816600"/>
                </a:lnTo>
                <a:lnTo>
                  <a:pt x="0" y="6858000"/>
                </a:lnTo>
                <a:lnTo>
                  <a:pt x="3886200" y="6858000"/>
                </a:lnTo>
                <a:lnTo>
                  <a:pt x="3886200" y="8991600"/>
                </a:lnTo>
                <a:lnTo>
                  <a:pt x="4800600" y="8991600"/>
                </a:lnTo>
                <a:lnTo>
                  <a:pt x="4800600" y="6858000"/>
                </a:lnTo>
                <a:lnTo>
                  <a:pt x="6096000" y="6858000"/>
                </a:lnTo>
                <a:lnTo>
                  <a:pt x="6096000" y="6019800"/>
                </a:lnTo>
                <a:lnTo>
                  <a:pt x="4800600" y="6019800"/>
                </a:lnTo>
                <a:close/>
                <a:moveTo>
                  <a:pt x="3886200" y="6019800"/>
                </a:moveTo>
                <a:lnTo>
                  <a:pt x="762000" y="6019800"/>
                </a:lnTo>
                <a:lnTo>
                  <a:pt x="3860800" y="914400"/>
                </a:lnTo>
                <a:lnTo>
                  <a:pt x="3886200" y="914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" name="Freeform 978"/>
          <p:cNvSpPr/>
          <p:nvPr/>
        </p:nvSpPr>
        <p:spPr>
          <a:xfrm>
            <a:off x="2480767" y="7207720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" name="Freeform 979"/>
          <p:cNvSpPr/>
          <p:nvPr/>
        </p:nvSpPr>
        <p:spPr>
          <a:xfrm>
            <a:off x="2588056" y="724521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" name="Freeform 980"/>
          <p:cNvSpPr/>
          <p:nvPr/>
        </p:nvSpPr>
        <p:spPr>
          <a:xfrm>
            <a:off x="2681325" y="7245211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" name="Freeform 981"/>
          <p:cNvSpPr/>
          <p:nvPr/>
        </p:nvSpPr>
        <p:spPr>
          <a:xfrm>
            <a:off x="2811932" y="7245211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" name="Freeform 982"/>
          <p:cNvSpPr/>
          <p:nvPr/>
        </p:nvSpPr>
        <p:spPr>
          <a:xfrm>
            <a:off x="2901391" y="724521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" name="Freeform 983"/>
          <p:cNvSpPr/>
          <p:nvPr/>
        </p:nvSpPr>
        <p:spPr>
          <a:xfrm>
            <a:off x="2989478" y="724521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" name="Freeform 984"/>
          <p:cNvSpPr/>
          <p:nvPr/>
        </p:nvSpPr>
        <p:spPr>
          <a:xfrm>
            <a:off x="3060344" y="721229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" name="Freeform 985"/>
          <p:cNvSpPr/>
          <p:nvPr/>
        </p:nvSpPr>
        <p:spPr>
          <a:xfrm>
            <a:off x="3088081" y="722692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" name="Freeform 986"/>
          <p:cNvSpPr/>
          <p:nvPr/>
        </p:nvSpPr>
        <p:spPr>
          <a:xfrm>
            <a:off x="3147517" y="721229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" name="Freeform 987"/>
          <p:cNvSpPr/>
          <p:nvPr/>
        </p:nvSpPr>
        <p:spPr>
          <a:xfrm>
            <a:off x="3180435" y="724521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" name="Freeform 988"/>
          <p:cNvSpPr/>
          <p:nvPr/>
        </p:nvSpPr>
        <p:spPr>
          <a:xfrm>
            <a:off x="3273704" y="724521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372" name="Picture 21372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5514" y="-14273"/>
            <a:ext cx="5059849" cy="7800100"/>
          </a:xfrm>
          <a:prstGeom prst="rect">
            <a:avLst/>
          </a:prstGeom>
          <a:noFill/>
        </p:spPr>
      </p:pic>
      <p:pic>
        <p:nvPicPr>
          <p:cNvPr id="21373" name="Picture 21373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42900" y="-12700"/>
            <a:ext cx="3172396" cy="6809181"/>
          </a:xfrm>
          <a:prstGeom prst="rect">
            <a:avLst/>
          </a:prstGeom>
          <a:noFill/>
        </p:spPr>
      </p:pic>
      <p:sp>
        <p:nvSpPr>
          <p:cNvPr id="21374" name="Freeform 21374"/>
          <p:cNvSpPr/>
          <p:nvPr/>
        </p:nvSpPr>
        <p:spPr>
          <a:xfrm>
            <a:off x="0" y="457200"/>
            <a:ext cx="2217420" cy="571500"/>
          </a:xfrm>
          <a:custGeom>
            <a:avLst/>
            <a:gdLst/>
            <a:ahLst/>
            <a:cxnLst/>
            <a:rect l="0" t="0" r="0" b="0"/>
            <a:pathLst>
              <a:path w="2217420" h="571500">
                <a:moveTo>
                  <a:pt x="0" y="571500"/>
                </a:moveTo>
                <a:lnTo>
                  <a:pt x="2217420" y="571500"/>
                </a:lnTo>
                <a:lnTo>
                  <a:pt x="2217420" y="0"/>
                </a:lnTo>
                <a:lnTo>
                  <a:pt x="0" y="0"/>
                </a:lnTo>
                <a:lnTo>
                  <a:pt x="0" y="571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1375" name="Picture 21375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704850"/>
            <a:ext cx="2141220" cy="76200"/>
          </a:xfrm>
          <a:prstGeom prst="rect">
            <a:avLst/>
          </a:prstGeom>
          <a:noFill/>
        </p:spPr>
      </p:pic>
      <p:sp>
        <p:nvSpPr>
          <p:cNvPr id="21376" name="Rectangle 21376"/>
          <p:cNvSpPr/>
          <p:nvPr/>
        </p:nvSpPr>
        <p:spPr>
          <a:xfrm>
            <a:off x="1847498" y="404672"/>
            <a:ext cx="255625" cy="309676"/>
          </a:xfrm>
          <a:prstGeom prst="rect">
            <a:avLst/>
          </a:prstGeom>
        </p:spPr>
      </p:sp>
      <p:sp>
        <p:nvSpPr>
          <p:cNvPr id="21377" name="Freeform 21377"/>
          <p:cNvSpPr/>
          <p:nvPr/>
        </p:nvSpPr>
        <p:spPr>
          <a:xfrm>
            <a:off x="1847498" y="530452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78" name="Freeform 21378"/>
          <p:cNvSpPr/>
          <p:nvPr/>
        </p:nvSpPr>
        <p:spPr>
          <a:xfrm>
            <a:off x="1944424" y="530859"/>
            <a:ext cx="73964" cy="138176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79" name="Freeform 21379"/>
          <p:cNvSpPr/>
          <p:nvPr/>
        </p:nvSpPr>
        <p:spPr>
          <a:xfrm>
            <a:off x="2029362" y="530859"/>
            <a:ext cx="72136" cy="138176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80" name="Rectangle 21380"/>
          <p:cNvSpPr/>
          <p:nvPr/>
        </p:nvSpPr>
        <p:spPr>
          <a:xfrm>
            <a:off x="1602381" y="780346"/>
            <a:ext cx="500748" cy="165688"/>
          </a:xfrm>
          <a:prstGeom prst="rect">
            <a:avLst/>
          </a:prstGeom>
        </p:spPr>
      </p:sp>
      <p:sp>
        <p:nvSpPr>
          <p:cNvPr id="21381" name="Freeform 21381"/>
          <p:cNvSpPr/>
          <p:nvPr/>
        </p:nvSpPr>
        <p:spPr>
          <a:xfrm>
            <a:off x="1608096" y="830135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82" name="Freeform 21382"/>
          <p:cNvSpPr/>
          <p:nvPr/>
        </p:nvSpPr>
        <p:spPr>
          <a:xfrm>
            <a:off x="1665818" y="84453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83" name="Freeform 21383"/>
          <p:cNvSpPr/>
          <p:nvPr/>
        </p:nvSpPr>
        <p:spPr>
          <a:xfrm>
            <a:off x="1708680" y="85962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84" name="Freeform 21384"/>
          <p:cNvSpPr/>
          <p:nvPr/>
        </p:nvSpPr>
        <p:spPr>
          <a:xfrm>
            <a:off x="1766859" y="82670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85" name="Freeform 21385"/>
          <p:cNvSpPr/>
          <p:nvPr/>
        </p:nvSpPr>
        <p:spPr>
          <a:xfrm>
            <a:off x="1838639" y="83356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86" name="Freeform 21386"/>
          <p:cNvSpPr/>
          <p:nvPr/>
        </p:nvSpPr>
        <p:spPr>
          <a:xfrm>
            <a:off x="1861614" y="85825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87" name="Freeform 21387"/>
          <p:cNvSpPr/>
          <p:nvPr/>
        </p:nvSpPr>
        <p:spPr>
          <a:xfrm>
            <a:off x="1952254" y="832192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88" name="Freeform 21388"/>
          <p:cNvSpPr/>
          <p:nvPr/>
        </p:nvSpPr>
        <p:spPr>
          <a:xfrm>
            <a:off x="2037521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89" name="Freeform 21389"/>
          <p:cNvSpPr/>
          <p:nvPr/>
        </p:nvSpPr>
        <p:spPr>
          <a:xfrm>
            <a:off x="2066782" y="84453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90" name="Rectangle 21390"/>
          <p:cNvSpPr/>
          <p:nvPr/>
        </p:nvSpPr>
        <p:spPr>
          <a:xfrm>
            <a:off x="685800" y="1316988"/>
            <a:ext cx="951991" cy="458164"/>
          </a:xfrm>
          <a:prstGeom prst="rect">
            <a:avLst/>
          </a:prstGeom>
        </p:spPr>
      </p:sp>
      <p:sp>
        <p:nvSpPr>
          <p:cNvPr id="21391" name="Freeform 21391"/>
          <p:cNvSpPr/>
          <p:nvPr/>
        </p:nvSpPr>
        <p:spPr>
          <a:xfrm>
            <a:off x="697992" y="1374595"/>
            <a:ext cx="60198" cy="89916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92" name="Freeform 21392"/>
          <p:cNvSpPr/>
          <p:nvPr/>
        </p:nvSpPr>
        <p:spPr>
          <a:xfrm>
            <a:off x="771905" y="1403551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93" name="Freeform 21393"/>
          <p:cNvSpPr/>
          <p:nvPr/>
        </p:nvSpPr>
        <p:spPr>
          <a:xfrm>
            <a:off x="837818" y="1403297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94" name="Freeform 21394"/>
          <p:cNvSpPr/>
          <p:nvPr/>
        </p:nvSpPr>
        <p:spPr>
          <a:xfrm>
            <a:off x="902080" y="1368499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95" name="Freeform 21395"/>
          <p:cNvSpPr/>
          <p:nvPr/>
        </p:nvSpPr>
        <p:spPr>
          <a:xfrm>
            <a:off x="969645" y="1403551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96" name="Freeform 21396"/>
          <p:cNvSpPr/>
          <p:nvPr/>
        </p:nvSpPr>
        <p:spPr>
          <a:xfrm>
            <a:off x="1045210" y="1368499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97" name="Freeform 21397"/>
          <p:cNvSpPr/>
          <p:nvPr/>
        </p:nvSpPr>
        <p:spPr>
          <a:xfrm>
            <a:off x="1070737" y="1403551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98" name="Freeform 21398"/>
          <p:cNvSpPr/>
          <p:nvPr/>
        </p:nvSpPr>
        <p:spPr>
          <a:xfrm>
            <a:off x="1149476" y="1403551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99" name="Freeform 21399"/>
          <p:cNvSpPr/>
          <p:nvPr/>
        </p:nvSpPr>
        <p:spPr>
          <a:xfrm>
            <a:off x="1223518" y="1403551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00" name="Freeform 21400"/>
          <p:cNvSpPr/>
          <p:nvPr/>
        </p:nvSpPr>
        <p:spPr>
          <a:xfrm>
            <a:off x="1294510" y="1366975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01" name="Freeform 21401"/>
          <p:cNvSpPr/>
          <p:nvPr/>
        </p:nvSpPr>
        <p:spPr>
          <a:xfrm>
            <a:off x="1365630" y="1374595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02" name="Freeform 21402"/>
          <p:cNvSpPr/>
          <p:nvPr/>
        </p:nvSpPr>
        <p:spPr>
          <a:xfrm>
            <a:off x="1462277" y="1403551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03" name="Freeform 21403"/>
          <p:cNvSpPr/>
          <p:nvPr/>
        </p:nvSpPr>
        <p:spPr>
          <a:xfrm>
            <a:off x="1496694" y="1388311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04" name="Freeform 21404"/>
          <p:cNvSpPr/>
          <p:nvPr/>
        </p:nvSpPr>
        <p:spPr>
          <a:xfrm>
            <a:off x="1541271" y="1403551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05" name="Freeform 21405"/>
          <p:cNvSpPr/>
          <p:nvPr/>
        </p:nvSpPr>
        <p:spPr>
          <a:xfrm>
            <a:off x="691134" y="1542235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06" name="Freeform 21406"/>
          <p:cNvSpPr/>
          <p:nvPr/>
        </p:nvSpPr>
        <p:spPr>
          <a:xfrm>
            <a:off x="790448" y="1545791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07" name="Freeform 21407"/>
          <p:cNvSpPr/>
          <p:nvPr/>
        </p:nvSpPr>
        <p:spPr>
          <a:xfrm>
            <a:off x="895349" y="1545791"/>
            <a:ext cx="91694" cy="176276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08" name="Freeform 21408"/>
          <p:cNvSpPr/>
          <p:nvPr/>
        </p:nvSpPr>
        <p:spPr>
          <a:xfrm>
            <a:off x="1011428" y="1545791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09" name="Freeform 21409"/>
          <p:cNvSpPr/>
          <p:nvPr/>
        </p:nvSpPr>
        <p:spPr>
          <a:xfrm>
            <a:off x="1127506" y="1545791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10" name="Freeform 21410"/>
          <p:cNvSpPr/>
          <p:nvPr/>
        </p:nvSpPr>
        <p:spPr>
          <a:xfrm>
            <a:off x="1180337" y="1542235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11" name="Freeform 21411"/>
          <p:cNvSpPr/>
          <p:nvPr/>
        </p:nvSpPr>
        <p:spPr>
          <a:xfrm>
            <a:off x="1328419" y="1545283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12" name="Freeform 21412"/>
          <p:cNvSpPr/>
          <p:nvPr/>
        </p:nvSpPr>
        <p:spPr>
          <a:xfrm>
            <a:off x="1444497" y="1545791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13" name="Freeform 21413"/>
          <p:cNvSpPr/>
          <p:nvPr/>
        </p:nvSpPr>
        <p:spPr>
          <a:xfrm>
            <a:off x="1545590" y="1545791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14" name="Rectangle 21414"/>
          <p:cNvSpPr/>
          <p:nvPr/>
        </p:nvSpPr>
        <p:spPr>
          <a:xfrm>
            <a:off x="685800" y="1795290"/>
            <a:ext cx="2520429" cy="2908850"/>
          </a:xfrm>
          <a:prstGeom prst="rect">
            <a:avLst/>
          </a:prstGeom>
        </p:spPr>
      </p:sp>
      <p:sp>
        <p:nvSpPr>
          <p:cNvPr id="21415" name="Freeform 21415"/>
          <p:cNvSpPr/>
          <p:nvPr/>
        </p:nvSpPr>
        <p:spPr>
          <a:xfrm>
            <a:off x="696772" y="1847137"/>
            <a:ext cx="51549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16" name="Freeform 21416"/>
          <p:cNvSpPr/>
          <p:nvPr/>
        </p:nvSpPr>
        <p:spPr>
          <a:xfrm>
            <a:off x="757351" y="18731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17" name="Freeform 21417"/>
          <p:cNvSpPr/>
          <p:nvPr/>
        </p:nvSpPr>
        <p:spPr>
          <a:xfrm>
            <a:off x="803871" y="1859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18" name="Freeform 21418"/>
          <p:cNvSpPr/>
          <p:nvPr/>
        </p:nvSpPr>
        <p:spPr>
          <a:xfrm>
            <a:off x="845705" y="18731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19" name="Freeform 21419"/>
          <p:cNvSpPr/>
          <p:nvPr/>
        </p:nvSpPr>
        <p:spPr>
          <a:xfrm>
            <a:off x="907770" y="18416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20" name="Freeform 21420"/>
          <p:cNvSpPr/>
          <p:nvPr/>
        </p:nvSpPr>
        <p:spPr>
          <a:xfrm>
            <a:off x="979322" y="18416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21" name="Freeform 21421"/>
          <p:cNvSpPr/>
          <p:nvPr/>
        </p:nvSpPr>
        <p:spPr>
          <a:xfrm>
            <a:off x="1005039" y="18485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22" name="Freeform 21422"/>
          <p:cNvSpPr/>
          <p:nvPr/>
        </p:nvSpPr>
        <p:spPr>
          <a:xfrm>
            <a:off x="1028014" y="18731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23" name="Freeform 21423"/>
          <p:cNvSpPr/>
          <p:nvPr/>
        </p:nvSpPr>
        <p:spPr>
          <a:xfrm>
            <a:off x="1081163" y="18416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24" name="Freeform 21424"/>
          <p:cNvSpPr/>
          <p:nvPr/>
        </p:nvSpPr>
        <p:spPr>
          <a:xfrm>
            <a:off x="1141971" y="1873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25" name="Freeform 21425"/>
          <p:cNvSpPr/>
          <p:nvPr/>
        </p:nvSpPr>
        <p:spPr>
          <a:xfrm>
            <a:off x="1204607" y="18416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26" name="Freeform 21426"/>
          <p:cNvSpPr/>
          <p:nvPr/>
        </p:nvSpPr>
        <p:spPr>
          <a:xfrm>
            <a:off x="1310792" y="18485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27" name="Freeform 21427"/>
          <p:cNvSpPr/>
          <p:nvPr/>
        </p:nvSpPr>
        <p:spPr>
          <a:xfrm>
            <a:off x="1337652" y="18731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28" name="Freeform 21428"/>
          <p:cNvSpPr/>
          <p:nvPr/>
        </p:nvSpPr>
        <p:spPr>
          <a:xfrm>
            <a:off x="1427835" y="1859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29" name="Freeform 21429"/>
          <p:cNvSpPr/>
          <p:nvPr/>
        </p:nvSpPr>
        <p:spPr>
          <a:xfrm>
            <a:off x="1472412" y="18416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30" name="Freeform 21430"/>
          <p:cNvSpPr/>
          <p:nvPr/>
        </p:nvSpPr>
        <p:spPr>
          <a:xfrm>
            <a:off x="1533220" y="1873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31" name="Freeform 21431"/>
          <p:cNvSpPr/>
          <p:nvPr/>
        </p:nvSpPr>
        <p:spPr>
          <a:xfrm>
            <a:off x="1635861" y="1847137"/>
            <a:ext cx="27889" cy="80924"/>
          </a:xfrm>
          <a:custGeom>
            <a:avLst/>
            <a:gdLst/>
            <a:ahLst/>
            <a:cxnLst/>
            <a:rect l="0" t="0" r="0" b="0"/>
            <a:pathLst>
              <a:path w="3098800" h="8991600">
                <a:moveTo>
                  <a:pt x="3098800" y="0"/>
                </a:moveTo>
                <a:lnTo>
                  <a:pt x="2286000" y="0"/>
                </a:lnTo>
                <a:lnTo>
                  <a:pt x="0" y="1879600"/>
                </a:lnTo>
                <a:lnTo>
                  <a:pt x="571500" y="2565400"/>
                </a:lnTo>
                <a:lnTo>
                  <a:pt x="2184400" y="1143000"/>
                </a:lnTo>
                <a:lnTo>
                  <a:pt x="2184400" y="8991600"/>
                </a:lnTo>
                <a:lnTo>
                  <a:pt x="30988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32" name="Freeform 21432"/>
          <p:cNvSpPr/>
          <p:nvPr/>
        </p:nvSpPr>
        <p:spPr>
          <a:xfrm>
            <a:off x="1693011" y="1845765"/>
            <a:ext cx="52578" cy="82296"/>
          </a:xfrm>
          <a:custGeom>
            <a:avLst/>
            <a:gdLst/>
            <a:ahLst/>
            <a:cxnLst/>
            <a:rect l="0" t="0" r="0" b="0"/>
            <a:pathLst>
              <a:path w="5842000" h="9144000">
                <a:moveTo>
                  <a:pt x="1562100" y="9144000"/>
                </a:moveTo>
                <a:lnTo>
                  <a:pt x="2641600" y="9144000"/>
                </a:lnTo>
                <a:lnTo>
                  <a:pt x="5067300" y="5194300"/>
                </a:lnTo>
                <a:cubicBezTo>
                  <a:pt x="5511800" y="4470400"/>
                  <a:pt x="5842000" y="3771900"/>
                  <a:pt x="5842000" y="2781300"/>
                </a:cubicBezTo>
                <a:cubicBezTo>
                  <a:pt x="5842000" y="1130300"/>
                  <a:pt x="4610100" y="0"/>
                  <a:pt x="2921000" y="0"/>
                </a:cubicBezTo>
                <a:cubicBezTo>
                  <a:pt x="1231900" y="0"/>
                  <a:pt x="0" y="1130300"/>
                  <a:pt x="0" y="2781300"/>
                </a:cubicBezTo>
                <a:cubicBezTo>
                  <a:pt x="0" y="4394200"/>
                  <a:pt x="1181100" y="5562600"/>
                  <a:pt x="2743200" y="5562600"/>
                </a:cubicBezTo>
                <a:cubicBezTo>
                  <a:pt x="3149600" y="5562600"/>
                  <a:pt x="3695700" y="5461000"/>
                  <a:pt x="3987800" y="5257800"/>
                </a:cubicBezTo>
                <a:lnTo>
                  <a:pt x="4013200" y="5283200"/>
                </a:lnTo>
                <a:close/>
                <a:moveTo>
                  <a:pt x="4927600" y="2781300"/>
                </a:moveTo>
                <a:cubicBezTo>
                  <a:pt x="4927600" y="3924300"/>
                  <a:pt x="4102100" y="4724400"/>
                  <a:pt x="2921000" y="4724400"/>
                </a:cubicBezTo>
                <a:cubicBezTo>
                  <a:pt x="1739900" y="4724400"/>
                  <a:pt x="914400" y="3924300"/>
                  <a:pt x="914400" y="2781300"/>
                </a:cubicBezTo>
                <a:cubicBezTo>
                  <a:pt x="914400" y="1638300"/>
                  <a:pt x="1739900" y="838200"/>
                  <a:pt x="2921000" y="838200"/>
                </a:cubicBezTo>
                <a:cubicBezTo>
                  <a:pt x="4102100" y="838200"/>
                  <a:pt x="4927600" y="1638300"/>
                  <a:pt x="4927600" y="2781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33" name="Freeform 21433"/>
          <p:cNvSpPr/>
          <p:nvPr/>
        </p:nvSpPr>
        <p:spPr>
          <a:xfrm>
            <a:off x="1755419" y="1845765"/>
            <a:ext cx="51320" cy="83667"/>
          </a:xfrm>
          <a:custGeom>
            <a:avLst/>
            <a:gdLst/>
            <a:ahLst/>
            <a:cxnLst/>
            <a:rect l="0" t="0" r="0" b="0"/>
            <a:pathLst>
              <a:path w="5702300" h="9296400">
                <a:moveTo>
                  <a:pt x="2108200" y="4851400"/>
                </a:moveTo>
                <a:lnTo>
                  <a:pt x="2501900" y="4851400"/>
                </a:lnTo>
                <a:cubicBezTo>
                  <a:pt x="3683000" y="4851400"/>
                  <a:pt x="4787900" y="5321300"/>
                  <a:pt x="4787900" y="6680200"/>
                </a:cubicBezTo>
                <a:cubicBezTo>
                  <a:pt x="4787900" y="7734300"/>
                  <a:pt x="3937000" y="8458200"/>
                  <a:pt x="2908300" y="8458200"/>
                </a:cubicBezTo>
                <a:cubicBezTo>
                  <a:pt x="1828800" y="8458200"/>
                  <a:pt x="1270000" y="8039100"/>
                  <a:pt x="965200" y="7188200"/>
                </a:cubicBezTo>
                <a:lnTo>
                  <a:pt x="0" y="7480300"/>
                </a:lnTo>
                <a:cubicBezTo>
                  <a:pt x="495300" y="8750300"/>
                  <a:pt x="1511300" y="9296400"/>
                  <a:pt x="2832100" y="9296400"/>
                </a:cubicBezTo>
                <a:cubicBezTo>
                  <a:pt x="4394200" y="9296400"/>
                  <a:pt x="5702300" y="8369300"/>
                  <a:pt x="5702300" y="6705600"/>
                </a:cubicBezTo>
                <a:cubicBezTo>
                  <a:pt x="5702300" y="5575300"/>
                  <a:pt x="5003800" y="4635500"/>
                  <a:pt x="3975100" y="4419600"/>
                </a:cubicBezTo>
                <a:lnTo>
                  <a:pt x="3937000" y="4394200"/>
                </a:lnTo>
                <a:cubicBezTo>
                  <a:pt x="4762500" y="4127500"/>
                  <a:pt x="5461000" y="3314700"/>
                  <a:pt x="5461000" y="2336800"/>
                </a:cubicBezTo>
                <a:cubicBezTo>
                  <a:pt x="5461000" y="838200"/>
                  <a:pt x="4267200" y="0"/>
                  <a:pt x="2857500" y="0"/>
                </a:cubicBezTo>
                <a:cubicBezTo>
                  <a:pt x="1765300" y="0"/>
                  <a:pt x="901700" y="457200"/>
                  <a:pt x="368300" y="1422400"/>
                </a:cubicBezTo>
                <a:lnTo>
                  <a:pt x="1168400" y="1828800"/>
                </a:lnTo>
                <a:cubicBezTo>
                  <a:pt x="1536700" y="1193800"/>
                  <a:pt x="2133600" y="838200"/>
                  <a:pt x="2882900" y="838200"/>
                </a:cubicBezTo>
                <a:cubicBezTo>
                  <a:pt x="3924300" y="838200"/>
                  <a:pt x="4546600" y="1397000"/>
                  <a:pt x="4546600" y="2362200"/>
                </a:cubicBezTo>
                <a:cubicBezTo>
                  <a:pt x="4546600" y="3556000"/>
                  <a:pt x="3644900" y="4013200"/>
                  <a:pt x="2578100" y="4013200"/>
                </a:cubicBezTo>
                <a:lnTo>
                  <a:pt x="2108200" y="4013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34" name="Freeform 21434"/>
          <p:cNvSpPr/>
          <p:nvPr/>
        </p:nvSpPr>
        <p:spPr>
          <a:xfrm>
            <a:off x="1818970" y="1845765"/>
            <a:ext cx="54864" cy="83667"/>
          </a:xfrm>
          <a:custGeom>
            <a:avLst/>
            <a:gdLst/>
            <a:ahLst/>
            <a:cxnLst/>
            <a:rect l="0" t="0" r="0" b="0"/>
            <a:pathLst>
              <a:path w="6096000" h="9296400">
                <a:moveTo>
                  <a:pt x="3048000" y="0"/>
                </a:moveTo>
                <a:cubicBezTo>
                  <a:pt x="469900" y="0"/>
                  <a:pt x="0" y="2654300"/>
                  <a:pt x="0" y="4648200"/>
                </a:cubicBezTo>
                <a:cubicBezTo>
                  <a:pt x="0" y="6642100"/>
                  <a:pt x="469900" y="9296400"/>
                  <a:pt x="3048000" y="9296400"/>
                </a:cubicBezTo>
                <a:cubicBezTo>
                  <a:pt x="5626100" y="9296400"/>
                  <a:pt x="6096000" y="6642100"/>
                  <a:pt x="6096000" y="4648200"/>
                </a:cubicBezTo>
                <a:cubicBezTo>
                  <a:pt x="6096000" y="2654300"/>
                  <a:pt x="5626100" y="0"/>
                  <a:pt x="3048000" y="0"/>
                </a:cubicBezTo>
                <a:close/>
                <a:moveTo>
                  <a:pt x="3048000" y="838200"/>
                </a:moveTo>
                <a:cubicBezTo>
                  <a:pt x="5003800" y="838200"/>
                  <a:pt x="5181600" y="3225800"/>
                  <a:pt x="5181600" y="4648200"/>
                </a:cubicBezTo>
                <a:cubicBezTo>
                  <a:pt x="5181600" y="6070600"/>
                  <a:pt x="5003800" y="8458200"/>
                  <a:pt x="3048000" y="8458200"/>
                </a:cubicBezTo>
                <a:cubicBezTo>
                  <a:pt x="1092200" y="8458200"/>
                  <a:pt x="914400" y="6070600"/>
                  <a:pt x="914400" y="4648200"/>
                </a:cubicBezTo>
                <a:cubicBezTo>
                  <a:pt x="914400" y="3225800"/>
                  <a:pt x="1092200" y="838200"/>
                  <a:pt x="304800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35" name="Freeform 21435"/>
          <p:cNvSpPr/>
          <p:nvPr/>
        </p:nvSpPr>
        <p:spPr>
          <a:xfrm>
            <a:off x="1881949" y="18731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36" name="Freeform 21436"/>
          <p:cNvSpPr/>
          <p:nvPr/>
        </p:nvSpPr>
        <p:spPr>
          <a:xfrm>
            <a:off x="1934298" y="1917203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37" name="Freeform 21437"/>
          <p:cNvSpPr/>
          <p:nvPr/>
        </p:nvSpPr>
        <p:spPr>
          <a:xfrm>
            <a:off x="1992934" y="1859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38" name="Freeform 21438"/>
          <p:cNvSpPr/>
          <p:nvPr/>
        </p:nvSpPr>
        <p:spPr>
          <a:xfrm>
            <a:off x="2037511" y="18416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39" name="Freeform 21439"/>
          <p:cNvSpPr/>
          <p:nvPr/>
        </p:nvSpPr>
        <p:spPr>
          <a:xfrm>
            <a:off x="2098319" y="18731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40" name="Freeform 21440"/>
          <p:cNvSpPr/>
          <p:nvPr/>
        </p:nvSpPr>
        <p:spPr>
          <a:xfrm>
            <a:off x="2194788" y="1845079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41" name="Freeform 21441"/>
          <p:cNvSpPr/>
          <p:nvPr/>
        </p:nvSpPr>
        <p:spPr>
          <a:xfrm>
            <a:off x="2254224" y="1859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42" name="Freeform 21442"/>
          <p:cNvSpPr/>
          <p:nvPr/>
        </p:nvSpPr>
        <p:spPr>
          <a:xfrm>
            <a:off x="2298801" y="18745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43" name="Freeform 21443"/>
          <p:cNvSpPr/>
          <p:nvPr/>
        </p:nvSpPr>
        <p:spPr>
          <a:xfrm>
            <a:off x="2358694" y="18416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44" name="Freeform 21444"/>
          <p:cNvSpPr/>
          <p:nvPr/>
        </p:nvSpPr>
        <p:spPr>
          <a:xfrm>
            <a:off x="2432189" y="18485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45" name="Freeform 21445"/>
          <p:cNvSpPr/>
          <p:nvPr/>
        </p:nvSpPr>
        <p:spPr>
          <a:xfrm>
            <a:off x="2456878" y="1873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46" name="Freeform 21446"/>
          <p:cNvSpPr/>
          <p:nvPr/>
        </p:nvSpPr>
        <p:spPr>
          <a:xfrm>
            <a:off x="2551861" y="1847137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47" name="Freeform 21447"/>
          <p:cNvSpPr/>
          <p:nvPr/>
        </p:nvSpPr>
        <p:spPr>
          <a:xfrm>
            <a:off x="2638843" y="18731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48" name="Freeform 21448"/>
          <p:cNvSpPr/>
          <p:nvPr/>
        </p:nvSpPr>
        <p:spPr>
          <a:xfrm>
            <a:off x="2669819" y="18594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49" name="Freeform 21449"/>
          <p:cNvSpPr/>
          <p:nvPr/>
        </p:nvSpPr>
        <p:spPr>
          <a:xfrm>
            <a:off x="2749829" y="1847137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50" name="Freeform 21450"/>
          <p:cNvSpPr/>
          <p:nvPr/>
        </p:nvSpPr>
        <p:spPr>
          <a:xfrm>
            <a:off x="2813037" y="18731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51" name="Freeform 21451"/>
          <p:cNvSpPr/>
          <p:nvPr/>
        </p:nvSpPr>
        <p:spPr>
          <a:xfrm>
            <a:off x="2845841" y="18731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52" name="Freeform 21452"/>
          <p:cNvSpPr/>
          <p:nvPr/>
        </p:nvSpPr>
        <p:spPr>
          <a:xfrm>
            <a:off x="2913621" y="187319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53" name="Freeform 21453"/>
          <p:cNvSpPr/>
          <p:nvPr/>
        </p:nvSpPr>
        <p:spPr>
          <a:xfrm>
            <a:off x="2986544" y="18731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54" name="Freeform 21454"/>
          <p:cNvSpPr/>
          <p:nvPr/>
        </p:nvSpPr>
        <p:spPr>
          <a:xfrm>
            <a:off x="3021406" y="18731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55" name="Freeform 21455"/>
          <p:cNvSpPr/>
          <p:nvPr/>
        </p:nvSpPr>
        <p:spPr>
          <a:xfrm>
            <a:off x="3082899" y="187319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56" name="Freeform 21456"/>
          <p:cNvSpPr/>
          <p:nvPr/>
        </p:nvSpPr>
        <p:spPr>
          <a:xfrm>
            <a:off x="691286" y="20255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57" name="Freeform 21457"/>
          <p:cNvSpPr/>
          <p:nvPr/>
        </p:nvSpPr>
        <p:spPr>
          <a:xfrm>
            <a:off x="746721" y="20118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58" name="Freeform 21458"/>
          <p:cNvSpPr/>
          <p:nvPr/>
        </p:nvSpPr>
        <p:spPr>
          <a:xfrm>
            <a:off x="813473" y="20118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59" name="Freeform 21459"/>
          <p:cNvSpPr/>
          <p:nvPr/>
        </p:nvSpPr>
        <p:spPr>
          <a:xfrm>
            <a:off x="858050" y="19940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60" name="Freeform 21460"/>
          <p:cNvSpPr/>
          <p:nvPr/>
        </p:nvSpPr>
        <p:spPr>
          <a:xfrm>
            <a:off x="918857" y="20255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61" name="Freeform 21461"/>
          <p:cNvSpPr/>
          <p:nvPr/>
        </p:nvSpPr>
        <p:spPr>
          <a:xfrm>
            <a:off x="1016698" y="1999499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914400" y="4813300"/>
                </a:moveTo>
                <a:lnTo>
                  <a:pt x="2438400" y="4813300"/>
                </a:lnTo>
                <a:lnTo>
                  <a:pt x="4902200" y="8991600"/>
                </a:lnTo>
                <a:lnTo>
                  <a:pt x="6019800" y="8991600"/>
                </a:lnTo>
                <a:lnTo>
                  <a:pt x="3429000" y="4724400"/>
                </a:lnTo>
                <a:cubicBezTo>
                  <a:pt x="4902200" y="4597400"/>
                  <a:pt x="5727700" y="3644900"/>
                  <a:pt x="5727700" y="2400300"/>
                </a:cubicBezTo>
                <a:cubicBezTo>
                  <a:pt x="5727700" y="787400"/>
                  <a:pt x="4597400" y="0"/>
                  <a:pt x="2768600" y="0"/>
                </a:cubicBez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  <a:moveTo>
                  <a:pt x="914400" y="838200"/>
                </a:moveTo>
                <a:lnTo>
                  <a:pt x="2540000" y="838200"/>
                </a:lnTo>
                <a:cubicBezTo>
                  <a:pt x="4178300" y="838200"/>
                  <a:pt x="4737100" y="1536700"/>
                  <a:pt x="4737100" y="2400300"/>
                </a:cubicBezTo>
                <a:cubicBezTo>
                  <a:pt x="4737100" y="3263900"/>
                  <a:pt x="4178300" y="3975100"/>
                  <a:pt x="25400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62" name="Freeform 21462"/>
          <p:cNvSpPr/>
          <p:nvPr/>
        </p:nvSpPr>
        <p:spPr>
          <a:xfrm>
            <a:off x="1078991" y="20255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63" name="Freeform 21463"/>
          <p:cNvSpPr/>
          <p:nvPr/>
        </p:nvSpPr>
        <p:spPr>
          <a:xfrm>
            <a:off x="1148943" y="202555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64" name="Freeform 21464"/>
          <p:cNvSpPr/>
          <p:nvPr/>
        </p:nvSpPr>
        <p:spPr>
          <a:xfrm>
            <a:off x="1244155" y="20255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65" name="Freeform 21465"/>
          <p:cNvSpPr/>
          <p:nvPr/>
        </p:nvSpPr>
        <p:spPr>
          <a:xfrm>
            <a:off x="1336738" y="1997441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66" name="Freeform 21466"/>
          <p:cNvSpPr/>
          <p:nvPr/>
        </p:nvSpPr>
        <p:spPr>
          <a:xfrm>
            <a:off x="1400060" y="202533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67" name="Freeform 21467"/>
          <p:cNvSpPr/>
          <p:nvPr/>
        </p:nvSpPr>
        <p:spPr>
          <a:xfrm>
            <a:off x="1457896" y="199401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68" name="Freeform 21468"/>
          <p:cNvSpPr/>
          <p:nvPr/>
        </p:nvSpPr>
        <p:spPr>
          <a:xfrm>
            <a:off x="1518704" y="20255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69" name="Freeform 21469"/>
          <p:cNvSpPr/>
          <p:nvPr/>
        </p:nvSpPr>
        <p:spPr>
          <a:xfrm>
            <a:off x="1586483" y="20255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70" name="Freeform 21470"/>
          <p:cNvSpPr/>
          <p:nvPr/>
        </p:nvSpPr>
        <p:spPr>
          <a:xfrm>
            <a:off x="1658721" y="199401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71" name="Freeform 21471"/>
          <p:cNvSpPr/>
          <p:nvPr/>
        </p:nvSpPr>
        <p:spPr>
          <a:xfrm>
            <a:off x="1710499" y="202533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72" name="Freeform 21472"/>
          <p:cNvSpPr/>
          <p:nvPr/>
        </p:nvSpPr>
        <p:spPr>
          <a:xfrm>
            <a:off x="1765592" y="20255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73" name="Freeform 21473"/>
          <p:cNvSpPr/>
          <p:nvPr/>
        </p:nvSpPr>
        <p:spPr>
          <a:xfrm>
            <a:off x="1835543" y="20255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74" name="Freeform 21474"/>
          <p:cNvSpPr/>
          <p:nvPr/>
        </p:nvSpPr>
        <p:spPr>
          <a:xfrm>
            <a:off x="1893036" y="20118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75" name="Freeform 21475"/>
          <p:cNvSpPr/>
          <p:nvPr/>
        </p:nvSpPr>
        <p:spPr>
          <a:xfrm>
            <a:off x="1937613" y="20008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76" name="Freeform 21476"/>
          <p:cNvSpPr/>
          <p:nvPr/>
        </p:nvSpPr>
        <p:spPr>
          <a:xfrm>
            <a:off x="1964474" y="20255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77" name="Freeform 21477"/>
          <p:cNvSpPr/>
          <p:nvPr/>
        </p:nvSpPr>
        <p:spPr>
          <a:xfrm>
            <a:off x="2028596" y="202693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78" name="Freeform 21478"/>
          <p:cNvSpPr/>
          <p:nvPr/>
        </p:nvSpPr>
        <p:spPr>
          <a:xfrm>
            <a:off x="2089404" y="20255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79" name="Freeform 21479"/>
          <p:cNvSpPr/>
          <p:nvPr/>
        </p:nvSpPr>
        <p:spPr>
          <a:xfrm>
            <a:off x="2151240" y="20255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80" name="Freeform 21480"/>
          <p:cNvSpPr/>
          <p:nvPr/>
        </p:nvSpPr>
        <p:spPr>
          <a:xfrm>
            <a:off x="2226564" y="20118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81" name="Freeform 21481"/>
          <p:cNvSpPr/>
          <p:nvPr/>
        </p:nvSpPr>
        <p:spPr>
          <a:xfrm>
            <a:off x="2268397" y="20255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82" name="Freeform 21482"/>
          <p:cNvSpPr/>
          <p:nvPr/>
        </p:nvSpPr>
        <p:spPr>
          <a:xfrm>
            <a:off x="2367724" y="19940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83" name="Freeform 21483"/>
          <p:cNvSpPr/>
          <p:nvPr/>
        </p:nvSpPr>
        <p:spPr>
          <a:xfrm>
            <a:off x="2434818" y="20255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84" name="Freeform 21484"/>
          <p:cNvSpPr/>
          <p:nvPr/>
        </p:nvSpPr>
        <p:spPr>
          <a:xfrm>
            <a:off x="2527172" y="20255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85" name="Freeform 21485"/>
          <p:cNvSpPr/>
          <p:nvPr/>
        </p:nvSpPr>
        <p:spPr>
          <a:xfrm>
            <a:off x="2588666" y="20255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86" name="Freeform 21486"/>
          <p:cNvSpPr/>
          <p:nvPr/>
        </p:nvSpPr>
        <p:spPr>
          <a:xfrm>
            <a:off x="2681592" y="20008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87" name="Freeform 21487"/>
          <p:cNvSpPr/>
          <p:nvPr/>
        </p:nvSpPr>
        <p:spPr>
          <a:xfrm>
            <a:off x="2708452" y="202555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88" name="Freeform 21488"/>
          <p:cNvSpPr/>
          <p:nvPr/>
        </p:nvSpPr>
        <p:spPr>
          <a:xfrm>
            <a:off x="2806408" y="202555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89" name="Freeform 21489"/>
          <p:cNvSpPr/>
          <p:nvPr/>
        </p:nvSpPr>
        <p:spPr>
          <a:xfrm>
            <a:off x="2873501" y="20255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90" name="Freeform 21490"/>
          <p:cNvSpPr/>
          <p:nvPr/>
        </p:nvSpPr>
        <p:spPr>
          <a:xfrm>
            <a:off x="2944367" y="20255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91" name="Freeform 21491"/>
          <p:cNvSpPr/>
          <p:nvPr/>
        </p:nvSpPr>
        <p:spPr>
          <a:xfrm>
            <a:off x="2975343" y="20118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92" name="Freeform 21492"/>
          <p:cNvSpPr/>
          <p:nvPr/>
        </p:nvSpPr>
        <p:spPr>
          <a:xfrm>
            <a:off x="3017177" y="20255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93" name="Freeform 21493"/>
          <p:cNvSpPr/>
          <p:nvPr/>
        </p:nvSpPr>
        <p:spPr>
          <a:xfrm>
            <a:off x="3078670" y="20255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94" name="Freeform 21494"/>
          <p:cNvSpPr/>
          <p:nvPr/>
        </p:nvSpPr>
        <p:spPr>
          <a:xfrm>
            <a:off x="3136163" y="20118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95" name="Freeform 21495"/>
          <p:cNvSpPr/>
          <p:nvPr/>
        </p:nvSpPr>
        <p:spPr>
          <a:xfrm>
            <a:off x="691093" y="2177769"/>
            <a:ext cx="46208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96" name="Freeform 21496"/>
          <p:cNvSpPr/>
          <p:nvPr/>
        </p:nvSpPr>
        <p:spPr>
          <a:xfrm>
            <a:off x="744139" y="2177997"/>
            <a:ext cx="5481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97" name="Freeform 21497"/>
          <p:cNvSpPr/>
          <p:nvPr/>
        </p:nvSpPr>
        <p:spPr>
          <a:xfrm>
            <a:off x="811522" y="2177997"/>
            <a:ext cx="77528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98" name="Freeform 21498"/>
          <p:cNvSpPr/>
          <p:nvPr/>
        </p:nvSpPr>
        <p:spPr>
          <a:xfrm>
            <a:off x="905924" y="2177997"/>
            <a:ext cx="5503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99" name="Freeform 21499"/>
          <p:cNvSpPr/>
          <p:nvPr/>
        </p:nvSpPr>
        <p:spPr>
          <a:xfrm>
            <a:off x="970550" y="2177997"/>
            <a:ext cx="5481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00" name="Freeform 21500"/>
          <p:cNvSpPr/>
          <p:nvPr/>
        </p:nvSpPr>
        <p:spPr>
          <a:xfrm>
            <a:off x="1037933" y="2177997"/>
            <a:ext cx="4477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01" name="Freeform 21501"/>
          <p:cNvSpPr/>
          <p:nvPr/>
        </p:nvSpPr>
        <p:spPr>
          <a:xfrm>
            <a:off x="1097045" y="2177997"/>
            <a:ext cx="5073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02" name="Freeform 21502"/>
          <p:cNvSpPr/>
          <p:nvPr/>
        </p:nvSpPr>
        <p:spPr>
          <a:xfrm>
            <a:off x="1160347" y="2177997"/>
            <a:ext cx="4477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03" name="Freeform 21503"/>
          <p:cNvSpPr/>
          <p:nvPr/>
        </p:nvSpPr>
        <p:spPr>
          <a:xfrm>
            <a:off x="1215709" y="2164281"/>
            <a:ext cx="3352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04" name="Freeform 21504"/>
          <p:cNvSpPr/>
          <p:nvPr/>
        </p:nvSpPr>
        <p:spPr>
          <a:xfrm>
            <a:off x="1281769" y="2177997"/>
            <a:ext cx="5481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05" name="Freeform 21505"/>
          <p:cNvSpPr/>
          <p:nvPr/>
        </p:nvSpPr>
        <p:spPr>
          <a:xfrm>
            <a:off x="1343307" y="2145079"/>
            <a:ext cx="34518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06" name="Freeform 21506"/>
          <p:cNvSpPr/>
          <p:nvPr/>
        </p:nvSpPr>
        <p:spPr>
          <a:xfrm>
            <a:off x="1401646" y="2164281"/>
            <a:ext cx="3352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07" name="Freeform 21507"/>
          <p:cNvSpPr/>
          <p:nvPr/>
        </p:nvSpPr>
        <p:spPr>
          <a:xfrm>
            <a:off x="1444546" y="2146450"/>
            <a:ext cx="44223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08" name="Freeform 21508"/>
          <p:cNvSpPr/>
          <p:nvPr/>
        </p:nvSpPr>
        <p:spPr>
          <a:xfrm>
            <a:off x="1503107" y="2177997"/>
            <a:ext cx="5073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09" name="Freeform 21509"/>
          <p:cNvSpPr/>
          <p:nvPr/>
        </p:nvSpPr>
        <p:spPr>
          <a:xfrm>
            <a:off x="1594421" y="2146450"/>
            <a:ext cx="727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10" name="Freeform 21510"/>
          <p:cNvSpPr/>
          <p:nvPr/>
        </p:nvSpPr>
        <p:spPr>
          <a:xfrm>
            <a:off x="1619124" y="2153308"/>
            <a:ext cx="10587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11" name="Freeform 21511"/>
          <p:cNvSpPr/>
          <p:nvPr/>
        </p:nvSpPr>
        <p:spPr>
          <a:xfrm>
            <a:off x="1645482" y="2146450"/>
            <a:ext cx="5503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12" name="Freeform 21512"/>
          <p:cNvSpPr/>
          <p:nvPr/>
        </p:nvSpPr>
        <p:spPr>
          <a:xfrm>
            <a:off x="1710108" y="2177997"/>
            <a:ext cx="5073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13" name="Freeform 21513"/>
          <p:cNvSpPr/>
          <p:nvPr/>
        </p:nvSpPr>
        <p:spPr>
          <a:xfrm>
            <a:off x="1774293" y="2177997"/>
            <a:ext cx="2933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14" name="Freeform 21514"/>
          <p:cNvSpPr/>
          <p:nvPr/>
        </p:nvSpPr>
        <p:spPr>
          <a:xfrm>
            <a:off x="1807819" y="2177997"/>
            <a:ext cx="4389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15" name="Freeform 21515"/>
          <p:cNvSpPr/>
          <p:nvPr/>
        </p:nvSpPr>
        <p:spPr>
          <a:xfrm>
            <a:off x="1869246" y="2146450"/>
            <a:ext cx="727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16" name="Freeform 21516"/>
          <p:cNvSpPr/>
          <p:nvPr/>
        </p:nvSpPr>
        <p:spPr>
          <a:xfrm>
            <a:off x="1917109" y="2177997"/>
            <a:ext cx="4389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17" name="Freeform 21517"/>
          <p:cNvSpPr/>
          <p:nvPr/>
        </p:nvSpPr>
        <p:spPr>
          <a:xfrm>
            <a:off x="1977213" y="2177997"/>
            <a:ext cx="2933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18" name="Freeform 21518"/>
          <p:cNvSpPr/>
          <p:nvPr/>
        </p:nvSpPr>
        <p:spPr>
          <a:xfrm>
            <a:off x="2006990" y="2164281"/>
            <a:ext cx="3352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19" name="Freeform 21519"/>
          <p:cNvSpPr/>
          <p:nvPr/>
        </p:nvSpPr>
        <p:spPr>
          <a:xfrm>
            <a:off x="2045589" y="2177997"/>
            <a:ext cx="39922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20" name="Freeform 21520"/>
          <p:cNvSpPr/>
          <p:nvPr/>
        </p:nvSpPr>
        <p:spPr>
          <a:xfrm>
            <a:off x="2119919" y="2177769"/>
            <a:ext cx="46208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21" name="Freeform 21521"/>
          <p:cNvSpPr/>
          <p:nvPr/>
        </p:nvSpPr>
        <p:spPr>
          <a:xfrm>
            <a:off x="2175612" y="2179369"/>
            <a:ext cx="4477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22" name="Freeform 21522"/>
          <p:cNvSpPr/>
          <p:nvPr/>
        </p:nvSpPr>
        <p:spPr>
          <a:xfrm>
            <a:off x="2237150" y="2177997"/>
            <a:ext cx="2933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23" name="Freeform 21523"/>
          <p:cNvSpPr/>
          <p:nvPr/>
        </p:nvSpPr>
        <p:spPr>
          <a:xfrm>
            <a:off x="2273654" y="2177997"/>
            <a:ext cx="2933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24" name="Freeform 21524"/>
          <p:cNvSpPr/>
          <p:nvPr/>
        </p:nvSpPr>
        <p:spPr>
          <a:xfrm>
            <a:off x="2309827" y="2153308"/>
            <a:ext cx="10587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25" name="Freeform 21525"/>
          <p:cNvSpPr/>
          <p:nvPr/>
        </p:nvSpPr>
        <p:spPr>
          <a:xfrm>
            <a:off x="2333538" y="2177769"/>
            <a:ext cx="46208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26" name="Freeform 21526"/>
          <p:cNvSpPr/>
          <p:nvPr/>
        </p:nvSpPr>
        <p:spPr>
          <a:xfrm>
            <a:off x="2389230" y="2179369"/>
            <a:ext cx="4477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27" name="Freeform 21527"/>
          <p:cNvSpPr/>
          <p:nvPr/>
        </p:nvSpPr>
        <p:spPr>
          <a:xfrm>
            <a:off x="2452092" y="2146450"/>
            <a:ext cx="727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28" name="Freeform 21528"/>
          <p:cNvSpPr/>
          <p:nvPr/>
        </p:nvSpPr>
        <p:spPr>
          <a:xfrm>
            <a:off x="2476795" y="2179369"/>
            <a:ext cx="4477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29" name="Freeform 21529"/>
          <p:cNvSpPr/>
          <p:nvPr/>
        </p:nvSpPr>
        <p:spPr>
          <a:xfrm>
            <a:off x="2537451" y="2177997"/>
            <a:ext cx="77528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30" name="Freeform 21530"/>
          <p:cNvSpPr/>
          <p:nvPr/>
        </p:nvSpPr>
        <p:spPr>
          <a:xfrm>
            <a:off x="2655013" y="2177997"/>
            <a:ext cx="4389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31" name="Freeform 21531"/>
          <p:cNvSpPr/>
          <p:nvPr/>
        </p:nvSpPr>
        <p:spPr>
          <a:xfrm>
            <a:off x="2708389" y="2164281"/>
            <a:ext cx="3352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32" name="Freeform 21532"/>
          <p:cNvSpPr/>
          <p:nvPr/>
        </p:nvSpPr>
        <p:spPr>
          <a:xfrm>
            <a:off x="2774449" y="2149879"/>
            <a:ext cx="69588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33" name="Freeform 21533"/>
          <p:cNvSpPr/>
          <p:nvPr/>
        </p:nvSpPr>
        <p:spPr>
          <a:xfrm>
            <a:off x="2851978" y="2177997"/>
            <a:ext cx="4389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34" name="Freeform 21534"/>
          <p:cNvSpPr/>
          <p:nvPr/>
        </p:nvSpPr>
        <p:spPr>
          <a:xfrm>
            <a:off x="2905355" y="2164281"/>
            <a:ext cx="3352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35" name="Freeform 21535"/>
          <p:cNvSpPr/>
          <p:nvPr/>
        </p:nvSpPr>
        <p:spPr>
          <a:xfrm>
            <a:off x="2948255" y="2146450"/>
            <a:ext cx="44223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36" name="Freeform 21536"/>
          <p:cNvSpPr/>
          <p:nvPr/>
        </p:nvSpPr>
        <p:spPr>
          <a:xfrm>
            <a:off x="3006815" y="2177997"/>
            <a:ext cx="5481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37" name="Freeform 21537"/>
          <p:cNvSpPr/>
          <p:nvPr/>
        </p:nvSpPr>
        <p:spPr>
          <a:xfrm>
            <a:off x="3076404" y="2146450"/>
            <a:ext cx="727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38" name="Freeform 21538"/>
          <p:cNvSpPr/>
          <p:nvPr/>
        </p:nvSpPr>
        <p:spPr>
          <a:xfrm>
            <a:off x="3101107" y="2153308"/>
            <a:ext cx="10587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39" name="Freeform 21539"/>
          <p:cNvSpPr/>
          <p:nvPr/>
        </p:nvSpPr>
        <p:spPr>
          <a:xfrm>
            <a:off x="3124818" y="2177769"/>
            <a:ext cx="46208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40" name="Freeform 21540"/>
          <p:cNvSpPr/>
          <p:nvPr/>
        </p:nvSpPr>
        <p:spPr>
          <a:xfrm>
            <a:off x="695401" y="2304337"/>
            <a:ext cx="59207" cy="82981"/>
          </a:xfrm>
          <a:custGeom>
            <a:avLst/>
            <a:gdLst/>
            <a:ahLst/>
            <a:cxnLst/>
            <a:rect l="0" t="0" r="0" b="0"/>
            <a:pathLst>
              <a:path w="6578600" h="9220200">
                <a:moveTo>
                  <a:pt x="6578600" y="0"/>
                </a:moveTo>
                <a:lnTo>
                  <a:pt x="5664200" y="0"/>
                </a:lnTo>
                <a:lnTo>
                  <a:pt x="5664200" y="5537200"/>
                </a:lnTo>
                <a:cubicBezTo>
                  <a:pt x="5664200" y="8128000"/>
                  <a:pt x="3975100" y="8382000"/>
                  <a:pt x="3289300" y="8382000"/>
                </a:cubicBezTo>
                <a:cubicBezTo>
                  <a:pt x="2603500" y="8382000"/>
                  <a:pt x="914400" y="8128000"/>
                  <a:pt x="914400" y="5537200"/>
                </a:cubicBezTo>
                <a:lnTo>
                  <a:pt x="914400" y="0"/>
                </a:lnTo>
                <a:lnTo>
                  <a:pt x="0" y="0"/>
                </a:lnTo>
                <a:lnTo>
                  <a:pt x="0" y="5638800"/>
                </a:lnTo>
                <a:cubicBezTo>
                  <a:pt x="0" y="7137400"/>
                  <a:pt x="596900" y="9220200"/>
                  <a:pt x="3289300" y="9220200"/>
                </a:cubicBezTo>
                <a:cubicBezTo>
                  <a:pt x="5981700" y="9220200"/>
                  <a:pt x="6578600" y="7137400"/>
                  <a:pt x="6578600" y="5638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41" name="Freeform 21541"/>
          <p:cNvSpPr/>
          <p:nvPr/>
        </p:nvSpPr>
        <p:spPr>
          <a:xfrm>
            <a:off x="772210" y="23303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42" name="Freeform 21542"/>
          <p:cNvSpPr/>
          <p:nvPr/>
        </p:nvSpPr>
        <p:spPr>
          <a:xfrm>
            <a:off x="836676" y="23057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43" name="Freeform 21543"/>
          <p:cNvSpPr/>
          <p:nvPr/>
        </p:nvSpPr>
        <p:spPr>
          <a:xfrm>
            <a:off x="857821" y="233176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44" name="Freeform 21544"/>
          <p:cNvSpPr/>
          <p:nvPr/>
        </p:nvSpPr>
        <p:spPr>
          <a:xfrm>
            <a:off x="917143" y="23303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45" name="Freeform 21545"/>
          <p:cNvSpPr/>
          <p:nvPr/>
        </p:nvSpPr>
        <p:spPr>
          <a:xfrm>
            <a:off x="984123" y="23303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46" name="Freeform 21546"/>
          <p:cNvSpPr/>
          <p:nvPr/>
        </p:nvSpPr>
        <p:spPr>
          <a:xfrm>
            <a:off x="1017612" y="23303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47" name="Freeform 21547"/>
          <p:cNvSpPr/>
          <p:nvPr/>
        </p:nvSpPr>
        <p:spPr>
          <a:xfrm>
            <a:off x="1071105" y="23057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48" name="Freeform 21548"/>
          <p:cNvSpPr/>
          <p:nvPr/>
        </p:nvSpPr>
        <p:spPr>
          <a:xfrm>
            <a:off x="1092250" y="23166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49" name="Freeform 21549"/>
          <p:cNvSpPr/>
          <p:nvPr/>
        </p:nvSpPr>
        <p:spPr>
          <a:xfrm>
            <a:off x="1130769" y="2331769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50" name="Freeform 21550"/>
          <p:cNvSpPr/>
          <p:nvPr/>
        </p:nvSpPr>
        <p:spPr>
          <a:xfrm>
            <a:off x="1183565" y="2373603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51" name="Freeform 21551"/>
          <p:cNvSpPr/>
          <p:nvPr/>
        </p:nvSpPr>
        <p:spPr>
          <a:xfrm>
            <a:off x="1251459" y="2302279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52" name="Freeform 21552"/>
          <p:cNvSpPr/>
          <p:nvPr/>
        </p:nvSpPr>
        <p:spPr>
          <a:xfrm>
            <a:off x="1349871" y="23317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53" name="Freeform 21553"/>
          <p:cNvSpPr/>
          <p:nvPr/>
        </p:nvSpPr>
        <p:spPr>
          <a:xfrm>
            <a:off x="1414108" y="23303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54" name="Freeform 21554"/>
          <p:cNvSpPr/>
          <p:nvPr/>
        </p:nvSpPr>
        <p:spPr>
          <a:xfrm>
            <a:off x="1492060" y="23303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55" name="Freeform 21555"/>
          <p:cNvSpPr/>
          <p:nvPr/>
        </p:nvSpPr>
        <p:spPr>
          <a:xfrm>
            <a:off x="1562583" y="23303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56" name="Freeform 21556"/>
          <p:cNvSpPr/>
          <p:nvPr/>
        </p:nvSpPr>
        <p:spPr>
          <a:xfrm>
            <a:off x="1595708" y="23303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57" name="Freeform 21557"/>
          <p:cNvSpPr/>
          <p:nvPr/>
        </p:nvSpPr>
        <p:spPr>
          <a:xfrm>
            <a:off x="1663830" y="233039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58" name="Freeform 21558"/>
          <p:cNvSpPr/>
          <p:nvPr/>
        </p:nvSpPr>
        <p:spPr>
          <a:xfrm>
            <a:off x="1737097" y="23303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59" name="Freeform 21559"/>
          <p:cNvSpPr/>
          <p:nvPr/>
        </p:nvSpPr>
        <p:spPr>
          <a:xfrm>
            <a:off x="1772301" y="23303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60" name="Freeform 21560"/>
          <p:cNvSpPr/>
          <p:nvPr/>
        </p:nvSpPr>
        <p:spPr>
          <a:xfrm>
            <a:off x="1834137" y="233039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61" name="Freeform 21561"/>
          <p:cNvSpPr/>
          <p:nvPr/>
        </p:nvSpPr>
        <p:spPr>
          <a:xfrm>
            <a:off x="1969697" y="23303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62" name="Freeform 21562"/>
          <p:cNvSpPr/>
          <p:nvPr/>
        </p:nvSpPr>
        <p:spPr>
          <a:xfrm>
            <a:off x="2033934" y="229747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63" name="Freeform 21563"/>
          <p:cNvSpPr/>
          <p:nvPr/>
        </p:nvSpPr>
        <p:spPr>
          <a:xfrm>
            <a:off x="2066029" y="229747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64" name="Freeform 21564"/>
          <p:cNvSpPr/>
          <p:nvPr/>
        </p:nvSpPr>
        <p:spPr>
          <a:xfrm>
            <a:off x="2104091" y="23303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65" name="Freeform 21565"/>
          <p:cNvSpPr/>
          <p:nvPr/>
        </p:nvSpPr>
        <p:spPr>
          <a:xfrm>
            <a:off x="2171071" y="23303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66" name="Freeform 21566"/>
          <p:cNvSpPr/>
          <p:nvPr/>
        </p:nvSpPr>
        <p:spPr>
          <a:xfrm>
            <a:off x="2204561" y="23303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67" name="Freeform 21567"/>
          <p:cNvSpPr/>
          <p:nvPr/>
        </p:nvSpPr>
        <p:spPr>
          <a:xfrm>
            <a:off x="2293600" y="23303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68" name="Freeform 21568"/>
          <p:cNvSpPr/>
          <p:nvPr/>
        </p:nvSpPr>
        <p:spPr>
          <a:xfrm>
            <a:off x="2340463" y="23166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69" name="Freeform 21569"/>
          <p:cNvSpPr/>
          <p:nvPr/>
        </p:nvSpPr>
        <p:spPr>
          <a:xfrm>
            <a:off x="2385383" y="23317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70" name="Freeform 21570"/>
          <p:cNvSpPr/>
          <p:nvPr/>
        </p:nvSpPr>
        <p:spPr>
          <a:xfrm>
            <a:off x="2445619" y="22988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71" name="Freeform 21571"/>
          <p:cNvSpPr/>
          <p:nvPr/>
        </p:nvSpPr>
        <p:spPr>
          <a:xfrm>
            <a:off x="2516714" y="23303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72" name="Freeform 21572"/>
          <p:cNvSpPr/>
          <p:nvPr/>
        </p:nvSpPr>
        <p:spPr>
          <a:xfrm>
            <a:off x="2582779" y="23303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73" name="Freeform 21573"/>
          <p:cNvSpPr/>
          <p:nvPr/>
        </p:nvSpPr>
        <p:spPr>
          <a:xfrm>
            <a:off x="2640615" y="23166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74" name="Freeform 21574"/>
          <p:cNvSpPr/>
          <p:nvPr/>
        </p:nvSpPr>
        <p:spPr>
          <a:xfrm>
            <a:off x="2681077" y="23303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75" name="Freeform 21575"/>
          <p:cNvSpPr/>
          <p:nvPr/>
        </p:nvSpPr>
        <p:spPr>
          <a:xfrm>
            <a:off x="2771832" y="23303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76" name="Freeform 21576"/>
          <p:cNvSpPr/>
          <p:nvPr/>
        </p:nvSpPr>
        <p:spPr>
          <a:xfrm>
            <a:off x="2871901" y="2328340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77" name="Freeform 21577"/>
          <p:cNvSpPr/>
          <p:nvPr/>
        </p:nvSpPr>
        <p:spPr>
          <a:xfrm>
            <a:off x="2971685" y="232971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78" name="Freeform 21578"/>
          <p:cNvSpPr/>
          <p:nvPr/>
        </p:nvSpPr>
        <p:spPr>
          <a:xfrm>
            <a:off x="3037865" y="2298850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79" name="Freeform 21579"/>
          <p:cNvSpPr/>
          <p:nvPr/>
        </p:nvSpPr>
        <p:spPr>
          <a:xfrm>
            <a:off x="3062325" y="231325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80" name="Freeform 21580"/>
          <p:cNvSpPr/>
          <p:nvPr/>
        </p:nvSpPr>
        <p:spPr>
          <a:xfrm>
            <a:off x="3113417" y="23022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81" name="Freeform 21581"/>
          <p:cNvSpPr/>
          <p:nvPr/>
        </p:nvSpPr>
        <p:spPr>
          <a:xfrm>
            <a:off x="3141421" y="2349942"/>
            <a:ext cx="28117" cy="13716"/>
          </a:xfrm>
          <a:custGeom>
            <a:avLst/>
            <a:gdLst/>
            <a:ahLst/>
            <a:cxnLst/>
            <a:rect l="0" t="0" r="0" b="0"/>
            <a:pathLst>
              <a:path w="3124200" h="1524000">
                <a:moveTo>
                  <a:pt x="3124200" y="0"/>
                </a:moveTo>
                <a:lnTo>
                  <a:pt x="0" y="0"/>
                </a:lnTo>
                <a:lnTo>
                  <a:pt x="0" y="1524000"/>
                </a:lnTo>
                <a:lnTo>
                  <a:pt x="3124200" y="152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82" name="Freeform 21582"/>
          <p:cNvSpPr/>
          <p:nvPr/>
        </p:nvSpPr>
        <p:spPr>
          <a:xfrm>
            <a:off x="689489" y="2451250"/>
            <a:ext cx="55662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83" name="Freeform 21583"/>
          <p:cNvSpPr/>
          <p:nvPr/>
        </p:nvSpPr>
        <p:spPr>
          <a:xfrm>
            <a:off x="756485" y="2454679"/>
            <a:ext cx="18343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84" name="Freeform 21584"/>
          <p:cNvSpPr/>
          <p:nvPr/>
        </p:nvSpPr>
        <p:spPr>
          <a:xfrm>
            <a:off x="784685" y="2480740"/>
            <a:ext cx="80541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85" name="Freeform 21585"/>
          <p:cNvSpPr/>
          <p:nvPr/>
        </p:nvSpPr>
        <p:spPr>
          <a:xfrm>
            <a:off x="874557" y="2480740"/>
            <a:ext cx="52499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86" name="Freeform 21586"/>
          <p:cNvSpPr/>
          <p:nvPr/>
        </p:nvSpPr>
        <p:spPr>
          <a:xfrm>
            <a:off x="936386" y="2480740"/>
            <a:ext cx="49337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87" name="Freeform 21587"/>
          <p:cNvSpPr/>
          <p:nvPr/>
        </p:nvSpPr>
        <p:spPr>
          <a:xfrm>
            <a:off x="993577" y="2480740"/>
            <a:ext cx="43749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88" name="Freeform 21588"/>
          <p:cNvSpPr/>
          <p:nvPr/>
        </p:nvSpPr>
        <p:spPr>
          <a:xfrm>
            <a:off x="1044127" y="2454679"/>
            <a:ext cx="18343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89" name="Freeform 21589"/>
          <p:cNvSpPr/>
          <p:nvPr/>
        </p:nvSpPr>
        <p:spPr>
          <a:xfrm>
            <a:off x="1070430" y="2480740"/>
            <a:ext cx="56927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90" name="Freeform 21590"/>
          <p:cNvSpPr/>
          <p:nvPr/>
        </p:nvSpPr>
        <p:spPr>
          <a:xfrm>
            <a:off x="1136371" y="2480740"/>
            <a:ext cx="49337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91" name="Freeform 21591"/>
          <p:cNvSpPr/>
          <p:nvPr/>
        </p:nvSpPr>
        <p:spPr>
          <a:xfrm>
            <a:off x="1194089" y="2480740"/>
            <a:ext cx="49231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92" name="Freeform 21592"/>
          <p:cNvSpPr/>
          <p:nvPr/>
        </p:nvSpPr>
        <p:spPr>
          <a:xfrm>
            <a:off x="1253178" y="2451250"/>
            <a:ext cx="15813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93" name="Freeform 21593"/>
          <p:cNvSpPr/>
          <p:nvPr/>
        </p:nvSpPr>
        <p:spPr>
          <a:xfrm>
            <a:off x="1304360" y="2480740"/>
            <a:ext cx="52499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94" name="Freeform 21594"/>
          <p:cNvSpPr/>
          <p:nvPr/>
        </p:nvSpPr>
        <p:spPr>
          <a:xfrm>
            <a:off x="1364292" y="2451250"/>
            <a:ext cx="55662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95" name="Freeform 21595"/>
          <p:cNvSpPr/>
          <p:nvPr/>
        </p:nvSpPr>
        <p:spPr>
          <a:xfrm>
            <a:off x="1432341" y="2482111"/>
            <a:ext cx="49337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96" name="Freeform 21596"/>
          <p:cNvSpPr/>
          <p:nvPr/>
        </p:nvSpPr>
        <p:spPr>
          <a:xfrm>
            <a:off x="1491008" y="2480740"/>
            <a:ext cx="46701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97" name="Freeform 21597"/>
          <p:cNvSpPr/>
          <p:nvPr/>
        </p:nvSpPr>
        <p:spPr>
          <a:xfrm>
            <a:off x="1540609" y="2480740"/>
            <a:ext cx="49231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98" name="Freeform 21598"/>
          <p:cNvSpPr/>
          <p:nvPr/>
        </p:nvSpPr>
        <p:spPr>
          <a:xfrm>
            <a:off x="1594532" y="2465652"/>
            <a:ext cx="39849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99" name="Freeform 21599"/>
          <p:cNvSpPr/>
          <p:nvPr/>
        </p:nvSpPr>
        <p:spPr>
          <a:xfrm>
            <a:off x="1641076" y="2454679"/>
            <a:ext cx="18343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00" name="Freeform 21600"/>
          <p:cNvSpPr/>
          <p:nvPr/>
        </p:nvSpPr>
        <p:spPr>
          <a:xfrm>
            <a:off x="1667378" y="2480740"/>
            <a:ext cx="56927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01" name="Freeform 21601"/>
          <p:cNvSpPr/>
          <p:nvPr/>
        </p:nvSpPr>
        <p:spPr>
          <a:xfrm>
            <a:off x="1733320" y="2480740"/>
            <a:ext cx="49337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02" name="Freeform 21602"/>
          <p:cNvSpPr/>
          <p:nvPr/>
        </p:nvSpPr>
        <p:spPr>
          <a:xfrm>
            <a:off x="1818342" y="2454679"/>
            <a:ext cx="18343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03" name="Freeform 21603"/>
          <p:cNvSpPr/>
          <p:nvPr/>
        </p:nvSpPr>
        <p:spPr>
          <a:xfrm>
            <a:off x="1846542" y="2480740"/>
            <a:ext cx="49337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04" name="Freeform 21604"/>
          <p:cNvSpPr/>
          <p:nvPr/>
        </p:nvSpPr>
        <p:spPr>
          <a:xfrm>
            <a:off x="1927664" y="2465652"/>
            <a:ext cx="39849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05" name="Freeform 21605"/>
          <p:cNvSpPr/>
          <p:nvPr/>
        </p:nvSpPr>
        <p:spPr>
          <a:xfrm>
            <a:off x="1975262" y="2451250"/>
            <a:ext cx="49337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06" name="Freeform 21606"/>
          <p:cNvSpPr/>
          <p:nvPr/>
        </p:nvSpPr>
        <p:spPr>
          <a:xfrm>
            <a:off x="2033929" y="2480740"/>
            <a:ext cx="52499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07" name="Freeform 21607"/>
          <p:cNvSpPr/>
          <p:nvPr/>
        </p:nvSpPr>
        <p:spPr>
          <a:xfrm>
            <a:off x="2116210" y="2482111"/>
            <a:ext cx="58192" cy="55549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08" name="Freeform 21608"/>
          <p:cNvSpPr/>
          <p:nvPr/>
        </p:nvSpPr>
        <p:spPr>
          <a:xfrm>
            <a:off x="2178936" y="2454679"/>
            <a:ext cx="18343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09" name="Freeform 21609"/>
          <p:cNvSpPr/>
          <p:nvPr/>
        </p:nvSpPr>
        <p:spPr>
          <a:xfrm>
            <a:off x="2204079" y="2480740"/>
            <a:ext cx="43749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10" name="Freeform 21610"/>
          <p:cNvSpPr/>
          <p:nvPr/>
        </p:nvSpPr>
        <p:spPr>
          <a:xfrm>
            <a:off x="2255683" y="2482111"/>
            <a:ext cx="49337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11" name="Freeform 21611"/>
          <p:cNvSpPr/>
          <p:nvPr/>
        </p:nvSpPr>
        <p:spPr>
          <a:xfrm>
            <a:off x="2313401" y="2480740"/>
            <a:ext cx="49231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12" name="Freeform 21612"/>
          <p:cNvSpPr/>
          <p:nvPr/>
        </p:nvSpPr>
        <p:spPr>
          <a:xfrm>
            <a:off x="2372490" y="2451250"/>
            <a:ext cx="15813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13" name="Freeform 21613"/>
          <p:cNvSpPr/>
          <p:nvPr/>
        </p:nvSpPr>
        <p:spPr>
          <a:xfrm>
            <a:off x="2422723" y="2480740"/>
            <a:ext cx="49231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14" name="Freeform 21614"/>
          <p:cNvSpPr/>
          <p:nvPr/>
        </p:nvSpPr>
        <p:spPr>
          <a:xfrm>
            <a:off x="2481601" y="2480740"/>
            <a:ext cx="36054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15" name="Freeform 21615"/>
          <p:cNvSpPr/>
          <p:nvPr/>
        </p:nvSpPr>
        <p:spPr>
          <a:xfrm>
            <a:off x="2519289" y="2465652"/>
            <a:ext cx="39849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16" name="Freeform 21616"/>
          <p:cNvSpPr/>
          <p:nvPr/>
        </p:nvSpPr>
        <p:spPr>
          <a:xfrm>
            <a:off x="2563830" y="2480740"/>
            <a:ext cx="43749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17" name="Freeform 21617"/>
          <p:cNvSpPr/>
          <p:nvPr/>
        </p:nvSpPr>
        <p:spPr>
          <a:xfrm>
            <a:off x="2618860" y="2526003"/>
            <a:ext cx="11385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18" name="Freeform 21618"/>
          <p:cNvSpPr/>
          <p:nvPr/>
        </p:nvSpPr>
        <p:spPr>
          <a:xfrm>
            <a:off x="2668344" y="2454679"/>
            <a:ext cx="66520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19" name="Freeform 21619"/>
          <p:cNvSpPr/>
          <p:nvPr/>
        </p:nvSpPr>
        <p:spPr>
          <a:xfrm>
            <a:off x="2744880" y="2484169"/>
            <a:ext cx="4280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20" name="Freeform 21620"/>
          <p:cNvSpPr/>
          <p:nvPr/>
        </p:nvSpPr>
        <p:spPr>
          <a:xfrm>
            <a:off x="2803600" y="2482797"/>
            <a:ext cx="2804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21" name="Freeform 21621"/>
          <p:cNvSpPr/>
          <p:nvPr/>
        </p:nvSpPr>
        <p:spPr>
          <a:xfrm>
            <a:off x="2838389" y="2482797"/>
            <a:ext cx="2804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22" name="Freeform 21622"/>
          <p:cNvSpPr/>
          <p:nvPr/>
        </p:nvSpPr>
        <p:spPr>
          <a:xfrm>
            <a:off x="2872862" y="2458108"/>
            <a:ext cx="1012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23" name="Freeform 21623"/>
          <p:cNvSpPr/>
          <p:nvPr/>
        </p:nvSpPr>
        <p:spPr>
          <a:xfrm>
            <a:off x="2895422" y="2482569"/>
            <a:ext cx="4417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24" name="Freeform 21624"/>
          <p:cNvSpPr/>
          <p:nvPr/>
        </p:nvSpPr>
        <p:spPr>
          <a:xfrm>
            <a:off x="2948555" y="2484169"/>
            <a:ext cx="4280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25" name="Freeform 21625"/>
          <p:cNvSpPr/>
          <p:nvPr/>
        </p:nvSpPr>
        <p:spPr>
          <a:xfrm>
            <a:off x="3008539" y="2451250"/>
            <a:ext cx="6957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26" name="Freeform 21626"/>
          <p:cNvSpPr/>
          <p:nvPr/>
        </p:nvSpPr>
        <p:spPr>
          <a:xfrm>
            <a:off x="3032048" y="2484169"/>
            <a:ext cx="4280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27" name="Freeform 21627"/>
          <p:cNvSpPr/>
          <p:nvPr/>
        </p:nvSpPr>
        <p:spPr>
          <a:xfrm>
            <a:off x="3089925" y="2482797"/>
            <a:ext cx="74111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28" name="Freeform 21628"/>
          <p:cNvSpPr/>
          <p:nvPr/>
        </p:nvSpPr>
        <p:spPr>
          <a:xfrm>
            <a:off x="693817" y="2610508"/>
            <a:ext cx="1068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29" name="Freeform 21629"/>
          <p:cNvSpPr/>
          <p:nvPr/>
        </p:nvSpPr>
        <p:spPr>
          <a:xfrm>
            <a:off x="716086" y="2635197"/>
            <a:ext cx="40308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30" name="Freeform 21630"/>
          <p:cNvSpPr/>
          <p:nvPr/>
        </p:nvSpPr>
        <p:spPr>
          <a:xfrm>
            <a:off x="794197" y="2635197"/>
            <a:ext cx="2961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31" name="Freeform 21631"/>
          <p:cNvSpPr/>
          <p:nvPr/>
        </p:nvSpPr>
        <p:spPr>
          <a:xfrm>
            <a:off x="826076" y="2635197"/>
            <a:ext cx="5534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32" name="Freeform 21632"/>
          <p:cNvSpPr/>
          <p:nvPr/>
        </p:nvSpPr>
        <p:spPr>
          <a:xfrm>
            <a:off x="891995" y="2635197"/>
            <a:ext cx="5534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33" name="Freeform 21633"/>
          <p:cNvSpPr/>
          <p:nvPr/>
        </p:nvSpPr>
        <p:spPr>
          <a:xfrm>
            <a:off x="954127" y="2621481"/>
            <a:ext cx="33849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34" name="Freeform 21634"/>
          <p:cNvSpPr/>
          <p:nvPr/>
        </p:nvSpPr>
        <p:spPr>
          <a:xfrm>
            <a:off x="994769" y="2635197"/>
            <a:ext cx="5122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35" name="Freeform 21635"/>
          <p:cNvSpPr/>
          <p:nvPr/>
        </p:nvSpPr>
        <p:spPr>
          <a:xfrm>
            <a:off x="1055677" y="2603650"/>
            <a:ext cx="55562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36" name="Freeform 21636"/>
          <p:cNvSpPr/>
          <p:nvPr/>
        </p:nvSpPr>
        <p:spPr>
          <a:xfrm>
            <a:off x="1153263" y="2610508"/>
            <a:ext cx="1068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37" name="Freeform 21637"/>
          <p:cNvSpPr/>
          <p:nvPr/>
        </p:nvSpPr>
        <p:spPr>
          <a:xfrm>
            <a:off x="1179318" y="2635197"/>
            <a:ext cx="4520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38" name="Freeform 21638"/>
          <p:cNvSpPr/>
          <p:nvPr/>
        </p:nvSpPr>
        <p:spPr>
          <a:xfrm>
            <a:off x="1264211" y="2603650"/>
            <a:ext cx="55562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39" name="Freeform 21639"/>
          <p:cNvSpPr/>
          <p:nvPr/>
        </p:nvSpPr>
        <p:spPr>
          <a:xfrm>
            <a:off x="1333024" y="2635197"/>
            <a:ext cx="5122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40" name="Freeform 21640"/>
          <p:cNvSpPr/>
          <p:nvPr/>
        </p:nvSpPr>
        <p:spPr>
          <a:xfrm>
            <a:off x="1393152" y="2635197"/>
            <a:ext cx="40308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41" name="Freeform 21641"/>
          <p:cNvSpPr/>
          <p:nvPr/>
        </p:nvSpPr>
        <p:spPr>
          <a:xfrm>
            <a:off x="1444818" y="2610508"/>
            <a:ext cx="1068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42" name="Freeform 21642"/>
          <p:cNvSpPr/>
          <p:nvPr/>
        </p:nvSpPr>
        <p:spPr>
          <a:xfrm>
            <a:off x="1468758" y="2635197"/>
            <a:ext cx="54226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43" name="Freeform 21643"/>
          <p:cNvSpPr/>
          <p:nvPr/>
        </p:nvSpPr>
        <p:spPr>
          <a:xfrm>
            <a:off x="1538796" y="2635197"/>
            <a:ext cx="4520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44" name="Freeform 21644"/>
          <p:cNvSpPr/>
          <p:nvPr/>
        </p:nvSpPr>
        <p:spPr>
          <a:xfrm>
            <a:off x="1624590" y="2635197"/>
            <a:ext cx="44316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45" name="Freeform 21645"/>
          <p:cNvSpPr/>
          <p:nvPr/>
        </p:nvSpPr>
        <p:spPr>
          <a:xfrm>
            <a:off x="1684384" y="2635197"/>
            <a:ext cx="4520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46" name="Freeform 21646"/>
          <p:cNvSpPr/>
          <p:nvPr/>
        </p:nvSpPr>
        <p:spPr>
          <a:xfrm>
            <a:off x="1743176" y="2603650"/>
            <a:ext cx="55562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47" name="Freeform 21647"/>
          <p:cNvSpPr/>
          <p:nvPr/>
        </p:nvSpPr>
        <p:spPr>
          <a:xfrm>
            <a:off x="1837210" y="2603650"/>
            <a:ext cx="55562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48" name="Freeform 21648"/>
          <p:cNvSpPr/>
          <p:nvPr/>
        </p:nvSpPr>
        <p:spPr>
          <a:xfrm>
            <a:off x="1909030" y="2635197"/>
            <a:ext cx="2961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49" name="Freeform 21649"/>
          <p:cNvSpPr/>
          <p:nvPr/>
        </p:nvSpPr>
        <p:spPr>
          <a:xfrm>
            <a:off x="1942880" y="2635197"/>
            <a:ext cx="44316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50" name="Freeform 21650"/>
          <p:cNvSpPr/>
          <p:nvPr/>
        </p:nvSpPr>
        <p:spPr>
          <a:xfrm>
            <a:off x="1996772" y="2636569"/>
            <a:ext cx="77275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51" name="Freeform 21651"/>
          <p:cNvSpPr/>
          <p:nvPr/>
        </p:nvSpPr>
        <p:spPr>
          <a:xfrm>
            <a:off x="2083513" y="2610508"/>
            <a:ext cx="1068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52" name="Freeform 21652"/>
          <p:cNvSpPr/>
          <p:nvPr/>
        </p:nvSpPr>
        <p:spPr>
          <a:xfrm>
            <a:off x="2109568" y="2635197"/>
            <a:ext cx="4520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53" name="Freeform 21653"/>
          <p:cNvSpPr/>
          <p:nvPr/>
        </p:nvSpPr>
        <p:spPr>
          <a:xfrm>
            <a:off x="2169251" y="2635197"/>
            <a:ext cx="54226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54" name="Freeform 21654"/>
          <p:cNvSpPr/>
          <p:nvPr/>
        </p:nvSpPr>
        <p:spPr>
          <a:xfrm>
            <a:off x="2259499" y="2602279"/>
            <a:ext cx="34852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55" name="Freeform 21655"/>
          <p:cNvSpPr/>
          <p:nvPr/>
        </p:nvSpPr>
        <p:spPr>
          <a:xfrm>
            <a:off x="2298805" y="2636569"/>
            <a:ext cx="4520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56" name="Freeform 21656"/>
          <p:cNvSpPr/>
          <p:nvPr/>
        </p:nvSpPr>
        <p:spPr>
          <a:xfrm>
            <a:off x="2360047" y="2635197"/>
            <a:ext cx="4520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57" name="Freeform 21657"/>
          <p:cNvSpPr/>
          <p:nvPr/>
        </p:nvSpPr>
        <p:spPr>
          <a:xfrm>
            <a:off x="2418839" y="2603650"/>
            <a:ext cx="55562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58" name="Freeform 21658"/>
          <p:cNvSpPr/>
          <p:nvPr/>
        </p:nvSpPr>
        <p:spPr>
          <a:xfrm>
            <a:off x="2487652" y="2635197"/>
            <a:ext cx="44316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59" name="Freeform 21659"/>
          <p:cNvSpPr/>
          <p:nvPr/>
        </p:nvSpPr>
        <p:spPr>
          <a:xfrm>
            <a:off x="2547446" y="2635197"/>
            <a:ext cx="78278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60" name="Freeform 21660"/>
          <p:cNvSpPr/>
          <p:nvPr/>
        </p:nvSpPr>
        <p:spPr>
          <a:xfrm>
            <a:off x="2640088" y="2635197"/>
            <a:ext cx="5122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61" name="Freeform 21661"/>
          <p:cNvSpPr/>
          <p:nvPr/>
        </p:nvSpPr>
        <p:spPr>
          <a:xfrm>
            <a:off x="2704003" y="2635197"/>
            <a:ext cx="4520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62" name="Freeform 21662"/>
          <p:cNvSpPr/>
          <p:nvPr/>
        </p:nvSpPr>
        <p:spPr>
          <a:xfrm>
            <a:off x="2759900" y="2621481"/>
            <a:ext cx="33849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63" name="Freeform 21663"/>
          <p:cNvSpPr/>
          <p:nvPr/>
        </p:nvSpPr>
        <p:spPr>
          <a:xfrm>
            <a:off x="2800542" y="2635197"/>
            <a:ext cx="44316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64" name="Freeform 21664"/>
          <p:cNvSpPr/>
          <p:nvPr/>
        </p:nvSpPr>
        <p:spPr>
          <a:xfrm>
            <a:off x="2862563" y="2603650"/>
            <a:ext cx="734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65" name="Freeform 21665"/>
          <p:cNvSpPr/>
          <p:nvPr/>
        </p:nvSpPr>
        <p:spPr>
          <a:xfrm>
            <a:off x="2883162" y="2635197"/>
            <a:ext cx="40308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66" name="Freeform 21666"/>
          <p:cNvSpPr/>
          <p:nvPr/>
        </p:nvSpPr>
        <p:spPr>
          <a:xfrm>
            <a:off x="2934049" y="2679203"/>
            <a:ext cx="16479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67" name="Freeform 21667"/>
          <p:cNvSpPr/>
          <p:nvPr/>
        </p:nvSpPr>
        <p:spPr>
          <a:xfrm>
            <a:off x="2989110" y="2635197"/>
            <a:ext cx="44316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68" name="Freeform 21668"/>
          <p:cNvSpPr/>
          <p:nvPr/>
        </p:nvSpPr>
        <p:spPr>
          <a:xfrm>
            <a:off x="3048905" y="2635197"/>
            <a:ext cx="4520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69" name="Freeform 21669"/>
          <p:cNvSpPr/>
          <p:nvPr/>
        </p:nvSpPr>
        <p:spPr>
          <a:xfrm>
            <a:off x="3107697" y="2603650"/>
            <a:ext cx="55562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70" name="Freeform 21670"/>
          <p:cNvSpPr/>
          <p:nvPr/>
        </p:nvSpPr>
        <p:spPr>
          <a:xfrm>
            <a:off x="693616" y="2762908"/>
            <a:ext cx="1042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71" name="Freeform 21671"/>
          <p:cNvSpPr/>
          <p:nvPr/>
        </p:nvSpPr>
        <p:spPr>
          <a:xfrm>
            <a:off x="715274" y="2787597"/>
            <a:ext cx="3929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72" name="Freeform 21672"/>
          <p:cNvSpPr/>
          <p:nvPr/>
        </p:nvSpPr>
        <p:spPr>
          <a:xfrm>
            <a:off x="788335" y="2787597"/>
            <a:ext cx="4320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73" name="Freeform 21673"/>
          <p:cNvSpPr/>
          <p:nvPr/>
        </p:nvSpPr>
        <p:spPr>
          <a:xfrm>
            <a:off x="844515" y="2787369"/>
            <a:ext cx="45487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74" name="Freeform 21674"/>
          <p:cNvSpPr/>
          <p:nvPr/>
        </p:nvSpPr>
        <p:spPr>
          <a:xfrm>
            <a:off x="896733" y="2787369"/>
            <a:ext cx="45487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75" name="Freeform 21675"/>
          <p:cNvSpPr/>
          <p:nvPr/>
        </p:nvSpPr>
        <p:spPr>
          <a:xfrm>
            <a:off x="948897" y="2787597"/>
            <a:ext cx="5395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76" name="Freeform 21676"/>
          <p:cNvSpPr/>
          <p:nvPr/>
        </p:nvSpPr>
        <p:spPr>
          <a:xfrm>
            <a:off x="1015173" y="2787597"/>
            <a:ext cx="76318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77" name="Freeform 21677"/>
          <p:cNvSpPr/>
          <p:nvPr/>
        </p:nvSpPr>
        <p:spPr>
          <a:xfrm>
            <a:off x="1108101" y="2787597"/>
            <a:ext cx="5417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78" name="Freeform 21678"/>
          <p:cNvSpPr/>
          <p:nvPr/>
        </p:nvSpPr>
        <p:spPr>
          <a:xfrm>
            <a:off x="1171664" y="2787597"/>
            <a:ext cx="4320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79" name="Freeform 21679"/>
          <p:cNvSpPr/>
          <p:nvPr/>
        </p:nvSpPr>
        <p:spPr>
          <a:xfrm>
            <a:off x="1229907" y="2787597"/>
            <a:ext cx="4407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80" name="Freeform 21680"/>
          <p:cNvSpPr/>
          <p:nvPr/>
        </p:nvSpPr>
        <p:spPr>
          <a:xfrm>
            <a:off x="1290701" y="2762908"/>
            <a:ext cx="1042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81" name="Freeform 21681"/>
          <p:cNvSpPr/>
          <p:nvPr/>
        </p:nvSpPr>
        <p:spPr>
          <a:xfrm>
            <a:off x="1313987" y="2787597"/>
            <a:ext cx="4993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82" name="Freeform 21682"/>
          <p:cNvSpPr/>
          <p:nvPr/>
        </p:nvSpPr>
        <p:spPr>
          <a:xfrm>
            <a:off x="1373316" y="2756050"/>
            <a:ext cx="5417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83" name="Freeform 21683"/>
          <p:cNvSpPr/>
          <p:nvPr/>
        </p:nvSpPr>
        <p:spPr>
          <a:xfrm>
            <a:off x="1468252" y="2756050"/>
            <a:ext cx="5417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84" name="Freeform 21684"/>
          <p:cNvSpPr/>
          <p:nvPr/>
        </p:nvSpPr>
        <p:spPr>
          <a:xfrm>
            <a:off x="1528340" y="2788969"/>
            <a:ext cx="49178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85" name="Freeform 21685"/>
          <p:cNvSpPr/>
          <p:nvPr/>
        </p:nvSpPr>
        <p:spPr>
          <a:xfrm>
            <a:off x="1609273" y="2787597"/>
            <a:ext cx="4320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86" name="Freeform 21686"/>
          <p:cNvSpPr/>
          <p:nvPr/>
        </p:nvSpPr>
        <p:spPr>
          <a:xfrm>
            <a:off x="1693679" y="2787597"/>
            <a:ext cx="2887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87" name="Freeform 21687"/>
          <p:cNvSpPr/>
          <p:nvPr/>
        </p:nvSpPr>
        <p:spPr>
          <a:xfrm>
            <a:off x="1724673" y="2787597"/>
            <a:ext cx="5395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88" name="Freeform 21688"/>
          <p:cNvSpPr/>
          <p:nvPr/>
        </p:nvSpPr>
        <p:spPr>
          <a:xfrm>
            <a:off x="1791492" y="2756050"/>
            <a:ext cx="5417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89" name="Freeform 21689"/>
          <p:cNvSpPr/>
          <p:nvPr/>
        </p:nvSpPr>
        <p:spPr>
          <a:xfrm>
            <a:off x="1857660" y="2788969"/>
            <a:ext cx="4407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90" name="Freeform 21690"/>
          <p:cNvSpPr/>
          <p:nvPr/>
        </p:nvSpPr>
        <p:spPr>
          <a:xfrm>
            <a:off x="1913677" y="2787597"/>
            <a:ext cx="3929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91" name="Freeform 21691"/>
          <p:cNvSpPr/>
          <p:nvPr/>
        </p:nvSpPr>
        <p:spPr>
          <a:xfrm>
            <a:off x="1957699" y="2773881"/>
            <a:ext cx="3300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92" name="Freeform 21692"/>
          <p:cNvSpPr/>
          <p:nvPr/>
        </p:nvSpPr>
        <p:spPr>
          <a:xfrm>
            <a:off x="2018873" y="2754679"/>
            <a:ext cx="33979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93" name="Freeform 21693"/>
          <p:cNvSpPr/>
          <p:nvPr/>
        </p:nvSpPr>
        <p:spPr>
          <a:xfrm>
            <a:off x="2054535" y="2787597"/>
            <a:ext cx="5395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94" name="Freeform 21694"/>
          <p:cNvSpPr/>
          <p:nvPr/>
        </p:nvSpPr>
        <p:spPr>
          <a:xfrm>
            <a:off x="2121354" y="2788969"/>
            <a:ext cx="4407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95" name="Freeform 21695"/>
          <p:cNvSpPr/>
          <p:nvPr/>
        </p:nvSpPr>
        <p:spPr>
          <a:xfrm>
            <a:off x="2181063" y="2787597"/>
            <a:ext cx="4407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96" name="Freeform 21696"/>
          <p:cNvSpPr/>
          <p:nvPr/>
        </p:nvSpPr>
        <p:spPr>
          <a:xfrm>
            <a:off x="2238328" y="2756050"/>
            <a:ext cx="5417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97" name="Freeform 21697"/>
          <p:cNvSpPr/>
          <p:nvPr/>
        </p:nvSpPr>
        <p:spPr>
          <a:xfrm>
            <a:off x="2305365" y="2787597"/>
            <a:ext cx="4320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98" name="Freeform 21698"/>
          <p:cNvSpPr/>
          <p:nvPr/>
        </p:nvSpPr>
        <p:spPr>
          <a:xfrm>
            <a:off x="2357908" y="2773881"/>
            <a:ext cx="3300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99" name="Freeform 21699"/>
          <p:cNvSpPr/>
          <p:nvPr/>
        </p:nvSpPr>
        <p:spPr>
          <a:xfrm>
            <a:off x="2400084" y="2762908"/>
            <a:ext cx="1042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00" name="Freeform 21700"/>
          <p:cNvSpPr/>
          <p:nvPr/>
        </p:nvSpPr>
        <p:spPr>
          <a:xfrm>
            <a:off x="2423371" y="2787597"/>
            <a:ext cx="5395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01" name="Freeform 21701"/>
          <p:cNvSpPr/>
          <p:nvPr/>
        </p:nvSpPr>
        <p:spPr>
          <a:xfrm>
            <a:off x="2489701" y="2787597"/>
            <a:ext cx="4407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02" name="Freeform 21702"/>
          <p:cNvSpPr/>
          <p:nvPr/>
        </p:nvSpPr>
        <p:spPr>
          <a:xfrm>
            <a:off x="2575736" y="2762908"/>
            <a:ext cx="1042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03" name="Freeform 21703"/>
          <p:cNvSpPr/>
          <p:nvPr/>
        </p:nvSpPr>
        <p:spPr>
          <a:xfrm>
            <a:off x="2601085" y="2787597"/>
            <a:ext cx="4407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04" name="Freeform 21704"/>
          <p:cNvSpPr/>
          <p:nvPr/>
        </p:nvSpPr>
        <p:spPr>
          <a:xfrm>
            <a:off x="2684568" y="2787597"/>
            <a:ext cx="4320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05" name="Freeform 21705"/>
          <p:cNvSpPr/>
          <p:nvPr/>
        </p:nvSpPr>
        <p:spPr>
          <a:xfrm>
            <a:off x="2743734" y="2787597"/>
            <a:ext cx="2887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06" name="Freeform 21706"/>
          <p:cNvSpPr/>
          <p:nvPr/>
        </p:nvSpPr>
        <p:spPr>
          <a:xfrm>
            <a:off x="2772991" y="2773881"/>
            <a:ext cx="3300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07" name="Freeform 21707"/>
          <p:cNvSpPr/>
          <p:nvPr/>
        </p:nvSpPr>
        <p:spPr>
          <a:xfrm>
            <a:off x="2840461" y="2756050"/>
            <a:ext cx="43532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08" name="Freeform 21708"/>
          <p:cNvSpPr/>
          <p:nvPr/>
        </p:nvSpPr>
        <p:spPr>
          <a:xfrm>
            <a:off x="2900713" y="2762908"/>
            <a:ext cx="1042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09" name="Freeform 21709"/>
          <p:cNvSpPr/>
          <p:nvPr/>
        </p:nvSpPr>
        <p:spPr>
          <a:xfrm>
            <a:off x="2922371" y="2787597"/>
            <a:ext cx="3929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10" name="Freeform 21710"/>
          <p:cNvSpPr/>
          <p:nvPr/>
        </p:nvSpPr>
        <p:spPr>
          <a:xfrm>
            <a:off x="2966392" y="2773881"/>
            <a:ext cx="3300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11" name="Freeform 21711"/>
          <p:cNvSpPr/>
          <p:nvPr/>
        </p:nvSpPr>
        <p:spPr>
          <a:xfrm>
            <a:off x="3006017" y="2787597"/>
            <a:ext cx="5395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12" name="Freeform 21712"/>
          <p:cNvSpPr/>
          <p:nvPr/>
        </p:nvSpPr>
        <p:spPr>
          <a:xfrm>
            <a:off x="3073162" y="2787597"/>
            <a:ext cx="2887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13" name="Freeform 21713"/>
          <p:cNvSpPr/>
          <p:nvPr/>
        </p:nvSpPr>
        <p:spPr>
          <a:xfrm>
            <a:off x="3102636" y="2788969"/>
            <a:ext cx="49178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14" name="Freeform 21714"/>
          <p:cNvSpPr/>
          <p:nvPr/>
        </p:nvSpPr>
        <p:spPr>
          <a:xfrm>
            <a:off x="3152313" y="2830803"/>
            <a:ext cx="1172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15" name="Freeform 21715"/>
          <p:cNvSpPr/>
          <p:nvPr/>
        </p:nvSpPr>
        <p:spPr>
          <a:xfrm>
            <a:off x="691410" y="2911879"/>
            <a:ext cx="51166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16" name="Freeform 21716"/>
          <p:cNvSpPr/>
          <p:nvPr/>
        </p:nvSpPr>
        <p:spPr>
          <a:xfrm>
            <a:off x="749702" y="2926281"/>
            <a:ext cx="34111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17" name="Freeform 21717"/>
          <p:cNvSpPr/>
          <p:nvPr/>
        </p:nvSpPr>
        <p:spPr>
          <a:xfrm>
            <a:off x="793407" y="2941369"/>
            <a:ext cx="4555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18" name="Freeform 21718"/>
          <p:cNvSpPr/>
          <p:nvPr/>
        </p:nvSpPr>
        <p:spPr>
          <a:xfrm>
            <a:off x="852137" y="2908450"/>
            <a:ext cx="5599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19" name="Freeform 21719"/>
          <p:cNvSpPr/>
          <p:nvPr/>
        </p:nvSpPr>
        <p:spPr>
          <a:xfrm>
            <a:off x="921538" y="2939997"/>
            <a:ext cx="5161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20" name="Freeform 21720"/>
          <p:cNvSpPr/>
          <p:nvPr/>
        </p:nvSpPr>
        <p:spPr>
          <a:xfrm>
            <a:off x="986002" y="2939997"/>
            <a:ext cx="4555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21" name="Freeform 21721"/>
          <p:cNvSpPr/>
          <p:nvPr/>
        </p:nvSpPr>
        <p:spPr>
          <a:xfrm>
            <a:off x="1042386" y="2926281"/>
            <a:ext cx="34111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22" name="Freeform 21722"/>
          <p:cNvSpPr/>
          <p:nvPr/>
        </p:nvSpPr>
        <p:spPr>
          <a:xfrm>
            <a:off x="1081704" y="2939997"/>
            <a:ext cx="4061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23" name="Freeform 21723"/>
          <p:cNvSpPr/>
          <p:nvPr/>
        </p:nvSpPr>
        <p:spPr>
          <a:xfrm>
            <a:off x="1161877" y="2908450"/>
            <a:ext cx="7405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24" name="Freeform 21724"/>
          <p:cNvSpPr/>
          <p:nvPr/>
        </p:nvSpPr>
        <p:spPr>
          <a:xfrm>
            <a:off x="1184375" y="2939997"/>
            <a:ext cx="5161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25" name="Freeform 21725"/>
          <p:cNvSpPr/>
          <p:nvPr/>
        </p:nvSpPr>
        <p:spPr>
          <a:xfrm>
            <a:off x="1246706" y="2939997"/>
            <a:ext cx="4465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26" name="Freeform 21726"/>
          <p:cNvSpPr/>
          <p:nvPr/>
        </p:nvSpPr>
        <p:spPr>
          <a:xfrm>
            <a:off x="1307905" y="2939997"/>
            <a:ext cx="2984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27" name="Freeform 21727"/>
          <p:cNvSpPr/>
          <p:nvPr/>
        </p:nvSpPr>
        <p:spPr>
          <a:xfrm>
            <a:off x="1346224" y="2939997"/>
            <a:ext cx="4555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28" name="Freeform 21728"/>
          <p:cNvSpPr/>
          <p:nvPr/>
        </p:nvSpPr>
        <p:spPr>
          <a:xfrm>
            <a:off x="1434925" y="2937940"/>
            <a:ext cx="59245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29" name="Freeform 21729"/>
          <p:cNvSpPr/>
          <p:nvPr/>
        </p:nvSpPr>
        <p:spPr>
          <a:xfrm>
            <a:off x="1503933" y="2937940"/>
            <a:ext cx="38375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30" name="Freeform 21730"/>
          <p:cNvSpPr/>
          <p:nvPr/>
        </p:nvSpPr>
        <p:spPr>
          <a:xfrm>
            <a:off x="1545506" y="2937940"/>
            <a:ext cx="6059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31" name="Freeform 21731"/>
          <p:cNvSpPr/>
          <p:nvPr/>
        </p:nvSpPr>
        <p:spPr>
          <a:xfrm>
            <a:off x="1610587" y="2907079"/>
            <a:ext cx="42302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32" name="Freeform 21732"/>
          <p:cNvSpPr/>
          <p:nvPr/>
        </p:nvSpPr>
        <p:spPr>
          <a:xfrm>
            <a:off x="1655582" y="2937940"/>
            <a:ext cx="55879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33" name="Freeform 21733"/>
          <p:cNvSpPr/>
          <p:nvPr/>
        </p:nvSpPr>
        <p:spPr>
          <a:xfrm>
            <a:off x="1718307" y="2937940"/>
            <a:ext cx="46566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34" name="Freeform 21734"/>
          <p:cNvSpPr/>
          <p:nvPr/>
        </p:nvSpPr>
        <p:spPr>
          <a:xfrm>
            <a:off x="1770147" y="2937940"/>
            <a:ext cx="46566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35" name="Freeform 21735"/>
          <p:cNvSpPr/>
          <p:nvPr/>
        </p:nvSpPr>
        <p:spPr>
          <a:xfrm>
            <a:off x="1824119" y="2911879"/>
            <a:ext cx="19524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36" name="Freeform 21736"/>
          <p:cNvSpPr/>
          <p:nvPr/>
        </p:nvSpPr>
        <p:spPr>
          <a:xfrm>
            <a:off x="1852283" y="2937940"/>
            <a:ext cx="6059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37" name="Freeform 21737"/>
          <p:cNvSpPr/>
          <p:nvPr/>
        </p:nvSpPr>
        <p:spPr>
          <a:xfrm>
            <a:off x="1922638" y="2937940"/>
            <a:ext cx="52513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38" name="Freeform 21738"/>
          <p:cNvSpPr/>
          <p:nvPr/>
        </p:nvSpPr>
        <p:spPr>
          <a:xfrm>
            <a:off x="1984240" y="2937940"/>
            <a:ext cx="52401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39" name="Freeform 21739"/>
          <p:cNvSpPr/>
          <p:nvPr/>
        </p:nvSpPr>
        <p:spPr>
          <a:xfrm>
            <a:off x="2047301" y="2908450"/>
            <a:ext cx="16831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40" name="Freeform 21740"/>
          <p:cNvSpPr/>
          <p:nvPr/>
        </p:nvSpPr>
        <p:spPr>
          <a:xfrm>
            <a:off x="2105762" y="2937940"/>
            <a:ext cx="59245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41" name="Freeform 21741"/>
          <p:cNvSpPr/>
          <p:nvPr/>
        </p:nvSpPr>
        <p:spPr>
          <a:xfrm>
            <a:off x="2174770" y="2937940"/>
            <a:ext cx="38375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42" name="Freeform 21742"/>
          <p:cNvSpPr/>
          <p:nvPr/>
        </p:nvSpPr>
        <p:spPr>
          <a:xfrm>
            <a:off x="2217634" y="2937940"/>
            <a:ext cx="52401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43" name="Freeform 21743"/>
          <p:cNvSpPr/>
          <p:nvPr/>
        </p:nvSpPr>
        <p:spPr>
          <a:xfrm>
            <a:off x="2278787" y="2937940"/>
            <a:ext cx="49708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44" name="Freeform 21744"/>
          <p:cNvSpPr/>
          <p:nvPr/>
        </p:nvSpPr>
        <p:spPr>
          <a:xfrm>
            <a:off x="2329169" y="2922852"/>
            <a:ext cx="42414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45" name="Freeform 21745"/>
          <p:cNvSpPr/>
          <p:nvPr/>
        </p:nvSpPr>
        <p:spPr>
          <a:xfrm>
            <a:off x="2378877" y="2911879"/>
            <a:ext cx="19524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46" name="Freeform 21746"/>
          <p:cNvSpPr/>
          <p:nvPr/>
        </p:nvSpPr>
        <p:spPr>
          <a:xfrm>
            <a:off x="2407378" y="2937940"/>
            <a:ext cx="49708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47" name="Freeform 21747"/>
          <p:cNvSpPr/>
          <p:nvPr/>
        </p:nvSpPr>
        <p:spPr>
          <a:xfrm>
            <a:off x="2461350" y="2937940"/>
            <a:ext cx="55879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48" name="Freeform 21748"/>
          <p:cNvSpPr/>
          <p:nvPr/>
        </p:nvSpPr>
        <p:spPr>
          <a:xfrm>
            <a:off x="2524075" y="2937940"/>
            <a:ext cx="46566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49" name="Freeform 21749"/>
          <p:cNvSpPr/>
          <p:nvPr/>
        </p:nvSpPr>
        <p:spPr>
          <a:xfrm>
            <a:off x="2604528" y="2937940"/>
            <a:ext cx="52401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50" name="Freeform 21750"/>
          <p:cNvSpPr/>
          <p:nvPr/>
        </p:nvSpPr>
        <p:spPr>
          <a:xfrm>
            <a:off x="2667365" y="2937940"/>
            <a:ext cx="52513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51" name="Freeform 21751"/>
          <p:cNvSpPr/>
          <p:nvPr/>
        </p:nvSpPr>
        <p:spPr>
          <a:xfrm>
            <a:off x="2729640" y="2908450"/>
            <a:ext cx="59245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52" name="Freeform 21752"/>
          <p:cNvSpPr/>
          <p:nvPr/>
        </p:nvSpPr>
        <p:spPr>
          <a:xfrm>
            <a:off x="2828608" y="2937940"/>
            <a:ext cx="49708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53" name="Freeform 21753"/>
          <p:cNvSpPr/>
          <p:nvPr/>
        </p:nvSpPr>
        <p:spPr>
          <a:xfrm>
            <a:off x="2884263" y="2937940"/>
            <a:ext cx="38375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54" name="Freeform 21754"/>
          <p:cNvSpPr/>
          <p:nvPr/>
        </p:nvSpPr>
        <p:spPr>
          <a:xfrm>
            <a:off x="2928698" y="2911879"/>
            <a:ext cx="19524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55" name="Freeform 21755"/>
          <p:cNvSpPr/>
          <p:nvPr/>
        </p:nvSpPr>
        <p:spPr>
          <a:xfrm>
            <a:off x="2953608" y="2922852"/>
            <a:ext cx="42414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56" name="Freeform 21756"/>
          <p:cNvSpPr/>
          <p:nvPr/>
        </p:nvSpPr>
        <p:spPr>
          <a:xfrm>
            <a:off x="3003316" y="2911879"/>
            <a:ext cx="19524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57" name="Freeform 21757"/>
          <p:cNvSpPr/>
          <p:nvPr/>
        </p:nvSpPr>
        <p:spPr>
          <a:xfrm>
            <a:off x="3031817" y="2937940"/>
            <a:ext cx="49708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58" name="Freeform 21758"/>
          <p:cNvSpPr/>
          <p:nvPr/>
        </p:nvSpPr>
        <p:spPr>
          <a:xfrm>
            <a:off x="3084779" y="2937940"/>
            <a:ext cx="52401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59" name="Freeform 21759"/>
          <p:cNvSpPr/>
          <p:nvPr/>
        </p:nvSpPr>
        <p:spPr>
          <a:xfrm>
            <a:off x="3147841" y="2908450"/>
            <a:ext cx="16831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60" name="Freeform 21760"/>
          <p:cNvSpPr/>
          <p:nvPr/>
        </p:nvSpPr>
        <p:spPr>
          <a:xfrm>
            <a:off x="686485" y="3075252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61" name="Freeform 21761"/>
          <p:cNvSpPr/>
          <p:nvPr/>
        </p:nvSpPr>
        <p:spPr>
          <a:xfrm>
            <a:off x="738378" y="3060850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62" name="Freeform 21762"/>
          <p:cNvSpPr/>
          <p:nvPr/>
        </p:nvSpPr>
        <p:spPr>
          <a:xfrm>
            <a:off x="802843" y="30642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63" name="Freeform 21763"/>
          <p:cNvSpPr/>
          <p:nvPr/>
        </p:nvSpPr>
        <p:spPr>
          <a:xfrm>
            <a:off x="833704" y="30903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64" name="Freeform 21764"/>
          <p:cNvSpPr/>
          <p:nvPr/>
        </p:nvSpPr>
        <p:spPr>
          <a:xfrm>
            <a:off x="899312" y="3060850"/>
            <a:ext cx="57721" cy="86410"/>
          </a:xfrm>
          <a:custGeom>
            <a:avLst/>
            <a:gdLst/>
            <a:ahLst/>
            <a:cxnLst/>
            <a:rect l="0" t="0" r="0" b="0"/>
            <a:pathLst>
              <a:path w="64135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6477000"/>
                </a:lnTo>
                <a:lnTo>
                  <a:pt x="1930400" y="6477000"/>
                </a:lnTo>
                <a:lnTo>
                  <a:pt x="4013200" y="9601200"/>
                </a:lnTo>
                <a:lnTo>
                  <a:pt x="6413500" y="9601200"/>
                </a:lnTo>
                <a:lnTo>
                  <a:pt x="3898900" y="6210300"/>
                </a:lnTo>
                <a:lnTo>
                  <a:pt x="6350000" y="3429000"/>
                </a:lnTo>
                <a:lnTo>
                  <a:pt x="4013200" y="3429000"/>
                </a:lnTo>
                <a:lnTo>
                  <a:pt x="1905000" y="58674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65" name="Freeform 21765"/>
          <p:cNvSpPr/>
          <p:nvPr/>
        </p:nvSpPr>
        <p:spPr>
          <a:xfrm>
            <a:off x="961720" y="306427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66" name="Freeform 21766"/>
          <p:cNvSpPr/>
          <p:nvPr/>
        </p:nvSpPr>
        <p:spPr>
          <a:xfrm>
            <a:off x="992581" y="309034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67" name="Freeform 21767"/>
          <p:cNvSpPr/>
          <p:nvPr/>
        </p:nvSpPr>
        <p:spPr>
          <a:xfrm>
            <a:off x="1056132" y="3090340"/>
            <a:ext cx="60350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68" name="Freeform 21768"/>
          <p:cNvSpPr/>
          <p:nvPr/>
        </p:nvSpPr>
        <p:spPr>
          <a:xfrm>
            <a:off x="1171232" y="30677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69" name="Freeform 21769"/>
          <p:cNvSpPr/>
          <p:nvPr/>
        </p:nvSpPr>
        <p:spPr>
          <a:xfrm>
            <a:off x="1198092" y="30923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70" name="Freeform 21770"/>
          <p:cNvSpPr/>
          <p:nvPr/>
        </p:nvSpPr>
        <p:spPr>
          <a:xfrm>
            <a:off x="1298333" y="30923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71" name="Freeform 21771"/>
          <p:cNvSpPr/>
          <p:nvPr/>
        </p:nvSpPr>
        <p:spPr>
          <a:xfrm>
            <a:off x="1392631" y="3093769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72" name="Freeform 21772"/>
          <p:cNvSpPr/>
          <p:nvPr/>
        </p:nvSpPr>
        <p:spPr>
          <a:xfrm>
            <a:off x="1479041" y="30923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73" name="Freeform 21773"/>
          <p:cNvSpPr/>
          <p:nvPr/>
        </p:nvSpPr>
        <p:spPr>
          <a:xfrm>
            <a:off x="1534706" y="3093769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74" name="Freeform 21774"/>
          <p:cNvSpPr/>
          <p:nvPr/>
        </p:nvSpPr>
        <p:spPr>
          <a:xfrm>
            <a:off x="1628432" y="30786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75" name="Freeform 21775"/>
          <p:cNvSpPr/>
          <p:nvPr/>
        </p:nvSpPr>
        <p:spPr>
          <a:xfrm>
            <a:off x="1673008" y="30608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76" name="Freeform 21776"/>
          <p:cNvSpPr/>
          <p:nvPr/>
        </p:nvSpPr>
        <p:spPr>
          <a:xfrm>
            <a:off x="1733816" y="30923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77" name="Freeform 21777"/>
          <p:cNvSpPr/>
          <p:nvPr/>
        </p:nvSpPr>
        <p:spPr>
          <a:xfrm>
            <a:off x="1789252" y="30786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78" name="Freeform 21778"/>
          <p:cNvSpPr/>
          <p:nvPr/>
        </p:nvSpPr>
        <p:spPr>
          <a:xfrm>
            <a:off x="1869947" y="30923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79" name="Freeform 21779"/>
          <p:cNvSpPr/>
          <p:nvPr/>
        </p:nvSpPr>
        <p:spPr>
          <a:xfrm>
            <a:off x="1933727" y="30608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80" name="Freeform 21780"/>
          <p:cNvSpPr/>
          <p:nvPr/>
        </p:nvSpPr>
        <p:spPr>
          <a:xfrm>
            <a:off x="1961159" y="30608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81" name="Freeform 21781"/>
          <p:cNvSpPr/>
          <p:nvPr/>
        </p:nvSpPr>
        <p:spPr>
          <a:xfrm>
            <a:off x="1984133" y="30923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82" name="Freeform 21782"/>
          <p:cNvSpPr/>
          <p:nvPr/>
        </p:nvSpPr>
        <p:spPr>
          <a:xfrm>
            <a:off x="2048027" y="3093769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83" name="Freeform 21783"/>
          <p:cNvSpPr/>
          <p:nvPr/>
        </p:nvSpPr>
        <p:spPr>
          <a:xfrm>
            <a:off x="2132723" y="30923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84" name="Freeform 21784"/>
          <p:cNvSpPr/>
          <p:nvPr/>
        </p:nvSpPr>
        <p:spPr>
          <a:xfrm>
            <a:off x="2221991" y="30921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85" name="Freeform 21785"/>
          <p:cNvSpPr/>
          <p:nvPr/>
        </p:nvSpPr>
        <p:spPr>
          <a:xfrm>
            <a:off x="2280170" y="30923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86" name="Freeform 21786"/>
          <p:cNvSpPr/>
          <p:nvPr/>
        </p:nvSpPr>
        <p:spPr>
          <a:xfrm>
            <a:off x="2312974" y="30923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87" name="Freeform 21787"/>
          <p:cNvSpPr/>
          <p:nvPr/>
        </p:nvSpPr>
        <p:spPr>
          <a:xfrm>
            <a:off x="2376525" y="30923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88" name="Freeform 21788"/>
          <p:cNvSpPr/>
          <p:nvPr/>
        </p:nvSpPr>
        <p:spPr>
          <a:xfrm>
            <a:off x="2431961" y="30786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89" name="Freeform 21789"/>
          <p:cNvSpPr/>
          <p:nvPr/>
        </p:nvSpPr>
        <p:spPr>
          <a:xfrm>
            <a:off x="2476538" y="30677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90" name="Freeform 21790"/>
          <p:cNvSpPr/>
          <p:nvPr/>
        </p:nvSpPr>
        <p:spPr>
          <a:xfrm>
            <a:off x="2497340" y="309376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91" name="Freeform 21791"/>
          <p:cNvSpPr/>
          <p:nvPr/>
        </p:nvSpPr>
        <p:spPr>
          <a:xfrm>
            <a:off x="2559062" y="30677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92" name="Freeform 21792"/>
          <p:cNvSpPr/>
          <p:nvPr/>
        </p:nvSpPr>
        <p:spPr>
          <a:xfrm>
            <a:off x="2579865" y="30786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93" name="Freeform 21793"/>
          <p:cNvSpPr/>
          <p:nvPr/>
        </p:nvSpPr>
        <p:spPr>
          <a:xfrm>
            <a:off x="2618041" y="3093769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94" name="Freeform 21794"/>
          <p:cNvSpPr/>
          <p:nvPr/>
        </p:nvSpPr>
        <p:spPr>
          <a:xfrm>
            <a:off x="2711767" y="30786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95" name="Freeform 21795"/>
          <p:cNvSpPr/>
          <p:nvPr/>
        </p:nvSpPr>
        <p:spPr>
          <a:xfrm>
            <a:off x="2753601" y="30923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96" name="Freeform 21796"/>
          <p:cNvSpPr/>
          <p:nvPr/>
        </p:nvSpPr>
        <p:spPr>
          <a:xfrm>
            <a:off x="2856356" y="30786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97" name="Freeform 21797"/>
          <p:cNvSpPr/>
          <p:nvPr/>
        </p:nvSpPr>
        <p:spPr>
          <a:xfrm>
            <a:off x="2900933" y="30608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98" name="Freeform 21798"/>
          <p:cNvSpPr/>
          <p:nvPr/>
        </p:nvSpPr>
        <p:spPr>
          <a:xfrm>
            <a:off x="2964827" y="30923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99" name="Freeform 21799"/>
          <p:cNvSpPr/>
          <p:nvPr/>
        </p:nvSpPr>
        <p:spPr>
          <a:xfrm>
            <a:off x="3002432" y="30677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00" name="Freeform 21800"/>
          <p:cNvSpPr/>
          <p:nvPr/>
        </p:nvSpPr>
        <p:spPr>
          <a:xfrm>
            <a:off x="3023234" y="309376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01" name="Freeform 21801"/>
          <p:cNvSpPr/>
          <p:nvPr/>
        </p:nvSpPr>
        <p:spPr>
          <a:xfrm>
            <a:off x="3082213" y="30923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02" name="Freeform 21802"/>
          <p:cNvSpPr/>
          <p:nvPr/>
        </p:nvSpPr>
        <p:spPr>
          <a:xfrm>
            <a:off x="3149993" y="3135603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03" name="Freeform 21803"/>
          <p:cNvSpPr/>
          <p:nvPr/>
        </p:nvSpPr>
        <p:spPr>
          <a:xfrm>
            <a:off x="691286" y="3216641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04" name="Freeform 21804"/>
          <p:cNvSpPr/>
          <p:nvPr/>
        </p:nvSpPr>
        <p:spPr>
          <a:xfrm>
            <a:off x="789355" y="324613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05" name="Freeform 21805"/>
          <p:cNvSpPr/>
          <p:nvPr/>
        </p:nvSpPr>
        <p:spPr>
          <a:xfrm>
            <a:off x="853249" y="32447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06" name="Freeform 21806"/>
          <p:cNvSpPr/>
          <p:nvPr/>
        </p:nvSpPr>
        <p:spPr>
          <a:xfrm>
            <a:off x="927430" y="32447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07" name="Freeform 21807"/>
          <p:cNvSpPr/>
          <p:nvPr/>
        </p:nvSpPr>
        <p:spPr>
          <a:xfrm>
            <a:off x="982865" y="3246131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08" name="Freeform 21808"/>
          <p:cNvSpPr/>
          <p:nvPr/>
        </p:nvSpPr>
        <p:spPr>
          <a:xfrm>
            <a:off x="1069276" y="32447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09" name="Freeform 21809"/>
          <p:cNvSpPr/>
          <p:nvPr/>
        </p:nvSpPr>
        <p:spPr>
          <a:xfrm>
            <a:off x="1131684" y="32447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10" name="Freeform 21810"/>
          <p:cNvSpPr/>
          <p:nvPr/>
        </p:nvSpPr>
        <p:spPr>
          <a:xfrm>
            <a:off x="1163573" y="32132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11" name="Freeform 21811"/>
          <p:cNvSpPr/>
          <p:nvPr/>
        </p:nvSpPr>
        <p:spPr>
          <a:xfrm>
            <a:off x="1233182" y="3268419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12" name="Freeform 21812"/>
          <p:cNvSpPr/>
          <p:nvPr/>
        </p:nvSpPr>
        <p:spPr>
          <a:xfrm>
            <a:off x="1268501" y="3246131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13" name="Freeform 21813"/>
          <p:cNvSpPr/>
          <p:nvPr/>
        </p:nvSpPr>
        <p:spPr>
          <a:xfrm>
            <a:off x="1357655" y="32200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14" name="Freeform 21814"/>
          <p:cNvSpPr/>
          <p:nvPr/>
        </p:nvSpPr>
        <p:spPr>
          <a:xfrm>
            <a:off x="1384515" y="32447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15" name="Freeform 21815"/>
          <p:cNvSpPr/>
          <p:nvPr/>
        </p:nvSpPr>
        <p:spPr>
          <a:xfrm>
            <a:off x="1448066" y="32447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16" name="Freeform 21816"/>
          <p:cNvSpPr/>
          <p:nvPr/>
        </p:nvSpPr>
        <p:spPr>
          <a:xfrm>
            <a:off x="1512188" y="32200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17" name="Freeform 21817"/>
          <p:cNvSpPr/>
          <p:nvPr/>
        </p:nvSpPr>
        <p:spPr>
          <a:xfrm>
            <a:off x="1539049" y="32447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18" name="Freeform 21818"/>
          <p:cNvSpPr/>
          <p:nvPr/>
        </p:nvSpPr>
        <p:spPr>
          <a:xfrm>
            <a:off x="1600428" y="3244759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19" name="Freeform 21819"/>
          <p:cNvSpPr/>
          <p:nvPr/>
        </p:nvSpPr>
        <p:spPr>
          <a:xfrm>
            <a:off x="1705698" y="3211841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20" name="Freeform 21820"/>
          <p:cNvSpPr/>
          <p:nvPr/>
        </p:nvSpPr>
        <p:spPr>
          <a:xfrm>
            <a:off x="1743417" y="32447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21" name="Freeform 21821"/>
          <p:cNvSpPr/>
          <p:nvPr/>
        </p:nvSpPr>
        <p:spPr>
          <a:xfrm>
            <a:off x="1802739" y="324453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22" name="Freeform 21822"/>
          <p:cNvSpPr/>
          <p:nvPr/>
        </p:nvSpPr>
        <p:spPr>
          <a:xfrm>
            <a:off x="1860575" y="324613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23" name="Freeform 21823"/>
          <p:cNvSpPr/>
          <p:nvPr/>
        </p:nvSpPr>
        <p:spPr>
          <a:xfrm>
            <a:off x="1925840" y="321321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24" name="Freeform 21824"/>
          <p:cNvSpPr/>
          <p:nvPr/>
        </p:nvSpPr>
        <p:spPr>
          <a:xfrm>
            <a:off x="1944928" y="32310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25" name="Freeform 21825"/>
          <p:cNvSpPr/>
          <p:nvPr/>
        </p:nvSpPr>
        <p:spPr>
          <a:xfrm>
            <a:off x="1983104" y="3246131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26" name="Freeform 21826"/>
          <p:cNvSpPr/>
          <p:nvPr/>
        </p:nvSpPr>
        <p:spPr>
          <a:xfrm>
            <a:off x="2083346" y="324475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27" name="Freeform 21827"/>
          <p:cNvSpPr/>
          <p:nvPr/>
        </p:nvSpPr>
        <p:spPr>
          <a:xfrm>
            <a:off x="2178558" y="32447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28" name="Freeform 21828"/>
          <p:cNvSpPr/>
          <p:nvPr/>
        </p:nvSpPr>
        <p:spPr>
          <a:xfrm>
            <a:off x="2244280" y="324475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29" name="Freeform 21829"/>
          <p:cNvSpPr/>
          <p:nvPr/>
        </p:nvSpPr>
        <p:spPr>
          <a:xfrm>
            <a:off x="2342235" y="32132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30" name="Freeform 21830"/>
          <p:cNvSpPr/>
          <p:nvPr/>
        </p:nvSpPr>
        <p:spPr>
          <a:xfrm>
            <a:off x="2409329" y="32447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31" name="Freeform 21831"/>
          <p:cNvSpPr/>
          <p:nvPr/>
        </p:nvSpPr>
        <p:spPr>
          <a:xfrm>
            <a:off x="2475966" y="32447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32" name="Freeform 21832"/>
          <p:cNvSpPr/>
          <p:nvPr/>
        </p:nvSpPr>
        <p:spPr>
          <a:xfrm>
            <a:off x="2509113" y="324475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33" name="Freeform 21833"/>
          <p:cNvSpPr/>
          <p:nvPr/>
        </p:nvSpPr>
        <p:spPr>
          <a:xfrm>
            <a:off x="2598838" y="32447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34" name="Freeform 21834"/>
          <p:cNvSpPr/>
          <p:nvPr/>
        </p:nvSpPr>
        <p:spPr>
          <a:xfrm>
            <a:off x="2661247" y="32447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35" name="Freeform 21835"/>
          <p:cNvSpPr/>
          <p:nvPr/>
        </p:nvSpPr>
        <p:spPr>
          <a:xfrm>
            <a:off x="2694050" y="32447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36" name="Freeform 21836"/>
          <p:cNvSpPr/>
          <p:nvPr/>
        </p:nvSpPr>
        <p:spPr>
          <a:xfrm>
            <a:off x="2801378" y="321321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37" name="Freeform 21837"/>
          <p:cNvSpPr/>
          <p:nvPr/>
        </p:nvSpPr>
        <p:spPr>
          <a:xfrm>
            <a:off x="2824353" y="32447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38" name="Freeform 21838"/>
          <p:cNvSpPr/>
          <p:nvPr/>
        </p:nvSpPr>
        <p:spPr>
          <a:xfrm>
            <a:off x="2887903" y="32447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39" name="Freeform 21839"/>
          <p:cNvSpPr/>
          <p:nvPr/>
        </p:nvSpPr>
        <p:spPr>
          <a:xfrm>
            <a:off x="2946311" y="32132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40" name="Freeform 21840"/>
          <p:cNvSpPr/>
          <p:nvPr/>
        </p:nvSpPr>
        <p:spPr>
          <a:xfrm>
            <a:off x="3019805" y="32200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41" name="Freeform 21841"/>
          <p:cNvSpPr/>
          <p:nvPr/>
        </p:nvSpPr>
        <p:spPr>
          <a:xfrm>
            <a:off x="3046666" y="32447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42" name="Freeform 21842"/>
          <p:cNvSpPr/>
          <p:nvPr/>
        </p:nvSpPr>
        <p:spPr>
          <a:xfrm>
            <a:off x="3108045" y="3244759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43" name="Freeform 21843"/>
          <p:cNvSpPr/>
          <p:nvPr/>
        </p:nvSpPr>
        <p:spPr>
          <a:xfrm>
            <a:off x="691210" y="3397197"/>
            <a:ext cx="4486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44" name="Freeform 21844"/>
          <p:cNvSpPr/>
          <p:nvPr/>
        </p:nvSpPr>
        <p:spPr>
          <a:xfrm>
            <a:off x="752754" y="3397197"/>
            <a:ext cx="2998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45" name="Freeform 21845"/>
          <p:cNvSpPr/>
          <p:nvPr/>
        </p:nvSpPr>
        <p:spPr>
          <a:xfrm>
            <a:off x="783301" y="3383481"/>
            <a:ext cx="3426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46" name="Freeform 21846"/>
          <p:cNvSpPr/>
          <p:nvPr/>
        </p:nvSpPr>
        <p:spPr>
          <a:xfrm>
            <a:off x="827262" y="3372508"/>
            <a:ext cx="1082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47" name="Freeform 21847"/>
          <p:cNvSpPr/>
          <p:nvPr/>
        </p:nvSpPr>
        <p:spPr>
          <a:xfrm>
            <a:off x="849918" y="3397197"/>
            <a:ext cx="4080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48" name="Freeform 21848"/>
          <p:cNvSpPr/>
          <p:nvPr/>
        </p:nvSpPr>
        <p:spPr>
          <a:xfrm>
            <a:off x="895795" y="3383481"/>
            <a:ext cx="3426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49" name="Freeform 21849"/>
          <p:cNvSpPr/>
          <p:nvPr/>
        </p:nvSpPr>
        <p:spPr>
          <a:xfrm>
            <a:off x="935359" y="3397197"/>
            <a:ext cx="4080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50" name="Freeform 21850"/>
          <p:cNvSpPr/>
          <p:nvPr/>
        </p:nvSpPr>
        <p:spPr>
          <a:xfrm>
            <a:off x="1014262" y="3372508"/>
            <a:ext cx="1082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51" name="Freeform 21851"/>
          <p:cNvSpPr/>
          <p:nvPr/>
        </p:nvSpPr>
        <p:spPr>
          <a:xfrm>
            <a:off x="1040751" y="3397197"/>
            <a:ext cx="4576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52" name="Freeform 21852"/>
          <p:cNvSpPr/>
          <p:nvPr/>
        </p:nvSpPr>
        <p:spPr>
          <a:xfrm>
            <a:off x="1123938" y="3383481"/>
            <a:ext cx="3426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53" name="Freeform 21853"/>
          <p:cNvSpPr/>
          <p:nvPr/>
        </p:nvSpPr>
        <p:spPr>
          <a:xfrm>
            <a:off x="1167898" y="3365650"/>
            <a:ext cx="45200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54" name="Freeform 21854"/>
          <p:cNvSpPr/>
          <p:nvPr/>
        </p:nvSpPr>
        <p:spPr>
          <a:xfrm>
            <a:off x="1227864" y="3397197"/>
            <a:ext cx="5185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55" name="Freeform 21855"/>
          <p:cNvSpPr/>
          <p:nvPr/>
        </p:nvSpPr>
        <p:spPr>
          <a:xfrm>
            <a:off x="1293241" y="3372508"/>
            <a:ext cx="1082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56" name="Freeform 21856"/>
          <p:cNvSpPr/>
          <p:nvPr/>
        </p:nvSpPr>
        <p:spPr>
          <a:xfrm>
            <a:off x="1320632" y="3397197"/>
            <a:ext cx="2998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57" name="Freeform 21857"/>
          <p:cNvSpPr/>
          <p:nvPr/>
        </p:nvSpPr>
        <p:spPr>
          <a:xfrm>
            <a:off x="1377668" y="3364279"/>
            <a:ext cx="50836" cy="87782"/>
          </a:xfrm>
          <a:custGeom>
            <a:avLst/>
            <a:gdLst/>
            <a:ahLst/>
            <a:cxnLst/>
            <a:rect l="0" t="0" r="0" b="0"/>
            <a:pathLst>
              <a:path w="57277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  <a:moveTo>
                  <a:pt x="5537200" y="3810000"/>
                </a:moveTo>
                <a:lnTo>
                  <a:pt x="4699000" y="3810000"/>
                </a:lnTo>
                <a:lnTo>
                  <a:pt x="4699000" y="9753600"/>
                </a:lnTo>
                <a:lnTo>
                  <a:pt x="5537200" y="9753600"/>
                </a:lnTo>
                <a:close/>
                <a:moveTo>
                  <a:pt x="5727700" y="1524000"/>
                </a:moveTo>
                <a:cubicBezTo>
                  <a:pt x="5727700" y="1168400"/>
                  <a:pt x="5422900" y="914400"/>
                  <a:pt x="5118100" y="914400"/>
                </a:cubicBezTo>
                <a:cubicBezTo>
                  <a:pt x="4813300" y="914400"/>
                  <a:pt x="4508500" y="1168400"/>
                  <a:pt x="4508500" y="1524000"/>
                </a:cubicBezTo>
                <a:cubicBezTo>
                  <a:pt x="4508500" y="1879600"/>
                  <a:pt x="4813300" y="2133600"/>
                  <a:pt x="5118100" y="2133600"/>
                </a:cubicBezTo>
                <a:cubicBezTo>
                  <a:pt x="5422900" y="2133600"/>
                  <a:pt x="5727700" y="1879600"/>
                  <a:pt x="5727700" y="1524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58" name="Freeform 21858"/>
          <p:cNvSpPr/>
          <p:nvPr/>
        </p:nvSpPr>
        <p:spPr>
          <a:xfrm>
            <a:off x="1442030" y="3397197"/>
            <a:ext cx="5185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59" name="Freeform 21859"/>
          <p:cNvSpPr/>
          <p:nvPr/>
        </p:nvSpPr>
        <p:spPr>
          <a:xfrm>
            <a:off x="1509098" y="3365650"/>
            <a:ext cx="743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60" name="Freeform 21860"/>
          <p:cNvSpPr/>
          <p:nvPr/>
        </p:nvSpPr>
        <p:spPr>
          <a:xfrm>
            <a:off x="1530853" y="3365650"/>
            <a:ext cx="5624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61" name="Freeform 21861"/>
          <p:cNvSpPr/>
          <p:nvPr/>
        </p:nvSpPr>
        <p:spPr>
          <a:xfrm>
            <a:off x="1598935" y="3397197"/>
            <a:ext cx="4080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62" name="Freeform 21862"/>
          <p:cNvSpPr/>
          <p:nvPr/>
        </p:nvSpPr>
        <p:spPr>
          <a:xfrm>
            <a:off x="1671300" y="3398569"/>
            <a:ext cx="78226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63" name="Freeform 21863"/>
          <p:cNvSpPr/>
          <p:nvPr/>
        </p:nvSpPr>
        <p:spPr>
          <a:xfrm>
            <a:off x="1759221" y="3365650"/>
            <a:ext cx="45200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64" name="Freeform 21864"/>
          <p:cNvSpPr/>
          <p:nvPr/>
        </p:nvSpPr>
        <p:spPr>
          <a:xfrm>
            <a:off x="1819187" y="3397197"/>
            <a:ext cx="5602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65" name="Freeform 21865"/>
          <p:cNvSpPr/>
          <p:nvPr/>
        </p:nvSpPr>
        <p:spPr>
          <a:xfrm>
            <a:off x="1912519" y="3396969"/>
            <a:ext cx="47229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66" name="Freeform 21866"/>
          <p:cNvSpPr/>
          <p:nvPr/>
        </p:nvSpPr>
        <p:spPr>
          <a:xfrm>
            <a:off x="1966849" y="3397197"/>
            <a:ext cx="4486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67" name="Freeform 21867"/>
          <p:cNvSpPr/>
          <p:nvPr/>
        </p:nvSpPr>
        <p:spPr>
          <a:xfrm>
            <a:off x="2027492" y="3397197"/>
            <a:ext cx="4576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68" name="Freeform 21868"/>
          <p:cNvSpPr/>
          <p:nvPr/>
        </p:nvSpPr>
        <p:spPr>
          <a:xfrm>
            <a:off x="2114511" y="3397197"/>
            <a:ext cx="5602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69" name="Freeform 21869"/>
          <p:cNvSpPr/>
          <p:nvPr/>
        </p:nvSpPr>
        <p:spPr>
          <a:xfrm>
            <a:off x="2177521" y="3364279"/>
            <a:ext cx="35281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70" name="Freeform 21870"/>
          <p:cNvSpPr/>
          <p:nvPr/>
        </p:nvSpPr>
        <p:spPr>
          <a:xfrm>
            <a:off x="2208811" y="3364279"/>
            <a:ext cx="35281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71" name="Freeform 21871"/>
          <p:cNvSpPr/>
          <p:nvPr/>
        </p:nvSpPr>
        <p:spPr>
          <a:xfrm>
            <a:off x="2246009" y="3397197"/>
            <a:ext cx="5185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72" name="Freeform 21872"/>
          <p:cNvSpPr/>
          <p:nvPr/>
        </p:nvSpPr>
        <p:spPr>
          <a:xfrm>
            <a:off x="2311724" y="3397197"/>
            <a:ext cx="2998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73" name="Freeform 21873"/>
          <p:cNvSpPr/>
          <p:nvPr/>
        </p:nvSpPr>
        <p:spPr>
          <a:xfrm>
            <a:off x="2370901" y="3397197"/>
            <a:ext cx="4080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74" name="Freeform 21874"/>
          <p:cNvSpPr/>
          <p:nvPr/>
        </p:nvSpPr>
        <p:spPr>
          <a:xfrm>
            <a:off x="2416778" y="3383481"/>
            <a:ext cx="3426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75" name="Freeform 21875"/>
          <p:cNvSpPr/>
          <p:nvPr/>
        </p:nvSpPr>
        <p:spPr>
          <a:xfrm>
            <a:off x="2460738" y="3398569"/>
            <a:ext cx="4576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76" name="Freeform 21876"/>
          <p:cNvSpPr/>
          <p:nvPr/>
        </p:nvSpPr>
        <p:spPr>
          <a:xfrm>
            <a:off x="2519803" y="3365650"/>
            <a:ext cx="5624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77" name="Freeform 21877"/>
          <p:cNvSpPr/>
          <p:nvPr/>
        </p:nvSpPr>
        <p:spPr>
          <a:xfrm>
            <a:off x="2589576" y="3397197"/>
            <a:ext cx="5185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78" name="Freeform 21878"/>
          <p:cNvSpPr/>
          <p:nvPr/>
        </p:nvSpPr>
        <p:spPr>
          <a:xfrm>
            <a:off x="2654389" y="3397197"/>
            <a:ext cx="4576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79" name="Freeform 21879"/>
          <p:cNvSpPr/>
          <p:nvPr/>
        </p:nvSpPr>
        <p:spPr>
          <a:xfrm>
            <a:off x="2711087" y="3383481"/>
            <a:ext cx="3426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80" name="Freeform 21880"/>
          <p:cNvSpPr/>
          <p:nvPr/>
        </p:nvSpPr>
        <p:spPr>
          <a:xfrm>
            <a:off x="2750651" y="3397197"/>
            <a:ext cx="40804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81" name="Freeform 21881"/>
          <p:cNvSpPr/>
          <p:nvPr/>
        </p:nvSpPr>
        <p:spPr>
          <a:xfrm>
            <a:off x="2826849" y="3396969"/>
            <a:ext cx="47229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82" name="Freeform 21882"/>
          <p:cNvSpPr/>
          <p:nvPr/>
        </p:nvSpPr>
        <p:spPr>
          <a:xfrm>
            <a:off x="2883885" y="3398569"/>
            <a:ext cx="4576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83" name="Freeform 21883"/>
          <p:cNvSpPr/>
          <p:nvPr/>
        </p:nvSpPr>
        <p:spPr>
          <a:xfrm>
            <a:off x="2946894" y="3397197"/>
            <a:ext cx="2998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84" name="Freeform 21884"/>
          <p:cNvSpPr/>
          <p:nvPr/>
        </p:nvSpPr>
        <p:spPr>
          <a:xfrm>
            <a:off x="2984317" y="3397197"/>
            <a:ext cx="2998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85" name="Freeform 21885"/>
          <p:cNvSpPr/>
          <p:nvPr/>
        </p:nvSpPr>
        <p:spPr>
          <a:xfrm>
            <a:off x="3016622" y="3397197"/>
            <a:ext cx="5185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86" name="Freeform 21886"/>
          <p:cNvSpPr/>
          <p:nvPr/>
        </p:nvSpPr>
        <p:spPr>
          <a:xfrm>
            <a:off x="3081436" y="3397197"/>
            <a:ext cx="4576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87" name="Freeform 21887"/>
          <p:cNvSpPr/>
          <p:nvPr/>
        </p:nvSpPr>
        <p:spPr>
          <a:xfrm>
            <a:off x="3138133" y="3383481"/>
            <a:ext cx="3426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88" name="Freeform 21888"/>
          <p:cNvSpPr/>
          <p:nvPr/>
        </p:nvSpPr>
        <p:spPr>
          <a:xfrm>
            <a:off x="694029" y="35249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89" name="Freeform 21889"/>
          <p:cNvSpPr/>
          <p:nvPr/>
        </p:nvSpPr>
        <p:spPr>
          <a:xfrm>
            <a:off x="721233" y="3549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90" name="Freeform 21890"/>
          <p:cNvSpPr/>
          <p:nvPr/>
        </p:nvSpPr>
        <p:spPr>
          <a:xfrm>
            <a:off x="782040" y="35180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91" name="Freeform 21891"/>
          <p:cNvSpPr/>
          <p:nvPr/>
        </p:nvSpPr>
        <p:spPr>
          <a:xfrm>
            <a:off x="855878" y="35509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92" name="Freeform 21892"/>
          <p:cNvSpPr/>
          <p:nvPr/>
        </p:nvSpPr>
        <p:spPr>
          <a:xfrm>
            <a:off x="915314" y="3549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93" name="Freeform 21893"/>
          <p:cNvSpPr/>
          <p:nvPr/>
        </p:nvSpPr>
        <p:spPr>
          <a:xfrm>
            <a:off x="962120" y="3535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94" name="Freeform 21894"/>
          <p:cNvSpPr/>
          <p:nvPr/>
        </p:nvSpPr>
        <p:spPr>
          <a:xfrm>
            <a:off x="1007383" y="3549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95" name="Freeform 21895"/>
          <p:cNvSpPr/>
          <p:nvPr/>
        </p:nvSpPr>
        <p:spPr>
          <a:xfrm>
            <a:off x="1038929" y="3550969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96" name="Freeform 21896"/>
          <p:cNvSpPr/>
          <p:nvPr/>
        </p:nvSpPr>
        <p:spPr>
          <a:xfrm>
            <a:off x="1140771" y="35249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97" name="Freeform 21897"/>
          <p:cNvSpPr/>
          <p:nvPr/>
        </p:nvSpPr>
        <p:spPr>
          <a:xfrm>
            <a:off x="1167974" y="3549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98" name="Freeform 21898"/>
          <p:cNvSpPr/>
          <p:nvPr/>
        </p:nvSpPr>
        <p:spPr>
          <a:xfrm>
            <a:off x="1227982" y="3549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99" name="Freeform 21899"/>
          <p:cNvSpPr/>
          <p:nvPr/>
        </p:nvSpPr>
        <p:spPr>
          <a:xfrm>
            <a:off x="1281474" y="35249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00" name="Freeform 21900"/>
          <p:cNvSpPr/>
          <p:nvPr/>
        </p:nvSpPr>
        <p:spPr>
          <a:xfrm>
            <a:off x="1306449" y="354959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01" name="Freeform 21901"/>
          <p:cNvSpPr/>
          <p:nvPr/>
        </p:nvSpPr>
        <p:spPr>
          <a:xfrm>
            <a:off x="1379372" y="351805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02" name="Freeform 21902"/>
          <p:cNvSpPr/>
          <p:nvPr/>
        </p:nvSpPr>
        <p:spPr>
          <a:xfrm>
            <a:off x="1436636" y="3535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03" name="Freeform 21903"/>
          <p:cNvSpPr/>
          <p:nvPr/>
        </p:nvSpPr>
        <p:spPr>
          <a:xfrm>
            <a:off x="1483042" y="3592803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04" name="Freeform 21904"/>
          <p:cNvSpPr/>
          <p:nvPr/>
        </p:nvSpPr>
        <p:spPr>
          <a:xfrm>
            <a:off x="1551165" y="3521479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05" name="Freeform 21905"/>
          <p:cNvSpPr/>
          <p:nvPr/>
        </p:nvSpPr>
        <p:spPr>
          <a:xfrm>
            <a:off x="1610944" y="3535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06" name="Freeform 21906"/>
          <p:cNvSpPr/>
          <p:nvPr/>
        </p:nvSpPr>
        <p:spPr>
          <a:xfrm>
            <a:off x="1655806" y="35509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07" name="Freeform 21907"/>
          <p:cNvSpPr/>
          <p:nvPr/>
        </p:nvSpPr>
        <p:spPr>
          <a:xfrm>
            <a:off x="1716043" y="35180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08" name="Freeform 21908"/>
          <p:cNvSpPr/>
          <p:nvPr/>
        </p:nvSpPr>
        <p:spPr>
          <a:xfrm>
            <a:off x="1789880" y="35249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09" name="Freeform 21909"/>
          <p:cNvSpPr/>
          <p:nvPr/>
        </p:nvSpPr>
        <p:spPr>
          <a:xfrm>
            <a:off x="1814912" y="3549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10" name="Freeform 21910"/>
          <p:cNvSpPr/>
          <p:nvPr/>
        </p:nvSpPr>
        <p:spPr>
          <a:xfrm>
            <a:off x="1917553" y="3523537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11" name="Freeform 21911"/>
          <p:cNvSpPr/>
          <p:nvPr/>
        </p:nvSpPr>
        <p:spPr>
          <a:xfrm>
            <a:off x="2004879" y="3549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12" name="Freeform 21912"/>
          <p:cNvSpPr/>
          <p:nvPr/>
        </p:nvSpPr>
        <p:spPr>
          <a:xfrm>
            <a:off x="2036140" y="3535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13" name="Freeform 21913"/>
          <p:cNvSpPr/>
          <p:nvPr/>
        </p:nvSpPr>
        <p:spPr>
          <a:xfrm>
            <a:off x="2120493" y="354959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14" name="Freeform 21914"/>
          <p:cNvSpPr/>
          <p:nvPr/>
        </p:nvSpPr>
        <p:spPr>
          <a:xfrm>
            <a:off x="2216048" y="3549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15" name="Freeform 21915"/>
          <p:cNvSpPr/>
          <p:nvPr/>
        </p:nvSpPr>
        <p:spPr>
          <a:xfrm>
            <a:off x="2266683" y="3524908"/>
            <a:ext cx="22745" cy="106984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16" name="Freeform 21916"/>
          <p:cNvSpPr/>
          <p:nvPr/>
        </p:nvSpPr>
        <p:spPr>
          <a:xfrm>
            <a:off x="2303487" y="3549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17" name="Freeform 21917"/>
          <p:cNvSpPr/>
          <p:nvPr/>
        </p:nvSpPr>
        <p:spPr>
          <a:xfrm>
            <a:off x="2374639" y="35495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18" name="Freeform 21918"/>
          <p:cNvSpPr/>
          <p:nvPr/>
        </p:nvSpPr>
        <p:spPr>
          <a:xfrm>
            <a:off x="2408129" y="3549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19" name="Freeform 21919"/>
          <p:cNvSpPr/>
          <p:nvPr/>
        </p:nvSpPr>
        <p:spPr>
          <a:xfrm>
            <a:off x="2498883" y="35493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20" name="Freeform 21920"/>
          <p:cNvSpPr/>
          <p:nvPr/>
        </p:nvSpPr>
        <p:spPr>
          <a:xfrm>
            <a:off x="2554319" y="3549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21" name="Freeform 21921"/>
          <p:cNvSpPr/>
          <p:nvPr/>
        </p:nvSpPr>
        <p:spPr>
          <a:xfrm>
            <a:off x="2616155" y="35495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22" name="Freeform 21922"/>
          <p:cNvSpPr/>
          <p:nvPr/>
        </p:nvSpPr>
        <p:spPr>
          <a:xfrm>
            <a:off x="2717882" y="3549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23" name="Freeform 21923"/>
          <p:cNvSpPr/>
          <p:nvPr/>
        </p:nvSpPr>
        <p:spPr>
          <a:xfrm>
            <a:off x="2782004" y="351805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24" name="Freeform 21924"/>
          <p:cNvSpPr/>
          <p:nvPr/>
        </p:nvSpPr>
        <p:spPr>
          <a:xfrm>
            <a:off x="2803550" y="35495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25" name="Freeform 21925"/>
          <p:cNvSpPr/>
          <p:nvPr/>
        </p:nvSpPr>
        <p:spPr>
          <a:xfrm>
            <a:off x="2854299" y="35495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26" name="Freeform 21926"/>
          <p:cNvSpPr/>
          <p:nvPr/>
        </p:nvSpPr>
        <p:spPr>
          <a:xfrm>
            <a:off x="2958541" y="35358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27" name="Freeform 21927"/>
          <p:cNvSpPr/>
          <p:nvPr/>
        </p:nvSpPr>
        <p:spPr>
          <a:xfrm>
            <a:off x="3000717" y="35495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28" name="Freeform 21928"/>
          <p:cNvSpPr/>
          <p:nvPr/>
        </p:nvSpPr>
        <p:spPr>
          <a:xfrm>
            <a:off x="3063125" y="3518050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29" name="Freeform 21929"/>
          <p:cNvSpPr/>
          <p:nvPr/>
        </p:nvSpPr>
        <p:spPr>
          <a:xfrm>
            <a:off x="3115818" y="35495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30" name="Freeform 21930"/>
          <p:cNvSpPr/>
          <p:nvPr/>
        </p:nvSpPr>
        <p:spPr>
          <a:xfrm>
            <a:off x="691065" y="3701997"/>
            <a:ext cx="4365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31" name="Freeform 21931"/>
          <p:cNvSpPr/>
          <p:nvPr/>
        </p:nvSpPr>
        <p:spPr>
          <a:xfrm>
            <a:off x="747010" y="3670450"/>
            <a:ext cx="5473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32" name="Freeform 21932"/>
          <p:cNvSpPr/>
          <p:nvPr/>
        </p:nvSpPr>
        <p:spPr>
          <a:xfrm>
            <a:off x="811073" y="3703369"/>
            <a:ext cx="4980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33" name="Freeform 21933"/>
          <p:cNvSpPr/>
          <p:nvPr/>
        </p:nvSpPr>
        <p:spPr>
          <a:xfrm>
            <a:off x="867566" y="3701997"/>
            <a:ext cx="4365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34" name="Freeform 21934"/>
          <p:cNvSpPr/>
          <p:nvPr/>
        </p:nvSpPr>
        <p:spPr>
          <a:xfrm>
            <a:off x="926473" y="3701997"/>
            <a:ext cx="4453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35" name="Freeform 21935"/>
          <p:cNvSpPr/>
          <p:nvPr/>
        </p:nvSpPr>
        <p:spPr>
          <a:xfrm>
            <a:off x="981541" y="3688281"/>
            <a:ext cx="333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36" name="Freeform 21936"/>
          <p:cNvSpPr/>
          <p:nvPr/>
        </p:nvSpPr>
        <p:spPr>
          <a:xfrm>
            <a:off x="1021580" y="3701997"/>
            <a:ext cx="4365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37" name="Freeform 21937"/>
          <p:cNvSpPr/>
          <p:nvPr/>
        </p:nvSpPr>
        <p:spPr>
          <a:xfrm>
            <a:off x="1078402" y="3701997"/>
            <a:ext cx="53422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38" name="Freeform 21938"/>
          <p:cNvSpPr/>
          <p:nvPr/>
        </p:nvSpPr>
        <p:spPr>
          <a:xfrm>
            <a:off x="1145317" y="3701997"/>
            <a:ext cx="5046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39" name="Freeform 21939"/>
          <p:cNvSpPr/>
          <p:nvPr/>
        </p:nvSpPr>
        <p:spPr>
          <a:xfrm>
            <a:off x="1231758" y="3701997"/>
            <a:ext cx="54519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40" name="Freeform 21940"/>
          <p:cNvSpPr/>
          <p:nvPr/>
        </p:nvSpPr>
        <p:spPr>
          <a:xfrm>
            <a:off x="1292968" y="3669079"/>
            <a:ext cx="34334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41" name="Freeform 21941"/>
          <p:cNvSpPr/>
          <p:nvPr/>
        </p:nvSpPr>
        <p:spPr>
          <a:xfrm>
            <a:off x="1350888" y="3688281"/>
            <a:ext cx="333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42" name="Freeform 21942"/>
          <p:cNvSpPr/>
          <p:nvPr/>
        </p:nvSpPr>
        <p:spPr>
          <a:xfrm>
            <a:off x="1393560" y="3670450"/>
            <a:ext cx="43988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43" name="Freeform 21943"/>
          <p:cNvSpPr/>
          <p:nvPr/>
        </p:nvSpPr>
        <p:spPr>
          <a:xfrm>
            <a:off x="1451808" y="3701997"/>
            <a:ext cx="5046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44" name="Freeform 21944"/>
          <p:cNvSpPr/>
          <p:nvPr/>
        </p:nvSpPr>
        <p:spPr>
          <a:xfrm>
            <a:off x="1540772" y="3675937"/>
            <a:ext cx="71631" cy="80924"/>
          </a:xfrm>
          <a:custGeom>
            <a:avLst/>
            <a:gdLst/>
            <a:ahLst/>
            <a:cxnLst/>
            <a:rect l="0" t="0" r="0" b="0"/>
            <a:pathLst>
              <a:path w="8293100" h="8991600">
                <a:moveTo>
                  <a:pt x="0" y="8991600"/>
                </a:moveTo>
                <a:lnTo>
                  <a:pt x="3238500" y="8991600"/>
                </a:lnTo>
                <a:cubicBezTo>
                  <a:pt x="5918200" y="8991600"/>
                  <a:pt x="8293100" y="7429500"/>
                  <a:pt x="8293100" y="4521200"/>
                </a:cubicBezTo>
                <a:cubicBezTo>
                  <a:pt x="8293100" y="1231900"/>
                  <a:pt x="5867400" y="0"/>
                  <a:pt x="2971800" y="0"/>
                </a:cubicBezTo>
                <a:lnTo>
                  <a:pt x="0" y="0"/>
                </a:lnTo>
                <a:close/>
                <a:moveTo>
                  <a:pt x="1981200" y="1828800"/>
                </a:moveTo>
                <a:lnTo>
                  <a:pt x="3149600" y="1828800"/>
                </a:lnTo>
                <a:cubicBezTo>
                  <a:pt x="4826000" y="1828800"/>
                  <a:pt x="6235700" y="2654300"/>
                  <a:pt x="6235700" y="4419600"/>
                </a:cubicBezTo>
                <a:cubicBezTo>
                  <a:pt x="6235700" y="6464300"/>
                  <a:pt x="4851400" y="7162800"/>
                  <a:pt x="3009900" y="7162800"/>
                </a:cubicBezTo>
                <a:lnTo>
                  <a:pt x="1981200" y="716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45" name="Freeform 21945"/>
          <p:cNvSpPr/>
          <p:nvPr/>
        </p:nvSpPr>
        <p:spPr>
          <a:xfrm>
            <a:off x="1620741" y="3673879"/>
            <a:ext cx="19087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46" name="Freeform 21946"/>
          <p:cNvSpPr/>
          <p:nvPr/>
        </p:nvSpPr>
        <p:spPr>
          <a:xfrm>
            <a:off x="1648274" y="3699940"/>
            <a:ext cx="57919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47" name="Freeform 21947"/>
          <p:cNvSpPr/>
          <p:nvPr/>
        </p:nvSpPr>
        <p:spPr>
          <a:xfrm>
            <a:off x="1718151" y="3673879"/>
            <a:ext cx="19087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48" name="Freeform 21948"/>
          <p:cNvSpPr/>
          <p:nvPr/>
        </p:nvSpPr>
        <p:spPr>
          <a:xfrm>
            <a:off x="1742503" y="3684852"/>
            <a:ext cx="4146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49" name="Freeform 21949"/>
          <p:cNvSpPr/>
          <p:nvPr/>
        </p:nvSpPr>
        <p:spPr>
          <a:xfrm>
            <a:off x="1789563" y="3699940"/>
            <a:ext cx="5122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50" name="Freeform 21950"/>
          <p:cNvSpPr/>
          <p:nvPr/>
        </p:nvSpPr>
        <p:spPr>
          <a:xfrm>
            <a:off x="1851212" y="3670450"/>
            <a:ext cx="16454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51" name="Freeform 21951"/>
          <p:cNvSpPr/>
          <p:nvPr/>
        </p:nvSpPr>
        <p:spPr>
          <a:xfrm>
            <a:off x="1900740" y="3675937"/>
            <a:ext cx="81504" cy="80924"/>
          </a:xfrm>
          <a:custGeom>
            <a:avLst/>
            <a:gdLst/>
            <a:ahLst/>
            <a:cxnLst/>
            <a:rect l="0" t="0" r="0" b="0"/>
            <a:pathLst>
              <a:path w="9436100" h="8991600">
                <a:moveTo>
                  <a:pt x="0" y="8991600"/>
                </a:moveTo>
                <a:lnTo>
                  <a:pt x="2184400" y="8991600"/>
                </a:lnTo>
                <a:lnTo>
                  <a:pt x="2933700" y="7086600"/>
                </a:lnTo>
                <a:lnTo>
                  <a:pt x="6426200" y="7086600"/>
                </a:lnTo>
                <a:lnTo>
                  <a:pt x="7200900" y="8991600"/>
                </a:lnTo>
                <a:lnTo>
                  <a:pt x="9436100" y="8991600"/>
                </a:lnTo>
                <a:lnTo>
                  <a:pt x="5524500" y="0"/>
                </a:lnTo>
                <a:lnTo>
                  <a:pt x="3886200" y="0"/>
                </a:lnTo>
                <a:close/>
                <a:moveTo>
                  <a:pt x="5753100" y="5410200"/>
                </a:moveTo>
                <a:lnTo>
                  <a:pt x="3556000" y="5410200"/>
                </a:lnTo>
                <a:lnTo>
                  <a:pt x="4648200" y="261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52" name="Freeform 21952"/>
          <p:cNvSpPr/>
          <p:nvPr/>
        </p:nvSpPr>
        <p:spPr>
          <a:xfrm>
            <a:off x="1987839" y="3699940"/>
            <a:ext cx="37516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53" name="Freeform 21953"/>
          <p:cNvSpPr/>
          <p:nvPr/>
        </p:nvSpPr>
        <p:spPr>
          <a:xfrm>
            <a:off x="2027220" y="3684852"/>
            <a:ext cx="4146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54" name="Freeform 21954"/>
          <p:cNvSpPr/>
          <p:nvPr/>
        </p:nvSpPr>
        <p:spPr>
          <a:xfrm>
            <a:off x="2102527" y="3699940"/>
            <a:ext cx="48595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55" name="Freeform 21955"/>
          <p:cNvSpPr/>
          <p:nvPr/>
        </p:nvSpPr>
        <p:spPr>
          <a:xfrm>
            <a:off x="2154961" y="3699940"/>
            <a:ext cx="59235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56" name="Freeform 21956"/>
          <p:cNvSpPr/>
          <p:nvPr/>
        </p:nvSpPr>
        <p:spPr>
          <a:xfrm>
            <a:off x="2223741" y="3699940"/>
            <a:ext cx="51337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57" name="Freeform 21957"/>
          <p:cNvSpPr/>
          <p:nvPr/>
        </p:nvSpPr>
        <p:spPr>
          <a:xfrm>
            <a:off x="2284951" y="3699940"/>
            <a:ext cx="48595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58" name="Freeform 21958"/>
          <p:cNvSpPr/>
          <p:nvPr/>
        </p:nvSpPr>
        <p:spPr>
          <a:xfrm>
            <a:off x="2337715" y="3699940"/>
            <a:ext cx="54628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59" name="Freeform 21959"/>
          <p:cNvSpPr/>
          <p:nvPr/>
        </p:nvSpPr>
        <p:spPr>
          <a:xfrm>
            <a:off x="2402217" y="3699940"/>
            <a:ext cx="51337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60" name="Freeform 21960"/>
          <p:cNvSpPr/>
          <p:nvPr/>
        </p:nvSpPr>
        <p:spPr>
          <a:xfrm>
            <a:off x="2459917" y="3684852"/>
            <a:ext cx="4146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61" name="Freeform 21961"/>
          <p:cNvSpPr/>
          <p:nvPr/>
        </p:nvSpPr>
        <p:spPr>
          <a:xfrm>
            <a:off x="2509609" y="3699940"/>
            <a:ext cx="37516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62" name="Freeform 21962"/>
          <p:cNvSpPr/>
          <p:nvPr/>
        </p:nvSpPr>
        <p:spPr>
          <a:xfrm>
            <a:off x="2551513" y="3699940"/>
            <a:ext cx="5122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63" name="Freeform 21963"/>
          <p:cNvSpPr/>
          <p:nvPr/>
        </p:nvSpPr>
        <p:spPr>
          <a:xfrm>
            <a:off x="2607787" y="3684852"/>
            <a:ext cx="4146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64" name="Freeform 21964"/>
          <p:cNvSpPr/>
          <p:nvPr/>
        </p:nvSpPr>
        <p:spPr>
          <a:xfrm>
            <a:off x="2656383" y="3673879"/>
            <a:ext cx="19087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65" name="Freeform 21965"/>
          <p:cNvSpPr/>
          <p:nvPr/>
        </p:nvSpPr>
        <p:spPr>
          <a:xfrm>
            <a:off x="2683917" y="3699940"/>
            <a:ext cx="59235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66" name="Freeform 21966"/>
          <p:cNvSpPr/>
          <p:nvPr/>
        </p:nvSpPr>
        <p:spPr>
          <a:xfrm>
            <a:off x="2752696" y="3699940"/>
            <a:ext cx="51337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67" name="Freeform 21967"/>
          <p:cNvSpPr/>
          <p:nvPr/>
        </p:nvSpPr>
        <p:spPr>
          <a:xfrm>
            <a:off x="2836175" y="3688281"/>
            <a:ext cx="333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68" name="Freeform 21968"/>
          <p:cNvSpPr/>
          <p:nvPr/>
        </p:nvSpPr>
        <p:spPr>
          <a:xfrm>
            <a:off x="2876214" y="3701997"/>
            <a:ext cx="54519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69" name="Freeform 21969"/>
          <p:cNvSpPr/>
          <p:nvPr/>
        </p:nvSpPr>
        <p:spPr>
          <a:xfrm>
            <a:off x="2966714" y="3701997"/>
            <a:ext cx="53422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70" name="Freeform 21970"/>
          <p:cNvSpPr/>
          <p:nvPr/>
        </p:nvSpPr>
        <p:spPr>
          <a:xfrm>
            <a:off x="3033628" y="3701997"/>
            <a:ext cx="4365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71" name="Freeform 21971"/>
          <p:cNvSpPr/>
          <p:nvPr/>
        </p:nvSpPr>
        <p:spPr>
          <a:xfrm>
            <a:off x="3093084" y="3677308"/>
            <a:ext cx="10530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72" name="Freeform 21972"/>
          <p:cNvSpPr/>
          <p:nvPr/>
        </p:nvSpPr>
        <p:spPr>
          <a:xfrm>
            <a:off x="3118753" y="3701997"/>
            <a:ext cx="4453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73" name="Freeform 21973"/>
          <p:cNvSpPr/>
          <p:nvPr/>
        </p:nvSpPr>
        <p:spPr>
          <a:xfrm>
            <a:off x="693818" y="3822850"/>
            <a:ext cx="44658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74" name="Freeform 21974"/>
          <p:cNvSpPr/>
          <p:nvPr/>
        </p:nvSpPr>
        <p:spPr>
          <a:xfrm>
            <a:off x="752955" y="3854397"/>
            <a:ext cx="4432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75" name="Freeform 21975"/>
          <p:cNvSpPr/>
          <p:nvPr/>
        </p:nvSpPr>
        <p:spPr>
          <a:xfrm>
            <a:off x="812760" y="3854397"/>
            <a:ext cx="4521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76" name="Freeform 21976"/>
          <p:cNvSpPr/>
          <p:nvPr/>
        </p:nvSpPr>
        <p:spPr>
          <a:xfrm>
            <a:off x="871563" y="3822850"/>
            <a:ext cx="5557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77" name="Freeform 21977"/>
          <p:cNvSpPr/>
          <p:nvPr/>
        </p:nvSpPr>
        <p:spPr>
          <a:xfrm>
            <a:off x="938718" y="3854397"/>
            <a:ext cx="4031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78" name="Freeform 21978"/>
          <p:cNvSpPr/>
          <p:nvPr/>
        </p:nvSpPr>
        <p:spPr>
          <a:xfrm>
            <a:off x="986607" y="3878057"/>
            <a:ext cx="28621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79" name="Freeform 21979"/>
          <p:cNvSpPr/>
          <p:nvPr/>
        </p:nvSpPr>
        <p:spPr>
          <a:xfrm>
            <a:off x="1024695" y="3854397"/>
            <a:ext cx="5535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80" name="Freeform 21980"/>
          <p:cNvSpPr/>
          <p:nvPr/>
        </p:nvSpPr>
        <p:spPr>
          <a:xfrm>
            <a:off x="1092741" y="3854397"/>
            <a:ext cx="4521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81" name="Freeform 21981"/>
          <p:cNvSpPr/>
          <p:nvPr/>
        </p:nvSpPr>
        <p:spPr>
          <a:xfrm>
            <a:off x="1178551" y="3854397"/>
            <a:ext cx="5122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82" name="Freeform 21982"/>
          <p:cNvSpPr/>
          <p:nvPr/>
        </p:nvSpPr>
        <p:spPr>
          <a:xfrm>
            <a:off x="1235015" y="3855769"/>
            <a:ext cx="53679" cy="53492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83" name="Freeform 21983"/>
          <p:cNvSpPr/>
          <p:nvPr/>
        </p:nvSpPr>
        <p:spPr>
          <a:xfrm>
            <a:off x="1296602" y="3854397"/>
            <a:ext cx="5557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84" name="Freeform 21984"/>
          <p:cNvSpPr/>
          <p:nvPr/>
        </p:nvSpPr>
        <p:spPr>
          <a:xfrm>
            <a:off x="1361864" y="3854397"/>
            <a:ext cx="5122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85" name="Freeform 21985"/>
          <p:cNvSpPr/>
          <p:nvPr/>
        </p:nvSpPr>
        <p:spPr>
          <a:xfrm>
            <a:off x="1426681" y="3854397"/>
            <a:ext cx="2962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86" name="Freeform 21986"/>
          <p:cNvSpPr/>
          <p:nvPr/>
        </p:nvSpPr>
        <p:spPr>
          <a:xfrm>
            <a:off x="1463210" y="3829708"/>
            <a:ext cx="1069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87" name="Freeform 21987"/>
          <p:cNvSpPr/>
          <p:nvPr/>
        </p:nvSpPr>
        <p:spPr>
          <a:xfrm>
            <a:off x="1487154" y="3854397"/>
            <a:ext cx="5122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88" name="Freeform 21988"/>
          <p:cNvSpPr/>
          <p:nvPr/>
        </p:nvSpPr>
        <p:spPr>
          <a:xfrm>
            <a:off x="1551080" y="3854397"/>
            <a:ext cx="4521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89" name="Freeform 21989"/>
          <p:cNvSpPr/>
          <p:nvPr/>
        </p:nvSpPr>
        <p:spPr>
          <a:xfrm>
            <a:off x="1610773" y="3854169"/>
            <a:ext cx="46663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90" name="Freeform 21990"/>
          <p:cNvSpPr/>
          <p:nvPr/>
        </p:nvSpPr>
        <p:spPr>
          <a:xfrm>
            <a:off x="1664342" y="3854397"/>
            <a:ext cx="5122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91" name="Freeform 21991"/>
          <p:cNvSpPr/>
          <p:nvPr/>
        </p:nvSpPr>
        <p:spPr>
          <a:xfrm>
            <a:off x="1754940" y="3829708"/>
            <a:ext cx="1069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92" name="Freeform 21992"/>
          <p:cNvSpPr/>
          <p:nvPr/>
        </p:nvSpPr>
        <p:spPr>
          <a:xfrm>
            <a:off x="1781001" y="3854397"/>
            <a:ext cx="4521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93" name="Freeform 21993"/>
          <p:cNvSpPr/>
          <p:nvPr/>
        </p:nvSpPr>
        <p:spPr>
          <a:xfrm>
            <a:off x="1866810" y="3854397"/>
            <a:ext cx="54236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94" name="Freeform 21994"/>
          <p:cNvSpPr/>
          <p:nvPr/>
        </p:nvSpPr>
        <p:spPr>
          <a:xfrm>
            <a:off x="1937752" y="3854397"/>
            <a:ext cx="2962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95" name="Freeform 21995"/>
          <p:cNvSpPr/>
          <p:nvPr/>
        </p:nvSpPr>
        <p:spPr>
          <a:xfrm>
            <a:off x="1971609" y="3854397"/>
            <a:ext cx="4432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96" name="Freeform 21996"/>
          <p:cNvSpPr/>
          <p:nvPr/>
        </p:nvSpPr>
        <p:spPr>
          <a:xfrm>
            <a:off x="2031970" y="3854397"/>
            <a:ext cx="5557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97" name="Freeform 21997"/>
          <p:cNvSpPr/>
          <p:nvPr/>
        </p:nvSpPr>
        <p:spPr>
          <a:xfrm>
            <a:off x="2099905" y="3822850"/>
            <a:ext cx="44658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98" name="Freeform 21998"/>
          <p:cNvSpPr/>
          <p:nvPr/>
        </p:nvSpPr>
        <p:spPr>
          <a:xfrm>
            <a:off x="2161715" y="3829708"/>
            <a:ext cx="1069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99" name="Freeform 21999"/>
          <p:cNvSpPr/>
          <p:nvPr/>
        </p:nvSpPr>
        <p:spPr>
          <a:xfrm>
            <a:off x="2185659" y="3854169"/>
            <a:ext cx="46663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00" name="Freeform 22000"/>
          <p:cNvSpPr/>
          <p:nvPr/>
        </p:nvSpPr>
        <p:spPr>
          <a:xfrm>
            <a:off x="2264453" y="3822850"/>
            <a:ext cx="55573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01" name="Freeform 22001"/>
          <p:cNvSpPr/>
          <p:nvPr/>
        </p:nvSpPr>
        <p:spPr>
          <a:xfrm>
            <a:off x="2333279" y="3854397"/>
            <a:ext cx="5122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02" name="Freeform 22002"/>
          <p:cNvSpPr/>
          <p:nvPr/>
        </p:nvSpPr>
        <p:spPr>
          <a:xfrm>
            <a:off x="2393418" y="3854397"/>
            <a:ext cx="4031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03" name="Freeform 22003"/>
          <p:cNvSpPr/>
          <p:nvPr/>
        </p:nvSpPr>
        <p:spPr>
          <a:xfrm>
            <a:off x="2445093" y="3829708"/>
            <a:ext cx="1069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04" name="Freeform 22004"/>
          <p:cNvSpPr/>
          <p:nvPr/>
        </p:nvSpPr>
        <p:spPr>
          <a:xfrm>
            <a:off x="2469037" y="3854397"/>
            <a:ext cx="54236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05" name="Freeform 22005"/>
          <p:cNvSpPr/>
          <p:nvPr/>
        </p:nvSpPr>
        <p:spPr>
          <a:xfrm>
            <a:off x="2539088" y="3854397"/>
            <a:ext cx="4521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06" name="Freeform 22006"/>
          <p:cNvSpPr/>
          <p:nvPr/>
        </p:nvSpPr>
        <p:spPr>
          <a:xfrm>
            <a:off x="2600675" y="3898403"/>
            <a:ext cx="16482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07" name="Freeform 22007"/>
          <p:cNvSpPr/>
          <p:nvPr/>
        </p:nvSpPr>
        <p:spPr>
          <a:xfrm>
            <a:off x="2655747" y="3854397"/>
            <a:ext cx="4432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08" name="Freeform 22008"/>
          <p:cNvSpPr/>
          <p:nvPr/>
        </p:nvSpPr>
        <p:spPr>
          <a:xfrm>
            <a:off x="2715553" y="3854397"/>
            <a:ext cx="4521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09" name="Freeform 22009"/>
          <p:cNvSpPr/>
          <p:nvPr/>
        </p:nvSpPr>
        <p:spPr>
          <a:xfrm>
            <a:off x="2777919" y="3829708"/>
            <a:ext cx="1069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10" name="Freeform 22010"/>
          <p:cNvSpPr/>
          <p:nvPr/>
        </p:nvSpPr>
        <p:spPr>
          <a:xfrm>
            <a:off x="2803979" y="3854397"/>
            <a:ext cx="7829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11" name="Freeform 22011"/>
          <p:cNvSpPr/>
          <p:nvPr/>
        </p:nvSpPr>
        <p:spPr>
          <a:xfrm>
            <a:off x="2896638" y="3854397"/>
            <a:ext cx="4432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12" name="Freeform 22012"/>
          <p:cNvSpPr/>
          <p:nvPr/>
        </p:nvSpPr>
        <p:spPr>
          <a:xfrm>
            <a:off x="2950541" y="3840681"/>
            <a:ext cx="3385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13" name="Freeform 22013"/>
          <p:cNvSpPr/>
          <p:nvPr/>
        </p:nvSpPr>
        <p:spPr>
          <a:xfrm>
            <a:off x="2993863" y="3829708"/>
            <a:ext cx="1069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14" name="Freeform 22014"/>
          <p:cNvSpPr/>
          <p:nvPr/>
        </p:nvSpPr>
        <p:spPr>
          <a:xfrm>
            <a:off x="3017807" y="3854397"/>
            <a:ext cx="5535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15" name="Freeform 22015"/>
          <p:cNvSpPr/>
          <p:nvPr/>
        </p:nvSpPr>
        <p:spPr>
          <a:xfrm>
            <a:off x="3085854" y="3854397"/>
            <a:ext cx="4521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16" name="Freeform 22016"/>
          <p:cNvSpPr/>
          <p:nvPr/>
        </p:nvSpPr>
        <p:spPr>
          <a:xfrm>
            <a:off x="3147441" y="3898403"/>
            <a:ext cx="16482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17" name="Freeform 22017"/>
          <p:cNvSpPr/>
          <p:nvPr/>
        </p:nvSpPr>
        <p:spPr>
          <a:xfrm>
            <a:off x="693820" y="4006797"/>
            <a:ext cx="5558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18" name="Freeform 22018"/>
          <p:cNvSpPr/>
          <p:nvPr/>
        </p:nvSpPr>
        <p:spPr>
          <a:xfrm>
            <a:off x="761771" y="3975250"/>
            <a:ext cx="44669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19" name="Freeform 22019"/>
          <p:cNvSpPr/>
          <p:nvPr/>
        </p:nvSpPr>
        <p:spPr>
          <a:xfrm>
            <a:off x="820922" y="4006797"/>
            <a:ext cx="5536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20" name="Freeform 22020"/>
          <p:cNvSpPr/>
          <p:nvPr/>
        </p:nvSpPr>
        <p:spPr>
          <a:xfrm>
            <a:off x="883081" y="3993081"/>
            <a:ext cx="3386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21" name="Freeform 22021"/>
          <p:cNvSpPr/>
          <p:nvPr/>
        </p:nvSpPr>
        <p:spPr>
          <a:xfrm>
            <a:off x="923740" y="4006797"/>
            <a:ext cx="5536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22" name="Freeform 22022"/>
          <p:cNvSpPr/>
          <p:nvPr/>
        </p:nvSpPr>
        <p:spPr>
          <a:xfrm>
            <a:off x="989686" y="4006797"/>
            <a:ext cx="54249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23" name="Freeform 22023"/>
          <p:cNvSpPr/>
          <p:nvPr/>
        </p:nvSpPr>
        <p:spPr>
          <a:xfrm>
            <a:off x="1060645" y="4006797"/>
            <a:ext cx="2963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24" name="Freeform 22024"/>
          <p:cNvSpPr/>
          <p:nvPr/>
        </p:nvSpPr>
        <p:spPr>
          <a:xfrm>
            <a:off x="1094510" y="4006797"/>
            <a:ext cx="4433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25" name="Freeform 22025"/>
          <p:cNvSpPr/>
          <p:nvPr/>
        </p:nvSpPr>
        <p:spPr>
          <a:xfrm>
            <a:off x="1154886" y="4006797"/>
            <a:ext cx="5558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26" name="Freeform 22026"/>
          <p:cNvSpPr/>
          <p:nvPr/>
        </p:nvSpPr>
        <p:spPr>
          <a:xfrm>
            <a:off x="1222837" y="3975250"/>
            <a:ext cx="44669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27" name="Freeform 22027"/>
          <p:cNvSpPr/>
          <p:nvPr/>
        </p:nvSpPr>
        <p:spPr>
          <a:xfrm>
            <a:off x="1278424" y="4008169"/>
            <a:ext cx="50462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28" name="Freeform 22028"/>
          <p:cNvSpPr/>
          <p:nvPr/>
        </p:nvSpPr>
        <p:spPr>
          <a:xfrm>
            <a:off x="1327248" y="4050803"/>
            <a:ext cx="1648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29" name="Freeform 22029"/>
          <p:cNvSpPr/>
          <p:nvPr/>
        </p:nvSpPr>
        <p:spPr>
          <a:xfrm>
            <a:off x="1382333" y="4006797"/>
            <a:ext cx="4433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30" name="Freeform 22030"/>
          <p:cNvSpPr/>
          <p:nvPr/>
        </p:nvSpPr>
        <p:spPr>
          <a:xfrm>
            <a:off x="1442153" y="4006797"/>
            <a:ext cx="4522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31" name="Freeform 22031"/>
          <p:cNvSpPr/>
          <p:nvPr/>
        </p:nvSpPr>
        <p:spPr>
          <a:xfrm>
            <a:off x="1500970" y="3975250"/>
            <a:ext cx="5558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32" name="Freeform 22032"/>
          <p:cNvSpPr/>
          <p:nvPr/>
        </p:nvSpPr>
        <p:spPr>
          <a:xfrm>
            <a:off x="1592203" y="4008169"/>
            <a:ext cx="50573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33" name="Freeform 22033"/>
          <p:cNvSpPr/>
          <p:nvPr/>
        </p:nvSpPr>
        <p:spPr>
          <a:xfrm>
            <a:off x="1652245" y="3982108"/>
            <a:ext cx="10693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34" name="Freeform 22034"/>
          <p:cNvSpPr/>
          <p:nvPr/>
        </p:nvSpPr>
        <p:spPr>
          <a:xfrm>
            <a:off x="1675304" y="3975250"/>
            <a:ext cx="5558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35" name="Freeform 22035"/>
          <p:cNvSpPr/>
          <p:nvPr/>
        </p:nvSpPr>
        <p:spPr>
          <a:xfrm>
            <a:off x="1744146" y="4006797"/>
            <a:ext cx="5124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36" name="Freeform 22036"/>
          <p:cNvSpPr/>
          <p:nvPr/>
        </p:nvSpPr>
        <p:spPr>
          <a:xfrm>
            <a:off x="1805970" y="4006797"/>
            <a:ext cx="5536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37" name="Freeform 22037"/>
          <p:cNvSpPr/>
          <p:nvPr/>
        </p:nvSpPr>
        <p:spPr>
          <a:xfrm>
            <a:off x="1898039" y="4006797"/>
            <a:ext cx="5124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38" name="Freeform 22038"/>
          <p:cNvSpPr/>
          <p:nvPr/>
        </p:nvSpPr>
        <p:spPr>
          <a:xfrm>
            <a:off x="1958972" y="3975250"/>
            <a:ext cx="5558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39" name="Freeform 22039"/>
          <p:cNvSpPr/>
          <p:nvPr/>
        </p:nvSpPr>
        <p:spPr>
          <a:xfrm>
            <a:off x="2030488" y="3982108"/>
            <a:ext cx="10693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40" name="Freeform 22040"/>
          <p:cNvSpPr/>
          <p:nvPr/>
        </p:nvSpPr>
        <p:spPr>
          <a:xfrm>
            <a:off x="2050651" y="3993081"/>
            <a:ext cx="3386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41" name="Freeform 22041"/>
          <p:cNvSpPr/>
          <p:nvPr/>
        </p:nvSpPr>
        <p:spPr>
          <a:xfrm>
            <a:off x="2093984" y="3982108"/>
            <a:ext cx="10693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42" name="Freeform 22042"/>
          <p:cNvSpPr/>
          <p:nvPr/>
        </p:nvSpPr>
        <p:spPr>
          <a:xfrm>
            <a:off x="2120050" y="4006797"/>
            <a:ext cx="4522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43" name="Freeform 22043"/>
          <p:cNvSpPr/>
          <p:nvPr/>
        </p:nvSpPr>
        <p:spPr>
          <a:xfrm>
            <a:off x="2179758" y="4006797"/>
            <a:ext cx="54249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44" name="Freeform 22044"/>
          <p:cNvSpPr/>
          <p:nvPr/>
        </p:nvSpPr>
        <p:spPr>
          <a:xfrm>
            <a:off x="2276505" y="4008169"/>
            <a:ext cx="4522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45" name="Freeform 22045"/>
          <p:cNvSpPr/>
          <p:nvPr/>
        </p:nvSpPr>
        <p:spPr>
          <a:xfrm>
            <a:off x="2333985" y="4006797"/>
            <a:ext cx="4032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46" name="Freeform 22046"/>
          <p:cNvSpPr/>
          <p:nvPr/>
        </p:nvSpPr>
        <p:spPr>
          <a:xfrm>
            <a:off x="2385673" y="3982108"/>
            <a:ext cx="10693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47" name="Freeform 22047"/>
          <p:cNvSpPr/>
          <p:nvPr/>
        </p:nvSpPr>
        <p:spPr>
          <a:xfrm>
            <a:off x="2411739" y="4006797"/>
            <a:ext cx="4522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48" name="Freeform 22048"/>
          <p:cNvSpPr/>
          <p:nvPr/>
        </p:nvSpPr>
        <p:spPr>
          <a:xfrm>
            <a:off x="2471447" y="4006797"/>
            <a:ext cx="54249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49" name="Freeform 22049"/>
          <p:cNvSpPr/>
          <p:nvPr/>
        </p:nvSpPr>
        <p:spPr>
          <a:xfrm>
            <a:off x="2563850" y="4006797"/>
            <a:ext cx="4032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50" name="Freeform 22050"/>
          <p:cNvSpPr/>
          <p:nvPr/>
        </p:nvSpPr>
        <p:spPr>
          <a:xfrm>
            <a:off x="2609077" y="3993081"/>
            <a:ext cx="3386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51" name="Freeform 22051"/>
          <p:cNvSpPr/>
          <p:nvPr/>
        </p:nvSpPr>
        <p:spPr>
          <a:xfrm>
            <a:off x="2649736" y="4006797"/>
            <a:ext cx="4433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52" name="Freeform 22052"/>
          <p:cNvSpPr/>
          <p:nvPr/>
        </p:nvSpPr>
        <p:spPr>
          <a:xfrm>
            <a:off x="2703651" y="3993081"/>
            <a:ext cx="3386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53" name="Freeform 22053"/>
          <p:cNvSpPr/>
          <p:nvPr/>
        </p:nvSpPr>
        <p:spPr>
          <a:xfrm>
            <a:off x="2744311" y="4006797"/>
            <a:ext cx="5124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54" name="Freeform 22054"/>
          <p:cNvSpPr/>
          <p:nvPr/>
        </p:nvSpPr>
        <p:spPr>
          <a:xfrm>
            <a:off x="2805021" y="4030457"/>
            <a:ext cx="28628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55" name="Freeform 22055"/>
          <p:cNvSpPr/>
          <p:nvPr/>
        </p:nvSpPr>
        <p:spPr>
          <a:xfrm>
            <a:off x="2843118" y="4006797"/>
            <a:ext cx="5536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56" name="Freeform 22056"/>
          <p:cNvSpPr/>
          <p:nvPr/>
        </p:nvSpPr>
        <p:spPr>
          <a:xfrm>
            <a:off x="2905277" y="3973879"/>
            <a:ext cx="34866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57" name="Freeform 22057"/>
          <p:cNvSpPr/>
          <p:nvPr/>
        </p:nvSpPr>
        <p:spPr>
          <a:xfrm>
            <a:off x="2940812" y="4030457"/>
            <a:ext cx="28628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58" name="Freeform 22058"/>
          <p:cNvSpPr/>
          <p:nvPr/>
        </p:nvSpPr>
        <p:spPr>
          <a:xfrm>
            <a:off x="2975122" y="3993081"/>
            <a:ext cx="3386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59" name="Freeform 22059"/>
          <p:cNvSpPr/>
          <p:nvPr/>
        </p:nvSpPr>
        <p:spPr>
          <a:xfrm>
            <a:off x="3018455" y="3975250"/>
            <a:ext cx="44669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60" name="Freeform 22060"/>
          <p:cNvSpPr/>
          <p:nvPr/>
        </p:nvSpPr>
        <p:spPr>
          <a:xfrm>
            <a:off x="3077606" y="4006797"/>
            <a:ext cx="5124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61" name="Freeform 22061"/>
          <p:cNvSpPr/>
          <p:nvPr/>
        </p:nvSpPr>
        <p:spPr>
          <a:xfrm>
            <a:off x="3138317" y="4030457"/>
            <a:ext cx="28628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62" name="Freeform 22062"/>
          <p:cNvSpPr/>
          <p:nvPr/>
        </p:nvSpPr>
        <p:spPr>
          <a:xfrm>
            <a:off x="691183" y="4159197"/>
            <a:ext cx="4463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63" name="Freeform 22063"/>
          <p:cNvSpPr/>
          <p:nvPr/>
        </p:nvSpPr>
        <p:spPr>
          <a:xfrm>
            <a:off x="752359" y="4159197"/>
            <a:ext cx="2983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64" name="Freeform 22064"/>
          <p:cNvSpPr/>
          <p:nvPr/>
        </p:nvSpPr>
        <p:spPr>
          <a:xfrm>
            <a:off x="782684" y="4145481"/>
            <a:ext cx="3409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65" name="Freeform 22065"/>
          <p:cNvSpPr/>
          <p:nvPr/>
        </p:nvSpPr>
        <p:spPr>
          <a:xfrm>
            <a:off x="850028" y="4159197"/>
            <a:ext cx="5158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66" name="Freeform 22066"/>
          <p:cNvSpPr/>
          <p:nvPr/>
        </p:nvSpPr>
        <p:spPr>
          <a:xfrm>
            <a:off x="911429" y="4159197"/>
            <a:ext cx="5596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152400"/>
                </a:moveTo>
                <a:lnTo>
                  <a:pt x="5499100" y="152400"/>
                </a:lnTo>
                <a:lnTo>
                  <a:pt x="5499100" y="1143000"/>
                </a:lnTo>
                <a:lnTo>
                  <a:pt x="5473700" y="1143000"/>
                </a:lnTo>
                <a:cubicBezTo>
                  <a:pt x="4927600" y="342900"/>
                  <a:pt x="3949700" y="0"/>
                  <a:pt x="31623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62300" y="6248400"/>
                </a:cubicBezTo>
                <a:cubicBezTo>
                  <a:pt x="3949700" y="6248400"/>
                  <a:pt x="4927600" y="5905500"/>
                  <a:pt x="5473700" y="5105400"/>
                </a:cubicBezTo>
                <a:lnTo>
                  <a:pt x="5499100" y="5105400"/>
                </a:lnTo>
                <a:lnTo>
                  <a:pt x="5499100" y="9753600"/>
                </a:lnTo>
                <a:lnTo>
                  <a:pt x="6337300" y="9753600"/>
                </a:lnTo>
                <a:close/>
                <a:moveTo>
                  <a:pt x="914400" y="3124200"/>
                </a:moveTo>
                <a:cubicBezTo>
                  <a:pt x="914400" y="1790700"/>
                  <a:pt x="1778000" y="762000"/>
                  <a:pt x="3162300" y="762000"/>
                </a:cubicBezTo>
                <a:cubicBezTo>
                  <a:pt x="4533900" y="762000"/>
                  <a:pt x="5537200" y="1790700"/>
                  <a:pt x="5537200" y="3124200"/>
                </a:cubicBezTo>
                <a:cubicBezTo>
                  <a:pt x="5537200" y="4457700"/>
                  <a:pt x="4533900" y="5486400"/>
                  <a:pt x="31623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67" name="Freeform 22067"/>
          <p:cNvSpPr/>
          <p:nvPr/>
        </p:nvSpPr>
        <p:spPr>
          <a:xfrm>
            <a:off x="983483" y="4160569"/>
            <a:ext cx="4553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68" name="Freeform 22068"/>
          <p:cNvSpPr/>
          <p:nvPr/>
        </p:nvSpPr>
        <p:spPr>
          <a:xfrm>
            <a:off x="1045770" y="4134508"/>
            <a:ext cx="1076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69" name="Freeform 22069"/>
          <p:cNvSpPr/>
          <p:nvPr/>
        </p:nvSpPr>
        <p:spPr>
          <a:xfrm>
            <a:off x="1072629" y="4159197"/>
            <a:ext cx="5596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70" name="Freeform 22070"/>
          <p:cNvSpPr/>
          <p:nvPr/>
        </p:nvSpPr>
        <p:spPr>
          <a:xfrm>
            <a:off x="1140523" y="4159197"/>
            <a:ext cx="78839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71" name="Freeform 22071"/>
          <p:cNvSpPr/>
          <p:nvPr/>
        </p:nvSpPr>
        <p:spPr>
          <a:xfrm>
            <a:off x="1233886" y="4159197"/>
            <a:ext cx="5158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72" name="Freeform 22072"/>
          <p:cNvSpPr/>
          <p:nvPr/>
        </p:nvSpPr>
        <p:spPr>
          <a:xfrm>
            <a:off x="1298315" y="4159197"/>
            <a:ext cx="4553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73" name="Freeform 22073"/>
          <p:cNvSpPr/>
          <p:nvPr/>
        </p:nvSpPr>
        <p:spPr>
          <a:xfrm>
            <a:off x="1354658" y="4145481"/>
            <a:ext cx="3409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74" name="Freeform 22074"/>
          <p:cNvSpPr/>
          <p:nvPr/>
        </p:nvSpPr>
        <p:spPr>
          <a:xfrm>
            <a:off x="1399797" y="4202403"/>
            <a:ext cx="12111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75" name="Freeform 22075"/>
          <p:cNvSpPr/>
          <p:nvPr/>
        </p:nvSpPr>
        <p:spPr>
          <a:xfrm>
            <a:off x="1453123" y="4131079"/>
            <a:ext cx="82764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76" name="Freeform 22076"/>
          <p:cNvSpPr/>
          <p:nvPr/>
        </p:nvSpPr>
        <p:spPr>
          <a:xfrm>
            <a:off x="1549289" y="4160569"/>
            <a:ext cx="45531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77" name="Freeform 22077"/>
          <p:cNvSpPr/>
          <p:nvPr/>
        </p:nvSpPr>
        <p:spPr>
          <a:xfrm>
            <a:off x="1611912" y="4159197"/>
            <a:ext cx="2983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78" name="Freeform 22078"/>
          <p:cNvSpPr/>
          <p:nvPr/>
        </p:nvSpPr>
        <p:spPr>
          <a:xfrm>
            <a:off x="1670958" y="4157140"/>
            <a:ext cx="59213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79" name="Freeform 22079"/>
          <p:cNvSpPr/>
          <p:nvPr/>
        </p:nvSpPr>
        <p:spPr>
          <a:xfrm>
            <a:off x="1743517" y="4157140"/>
            <a:ext cx="38354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80" name="Freeform 22080"/>
          <p:cNvSpPr/>
          <p:nvPr/>
        </p:nvSpPr>
        <p:spPr>
          <a:xfrm>
            <a:off x="1786358" y="4157140"/>
            <a:ext cx="52372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81" name="Freeform 22081"/>
          <p:cNvSpPr/>
          <p:nvPr/>
        </p:nvSpPr>
        <p:spPr>
          <a:xfrm>
            <a:off x="1847141" y="4127650"/>
            <a:ext cx="59213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82" name="Freeform 22082"/>
          <p:cNvSpPr/>
          <p:nvPr/>
        </p:nvSpPr>
        <p:spPr>
          <a:xfrm>
            <a:off x="1919701" y="4158511"/>
            <a:ext cx="52484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83" name="Freeform 22083"/>
          <p:cNvSpPr/>
          <p:nvPr/>
        </p:nvSpPr>
        <p:spPr>
          <a:xfrm>
            <a:off x="1981270" y="4157140"/>
            <a:ext cx="52372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84" name="Freeform 22084"/>
          <p:cNvSpPr/>
          <p:nvPr/>
        </p:nvSpPr>
        <p:spPr>
          <a:xfrm>
            <a:off x="2038801" y="4142052"/>
            <a:ext cx="42391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85" name="Freeform 22085"/>
          <p:cNvSpPr/>
          <p:nvPr/>
        </p:nvSpPr>
        <p:spPr>
          <a:xfrm>
            <a:off x="2087922" y="4157140"/>
            <a:ext cx="55849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86" name="Freeform 22086"/>
          <p:cNvSpPr/>
          <p:nvPr/>
        </p:nvSpPr>
        <p:spPr>
          <a:xfrm>
            <a:off x="2150612" y="4157140"/>
            <a:ext cx="46541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87" name="Freeform 22087"/>
          <p:cNvSpPr/>
          <p:nvPr/>
        </p:nvSpPr>
        <p:spPr>
          <a:xfrm>
            <a:off x="2231022" y="4157140"/>
            <a:ext cx="52372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88" name="Freeform 22088"/>
          <p:cNvSpPr/>
          <p:nvPr/>
        </p:nvSpPr>
        <p:spPr>
          <a:xfrm>
            <a:off x="2293824" y="4157140"/>
            <a:ext cx="38354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89" name="Freeform 22089"/>
          <p:cNvSpPr/>
          <p:nvPr/>
        </p:nvSpPr>
        <p:spPr>
          <a:xfrm>
            <a:off x="2335700" y="4157140"/>
            <a:ext cx="55849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90" name="Freeform 22090"/>
          <p:cNvSpPr/>
          <p:nvPr/>
        </p:nvSpPr>
        <p:spPr>
          <a:xfrm>
            <a:off x="2431250" y="4157140"/>
            <a:ext cx="59213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91" name="Freeform 22091"/>
          <p:cNvSpPr/>
          <p:nvPr/>
        </p:nvSpPr>
        <p:spPr>
          <a:xfrm>
            <a:off x="2500220" y="4157140"/>
            <a:ext cx="38354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92" name="Freeform 22092"/>
          <p:cNvSpPr/>
          <p:nvPr/>
        </p:nvSpPr>
        <p:spPr>
          <a:xfrm>
            <a:off x="2542096" y="4157140"/>
            <a:ext cx="55849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93" name="Freeform 22093"/>
          <p:cNvSpPr/>
          <p:nvPr/>
        </p:nvSpPr>
        <p:spPr>
          <a:xfrm>
            <a:off x="2609609" y="4157140"/>
            <a:ext cx="59213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94" name="Freeform 22094"/>
          <p:cNvSpPr/>
          <p:nvPr/>
        </p:nvSpPr>
        <p:spPr>
          <a:xfrm>
            <a:off x="2675888" y="4157140"/>
            <a:ext cx="52372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95" name="Freeform 22095"/>
          <p:cNvSpPr/>
          <p:nvPr/>
        </p:nvSpPr>
        <p:spPr>
          <a:xfrm>
            <a:off x="2738690" y="4157140"/>
            <a:ext cx="38354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96" name="Freeform 22096"/>
          <p:cNvSpPr/>
          <p:nvPr/>
        </p:nvSpPr>
        <p:spPr>
          <a:xfrm>
            <a:off x="2780566" y="4157140"/>
            <a:ext cx="55849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97" name="Freeform 22097"/>
          <p:cNvSpPr/>
          <p:nvPr/>
        </p:nvSpPr>
        <p:spPr>
          <a:xfrm>
            <a:off x="2844490" y="4127650"/>
            <a:ext cx="59213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98" name="Freeform 22098"/>
          <p:cNvSpPr/>
          <p:nvPr/>
        </p:nvSpPr>
        <p:spPr>
          <a:xfrm>
            <a:off x="2938582" y="4158511"/>
            <a:ext cx="94540" cy="55549"/>
          </a:xfrm>
          <a:custGeom>
            <a:avLst/>
            <a:gdLst/>
            <a:ahLst/>
            <a:cxnLst/>
            <a:rect l="0" t="0" r="0" b="0"/>
            <a:pathLst>
              <a:path w="10706100" h="6172200">
                <a:moveTo>
                  <a:pt x="2260600" y="6172200"/>
                </a:moveTo>
                <a:lnTo>
                  <a:pt x="4178300" y="6172200"/>
                </a:lnTo>
                <a:lnTo>
                  <a:pt x="5321300" y="2070100"/>
                </a:lnTo>
                <a:lnTo>
                  <a:pt x="5346700" y="2070100"/>
                </a:lnTo>
                <a:lnTo>
                  <a:pt x="6629400" y="6172200"/>
                </a:lnTo>
                <a:lnTo>
                  <a:pt x="8509000" y="6172200"/>
                </a:lnTo>
                <a:lnTo>
                  <a:pt x="10706100" y="0"/>
                </a:lnTo>
                <a:lnTo>
                  <a:pt x="8775700" y="0"/>
                </a:lnTo>
                <a:lnTo>
                  <a:pt x="7620000" y="3873500"/>
                </a:lnTo>
                <a:lnTo>
                  <a:pt x="7594600" y="3873500"/>
                </a:lnTo>
                <a:lnTo>
                  <a:pt x="6451600" y="0"/>
                </a:lnTo>
                <a:lnTo>
                  <a:pt x="4368800" y="0"/>
                </a:lnTo>
                <a:lnTo>
                  <a:pt x="3314700" y="3873500"/>
                </a:lnTo>
                <a:lnTo>
                  <a:pt x="32893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99" name="Freeform 22099"/>
          <p:cNvSpPr/>
          <p:nvPr/>
        </p:nvSpPr>
        <p:spPr>
          <a:xfrm>
            <a:off x="3037272" y="4131079"/>
            <a:ext cx="19513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00" name="Freeform 22100"/>
          <p:cNvSpPr/>
          <p:nvPr/>
        </p:nvSpPr>
        <p:spPr>
          <a:xfrm>
            <a:off x="3062168" y="4142052"/>
            <a:ext cx="42391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01" name="Freeform 22101"/>
          <p:cNvSpPr/>
          <p:nvPr/>
        </p:nvSpPr>
        <p:spPr>
          <a:xfrm>
            <a:off x="3112971" y="4127650"/>
            <a:ext cx="52484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02" name="Freeform 22102"/>
          <p:cNvSpPr/>
          <p:nvPr/>
        </p:nvSpPr>
        <p:spPr>
          <a:xfrm>
            <a:off x="691484" y="4309540"/>
            <a:ext cx="36681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03" name="Freeform 22103"/>
          <p:cNvSpPr/>
          <p:nvPr/>
        </p:nvSpPr>
        <p:spPr>
          <a:xfrm>
            <a:off x="731394" y="4309540"/>
            <a:ext cx="53413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04" name="Freeform 22104"/>
          <p:cNvSpPr/>
          <p:nvPr/>
        </p:nvSpPr>
        <p:spPr>
          <a:xfrm>
            <a:off x="791778" y="4309540"/>
            <a:ext cx="5008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05" name="Freeform 22105"/>
          <p:cNvSpPr/>
          <p:nvPr/>
        </p:nvSpPr>
        <p:spPr>
          <a:xfrm>
            <a:off x="851949" y="4280050"/>
            <a:ext cx="16088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06" name="Freeform 22106"/>
          <p:cNvSpPr/>
          <p:nvPr/>
        </p:nvSpPr>
        <p:spPr>
          <a:xfrm>
            <a:off x="876403" y="4331142"/>
            <a:ext cx="26384" cy="13716"/>
          </a:xfrm>
          <a:custGeom>
            <a:avLst/>
            <a:gdLst/>
            <a:ahLst/>
            <a:cxnLst/>
            <a:rect l="0" t="0" r="0" b="0"/>
            <a:pathLst>
              <a:path w="3124200" h="1524000">
                <a:moveTo>
                  <a:pt x="3124200" y="0"/>
                </a:moveTo>
                <a:lnTo>
                  <a:pt x="0" y="0"/>
                </a:lnTo>
                <a:lnTo>
                  <a:pt x="0" y="1524000"/>
                </a:lnTo>
                <a:lnTo>
                  <a:pt x="3124200" y="152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07" name="Freeform 22107"/>
          <p:cNvSpPr/>
          <p:nvPr/>
        </p:nvSpPr>
        <p:spPr>
          <a:xfrm>
            <a:off x="904718" y="4310911"/>
            <a:ext cx="90416" cy="55549"/>
          </a:xfrm>
          <a:custGeom>
            <a:avLst/>
            <a:gdLst/>
            <a:ahLst/>
            <a:cxnLst/>
            <a:rect l="0" t="0" r="0" b="0"/>
            <a:pathLst>
              <a:path w="10706100" h="6172200">
                <a:moveTo>
                  <a:pt x="2260600" y="6172200"/>
                </a:moveTo>
                <a:lnTo>
                  <a:pt x="4178300" y="6172200"/>
                </a:lnTo>
                <a:lnTo>
                  <a:pt x="5321300" y="2070100"/>
                </a:lnTo>
                <a:lnTo>
                  <a:pt x="5346700" y="2070100"/>
                </a:lnTo>
                <a:lnTo>
                  <a:pt x="6629400" y="6172200"/>
                </a:lnTo>
                <a:lnTo>
                  <a:pt x="8509000" y="6172200"/>
                </a:lnTo>
                <a:lnTo>
                  <a:pt x="10706100" y="0"/>
                </a:lnTo>
                <a:lnTo>
                  <a:pt x="8775700" y="0"/>
                </a:lnTo>
                <a:lnTo>
                  <a:pt x="7620000" y="3873500"/>
                </a:lnTo>
                <a:lnTo>
                  <a:pt x="7594600" y="3873500"/>
                </a:lnTo>
                <a:lnTo>
                  <a:pt x="6451600" y="0"/>
                </a:lnTo>
                <a:lnTo>
                  <a:pt x="4368800" y="0"/>
                </a:lnTo>
                <a:lnTo>
                  <a:pt x="3314700" y="3873500"/>
                </a:lnTo>
                <a:lnTo>
                  <a:pt x="32893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08" name="Freeform 22108"/>
          <p:cNvSpPr/>
          <p:nvPr/>
        </p:nvSpPr>
        <p:spPr>
          <a:xfrm>
            <a:off x="998138" y="4309540"/>
            <a:ext cx="57917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09" name="Freeform 22109"/>
          <p:cNvSpPr/>
          <p:nvPr/>
        </p:nvSpPr>
        <p:spPr>
          <a:xfrm>
            <a:off x="1065280" y="4309540"/>
            <a:ext cx="36681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10" name="Freeform 22110"/>
          <p:cNvSpPr/>
          <p:nvPr/>
        </p:nvSpPr>
        <p:spPr>
          <a:xfrm>
            <a:off x="1108932" y="4280050"/>
            <a:ext cx="16088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11" name="Freeform 22111"/>
          <p:cNvSpPr/>
          <p:nvPr/>
        </p:nvSpPr>
        <p:spPr>
          <a:xfrm>
            <a:off x="1134459" y="4280050"/>
            <a:ext cx="5663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12" name="Freeform 22112"/>
          <p:cNvSpPr/>
          <p:nvPr/>
        </p:nvSpPr>
        <p:spPr>
          <a:xfrm>
            <a:off x="1228629" y="4309540"/>
            <a:ext cx="53413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13" name="Freeform 22113"/>
          <p:cNvSpPr/>
          <p:nvPr/>
        </p:nvSpPr>
        <p:spPr>
          <a:xfrm>
            <a:off x="1285046" y="4310911"/>
            <a:ext cx="61350" cy="55549"/>
          </a:xfrm>
          <a:custGeom>
            <a:avLst/>
            <a:gdLst/>
            <a:ahLst/>
            <a:cxnLst/>
            <a:rect l="0" t="0" r="0" b="0"/>
            <a:pathLst>
              <a:path w="7264400" h="6172200">
                <a:moveTo>
                  <a:pt x="0" y="6172200"/>
                </a:moveTo>
                <a:lnTo>
                  <a:pt x="2222500" y="6172200"/>
                </a:lnTo>
                <a:lnTo>
                  <a:pt x="3670300" y="4114800"/>
                </a:lnTo>
                <a:lnTo>
                  <a:pt x="5016500" y="6172200"/>
                </a:lnTo>
                <a:lnTo>
                  <a:pt x="7264400" y="6172200"/>
                </a:lnTo>
                <a:lnTo>
                  <a:pt x="4889500" y="2870200"/>
                </a:lnTo>
                <a:lnTo>
                  <a:pt x="6896100" y="0"/>
                </a:lnTo>
                <a:lnTo>
                  <a:pt x="4775200" y="0"/>
                </a:lnTo>
                <a:lnTo>
                  <a:pt x="3721100" y="1676400"/>
                </a:lnTo>
                <a:lnTo>
                  <a:pt x="2628900" y="0"/>
                </a:lnTo>
                <a:lnTo>
                  <a:pt x="381000" y="0"/>
                </a:lnTo>
                <a:lnTo>
                  <a:pt x="2438400" y="2870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14" name="Freeform 22114"/>
          <p:cNvSpPr/>
          <p:nvPr/>
        </p:nvSpPr>
        <p:spPr>
          <a:xfrm>
            <a:off x="1352509" y="4309540"/>
            <a:ext cx="5663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15" name="Freeform 22115"/>
          <p:cNvSpPr/>
          <p:nvPr/>
        </p:nvSpPr>
        <p:spPr>
          <a:xfrm>
            <a:off x="1416755" y="4309540"/>
            <a:ext cx="53413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16" name="Freeform 22116"/>
          <p:cNvSpPr/>
          <p:nvPr/>
        </p:nvSpPr>
        <p:spPr>
          <a:xfrm>
            <a:off x="1479714" y="4309540"/>
            <a:ext cx="36681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17" name="Freeform 22117"/>
          <p:cNvSpPr/>
          <p:nvPr/>
        </p:nvSpPr>
        <p:spPr>
          <a:xfrm>
            <a:off x="1518111" y="4294452"/>
            <a:ext cx="40542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18" name="Freeform 22118"/>
          <p:cNvSpPr/>
          <p:nvPr/>
        </p:nvSpPr>
        <p:spPr>
          <a:xfrm>
            <a:off x="1565518" y="4283479"/>
            <a:ext cx="18662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19" name="Freeform 22119"/>
          <p:cNvSpPr/>
          <p:nvPr/>
        </p:nvSpPr>
        <p:spPr>
          <a:xfrm>
            <a:off x="1591152" y="4309540"/>
            <a:ext cx="44510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20" name="Freeform 22120"/>
          <p:cNvSpPr/>
          <p:nvPr/>
        </p:nvSpPr>
        <p:spPr>
          <a:xfrm>
            <a:off x="1642099" y="4309540"/>
            <a:ext cx="53413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21" name="Freeform 22121"/>
          <p:cNvSpPr/>
          <p:nvPr/>
        </p:nvSpPr>
        <p:spPr>
          <a:xfrm>
            <a:off x="1706441" y="4355603"/>
            <a:ext cx="15873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22" name="Freeform 22122"/>
          <p:cNvSpPr/>
          <p:nvPr/>
        </p:nvSpPr>
        <p:spPr>
          <a:xfrm>
            <a:off x="1761141" y="4311597"/>
            <a:ext cx="75400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23" name="Freeform 22123"/>
          <p:cNvSpPr/>
          <p:nvPr/>
        </p:nvSpPr>
        <p:spPr>
          <a:xfrm>
            <a:off x="1850270" y="4311597"/>
            <a:ext cx="4268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24" name="Freeform 22124"/>
          <p:cNvSpPr/>
          <p:nvPr/>
        </p:nvSpPr>
        <p:spPr>
          <a:xfrm>
            <a:off x="1908295" y="4280050"/>
            <a:ext cx="44081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25" name="Freeform 22125"/>
          <p:cNvSpPr/>
          <p:nvPr/>
        </p:nvSpPr>
        <p:spPr>
          <a:xfrm>
            <a:off x="1959778" y="4286908"/>
            <a:ext cx="1029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26" name="Freeform 22126"/>
          <p:cNvSpPr/>
          <p:nvPr/>
        </p:nvSpPr>
        <p:spPr>
          <a:xfrm>
            <a:off x="1984769" y="4311597"/>
            <a:ext cx="4354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27" name="Freeform 22127"/>
          <p:cNvSpPr/>
          <p:nvPr/>
        </p:nvSpPr>
        <p:spPr>
          <a:xfrm>
            <a:off x="2042150" y="4311597"/>
            <a:ext cx="52233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28" name="Freeform 22128"/>
          <p:cNvSpPr/>
          <p:nvPr/>
        </p:nvSpPr>
        <p:spPr>
          <a:xfrm>
            <a:off x="2128705" y="4297881"/>
            <a:ext cx="3260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29" name="Freeform 22129"/>
          <p:cNvSpPr/>
          <p:nvPr/>
        </p:nvSpPr>
        <p:spPr>
          <a:xfrm>
            <a:off x="2170320" y="4280050"/>
            <a:ext cx="43009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30" name="Freeform 22130"/>
          <p:cNvSpPr/>
          <p:nvPr/>
        </p:nvSpPr>
        <p:spPr>
          <a:xfrm>
            <a:off x="2227166" y="4311597"/>
            <a:ext cx="4933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31" name="Freeform 22131"/>
          <p:cNvSpPr/>
          <p:nvPr/>
        </p:nvSpPr>
        <p:spPr>
          <a:xfrm>
            <a:off x="2288623" y="4311597"/>
            <a:ext cx="75400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32" name="Freeform 22132"/>
          <p:cNvSpPr/>
          <p:nvPr/>
        </p:nvSpPr>
        <p:spPr>
          <a:xfrm>
            <a:off x="2405209" y="4286908"/>
            <a:ext cx="1029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33" name="Freeform 22133"/>
          <p:cNvSpPr/>
          <p:nvPr/>
        </p:nvSpPr>
        <p:spPr>
          <a:xfrm>
            <a:off x="2427304" y="4280050"/>
            <a:ext cx="5352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34" name="Freeform 22134"/>
          <p:cNvSpPr/>
          <p:nvPr/>
        </p:nvSpPr>
        <p:spPr>
          <a:xfrm>
            <a:off x="2493480" y="4311597"/>
            <a:ext cx="4933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35" name="Freeform 22135"/>
          <p:cNvSpPr/>
          <p:nvPr/>
        </p:nvSpPr>
        <p:spPr>
          <a:xfrm>
            <a:off x="2552900" y="4311597"/>
            <a:ext cx="4268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36" name="Freeform 22136"/>
          <p:cNvSpPr/>
          <p:nvPr/>
        </p:nvSpPr>
        <p:spPr>
          <a:xfrm>
            <a:off x="2612534" y="4280050"/>
            <a:ext cx="707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37" name="Freeform 22137"/>
          <p:cNvSpPr/>
          <p:nvPr/>
        </p:nvSpPr>
        <p:spPr>
          <a:xfrm>
            <a:off x="2658761" y="4311369"/>
            <a:ext cx="44939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38" name="Freeform 22138"/>
          <p:cNvSpPr/>
          <p:nvPr/>
        </p:nvSpPr>
        <p:spPr>
          <a:xfrm>
            <a:off x="2710243" y="4311597"/>
            <a:ext cx="4268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39" name="Freeform 22139"/>
          <p:cNvSpPr/>
          <p:nvPr/>
        </p:nvSpPr>
        <p:spPr>
          <a:xfrm>
            <a:off x="2767732" y="4311597"/>
            <a:ext cx="4354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40" name="Freeform 22140"/>
          <p:cNvSpPr/>
          <p:nvPr/>
        </p:nvSpPr>
        <p:spPr>
          <a:xfrm>
            <a:off x="2824256" y="4280050"/>
            <a:ext cx="5352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41" name="Freeform 22141"/>
          <p:cNvSpPr/>
          <p:nvPr/>
        </p:nvSpPr>
        <p:spPr>
          <a:xfrm>
            <a:off x="2893007" y="4286908"/>
            <a:ext cx="1029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42" name="Freeform 22142"/>
          <p:cNvSpPr/>
          <p:nvPr/>
        </p:nvSpPr>
        <p:spPr>
          <a:xfrm>
            <a:off x="2915101" y="4280050"/>
            <a:ext cx="5352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43" name="Freeform 22143"/>
          <p:cNvSpPr/>
          <p:nvPr/>
        </p:nvSpPr>
        <p:spPr>
          <a:xfrm>
            <a:off x="2981278" y="4311597"/>
            <a:ext cx="4268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44" name="Freeform 22144"/>
          <p:cNvSpPr/>
          <p:nvPr/>
        </p:nvSpPr>
        <p:spPr>
          <a:xfrm>
            <a:off x="3033082" y="4297881"/>
            <a:ext cx="3260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45" name="Freeform 22145"/>
          <p:cNvSpPr/>
          <p:nvPr/>
        </p:nvSpPr>
        <p:spPr>
          <a:xfrm>
            <a:off x="3072123" y="4311597"/>
            <a:ext cx="4933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46" name="Freeform 22146"/>
          <p:cNvSpPr/>
          <p:nvPr/>
        </p:nvSpPr>
        <p:spPr>
          <a:xfrm>
            <a:off x="3129933" y="4311597"/>
            <a:ext cx="3882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47" name="Freeform 22147"/>
          <p:cNvSpPr/>
          <p:nvPr/>
        </p:nvSpPr>
        <p:spPr>
          <a:xfrm>
            <a:off x="687400" y="443107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48" name="Freeform 22148"/>
          <p:cNvSpPr/>
          <p:nvPr/>
        </p:nvSpPr>
        <p:spPr>
          <a:xfrm>
            <a:off x="725119" y="44639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49" name="Freeform 22149"/>
          <p:cNvSpPr/>
          <p:nvPr/>
        </p:nvSpPr>
        <p:spPr>
          <a:xfrm>
            <a:off x="795985" y="44639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50" name="Freeform 22150"/>
          <p:cNvSpPr/>
          <p:nvPr/>
        </p:nvSpPr>
        <p:spPr>
          <a:xfrm>
            <a:off x="851420" y="4439308"/>
            <a:ext cx="22745" cy="106984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51" name="Freeform 22151"/>
          <p:cNvSpPr/>
          <p:nvPr/>
        </p:nvSpPr>
        <p:spPr>
          <a:xfrm>
            <a:off x="887882" y="44639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52" name="Freeform 22152"/>
          <p:cNvSpPr/>
          <p:nvPr/>
        </p:nvSpPr>
        <p:spPr>
          <a:xfrm>
            <a:off x="958405" y="44324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53" name="Freeform 22153"/>
          <p:cNvSpPr/>
          <p:nvPr/>
        </p:nvSpPr>
        <p:spPr>
          <a:xfrm>
            <a:off x="1023785" y="44639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54" name="Freeform 22154"/>
          <p:cNvSpPr/>
          <p:nvPr/>
        </p:nvSpPr>
        <p:spPr>
          <a:xfrm>
            <a:off x="1106538" y="44393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55" name="Freeform 22155"/>
          <p:cNvSpPr/>
          <p:nvPr/>
        </p:nvSpPr>
        <p:spPr>
          <a:xfrm>
            <a:off x="1133398" y="44639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56" name="Freeform 22156"/>
          <p:cNvSpPr/>
          <p:nvPr/>
        </p:nvSpPr>
        <p:spPr>
          <a:xfrm>
            <a:off x="1224381" y="44639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57" name="Freeform 22157"/>
          <p:cNvSpPr/>
          <p:nvPr/>
        </p:nvSpPr>
        <p:spPr>
          <a:xfrm>
            <a:off x="1282788" y="44324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58" name="Freeform 22158"/>
          <p:cNvSpPr/>
          <p:nvPr/>
        </p:nvSpPr>
        <p:spPr>
          <a:xfrm>
            <a:off x="1349654" y="446536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59" name="Freeform 22159"/>
          <p:cNvSpPr/>
          <p:nvPr/>
        </p:nvSpPr>
        <p:spPr>
          <a:xfrm>
            <a:off x="1408633" y="44639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60" name="Freeform 22160"/>
          <p:cNvSpPr/>
          <p:nvPr/>
        </p:nvSpPr>
        <p:spPr>
          <a:xfrm>
            <a:off x="1475270" y="44639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61" name="Freeform 22161"/>
          <p:cNvSpPr/>
          <p:nvPr/>
        </p:nvSpPr>
        <p:spPr>
          <a:xfrm>
            <a:off x="1506245" y="44502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62" name="Freeform 22162"/>
          <p:cNvSpPr/>
          <p:nvPr/>
        </p:nvSpPr>
        <p:spPr>
          <a:xfrm>
            <a:off x="1550822" y="44393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63" name="Freeform 22163"/>
          <p:cNvSpPr/>
          <p:nvPr/>
        </p:nvSpPr>
        <p:spPr>
          <a:xfrm>
            <a:off x="1573796" y="44639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64" name="Freeform 22164"/>
          <p:cNvSpPr/>
          <p:nvPr/>
        </p:nvSpPr>
        <p:spPr>
          <a:xfrm>
            <a:off x="1626946" y="44393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65" name="Freeform 22165"/>
          <p:cNvSpPr/>
          <p:nvPr/>
        </p:nvSpPr>
        <p:spPr>
          <a:xfrm>
            <a:off x="1653806" y="44639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66" name="Freeform 22166"/>
          <p:cNvSpPr/>
          <p:nvPr/>
        </p:nvSpPr>
        <p:spPr>
          <a:xfrm>
            <a:off x="1715185" y="446399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67" name="Freeform 22167"/>
          <p:cNvSpPr/>
          <p:nvPr/>
        </p:nvSpPr>
        <p:spPr>
          <a:xfrm>
            <a:off x="1786966" y="4508003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68" name="Freeform 22168"/>
          <p:cNvSpPr/>
          <p:nvPr/>
        </p:nvSpPr>
        <p:spPr>
          <a:xfrm>
            <a:off x="1842516" y="446536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69" name="Freeform 22169"/>
          <p:cNvSpPr/>
          <p:nvPr/>
        </p:nvSpPr>
        <p:spPr>
          <a:xfrm>
            <a:off x="1904237" y="44393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70" name="Freeform 22170"/>
          <p:cNvSpPr/>
          <p:nvPr/>
        </p:nvSpPr>
        <p:spPr>
          <a:xfrm>
            <a:off x="1928012" y="44324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71" name="Freeform 22171"/>
          <p:cNvSpPr/>
          <p:nvPr/>
        </p:nvSpPr>
        <p:spPr>
          <a:xfrm>
            <a:off x="1998764" y="44639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72" name="Freeform 22172"/>
          <p:cNvSpPr/>
          <p:nvPr/>
        </p:nvSpPr>
        <p:spPr>
          <a:xfrm>
            <a:off x="2062314" y="44639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73" name="Freeform 22173"/>
          <p:cNvSpPr/>
          <p:nvPr/>
        </p:nvSpPr>
        <p:spPr>
          <a:xfrm>
            <a:off x="2162441" y="446399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74" name="Freeform 22174"/>
          <p:cNvSpPr/>
          <p:nvPr/>
        </p:nvSpPr>
        <p:spPr>
          <a:xfrm>
            <a:off x="2232622" y="44639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75" name="Freeform 22175"/>
          <p:cNvSpPr/>
          <p:nvPr/>
        </p:nvSpPr>
        <p:spPr>
          <a:xfrm>
            <a:off x="2265425" y="44639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76" name="Freeform 22176"/>
          <p:cNvSpPr/>
          <p:nvPr/>
        </p:nvSpPr>
        <p:spPr>
          <a:xfrm>
            <a:off x="2332291" y="44324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77" name="Freeform 22177"/>
          <p:cNvSpPr/>
          <p:nvPr/>
        </p:nvSpPr>
        <p:spPr>
          <a:xfrm>
            <a:off x="2405786" y="44653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78" name="Freeform 22178"/>
          <p:cNvSpPr/>
          <p:nvPr/>
        </p:nvSpPr>
        <p:spPr>
          <a:xfrm>
            <a:off x="2466593" y="44637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79" name="Freeform 22179"/>
          <p:cNvSpPr/>
          <p:nvPr/>
        </p:nvSpPr>
        <p:spPr>
          <a:xfrm>
            <a:off x="2517800" y="44502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80" name="Freeform 22180"/>
          <p:cNvSpPr/>
          <p:nvPr/>
        </p:nvSpPr>
        <p:spPr>
          <a:xfrm>
            <a:off x="2562377" y="44393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81" name="Freeform 22181"/>
          <p:cNvSpPr/>
          <p:nvPr/>
        </p:nvSpPr>
        <p:spPr>
          <a:xfrm>
            <a:off x="2587066" y="44639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82" name="Freeform 22182"/>
          <p:cNvSpPr/>
          <p:nvPr/>
        </p:nvSpPr>
        <p:spPr>
          <a:xfrm>
            <a:off x="2657017" y="446399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83" name="Freeform 22183"/>
          <p:cNvSpPr/>
          <p:nvPr/>
        </p:nvSpPr>
        <p:spPr>
          <a:xfrm>
            <a:off x="2720340" y="4508003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84" name="Freeform 22184"/>
          <p:cNvSpPr/>
          <p:nvPr/>
        </p:nvSpPr>
        <p:spPr>
          <a:xfrm>
            <a:off x="2779775" y="446376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85" name="Freeform 22185"/>
          <p:cNvSpPr/>
          <p:nvPr/>
        </p:nvSpPr>
        <p:spPr>
          <a:xfrm>
            <a:off x="2837954" y="44639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86" name="Freeform 22186"/>
          <p:cNvSpPr/>
          <p:nvPr/>
        </p:nvSpPr>
        <p:spPr>
          <a:xfrm>
            <a:off x="2870758" y="44639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87" name="Freeform 22187"/>
          <p:cNvSpPr/>
          <p:nvPr/>
        </p:nvSpPr>
        <p:spPr>
          <a:xfrm>
            <a:off x="2934309" y="446399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88" name="Freeform 22188"/>
          <p:cNvSpPr/>
          <p:nvPr/>
        </p:nvSpPr>
        <p:spPr>
          <a:xfrm>
            <a:off x="2989745" y="44502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89" name="Freeform 22189"/>
          <p:cNvSpPr/>
          <p:nvPr/>
        </p:nvSpPr>
        <p:spPr>
          <a:xfrm>
            <a:off x="3034322" y="44393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90" name="Freeform 22190"/>
          <p:cNvSpPr/>
          <p:nvPr/>
        </p:nvSpPr>
        <p:spPr>
          <a:xfrm>
            <a:off x="3055124" y="4465369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91" name="Freeform 22191"/>
          <p:cNvSpPr/>
          <p:nvPr/>
        </p:nvSpPr>
        <p:spPr>
          <a:xfrm>
            <a:off x="3114103" y="44639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92" name="Freeform 22192"/>
          <p:cNvSpPr/>
          <p:nvPr/>
        </p:nvSpPr>
        <p:spPr>
          <a:xfrm>
            <a:off x="693458" y="461635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93" name="Freeform 22193"/>
          <p:cNvSpPr/>
          <p:nvPr/>
        </p:nvSpPr>
        <p:spPr>
          <a:xfrm>
            <a:off x="788669" y="46163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94" name="Freeform 22194"/>
          <p:cNvSpPr/>
          <p:nvPr/>
        </p:nvSpPr>
        <p:spPr>
          <a:xfrm>
            <a:off x="851077" y="46163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95" name="Freeform 22195"/>
          <p:cNvSpPr/>
          <p:nvPr/>
        </p:nvSpPr>
        <p:spPr>
          <a:xfrm>
            <a:off x="888682" y="4584812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96" name="Freeform 22196"/>
          <p:cNvSpPr/>
          <p:nvPr/>
        </p:nvSpPr>
        <p:spPr>
          <a:xfrm>
            <a:off x="941031" y="46163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97" name="Freeform 22197"/>
          <p:cNvSpPr/>
          <p:nvPr/>
        </p:nvSpPr>
        <p:spPr>
          <a:xfrm>
            <a:off x="1000696" y="46026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98" name="Freeform 22198"/>
          <p:cNvSpPr/>
          <p:nvPr/>
        </p:nvSpPr>
        <p:spPr>
          <a:xfrm>
            <a:off x="1045273" y="45916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99" name="Freeform 22199"/>
          <p:cNvSpPr/>
          <p:nvPr/>
        </p:nvSpPr>
        <p:spPr>
          <a:xfrm>
            <a:off x="1072134" y="46163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00" name="Freeform 22200"/>
          <p:cNvSpPr/>
          <p:nvPr/>
        </p:nvSpPr>
        <p:spPr>
          <a:xfrm>
            <a:off x="1133513" y="4616359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01" name="Freeform 22201"/>
          <p:cNvSpPr/>
          <p:nvPr/>
        </p:nvSpPr>
        <p:spPr>
          <a:xfrm>
            <a:off x="1205293" y="4660365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02" name="Freeform 22202"/>
          <p:cNvSpPr/>
          <p:nvPr/>
        </p:nvSpPr>
        <p:spPr>
          <a:xfrm>
            <a:off x="1265758" y="4588927"/>
            <a:ext cx="51320" cy="83667"/>
          </a:xfrm>
          <a:custGeom>
            <a:avLst/>
            <a:gdLst/>
            <a:ahLst/>
            <a:cxnLst/>
            <a:rect l="0" t="0" r="0" b="0"/>
            <a:pathLst>
              <a:path w="5702300" h="9296400">
                <a:moveTo>
                  <a:pt x="2108200" y="4851400"/>
                </a:moveTo>
                <a:lnTo>
                  <a:pt x="2501900" y="4851400"/>
                </a:lnTo>
                <a:cubicBezTo>
                  <a:pt x="3683000" y="4851400"/>
                  <a:pt x="4787900" y="5321300"/>
                  <a:pt x="4787900" y="6680200"/>
                </a:cubicBezTo>
                <a:cubicBezTo>
                  <a:pt x="4787900" y="7734300"/>
                  <a:pt x="3937000" y="8458200"/>
                  <a:pt x="2908300" y="8458200"/>
                </a:cubicBezTo>
                <a:cubicBezTo>
                  <a:pt x="1828800" y="8458200"/>
                  <a:pt x="1270000" y="8039100"/>
                  <a:pt x="965200" y="7188200"/>
                </a:cubicBezTo>
                <a:lnTo>
                  <a:pt x="0" y="7480300"/>
                </a:lnTo>
                <a:cubicBezTo>
                  <a:pt x="495300" y="8750300"/>
                  <a:pt x="1511300" y="9296400"/>
                  <a:pt x="2832100" y="9296400"/>
                </a:cubicBezTo>
                <a:cubicBezTo>
                  <a:pt x="4394200" y="9296400"/>
                  <a:pt x="5702300" y="8369300"/>
                  <a:pt x="5702300" y="6705600"/>
                </a:cubicBezTo>
                <a:cubicBezTo>
                  <a:pt x="5702300" y="5575300"/>
                  <a:pt x="5003800" y="4635500"/>
                  <a:pt x="3975100" y="4419600"/>
                </a:cubicBezTo>
                <a:lnTo>
                  <a:pt x="3937000" y="4394200"/>
                </a:lnTo>
                <a:cubicBezTo>
                  <a:pt x="4762500" y="4127500"/>
                  <a:pt x="5461000" y="3314700"/>
                  <a:pt x="5461000" y="2336800"/>
                </a:cubicBezTo>
                <a:cubicBezTo>
                  <a:pt x="5461000" y="838200"/>
                  <a:pt x="4267200" y="0"/>
                  <a:pt x="2857500" y="0"/>
                </a:cubicBezTo>
                <a:cubicBezTo>
                  <a:pt x="1765300" y="0"/>
                  <a:pt x="901700" y="457200"/>
                  <a:pt x="368300" y="1422400"/>
                </a:cubicBezTo>
                <a:lnTo>
                  <a:pt x="1168400" y="1828800"/>
                </a:lnTo>
                <a:cubicBezTo>
                  <a:pt x="1536700" y="1193800"/>
                  <a:pt x="2133600" y="838200"/>
                  <a:pt x="2882900" y="838200"/>
                </a:cubicBezTo>
                <a:cubicBezTo>
                  <a:pt x="3924300" y="838200"/>
                  <a:pt x="4546600" y="1397000"/>
                  <a:pt x="4546600" y="2362200"/>
                </a:cubicBezTo>
                <a:cubicBezTo>
                  <a:pt x="4546600" y="3556000"/>
                  <a:pt x="3644900" y="4013200"/>
                  <a:pt x="2578100" y="4013200"/>
                </a:cubicBezTo>
                <a:lnTo>
                  <a:pt x="2108200" y="4013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03" name="Freeform 22203"/>
          <p:cNvSpPr/>
          <p:nvPr/>
        </p:nvSpPr>
        <p:spPr>
          <a:xfrm>
            <a:off x="1329309" y="4640019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04" name="Freeform 22204"/>
          <p:cNvSpPr/>
          <p:nvPr/>
        </p:nvSpPr>
        <p:spPr>
          <a:xfrm>
            <a:off x="1372857" y="4590299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05" name="Freeform 22205"/>
          <p:cNvSpPr/>
          <p:nvPr/>
        </p:nvSpPr>
        <p:spPr>
          <a:xfrm>
            <a:off x="1484985" y="46163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06" name="Freeform 22206"/>
          <p:cNvSpPr/>
          <p:nvPr/>
        </p:nvSpPr>
        <p:spPr>
          <a:xfrm>
            <a:off x="1546478" y="46163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07" name="Freeform 22207"/>
          <p:cNvSpPr/>
          <p:nvPr/>
        </p:nvSpPr>
        <p:spPr>
          <a:xfrm>
            <a:off x="1610601" y="45916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08" name="Freeform 22208"/>
          <p:cNvSpPr/>
          <p:nvPr/>
        </p:nvSpPr>
        <p:spPr>
          <a:xfrm>
            <a:off x="1637461" y="461635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09" name="Freeform 22209"/>
          <p:cNvSpPr/>
          <p:nvPr/>
        </p:nvSpPr>
        <p:spPr>
          <a:xfrm>
            <a:off x="1732673" y="46163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10" name="Freeform 22210"/>
          <p:cNvSpPr/>
          <p:nvPr/>
        </p:nvSpPr>
        <p:spPr>
          <a:xfrm>
            <a:off x="1788109" y="460264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11" name="Freeform 22211"/>
          <p:cNvSpPr/>
          <p:nvPr/>
        </p:nvSpPr>
        <p:spPr>
          <a:xfrm>
            <a:off x="1832686" y="459167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12" name="Freeform 22212"/>
          <p:cNvSpPr/>
          <p:nvPr/>
        </p:nvSpPr>
        <p:spPr>
          <a:xfrm>
            <a:off x="1857374" y="46163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13" name="Freeform 22213"/>
          <p:cNvSpPr/>
          <p:nvPr/>
        </p:nvSpPr>
        <p:spPr>
          <a:xfrm>
            <a:off x="1927326" y="46163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14" name="Freeform 22214"/>
          <p:cNvSpPr/>
          <p:nvPr/>
        </p:nvSpPr>
        <p:spPr>
          <a:xfrm>
            <a:off x="1990648" y="4660365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15" name="Freeform 22215"/>
          <p:cNvSpPr/>
          <p:nvPr/>
        </p:nvSpPr>
        <p:spPr>
          <a:xfrm>
            <a:off x="2052256" y="461635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16" name="Freeform 22216"/>
          <p:cNvSpPr/>
          <p:nvPr/>
        </p:nvSpPr>
        <p:spPr>
          <a:xfrm>
            <a:off x="2113749" y="461635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17" name="Freeform 22217"/>
          <p:cNvSpPr/>
          <p:nvPr/>
        </p:nvSpPr>
        <p:spPr>
          <a:xfrm>
            <a:off x="2174214" y="458481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18" name="Freeform 22218"/>
          <p:cNvSpPr/>
          <p:nvPr/>
        </p:nvSpPr>
        <p:spPr>
          <a:xfrm>
            <a:off x="2278913" y="461635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19" name="Freeform 22219"/>
          <p:cNvSpPr/>
          <p:nvPr/>
        </p:nvSpPr>
        <p:spPr>
          <a:xfrm>
            <a:off x="2374125" y="461635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20" name="Freeform 22220"/>
          <p:cNvSpPr/>
          <p:nvPr/>
        </p:nvSpPr>
        <p:spPr>
          <a:xfrm>
            <a:off x="2444991" y="461635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21" name="Freeform 22221"/>
          <p:cNvSpPr/>
          <p:nvPr/>
        </p:nvSpPr>
        <p:spPr>
          <a:xfrm>
            <a:off x="2477772" y="461635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22" name="Freeform 22222"/>
          <p:cNvSpPr/>
          <p:nvPr/>
        </p:nvSpPr>
        <p:spPr>
          <a:xfrm>
            <a:off x="2545552" y="4659565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23" name="Rectangle 22223"/>
          <p:cNvSpPr/>
          <p:nvPr/>
        </p:nvSpPr>
        <p:spPr>
          <a:xfrm>
            <a:off x="685800" y="4735277"/>
            <a:ext cx="963194" cy="165688"/>
          </a:xfrm>
          <a:prstGeom prst="rect">
            <a:avLst/>
          </a:prstGeom>
        </p:spPr>
      </p:sp>
      <p:sp>
        <p:nvSpPr>
          <p:cNvPr id="22224" name="Freeform 22224"/>
          <p:cNvSpPr/>
          <p:nvPr/>
        </p:nvSpPr>
        <p:spPr>
          <a:xfrm>
            <a:off x="691286" y="4785066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25" name="Freeform 22225"/>
          <p:cNvSpPr/>
          <p:nvPr/>
        </p:nvSpPr>
        <p:spPr>
          <a:xfrm>
            <a:off x="771753" y="481318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26" name="Freeform 22226"/>
          <p:cNvSpPr/>
          <p:nvPr/>
        </p:nvSpPr>
        <p:spPr>
          <a:xfrm>
            <a:off x="842276" y="481455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27" name="Freeform 22227"/>
          <p:cNvSpPr/>
          <p:nvPr/>
        </p:nvSpPr>
        <p:spPr>
          <a:xfrm>
            <a:off x="906170" y="481318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28" name="Freeform 22228"/>
          <p:cNvSpPr/>
          <p:nvPr/>
        </p:nvSpPr>
        <p:spPr>
          <a:xfrm>
            <a:off x="939317" y="481318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29" name="Freeform 22229"/>
          <p:cNvSpPr/>
          <p:nvPr/>
        </p:nvSpPr>
        <p:spPr>
          <a:xfrm>
            <a:off x="989723" y="481318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30" name="Freeform 22230"/>
          <p:cNvSpPr/>
          <p:nvPr/>
        </p:nvSpPr>
        <p:spPr>
          <a:xfrm>
            <a:off x="1051559" y="481318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31" name="Freeform 22231"/>
          <p:cNvSpPr/>
          <p:nvPr/>
        </p:nvSpPr>
        <p:spPr>
          <a:xfrm>
            <a:off x="1133741" y="481318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32" name="Freeform 22232"/>
          <p:cNvSpPr/>
          <p:nvPr/>
        </p:nvSpPr>
        <p:spPr>
          <a:xfrm>
            <a:off x="1197635" y="4780265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33" name="Freeform 22233"/>
          <p:cNvSpPr/>
          <p:nvPr/>
        </p:nvSpPr>
        <p:spPr>
          <a:xfrm>
            <a:off x="1229399" y="4780265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34" name="Freeform 22234"/>
          <p:cNvSpPr/>
          <p:nvPr/>
        </p:nvSpPr>
        <p:spPr>
          <a:xfrm>
            <a:off x="1267118" y="481318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35" name="Freeform 22235"/>
          <p:cNvSpPr/>
          <p:nvPr/>
        </p:nvSpPr>
        <p:spPr>
          <a:xfrm>
            <a:off x="1333755" y="481318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36" name="Freeform 22236"/>
          <p:cNvSpPr/>
          <p:nvPr/>
        </p:nvSpPr>
        <p:spPr>
          <a:xfrm>
            <a:off x="1366559" y="481318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37" name="Freeform 22237"/>
          <p:cNvSpPr/>
          <p:nvPr/>
        </p:nvSpPr>
        <p:spPr>
          <a:xfrm>
            <a:off x="1429195" y="478163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38" name="Freeform 22238"/>
          <p:cNvSpPr/>
          <p:nvPr/>
        </p:nvSpPr>
        <p:spPr>
          <a:xfrm>
            <a:off x="1534466" y="478849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39" name="Freeform 22239"/>
          <p:cNvSpPr/>
          <p:nvPr/>
        </p:nvSpPr>
        <p:spPr>
          <a:xfrm>
            <a:off x="1561326" y="481318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40" name="Freeform 22240"/>
          <p:cNvSpPr/>
          <p:nvPr/>
        </p:nvSpPr>
        <p:spPr>
          <a:xfrm>
            <a:off x="1626934" y="4813984"/>
            <a:ext cx="12344" cy="54749"/>
          </a:xfrm>
          <a:custGeom>
            <a:avLst/>
            <a:gdLst/>
            <a:ahLst/>
            <a:cxnLst/>
            <a:rect l="0" t="0" r="0" b="0"/>
            <a:pathLst>
              <a:path w="1371600" h="60833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  <a:moveTo>
                  <a:pt x="1371600" y="5397500"/>
                </a:moveTo>
                <a:cubicBezTo>
                  <a:pt x="1371600" y="5041900"/>
                  <a:pt x="1092200" y="4711700"/>
                  <a:pt x="685800" y="4711700"/>
                </a:cubicBezTo>
                <a:cubicBezTo>
                  <a:pt x="279400" y="4711700"/>
                  <a:pt x="0" y="5041900"/>
                  <a:pt x="0" y="5397500"/>
                </a:cubicBezTo>
                <a:cubicBezTo>
                  <a:pt x="0" y="5753100"/>
                  <a:pt x="279400" y="6083300"/>
                  <a:pt x="685800" y="6083300"/>
                </a:cubicBezTo>
                <a:cubicBezTo>
                  <a:pt x="1092200" y="6083300"/>
                  <a:pt x="1371600" y="5753100"/>
                  <a:pt x="1371600" y="5397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41" name="Rectangle 22241"/>
          <p:cNvSpPr/>
          <p:nvPr/>
        </p:nvSpPr>
        <p:spPr>
          <a:xfrm>
            <a:off x="229920" y="7390832"/>
            <a:ext cx="112979" cy="147278"/>
          </a:xfrm>
          <a:prstGeom prst="rect">
            <a:avLst/>
          </a:prstGeom>
        </p:spPr>
      </p:sp>
      <p:sp>
        <p:nvSpPr>
          <p:cNvPr id="22242" name="Freeform 22242"/>
          <p:cNvSpPr/>
          <p:nvPr/>
        </p:nvSpPr>
        <p:spPr>
          <a:xfrm>
            <a:off x="233781" y="7435698"/>
            <a:ext cx="45618" cy="74371"/>
          </a:xfrm>
          <a:custGeom>
            <a:avLst/>
            <a:gdLst/>
            <a:ahLst/>
            <a:cxnLst/>
            <a:rect l="0" t="0" r="0" b="0"/>
            <a:pathLst>
              <a:path w="5702300" h="9296400">
                <a:moveTo>
                  <a:pt x="2108200" y="4851400"/>
                </a:moveTo>
                <a:lnTo>
                  <a:pt x="2501900" y="4851400"/>
                </a:lnTo>
                <a:cubicBezTo>
                  <a:pt x="3683000" y="4851400"/>
                  <a:pt x="4787900" y="5321300"/>
                  <a:pt x="4787900" y="6680200"/>
                </a:cubicBezTo>
                <a:cubicBezTo>
                  <a:pt x="4787900" y="7734300"/>
                  <a:pt x="3937000" y="8458200"/>
                  <a:pt x="2908300" y="8458200"/>
                </a:cubicBezTo>
                <a:cubicBezTo>
                  <a:pt x="1828800" y="8458200"/>
                  <a:pt x="1270000" y="8039100"/>
                  <a:pt x="965200" y="7188200"/>
                </a:cubicBezTo>
                <a:lnTo>
                  <a:pt x="0" y="7480300"/>
                </a:lnTo>
                <a:cubicBezTo>
                  <a:pt x="495300" y="8750300"/>
                  <a:pt x="1511300" y="9296400"/>
                  <a:pt x="2832100" y="9296400"/>
                </a:cubicBezTo>
                <a:cubicBezTo>
                  <a:pt x="4394200" y="9296400"/>
                  <a:pt x="5702300" y="8369300"/>
                  <a:pt x="5702300" y="6705600"/>
                </a:cubicBezTo>
                <a:cubicBezTo>
                  <a:pt x="5702300" y="5575300"/>
                  <a:pt x="5003800" y="4635500"/>
                  <a:pt x="3975100" y="4419600"/>
                </a:cubicBezTo>
                <a:lnTo>
                  <a:pt x="3937000" y="4394200"/>
                </a:lnTo>
                <a:cubicBezTo>
                  <a:pt x="4762500" y="4127500"/>
                  <a:pt x="5461000" y="3314700"/>
                  <a:pt x="5461000" y="2336800"/>
                </a:cubicBezTo>
                <a:cubicBezTo>
                  <a:pt x="5461000" y="838200"/>
                  <a:pt x="4267200" y="0"/>
                  <a:pt x="2857500" y="0"/>
                </a:cubicBezTo>
                <a:cubicBezTo>
                  <a:pt x="1765300" y="0"/>
                  <a:pt x="901700" y="457200"/>
                  <a:pt x="368300" y="1422400"/>
                </a:cubicBezTo>
                <a:lnTo>
                  <a:pt x="1168400" y="1828800"/>
                </a:lnTo>
                <a:cubicBezTo>
                  <a:pt x="1536700" y="1193800"/>
                  <a:pt x="2133600" y="838200"/>
                  <a:pt x="2882900" y="838200"/>
                </a:cubicBezTo>
                <a:cubicBezTo>
                  <a:pt x="3924300" y="838200"/>
                  <a:pt x="4546600" y="1397000"/>
                  <a:pt x="4546600" y="2362200"/>
                </a:cubicBezTo>
                <a:cubicBezTo>
                  <a:pt x="4546600" y="3556000"/>
                  <a:pt x="3644900" y="4013200"/>
                  <a:pt x="2578100" y="4013200"/>
                </a:cubicBezTo>
                <a:lnTo>
                  <a:pt x="2108200" y="4013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43" name="Freeform 22243"/>
          <p:cNvSpPr/>
          <p:nvPr/>
        </p:nvSpPr>
        <p:spPr>
          <a:xfrm>
            <a:off x="291287" y="7436917"/>
            <a:ext cx="46736" cy="73152"/>
          </a:xfrm>
          <a:custGeom>
            <a:avLst/>
            <a:gdLst/>
            <a:ahLst/>
            <a:cxnLst/>
            <a:rect l="0" t="0" r="0" b="0"/>
            <a:pathLst>
              <a:path w="5842000" h="9144000">
                <a:moveTo>
                  <a:pt x="4279900" y="0"/>
                </a:moveTo>
                <a:lnTo>
                  <a:pt x="3200400" y="0"/>
                </a:lnTo>
                <a:lnTo>
                  <a:pt x="774700" y="3949700"/>
                </a:lnTo>
                <a:cubicBezTo>
                  <a:pt x="330200" y="4673600"/>
                  <a:pt x="0" y="5372100"/>
                  <a:pt x="0" y="6362700"/>
                </a:cubicBezTo>
                <a:cubicBezTo>
                  <a:pt x="0" y="8013700"/>
                  <a:pt x="1231900" y="9144000"/>
                  <a:pt x="2921000" y="9144000"/>
                </a:cubicBezTo>
                <a:cubicBezTo>
                  <a:pt x="4610100" y="9144000"/>
                  <a:pt x="5842000" y="8013700"/>
                  <a:pt x="5842000" y="6362700"/>
                </a:cubicBezTo>
                <a:cubicBezTo>
                  <a:pt x="5842000" y="4749800"/>
                  <a:pt x="4660900" y="3581400"/>
                  <a:pt x="3098800" y="3581400"/>
                </a:cubicBezTo>
                <a:cubicBezTo>
                  <a:pt x="2692400" y="3581400"/>
                  <a:pt x="2146300" y="3683000"/>
                  <a:pt x="1854200" y="3886200"/>
                </a:cubicBezTo>
                <a:lnTo>
                  <a:pt x="1828800" y="3860800"/>
                </a:lnTo>
                <a:close/>
                <a:moveTo>
                  <a:pt x="914400" y="6362700"/>
                </a:moveTo>
                <a:cubicBezTo>
                  <a:pt x="914400" y="5219700"/>
                  <a:pt x="1739900" y="4419600"/>
                  <a:pt x="2921000" y="4419600"/>
                </a:cubicBezTo>
                <a:cubicBezTo>
                  <a:pt x="4102100" y="4419600"/>
                  <a:pt x="4927600" y="5219700"/>
                  <a:pt x="4927600" y="6362700"/>
                </a:cubicBezTo>
                <a:cubicBezTo>
                  <a:pt x="4927600" y="7505700"/>
                  <a:pt x="4102100" y="8305800"/>
                  <a:pt x="2921000" y="8305800"/>
                </a:cubicBezTo>
                <a:cubicBezTo>
                  <a:pt x="1739900" y="8305800"/>
                  <a:pt x="914400" y="7505700"/>
                  <a:pt x="914400" y="6362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44" name="Rectangle 22244"/>
          <p:cNvSpPr/>
          <p:nvPr/>
        </p:nvSpPr>
        <p:spPr>
          <a:xfrm>
            <a:off x="685800" y="4864337"/>
            <a:ext cx="637108" cy="165688"/>
          </a:xfrm>
          <a:prstGeom prst="rect">
            <a:avLst/>
          </a:prstGeom>
        </p:spPr>
      </p:sp>
      <p:sp>
        <p:nvSpPr>
          <p:cNvPr id="22245" name="Freeform 22245"/>
          <p:cNvSpPr/>
          <p:nvPr/>
        </p:nvSpPr>
        <p:spPr>
          <a:xfrm>
            <a:off x="694143" y="4936414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46" name="Freeform 22246"/>
          <p:cNvSpPr/>
          <p:nvPr/>
        </p:nvSpPr>
        <p:spPr>
          <a:xfrm>
            <a:off x="800100" y="4916183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47" name="Freeform 22247"/>
          <p:cNvSpPr/>
          <p:nvPr/>
        </p:nvSpPr>
        <p:spPr>
          <a:xfrm>
            <a:off x="886167" y="494224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48" name="Freeform 22248"/>
          <p:cNvSpPr/>
          <p:nvPr/>
        </p:nvSpPr>
        <p:spPr>
          <a:xfrm>
            <a:off x="950290" y="491755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49" name="Freeform 22249"/>
          <p:cNvSpPr/>
          <p:nvPr/>
        </p:nvSpPr>
        <p:spPr>
          <a:xfrm>
            <a:off x="977150" y="4942244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50" name="Freeform 22250"/>
          <p:cNvSpPr/>
          <p:nvPr/>
        </p:nvSpPr>
        <p:spPr>
          <a:xfrm>
            <a:off x="1072362" y="494224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51" name="Freeform 22251"/>
          <p:cNvSpPr/>
          <p:nvPr/>
        </p:nvSpPr>
        <p:spPr>
          <a:xfrm>
            <a:off x="1127798" y="492852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52" name="Freeform 22252"/>
          <p:cNvSpPr/>
          <p:nvPr/>
        </p:nvSpPr>
        <p:spPr>
          <a:xfrm>
            <a:off x="1172375" y="491755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53" name="Freeform 22253"/>
          <p:cNvSpPr/>
          <p:nvPr/>
        </p:nvSpPr>
        <p:spPr>
          <a:xfrm>
            <a:off x="1197063" y="494224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54" name="Freeform 22254"/>
          <p:cNvSpPr/>
          <p:nvPr/>
        </p:nvSpPr>
        <p:spPr>
          <a:xfrm>
            <a:off x="1267015" y="494224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55" name="Rectangle 22255"/>
          <p:cNvSpPr/>
          <p:nvPr/>
        </p:nvSpPr>
        <p:spPr>
          <a:xfrm>
            <a:off x="685800" y="5022299"/>
            <a:ext cx="905941" cy="481613"/>
          </a:xfrm>
          <a:prstGeom prst="rect">
            <a:avLst/>
          </a:prstGeom>
        </p:spPr>
      </p:sp>
      <p:sp>
        <p:nvSpPr>
          <p:cNvPr id="22256" name="Freeform 22256"/>
          <p:cNvSpPr/>
          <p:nvPr/>
        </p:nvSpPr>
        <p:spPr>
          <a:xfrm>
            <a:off x="694143" y="5094377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57" name="Freeform 22257"/>
          <p:cNvSpPr/>
          <p:nvPr/>
        </p:nvSpPr>
        <p:spPr>
          <a:xfrm>
            <a:off x="805586" y="5072088"/>
            <a:ext cx="72809" cy="85039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58" name="Freeform 22258"/>
          <p:cNvSpPr/>
          <p:nvPr/>
        </p:nvSpPr>
        <p:spPr>
          <a:xfrm>
            <a:off x="897597" y="510020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59" name="Freeform 22259"/>
          <p:cNvSpPr/>
          <p:nvPr/>
        </p:nvSpPr>
        <p:spPr>
          <a:xfrm>
            <a:off x="932459" y="510020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60" name="Freeform 22260"/>
          <p:cNvSpPr/>
          <p:nvPr/>
        </p:nvSpPr>
        <p:spPr>
          <a:xfrm>
            <a:off x="994524" y="510020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61" name="Freeform 22261"/>
          <p:cNvSpPr/>
          <p:nvPr/>
        </p:nvSpPr>
        <p:spPr>
          <a:xfrm>
            <a:off x="1064361" y="5068659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62" name="Freeform 22262"/>
          <p:cNvSpPr/>
          <p:nvPr/>
        </p:nvSpPr>
        <p:spPr>
          <a:xfrm>
            <a:off x="1127912" y="507551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63" name="Freeform 22263"/>
          <p:cNvSpPr/>
          <p:nvPr/>
        </p:nvSpPr>
        <p:spPr>
          <a:xfrm>
            <a:off x="1152601" y="509997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64" name="Freeform 22264"/>
          <p:cNvSpPr/>
          <p:nvPr/>
        </p:nvSpPr>
        <p:spPr>
          <a:xfrm>
            <a:off x="1243812" y="5074146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65" name="Freeform 22265"/>
          <p:cNvSpPr/>
          <p:nvPr/>
        </p:nvSpPr>
        <p:spPr>
          <a:xfrm>
            <a:off x="1324165" y="510020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66" name="Freeform 22266"/>
          <p:cNvSpPr/>
          <p:nvPr/>
        </p:nvSpPr>
        <p:spPr>
          <a:xfrm>
            <a:off x="1386001" y="510020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67" name="Freeform 22267"/>
          <p:cNvSpPr/>
          <p:nvPr/>
        </p:nvSpPr>
        <p:spPr>
          <a:xfrm>
            <a:off x="1439151" y="507551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68" name="Freeform 22268"/>
          <p:cNvSpPr/>
          <p:nvPr/>
        </p:nvSpPr>
        <p:spPr>
          <a:xfrm>
            <a:off x="1463840" y="5100206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69" name="Freeform 22269"/>
          <p:cNvSpPr/>
          <p:nvPr/>
        </p:nvSpPr>
        <p:spPr>
          <a:xfrm>
            <a:off x="1535849" y="510020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70" name="Freeform 22270"/>
          <p:cNvSpPr/>
          <p:nvPr/>
        </p:nvSpPr>
        <p:spPr>
          <a:xfrm>
            <a:off x="694143" y="5252339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71" name="Freeform 22271"/>
          <p:cNvSpPr/>
          <p:nvPr/>
        </p:nvSpPr>
        <p:spPr>
          <a:xfrm>
            <a:off x="805815" y="5230051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72" name="Freeform 22272"/>
          <p:cNvSpPr/>
          <p:nvPr/>
        </p:nvSpPr>
        <p:spPr>
          <a:xfrm>
            <a:off x="869137" y="525794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73" name="Freeform 22273"/>
          <p:cNvSpPr/>
          <p:nvPr/>
        </p:nvSpPr>
        <p:spPr>
          <a:xfrm>
            <a:off x="927315" y="525816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74" name="Freeform 22274"/>
          <p:cNvSpPr/>
          <p:nvPr/>
        </p:nvSpPr>
        <p:spPr>
          <a:xfrm>
            <a:off x="960119" y="525816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75" name="Freeform 22275"/>
          <p:cNvSpPr/>
          <p:nvPr/>
        </p:nvSpPr>
        <p:spPr>
          <a:xfrm>
            <a:off x="1023670" y="525816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76" name="Freeform 22276"/>
          <p:cNvSpPr/>
          <p:nvPr/>
        </p:nvSpPr>
        <p:spPr>
          <a:xfrm>
            <a:off x="1089393" y="52581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77" name="Freeform 22277"/>
          <p:cNvSpPr/>
          <p:nvPr/>
        </p:nvSpPr>
        <p:spPr>
          <a:xfrm>
            <a:off x="1149629" y="5281829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78" name="Freeform 22278"/>
          <p:cNvSpPr/>
          <p:nvPr/>
        </p:nvSpPr>
        <p:spPr>
          <a:xfrm>
            <a:off x="1191577" y="525816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79" name="Freeform 22279"/>
          <p:cNvSpPr/>
          <p:nvPr/>
        </p:nvSpPr>
        <p:spPr>
          <a:xfrm>
            <a:off x="1261757" y="525816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80" name="Freeform 22280"/>
          <p:cNvSpPr/>
          <p:nvPr/>
        </p:nvSpPr>
        <p:spPr>
          <a:xfrm>
            <a:off x="1299362" y="523348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81" name="Freeform 22281"/>
          <p:cNvSpPr/>
          <p:nvPr/>
        </p:nvSpPr>
        <p:spPr>
          <a:xfrm>
            <a:off x="1326222" y="52581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82" name="Freeform 22282"/>
          <p:cNvSpPr/>
          <p:nvPr/>
        </p:nvSpPr>
        <p:spPr>
          <a:xfrm>
            <a:off x="1383715" y="524445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83" name="Freeform 22283"/>
          <p:cNvSpPr/>
          <p:nvPr/>
        </p:nvSpPr>
        <p:spPr>
          <a:xfrm>
            <a:off x="1428292" y="523348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84" name="Freeform 22284"/>
          <p:cNvSpPr/>
          <p:nvPr/>
        </p:nvSpPr>
        <p:spPr>
          <a:xfrm>
            <a:off x="1455153" y="525816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85" name="Freeform 22285"/>
          <p:cNvSpPr/>
          <p:nvPr/>
        </p:nvSpPr>
        <p:spPr>
          <a:xfrm>
            <a:off x="1516532" y="5258169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86" name="Freeform 22286"/>
          <p:cNvSpPr/>
          <p:nvPr/>
        </p:nvSpPr>
        <p:spPr>
          <a:xfrm>
            <a:off x="694143" y="5410302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87" name="Freeform 22287"/>
          <p:cNvSpPr/>
          <p:nvPr/>
        </p:nvSpPr>
        <p:spPr>
          <a:xfrm>
            <a:off x="799757" y="5390071"/>
            <a:ext cx="70523" cy="80924"/>
          </a:xfrm>
          <a:custGeom>
            <a:avLst/>
            <a:gdLst/>
            <a:ahLst/>
            <a:cxnLst/>
            <a:rect l="0" t="0" r="0" b="0"/>
            <a:pathLst>
              <a:path w="7835900" h="8991600">
                <a:moveTo>
                  <a:pt x="1016000" y="0"/>
                </a:moveTo>
                <a:lnTo>
                  <a:pt x="0" y="0"/>
                </a:lnTo>
                <a:lnTo>
                  <a:pt x="3416300" y="8991600"/>
                </a:lnTo>
                <a:lnTo>
                  <a:pt x="4330700" y="8991600"/>
                </a:lnTo>
                <a:lnTo>
                  <a:pt x="7835900" y="0"/>
                </a:lnTo>
                <a:lnTo>
                  <a:pt x="6845300" y="0"/>
                </a:lnTo>
                <a:lnTo>
                  <a:pt x="3898900" y="7620000"/>
                </a:lnTo>
                <a:lnTo>
                  <a:pt x="38735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88" name="Freeform 22288"/>
          <p:cNvSpPr/>
          <p:nvPr/>
        </p:nvSpPr>
        <p:spPr>
          <a:xfrm>
            <a:off x="878852" y="539144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89" name="Freeform 22289"/>
          <p:cNvSpPr/>
          <p:nvPr/>
        </p:nvSpPr>
        <p:spPr>
          <a:xfrm>
            <a:off x="902627" y="538458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90" name="Freeform 22290"/>
          <p:cNvSpPr/>
          <p:nvPr/>
        </p:nvSpPr>
        <p:spPr>
          <a:xfrm>
            <a:off x="973378" y="541613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91" name="Freeform 22291"/>
          <p:cNvSpPr/>
          <p:nvPr/>
        </p:nvSpPr>
        <p:spPr>
          <a:xfrm>
            <a:off x="1036929" y="541613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92" name="Rectangle 22292"/>
          <p:cNvSpPr/>
          <p:nvPr/>
        </p:nvSpPr>
        <p:spPr>
          <a:xfrm>
            <a:off x="685800" y="5496187"/>
            <a:ext cx="584187" cy="165688"/>
          </a:xfrm>
          <a:prstGeom prst="rect">
            <a:avLst/>
          </a:prstGeom>
        </p:spPr>
      </p:sp>
      <p:sp>
        <p:nvSpPr>
          <p:cNvPr id="22293" name="Freeform 22293"/>
          <p:cNvSpPr/>
          <p:nvPr/>
        </p:nvSpPr>
        <p:spPr>
          <a:xfrm>
            <a:off x="694143" y="5568265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94" name="Freeform 22294"/>
          <p:cNvSpPr/>
          <p:nvPr/>
        </p:nvSpPr>
        <p:spPr>
          <a:xfrm>
            <a:off x="805586" y="5545976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95" name="Freeform 22295"/>
          <p:cNvSpPr/>
          <p:nvPr/>
        </p:nvSpPr>
        <p:spPr>
          <a:xfrm>
            <a:off x="886053" y="557409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96" name="Freeform 22296"/>
          <p:cNvSpPr/>
          <p:nvPr/>
        </p:nvSpPr>
        <p:spPr>
          <a:xfrm>
            <a:off x="952690" y="557409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97" name="Freeform 22297"/>
          <p:cNvSpPr/>
          <p:nvPr/>
        </p:nvSpPr>
        <p:spPr>
          <a:xfrm>
            <a:off x="987552" y="557409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98" name="Freeform 22298"/>
          <p:cNvSpPr/>
          <p:nvPr/>
        </p:nvSpPr>
        <p:spPr>
          <a:xfrm>
            <a:off x="1049045" y="5574094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99" name="Freeform 22299"/>
          <p:cNvSpPr/>
          <p:nvPr/>
        </p:nvSpPr>
        <p:spPr>
          <a:xfrm>
            <a:off x="1147000" y="5549405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00" name="Freeform 22300"/>
          <p:cNvSpPr/>
          <p:nvPr/>
        </p:nvSpPr>
        <p:spPr>
          <a:xfrm>
            <a:off x="1171689" y="5573865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01" name="Freeform 22301"/>
          <p:cNvSpPr/>
          <p:nvPr/>
        </p:nvSpPr>
        <p:spPr>
          <a:xfrm>
            <a:off x="1225067" y="557409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02" name="Rectangle 22302"/>
          <p:cNvSpPr/>
          <p:nvPr/>
        </p:nvSpPr>
        <p:spPr>
          <a:xfrm>
            <a:off x="685800" y="5654150"/>
            <a:ext cx="539610" cy="165688"/>
          </a:xfrm>
          <a:prstGeom prst="rect">
            <a:avLst/>
          </a:prstGeom>
        </p:spPr>
      </p:sp>
      <p:sp>
        <p:nvSpPr>
          <p:cNvPr id="22303" name="Freeform 22303"/>
          <p:cNvSpPr/>
          <p:nvPr/>
        </p:nvSpPr>
        <p:spPr>
          <a:xfrm>
            <a:off x="694143" y="5726227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04" name="Freeform 22304"/>
          <p:cNvSpPr/>
          <p:nvPr/>
        </p:nvSpPr>
        <p:spPr>
          <a:xfrm>
            <a:off x="809929" y="5705996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05" name="Freeform 22305"/>
          <p:cNvSpPr/>
          <p:nvPr/>
        </p:nvSpPr>
        <p:spPr>
          <a:xfrm>
            <a:off x="893368" y="573205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06" name="Freeform 22306"/>
          <p:cNvSpPr/>
          <p:nvPr/>
        </p:nvSpPr>
        <p:spPr>
          <a:xfrm>
            <a:off x="928230" y="573205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07" name="Freeform 22307"/>
          <p:cNvSpPr/>
          <p:nvPr/>
        </p:nvSpPr>
        <p:spPr>
          <a:xfrm>
            <a:off x="983665" y="5733428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08" name="Freeform 22308"/>
          <p:cNvSpPr/>
          <p:nvPr/>
        </p:nvSpPr>
        <p:spPr>
          <a:xfrm>
            <a:off x="1072819" y="570736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09" name="Freeform 22309"/>
          <p:cNvSpPr/>
          <p:nvPr/>
        </p:nvSpPr>
        <p:spPr>
          <a:xfrm>
            <a:off x="1099680" y="573205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10" name="Freeform 22310"/>
          <p:cNvSpPr/>
          <p:nvPr/>
        </p:nvSpPr>
        <p:spPr>
          <a:xfrm>
            <a:off x="1161059" y="573205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11" name="Rectangle 22311"/>
          <p:cNvSpPr/>
          <p:nvPr/>
        </p:nvSpPr>
        <p:spPr>
          <a:xfrm>
            <a:off x="685800" y="5812112"/>
            <a:ext cx="361873" cy="165688"/>
          </a:xfrm>
          <a:prstGeom prst="rect">
            <a:avLst/>
          </a:prstGeom>
        </p:spPr>
      </p:sp>
      <p:sp>
        <p:nvSpPr>
          <p:cNvPr id="22312" name="Freeform 22312"/>
          <p:cNvSpPr/>
          <p:nvPr/>
        </p:nvSpPr>
        <p:spPr>
          <a:xfrm>
            <a:off x="694143" y="5884190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13" name="Freeform 22313"/>
          <p:cNvSpPr/>
          <p:nvPr/>
        </p:nvSpPr>
        <p:spPr>
          <a:xfrm>
            <a:off x="811072" y="5863959"/>
            <a:ext cx="48806" cy="80924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14" name="Freeform 22314"/>
          <p:cNvSpPr/>
          <p:nvPr/>
        </p:nvSpPr>
        <p:spPr>
          <a:xfrm>
            <a:off x="871880" y="586533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15" name="Freeform 22315"/>
          <p:cNvSpPr/>
          <p:nvPr/>
        </p:nvSpPr>
        <p:spPr>
          <a:xfrm>
            <a:off x="901026" y="585847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16" name="Freeform 22316"/>
          <p:cNvSpPr/>
          <p:nvPr/>
        </p:nvSpPr>
        <p:spPr>
          <a:xfrm>
            <a:off x="926172" y="589001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17" name="Rectangle 22317"/>
          <p:cNvSpPr/>
          <p:nvPr/>
        </p:nvSpPr>
        <p:spPr>
          <a:xfrm>
            <a:off x="2014766" y="4864222"/>
            <a:ext cx="772553" cy="165688"/>
          </a:xfrm>
          <a:prstGeom prst="rect">
            <a:avLst/>
          </a:prstGeom>
        </p:spPr>
      </p:sp>
      <p:sp>
        <p:nvSpPr>
          <p:cNvPr id="22318" name="Freeform 22318"/>
          <p:cNvSpPr/>
          <p:nvPr/>
        </p:nvSpPr>
        <p:spPr>
          <a:xfrm>
            <a:off x="2023110" y="4936300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19" name="Freeform 22319"/>
          <p:cNvSpPr/>
          <p:nvPr/>
        </p:nvSpPr>
        <p:spPr>
          <a:xfrm>
            <a:off x="2140038" y="4916069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20" name="Freeform 22320"/>
          <p:cNvSpPr/>
          <p:nvPr/>
        </p:nvSpPr>
        <p:spPr>
          <a:xfrm>
            <a:off x="2202903" y="4910583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21" name="Freeform 22321"/>
          <p:cNvSpPr/>
          <p:nvPr/>
        </p:nvSpPr>
        <p:spPr>
          <a:xfrm>
            <a:off x="2263711" y="494212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22" name="Freeform 22322"/>
          <p:cNvSpPr/>
          <p:nvPr/>
        </p:nvSpPr>
        <p:spPr>
          <a:xfrm>
            <a:off x="2327605" y="492841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23" name="Freeform 22323"/>
          <p:cNvSpPr/>
          <p:nvPr/>
        </p:nvSpPr>
        <p:spPr>
          <a:xfrm>
            <a:off x="2369439" y="494212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24" name="Freeform 22324"/>
          <p:cNvSpPr/>
          <p:nvPr/>
        </p:nvSpPr>
        <p:spPr>
          <a:xfrm>
            <a:off x="2437218" y="4942129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25" name="Freeform 22325"/>
          <p:cNvSpPr/>
          <p:nvPr/>
        </p:nvSpPr>
        <p:spPr>
          <a:xfrm>
            <a:off x="2510142" y="494212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26" name="Freeform 22326"/>
          <p:cNvSpPr/>
          <p:nvPr/>
        </p:nvSpPr>
        <p:spPr>
          <a:xfrm>
            <a:off x="2545003" y="494212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27" name="Freeform 22327"/>
          <p:cNvSpPr/>
          <p:nvPr/>
        </p:nvSpPr>
        <p:spPr>
          <a:xfrm>
            <a:off x="2607068" y="494212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28" name="Freeform 22328"/>
          <p:cNvSpPr/>
          <p:nvPr/>
        </p:nvSpPr>
        <p:spPr>
          <a:xfrm>
            <a:off x="2676906" y="4910583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29" name="Freeform 22329"/>
          <p:cNvSpPr/>
          <p:nvPr/>
        </p:nvSpPr>
        <p:spPr>
          <a:xfrm>
            <a:off x="2734056" y="4943501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30" name="Rectangle 22330"/>
          <p:cNvSpPr/>
          <p:nvPr/>
        </p:nvSpPr>
        <p:spPr>
          <a:xfrm>
            <a:off x="2014766" y="5022185"/>
            <a:ext cx="528980" cy="165688"/>
          </a:xfrm>
          <a:prstGeom prst="rect">
            <a:avLst/>
          </a:prstGeom>
        </p:spPr>
      </p:sp>
      <p:sp>
        <p:nvSpPr>
          <p:cNvPr id="22331" name="Freeform 22331"/>
          <p:cNvSpPr/>
          <p:nvPr/>
        </p:nvSpPr>
        <p:spPr>
          <a:xfrm>
            <a:off x="2023110" y="5094263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32" name="Freeform 22332"/>
          <p:cNvSpPr/>
          <p:nvPr/>
        </p:nvSpPr>
        <p:spPr>
          <a:xfrm>
            <a:off x="2140038" y="5074031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33" name="Freeform 22333"/>
          <p:cNvSpPr/>
          <p:nvPr/>
        </p:nvSpPr>
        <p:spPr>
          <a:xfrm>
            <a:off x="2200160" y="510009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34" name="Freeform 22334"/>
          <p:cNvSpPr/>
          <p:nvPr/>
        </p:nvSpPr>
        <p:spPr>
          <a:xfrm>
            <a:off x="2262225" y="507540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35" name="Freeform 22335"/>
          <p:cNvSpPr/>
          <p:nvPr/>
        </p:nvSpPr>
        <p:spPr>
          <a:xfrm>
            <a:off x="2289086" y="510009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36" name="Freeform 22336"/>
          <p:cNvSpPr/>
          <p:nvPr/>
        </p:nvSpPr>
        <p:spPr>
          <a:xfrm>
            <a:off x="2346579" y="508637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37" name="Freeform 22337"/>
          <p:cNvSpPr/>
          <p:nvPr/>
        </p:nvSpPr>
        <p:spPr>
          <a:xfrm>
            <a:off x="2391156" y="507540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38" name="Freeform 22338"/>
          <p:cNvSpPr/>
          <p:nvPr/>
        </p:nvSpPr>
        <p:spPr>
          <a:xfrm>
            <a:off x="2418016" y="510009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39" name="Freeform 22339"/>
          <p:cNvSpPr/>
          <p:nvPr/>
        </p:nvSpPr>
        <p:spPr>
          <a:xfrm>
            <a:off x="2479395" y="5100092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40" name="Rectangle 22340"/>
          <p:cNvSpPr/>
          <p:nvPr/>
        </p:nvSpPr>
        <p:spPr>
          <a:xfrm>
            <a:off x="2014766" y="5180148"/>
            <a:ext cx="719404" cy="165688"/>
          </a:xfrm>
          <a:prstGeom prst="rect">
            <a:avLst/>
          </a:prstGeom>
        </p:spPr>
      </p:sp>
      <p:sp>
        <p:nvSpPr>
          <p:cNvPr id="22341" name="Freeform 22341"/>
          <p:cNvSpPr/>
          <p:nvPr/>
        </p:nvSpPr>
        <p:spPr>
          <a:xfrm>
            <a:off x="2023110" y="5252225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42" name="Freeform 22342"/>
          <p:cNvSpPr/>
          <p:nvPr/>
        </p:nvSpPr>
        <p:spPr>
          <a:xfrm>
            <a:off x="2140038" y="5231994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43" name="Freeform 22343"/>
          <p:cNvSpPr/>
          <p:nvPr/>
        </p:nvSpPr>
        <p:spPr>
          <a:xfrm>
            <a:off x="2203246" y="525805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44" name="Freeform 22344"/>
          <p:cNvSpPr/>
          <p:nvPr/>
        </p:nvSpPr>
        <p:spPr>
          <a:xfrm>
            <a:off x="2240851" y="523336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45" name="Freeform 22345"/>
          <p:cNvSpPr/>
          <p:nvPr/>
        </p:nvSpPr>
        <p:spPr>
          <a:xfrm>
            <a:off x="2267712" y="525805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46" name="Freeform 22346"/>
          <p:cNvSpPr/>
          <p:nvPr/>
        </p:nvSpPr>
        <p:spPr>
          <a:xfrm>
            <a:off x="2325204" y="524433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47" name="Freeform 22347"/>
          <p:cNvSpPr/>
          <p:nvPr/>
        </p:nvSpPr>
        <p:spPr>
          <a:xfrm>
            <a:off x="2369210" y="5258054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48" name="Freeform 22348"/>
          <p:cNvSpPr/>
          <p:nvPr/>
        </p:nvSpPr>
        <p:spPr>
          <a:xfrm>
            <a:off x="2464422" y="525805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49" name="Freeform 22349"/>
          <p:cNvSpPr/>
          <p:nvPr/>
        </p:nvSpPr>
        <p:spPr>
          <a:xfrm>
            <a:off x="2526487" y="5226508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50" name="Freeform 22350"/>
          <p:cNvSpPr/>
          <p:nvPr/>
        </p:nvSpPr>
        <p:spPr>
          <a:xfrm>
            <a:off x="2581579" y="523336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51" name="Freeform 22351"/>
          <p:cNvSpPr/>
          <p:nvPr/>
        </p:nvSpPr>
        <p:spPr>
          <a:xfrm>
            <a:off x="2608440" y="525805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52" name="Freeform 22352"/>
          <p:cNvSpPr/>
          <p:nvPr/>
        </p:nvSpPr>
        <p:spPr>
          <a:xfrm>
            <a:off x="2669819" y="5258054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53" name="Rectangle 22353"/>
          <p:cNvSpPr/>
          <p:nvPr/>
        </p:nvSpPr>
        <p:spPr>
          <a:xfrm>
            <a:off x="2014766" y="5338110"/>
            <a:ext cx="594702" cy="165688"/>
          </a:xfrm>
          <a:prstGeom prst="rect">
            <a:avLst/>
          </a:prstGeom>
        </p:spPr>
      </p:sp>
      <p:sp>
        <p:nvSpPr>
          <p:cNvPr id="22354" name="Freeform 22354"/>
          <p:cNvSpPr/>
          <p:nvPr/>
        </p:nvSpPr>
        <p:spPr>
          <a:xfrm>
            <a:off x="2023110" y="5410188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55" name="Freeform 22355"/>
          <p:cNvSpPr/>
          <p:nvPr/>
        </p:nvSpPr>
        <p:spPr>
          <a:xfrm>
            <a:off x="2134781" y="5387899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56" name="Freeform 22356"/>
          <p:cNvSpPr/>
          <p:nvPr/>
        </p:nvSpPr>
        <p:spPr>
          <a:xfrm>
            <a:off x="2198103" y="541578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57" name="Freeform 22357"/>
          <p:cNvSpPr/>
          <p:nvPr/>
        </p:nvSpPr>
        <p:spPr>
          <a:xfrm>
            <a:off x="2255939" y="541738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58" name="Freeform 22358"/>
          <p:cNvSpPr/>
          <p:nvPr/>
        </p:nvSpPr>
        <p:spPr>
          <a:xfrm>
            <a:off x="2321204" y="538447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59" name="Freeform 22359"/>
          <p:cNvSpPr/>
          <p:nvPr/>
        </p:nvSpPr>
        <p:spPr>
          <a:xfrm>
            <a:off x="2346921" y="541601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60" name="Freeform 22360"/>
          <p:cNvSpPr/>
          <p:nvPr/>
        </p:nvSpPr>
        <p:spPr>
          <a:xfrm>
            <a:off x="2410129" y="540230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61" name="Freeform 22361"/>
          <p:cNvSpPr/>
          <p:nvPr/>
        </p:nvSpPr>
        <p:spPr>
          <a:xfrm>
            <a:off x="2454706" y="541738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62" name="Freeform 22362"/>
          <p:cNvSpPr/>
          <p:nvPr/>
        </p:nvSpPr>
        <p:spPr>
          <a:xfrm>
            <a:off x="2518600" y="541601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63" name="Freeform 22363"/>
          <p:cNvSpPr/>
          <p:nvPr/>
        </p:nvSpPr>
        <p:spPr>
          <a:xfrm>
            <a:off x="2551404" y="541601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64" name="Rectangle 22364"/>
          <p:cNvSpPr/>
          <p:nvPr/>
        </p:nvSpPr>
        <p:spPr>
          <a:xfrm>
            <a:off x="2014766" y="5496073"/>
            <a:ext cx="874052" cy="323650"/>
          </a:xfrm>
          <a:prstGeom prst="rect">
            <a:avLst/>
          </a:prstGeom>
        </p:spPr>
      </p:sp>
      <p:sp>
        <p:nvSpPr>
          <p:cNvPr id="22365" name="Freeform 22365"/>
          <p:cNvSpPr/>
          <p:nvPr/>
        </p:nvSpPr>
        <p:spPr>
          <a:xfrm>
            <a:off x="2023110" y="5568150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66" name="Freeform 22366"/>
          <p:cNvSpPr/>
          <p:nvPr/>
        </p:nvSpPr>
        <p:spPr>
          <a:xfrm>
            <a:off x="2140038" y="5547919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67" name="Freeform 22367"/>
          <p:cNvSpPr/>
          <p:nvPr/>
        </p:nvSpPr>
        <p:spPr>
          <a:xfrm>
            <a:off x="2236279" y="557398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68" name="Freeform 22368"/>
          <p:cNvSpPr/>
          <p:nvPr/>
        </p:nvSpPr>
        <p:spPr>
          <a:xfrm>
            <a:off x="2295944" y="556026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69" name="Freeform 22369"/>
          <p:cNvSpPr/>
          <p:nvPr/>
        </p:nvSpPr>
        <p:spPr>
          <a:xfrm>
            <a:off x="2337777" y="557398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70" name="Freeform 22370"/>
          <p:cNvSpPr/>
          <p:nvPr/>
        </p:nvSpPr>
        <p:spPr>
          <a:xfrm>
            <a:off x="2401557" y="5542433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71" name="Freeform 22371"/>
          <p:cNvSpPr/>
          <p:nvPr/>
        </p:nvSpPr>
        <p:spPr>
          <a:xfrm>
            <a:off x="2419616" y="5545862"/>
            <a:ext cx="41148" cy="85039"/>
          </a:xfrm>
          <a:custGeom>
            <a:avLst/>
            <a:gdLst/>
            <a:ahLst/>
            <a:cxnLst/>
            <a:rect l="0" t="0" r="0" b="0"/>
            <a:pathLst>
              <a:path w="4572000" h="9448800">
                <a:moveTo>
                  <a:pt x="4572000" y="254000"/>
                </a:moveTo>
                <a:lnTo>
                  <a:pt x="3848100" y="0"/>
                </a:lnTo>
                <a:lnTo>
                  <a:pt x="0" y="9207500"/>
                </a:lnTo>
                <a:lnTo>
                  <a:pt x="736600" y="9448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72" name="Freeform 22372"/>
          <p:cNvSpPr/>
          <p:nvPr/>
        </p:nvSpPr>
        <p:spPr>
          <a:xfrm>
            <a:off x="2461336" y="5547919"/>
            <a:ext cx="107899" cy="80924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73" name="Freeform 22373"/>
          <p:cNvSpPr/>
          <p:nvPr/>
        </p:nvSpPr>
        <p:spPr>
          <a:xfrm>
            <a:off x="2572664" y="557398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74" name="Freeform 22374"/>
          <p:cNvSpPr/>
          <p:nvPr/>
        </p:nvSpPr>
        <p:spPr>
          <a:xfrm>
            <a:off x="2640673" y="5542433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75" name="Freeform 22375"/>
          <p:cNvSpPr/>
          <p:nvPr/>
        </p:nvSpPr>
        <p:spPr>
          <a:xfrm>
            <a:off x="2662733" y="554243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76" name="Freeform 22376"/>
          <p:cNvSpPr/>
          <p:nvPr/>
        </p:nvSpPr>
        <p:spPr>
          <a:xfrm>
            <a:off x="2736227" y="554929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77" name="Freeform 22377"/>
          <p:cNvSpPr/>
          <p:nvPr/>
        </p:nvSpPr>
        <p:spPr>
          <a:xfrm>
            <a:off x="2763088" y="557398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78" name="Freeform 22378"/>
          <p:cNvSpPr/>
          <p:nvPr/>
        </p:nvSpPr>
        <p:spPr>
          <a:xfrm>
            <a:off x="2824467" y="5573980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79" name="Freeform 22379"/>
          <p:cNvSpPr/>
          <p:nvPr/>
        </p:nvSpPr>
        <p:spPr>
          <a:xfrm>
            <a:off x="2023110" y="5726113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80" name="Freeform 22380"/>
          <p:cNvSpPr/>
          <p:nvPr/>
        </p:nvSpPr>
        <p:spPr>
          <a:xfrm>
            <a:off x="2129066" y="5705882"/>
            <a:ext cx="107899" cy="80924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81" name="Freeform 22381"/>
          <p:cNvSpPr/>
          <p:nvPr/>
        </p:nvSpPr>
        <p:spPr>
          <a:xfrm>
            <a:off x="2240394" y="573194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82" name="Freeform 22382"/>
          <p:cNvSpPr/>
          <p:nvPr/>
        </p:nvSpPr>
        <p:spPr>
          <a:xfrm>
            <a:off x="2306688" y="570039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83" name="Freeform 22383"/>
          <p:cNvSpPr/>
          <p:nvPr/>
        </p:nvSpPr>
        <p:spPr>
          <a:xfrm>
            <a:off x="2409901" y="5705882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84" name="Freeform 22384"/>
          <p:cNvSpPr/>
          <p:nvPr/>
        </p:nvSpPr>
        <p:spPr>
          <a:xfrm>
            <a:off x="2490254" y="573194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85" name="Freeform 22385"/>
          <p:cNvSpPr/>
          <p:nvPr/>
        </p:nvSpPr>
        <p:spPr>
          <a:xfrm>
            <a:off x="2552090" y="573194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86" name="Freeform 22386"/>
          <p:cNvSpPr/>
          <p:nvPr/>
        </p:nvSpPr>
        <p:spPr>
          <a:xfrm>
            <a:off x="2605240" y="570725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87" name="Freeform 22387"/>
          <p:cNvSpPr/>
          <p:nvPr/>
        </p:nvSpPr>
        <p:spPr>
          <a:xfrm>
            <a:off x="2629928" y="5731942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88" name="Freeform 22388"/>
          <p:cNvSpPr/>
          <p:nvPr/>
        </p:nvSpPr>
        <p:spPr>
          <a:xfrm>
            <a:off x="2701937" y="573194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89" name="Rectangle 22389"/>
          <p:cNvSpPr/>
          <p:nvPr/>
        </p:nvSpPr>
        <p:spPr>
          <a:xfrm>
            <a:off x="2014766" y="5811998"/>
            <a:ext cx="622466" cy="165688"/>
          </a:xfrm>
          <a:prstGeom prst="rect">
            <a:avLst/>
          </a:prstGeom>
        </p:spPr>
      </p:sp>
      <p:sp>
        <p:nvSpPr>
          <p:cNvPr id="22390" name="Freeform 22390"/>
          <p:cNvSpPr/>
          <p:nvPr/>
        </p:nvSpPr>
        <p:spPr>
          <a:xfrm>
            <a:off x="2023110" y="5884076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91" name="Freeform 22391"/>
          <p:cNvSpPr/>
          <p:nvPr/>
        </p:nvSpPr>
        <p:spPr>
          <a:xfrm>
            <a:off x="2129066" y="5863844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92" name="Freeform 22392"/>
          <p:cNvSpPr/>
          <p:nvPr/>
        </p:nvSpPr>
        <p:spPr>
          <a:xfrm>
            <a:off x="2215134" y="588990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93" name="Freeform 22393"/>
          <p:cNvSpPr/>
          <p:nvPr/>
        </p:nvSpPr>
        <p:spPr>
          <a:xfrm>
            <a:off x="2275598" y="585835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94" name="Freeform 22394"/>
          <p:cNvSpPr/>
          <p:nvPr/>
        </p:nvSpPr>
        <p:spPr>
          <a:xfrm>
            <a:off x="2380297" y="588990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95" name="Freeform 22395"/>
          <p:cNvSpPr/>
          <p:nvPr/>
        </p:nvSpPr>
        <p:spPr>
          <a:xfrm>
            <a:off x="2475509" y="588990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96" name="Freeform 22396"/>
          <p:cNvSpPr/>
          <p:nvPr/>
        </p:nvSpPr>
        <p:spPr>
          <a:xfrm>
            <a:off x="2546375" y="588990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97" name="Freeform 22397"/>
          <p:cNvSpPr/>
          <p:nvPr/>
        </p:nvSpPr>
        <p:spPr>
          <a:xfrm>
            <a:off x="2579168" y="588990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98" name="Rectangle 22398"/>
          <p:cNvSpPr/>
          <p:nvPr/>
        </p:nvSpPr>
        <p:spPr>
          <a:xfrm>
            <a:off x="685800" y="6012366"/>
            <a:ext cx="2518257" cy="470412"/>
          </a:xfrm>
          <a:prstGeom prst="rect">
            <a:avLst/>
          </a:prstGeom>
        </p:spPr>
      </p:sp>
      <p:sp>
        <p:nvSpPr>
          <p:cNvPr id="22399" name="Freeform 22399"/>
          <p:cNvSpPr/>
          <p:nvPr/>
        </p:nvSpPr>
        <p:spPr>
          <a:xfrm>
            <a:off x="696772" y="6064212"/>
            <a:ext cx="48806" cy="80924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00" name="Freeform 22400"/>
          <p:cNvSpPr/>
          <p:nvPr/>
        </p:nvSpPr>
        <p:spPr>
          <a:xfrm>
            <a:off x="756094" y="609027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01" name="Freeform 22401"/>
          <p:cNvSpPr/>
          <p:nvPr/>
        </p:nvSpPr>
        <p:spPr>
          <a:xfrm>
            <a:off x="828217" y="609027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02" name="Freeform 22402"/>
          <p:cNvSpPr/>
          <p:nvPr/>
        </p:nvSpPr>
        <p:spPr>
          <a:xfrm>
            <a:off x="907542" y="609027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03" name="Freeform 22403"/>
          <p:cNvSpPr/>
          <p:nvPr/>
        </p:nvSpPr>
        <p:spPr>
          <a:xfrm>
            <a:off x="1004011" y="609027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04" name="Freeform 22404"/>
          <p:cNvSpPr/>
          <p:nvPr/>
        </p:nvSpPr>
        <p:spPr>
          <a:xfrm>
            <a:off x="1076134" y="609027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05" name="Freeform 22405"/>
          <p:cNvSpPr/>
          <p:nvPr/>
        </p:nvSpPr>
        <p:spPr>
          <a:xfrm>
            <a:off x="1110230" y="60902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06" name="Freeform 22406"/>
          <p:cNvSpPr/>
          <p:nvPr/>
        </p:nvSpPr>
        <p:spPr>
          <a:xfrm>
            <a:off x="1218815" y="606558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07" name="Freeform 22407"/>
          <p:cNvSpPr/>
          <p:nvPr/>
        </p:nvSpPr>
        <p:spPr>
          <a:xfrm>
            <a:off x="1246933" y="609027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08" name="Freeform 22408"/>
          <p:cNvSpPr/>
          <p:nvPr/>
        </p:nvSpPr>
        <p:spPr>
          <a:xfrm>
            <a:off x="1305683" y="6057354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09" name="Freeform 22409"/>
          <p:cNvSpPr/>
          <p:nvPr/>
        </p:nvSpPr>
        <p:spPr>
          <a:xfrm>
            <a:off x="1344659" y="609027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10" name="Freeform 22410"/>
          <p:cNvSpPr/>
          <p:nvPr/>
        </p:nvSpPr>
        <p:spPr>
          <a:xfrm>
            <a:off x="1416782" y="609027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11" name="Freeform 22411"/>
          <p:cNvSpPr/>
          <p:nvPr/>
        </p:nvSpPr>
        <p:spPr>
          <a:xfrm>
            <a:off x="1457164" y="609027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12" name="Freeform 22412"/>
          <p:cNvSpPr/>
          <p:nvPr/>
        </p:nvSpPr>
        <p:spPr>
          <a:xfrm>
            <a:off x="1553634" y="609027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13" name="Freeform 22413"/>
          <p:cNvSpPr/>
          <p:nvPr/>
        </p:nvSpPr>
        <p:spPr>
          <a:xfrm>
            <a:off x="1610327" y="607655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14" name="Freeform 22414"/>
          <p:cNvSpPr/>
          <p:nvPr/>
        </p:nvSpPr>
        <p:spPr>
          <a:xfrm>
            <a:off x="1656161" y="606558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15" name="Freeform 22415"/>
          <p:cNvSpPr/>
          <p:nvPr/>
        </p:nvSpPr>
        <p:spPr>
          <a:xfrm>
            <a:off x="1682107" y="609027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16" name="Freeform 22416"/>
          <p:cNvSpPr/>
          <p:nvPr/>
        </p:nvSpPr>
        <p:spPr>
          <a:xfrm>
            <a:off x="1753316" y="609027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17" name="Freeform 22417"/>
          <p:cNvSpPr/>
          <p:nvPr/>
        </p:nvSpPr>
        <p:spPr>
          <a:xfrm>
            <a:off x="1817895" y="6134278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18" name="Freeform 22418"/>
          <p:cNvSpPr/>
          <p:nvPr/>
        </p:nvSpPr>
        <p:spPr>
          <a:xfrm>
            <a:off x="1892762" y="609027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19" name="Freeform 22419"/>
          <p:cNvSpPr/>
          <p:nvPr/>
        </p:nvSpPr>
        <p:spPr>
          <a:xfrm>
            <a:off x="1965571" y="605872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20" name="Freeform 22420"/>
          <p:cNvSpPr/>
          <p:nvPr/>
        </p:nvSpPr>
        <p:spPr>
          <a:xfrm>
            <a:off x="1989803" y="60902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21" name="Freeform 22421"/>
          <p:cNvSpPr/>
          <p:nvPr/>
        </p:nvSpPr>
        <p:spPr>
          <a:xfrm>
            <a:off x="2054610" y="609027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22" name="Freeform 22422"/>
          <p:cNvSpPr/>
          <p:nvPr/>
        </p:nvSpPr>
        <p:spPr>
          <a:xfrm>
            <a:off x="2113475" y="609027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23" name="Freeform 22423"/>
          <p:cNvSpPr/>
          <p:nvPr/>
        </p:nvSpPr>
        <p:spPr>
          <a:xfrm>
            <a:off x="2165139" y="609027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24" name="Freeform 22424"/>
          <p:cNvSpPr/>
          <p:nvPr/>
        </p:nvSpPr>
        <p:spPr>
          <a:xfrm>
            <a:off x="2270981" y="609004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25" name="Freeform 22425"/>
          <p:cNvSpPr/>
          <p:nvPr/>
        </p:nvSpPr>
        <p:spPr>
          <a:xfrm>
            <a:off x="2327330" y="609027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26" name="Freeform 22426"/>
          <p:cNvSpPr/>
          <p:nvPr/>
        </p:nvSpPr>
        <p:spPr>
          <a:xfrm>
            <a:off x="2398539" y="609027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27" name="Freeform 22427"/>
          <p:cNvSpPr/>
          <p:nvPr/>
        </p:nvSpPr>
        <p:spPr>
          <a:xfrm>
            <a:off x="2457290" y="607655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28" name="Freeform 22428"/>
          <p:cNvSpPr/>
          <p:nvPr/>
        </p:nvSpPr>
        <p:spPr>
          <a:xfrm>
            <a:off x="2500381" y="609027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29" name="Freeform 22429"/>
          <p:cNvSpPr/>
          <p:nvPr/>
        </p:nvSpPr>
        <p:spPr>
          <a:xfrm>
            <a:off x="2560960" y="609004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30" name="Freeform 22430"/>
          <p:cNvSpPr/>
          <p:nvPr/>
        </p:nvSpPr>
        <p:spPr>
          <a:xfrm>
            <a:off x="2613423" y="607655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31" name="Freeform 22431"/>
          <p:cNvSpPr/>
          <p:nvPr/>
        </p:nvSpPr>
        <p:spPr>
          <a:xfrm>
            <a:off x="2693662" y="6064212"/>
            <a:ext cx="43662" cy="82981"/>
          </a:xfrm>
          <a:custGeom>
            <a:avLst/>
            <a:gdLst/>
            <a:ahLst/>
            <a:cxnLst/>
            <a:rect l="0" t="0" r="0" b="0"/>
            <a:pathLst>
              <a:path w="4851400" h="9220200">
                <a:moveTo>
                  <a:pt x="0" y="7340600"/>
                </a:moveTo>
                <a:cubicBezTo>
                  <a:pt x="203200" y="8572500"/>
                  <a:pt x="1092200" y="9220200"/>
                  <a:pt x="2324100" y="9220200"/>
                </a:cubicBezTo>
                <a:cubicBezTo>
                  <a:pt x="4254500" y="9220200"/>
                  <a:pt x="4851400" y="7734300"/>
                  <a:pt x="4851400" y="6527800"/>
                </a:cubicBezTo>
                <a:lnTo>
                  <a:pt x="4851400" y="0"/>
                </a:lnTo>
                <a:lnTo>
                  <a:pt x="3937000" y="0"/>
                </a:lnTo>
                <a:lnTo>
                  <a:pt x="3937000" y="6146800"/>
                </a:lnTo>
                <a:cubicBezTo>
                  <a:pt x="3937000" y="7251700"/>
                  <a:pt x="3683000" y="8382000"/>
                  <a:pt x="2349500" y="8382000"/>
                </a:cubicBezTo>
                <a:cubicBezTo>
                  <a:pt x="1549400" y="8382000"/>
                  <a:pt x="1092200" y="7899400"/>
                  <a:pt x="927100" y="7150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32" name="Freeform 22432"/>
          <p:cNvSpPr/>
          <p:nvPr/>
        </p:nvSpPr>
        <p:spPr>
          <a:xfrm>
            <a:off x="2753898" y="609027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33" name="Freeform 22433"/>
          <p:cNvSpPr/>
          <p:nvPr/>
        </p:nvSpPr>
        <p:spPr>
          <a:xfrm>
            <a:off x="2825107" y="609027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34" name="Freeform 22434"/>
          <p:cNvSpPr/>
          <p:nvPr/>
        </p:nvSpPr>
        <p:spPr>
          <a:xfrm>
            <a:off x="2887743" y="609027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35" name="Freeform 22435"/>
          <p:cNvSpPr/>
          <p:nvPr/>
        </p:nvSpPr>
        <p:spPr>
          <a:xfrm>
            <a:off x="2944436" y="607655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36" name="Freeform 22436"/>
          <p:cNvSpPr/>
          <p:nvPr/>
        </p:nvSpPr>
        <p:spPr>
          <a:xfrm>
            <a:off x="2990270" y="605872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37" name="Freeform 22437"/>
          <p:cNvSpPr/>
          <p:nvPr/>
        </p:nvSpPr>
        <p:spPr>
          <a:xfrm>
            <a:off x="3052335" y="609027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38" name="Freeform 22438"/>
          <p:cNvSpPr/>
          <p:nvPr/>
        </p:nvSpPr>
        <p:spPr>
          <a:xfrm>
            <a:off x="3115086" y="609027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39" name="Freeform 22439"/>
          <p:cNvSpPr/>
          <p:nvPr/>
        </p:nvSpPr>
        <p:spPr>
          <a:xfrm>
            <a:off x="696772" y="6216574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40" name="Freeform 22440"/>
          <p:cNvSpPr/>
          <p:nvPr/>
        </p:nvSpPr>
        <p:spPr>
          <a:xfrm>
            <a:off x="793013" y="624263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41" name="Freeform 22441"/>
          <p:cNvSpPr/>
          <p:nvPr/>
        </p:nvSpPr>
        <p:spPr>
          <a:xfrm>
            <a:off x="862965" y="624263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42" name="Freeform 22442"/>
          <p:cNvSpPr/>
          <p:nvPr/>
        </p:nvSpPr>
        <p:spPr>
          <a:xfrm>
            <a:off x="924344" y="624263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43" name="Freeform 22443"/>
          <p:cNvSpPr/>
          <p:nvPr/>
        </p:nvSpPr>
        <p:spPr>
          <a:xfrm>
            <a:off x="983665" y="6242635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44" name="Freeform 22444"/>
          <p:cNvSpPr/>
          <p:nvPr/>
        </p:nvSpPr>
        <p:spPr>
          <a:xfrm>
            <a:off x="1056246" y="6211088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45" name="Freeform 22445"/>
          <p:cNvSpPr/>
          <p:nvPr/>
        </p:nvSpPr>
        <p:spPr>
          <a:xfrm>
            <a:off x="1117053" y="624263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46" name="Freeform 22446"/>
          <p:cNvSpPr/>
          <p:nvPr/>
        </p:nvSpPr>
        <p:spPr>
          <a:xfrm>
            <a:off x="1178547" y="624263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47" name="Freeform 22447"/>
          <p:cNvSpPr/>
          <p:nvPr/>
        </p:nvSpPr>
        <p:spPr>
          <a:xfrm>
            <a:off x="1241869" y="6286640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48" name="Freeform 22448"/>
          <p:cNvSpPr/>
          <p:nvPr/>
        </p:nvSpPr>
        <p:spPr>
          <a:xfrm>
            <a:off x="1293990" y="6216574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49" name="Freeform 22449"/>
          <p:cNvSpPr/>
          <p:nvPr/>
        </p:nvSpPr>
        <p:spPr>
          <a:xfrm>
            <a:off x="1376172" y="624263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50" name="Freeform 22450"/>
          <p:cNvSpPr/>
          <p:nvPr/>
        </p:nvSpPr>
        <p:spPr>
          <a:xfrm>
            <a:off x="1424863" y="624263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51" name="Freeform 22451"/>
          <p:cNvSpPr/>
          <p:nvPr/>
        </p:nvSpPr>
        <p:spPr>
          <a:xfrm>
            <a:off x="1475270" y="624263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52" name="Freeform 22452"/>
          <p:cNvSpPr/>
          <p:nvPr/>
        </p:nvSpPr>
        <p:spPr>
          <a:xfrm>
            <a:off x="1543050" y="6242406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53" name="Freeform 22453"/>
          <p:cNvSpPr/>
          <p:nvPr/>
        </p:nvSpPr>
        <p:spPr>
          <a:xfrm>
            <a:off x="1600885" y="621794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54" name="Freeform 22454"/>
          <p:cNvSpPr/>
          <p:nvPr/>
        </p:nvSpPr>
        <p:spPr>
          <a:xfrm>
            <a:off x="1625574" y="624263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55" name="Freeform 22455"/>
          <p:cNvSpPr/>
          <p:nvPr/>
        </p:nvSpPr>
        <p:spPr>
          <a:xfrm>
            <a:off x="1681010" y="622891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56" name="Freeform 22456"/>
          <p:cNvSpPr/>
          <p:nvPr/>
        </p:nvSpPr>
        <p:spPr>
          <a:xfrm>
            <a:off x="1722843" y="624263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57" name="Freeform 22457"/>
          <p:cNvSpPr/>
          <p:nvPr/>
        </p:nvSpPr>
        <p:spPr>
          <a:xfrm>
            <a:off x="1819656" y="6216574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58" name="Freeform 22458"/>
          <p:cNvSpPr/>
          <p:nvPr/>
        </p:nvSpPr>
        <p:spPr>
          <a:xfrm>
            <a:off x="1882863" y="624263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59" name="Freeform 22459"/>
          <p:cNvSpPr/>
          <p:nvPr/>
        </p:nvSpPr>
        <p:spPr>
          <a:xfrm>
            <a:off x="1915667" y="624263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60" name="Freeform 22460"/>
          <p:cNvSpPr/>
          <p:nvPr/>
        </p:nvSpPr>
        <p:spPr>
          <a:xfrm>
            <a:off x="1979561" y="6209716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61" name="Freeform 22461"/>
          <p:cNvSpPr/>
          <p:nvPr/>
        </p:nvSpPr>
        <p:spPr>
          <a:xfrm>
            <a:off x="2017280" y="624263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62" name="Freeform 22462"/>
          <p:cNvSpPr/>
          <p:nvPr/>
        </p:nvSpPr>
        <p:spPr>
          <a:xfrm>
            <a:off x="2079116" y="624263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63" name="Freeform 22463"/>
          <p:cNvSpPr/>
          <p:nvPr/>
        </p:nvSpPr>
        <p:spPr>
          <a:xfrm>
            <a:off x="2127808" y="624263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64" name="Freeform 22464"/>
          <p:cNvSpPr/>
          <p:nvPr/>
        </p:nvSpPr>
        <p:spPr>
          <a:xfrm>
            <a:off x="2178215" y="624263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65" name="Freeform 22465"/>
          <p:cNvSpPr/>
          <p:nvPr/>
        </p:nvSpPr>
        <p:spPr>
          <a:xfrm>
            <a:off x="2249081" y="624263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66" name="Freeform 22466"/>
          <p:cNvSpPr/>
          <p:nvPr/>
        </p:nvSpPr>
        <p:spPr>
          <a:xfrm>
            <a:off x="2311717" y="624263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67" name="Freeform 22467"/>
          <p:cNvSpPr/>
          <p:nvPr/>
        </p:nvSpPr>
        <p:spPr>
          <a:xfrm>
            <a:off x="2375611" y="6209716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68" name="Freeform 22468"/>
          <p:cNvSpPr/>
          <p:nvPr/>
        </p:nvSpPr>
        <p:spPr>
          <a:xfrm>
            <a:off x="2445448" y="6216574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69" name="Freeform 22469"/>
          <p:cNvSpPr/>
          <p:nvPr/>
        </p:nvSpPr>
        <p:spPr>
          <a:xfrm>
            <a:off x="2528544" y="621794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70" name="Freeform 22470"/>
          <p:cNvSpPr/>
          <p:nvPr/>
        </p:nvSpPr>
        <p:spPr>
          <a:xfrm>
            <a:off x="2553233" y="6242635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71" name="Freeform 22471"/>
          <p:cNvSpPr/>
          <p:nvPr/>
        </p:nvSpPr>
        <p:spPr>
          <a:xfrm>
            <a:off x="2625813" y="621794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72" name="Freeform 22472"/>
          <p:cNvSpPr/>
          <p:nvPr/>
        </p:nvSpPr>
        <p:spPr>
          <a:xfrm>
            <a:off x="2646616" y="622891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73" name="Freeform 22473"/>
          <p:cNvSpPr/>
          <p:nvPr/>
        </p:nvSpPr>
        <p:spPr>
          <a:xfrm>
            <a:off x="2688450" y="624263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74" name="Freeform 22474"/>
          <p:cNvSpPr/>
          <p:nvPr/>
        </p:nvSpPr>
        <p:spPr>
          <a:xfrm>
            <a:off x="2752229" y="6211088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75" name="Freeform 22475"/>
          <p:cNvSpPr/>
          <p:nvPr/>
        </p:nvSpPr>
        <p:spPr>
          <a:xfrm>
            <a:off x="2797492" y="6216574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76" name="Freeform 22476"/>
          <p:cNvSpPr/>
          <p:nvPr/>
        </p:nvSpPr>
        <p:spPr>
          <a:xfrm>
            <a:off x="2884474" y="624263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77" name="Freeform 22477"/>
          <p:cNvSpPr/>
          <p:nvPr/>
        </p:nvSpPr>
        <p:spPr>
          <a:xfrm>
            <a:off x="2915450" y="622891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78" name="Freeform 22478"/>
          <p:cNvSpPr/>
          <p:nvPr/>
        </p:nvSpPr>
        <p:spPr>
          <a:xfrm>
            <a:off x="2985058" y="624263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79" name="Freeform 22479"/>
          <p:cNvSpPr/>
          <p:nvPr/>
        </p:nvSpPr>
        <p:spPr>
          <a:xfrm>
            <a:off x="3046552" y="624263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80" name="Freeform 22480"/>
          <p:cNvSpPr/>
          <p:nvPr/>
        </p:nvSpPr>
        <p:spPr>
          <a:xfrm>
            <a:off x="3107016" y="621108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81" name="Freeform 22481"/>
          <p:cNvSpPr/>
          <p:nvPr/>
        </p:nvSpPr>
        <p:spPr>
          <a:xfrm>
            <a:off x="691515" y="6366879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82" name="Freeform 22482"/>
          <p:cNvSpPr/>
          <p:nvPr/>
        </p:nvSpPr>
        <p:spPr>
          <a:xfrm>
            <a:off x="750950" y="63812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83" name="Freeform 22483"/>
          <p:cNvSpPr/>
          <p:nvPr/>
        </p:nvSpPr>
        <p:spPr>
          <a:xfrm>
            <a:off x="795528" y="639636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84" name="Freeform 22484"/>
          <p:cNvSpPr/>
          <p:nvPr/>
        </p:nvSpPr>
        <p:spPr>
          <a:xfrm>
            <a:off x="855421" y="63634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85" name="Freeform 22485"/>
          <p:cNvSpPr/>
          <p:nvPr/>
        </p:nvSpPr>
        <p:spPr>
          <a:xfrm>
            <a:off x="928916" y="63703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86" name="Freeform 22486"/>
          <p:cNvSpPr/>
          <p:nvPr/>
        </p:nvSpPr>
        <p:spPr>
          <a:xfrm>
            <a:off x="953604" y="639499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87" name="Freeform 22487"/>
          <p:cNvSpPr/>
          <p:nvPr/>
        </p:nvSpPr>
        <p:spPr>
          <a:xfrm>
            <a:off x="1047673" y="6368936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88" name="Freeform 22488"/>
          <p:cNvSpPr/>
          <p:nvPr/>
        </p:nvSpPr>
        <p:spPr>
          <a:xfrm>
            <a:off x="1134656" y="63949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89" name="Freeform 22489"/>
          <p:cNvSpPr/>
          <p:nvPr/>
        </p:nvSpPr>
        <p:spPr>
          <a:xfrm>
            <a:off x="1165631" y="638128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90" name="Freeform 22490"/>
          <p:cNvSpPr/>
          <p:nvPr/>
        </p:nvSpPr>
        <p:spPr>
          <a:xfrm>
            <a:off x="1233754" y="6368936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91" name="Freeform 22491"/>
          <p:cNvSpPr/>
          <p:nvPr/>
        </p:nvSpPr>
        <p:spPr>
          <a:xfrm>
            <a:off x="1316735" y="636345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92" name="Freeform 22492"/>
          <p:cNvSpPr/>
          <p:nvPr/>
        </p:nvSpPr>
        <p:spPr>
          <a:xfrm>
            <a:off x="1383601" y="6396368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93" name="Freeform 22493"/>
          <p:cNvSpPr/>
          <p:nvPr/>
        </p:nvSpPr>
        <p:spPr>
          <a:xfrm>
            <a:off x="1445323" y="637030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94" name="Freeform 22494"/>
          <p:cNvSpPr/>
          <p:nvPr/>
        </p:nvSpPr>
        <p:spPr>
          <a:xfrm>
            <a:off x="1468297" y="639499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95" name="Freeform 22495"/>
          <p:cNvSpPr/>
          <p:nvPr/>
        </p:nvSpPr>
        <p:spPr>
          <a:xfrm>
            <a:off x="1518704" y="639499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96" name="Freeform 22496"/>
          <p:cNvSpPr/>
          <p:nvPr/>
        </p:nvSpPr>
        <p:spPr>
          <a:xfrm>
            <a:off x="1585340" y="639499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97" name="Freeform 22497"/>
          <p:cNvSpPr/>
          <p:nvPr/>
        </p:nvSpPr>
        <p:spPr>
          <a:xfrm>
            <a:off x="1624431" y="6395797"/>
            <a:ext cx="12344" cy="54749"/>
          </a:xfrm>
          <a:custGeom>
            <a:avLst/>
            <a:gdLst/>
            <a:ahLst/>
            <a:cxnLst/>
            <a:rect l="0" t="0" r="0" b="0"/>
            <a:pathLst>
              <a:path w="1371600" h="60833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  <a:moveTo>
                  <a:pt x="1371600" y="5397500"/>
                </a:moveTo>
                <a:cubicBezTo>
                  <a:pt x="1371600" y="5041900"/>
                  <a:pt x="1092200" y="4711700"/>
                  <a:pt x="685800" y="4711700"/>
                </a:cubicBezTo>
                <a:cubicBezTo>
                  <a:pt x="279400" y="4711700"/>
                  <a:pt x="0" y="5041900"/>
                  <a:pt x="0" y="5397500"/>
                </a:cubicBezTo>
                <a:cubicBezTo>
                  <a:pt x="0" y="5753100"/>
                  <a:pt x="279400" y="6083300"/>
                  <a:pt x="685800" y="6083300"/>
                </a:cubicBezTo>
                <a:cubicBezTo>
                  <a:pt x="1092200" y="6083300"/>
                  <a:pt x="1371600" y="5753100"/>
                  <a:pt x="1371600" y="5397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98" name="Freeform 22498">
            <a:hlinkClick r:id="rId5"/>
          </p:cNvPr>
          <p:cNvSpPr/>
          <p:nvPr/>
        </p:nvSpPr>
        <p:spPr>
          <a:xfrm>
            <a:off x="1684324" y="6392939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99" name="Freeform 22499">
            <a:hlinkClick r:id="rId5"/>
          </p:cNvPr>
          <p:cNvSpPr/>
          <p:nvPr/>
        </p:nvSpPr>
        <p:spPr>
          <a:xfrm>
            <a:off x="1781708" y="6392939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00" name="Freeform 22500">
            <a:hlinkClick r:id="rId5"/>
          </p:cNvPr>
          <p:cNvSpPr/>
          <p:nvPr/>
        </p:nvSpPr>
        <p:spPr>
          <a:xfrm>
            <a:off x="1853488" y="6392939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01" name="Freeform 22501">
            <a:hlinkClick r:id="rId5"/>
          </p:cNvPr>
          <p:cNvSpPr/>
          <p:nvPr/>
        </p:nvSpPr>
        <p:spPr>
          <a:xfrm>
            <a:off x="1916353" y="6392939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02" name="Freeform 22502">
            <a:hlinkClick r:id="rId5"/>
          </p:cNvPr>
          <p:cNvSpPr/>
          <p:nvPr/>
        </p:nvSpPr>
        <p:spPr>
          <a:xfrm>
            <a:off x="1978418" y="6392939"/>
            <a:ext cx="60350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03" name="Freeform 22503">
            <a:hlinkClick r:id="rId5"/>
          </p:cNvPr>
          <p:cNvSpPr/>
          <p:nvPr/>
        </p:nvSpPr>
        <p:spPr>
          <a:xfrm>
            <a:off x="2052485" y="6363450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04" name="Freeform 22504">
            <a:hlinkClick r:id="rId5"/>
          </p:cNvPr>
          <p:cNvSpPr/>
          <p:nvPr/>
        </p:nvSpPr>
        <p:spPr>
          <a:xfrm>
            <a:off x="2115350" y="6392939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05" name="Freeform 22505">
            <a:hlinkClick r:id="rId5"/>
          </p:cNvPr>
          <p:cNvSpPr/>
          <p:nvPr/>
        </p:nvSpPr>
        <p:spPr>
          <a:xfrm>
            <a:off x="2179472" y="6392939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06" name="Freeform 22506">
            <a:hlinkClick r:id="rId5"/>
          </p:cNvPr>
          <p:cNvSpPr/>
          <p:nvPr/>
        </p:nvSpPr>
        <p:spPr>
          <a:xfrm>
            <a:off x="2233879" y="6366879"/>
            <a:ext cx="29946" cy="110413"/>
          </a:xfrm>
          <a:custGeom>
            <a:avLst/>
            <a:gdLst/>
            <a:ahLst/>
            <a:cxnLst/>
            <a:rect l="0" t="0" r="0" b="0"/>
            <a:pathLst>
              <a:path w="3327400" h="12268200">
                <a:moveTo>
                  <a:pt x="3175000" y="3048000"/>
                </a:moveTo>
                <a:lnTo>
                  <a:pt x="1270000" y="3048000"/>
                </a:lnTo>
                <a:lnTo>
                  <a:pt x="1270000" y="9347200"/>
                </a:lnTo>
                <a:cubicBezTo>
                  <a:pt x="1270000" y="9817100"/>
                  <a:pt x="1257300" y="10591800"/>
                  <a:pt x="596900" y="10591800"/>
                </a:cubicBezTo>
                <a:cubicBezTo>
                  <a:pt x="431800" y="10591800"/>
                  <a:pt x="254000" y="10553700"/>
                  <a:pt x="101600" y="10477500"/>
                </a:cubicBezTo>
                <a:lnTo>
                  <a:pt x="0" y="12166600"/>
                </a:lnTo>
                <a:cubicBezTo>
                  <a:pt x="279400" y="12255500"/>
                  <a:pt x="596900" y="12268200"/>
                  <a:pt x="889000" y="12268200"/>
                </a:cubicBezTo>
                <a:cubicBezTo>
                  <a:pt x="2628900" y="12268200"/>
                  <a:pt x="3175000" y="11252200"/>
                  <a:pt x="3175000" y="9677400"/>
                </a:cubicBezTo>
                <a:close/>
                <a:moveTo>
                  <a:pt x="1117600" y="1104900"/>
                </a:moveTo>
                <a:cubicBezTo>
                  <a:pt x="1117600" y="1714500"/>
                  <a:pt x="1612900" y="2209800"/>
                  <a:pt x="2222500" y="2209800"/>
                </a:cubicBezTo>
                <a:cubicBezTo>
                  <a:pt x="2832100" y="2209800"/>
                  <a:pt x="3327400" y="1714500"/>
                  <a:pt x="3327400" y="1104900"/>
                </a:cubicBezTo>
                <a:cubicBezTo>
                  <a:pt x="3327400" y="495300"/>
                  <a:pt x="2832100" y="0"/>
                  <a:pt x="2222500" y="0"/>
                </a:cubicBezTo>
                <a:cubicBezTo>
                  <a:pt x="1612900" y="0"/>
                  <a:pt x="1117600" y="495300"/>
                  <a:pt x="111760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07" name="Freeform 22507">
            <a:hlinkClick r:id="rId5"/>
          </p:cNvPr>
          <p:cNvSpPr/>
          <p:nvPr/>
        </p:nvSpPr>
        <p:spPr>
          <a:xfrm>
            <a:off x="2272398" y="6366879"/>
            <a:ext cx="84124" cy="85039"/>
          </a:xfrm>
          <a:custGeom>
            <a:avLst/>
            <a:gdLst/>
            <a:ahLst/>
            <a:cxnLst/>
            <a:rect l="0" t="0" r="0" b="0"/>
            <a:pathLst>
              <a:path w="9347200" h="9448800">
                <a:moveTo>
                  <a:pt x="5626100" y="4597400"/>
                </a:moveTo>
                <a:cubicBezTo>
                  <a:pt x="5626100" y="5295900"/>
                  <a:pt x="5359400" y="6134100"/>
                  <a:pt x="4292600" y="6134100"/>
                </a:cubicBezTo>
                <a:cubicBezTo>
                  <a:pt x="3581400" y="6134100"/>
                  <a:pt x="3416300" y="5537200"/>
                  <a:pt x="3416300" y="5003800"/>
                </a:cubicBezTo>
                <a:cubicBezTo>
                  <a:pt x="3416300" y="4127500"/>
                  <a:pt x="3911600" y="3429000"/>
                  <a:pt x="4686300" y="3429000"/>
                </a:cubicBezTo>
                <a:cubicBezTo>
                  <a:pt x="5321300" y="3429000"/>
                  <a:pt x="5626100" y="3924300"/>
                  <a:pt x="5626100" y="4597400"/>
                </a:cubicBezTo>
                <a:close/>
                <a:moveTo>
                  <a:pt x="7277100" y="2438400"/>
                </a:moveTo>
                <a:lnTo>
                  <a:pt x="6083300" y="2438400"/>
                </a:lnTo>
                <a:lnTo>
                  <a:pt x="5981700" y="3009900"/>
                </a:lnTo>
                <a:lnTo>
                  <a:pt x="5956300" y="3009900"/>
                </a:lnTo>
                <a:cubicBezTo>
                  <a:pt x="5702300" y="2489200"/>
                  <a:pt x="5257800" y="2286000"/>
                  <a:pt x="4584700" y="2286000"/>
                </a:cubicBezTo>
                <a:cubicBezTo>
                  <a:pt x="3009900" y="2286000"/>
                  <a:pt x="2044700" y="3657600"/>
                  <a:pt x="2044700" y="5143500"/>
                </a:cubicBezTo>
                <a:cubicBezTo>
                  <a:pt x="2044700" y="6400800"/>
                  <a:pt x="2781300" y="7277100"/>
                  <a:pt x="3873500" y="7277100"/>
                </a:cubicBezTo>
                <a:cubicBezTo>
                  <a:pt x="4673600" y="7277100"/>
                  <a:pt x="5168900" y="6934200"/>
                  <a:pt x="5499100" y="6591300"/>
                </a:cubicBezTo>
                <a:lnTo>
                  <a:pt x="5524500" y="6591300"/>
                </a:lnTo>
                <a:cubicBezTo>
                  <a:pt x="5537200" y="6921500"/>
                  <a:pt x="5816600" y="7277100"/>
                  <a:pt x="6527800" y="7277100"/>
                </a:cubicBezTo>
                <a:cubicBezTo>
                  <a:pt x="7289800" y="7277100"/>
                  <a:pt x="9347200" y="6883400"/>
                  <a:pt x="9347200" y="4178300"/>
                </a:cubicBezTo>
                <a:cubicBezTo>
                  <a:pt x="9347200" y="1485900"/>
                  <a:pt x="7086600" y="0"/>
                  <a:pt x="4851400" y="0"/>
                </a:cubicBezTo>
                <a:cubicBezTo>
                  <a:pt x="2171700" y="0"/>
                  <a:pt x="0" y="2032000"/>
                  <a:pt x="0" y="4737100"/>
                </a:cubicBezTo>
                <a:cubicBezTo>
                  <a:pt x="0" y="7493000"/>
                  <a:pt x="2222500" y="9448800"/>
                  <a:pt x="4927600" y="9448800"/>
                </a:cubicBezTo>
                <a:cubicBezTo>
                  <a:pt x="6477000" y="9448800"/>
                  <a:pt x="7924800" y="8775700"/>
                  <a:pt x="8826500" y="7531100"/>
                </a:cubicBezTo>
                <a:lnTo>
                  <a:pt x="7429500" y="7531100"/>
                </a:lnTo>
                <a:cubicBezTo>
                  <a:pt x="6807200" y="8026400"/>
                  <a:pt x="5981700" y="8305800"/>
                  <a:pt x="5029200" y="8305800"/>
                </a:cubicBezTo>
                <a:cubicBezTo>
                  <a:pt x="2882900" y="8305800"/>
                  <a:pt x="1295400" y="6959600"/>
                  <a:pt x="1295400" y="4737100"/>
                </a:cubicBezTo>
                <a:cubicBezTo>
                  <a:pt x="1295400" y="2654300"/>
                  <a:pt x="2705100" y="1143000"/>
                  <a:pt x="4813300" y="1143000"/>
                </a:cubicBezTo>
                <a:cubicBezTo>
                  <a:pt x="6743700" y="1143000"/>
                  <a:pt x="8128000" y="2209800"/>
                  <a:pt x="8128000" y="4241800"/>
                </a:cubicBezTo>
                <a:cubicBezTo>
                  <a:pt x="8128000" y="5562600"/>
                  <a:pt x="7569200" y="6134100"/>
                  <a:pt x="7035800" y="6134100"/>
                </a:cubicBezTo>
                <a:cubicBezTo>
                  <a:pt x="6769100" y="6134100"/>
                  <a:pt x="6692900" y="5969000"/>
                  <a:pt x="6692900" y="5778500"/>
                </a:cubicBezTo>
                <a:cubicBezTo>
                  <a:pt x="6692900" y="5537200"/>
                  <a:pt x="6756400" y="5181600"/>
                  <a:pt x="6807200" y="4940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08" name="Freeform 22508">
            <a:hlinkClick r:id="rId5"/>
          </p:cNvPr>
          <p:cNvSpPr/>
          <p:nvPr/>
        </p:nvSpPr>
        <p:spPr>
          <a:xfrm>
            <a:off x="2364524" y="6392939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09" name="Freeform 22509">
            <a:hlinkClick r:id="rId5"/>
          </p:cNvPr>
          <p:cNvSpPr/>
          <p:nvPr/>
        </p:nvSpPr>
        <p:spPr>
          <a:xfrm>
            <a:off x="2421331" y="639431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10" name="Freeform 22510">
            <a:hlinkClick r:id="rId5"/>
          </p:cNvPr>
          <p:cNvSpPr/>
          <p:nvPr/>
        </p:nvSpPr>
        <p:spPr>
          <a:xfrm>
            <a:off x="2484196" y="6392939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11" name="Freeform 22511">
            <a:hlinkClick r:id="rId5"/>
          </p:cNvPr>
          <p:cNvSpPr/>
          <p:nvPr/>
        </p:nvSpPr>
        <p:spPr>
          <a:xfrm>
            <a:off x="2548661" y="6429515"/>
            <a:ext cx="21031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12" name="Freeform 22512">
            <a:hlinkClick r:id="rId5"/>
          </p:cNvPr>
          <p:cNvSpPr/>
          <p:nvPr/>
        </p:nvSpPr>
        <p:spPr>
          <a:xfrm>
            <a:off x="2580436" y="6392939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13" name="Freeform 22513">
            <a:hlinkClick r:id="rId5"/>
          </p:cNvPr>
          <p:cNvSpPr/>
          <p:nvPr/>
        </p:nvSpPr>
        <p:spPr>
          <a:xfrm>
            <a:off x="2645702" y="636345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14" name="Freeform 22514">
            <a:hlinkClick r:id="rId5"/>
          </p:cNvPr>
          <p:cNvSpPr/>
          <p:nvPr/>
        </p:nvSpPr>
        <p:spPr>
          <a:xfrm>
            <a:off x="2719768" y="639431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15" name="Picture 22515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4911" y="-14273"/>
            <a:ext cx="1904955" cy="7800100"/>
          </a:xfrm>
          <a:prstGeom prst="rect">
            <a:avLst/>
          </a:prstGeom>
          <a:noFill/>
        </p:spPr>
      </p:pic>
      <p:pic>
        <p:nvPicPr>
          <p:cNvPr id="22516" name="Picture 22516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10800000" flipV="1">
            <a:off x="2204257" y="379411"/>
            <a:ext cx="2497670" cy="4338534"/>
          </a:xfrm>
          <a:prstGeom prst="rect">
            <a:avLst/>
          </a:prstGeom>
          <a:noFill/>
        </p:spPr>
      </p:pic>
      <p:sp>
        <p:nvSpPr>
          <p:cNvPr id="22517" name="Freeform 22517"/>
          <p:cNvSpPr/>
          <p:nvPr/>
        </p:nvSpPr>
        <p:spPr>
          <a:xfrm>
            <a:off x="2065145" y="216726"/>
            <a:ext cx="904875" cy="916686"/>
          </a:xfrm>
          <a:custGeom>
            <a:avLst/>
            <a:gdLst/>
            <a:ahLst/>
            <a:cxnLst/>
            <a:rect l="0" t="0" r="0" b="0"/>
            <a:pathLst>
              <a:path w="904875" h="916686">
                <a:moveTo>
                  <a:pt x="0" y="916686"/>
                </a:moveTo>
                <a:lnTo>
                  <a:pt x="0" y="0"/>
                </a:lnTo>
                <a:lnTo>
                  <a:pt x="904875" y="0"/>
                </a:lnTo>
              </a:path>
            </a:pathLst>
          </a:custGeom>
          <a:noFill/>
          <a:ln w="12700" cap="flat" cmpd="sng">
            <a:solidFill>
              <a:srgbClr val="373535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18" name="Freeform 22518"/>
          <p:cNvSpPr/>
          <p:nvPr/>
        </p:nvSpPr>
        <p:spPr>
          <a:xfrm>
            <a:off x="3035245" y="4866674"/>
            <a:ext cx="342010" cy="342036"/>
          </a:xfrm>
          <a:custGeom>
            <a:avLst/>
            <a:gdLst/>
            <a:ahLst/>
            <a:cxnLst/>
            <a:rect l="0" t="0" r="0" b="0"/>
            <a:pathLst>
              <a:path w="342010" h="342036">
                <a:moveTo>
                  <a:pt x="171005" y="342036"/>
                </a:moveTo>
                <a:cubicBezTo>
                  <a:pt x="265442" y="342036"/>
                  <a:pt x="342010" y="265468"/>
                  <a:pt x="342010" y="171018"/>
                </a:cubicBezTo>
                <a:cubicBezTo>
                  <a:pt x="342010" y="76568"/>
                  <a:pt x="265442" y="0"/>
                  <a:pt x="171005" y="0"/>
                </a:cubicBezTo>
                <a:cubicBezTo>
                  <a:pt x="76556" y="0"/>
                  <a:pt x="0" y="76568"/>
                  <a:pt x="0" y="171018"/>
                </a:cubicBezTo>
                <a:cubicBezTo>
                  <a:pt x="0" y="265468"/>
                  <a:pt x="76556" y="342036"/>
                  <a:pt x="171005" y="342036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2519" name="Picture 22519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48970" y="4895397"/>
            <a:ext cx="314553" cy="419925"/>
          </a:xfrm>
          <a:prstGeom prst="rect">
            <a:avLst/>
          </a:prstGeom>
          <a:noFill/>
        </p:spPr>
      </p:pic>
      <p:sp>
        <p:nvSpPr>
          <p:cNvPr id="22520" name="Freeform 22520"/>
          <p:cNvSpPr/>
          <p:nvPr/>
        </p:nvSpPr>
        <p:spPr>
          <a:xfrm>
            <a:off x="2974936" y="5042819"/>
            <a:ext cx="57835" cy="24942"/>
          </a:xfrm>
          <a:custGeom>
            <a:avLst/>
            <a:gdLst/>
            <a:ahLst/>
            <a:cxnLst/>
            <a:rect l="0" t="0" r="0" b="0"/>
            <a:pathLst>
              <a:path w="57835" h="24942">
                <a:moveTo>
                  <a:pt x="57835" y="12471"/>
                </a:moveTo>
                <a:cubicBezTo>
                  <a:pt x="57835" y="5588"/>
                  <a:pt x="53517" y="0"/>
                  <a:pt x="48184" y="0"/>
                </a:cubicBezTo>
                <a:lnTo>
                  <a:pt x="9639" y="0"/>
                </a:lnTo>
                <a:cubicBezTo>
                  <a:pt x="4330" y="0"/>
                  <a:pt x="0" y="5588"/>
                  <a:pt x="0" y="12471"/>
                </a:cubicBezTo>
                <a:cubicBezTo>
                  <a:pt x="0" y="19354"/>
                  <a:pt x="4330" y="24942"/>
                  <a:pt x="9639" y="24942"/>
                </a:cubicBezTo>
                <a:lnTo>
                  <a:pt x="48184" y="24942"/>
                </a:lnTo>
                <a:cubicBezTo>
                  <a:pt x="53517" y="24942"/>
                  <a:pt x="57835" y="19354"/>
                  <a:pt x="57835" y="12471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21" name="Freeform 22521"/>
          <p:cNvSpPr/>
          <p:nvPr/>
        </p:nvSpPr>
        <p:spPr>
          <a:xfrm>
            <a:off x="3379734" y="5042814"/>
            <a:ext cx="57809" cy="24955"/>
          </a:xfrm>
          <a:custGeom>
            <a:avLst/>
            <a:gdLst/>
            <a:ahLst/>
            <a:cxnLst/>
            <a:rect l="0" t="0" r="0" b="0"/>
            <a:pathLst>
              <a:path w="57809" h="24955">
                <a:moveTo>
                  <a:pt x="48183" y="0"/>
                </a:moveTo>
                <a:lnTo>
                  <a:pt x="9639" y="0"/>
                </a:lnTo>
                <a:cubicBezTo>
                  <a:pt x="4305" y="0"/>
                  <a:pt x="0" y="5587"/>
                  <a:pt x="0" y="12471"/>
                </a:cubicBezTo>
                <a:cubicBezTo>
                  <a:pt x="0" y="19367"/>
                  <a:pt x="4305" y="24955"/>
                  <a:pt x="9639" y="24955"/>
                </a:cubicBezTo>
                <a:lnTo>
                  <a:pt x="48183" y="24955"/>
                </a:lnTo>
                <a:cubicBezTo>
                  <a:pt x="53504" y="24955"/>
                  <a:pt x="57809" y="19367"/>
                  <a:pt x="57809" y="12471"/>
                </a:cubicBezTo>
                <a:cubicBezTo>
                  <a:pt x="57809" y="5587"/>
                  <a:pt x="53504" y="0"/>
                  <a:pt x="48183" y="0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22" name="Freeform 22522"/>
          <p:cNvSpPr/>
          <p:nvPr/>
        </p:nvSpPr>
        <p:spPr>
          <a:xfrm>
            <a:off x="3196612" y="4821500"/>
            <a:ext cx="24942" cy="57734"/>
          </a:xfrm>
          <a:custGeom>
            <a:avLst/>
            <a:gdLst/>
            <a:ahLst/>
            <a:cxnLst/>
            <a:rect l="0" t="0" r="0" b="0"/>
            <a:pathLst>
              <a:path w="24942" h="57734">
                <a:moveTo>
                  <a:pt x="12471" y="57734"/>
                </a:moveTo>
                <a:cubicBezTo>
                  <a:pt x="19354" y="57734"/>
                  <a:pt x="24942" y="53429"/>
                  <a:pt x="24942" y="48121"/>
                </a:cubicBezTo>
                <a:lnTo>
                  <a:pt x="24942" y="9627"/>
                </a:lnTo>
                <a:cubicBezTo>
                  <a:pt x="24942" y="4306"/>
                  <a:pt x="19354" y="0"/>
                  <a:pt x="12471" y="0"/>
                </a:cubicBezTo>
                <a:cubicBezTo>
                  <a:pt x="5588" y="0"/>
                  <a:pt x="0" y="4306"/>
                  <a:pt x="0" y="9627"/>
                </a:cubicBezTo>
                <a:lnTo>
                  <a:pt x="0" y="48121"/>
                </a:lnTo>
                <a:cubicBezTo>
                  <a:pt x="0" y="53429"/>
                  <a:pt x="5588" y="57734"/>
                  <a:pt x="12471" y="57734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23" name="Freeform 22523"/>
          <p:cNvSpPr/>
          <p:nvPr/>
        </p:nvSpPr>
        <p:spPr>
          <a:xfrm>
            <a:off x="3003270" y="5132846"/>
            <a:ext cx="55409" cy="39864"/>
          </a:xfrm>
          <a:custGeom>
            <a:avLst/>
            <a:gdLst/>
            <a:ahLst/>
            <a:cxnLst/>
            <a:rect l="0" t="0" r="0" b="0"/>
            <a:pathLst>
              <a:path w="55409" h="39864">
                <a:moveTo>
                  <a:pt x="39573" y="2666"/>
                </a:moveTo>
                <a:lnTo>
                  <a:pt x="6185" y="21919"/>
                </a:lnTo>
                <a:cubicBezTo>
                  <a:pt x="1575" y="24573"/>
                  <a:pt x="0" y="30466"/>
                  <a:pt x="2655" y="35050"/>
                </a:cubicBezTo>
                <a:cubicBezTo>
                  <a:pt x="4445" y="38149"/>
                  <a:pt x="7684" y="39864"/>
                  <a:pt x="11011" y="39864"/>
                </a:cubicBezTo>
                <a:cubicBezTo>
                  <a:pt x="12650" y="39864"/>
                  <a:pt x="14313" y="39457"/>
                  <a:pt x="15824" y="38581"/>
                </a:cubicBezTo>
                <a:lnTo>
                  <a:pt x="49224" y="19328"/>
                </a:lnTo>
                <a:cubicBezTo>
                  <a:pt x="53822" y="16674"/>
                  <a:pt x="55409" y="10793"/>
                  <a:pt x="52730" y="6183"/>
                </a:cubicBezTo>
                <a:cubicBezTo>
                  <a:pt x="50075" y="1600"/>
                  <a:pt x="44170" y="0"/>
                  <a:pt x="39573" y="2666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24" name="Freeform 22524"/>
          <p:cNvSpPr/>
          <p:nvPr/>
        </p:nvSpPr>
        <p:spPr>
          <a:xfrm>
            <a:off x="3353834" y="4930768"/>
            <a:ext cx="55383" cy="39878"/>
          </a:xfrm>
          <a:custGeom>
            <a:avLst/>
            <a:gdLst/>
            <a:ahLst/>
            <a:cxnLst/>
            <a:rect l="0" t="0" r="0" b="0"/>
            <a:pathLst>
              <a:path w="55383" h="39878">
                <a:moveTo>
                  <a:pt x="11010" y="39878"/>
                </a:moveTo>
                <a:cubicBezTo>
                  <a:pt x="12635" y="39878"/>
                  <a:pt x="14299" y="39472"/>
                  <a:pt x="15810" y="38596"/>
                </a:cubicBezTo>
                <a:lnTo>
                  <a:pt x="49198" y="19343"/>
                </a:lnTo>
                <a:cubicBezTo>
                  <a:pt x="53821" y="16688"/>
                  <a:pt x="55383" y="10796"/>
                  <a:pt x="52729" y="6211"/>
                </a:cubicBezTo>
                <a:cubicBezTo>
                  <a:pt x="50062" y="1601"/>
                  <a:pt x="44156" y="0"/>
                  <a:pt x="39572" y="2680"/>
                </a:cubicBezTo>
                <a:lnTo>
                  <a:pt x="6185" y="21921"/>
                </a:lnTo>
                <a:cubicBezTo>
                  <a:pt x="1562" y="24588"/>
                  <a:pt x="0" y="30468"/>
                  <a:pt x="2654" y="35065"/>
                </a:cubicBezTo>
                <a:cubicBezTo>
                  <a:pt x="4432" y="38151"/>
                  <a:pt x="7670" y="39878"/>
                  <a:pt x="11010" y="39878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25" name="Freeform 22525"/>
          <p:cNvSpPr/>
          <p:nvPr/>
        </p:nvSpPr>
        <p:spPr>
          <a:xfrm>
            <a:off x="3084398" y="4849780"/>
            <a:ext cx="41287" cy="53949"/>
          </a:xfrm>
          <a:custGeom>
            <a:avLst/>
            <a:gdLst/>
            <a:ahLst/>
            <a:cxnLst/>
            <a:rect l="0" t="0" r="0" b="0"/>
            <a:pathLst>
              <a:path w="41287" h="53949">
                <a:moveTo>
                  <a:pt x="21945" y="49136"/>
                </a:moveTo>
                <a:cubicBezTo>
                  <a:pt x="23735" y="52222"/>
                  <a:pt x="26974" y="53949"/>
                  <a:pt x="30301" y="53949"/>
                </a:cubicBezTo>
                <a:cubicBezTo>
                  <a:pt x="31939" y="53949"/>
                  <a:pt x="33590" y="53530"/>
                  <a:pt x="35102" y="52653"/>
                </a:cubicBezTo>
                <a:cubicBezTo>
                  <a:pt x="39712" y="49999"/>
                  <a:pt x="41287" y="44107"/>
                  <a:pt x="38632" y="39523"/>
                </a:cubicBezTo>
                <a:lnTo>
                  <a:pt x="19355" y="6185"/>
                </a:lnTo>
                <a:cubicBezTo>
                  <a:pt x="16688" y="1575"/>
                  <a:pt x="10795" y="0"/>
                  <a:pt x="6197" y="2667"/>
                </a:cubicBezTo>
                <a:cubicBezTo>
                  <a:pt x="1575" y="5321"/>
                  <a:pt x="0" y="11214"/>
                  <a:pt x="2667" y="15799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26" name="Freeform 22526"/>
          <p:cNvSpPr/>
          <p:nvPr/>
        </p:nvSpPr>
        <p:spPr>
          <a:xfrm>
            <a:off x="3286808" y="4849772"/>
            <a:ext cx="41286" cy="53948"/>
          </a:xfrm>
          <a:custGeom>
            <a:avLst/>
            <a:gdLst/>
            <a:ahLst/>
            <a:cxnLst/>
            <a:rect l="0" t="0" r="0" b="0"/>
            <a:pathLst>
              <a:path w="41286" h="53948">
                <a:moveTo>
                  <a:pt x="6184" y="52666"/>
                </a:moveTo>
                <a:cubicBezTo>
                  <a:pt x="7695" y="53542"/>
                  <a:pt x="9359" y="53948"/>
                  <a:pt x="10984" y="53948"/>
                </a:cubicBezTo>
                <a:cubicBezTo>
                  <a:pt x="14324" y="53948"/>
                  <a:pt x="17563" y="52235"/>
                  <a:pt x="19341" y="49149"/>
                </a:cubicBezTo>
                <a:lnTo>
                  <a:pt x="38619" y="15811"/>
                </a:lnTo>
                <a:cubicBezTo>
                  <a:pt x="41286" y="11214"/>
                  <a:pt x="39712" y="5321"/>
                  <a:pt x="35101" y="2667"/>
                </a:cubicBezTo>
                <a:cubicBezTo>
                  <a:pt x="30479" y="0"/>
                  <a:pt x="24599" y="1587"/>
                  <a:pt x="21919" y="6197"/>
                </a:cubicBezTo>
                <a:lnTo>
                  <a:pt x="2654" y="39522"/>
                </a:lnTo>
                <a:cubicBezTo>
                  <a:pt x="0" y="44119"/>
                  <a:pt x="1562" y="50012"/>
                  <a:pt x="6184" y="52666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27" name="Freeform 22527"/>
          <p:cNvSpPr/>
          <p:nvPr/>
        </p:nvSpPr>
        <p:spPr>
          <a:xfrm>
            <a:off x="3003274" y="4930782"/>
            <a:ext cx="55396" cy="39864"/>
          </a:xfrm>
          <a:custGeom>
            <a:avLst/>
            <a:gdLst/>
            <a:ahLst/>
            <a:cxnLst/>
            <a:rect l="0" t="0" r="0" b="0"/>
            <a:pathLst>
              <a:path w="55396" h="39864">
                <a:moveTo>
                  <a:pt x="49212" y="21907"/>
                </a:moveTo>
                <a:lnTo>
                  <a:pt x="15824" y="2654"/>
                </a:lnTo>
                <a:cubicBezTo>
                  <a:pt x="11201" y="0"/>
                  <a:pt x="5321" y="1587"/>
                  <a:pt x="2654" y="6185"/>
                </a:cubicBezTo>
                <a:cubicBezTo>
                  <a:pt x="0" y="10795"/>
                  <a:pt x="1575" y="16662"/>
                  <a:pt x="6185" y="19342"/>
                </a:cubicBezTo>
                <a:lnTo>
                  <a:pt x="39561" y="38569"/>
                </a:lnTo>
                <a:cubicBezTo>
                  <a:pt x="41085" y="39445"/>
                  <a:pt x="42748" y="39864"/>
                  <a:pt x="44387" y="39864"/>
                </a:cubicBezTo>
                <a:cubicBezTo>
                  <a:pt x="47714" y="39864"/>
                  <a:pt x="50951" y="38137"/>
                  <a:pt x="52729" y="35051"/>
                </a:cubicBezTo>
                <a:cubicBezTo>
                  <a:pt x="55396" y="30454"/>
                  <a:pt x="53822" y="24561"/>
                  <a:pt x="49212" y="2190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28" name="Freeform 22528"/>
          <p:cNvSpPr/>
          <p:nvPr/>
        </p:nvSpPr>
        <p:spPr>
          <a:xfrm>
            <a:off x="3353832" y="5132852"/>
            <a:ext cx="55383" cy="39864"/>
          </a:xfrm>
          <a:custGeom>
            <a:avLst/>
            <a:gdLst/>
            <a:ahLst/>
            <a:cxnLst/>
            <a:rect l="0" t="0" r="0" b="0"/>
            <a:pathLst>
              <a:path w="55383" h="39864">
                <a:moveTo>
                  <a:pt x="49199" y="21907"/>
                </a:moveTo>
                <a:lnTo>
                  <a:pt x="15824" y="2654"/>
                </a:lnTo>
                <a:cubicBezTo>
                  <a:pt x="11214" y="0"/>
                  <a:pt x="5321" y="1587"/>
                  <a:pt x="2654" y="6185"/>
                </a:cubicBezTo>
                <a:cubicBezTo>
                  <a:pt x="0" y="10795"/>
                  <a:pt x="1574" y="16662"/>
                  <a:pt x="6185" y="19342"/>
                </a:cubicBezTo>
                <a:lnTo>
                  <a:pt x="39573" y="38569"/>
                </a:lnTo>
                <a:cubicBezTo>
                  <a:pt x="41084" y="39445"/>
                  <a:pt x="42748" y="39864"/>
                  <a:pt x="44374" y="39864"/>
                </a:cubicBezTo>
                <a:cubicBezTo>
                  <a:pt x="47701" y="39864"/>
                  <a:pt x="50951" y="38137"/>
                  <a:pt x="52729" y="35051"/>
                </a:cubicBezTo>
                <a:cubicBezTo>
                  <a:pt x="55383" y="30454"/>
                  <a:pt x="53821" y="24561"/>
                  <a:pt x="49199" y="21907"/>
                </a:cubicBezTo>
              </a:path>
            </a:pathLst>
          </a:custGeom>
          <a:solidFill>
            <a:srgbClr val="37353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2529" name="Picture 22529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87533" y="4933898"/>
            <a:ext cx="237429" cy="237070"/>
          </a:xfrm>
          <a:prstGeom prst="rect">
            <a:avLst/>
          </a:prstGeom>
          <a:noFill/>
        </p:spPr>
      </p:pic>
      <p:sp>
        <p:nvSpPr>
          <p:cNvPr id="22530" name="Freeform 22530"/>
          <p:cNvSpPr/>
          <p:nvPr/>
        </p:nvSpPr>
        <p:spPr>
          <a:xfrm>
            <a:off x="3186972" y="5033190"/>
            <a:ext cx="38556" cy="38493"/>
          </a:xfrm>
          <a:custGeom>
            <a:avLst/>
            <a:gdLst/>
            <a:ahLst/>
            <a:cxnLst/>
            <a:rect l="0" t="0" r="0" b="0"/>
            <a:pathLst>
              <a:path w="38556" h="38493">
                <a:moveTo>
                  <a:pt x="19278" y="0"/>
                </a:moveTo>
                <a:cubicBezTo>
                  <a:pt x="8649" y="0"/>
                  <a:pt x="0" y="8636"/>
                  <a:pt x="0" y="19253"/>
                </a:cubicBezTo>
                <a:cubicBezTo>
                  <a:pt x="0" y="29857"/>
                  <a:pt x="8649" y="38493"/>
                  <a:pt x="19278" y="38493"/>
                </a:cubicBezTo>
                <a:cubicBezTo>
                  <a:pt x="29907" y="38493"/>
                  <a:pt x="38556" y="29857"/>
                  <a:pt x="38556" y="19253"/>
                </a:cubicBezTo>
                <a:cubicBezTo>
                  <a:pt x="38556" y="8636"/>
                  <a:pt x="29907" y="0"/>
                  <a:pt x="19278" y="0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31" name="Freeform 22531"/>
          <p:cNvSpPr/>
          <p:nvPr/>
        </p:nvSpPr>
        <p:spPr>
          <a:xfrm>
            <a:off x="3158062" y="5196773"/>
            <a:ext cx="96367" cy="57720"/>
          </a:xfrm>
          <a:custGeom>
            <a:avLst/>
            <a:gdLst/>
            <a:ahLst/>
            <a:cxnLst/>
            <a:rect l="0" t="0" r="0" b="0"/>
            <a:pathLst>
              <a:path w="96367" h="57720">
                <a:moveTo>
                  <a:pt x="0" y="48107"/>
                </a:moveTo>
                <a:cubicBezTo>
                  <a:pt x="0" y="53402"/>
                  <a:pt x="4330" y="57720"/>
                  <a:pt x="9626" y="57720"/>
                </a:cubicBezTo>
                <a:lnTo>
                  <a:pt x="86728" y="57720"/>
                </a:lnTo>
                <a:cubicBezTo>
                  <a:pt x="92049" y="57720"/>
                  <a:pt x="96367" y="53402"/>
                  <a:pt x="96367" y="48107"/>
                </a:cubicBezTo>
                <a:lnTo>
                  <a:pt x="96367" y="0"/>
                </a:lnTo>
                <a:lnTo>
                  <a:pt x="0" y="0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2532" name="Picture 22532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60700" y="4914900"/>
            <a:ext cx="279400" cy="279400"/>
          </a:xfrm>
          <a:prstGeom prst="rect">
            <a:avLst/>
          </a:prstGeom>
          <a:noFill/>
        </p:spPr>
      </p:pic>
      <p:sp>
        <p:nvSpPr>
          <p:cNvPr id="22533" name="Freeform 22533"/>
          <p:cNvSpPr/>
          <p:nvPr/>
        </p:nvSpPr>
        <p:spPr>
          <a:xfrm>
            <a:off x="3189651" y="5273756"/>
            <a:ext cx="33196" cy="9613"/>
          </a:xfrm>
          <a:custGeom>
            <a:avLst/>
            <a:gdLst/>
            <a:ahLst/>
            <a:cxnLst/>
            <a:rect l="0" t="0" r="0" b="0"/>
            <a:pathLst>
              <a:path w="33196" h="9613">
                <a:moveTo>
                  <a:pt x="16598" y="9613"/>
                </a:moveTo>
                <a:cubicBezTo>
                  <a:pt x="23697" y="9613"/>
                  <a:pt x="29844" y="5727"/>
                  <a:pt x="33196" y="0"/>
                </a:cubicBezTo>
                <a:lnTo>
                  <a:pt x="0" y="0"/>
                </a:lnTo>
                <a:cubicBezTo>
                  <a:pt x="3352" y="5727"/>
                  <a:pt x="9499" y="9613"/>
                  <a:pt x="16598" y="9613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34" name="Freeform 22534"/>
          <p:cNvSpPr/>
          <p:nvPr/>
        </p:nvSpPr>
        <p:spPr>
          <a:xfrm>
            <a:off x="4457700" y="2764333"/>
            <a:ext cx="342900" cy="2286000"/>
          </a:xfrm>
          <a:custGeom>
            <a:avLst/>
            <a:gdLst/>
            <a:ahLst/>
            <a:cxnLst/>
            <a:rect l="0" t="0" r="0" b="0"/>
            <a:pathLst>
              <a:path w="342900" h="2286000">
                <a:moveTo>
                  <a:pt x="342900" y="0"/>
                </a:moveTo>
                <a:lnTo>
                  <a:pt x="0" y="0"/>
                </a:lnTo>
                <a:lnTo>
                  <a:pt x="0" y="2286000"/>
                </a:lnTo>
                <a:lnTo>
                  <a:pt x="342900" y="2286000"/>
                </a:lnTo>
                <a:lnTo>
                  <a:pt x="3429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35" name="Freeform 22535"/>
          <p:cNvSpPr/>
          <p:nvPr/>
        </p:nvSpPr>
        <p:spPr>
          <a:xfrm>
            <a:off x="4405884" y="2824531"/>
            <a:ext cx="330200" cy="2273300"/>
          </a:xfrm>
          <a:custGeom>
            <a:avLst/>
            <a:gdLst/>
            <a:ahLst/>
            <a:cxnLst/>
            <a:rect l="0" t="0" r="0" b="0"/>
            <a:pathLst>
              <a:path w="330200" h="2273300">
                <a:moveTo>
                  <a:pt x="330200" y="0"/>
                </a:moveTo>
                <a:lnTo>
                  <a:pt x="0" y="0"/>
                </a:lnTo>
                <a:lnTo>
                  <a:pt x="0" y="2273300"/>
                </a:lnTo>
                <a:lnTo>
                  <a:pt x="330200" y="2273300"/>
                </a:lnTo>
                <a:lnTo>
                  <a:pt x="330200" y="0"/>
                </a:lnTo>
                <a:close/>
              </a:path>
            </a:pathLst>
          </a:custGeom>
          <a:noFill/>
          <a:ln w="12700" cap="flat" cmpd="sng">
            <a:solidFill>
              <a:srgbClr val="373535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36" name="Rectangle 22536"/>
          <p:cNvSpPr/>
          <p:nvPr/>
        </p:nvSpPr>
        <p:spPr>
          <a:xfrm>
            <a:off x="2217420" y="5007566"/>
            <a:ext cx="775969" cy="323037"/>
          </a:xfrm>
          <a:prstGeom prst="rect">
            <a:avLst/>
          </a:prstGeom>
        </p:spPr>
      </p:sp>
      <p:sp>
        <p:nvSpPr>
          <p:cNvPr id="22537" name="Freeform 22537"/>
          <p:cNvSpPr/>
          <p:nvPr/>
        </p:nvSpPr>
        <p:spPr>
          <a:xfrm>
            <a:off x="2226564" y="5069237"/>
            <a:ext cx="67564" cy="89916"/>
          </a:xfrm>
          <a:custGeom>
            <a:avLst/>
            <a:gdLst/>
            <a:ahLst/>
            <a:cxnLst/>
            <a:rect l="0" t="0" r="0" b="0"/>
            <a:pathLst>
              <a:path w="67564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486400"/>
                </a:lnTo>
                <a:lnTo>
                  <a:pt x="3429000" y="5486400"/>
                </a:lnTo>
                <a:cubicBezTo>
                  <a:pt x="5321300" y="5486400"/>
                  <a:pt x="6756400" y="4838700"/>
                  <a:pt x="6756400" y="2730500"/>
                </a:cubicBezTo>
                <a:cubicBezTo>
                  <a:pt x="6756400" y="596900"/>
                  <a:pt x="5207000" y="0"/>
                  <a:pt x="33401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2997200" y="1676400"/>
                </a:lnTo>
                <a:cubicBezTo>
                  <a:pt x="3759200" y="1676400"/>
                  <a:pt x="4699000" y="1803400"/>
                  <a:pt x="4699000" y="2730500"/>
                </a:cubicBezTo>
                <a:cubicBezTo>
                  <a:pt x="4699000" y="3568700"/>
                  <a:pt x="4000500" y="3810000"/>
                  <a:pt x="3302000" y="3810000"/>
                </a:cubicBezTo>
                <a:lnTo>
                  <a:pt x="1981200" y="3810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38" name="Freeform 22538"/>
          <p:cNvSpPr/>
          <p:nvPr/>
        </p:nvSpPr>
        <p:spPr>
          <a:xfrm>
            <a:off x="2306574" y="5069237"/>
            <a:ext cx="72136" cy="89916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39" name="Freeform 22539"/>
          <p:cNvSpPr/>
          <p:nvPr/>
        </p:nvSpPr>
        <p:spPr>
          <a:xfrm>
            <a:off x="2384044" y="5066951"/>
            <a:ext cx="97028" cy="94488"/>
          </a:xfrm>
          <a:custGeom>
            <a:avLst/>
            <a:gdLst/>
            <a:ahLst/>
            <a:cxnLst/>
            <a:rect l="0" t="0" r="0" b="0"/>
            <a:pathLst>
              <a:path w="9702800" h="9448800">
                <a:moveTo>
                  <a:pt x="0" y="4724400"/>
                </a:moveTo>
                <a:cubicBezTo>
                  <a:pt x="0" y="7607300"/>
                  <a:pt x="2044700" y="9448800"/>
                  <a:pt x="4851400" y="9448800"/>
                </a:cubicBezTo>
                <a:cubicBezTo>
                  <a:pt x="7658100" y="9448800"/>
                  <a:pt x="9702800" y="7607300"/>
                  <a:pt x="9702800" y="4724400"/>
                </a:cubicBezTo>
                <a:cubicBezTo>
                  <a:pt x="9702800" y="1841500"/>
                  <a:pt x="76581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lose/>
                <a:moveTo>
                  <a:pt x="2057400" y="4724400"/>
                </a:moveTo>
                <a:cubicBezTo>
                  <a:pt x="2057400" y="3048000"/>
                  <a:pt x="3162300" y="1828800"/>
                  <a:pt x="4851400" y="1828800"/>
                </a:cubicBezTo>
                <a:cubicBezTo>
                  <a:pt x="6540500" y="1828800"/>
                  <a:pt x="7645400" y="3048000"/>
                  <a:pt x="7645400" y="4724400"/>
                </a:cubicBezTo>
                <a:cubicBezTo>
                  <a:pt x="7645400" y="6400800"/>
                  <a:pt x="65405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40" name="Freeform 22540"/>
          <p:cNvSpPr/>
          <p:nvPr/>
        </p:nvSpPr>
        <p:spPr>
          <a:xfrm>
            <a:off x="2489708" y="5066951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41" name="Freeform 22541"/>
          <p:cNvSpPr/>
          <p:nvPr/>
        </p:nvSpPr>
        <p:spPr>
          <a:xfrm>
            <a:off x="2593340" y="5069237"/>
            <a:ext cx="72136" cy="89916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42" name="Freeform 22542"/>
          <p:cNvSpPr/>
          <p:nvPr/>
        </p:nvSpPr>
        <p:spPr>
          <a:xfrm>
            <a:off x="2666365" y="5069237"/>
            <a:ext cx="94361" cy="89916"/>
          </a:xfrm>
          <a:custGeom>
            <a:avLst/>
            <a:gdLst/>
            <a:ahLst/>
            <a:cxnLst/>
            <a:rect l="0" t="0" r="0" b="0"/>
            <a:pathLst>
              <a:path w="9436100" h="8991600">
                <a:moveTo>
                  <a:pt x="0" y="8991600"/>
                </a:moveTo>
                <a:lnTo>
                  <a:pt x="2184400" y="8991600"/>
                </a:lnTo>
                <a:lnTo>
                  <a:pt x="2933700" y="7086600"/>
                </a:lnTo>
                <a:lnTo>
                  <a:pt x="6426200" y="7086600"/>
                </a:lnTo>
                <a:lnTo>
                  <a:pt x="7200900" y="8991600"/>
                </a:lnTo>
                <a:lnTo>
                  <a:pt x="9436100" y="8991600"/>
                </a:lnTo>
                <a:lnTo>
                  <a:pt x="5524500" y="0"/>
                </a:lnTo>
                <a:lnTo>
                  <a:pt x="3886200" y="0"/>
                </a:lnTo>
                <a:close/>
                <a:moveTo>
                  <a:pt x="5753100" y="5410200"/>
                </a:moveTo>
                <a:lnTo>
                  <a:pt x="3556000" y="5410200"/>
                </a:lnTo>
                <a:lnTo>
                  <a:pt x="4648200" y="2616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43" name="Freeform 22543"/>
          <p:cNvSpPr/>
          <p:nvPr/>
        </p:nvSpPr>
        <p:spPr>
          <a:xfrm>
            <a:off x="2769743" y="5069237"/>
            <a:ext cx="101600" cy="89916"/>
          </a:xfrm>
          <a:custGeom>
            <a:avLst/>
            <a:gdLst/>
            <a:ahLst/>
            <a:cxnLst/>
            <a:rect l="0" t="0" r="0" b="0"/>
            <a:pathLst>
              <a:path w="101600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2095500"/>
                </a:lnTo>
                <a:lnTo>
                  <a:pt x="2006600" y="2095500"/>
                </a:lnTo>
                <a:lnTo>
                  <a:pt x="4279900" y="8991600"/>
                </a:lnTo>
                <a:lnTo>
                  <a:pt x="5791200" y="8991600"/>
                </a:lnTo>
                <a:lnTo>
                  <a:pt x="8153400" y="2095500"/>
                </a:lnTo>
                <a:lnTo>
                  <a:pt x="8178800" y="2095500"/>
                </a:lnTo>
                <a:lnTo>
                  <a:pt x="8178800" y="8991600"/>
                </a:lnTo>
                <a:lnTo>
                  <a:pt x="10160000" y="8991600"/>
                </a:lnTo>
                <a:lnTo>
                  <a:pt x="10160000" y="0"/>
                </a:lnTo>
                <a:lnTo>
                  <a:pt x="7175500" y="0"/>
                </a:lnTo>
                <a:lnTo>
                  <a:pt x="5092700" y="5867400"/>
                </a:lnTo>
                <a:lnTo>
                  <a:pt x="5067300" y="5867400"/>
                </a:lnTo>
                <a:lnTo>
                  <a:pt x="2997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44" name="Freeform 22544"/>
          <p:cNvSpPr/>
          <p:nvPr/>
        </p:nvSpPr>
        <p:spPr>
          <a:xfrm>
            <a:off x="2226564" y="5208937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45" name="Freeform 22545"/>
          <p:cNvSpPr/>
          <p:nvPr/>
        </p:nvSpPr>
        <p:spPr>
          <a:xfrm>
            <a:off x="2322703" y="5208937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46" name="Freeform 22546"/>
          <p:cNvSpPr/>
          <p:nvPr/>
        </p:nvSpPr>
        <p:spPr>
          <a:xfrm>
            <a:off x="2355723" y="5206651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47" name="Freeform 22547"/>
          <p:cNvSpPr/>
          <p:nvPr/>
        </p:nvSpPr>
        <p:spPr>
          <a:xfrm>
            <a:off x="2459355" y="5208937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48" name="Freeform 22548"/>
          <p:cNvSpPr/>
          <p:nvPr/>
        </p:nvSpPr>
        <p:spPr>
          <a:xfrm>
            <a:off x="2556510" y="5208937"/>
            <a:ext cx="56515" cy="89916"/>
          </a:xfrm>
          <a:custGeom>
            <a:avLst/>
            <a:gdLst/>
            <a:ahLst/>
            <a:cxnLst/>
            <a:rect l="0" t="0" r="0" b="0"/>
            <a:pathLst>
              <a:path w="5651500" h="8991600">
                <a:moveTo>
                  <a:pt x="0" y="8991600"/>
                </a:moveTo>
                <a:lnTo>
                  <a:pt x="5651500" y="8991600"/>
                </a:lnTo>
                <a:lnTo>
                  <a:pt x="5651500" y="7162800"/>
                </a:lnTo>
                <a:lnTo>
                  <a:pt x="1981200" y="716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49" name="Freeform 22549"/>
          <p:cNvSpPr/>
          <p:nvPr/>
        </p:nvSpPr>
        <p:spPr>
          <a:xfrm>
            <a:off x="2623692" y="5208937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50" name="Freeform 22550"/>
          <p:cNvSpPr/>
          <p:nvPr/>
        </p:nvSpPr>
        <p:spPr>
          <a:xfrm>
            <a:off x="2656713" y="5206651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51" name="Freeform 22551"/>
          <p:cNvSpPr/>
          <p:nvPr/>
        </p:nvSpPr>
        <p:spPr>
          <a:xfrm>
            <a:off x="2760345" y="5208937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52" name="Freeform 22552"/>
          <p:cNvSpPr/>
          <p:nvPr/>
        </p:nvSpPr>
        <p:spPr>
          <a:xfrm>
            <a:off x="2848483" y="5208937"/>
            <a:ext cx="71120" cy="89916"/>
          </a:xfrm>
          <a:custGeom>
            <a:avLst/>
            <a:gdLst/>
            <a:ahLst/>
            <a:cxnLst/>
            <a:rect l="0" t="0" r="0" b="0"/>
            <a:pathLst>
              <a:path w="7112000" h="8991600">
                <a:moveTo>
                  <a:pt x="2565400" y="8991600"/>
                </a:moveTo>
                <a:lnTo>
                  <a:pt x="4546600" y="8991600"/>
                </a:lnTo>
                <a:lnTo>
                  <a:pt x="4546600" y="1752600"/>
                </a:lnTo>
                <a:lnTo>
                  <a:pt x="7112000" y="1752600"/>
                </a:lnTo>
                <a:lnTo>
                  <a:pt x="7112000" y="0"/>
                </a:lnTo>
                <a:lnTo>
                  <a:pt x="0" y="0"/>
                </a:lnTo>
                <a:lnTo>
                  <a:pt x="0" y="1752600"/>
                </a:lnTo>
                <a:lnTo>
                  <a:pt x="2565400" y="17526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53" name="Freeform 22553"/>
          <p:cNvSpPr/>
          <p:nvPr/>
        </p:nvSpPr>
        <p:spPr>
          <a:xfrm>
            <a:off x="2922905" y="5206651"/>
            <a:ext cx="64897" cy="94488"/>
          </a:xfrm>
          <a:custGeom>
            <a:avLst/>
            <a:gdLst/>
            <a:ahLst/>
            <a:cxnLst/>
            <a:rect l="0" t="0" r="0" b="0"/>
            <a:pathLst>
              <a:path w="6489700" h="9448800">
                <a:moveTo>
                  <a:pt x="6477000" y="939800"/>
                </a:moveTo>
                <a:cubicBezTo>
                  <a:pt x="5715000" y="266700"/>
                  <a:pt x="4737100" y="0"/>
                  <a:pt x="3721100" y="0"/>
                </a:cubicBezTo>
                <a:cubicBezTo>
                  <a:pt x="1955800" y="0"/>
                  <a:pt x="292100" y="1003300"/>
                  <a:pt x="292100" y="2921000"/>
                </a:cubicBezTo>
                <a:cubicBezTo>
                  <a:pt x="292100" y="5918200"/>
                  <a:pt x="4508500" y="5029200"/>
                  <a:pt x="4508500" y="6680200"/>
                </a:cubicBezTo>
                <a:cubicBezTo>
                  <a:pt x="4508500" y="7315200"/>
                  <a:pt x="3784600" y="7620000"/>
                  <a:pt x="3136900" y="7620000"/>
                </a:cubicBezTo>
                <a:cubicBezTo>
                  <a:pt x="2476500" y="7620000"/>
                  <a:pt x="1816100" y="7302500"/>
                  <a:pt x="1409700" y="6769100"/>
                </a:cubicBezTo>
                <a:lnTo>
                  <a:pt x="0" y="8318500"/>
                </a:lnTo>
                <a:cubicBezTo>
                  <a:pt x="850900" y="9105900"/>
                  <a:pt x="1866900" y="9448800"/>
                  <a:pt x="3022600" y="9448800"/>
                </a:cubicBezTo>
                <a:cubicBezTo>
                  <a:pt x="4876800" y="9448800"/>
                  <a:pt x="6489700" y="8496300"/>
                  <a:pt x="6489700" y="6489700"/>
                </a:cubicBezTo>
                <a:cubicBezTo>
                  <a:pt x="6489700" y="3340100"/>
                  <a:pt x="2349500" y="4394200"/>
                  <a:pt x="2349500" y="2755900"/>
                </a:cubicBezTo>
                <a:cubicBezTo>
                  <a:pt x="2349500" y="2082800"/>
                  <a:pt x="3124200" y="1828800"/>
                  <a:pt x="3683000" y="1828800"/>
                </a:cubicBezTo>
                <a:cubicBezTo>
                  <a:pt x="4165600" y="1828800"/>
                  <a:pt x="4800600" y="2019300"/>
                  <a:pt x="5118100" y="24257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54" name="Rectangle 22554"/>
          <p:cNvSpPr/>
          <p:nvPr/>
        </p:nvSpPr>
        <p:spPr>
          <a:xfrm>
            <a:off x="2918079" y="5007566"/>
            <a:ext cx="37592" cy="183337"/>
          </a:xfrm>
          <a:prstGeom prst="rect">
            <a:avLst/>
          </a:prstGeom>
        </p:spPr>
      </p:sp>
      <p:sp>
        <p:nvSpPr>
          <p:cNvPr id="22555" name="Rectangle 22555"/>
          <p:cNvSpPr/>
          <p:nvPr/>
        </p:nvSpPr>
        <p:spPr>
          <a:xfrm>
            <a:off x="2217420" y="5375632"/>
            <a:ext cx="2065172" cy="318050"/>
          </a:xfrm>
          <a:prstGeom prst="rect">
            <a:avLst/>
          </a:prstGeom>
        </p:spPr>
      </p:sp>
      <p:sp>
        <p:nvSpPr>
          <p:cNvPr id="22556" name="Freeform 22556"/>
          <p:cNvSpPr/>
          <p:nvPr/>
        </p:nvSpPr>
        <p:spPr>
          <a:xfrm>
            <a:off x="2225763" y="5447710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57" name="Freeform 22557"/>
          <p:cNvSpPr/>
          <p:nvPr/>
        </p:nvSpPr>
        <p:spPr>
          <a:xfrm>
            <a:off x="2331720" y="5427479"/>
            <a:ext cx="107899" cy="80924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58" name="Freeform 22558"/>
          <p:cNvSpPr/>
          <p:nvPr/>
        </p:nvSpPr>
        <p:spPr>
          <a:xfrm>
            <a:off x="2443048" y="545353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59" name="Freeform 22559"/>
          <p:cNvSpPr/>
          <p:nvPr/>
        </p:nvSpPr>
        <p:spPr>
          <a:xfrm>
            <a:off x="2513914" y="545353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60" name="Freeform 22560"/>
          <p:cNvSpPr/>
          <p:nvPr/>
        </p:nvSpPr>
        <p:spPr>
          <a:xfrm>
            <a:off x="2551518" y="5421992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61" name="Freeform 22561"/>
          <p:cNvSpPr/>
          <p:nvPr/>
        </p:nvSpPr>
        <p:spPr>
          <a:xfrm>
            <a:off x="2602153" y="545353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62" name="Freeform 22562"/>
          <p:cNvSpPr/>
          <p:nvPr/>
        </p:nvSpPr>
        <p:spPr>
          <a:xfrm>
            <a:off x="2687078" y="542199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63" name="Freeform 22563"/>
          <p:cNvSpPr/>
          <p:nvPr/>
        </p:nvSpPr>
        <p:spPr>
          <a:xfrm>
            <a:off x="2750515" y="5454911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64" name="Freeform 22564"/>
          <p:cNvSpPr/>
          <p:nvPr/>
        </p:nvSpPr>
        <p:spPr>
          <a:xfrm>
            <a:off x="2841040" y="545353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65" name="Freeform 22565"/>
          <p:cNvSpPr/>
          <p:nvPr/>
        </p:nvSpPr>
        <p:spPr>
          <a:xfrm>
            <a:off x="2911564" y="545491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66" name="Freeform 22566"/>
          <p:cNvSpPr/>
          <p:nvPr/>
        </p:nvSpPr>
        <p:spPr>
          <a:xfrm>
            <a:off x="2975457" y="545353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67" name="Freeform 22567"/>
          <p:cNvSpPr/>
          <p:nvPr/>
        </p:nvSpPr>
        <p:spPr>
          <a:xfrm>
            <a:off x="3040379" y="545353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68" name="Freeform 22568"/>
          <p:cNvSpPr/>
          <p:nvPr/>
        </p:nvSpPr>
        <p:spPr>
          <a:xfrm>
            <a:off x="3086900" y="543982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69" name="Freeform 22569"/>
          <p:cNvSpPr/>
          <p:nvPr/>
        </p:nvSpPr>
        <p:spPr>
          <a:xfrm>
            <a:off x="3131477" y="545491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70" name="Freeform 22570"/>
          <p:cNvSpPr/>
          <p:nvPr/>
        </p:nvSpPr>
        <p:spPr>
          <a:xfrm>
            <a:off x="3191370" y="542199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71" name="Freeform 22571"/>
          <p:cNvSpPr/>
          <p:nvPr/>
        </p:nvSpPr>
        <p:spPr>
          <a:xfrm>
            <a:off x="3264865" y="542885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72" name="Freeform 22572"/>
          <p:cNvSpPr/>
          <p:nvPr/>
        </p:nvSpPr>
        <p:spPr>
          <a:xfrm>
            <a:off x="3289554" y="5453539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73" name="Freeform 22573"/>
          <p:cNvSpPr/>
          <p:nvPr/>
        </p:nvSpPr>
        <p:spPr>
          <a:xfrm>
            <a:off x="3385223" y="5420621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74" name="Freeform 22574"/>
          <p:cNvSpPr/>
          <p:nvPr/>
        </p:nvSpPr>
        <p:spPr>
          <a:xfrm>
            <a:off x="3422942" y="545353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75" name="Freeform 22575"/>
          <p:cNvSpPr/>
          <p:nvPr/>
        </p:nvSpPr>
        <p:spPr>
          <a:xfrm>
            <a:off x="3482263" y="545331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76" name="Freeform 22576"/>
          <p:cNvSpPr/>
          <p:nvPr/>
        </p:nvSpPr>
        <p:spPr>
          <a:xfrm>
            <a:off x="3540099" y="545491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77" name="Freeform 22577"/>
          <p:cNvSpPr/>
          <p:nvPr/>
        </p:nvSpPr>
        <p:spPr>
          <a:xfrm>
            <a:off x="3605364" y="542199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78" name="Freeform 22578"/>
          <p:cNvSpPr/>
          <p:nvPr/>
        </p:nvSpPr>
        <p:spPr>
          <a:xfrm>
            <a:off x="3624453" y="543982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79" name="Freeform 22579"/>
          <p:cNvSpPr/>
          <p:nvPr/>
        </p:nvSpPr>
        <p:spPr>
          <a:xfrm>
            <a:off x="3662629" y="5454911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80" name="Freeform 22580"/>
          <p:cNvSpPr/>
          <p:nvPr/>
        </p:nvSpPr>
        <p:spPr>
          <a:xfrm>
            <a:off x="3753154" y="5453539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81" name="Freeform 22581"/>
          <p:cNvSpPr/>
          <p:nvPr/>
        </p:nvSpPr>
        <p:spPr>
          <a:xfrm>
            <a:off x="3815562" y="545353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82" name="Freeform 22582"/>
          <p:cNvSpPr/>
          <p:nvPr/>
        </p:nvSpPr>
        <p:spPr>
          <a:xfrm>
            <a:off x="3848344" y="545353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83" name="Freeform 22583"/>
          <p:cNvSpPr/>
          <p:nvPr/>
        </p:nvSpPr>
        <p:spPr>
          <a:xfrm>
            <a:off x="3946413" y="542885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84" name="Freeform 22584"/>
          <p:cNvSpPr/>
          <p:nvPr/>
        </p:nvSpPr>
        <p:spPr>
          <a:xfrm>
            <a:off x="3973273" y="545353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85" name="Freeform 22585"/>
          <p:cNvSpPr/>
          <p:nvPr/>
        </p:nvSpPr>
        <p:spPr>
          <a:xfrm>
            <a:off x="2339949" y="558121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86" name="Freeform 22586"/>
          <p:cNvSpPr/>
          <p:nvPr/>
        </p:nvSpPr>
        <p:spPr>
          <a:xfrm>
            <a:off x="2366810" y="560590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87" name="Freeform 22587"/>
          <p:cNvSpPr/>
          <p:nvPr/>
        </p:nvSpPr>
        <p:spPr>
          <a:xfrm>
            <a:off x="2424303" y="559218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88" name="Freeform 22588"/>
          <p:cNvSpPr/>
          <p:nvPr/>
        </p:nvSpPr>
        <p:spPr>
          <a:xfrm>
            <a:off x="2466136" y="560590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89" name="Freeform 22589"/>
          <p:cNvSpPr/>
          <p:nvPr/>
        </p:nvSpPr>
        <p:spPr>
          <a:xfrm>
            <a:off x="2532773" y="560590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90" name="Freeform 22590"/>
          <p:cNvSpPr/>
          <p:nvPr/>
        </p:nvSpPr>
        <p:spPr>
          <a:xfrm>
            <a:off x="2571864" y="560590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91" name="Freeform 22591"/>
          <p:cNvSpPr/>
          <p:nvPr/>
        </p:nvSpPr>
        <p:spPr>
          <a:xfrm>
            <a:off x="2633243" y="560590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92" name="Freeform 22592"/>
          <p:cNvSpPr/>
          <p:nvPr/>
        </p:nvSpPr>
        <p:spPr>
          <a:xfrm>
            <a:off x="2688679" y="559218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93" name="Freeform 22593"/>
          <p:cNvSpPr/>
          <p:nvPr/>
        </p:nvSpPr>
        <p:spPr>
          <a:xfrm>
            <a:off x="2733255" y="558121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94" name="Freeform 22594"/>
          <p:cNvSpPr/>
          <p:nvPr/>
        </p:nvSpPr>
        <p:spPr>
          <a:xfrm>
            <a:off x="2757944" y="560590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95" name="Freeform 22595"/>
          <p:cNvSpPr/>
          <p:nvPr/>
        </p:nvSpPr>
        <p:spPr>
          <a:xfrm>
            <a:off x="2827896" y="560590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96" name="Freeform 22596"/>
          <p:cNvSpPr/>
          <p:nvPr/>
        </p:nvSpPr>
        <p:spPr>
          <a:xfrm>
            <a:off x="2889275" y="5605901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97" name="Freeform 22597"/>
          <p:cNvSpPr/>
          <p:nvPr/>
        </p:nvSpPr>
        <p:spPr>
          <a:xfrm>
            <a:off x="2953054" y="557435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98" name="Freeform 22598"/>
          <p:cNvSpPr/>
          <p:nvPr/>
        </p:nvSpPr>
        <p:spPr>
          <a:xfrm>
            <a:off x="2980486" y="557435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99" name="Freeform 22599"/>
          <p:cNvSpPr/>
          <p:nvPr/>
        </p:nvSpPr>
        <p:spPr>
          <a:xfrm>
            <a:off x="2999803" y="5607273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00" name="Freeform 22600"/>
          <p:cNvSpPr/>
          <p:nvPr/>
        </p:nvSpPr>
        <p:spPr>
          <a:xfrm>
            <a:off x="3093072" y="560590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01" name="Freeform 22601"/>
          <p:cNvSpPr/>
          <p:nvPr/>
        </p:nvSpPr>
        <p:spPr>
          <a:xfrm>
            <a:off x="3163252" y="5605901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02" name="Freeform 22602"/>
          <p:cNvSpPr/>
          <p:nvPr/>
        </p:nvSpPr>
        <p:spPr>
          <a:xfrm>
            <a:off x="3196056" y="560590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03" name="Freeform 22603"/>
          <p:cNvSpPr/>
          <p:nvPr/>
        </p:nvSpPr>
        <p:spPr>
          <a:xfrm>
            <a:off x="3257893" y="560590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04" name="Freeform 22604"/>
          <p:cNvSpPr/>
          <p:nvPr/>
        </p:nvSpPr>
        <p:spPr>
          <a:xfrm>
            <a:off x="3304412" y="559218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05" name="Freeform 22605"/>
          <p:cNvSpPr/>
          <p:nvPr/>
        </p:nvSpPr>
        <p:spPr>
          <a:xfrm>
            <a:off x="3348990" y="558121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06" name="Freeform 22606"/>
          <p:cNvSpPr/>
          <p:nvPr/>
        </p:nvSpPr>
        <p:spPr>
          <a:xfrm>
            <a:off x="3373678" y="5605901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07" name="Freeform 22607"/>
          <p:cNvSpPr/>
          <p:nvPr/>
        </p:nvSpPr>
        <p:spPr>
          <a:xfrm>
            <a:off x="3446259" y="558121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08" name="Freeform 22608"/>
          <p:cNvSpPr/>
          <p:nvPr/>
        </p:nvSpPr>
        <p:spPr>
          <a:xfrm>
            <a:off x="3470948" y="560590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09" name="Freeform 22609"/>
          <p:cNvSpPr/>
          <p:nvPr/>
        </p:nvSpPr>
        <p:spPr>
          <a:xfrm>
            <a:off x="3541471" y="560727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10" name="Freeform 22610"/>
          <p:cNvSpPr/>
          <p:nvPr/>
        </p:nvSpPr>
        <p:spPr>
          <a:xfrm>
            <a:off x="3600564" y="560590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11" name="Freeform 22611"/>
          <p:cNvSpPr/>
          <p:nvPr/>
        </p:nvSpPr>
        <p:spPr>
          <a:xfrm>
            <a:off x="3682746" y="560567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12" name="Freeform 22612"/>
          <p:cNvSpPr/>
          <p:nvPr/>
        </p:nvSpPr>
        <p:spPr>
          <a:xfrm>
            <a:off x="3737838" y="560590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13" name="Freeform 22613"/>
          <p:cNvSpPr/>
          <p:nvPr/>
        </p:nvSpPr>
        <p:spPr>
          <a:xfrm>
            <a:off x="3810076" y="557435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14" name="Freeform 22614"/>
          <p:cNvSpPr/>
          <p:nvPr/>
        </p:nvSpPr>
        <p:spPr>
          <a:xfrm>
            <a:off x="3837508" y="5574354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15" name="Freeform 22615"/>
          <p:cNvSpPr/>
          <p:nvPr/>
        </p:nvSpPr>
        <p:spPr>
          <a:xfrm>
            <a:off x="3860482" y="5605901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16" name="Freeform 22616"/>
          <p:cNvSpPr/>
          <p:nvPr/>
        </p:nvSpPr>
        <p:spPr>
          <a:xfrm>
            <a:off x="3924033" y="560567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17" name="Freeform 22617"/>
          <p:cNvSpPr/>
          <p:nvPr/>
        </p:nvSpPr>
        <p:spPr>
          <a:xfrm>
            <a:off x="3975239" y="5592185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18" name="Freeform 22618"/>
          <p:cNvSpPr/>
          <p:nvPr/>
        </p:nvSpPr>
        <p:spPr>
          <a:xfrm>
            <a:off x="4019816" y="5581212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19" name="Freeform 22619"/>
          <p:cNvSpPr/>
          <p:nvPr/>
        </p:nvSpPr>
        <p:spPr>
          <a:xfrm>
            <a:off x="4044505" y="5605901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20" name="Freeform 22620"/>
          <p:cNvSpPr/>
          <p:nvPr/>
        </p:nvSpPr>
        <p:spPr>
          <a:xfrm>
            <a:off x="4114457" y="560590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21" name="Freeform 22621"/>
          <p:cNvSpPr/>
          <p:nvPr/>
        </p:nvSpPr>
        <p:spPr>
          <a:xfrm>
            <a:off x="4174121" y="5605901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22" name="Freeform 22622"/>
          <p:cNvSpPr/>
          <p:nvPr/>
        </p:nvSpPr>
        <p:spPr>
          <a:xfrm>
            <a:off x="4226471" y="5649907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23" name="Rectangle 22623"/>
          <p:cNvSpPr/>
          <p:nvPr/>
        </p:nvSpPr>
        <p:spPr>
          <a:xfrm>
            <a:off x="2331720" y="5680356"/>
            <a:ext cx="2216848" cy="622774"/>
          </a:xfrm>
          <a:prstGeom prst="rect">
            <a:avLst/>
          </a:prstGeom>
        </p:spPr>
      </p:sp>
      <p:sp>
        <p:nvSpPr>
          <p:cNvPr id="22624" name="Freeform 22624"/>
          <p:cNvSpPr/>
          <p:nvPr/>
        </p:nvSpPr>
        <p:spPr>
          <a:xfrm>
            <a:off x="2339949" y="573357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25" name="Freeform 22625"/>
          <p:cNvSpPr/>
          <p:nvPr/>
        </p:nvSpPr>
        <p:spPr>
          <a:xfrm>
            <a:off x="2366810" y="575826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26" name="Freeform 22626"/>
          <p:cNvSpPr/>
          <p:nvPr/>
        </p:nvSpPr>
        <p:spPr>
          <a:xfrm>
            <a:off x="2428189" y="575803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27" name="Freeform 22627"/>
          <p:cNvSpPr/>
          <p:nvPr/>
        </p:nvSpPr>
        <p:spPr>
          <a:xfrm>
            <a:off x="2487739" y="572671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28" name="Freeform 22628"/>
          <p:cNvSpPr/>
          <p:nvPr/>
        </p:nvSpPr>
        <p:spPr>
          <a:xfrm>
            <a:off x="2513457" y="575963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29" name="Freeform 22629"/>
          <p:cNvSpPr/>
          <p:nvPr/>
        </p:nvSpPr>
        <p:spPr>
          <a:xfrm>
            <a:off x="2573350" y="572671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30" name="Freeform 22630"/>
          <p:cNvSpPr/>
          <p:nvPr/>
        </p:nvSpPr>
        <p:spPr>
          <a:xfrm>
            <a:off x="2646845" y="573357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31" name="Freeform 22631"/>
          <p:cNvSpPr/>
          <p:nvPr/>
        </p:nvSpPr>
        <p:spPr>
          <a:xfrm>
            <a:off x="2673705" y="575826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32" name="Freeform 22632"/>
          <p:cNvSpPr/>
          <p:nvPr/>
        </p:nvSpPr>
        <p:spPr>
          <a:xfrm>
            <a:off x="2735084" y="5758263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33" name="Freeform 22633"/>
          <p:cNvSpPr/>
          <p:nvPr/>
        </p:nvSpPr>
        <p:spPr>
          <a:xfrm>
            <a:off x="2836697" y="5730145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34" name="Freeform 22634"/>
          <p:cNvSpPr/>
          <p:nvPr/>
        </p:nvSpPr>
        <p:spPr>
          <a:xfrm>
            <a:off x="2920250" y="575826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35" name="Freeform 22635"/>
          <p:cNvSpPr/>
          <p:nvPr/>
        </p:nvSpPr>
        <p:spPr>
          <a:xfrm>
            <a:off x="2951454" y="5759635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36" name="Freeform 22636"/>
          <p:cNvSpPr/>
          <p:nvPr/>
        </p:nvSpPr>
        <p:spPr>
          <a:xfrm>
            <a:off x="3008490" y="575826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37" name="Freeform 22637"/>
          <p:cNvSpPr/>
          <p:nvPr/>
        </p:nvSpPr>
        <p:spPr>
          <a:xfrm>
            <a:off x="3055010" y="574454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38" name="Freeform 22638"/>
          <p:cNvSpPr/>
          <p:nvPr/>
        </p:nvSpPr>
        <p:spPr>
          <a:xfrm>
            <a:off x="3096844" y="575826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39" name="Freeform 22639"/>
          <p:cNvSpPr/>
          <p:nvPr/>
        </p:nvSpPr>
        <p:spPr>
          <a:xfrm>
            <a:off x="3160623" y="572671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40" name="Freeform 22640"/>
          <p:cNvSpPr/>
          <p:nvPr/>
        </p:nvSpPr>
        <p:spPr>
          <a:xfrm>
            <a:off x="3220859" y="5732203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41" name="Freeform 22641"/>
          <p:cNvSpPr/>
          <p:nvPr/>
        </p:nvSpPr>
        <p:spPr>
          <a:xfrm>
            <a:off x="3290468" y="575826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42" name="Freeform 22642"/>
          <p:cNvSpPr/>
          <p:nvPr/>
        </p:nvSpPr>
        <p:spPr>
          <a:xfrm>
            <a:off x="3328073" y="573357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43" name="Freeform 22643"/>
          <p:cNvSpPr/>
          <p:nvPr/>
        </p:nvSpPr>
        <p:spPr>
          <a:xfrm>
            <a:off x="3351847" y="572671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44" name="Freeform 22644"/>
          <p:cNvSpPr/>
          <p:nvPr/>
        </p:nvSpPr>
        <p:spPr>
          <a:xfrm>
            <a:off x="3422599" y="5758263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45" name="Freeform 22645"/>
          <p:cNvSpPr/>
          <p:nvPr/>
        </p:nvSpPr>
        <p:spPr>
          <a:xfrm>
            <a:off x="3492436" y="575826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46" name="Freeform 22646"/>
          <p:cNvSpPr/>
          <p:nvPr/>
        </p:nvSpPr>
        <p:spPr>
          <a:xfrm>
            <a:off x="3554273" y="575826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47" name="Freeform 22647"/>
          <p:cNvSpPr/>
          <p:nvPr/>
        </p:nvSpPr>
        <p:spPr>
          <a:xfrm>
            <a:off x="3641941" y="5732203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48" name="Freeform 22648"/>
          <p:cNvSpPr/>
          <p:nvPr/>
        </p:nvSpPr>
        <p:spPr>
          <a:xfrm>
            <a:off x="3740925" y="575963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49" name="Freeform 22649"/>
          <p:cNvSpPr/>
          <p:nvPr/>
        </p:nvSpPr>
        <p:spPr>
          <a:xfrm>
            <a:off x="3800017" y="575826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50" name="Freeform 22650"/>
          <p:cNvSpPr/>
          <p:nvPr/>
        </p:nvSpPr>
        <p:spPr>
          <a:xfrm>
            <a:off x="3850424" y="575826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51" name="Freeform 22651"/>
          <p:cNvSpPr/>
          <p:nvPr/>
        </p:nvSpPr>
        <p:spPr>
          <a:xfrm>
            <a:off x="3916718" y="575963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52" name="Freeform 22652"/>
          <p:cNvSpPr/>
          <p:nvPr/>
        </p:nvSpPr>
        <p:spPr>
          <a:xfrm>
            <a:off x="3979697" y="575826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53" name="Freeform 22653"/>
          <p:cNvSpPr/>
          <p:nvPr/>
        </p:nvSpPr>
        <p:spPr>
          <a:xfrm>
            <a:off x="4106684" y="575826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54" name="Freeform 22654"/>
          <p:cNvSpPr/>
          <p:nvPr/>
        </p:nvSpPr>
        <p:spPr>
          <a:xfrm>
            <a:off x="4170578" y="5725345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55" name="Freeform 22655"/>
          <p:cNvSpPr/>
          <p:nvPr/>
        </p:nvSpPr>
        <p:spPr>
          <a:xfrm>
            <a:off x="2331720" y="5884564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56" name="Freeform 22656"/>
          <p:cNvSpPr/>
          <p:nvPr/>
        </p:nvSpPr>
        <p:spPr>
          <a:xfrm>
            <a:off x="2417787" y="591062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57" name="Freeform 22657"/>
          <p:cNvSpPr/>
          <p:nvPr/>
        </p:nvSpPr>
        <p:spPr>
          <a:xfrm>
            <a:off x="2512999" y="591062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58" name="Freeform 22658"/>
          <p:cNvSpPr/>
          <p:nvPr/>
        </p:nvSpPr>
        <p:spPr>
          <a:xfrm>
            <a:off x="2579636" y="591062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59" name="Freeform 22659"/>
          <p:cNvSpPr/>
          <p:nvPr/>
        </p:nvSpPr>
        <p:spPr>
          <a:xfrm>
            <a:off x="2617241" y="588593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60" name="Freeform 22660"/>
          <p:cNvSpPr/>
          <p:nvPr/>
        </p:nvSpPr>
        <p:spPr>
          <a:xfrm>
            <a:off x="2641930" y="5910396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61" name="Freeform 22661"/>
          <p:cNvSpPr/>
          <p:nvPr/>
        </p:nvSpPr>
        <p:spPr>
          <a:xfrm>
            <a:off x="2697022" y="5910625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62" name="Freeform 22662"/>
          <p:cNvSpPr/>
          <p:nvPr/>
        </p:nvSpPr>
        <p:spPr>
          <a:xfrm>
            <a:off x="2758516" y="5910625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63" name="Freeform 22663"/>
          <p:cNvSpPr/>
          <p:nvPr/>
        </p:nvSpPr>
        <p:spPr>
          <a:xfrm>
            <a:off x="2846184" y="5884564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64" name="Freeform 22664"/>
          <p:cNvSpPr/>
          <p:nvPr/>
        </p:nvSpPr>
        <p:spPr>
          <a:xfrm>
            <a:off x="2933166" y="591062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65" name="Freeform 22665"/>
          <p:cNvSpPr/>
          <p:nvPr/>
        </p:nvSpPr>
        <p:spPr>
          <a:xfrm>
            <a:off x="2964142" y="589690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66" name="Freeform 22666"/>
          <p:cNvSpPr/>
          <p:nvPr/>
        </p:nvSpPr>
        <p:spPr>
          <a:xfrm>
            <a:off x="3007918" y="5954630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67" name="Freeform 22667"/>
          <p:cNvSpPr/>
          <p:nvPr/>
        </p:nvSpPr>
        <p:spPr>
          <a:xfrm>
            <a:off x="3065640" y="589690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68" name="Freeform 22668"/>
          <p:cNvSpPr/>
          <p:nvPr/>
        </p:nvSpPr>
        <p:spPr>
          <a:xfrm>
            <a:off x="3110217" y="5879078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69" name="Freeform 22669"/>
          <p:cNvSpPr/>
          <p:nvPr/>
        </p:nvSpPr>
        <p:spPr>
          <a:xfrm>
            <a:off x="3171024" y="591062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70" name="Freeform 22670"/>
          <p:cNvSpPr/>
          <p:nvPr/>
        </p:nvSpPr>
        <p:spPr>
          <a:xfrm>
            <a:off x="3271837" y="5884564"/>
            <a:ext cx="60579" cy="80924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71" name="Freeform 22671"/>
          <p:cNvSpPr/>
          <p:nvPr/>
        </p:nvSpPr>
        <p:spPr>
          <a:xfrm>
            <a:off x="3351618" y="588593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72" name="Freeform 22672"/>
          <p:cNvSpPr/>
          <p:nvPr/>
        </p:nvSpPr>
        <p:spPr>
          <a:xfrm>
            <a:off x="3376307" y="5910625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73" name="Freeform 22673"/>
          <p:cNvSpPr/>
          <p:nvPr/>
        </p:nvSpPr>
        <p:spPr>
          <a:xfrm>
            <a:off x="3448888" y="5879078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74" name="Freeform 22674"/>
          <p:cNvSpPr/>
          <p:nvPr/>
        </p:nvSpPr>
        <p:spPr>
          <a:xfrm>
            <a:off x="3546957" y="5884564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75" name="Freeform 22675"/>
          <p:cNvSpPr/>
          <p:nvPr/>
        </p:nvSpPr>
        <p:spPr>
          <a:xfrm>
            <a:off x="3645941" y="591199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76" name="Freeform 22676"/>
          <p:cNvSpPr/>
          <p:nvPr/>
        </p:nvSpPr>
        <p:spPr>
          <a:xfrm>
            <a:off x="3705034" y="5910625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77" name="Freeform 22677"/>
          <p:cNvSpPr/>
          <p:nvPr/>
        </p:nvSpPr>
        <p:spPr>
          <a:xfrm>
            <a:off x="3755440" y="5910625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78" name="Freeform 22678"/>
          <p:cNvSpPr/>
          <p:nvPr/>
        </p:nvSpPr>
        <p:spPr>
          <a:xfrm>
            <a:off x="3821734" y="591199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79" name="Freeform 22679"/>
          <p:cNvSpPr/>
          <p:nvPr/>
        </p:nvSpPr>
        <p:spPr>
          <a:xfrm>
            <a:off x="3884714" y="5910625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80" name="Freeform 22680"/>
          <p:cNvSpPr/>
          <p:nvPr/>
        </p:nvSpPr>
        <p:spPr>
          <a:xfrm>
            <a:off x="4011701" y="5910625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81" name="Freeform 22681"/>
          <p:cNvSpPr/>
          <p:nvPr/>
        </p:nvSpPr>
        <p:spPr>
          <a:xfrm>
            <a:off x="4075594" y="5877706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82" name="Freeform 22682"/>
          <p:cNvSpPr/>
          <p:nvPr/>
        </p:nvSpPr>
        <p:spPr>
          <a:xfrm>
            <a:off x="4139603" y="5884564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83" name="Freeform 22683"/>
          <p:cNvSpPr/>
          <p:nvPr/>
        </p:nvSpPr>
        <p:spPr>
          <a:xfrm>
            <a:off x="4226585" y="5910625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84" name="Freeform 22684"/>
          <p:cNvSpPr/>
          <p:nvPr/>
        </p:nvSpPr>
        <p:spPr>
          <a:xfrm>
            <a:off x="4257560" y="5896909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85" name="Freeform 22685"/>
          <p:cNvSpPr/>
          <p:nvPr/>
        </p:nvSpPr>
        <p:spPr>
          <a:xfrm>
            <a:off x="4301337" y="5954630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86" name="Freeform 22686"/>
          <p:cNvSpPr/>
          <p:nvPr/>
        </p:nvSpPr>
        <p:spPr>
          <a:xfrm>
            <a:off x="2342692" y="6036927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87" name="Freeform 22687"/>
          <p:cNvSpPr/>
          <p:nvPr/>
        </p:nvSpPr>
        <p:spPr>
          <a:xfrm>
            <a:off x="2438933" y="6034869"/>
            <a:ext cx="84353" cy="85039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88" name="Freeform 22688"/>
          <p:cNvSpPr/>
          <p:nvPr/>
        </p:nvSpPr>
        <p:spPr>
          <a:xfrm>
            <a:off x="2534259" y="6034869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89" name="Freeform 22689"/>
          <p:cNvSpPr/>
          <p:nvPr/>
        </p:nvSpPr>
        <p:spPr>
          <a:xfrm>
            <a:off x="2609240" y="6036927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90" name="Freeform 22690"/>
          <p:cNvSpPr/>
          <p:nvPr/>
        </p:nvSpPr>
        <p:spPr>
          <a:xfrm>
            <a:off x="2688221" y="6034869"/>
            <a:ext cx="41148" cy="85039"/>
          </a:xfrm>
          <a:custGeom>
            <a:avLst/>
            <a:gdLst/>
            <a:ahLst/>
            <a:cxnLst/>
            <a:rect l="0" t="0" r="0" b="0"/>
            <a:pathLst>
              <a:path w="4572000" h="9448800">
                <a:moveTo>
                  <a:pt x="4572000" y="254000"/>
                </a:moveTo>
                <a:lnTo>
                  <a:pt x="3848100" y="0"/>
                </a:lnTo>
                <a:lnTo>
                  <a:pt x="0" y="9207500"/>
                </a:lnTo>
                <a:lnTo>
                  <a:pt x="736600" y="9448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91" name="Freeform 22691"/>
          <p:cNvSpPr/>
          <p:nvPr/>
        </p:nvSpPr>
        <p:spPr>
          <a:xfrm>
            <a:off x="2735427" y="6034869"/>
            <a:ext cx="72809" cy="85039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92" name="Freeform 22692"/>
          <p:cNvSpPr/>
          <p:nvPr/>
        </p:nvSpPr>
        <p:spPr>
          <a:xfrm>
            <a:off x="2818866" y="6036927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93" name="Freeform 22693"/>
          <p:cNvSpPr/>
          <p:nvPr/>
        </p:nvSpPr>
        <p:spPr>
          <a:xfrm>
            <a:off x="2904705" y="6106992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94" name="Freeform 22694"/>
          <p:cNvSpPr/>
          <p:nvPr/>
        </p:nvSpPr>
        <p:spPr>
          <a:xfrm>
            <a:off x="2966313" y="606298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95" name="Freeform 22695"/>
          <p:cNvSpPr/>
          <p:nvPr/>
        </p:nvSpPr>
        <p:spPr>
          <a:xfrm>
            <a:off x="3027807" y="606298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96" name="Freeform 22696"/>
          <p:cNvSpPr/>
          <p:nvPr/>
        </p:nvSpPr>
        <p:spPr>
          <a:xfrm>
            <a:off x="3088271" y="603144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97" name="Freeform 22697"/>
          <p:cNvSpPr/>
          <p:nvPr/>
        </p:nvSpPr>
        <p:spPr>
          <a:xfrm>
            <a:off x="3186912" y="604927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98" name="Freeform 22698"/>
          <p:cNvSpPr/>
          <p:nvPr/>
        </p:nvSpPr>
        <p:spPr>
          <a:xfrm>
            <a:off x="3231489" y="603144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99" name="Freeform 22699"/>
          <p:cNvSpPr/>
          <p:nvPr/>
        </p:nvSpPr>
        <p:spPr>
          <a:xfrm>
            <a:off x="3292297" y="606298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00" name="Freeform 22700"/>
          <p:cNvSpPr/>
          <p:nvPr/>
        </p:nvSpPr>
        <p:spPr>
          <a:xfrm>
            <a:off x="3387851" y="6034869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01" name="Freeform 22701"/>
          <p:cNvSpPr/>
          <p:nvPr/>
        </p:nvSpPr>
        <p:spPr>
          <a:xfrm>
            <a:off x="3453346" y="606298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02" name="Freeform 22702"/>
          <p:cNvSpPr/>
          <p:nvPr/>
        </p:nvSpPr>
        <p:spPr>
          <a:xfrm>
            <a:off x="3551300" y="603829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03" name="Freeform 22703"/>
          <p:cNvSpPr/>
          <p:nvPr/>
        </p:nvSpPr>
        <p:spPr>
          <a:xfrm>
            <a:off x="3572103" y="604927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04" name="Freeform 22704"/>
          <p:cNvSpPr/>
          <p:nvPr/>
        </p:nvSpPr>
        <p:spPr>
          <a:xfrm>
            <a:off x="3616680" y="603144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05" name="Freeform 22705"/>
          <p:cNvSpPr/>
          <p:nvPr/>
        </p:nvSpPr>
        <p:spPr>
          <a:xfrm>
            <a:off x="3675773" y="606298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06" name="Freeform 22706"/>
          <p:cNvSpPr/>
          <p:nvPr/>
        </p:nvSpPr>
        <p:spPr>
          <a:xfrm>
            <a:off x="3726180" y="606298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07" name="Freeform 22707"/>
          <p:cNvSpPr/>
          <p:nvPr/>
        </p:nvSpPr>
        <p:spPr>
          <a:xfrm>
            <a:off x="3796131" y="606298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08" name="Freeform 22708"/>
          <p:cNvSpPr/>
          <p:nvPr/>
        </p:nvSpPr>
        <p:spPr>
          <a:xfrm>
            <a:off x="3860254" y="603829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09" name="Freeform 22709"/>
          <p:cNvSpPr/>
          <p:nvPr/>
        </p:nvSpPr>
        <p:spPr>
          <a:xfrm>
            <a:off x="3884942" y="606298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10" name="Freeform 22710"/>
          <p:cNvSpPr/>
          <p:nvPr/>
        </p:nvSpPr>
        <p:spPr>
          <a:xfrm>
            <a:off x="3946436" y="606298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11" name="Freeform 22711"/>
          <p:cNvSpPr/>
          <p:nvPr/>
        </p:nvSpPr>
        <p:spPr>
          <a:xfrm>
            <a:off x="4034104" y="6036927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12" name="Freeform 22712"/>
          <p:cNvSpPr/>
          <p:nvPr/>
        </p:nvSpPr>
        <p:spPr>
          <a:xfrm>
            <a:off x="4120172" y="6062987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13" name="Freeform 22713"/>
          <p:cNvSpPr/>
          <p:nvPr/>
        </p:nvSpPr>
        <p:spPr>
          <a:xfrm>
            <a:off x="4215384" y="606298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14" name="Freeform 22714"/>
          <p:cNvSpPr/>
          <p:nvPr/>
        </p:nvSpPr>
        <p:spPr>
          <a:xfrm>
            <a:off x="4282020" y="606298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15" name="Freeform 22715"/>
          <p:cNvSpPr/>
          <p:nvPr/>
        </p:nvSpPr>
        <p:spPr>
          <a:xfrm>
            <a:off x="4319625" y="603829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16" name="Freeform 22716"/>
          <p:cNvSpPr/>
          <p:nvPr/>
        </p:nvSpPr>
        <p:spPr>
          <a:xfrm>
            <a:off x="4344314" y="606275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17" name="Freeform 22717"/>
          <p:cNvSpPr/>
          <p:nvPr/>
        </p:nvSpPr>
        <p:spPr>
          <a:xfrm>
            <a:off x="4399406" y="606298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18" name="Freeform 22718"/>
          <p:cNvSpPr/>
          <p:nvPr/>
        </p:nvSpPr>
        <p:spPr>
          <a:xfrm>
            <a:off x="4460900" y="606298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19" name="Freeform 22719"/>
          <p:cNvSpPr/>
          <p:nvPr/>
        </p:nvSpPr>
        <p:spPr>
          <a:xfrm>
            <a:off x="2331720" y="6189288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20" name="Freeform 22720"/>
          <p:cNvSpPr/>
          <p:nvPr/>
        </p:nvSpPr>
        <p:spPr>
          <a:xfrm>
            <a:off x="2418702" y="6215349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21" name="Freeform 22721"/>
          <p:cNvSpPr/>
          <p:nvPr/>
        </p:nvSpPr>
        <p:spPr>
          <a:xfrm>
            <a:off x="2449677" y="6201633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22" name="Freeform 22722"/>
          <p:cNvSpPr/>
          <p:nvPr/>
        </p:nvSpPr>
        <p:spPr>
          <a:xfrm>
            <a:off x="2528773" y="6189288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23" name="Freeform 22723"/>
          <p:cNvSpPr/>
          <p:nvPr/>
        </p:nvSpPr>
        <p:spPr>
          <a:xfrm>
            <a:off x="2627757" y="621672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24" name="Freeform 22724"/>
          <p:cNvSpPr/>
          <p:nvPr/>
        </p:nvSpPr>
        <p:spPr>
          <a:xfrm>
            <a:off x="2686850" y="6215349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25" name="Freeform 22725"/>
          <p:cNvSpPr/>
          <p:nvPr/>
        </p:nvSpPr>
        <p:spPr>
          <a:xfrm>
            <a:off x="2737256" y="6215349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26" name="Freeform 22726"/>
          <p:cNvSpPr/>
          <p:nvPr/>
        </p:nvSpPr>
        <p:spPr>
          <a:xfrm>
            <a:off x="2803550" y="621672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27" name="Freeform 22727"/>
          <p:cNvSpPr/>
          <p:nvPr/>
        </p:nvSpPr>
        <p:spPr>
          <a:xfrm>
            <a:off x="2866529" y="6215349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28" name="Rectangle 22728"/>
          <p:cNvSpPr/>
          <p:nvPr/>
        </p:nvSpPr>
        <p:spPr>
          <a:xfrm>
            <a:off x="2217420" y="6334266"/>
            <a:ext cx="1928241" cy="305591"/>
          </a:xfrm>
          <a:prstGeom prst="rect">
            <a:avLst/>
          </a:prstGeom>
        </p:spPr>
      </p:sp>
      <p:sp>
        <p:nvSpPr>
          <p:cNvPr id="22729" name="Freeform 22729"/>
          <p:cNvSpPr/>
          <p:nvPr/>
        </p:nvSpPr>
        <p:spPr>
          <a:xfrm>
            <a:off x="2225763" y="6406344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30" name="Freeform 22730"/>
          <p:cNvSpPr/>
          <p:nvPr/>
        </p:nvSpPr>
        <p:spPr>
          <a:xfrm>
            <a:off x="2341549" y="6386342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31" name="Freeform 22731"/>
          <p:cNvSpPr/>
          <p:nvPr/>
        </p:nvSpPr>
        <p:spPr>
          <a:xfrm>
            <a:off x="2421902" y="641240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32" name="Freeform 22732"/>
          <p:cNvSpPr/>
          <p:nvPr/>
        </p:nvSpPr>
        <p:spPr>
          <a:xfrm>
            <a:off x="2481567" y="6413774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33" name="Freeform 22733"/>
          <p:cNvSpPr/>
          <p:nvPr/>
        </p:nvSpPr>
        <p:spPr>
          <a:xfrm>
            <a:off x="2540546" y="641240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34" name="Freeform 22734"/>
          <p:cNvSpPr/>
          <p:nvPr/>
        </p:nvSpPr>
        <p:spPr>
          <a:xfrm>
            <a:off x="2608554" y="6380855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35" name="Freeform 22735"/>
          <p:cNvSpPr/>
          <p:nvPr/>
        </p:nvSpPr>
        <p:spPr>
          <a:xfrm>
            <a:off x="2631529" y="641240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36" name="Freeform 22736"/>
          <p:cNvSpPr/>
          <p:nvPr/>
        </p:nvSpPr>
        <p:spPr>
          <a:xfrm>
            <a:off x="2702051" y="641240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37" name="Freeform 22737"/>
          <p:cNvSpPr/>
          <p:nvPr/>
        </p:nvSpPr>
        <p:spPr>
          <a:xfrm>
            <a:off x="2800921" y="6412173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38" name="Freeform 22738"/>
          <p:cNvSpPr/>
          <p:nvPr/>
        </p:nvSpPr>
        <p:spPr>
          <a:xfrm>
            <a:off x="2856014" y="641240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39" name="Freeform 22739"/>
          <p:cNvSpPr/>
          <p:nvPr/>
        </p:nvSpPr>
        <p:spPr>
          <a:xfrm>
            <a:off x="2925965" y="6412402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40" name="Freeform 22740"/>
          <p:cNvSpPr/>
          <p:nvPr/>
        </p:nvSpPr>
        <p:spPr>
          <a:xfrm>
            <a:off x="3023920" y="641240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41" name="Freeform 22741"/>
          <p:cNvSpPr/>
          <p:nvPr/>
        </p:nvSpPr>
        <p:spPr>
          <a:xfrm>
            <a:off x="3091014" y="641240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42" name="Freeform 22742"/>
          <p:cNvSpPr/>
          <p:nvPr/>
        </p:nvSpPr>
        <p:spPr>
          <a:xfrm>
            <a:off x="3150679" y="639868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43" name="Freeform 22743"/>
          <p:cNvSpPr/>
          <p:nvPr/>
        </p:nvSpPr>
        <p:spPr>
          <a:xfrm>
            <a:off x="3195256" y="638771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44" name="Freeform 22744"/>
          <p:cNvSpPr/>
          <p:nvPr/>
        </p:nvSpPr>
        <p:spPr>
          <a:xfrm>
            <a:off x="3216059" y="639868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45" name="Freeform 22745"/>
          <p:cNvSpPr/>
          <p:nvPr/>
        </p:nvSpPr>
        <p:spPr>
          <a:xfrm>
            <a:off x="3260636" y="638771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46" name="Freeform 22746"/>
          <p:cNvSpPr/>
          <p:nvPr/>
        </p:nvSpPr>
        <p:spPr>
          <a:xfrm>
            <a:off x="3281438" y="6413774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47" name="Freeform 22747"/>
          <p:cNvSpPr/>
          <p:nvPr/>
        </p:nvSpPr>
        <p:spPr>
          <a:xfrm>
            <a:off x="3340417" y="641240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48" name="Freeform 22748"/>
          <p:cNvSpPr/>
          <p:nvPr/>
        </p:nvSpPr>
        <p:spPr>
          <a:xfrm>
            <a:off x="3405911" y="6456407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49" name="Freeform 22749"/>
          <p:cNvSpPr/>
          <p:nvPr/>
        </p:nvSpPr>
        <p:spPr>
          <a:xfrm>
            <a:off x="3470262" y="641240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50" name="Freeform 22750"/>
          <p:cNvSpPr/>
          <p:nvPr/>
        </p:nvSpPr>
        <p:spPr>
          <a:xfrm>
            <a:off x="3540442" y="6412402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51" name="Freeform 22751"/>
          <p:cNvSpPr/>
          <p:nvPr/>
        </p:nvSpPr>
        <p:spPr>
          <a:xfrm>
            <a:off x="3573246" y="641240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52" name="Freeform 22752"/>
          <p:cNvSpPr/>
          <p:nvPr/>
        </p:nvSpPr>
        <p:spPr>
          <a:xfrm>
            <a:off x="3637140" y="6379484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53" name="Freeform 22753"/>
          <p:cNvSpPr/>
          <p:nvPr/>
        </p:nvSpPr>
        <p:spPr>
          <a:xfrm>
            <a:off x="3674859" y="641240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54" name="Freeform 22754"/>
          <p:cNvSpPr/>
          <p:nvPr/>
        </p:nvSpPr>
        <p:spPr>
          <a:xfrm>
            <a:off x="3736695" y="641240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55" name="Freeform 22755"/>
          <p:cNvSpPr/>
          <p:nvPr/>
        </p:nvSpPr>
        <p:spPr>
          <a:xfrm>
            <a:off x="3785387" y="641240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56" name="Freeform 22756"/>
          <p:cNvSpPr/>
          <p:nvPr/>
        </p:nvSpPr>
        <p:spPr>
          <a:xfrm>
            <a:off x="3838536" y="6387713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57" name="Freeform 22757"/>
          <p:cNvSpPr/>
          <p:nvPr/>
        </p:nvSpPr>
        <p:spPr>
          <a:xfrm>
            <a:off x="3863225" y="641240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58" name="Freeform 22758"/>
          <p:cNvSpPr/>
          <p:nvPr/>
        </p:nvSpPr>
        <p:spPr>
          <a:xfrm>
            <a:off x="3933177" y="641240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59" name="Freeform 22759"/>
          <p:cNvSpPr/>
          <p:nvPr/>
        </p:nvSpPr>
        <p:spPr>
          <a:xfrm>
            <a:off x="3994556" y="641240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60" name="Freeform 22760"/>
          <p:cNvSpPr/>
          <p:nvPr/>
        </p:nvSpPr>
        <p:spPr>
          <a:xfrm>
            <a:off x="4058335" y="6380855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61" name="Freeform 22761"/>
          <p:cNvSpPr/>
          <p:nvPr/>
        </p:nvSpPr>
        <p:spPr>
          <a:xfrm>
            <a:off x="4080167" y="6436062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62" name="Freeform 22762"/>
          <p:cNvSpPr/>
          <p:nvPr/>
        </p:nvSpPr>
        <p:spPr>
          <a:xfrm>
            <a:off x="2341664" y="652053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63" name="Freeform 22763"/>
          <p:cNvSpPr/>
          <p:nvPr/>
        </p:nvSpPr>
        <p:spPr>
          <a:xfrm>
            <a:off x="2364638" y="655207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64" name="Freeform 22764"/>
          <p:cNvSpPr/>
          <p:nvPr/>
        </p:nvSpPr>
        <p:spPr>
          <a:xfrm>
            <a:off x="2424303" y="6553448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65" name="Freeform 22765"/>
          <p:cNvSpPr/>
          <p:nvPr/>
        </p:nvSpPr>
        <p:spPr>
          <a:xfrm>
            <a:off x="2483281" y="6552077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66" name="Freeform 22766"/>
          <p:cNvSpPr/>
          <p:nvPr/>
        </p:nvSpPr>
        <p:spPr>
          <a:xfrm>
            <a:off x="2551290" y="652053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67" name="Freeform 22767"/>
          <p:cNvSpPr/>
          <p:nvPr/>
        </p:nvSpPr>
        <p:spPr>
          <a:xfrm>
            <a:off x="2608783" y="6552077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68" name="Freeform 22768"/>
          <p:cNvSpPr/>
          <p:nvPr/>
        </p:nvSpPr>
        <p:spPr>
          <a:xfrm>
            <a:off x="2675877" y="655207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69" name="Freeform 22769"/>
          <p:cNvSpPr/>
          <p:nvPr/>
        </p:nvSpPr>
        <p:spPr>
          <a:xfrm>
            <a:off x="2746743" y="655207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70" name="Freeform 22770"/>
          <p:cNvSpPr/>
          <p:nvPr/>
        </p:nvSpPr>
        <p:spPr>
          <a:xfrm>
            <a:off x="2777718" y="653836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71" name="Freeform 22771"/>
          <p:cNvSpPr/>
          <p:nvPr/>
        </p:nvSpPr>
        <p:spPr>
          <a:xfrm>
            <a:off x="2815666" y="6519158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72" name="Freeform 22772"/>
          <p:cNvSpPr/>
          <p:nvPr/>
        </p:nvSpPr>
        <p:spPr>
          <a:xfrm>
            <a:off x="2853385" y="655207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73" name="Freeform 22773"/>
          <p:cNvSpPr/>
          <p:nvPr/>
        </p:nvSpPr>
        <p:spPr>
          <a:xfrm>
            <a:off x="2925622" y="652053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74" name="Freeform 22774"/>
          <p:cNvSpPr/>
          <p:nvPr/>
        </p:nvSpPr>
        <p:spPr>
          <a:xfrm>
            <a:off x="2951340" y="652738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75" name="Freeform 22775"/>
          <p:cNvSpPr/>
          <p:nvPr/>
        </p:nvSpPr>
        <p:spPr>
          <a:xfrm>
            <a:off x="2976029" y="6552077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76" name="Freeform 22776"/>
          <p:cNvSpPr/>
          <p:nvPr/>
        </p:nvSpPr>
        <p:spPr>
          <a:xfrm>
            <a:off x="3042094" y="6552077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77" name="Rectangle 22777"/>
          <p:cNvSpPr/>
          <p:nvPr/>
        </p:nvSpPr>
        <p:spPr>
          <a:xfrm>
            <a:off x="2217420" y="6683682"/>
            <a:ext cx="2006421" cy="305477"/>
          </a:xfrm>
          <a:prstGeom prst="rect">
            <a:avLst/>
          </a:prstGeom>
        </p:spPr>
      </p:sp>
      <p:sp>
        <p:nvSpPr>
          <p:cNvPr id="22778" name="Freeform 22778"/>
          <p:cNvSpPr/>
          <p:nvPr/>
        </p:nvSpPr>
        <p:spPr>
          <a:xfrm>
            <a:off x="2225763" y="6755759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79" name="Freeform 22779"/>
          <p:cNvSpPr/>
          <p:nvPr/>
        </p:nvSpPr>
        <p:spPr>
          <a:xfrm>
            <a:off x="2337206" y="6733585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80" name="Freeform 22780"/>
          <p:cNvSpPr/>
          <p:nvPr/>
        </p:nvSpPr>
        <p:spPr>
          <a:xfrm>
            <a:off x="2417673" y="676170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81" name="Freeform 22781"/>
          <p:cNvSpPr/>
          <p:nvPr/>
        </p:nvSpPr>
        <p:spPr>
          <a:xfrm>
            <a:off x="2487625" y="676170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82" name="Freeform 22782"/>
          <p:cNvSpPr/>
          <p:nvPr/>
        </p:nvSpPr>
        <p:spPr>
          <a:xfrm>
            <a:off x="2549004" y="676147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83" name="Freeform 22783"/>
          <p:cNvSpPr/>
          <p:nvPr/>
        </p:nvSpPr>
        <p:spPr>
          <a:xfrm>
            <a:off x="2604096" y="676170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84" name="Freeform 22784"/>
          <p:cNvSpPr/>
          <p:nvPr/>
        </p:nvSpPr>
        <p:spPr>
          <a:xfrm>
            <a:off x="2669819" y="676170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85" name="Freeform 22785"/>
          <p:cNvSpPr/>
          <p:nvPr/>
        </p:nvSpPr>
        <p:spPr>
          <a:xfrm>
            <a:off x="2727312" y="674798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86" name="Freeform 22786"/>
          <p:cNvSpPr/>
          <p:nvPr/>
        </p:nvSpPr>
        <p:spPr>
          <a:xfrm>
            <a:off x="2772232" y="676170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87" name="Freeform 22787"/>
          <p:cNvSpPr/>
          <p:nvPr/>
        </p:nvSpPr>
        <p:spPr>
          <a:xfrm>
            <a:off x="2807093" y="676170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88" name="Freeform 22788"/>
          <p:cNvSpPr/>
          <p:nvPr/>
        </p:nvSpPr>
        <p:spPr>
          <a:xfrm>
            <a:off x="2862529" y="674798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89" name="Freeform 22789"/>
          <p:cNvSpPr/>
          <p:nvPr/>
        </p:nvSpPr>
        <p:spPr>
          <a:xfrm>
            <a:off x="2907106" y="673701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90" name="Freeform 22790"/>
          <p:cNvSpPr/>
          <p:nvPr/>
        </p:nvSpPr>
        <p:spPr>
          <a:xfrm>
            <a:off x="2931794" y="676170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91" name="Freeform 22791"/>
          <p:cNvSpPr/>
          <p:nvPr/>
        </p:nvSpPr>
        <p:spPr>
          <a:xfrm>
            <a:off x="3001746" y="676170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92" name="Freeform 22792"/>
          <p:cNvSpPr/>
          <p:nvPr/>
        </p:nvSpPr>
        <p:spPr>
          <a:xfrm>
            <a:off x="3061411" y="676170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93" name="Freeform 22793"/>
          <p:cNvSpPr/>
          <p:nvPr/>
        </p:nvSpPr>
        <p:spPr>
          <a:xfrm>
            <a:off x="3116046" y="6762503"/>
            <a:ext cx="12344" cy="54749"/>
          </a:xfrm>
          <a:custGeom>
            <a:avLst/>
            <a:gdLst/>
            <a:ahLst/>
            <a:cxnLst/>
            <a:rect l="0" t="0" r="0" b="0"/>
            <a:pathLst>
              <a:path w="1371600" h="60833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  <a:moveTo>
                  <a:pt x="1371600" y="5397500"/>
                </a:moveTo>
                <a:cubicBezTo>
                  <a:pt x="1371600" y="5041900"/>
                  <a:pt x="1092200" y="4711700"/>
                  <a:pt x="685800" y="4711700"/>
                </a:cubicBezTo>
                <a:cubicBezTo>
                  <a:pt x="279400" y="4711700"/>
                  <a:pt x="0" y="5041900"/>
                  <a:pt x="0" y="5397500"/>
                </a:cubicBezTo>
                <a:cubicBezTo>
                  <a:pt x="0" y="5753100"/>
                  <a:pt x="279400" y="6083300"/>
                  <a:pt x="685800" y="6083300"/>
                </a:cubicBezTo>
                <a:cubicBezTo>
                  <a:pt x="1092200" y="6083300"/>
                  <a:pt x="1371600" y="5753100"/>
                  <a:pt x="1371600" y="5397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94" name="Freeform 22794"/>
          <p:cNvSpPr/>
          <p:nvPr/>
        </p:nvSpPr>
        <p:spPr>
          <a:xfrm>
            <a:off x="3180854" y="6735642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95" name="Freeform 22795"/>
          <p:cNvSpPr/>
          <p:nvPr/>
        </p:nvSpPr>
        <p:spPr>
          <a:xfrm>
            <a:off x="3240976" y="676170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96" name="Freeform 22796"/>
          <p:cNvSpPr/>
          <p:nvPr/>
        </p:nvSpPr>
        <p:spPr>
          <a:xfrm>
            <a:off x="3303041" y="673701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97" name="Freeform 22797"/>
          <p:cNvSpPr/>
          <p:nvPr/>
        </p:nvSpPr>
        <p:spPr>
          <a:xfrm>
            <a:off x="3329901" y="676170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98" name="Freeform 22798"/>
          <p:cNvSpPr/>
          <p:nvPr/>
        </p:nvSpPr>
        <p:spPr>
          <a:xfrm>
            <a:off x="3387395" y="674798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99" name="Freeform 22799"/>
          <p:cNvSpPr/>
          <p:nvPr/>
        </p:nvSpPr>
        <p:spPr>
          <a:xfrm>
            <a:off x="3431971" y="673701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00" name="Freeform 22800"/>
          <p:cNvSpPr/>
          <p:nvPr/>
        </p:nvSpPr>
        <p:spPr>
          <a:xfrm>
            <a:off x="3458832" y="676170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01" name="Freeform 22801"/>
          <p:cNvSpPr/>
          <p:nvPr/>
        </p:nvSpPr>
        <p:spPr>
          <a:xfrm>
            <a:off x="3520211" y="6761703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02" name="Freeform 22802"/>
          <p:cNvSpPr/>
          <p:nvPr/>
        </p:nvSpPr>
        <p:spPr>
          <a:xfrm>
            <a:off x="3591992" y="6805708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03" name="Freeform 22803"/>
          <p:cNvSpPr/>
          <p:nvPr/>
        </p:nvSpPr>
        <p:spPr>
          <a:xfrm>
            <a:off x="3653827" y="6733585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04" name="Freeform 22804"/>
          <p:cNvSpPr/>
          <p:nvPr/>
        </p:nvSpPr>
        <p:spPr>
          <a:xfrm>
            <a:off x="3717150" y="676147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05" name="Freeform 22805"/>
          <p:cNvSpPr/>
          <p:nvPr/>
        </p:nvSpPr>
        <p:spPr>
          <a:xfrm>
            <a:off x="3774986" y="676307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06" name="Freeform 22806"/>
          <p:cNvSpPr/>
          <p:nvPr/>
        </p:nvSpPr>
        <p:spPr>
          <a:xfrm>
            <a:off x="3840251" y="673015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07" name="Freeform 22807"/>
          <p:cNvSpPr/>
          <p:nvPr/>
        </p:nvSpPr>
        <p:spPr>
          <a:xfrm>
            <a:off x="3865968" y="676170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08" name="Freeform 22808"/>
          <p:cNvSpPr/>
          <p:nvPr/>
        </p:nvSpPr>
        <p:spPr>
          <a:xfrm>
            <a:off x="3929176" y="674798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09" name="Freeform 22809"/>
          <p:cNvSpPr/>
          <p:nvPr/>
        </p:nvSpPr>
        <p:spPr>
          <a:xfrm>
            <a:off x="3973753" y="676307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10" name="Freeform 22810"/>
          <p:cNvSpPr/>
          <p:nvPr/>
        </p:nvSpPr>
        <p:spPr>
          <a:xfrm>
            <a:off x="4037647" y="676170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11" name="Freeform 22811"/>
          <p:cNvSpPr/>
          <p:nvPr/>
        </p:nvSpPr>
        <p:spPr>
          <a:xfrm>
            <a:off x="4070451" y="676170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12" name="Freeform 22812"/>
          <p:cNvSpPr/>
          <p:nvPr/>
        </p:nvSpPr>
        <p:spPr>
          <a:xfrm>
            <a:off x="4135945" y="6805708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13" name="Freeform 22813"/>
          <p:cNvSpPr/>
          <p:nvPr/>
        </p:nvSpPr>
        <p:spPr>
          <a:xfrm>
            <a:off x="2337206" y="690137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14" name="Freeform 22814"/>
          <p:cNvSpPr/>
          <p:nvPr/>
        </p:nvSpPr>
        <p:spPr>
          <a:xfrm>
            <a:off x="2398699" y="6901377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15" name="Freeform 22815"/>
          <p:cNvSpPr/>
          <p:nvPr/>
        </p:nvSpPr>
        <p:spPr>
          <a:xfrm>
            <a:off x="2459164" y="686983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16" name="Freeform 22816"/>
          <p:cNvSpPr/>
          <p:nvPr/>
        </p:nvSpPr>
        <p:spPr>
          <a:xfrm>
            <a:off x="2566035" y="6875317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17" name="Freeform 22817"/>
          <p:cNvSpPr/>
          <p:nvPr/>
        </p:nvSpPr>
        <p:spPr>
          <a:xfrm>
            <a:off x="2649131" y="687668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18" name="Freeform 22818"/>
          <p:cNvSpPr/>
          <p:nvPr/>
        </p:nvSpPr>
        <p:spPr>
          <a:xfrm>
            <a:off x="2673820" y="6901377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19" name="Freeform 22819"/>
          <p:cNvSpPr/>
          <p:nvPr/>
        </p:nvSpPr>
        <p:spPr>
          <a:xfrm>
            <a:off x="2746400" y="687668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20" name="Freeform 22820"/>
          <p:cNvSpPr/>
          <p:nvPr/>
        </p:nvSpPr>
        <p:spPr>
          <a:xfrm>
            <a:off x="2767203" y="688766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21" name="Freeform 22821"/>
          <p:cNvSpPr/>
          <p:nvPr/>
        </p:nvSpPr>
        <p:spPr>
          <a:xfrm>
            <a:off x="2809036" y="6901377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22" name="Freeform 22822"/>
          <p:cNvSpPr/>
          <p:nvPr/>
        </p:nvSpPr>
        <p:spPr>
          <a:xfrm>
            <a:off x="2872816" y="6869831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23" name="Freeform 22823"/>
          <p:cNvSpPr/>
          <p:nvPr/>
        </p:nvSpPr>
        <p:spPr>
          <a:xfrm>
            <a:off x="2922079" y="6875317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24" name="Freeform 22824"/>
          <p:cNvSpPr/>
          <p:nvPr/>
        </p:nvSpPr>
        <p:spPr>
          <a:xfrm>
            <a:off x="3009061" y="6901377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25" name="Freeform 22825"/>
          <p:cNvSpPr/>
          <p:nvPr/>
        </p:nvSpPr>
        <p:spPr>
          <a:xfrm>
            <a:off x="3040037" y="6887661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26" name="Rectangle 22826"/>
          <p:cNvSpPr/>
          <p:nvPr/>
        </p:nvSpPr>
        <p:spPr>
          <a:xfrm>
            <a:off x="4686300" y="7390832"/>
            <a:ext cx="112979" cy="147278"/>
          </a:xfrm>
          <a:prstGeom prst="rect">
            <a:avLst/>
          </a:prstGeom>
        </p:spPr>
      </p:sp>
      <p:sp>
        <p:nvSpPr>
          <p:cNvPr id="22827" name="Freeform 22827"/>
          <p:cNvSpPr/>
          <p:nvPr/>
        </p:nvSpPr>
        <p:spPr>
          <a:xfrm>
            <a:off x="4690160" y="7435698"/>
            <a:ext cx="45618" cy="74371"/>
          </a:xfrm>
          <a:custGeom>
            <a:avLst/>
            <a:gdLst/>
            <a:ahLst/>
            <a:cxnLst/>
            <a:rect l="0" t="0" r="0" b="0"/>
            <a:pathLst>
              <a:path w="5702300" h="9296400">
                <a:moveTo>
                  <a:pt x="2108200" y="4851400"/>
                </a:moveTo>
                <a:lnTo>
                  <a:pt x="2501900" y="4851400"/>
                </a:lnTo>
                <a:cubicBezTo>
                  <a:pt x="3683000" y="4851400"/>
                  <a:pt x="4787900" y="5321300"/>
                  <a:pt x="4787900" y="6680200"/>
                </a:cubicBezTo>
                <a:cubicBezTo>
                  <a:pt x="4787900" y="7734300"/>
                  <a:pt x="3937000" y="8458200"/>
                  <a:pt x="2908300" y="8458200"/>
                </a:cubicBezTo>
                <a:cubicBezTo>
                  <a:pt x="1828800" y="8458200"/>
                  <a:pt x="1270000" y="8039100"/>
                  <a:pt x="965200" y="7188200"/>
                </a:cubicBezTo>
                <a:lnTo>
                  <a:pt x="0" y="7480300"/>
                </a:lnTo>
                <a:cubicBezTo>
                  <a:pt x="495300" y="8750300"/>
                  <a:pt x="1511300" y="9296400"/>
                  <a:pt x="2832100" y="9296400"/>
                </a:cubicBezTo>
                <a:cubicBezTo>
                  <a:pt x="4394200" y="9296400"/>
                  <a:pt x="5702300" y="8369300"/>
                  <a:pt x="5702300" y="6705600"/>
                </a:cubicBezTo>
                <a:cubicBezTo>
                  <a:pt x="5702300" y="5575300"/>
                  <a:pt x="5003800" y="4635500"/>
                  <a:pt x="3975100" y="4419600"/>
                </a:cubicBezTo>
                <a:lnTo>
                  <a:pt x="3937000" y="4394200"/>
                </a:lnTo>
                <a:cubicBezTo>
                  <a:pt x="4762500" y="4127500"/>
                  <a:pt x="5461000" y="3314700"/>
                  <a:pt x="5461000" y="2336800"/>
                </a:cubicBezTo>
                <a:cubicBezTo>
                  <a:pt x="5461000" y="838200"/>
                  <a:pt x="4267200" y="0"/>
                  <a:pt x="2857500" y="0"/>
                </a:cubicBezTo>
                <a:cubicBezTo>
                  <a:pt x="1765300" y="0"/>
                  <a:pt x="901700" y="457200"/>
                  <a:pt x="368300" y="1422400"/>
                </a:cubicBezTo>
                <a:lnTo>
                  <a:pt x="1168400" y="1828800"/>
                </a:lnTo>
                <a:cubicBezTo>
                  <a:pt x="1536700" y="1193800"/>
                  <a:pt x="2133600" y="838200"/>
                  <a:pt x="2882900" y="838200"/>
                </a:cubicBezTo>
                <a:cubicBezTo>
                  <a:pt x="3924300" y="838200"/>
                  <a:pt x="4546600" y="1397000"/>
                  <a:pt x="4546600" y="2362200"/>
                </a:cubicBezTo>
                <a:cubicBezTo>
                  <a:pt x="4546600" y="3556000"/>
                  <a:pt x="3644900" y="4013200"/>
                  <a:pt x="2578100" y="4013200"/>
                </a:cubicBezTo>
                <a:lnTo>
                  <a:pt x="2108200" y="4013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28" name="Freeform 22828"/>
          <p:cNvSpPr/>
          <p:nvPr/>
        </p:nvSpPr>
        <p:spPr>
          <a:xfrm>
            <a:off x="4748275" y="7436917"/>
            <a:ext cx="42672" cy="71932"/>
          </a:xfrm>
          <a:custGeom>
            <a:avLst/>
            <a:gdLst/>
            <a:ahLst/>
            <a:cxnLst/>
            <a:rect l="0" t="0" r="0" b="0"/>
            <a:pathLst>
              <a:path w="5334000" h="8991600">
                <a:moveTo>
                  <a:pt x="5334000" y="0"/>
                </a:moveTo>
                <a:lnTo>
                  <a:pt x="0" y="0"/>
                </a:lnTo>
                <a:lnTo>
                  <a:pt x="0" y="838200"/>
                </a:lnTo>
                <a:lnTo>
                  <a:pt x="4381500" y="838200"/>
                </a:lnTo>
                <a:lnTo>
                  <a:pt x="685800" y="8991600"/>
                </a:lnTo>
                <a:lnTo>
                  <a:pt x="1714500" y="8991600"/>
                </a:lnTo>
                <a:lnTo>
                  <a:pt x="53340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829" name="Picture 22829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3314" y="-13036"/>
            <a:ext cx="5055722" cy="7799326"/>
          </a:xfrm>
          <a:prstGeom prst="rect">
            <a:avLst/>
          </a:prstGeom>
          <a:noFill/>
        </p:spPr>
      </p:pic>
      <p:pic>
        <p:nvPicPr>
          <p:cNvPr id="22830" name="Picture 22830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42900" y="-12700"/>
            <a:ext cx="3172396" cy="6160312"/>
          </a:xfrm>
          <a:prstGeom prst="rect">
            <a:avLst/>
          </a:prstGeom>
          <a:noFill/>
        </p:spPr>
      </p:pic>
      <p:sp>
        <p:nvSpPr>
          <p:cNvPr id="22831" name="Freeform 22831"/>
          <p:cNvSpPr/>
          <p:nvPr/>
        </p:nvSpPr>
        <p:spPr>
          <a:xfrm>
            <a:off x="0" y="457200"/>
            <a:ext cx="2217420" cy="571500"/>
          </a:xfrm>
          <a:custGeom>
            <a:avLst/>
            <a:gdLst/>
            <a:ahLst/>
            <a:cxnLst/>
            <a:rect l="0" t="0" r="0" b="0"/>
            <a:pathLst>
              <a:path w="2217420" h="571500">
                <a:moveTo>
                  <a:pt x="0" y="571500"/>
                </a:moveTo>
                <a:lnTo>
                  <a:pt x="2217420" y="571500"/>
                </a:lnTo>
                <a:lnTo>
                  <a:pt x="2217420" y="0"/>
                </a:lnTo>
                <a:lnTo>
                  <a:pt x="0" y="0"/>
                </a:lnTo>
                <a:lnTo>
                  <a:pt x="0" y="571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2832" name="Picture 2283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704850"/>
            <a:ext cx="2141220" cy="76200"/>
          </a:xfrm>
          <a:prstGeom prst="rect">
            <a:avLst/>
          </a:prstGeom>
          <a:noFill/>
        </p:spPr>
      </p:pic>
      <p:sp>
        <p:nvSpPr>
          <p:cNvPr id="22833" name="Rectangle 22833"/>
          <p:cNvSpPr/>
          <p:nvPr/>
        </p:nvSpPr>
        <p:spPr>
          <a:xfrm>
            <a:off x="380432" y="404672"/>
            <a:ext cx="1722709" cy="309676"/>
          </a:xfrm>
          <a:prstGeom prst="rect">
            <a:avLst/>
          </a:prstGeom>
        </p:spPr>
      </p:sp>
      <p:sp>
        <p:nvSpPr>
          <p:cNvPr id="22834" name="Freeform 22834"/>
          <p:cNvSpPr/>
          <p:nvPr/>
        </p:nvSpPr>
        <p:spPr>
          <a:xfrm>
            <a:off x="380432" y="530452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35" name="Freeform 22835"/>
          <p:cNvSpPr/>
          <p:nvPr/>
        </p:nvSpPr>
        <p:spPr>
          <a:xfrm>
            <a:off x="473294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36" name="Freeform 22836"/>
          <p:cNvSpPr/>
          <p:nvPr/>
        </p:nvSpPr>
        <p:spPr>
          <a:xfrm>
            <a:off x="566157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37" name="Freeform 22837"/>
          <p:cNvSpPr/>
          <p:nvPr/>
        </p:nvSpPr>
        <p:spPr>
          <a:xfrm>
            <a:off x="659019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38" name="Freeform 22838"/>
          <p:cNvSpPr/>
          <p:nvPr/>
        </p:nvSpPr>
        <p:spPr>
          <a:xfrm>
            <a:off x="695392" y="530859"/>
            <a:ext cx="72136" cy="138176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39" name="Freeform 22839"/>
          <p:cNvSpPr/>
          <p:nvPr/>
        </p:nvSpPr>
        <p:spPr>
          <a:xfrm>
            <a:off x="780533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40" name="Freeform 22840"/>
          <p:cNvSpPr/>
          <p:nvPr/>
        </p:nvSpPr>
        <p:spPr>
          <a:xfrm>
            <a:off x="822798" y="528014"/>
            <a:ext cx="74777" cy="143865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41" name="Freeform 22841"/>
          <p:cNvSpPr/>
          <p:nvPr/>
        </p:nvSpPr>
        <p:spPr>
          <a:xfrm>
            <a:off x="916473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42" name="Freeform 22842"/>
          <p:cNvSpPr/>
          <p:nvPr/>
        </p:nvSpPr>
        <p:spPr>
          <a:xfrm>
            <a:off x="999359" y="530452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43" name="Freeform 22843"/>
          <p:cNvSpPr/>
          <p:nvPr/>
        </p:nvSpPr>
        <p:spPr>
          <a:xfrm>
            <a:off x="1092221" y="530859"/>
            <a:ext cx="64211" cy="138176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4013200" y="8636000"/>
                </a:lnTo>
                <a:lnTo>
                  <a:pt x="4013200" y="7239000"/>
                </a:lnTo>
                <a:lnTo>
                  <a:pt x="1473200" y="7239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44" name="Freeform 22844"/>
          <p:cNvSpPr/>
          <p:nvPr/>
        </p:nvSpPr>
        <p:spPr>
          <a:xfrm>
            <a:off x="1202762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45" name="Freeform 22845"/>
          <p:cNvSpPr/>
          <p:nvPr/>
        </p:nvSpPr>
        <p:spPr>
          <a:xfrm>
            <a:off x="1246856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46" name="Freeform 22846"/>
          <p:cNvSpPr/>
          <p:nvPr/>
        </p:nvSpPr>
        <p:spPr>
          <a:xfrm>
            <a:off x="1342157" y="530859"/>
            <a:ext cx="64211" cy="138176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401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47800" y="8636000"/>
                </a:lnTo>
                <a:lnTo>
                  <a:pt x="1447800" y="4940300"/>
                </a:lnTo>
                <a:lnTo>
                  <a:pt x="3733800" y="4940300"/>
                </a:lnTo>
                <a:lnTo>
                  <a:pt x="3733800" y="3581400"/>
                </a:lnTo>
                <a:lnTo>
                  <a:pt x="1447800" y="3581400"/>
                </a:lnTo>
                <a:lnTo>
                  <a:pt x="1447800" y="1384300"/>
                </a:lnTo>
                <a:lnTo>
                  <a:pt x="4013200" y="1384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47" name="Freeform 22847"/>
          <p:cNvSpPr/>
          <p:nvPr/>
        </p:nvSpPr>
        <p:spPr>
          <a:xfrm>
            <a:off x="1419983" y="528014"/>
            <a:ext cx="74777" cy="143865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48" name="Freeform 22848"/>
          <p:cNvSpPr/>
          <p:nvPr/>
        </p:nvSpPr>
        <p:spPr>
          <a:xfrm>
            <a:off x="1513658" y="530859"/>
            <a:ext cx="73964" cy="138176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49" name="Freeform 22849"/>
          <p:cNvSpPr/>
          <p:nvPr/>
        </p:nvSpPr>
        <p:spPr>
          <a:xfrm>
            <a:off x="1603269" y="530859"/>
            <a:ext cx="109321" cy="138176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50" name="Freeform 22850"/>
          <p:cNvSpPr/>
          <p:nvPr/>
        </p:nvSpPr>
        <p:spPr>
          <a:xfrm>
            <a:off x="1720719" y="530452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51" name="Freeform 22851"/>
          <p:cNvSpPr/>
          <p:nvPr/>
        </p:nvSpPr>
        <p:spPr>
          <a:xfrm>
            <a:off x="1798138" y="530859"/>
            <a:ext cx="72136" cy="138176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52" name="Freeform 22852"/>
          <p:cNvSpPr/>
          <p:nvPr/>
        </p:nvSpPr>
        <p:spPr>
          <a:xfrm>
            <a:off x="1883279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53" name="Freeform 22853"/>
          <p:cNvSpPr/>
          <p:nvPr/>
        </p:nvSpPr>
        <p:spPr>
          <a:xfrm>
            <a:off x="1925544" y="528014"/>
            <a:ext cx="74777" cy="143865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54" name="Freeform 22854"/>
          <p:cNvSpPr/>
          <p:nvPr/>
        </p:nvSpPr>
        <p:spPr>
          <a:xfrm>
            <a:off x="2019219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55" name="Rectangle 22855"/>
          <p:cNvSpPr/>
          <p:nvPr/>
        </p:nvSpPr>
        <p:spPr>
          <a:xfrm>
            <a:off x="772228" y="780346"/>
            <a:ext cx="1330909" cy="165688"/>
          </a:xfrm>
          <a:prstGeom prst="rect">
            <a:avLst/>
          </a:prstGeom>
        </p:spPr>
      </p:sp>
      <p:sp>
        <p:nvSpPr>
          <p:cNvPr id="22856" name="Freeform 22856"/>
          <p:cNvSpPr/>
          <p:nvPr/>
        </p:nvSpPr>
        <p:spPr>
          <a:xfrm>
            <a:off x="777943" y="830135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57" name="Freeform 22857"/>
          <p:cNvSpPr/>
          <p:nvPr/>
        </p:nvSpPr>
        <p:spPr>
          <a:xfrm>
            <a:off x="839551" y="85802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58" name="Freeform 22858"/>
          <p:cNvSpPr/>
          <p:nvPr/>
        </p:nvSpPr>
        <p:spPr>
          <a:xfrm>
            <a:off x="895672" y="82670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59" name="Freeform 22859"/>
          <p:cNvSpPr/>
          <p:nvPr/>
        </p:nvSpPr>
        <p:spPr>
          <a:xfrm>
            <a:off x="954765" y="85825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60" name="Freeform 22860"/>
          <p:cNvSpPr/>
          <p:nvPr/>
        </p:nvSpPr>
        <p:spPr>
          <a:xfrm>
            <a:off x="1025288" y="82670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61" name="Freeform 22861"/>
          <p:cNvSpPr/>
          <p:nvPr/>
        </p:nvSpPr>
        <p:spPr>
          <a:xfrm>
            <a:off x="1046548" y="85825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62" name="Freeform 22862"/>
          <p:cNvSpPr/>
          <p:nvPr/>
        </p:nvSpPr>
        <p:spPr>
          <a:xfrm>
            <a:off x="1107241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63" name="Freeform 22863"/>
          <p:cNvSpPr/>
          <p:nvPr/>
        </p:nvSpPr>
        <p:spPr>
          <a:xfrm>
            <a:off x="1138674" y="85825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64" name="Freeform 22864"/>
          <p:cNvSpPr/>
          <p:nvPr/>
        </p:nvSpPr>
        <p:spPr>
          <a:xfrm>
            <a:off x="1190109" y="82670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65" name="Freeform 22865"/>
          <p:cNvSpPr/>
          <p:nvPr/>
        </p:nvSpPr>
        <p:spPr>
          <a:xfrm>
            <a:off x="1251945" y="83356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66" name="Freeform 22866"/>
          <p:cNvSpPr/>
          <p:nvPr/>
        </p:nvSpPr>
        <p:spPr>
          <a:xfrm>
            <a:off x="1277663" y="85825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67" name="Freeform 22867"/>
          <p:cNvSpPr/>
          <p:nvPr/>
        </p:nvSpPr>
        <p:spPr>
          <a:xfrm>
            <a:off x="1341328" y="85825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68" name="Freeform 22868"/>
          <p:cNvSpPr/>
          <p:nvPr/>
        </p:nvSpPr>
        <p:spPr>
          <a:xfrm>
            <a:off x="1420080" y="85825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69" name="Freeform 22869"/>
          <p:cNvSpPr/>
          <p:nvPr/>
        </p:nvSpPr>
        <p:spPr>
          <a:xfrm>
            <a:off x="1479859" y="85825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70" name="Freeform 22870"/>
          <p:cNvSpPr/>
          <p:nvPr/>
        </p:nvSpPr>
        <p:spPr>
          <a:xfrm>
            <a:off x="1538610" y="82670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71" name="Freeform 22871"/>
          <p:cNvSpPr/>
          <p:nvPr/>
        </p:nvSpPr>
        <p:spPr>
          <a:xfrm>
            <a:off x="1632221" y="832192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72" name="Freeform 22872"/>
          <p:cNvSpPr/>
          <p:nvPr/>
        </p:nvSpPr>
        <p:spPr>
          <a:xfrm>
            <a:off x="1717146" y="85962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73" name="Freeform 22873"/>
          <p:cNvSpPr/>
          <p:nvPr/>
        </p:nvSpPr>
        <p:spPr>
          <a:xfrm>
            <a:off x="1775325" y="82670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74" name="Freeform 22874"/>
          <p:cNvSpPr/>
          <p:nvPr/>
        </p:nvSpPr>
        <p:spPr>
          <a:xfrm>
            <a:off x="1847105" y="83356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75" name="Freeform 22875"/>
          <p:cNvSpPr/>
          <p:nvPr/>
        </p:nvSpPr>
        <p:spPr>
          <a:xfrm>
            <a:off x="1866193" y="84453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76" name="Freeform 22876"/>
          <p:cNvSpPr/>
          <p:nvPr/>
        </p:nvSpPr>
        <p:spPr>
          <a:xfrm>
            <a:off x="1909056" y="83356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77" name="Freeform 22877"/>
          <p:cNvSpPr/>
          <p:nvPr/>
        </p:nvSpPr>
        <p:spPr>
          <a:xfrm>
            <a:off x="1932030" y="85825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78" name="Freeform 22878"/>
          <p:cNvSpPr/>
          <p:nvPr/>
        </p:nvSpPr>
        <p:spPr>
          <a:xfrm>
            <a:off x="2000267" y="85825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79" name="Freeform 22879"/>
          <p:cNvSpPr/>
          <p:nvPr/>
        </p:nvSpPr>
        <p:spPr>
          <a:xfrm>
            <a:off x="2058218" y="85825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80" name="Rectangle 22880"/>
          <p:cNvSpPr/>
          <p:nvPr/>
        </p:nvSpPr>
        <p:spPr>
          <a:xfrm>
            <a:off x="685800" y="1241243"/>
            <a:ext cx="1281683" cy="387096"/>
          </a:xfrm>
          <a:prstGeom prst="rect">
            <a:avLst/>
          </a:prstGeom>
        </p:spPr>
      </p:sp>
      <p:sp>
        <p:nvSpPr>
          <p:cNvPr id="22881" name="Freeform 22881"/>
          <p:cNvSpPr/>
          <p:nvPr/>
        </p:nvSpPr>
        <p:spPr>
          <a:xfrm>
            <a:off x="691134" y="1395421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82" name="Freeform 22882"/>
          <p:cNvSpPr/>
          <p:nvPr/>
        </p:nvSpPr>
        <p:spPr>
          <a:xfrm>
            <a:off x="797814" y="1395421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83" name="Freeform 22883"/>
          <p:cNvSpPr/>
          <p:nvPr/>
        </p:nvSpPr>
        <p:spPr>
          <a:xfrm>
            <a:off x="907795" y="1398977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3200400" y="0"/>
                </a:moveTo>
                <a:lnTo>
                  <a:pt x="3200400" y="3594100"/>
                </a:lnTo>
                <a:lnTo>
                  <a:pt x="1473200" y="3594100"/>
                </a:lnTo>
                <a:lnTo>
                  <a:pt x="1473200" y="0"/>
                </a:ln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lnTo>
                  <a:pt x="1473200" y="4978400"/>
                </a:lnTo>
                <a:lnTo>
                  <a:pt x="3200400" y="4978400"/>
                </a:lnTo>
                <a:lnTo>
                  <a:pt x="3200400" y="8636000"/>
                </a:lnTo>
                <a:lnTo>
                  <a:pt x="4673600" y="8636000"/>
                </a:lnTo>
                <a:lnTo>
                  <a:pt x="4673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84" name="Freeform 22884"/>
          <p:cNvSpPr/>
          <p:nvPr/>
        </p:nvSpPr>
        <p:spPr>
          <a:xfrm>
            <a:off x="1024636" y="1395421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85" name="Freeform 22885"/>
          <p:cNvSpPr/>
          <p:nvPr/>
        </p:nvSpPr>
        <p:spPr>
          <a:xfrm>
            <a:off x="1141729" y="1398977"/>
            <a:ext cx="80264" cy="172720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4013200" y="8636000"/>
                </a:lnTo>
                <a:lnTo>
                  <a:pt x="4013200" y="7239000"/>
                </a:lnTo>
                <a:lnTo>
                  <a:pt x="1473200" y="7239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86" name="Freeform 22886"/>
          <p:cNvSpPr/>
          <p:nvPr/>
        </p:nvSpPr>
        <p:spPr>
          <a:xfrm>
            <a:off x="1225550" y="1398469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87" name="Freeform 22887"/>
          <p:cNvSpPr/>
          <p:nvPr/>
        </p:nvSpPr>
        <p:spPr>
          <a:xfrm>
            <a:off x="1341628" y="1398977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88" name="Freeform 22888"/>
          <p:cNvSpPr/>
          <p:nvPr/>
        </p:nvSpPr>
        <p:spPr>
          <a:xfrm>
            <a:off x="1447292" y="1395421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89" name="Freeform 22889"/>
          <p:cNvSpPr/>
          <p:nvPr/>
        </p:nvSpPr>
        <p:spPr>
          <a:xfrm>
            <a:off x="1556258" y="1398977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3200400" y="0"/>
                </a:moveTo>
                <a:lnTo>
                  <a:pt x="3200400" y="3594100"/>
                </a:lnTo>
                <a:lnTo>
                  <a:pt x="1473200" y="3594100"/>
                </a:lnTo>
                <a:lnTo>
                  <a:pt x="1473200" y="0"/>
                </a:ln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lnTo>
                  <a:pt x="1473200" y="4978400"/>
                </a:lnTo>
                <a:lnTo>
                  <a:pt x="3200400" y="4978400"/>
                </a:lnTo>
                <a:lnTo>
                  <a:pt x="3200400" y="8636000"/>
                </a:lnTo>
                <a:lnTo>
                  <a:pt x="4673600" y="8636000"/>
                </a:lnTo>
                <a:lnTo>
                  <a:pt x="4673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90" name="Freeform 22890"/>
          <p:cNvSpPr/>
          <p:nvPr/>
        </p:nvSpPr>
        <p:spPr>
          <a:xfrm>
            <a:off x="1675384" y="1398977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91" name="Freeform 22891"/>
          <p:cNvSpPr/>
          <p:nvPr/>
        </p:nvSpPr>
        <p:spPr>
          <a:xfrm>
            <a:off x="1730501" y="1398977"/>
            <a:ext cx="91694" cy="172720"/>
          </a:xfrm>
          <a:custGeom>
            <a:avLst/>
            <a:gdLst/>
            <a:ahLst/>
            <a:cxnLst/>
            <a:rect l="0" t="0" r="0" b="0"/>
            <a:pathLst>
              <a:path w="4584700" h="8636000">
                <a:moveTo>
                  <a:pt x="0" y="8636000"/>
                </a:moveTo>
                <a:lnTo>
                  <a:pt x="1473200" y="8636000"/>
                </a:lnTo>
                <a:lnTo>
                  <a:pt x="1473200" y="5448300"/>
                </a:lnTo>
                <a:lnTo>
                  <a:pt x="1968500" y="5448300"/>
                </a:lnTo>
                <a:cubicBezTo>
                  <a:pt x="3810000" y="5448300"/>
                  <a:pt x="4584700" y="4622800"/>
                  <a:pt x="4584700" y="2705100"/>
                </a:cubicBezTo>
                <a:cubicBezTo>
                  <a:pt x="4584700" y="812800"/>
                  <a:pt x="3835400" y="0"/>
                  <a:pt x="2057400" y="0"/>
                </a:cubicBezTo>
                <a:lnTo>
                  <a:pt x="0" y="0"/>
                </a:lnTo>
                <a:close/>
                <a:moveTo>
                  <a:pt x="1473200" y="4140200"/>
                </a:moveTo>
                <a:lnTo>
                  <a:pt x="1473200" y="1358900"/>
                </a:lnTo>
                <a:lnTo>
                  <a:pt x="1955800" y="1358900"/>
                </a:lnTo>
                <a:cubicBezTo>
                  <a:pt x="2781300" y="1358900"/>
                  <a:pt x="3086100" y="1701800"/>
                  <a:pt x="3086100" y="2730500"/>
                </a:cubicBezTo>
                <a:cubicBezTo>
                  <a:pt x="3086100" y="3759200"/>
                  <a:pt x="2781300" y="4140200"/>
                  <a:pt x="1955800" y="4140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92" name="Freeform 22892"/>
          <p:cNvSpPr/>
          <p:nvPr/>
        </p:nvSpPr>
        <p:spPr>
          <a:xfrm>
            <a:off x="1832610" y="1395421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93" name="Rectangle 22893"/>
          <p:cNvSpPr/>
          <p:nvPr/>
        </p:nvSpPr>
        <p:spPr>
          <a:xfrm>
            <a:off x="685800" y="1648476"/>
            <a:ext cx="2518143" cy="470412"/>
          </a:xfrm>
          <a:prstGeom prst="rect">
            <a:avLst/>
          </a:prstGeom>
        </p:spPr>
      </p:sp>
      <p:sp>
        <p:nvSpPr>
          <p:cNvPr id="22894" name="Freeform 22894"/>
          <p:cNvSpPr/>
          <p:nvPr/>
        </p:nvSpPr>
        <p:spPr>
          <a:xfrm>
            <a:off x="687400" y="1700322"/>
            <a:ext cx="62407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95" name="Freeform 22895"/>
          <p:cNvSpPr/>
          <p:nvPr/>
        </p:nvSpPr>
        <p:spPr>
          <a:xfrm>
            <a:off x="759637" y="169483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96" name="Freeform 22896"/>
          <p:cNvSpPr/>
          <p:nvPr/>
        </p:nvSpPr>
        <p:spPr>
          <a:xfrm>
            <a:off x="820445" y="17263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97" name="Freeform 22897"/>
          <p:cNvSpPr/>
          <p:nvPr/>
        </p:nvSpPr>
        <p:spPr>
          <a:xfrm>
            <a:off x="915657" y="1698265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98" name="Freeform 22898"/>
          <p:cNvSpPr/>
          <p:nvPr/>
        </p:nvSpPr>
        <p:spPr>
          <a:xfrm>
            <a:off x="996124" y="172638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99" name="Freeform 22899"/>
          <p:cNvSpPr/>
          <p:nvPr/>
        </p:nvSpPr>
        <p:spPr>
          <a:xfrm>
            <a:off x="1051560" y="171266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00" name="Freeform 22900"/>
          <p:cNvSpPr/>
          <p:nvPr/>
        </p:nvSpPr>
        <p:spPr>
          <a:xfrm>
            <a:off x="1096137" y="169483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01" name="Freeform 22901"/>
          <p:cNvSpPr/>
          <p:nvPr/>
        </p:nvSpPr>
        <p:spPr>
          <a:xfrm>
            <a:off x="1156944" y="172638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02" name="Freeform 22902"/>
          <p:cNvSpPr/>
          <p:nvPr/>
        </p:nvSpPr>
        <p:spPr>
          <a:xfrm>
            <a:off x="1229182" y="169483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03" name="Freeform 22903"/>
          <p:cNvSpPr/>
          <p:nvPr/>
        </p:nvSpPr>
        <p:spPr>
          <a:xfrm>
            <a:off x="1254899" y="170169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04" name="Freeform 22904"/>
          <p:cNvSpPr/>
          <p:nvPr/>
        </p:nvSpPr>
        <p:spPr>
          <a:xfrm>
            <a:off x="1279588" y="172615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05" name="Freeform 22905"/>
          <p:cNvSpPr/>
          <p:nvPr/>
        </p:nvSpPr>
        <p:spPr>
          <a:xfrm>
            <a:off x="1370456" y="1700322"/>
            <a:ext cx="59207" cy="82981"/>
          </a:xfrm>
          <a:custGeom>
            <a:avLst/>
            <a:gdLst/>
            <a:ahLst/>
            <a:cxnLst/>
            <a:rect l="0" t="0" r="0" b="0"/>
            <a:pathLst>
              <a:path w="6578600" h="9220200">
                <a:moveTo>
                  <a:pt x="6578600" y="0"/>
                </a:moveTo>
                <a:lnTo>
                  <a:pt x="5664200" y="0"/>
                </a:lnTo>
                <a:lnTo>
                  <a:pt x="5664200" y="5537200"/>
                </a:lnTo>
                <a:cubicBezTo>
                  <a:pt x="5664200" y="8128000"/>
                  <a:pt x="3975100" y="8382000"/>
                  <a:pt x="3289300" y="8382000"/>
                </a:cubicBezTo>
                <a:cubicBezTo>
                  <a:pt x="2603500" y="8382000"/>
                  <a:pt x="914400" y="8128000"/>
                  <a:pt x="914400" y="5537200"/>
                </a:cubicBezTo>
                <a:lnTo>
                  <a:pt x="914400" y="0"/>
                </a:lnTo>
                <a:lnTo>
                  <a:pt x="0" y="0"/>
                </a:lnTo>
                <a:lnTo>
                  <a:pt x="0" y="5638800"/>
                </a:lnTo>
                <a:cubicBezTo>
                  <a:pt x="0" y="7137400"/>
                  <a:pt x="596900" y="9220200"/>
                  <a:pt x="3289300" y="9220200"/>
                </a:cubicBezTo>
                <a:cubicBezTo>
                  <a:pt x="5981700" y="9220200"/>
                  <a:pt x="6578600" y="7137400"/>
                  <a:pt x="6578600" y="5638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06" name="Freeform 22906"/>
          <p:cNvSpPr/>
          <p:nvPr/>
        </p:nvSpPr>
        <p:spPr>
          <a:xfrm>
            <a:off x="1446923" y="172638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07" name="Freeform 22907"/>
          <p:cNvSpPr/>
          <p:nvPr/>
        </p:nvSpPr>
        <p:spPr>
          <a:xfrm>
            <a:off x="1511046" y="170169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08" name="Freeform 22908"/>
          <p:cNvSpPr/>
          <p:nvPr/>
        </p:nvSpPr>
        <p:spPr>
          <a:xfrm>
            <a:off x="1531848" y="1727754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09" name="Freeform 22909"/>
          <p:cNvSpPr/>
          <p:nvPr/>
        </p:nvSpPr>
        <p:spPr>
          <a:xfrm>
            <a:off x="1590827" y="17263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10" name="Freeform 22910"/>
          <p:cNvSpPr/>
          <p:nvPr/>
        </p:nvSpPr>
        <p:spPr>
          <a:xfrm>
            <a:off x="1657464" y="172638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11" name="Freeform 22911"/>
          <p:cNvSpPr/>
          <p:nvPr/>
        </p:nvSpPr>
        <p:spPr>
          <a:xfrm>
            <a:off x="1690611" y="172638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12" name="Freeform 22912"/>
          <p:cNvSpPr/>
          <p:nvPr/>
        </p:nvSpPr>
        <p:spPr>
          <a:xfrm>
            <a:off x="1743760" y="170169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13" name="Freeform 22913"/>
          <p:cNvSpPr/>
          <p:nvPr/>
        </p:nvSpPr>
        <p:spPr>
          <a:xfrm>
            <a:off x="1764563" y="171266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14" name="Freeform 22914"/>
          <p:cNvSpPr/>
          <p:nvPr/>
        </p:nvSpPr>
        <p:spPr>
          <a:xfrm>
            <a:off x="1802739" y="1727754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15" name="Freeform 22915"/>
          <p:cNvSpPr/>
          <p:nvPr/>
        </p:nvSpPr>
        <p:spPr>
          <a:xfrm>
            <a:off x="1893151" y="172638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16" name="Freeform 22916"/>
          <p:cNvSpPr/>
          <p:nvPr/>
        </p:nvSpPr>
        <p:spPr>
          <a:xfrm>
            <a:off x="1957044" y="1693464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17" name="Freeform 22917"/>
          <p:cNvSpPr/>
          <p:nvPr/>
        </p:nvSpPr>
        <p:spPr>
          <a:xfrm>
            <a:off x="2020938" y="1700322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18" name="Freeform 22918"/>
          <p:cNvSpPr/>
          <p:nvPr/>
        </p:nvSpPr>
        <p:spPr>
          <a:xfrm>
            <a:off x="2107006" y="172638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19" name="Freeform 22919"/>
          <p:cNvSpPr/>
          <p:nvPr/>
        </p:nvSpPr>
        <p:spPr>
          <a:xfrm>
            <a:off x="2202218" y="17263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20" name="Freeform 22920"/>
          <p:cNvSpPr/>
          <p:nvPr/>
        </p:nvSpPr>
        <p:spPr>
          <a:xfrm>
            <a:off x="2268855" y="172638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21" name="Freeform 22921"/>
          <p:cNvSpPr/>
          <p:nvPr/>
        </p:nvSpPr>
        <p:spPr>
          <a:xfrm>
            <a:off x="2306459" y="170169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22" name="Freeform 22922"/>
          <p:cNvSpPr/>
          <p:nvPr/>
        </p:nvSpPr>
        <p:spPr>
          <a:xfrm>
            <a:off x="2331148" y="172615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23" name="Freeform 22923"/>
          <p:cNvSpPr/>
          <p:nvPr/>
        </p:nvSpPr>
        <p:spPr>
          <a:xfrm>
            <a:off x="2386241" y="172638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24" name="Freeform 22924"/>
          <p:cNvSpPr/>
          <p:nvPr/>
        </p:nvSpPr>
        <p:spPr>
          <a:xfrm>
            <a:off x="2477223" y="172638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25" name="Freeform 22925"/>
          <p:cNvSpPr/>
          <p:nvPr/>
        </p:nvSpPr>
        <p:spPr>
          <a:xfrm>
            <a:off x="2541117" y="1693464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26" name="Freeform 22926"/>
          <p:cNvSpPr/>
          <p:nvPr/>
        </p:nvSpPr>
        <p:spPr>
          <a:xfrm>
            <a:off x="2572893" y="1693464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27" name="Freeform 22927"/>
          <p:cNvSpPr/>
          <p:nvPr/>
        </p:nvSpPr>
        <p:spPr>
          <a:xfrm>
            <a:off x="2610611" y="17263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28" name="Freeform 22928"/>
          <p:cNvSpPr/>
          <p:nvPr/>
        </p:nvSpPr>
        <p:spPr>
          <a:xfrm>
            <a:off x="2677248" y="172638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29" name="Freeform 22929"/>
          <p:cNvSpPr/>
          <p:nvPr/>
        </p:nvSpPr>
        <p:spPr>
          <a:xfrm>
            <a:off x="2710395" y="172638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30" name="Freeform 22930"/>
          <p:cNvSpPr/>
          <p:nvPr/>
        </p:nvSpPr>
        <p:spPr>
          <a:xfrm>
            <a:off x="2792463" y="172638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31" name="Freeform 22931"/>
          <p:cNvSpPr/>
          <p:nvPr/>
        </p:nvSpPr>
        <p:spPr>
          <a:xfrm>
            <a:off x="2886532" y="172638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32" name="Freeform 22932"/>
          <p:cNvSpPr/>
          <p:nvPr/>
        </p:nvSpPr>
        <p:spPr>
          <a:xfrm>
            <a:off x="2921393" y="172638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33" name="Freeform 22933"/>
          <p:cNvSpPr/>
          <p:nvPr/>
        </p:nvSpPr>
        <p:spPr>
          <a:xfrm>
            <a:off x="2982887" y="172638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34" name="Freeform 22934"/>
          <p:cNvSpPr/>
          <p:nvPr/>
        </p:nvSpPr>
        <p:spPr>
          <a:xfrm>
            <a:off x="3044266" y="1726383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35" name="Freeform 22935"/>
          <p:cNvSpPr/>
          <p:nvPr/>
        </p:nvSpPr>
        <p:spPr>
          <a:xfrm>
            <a:off x="3114103" y="17263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36" name="Freeform 22936"/>
          <p:cNvSpPr/>
          <p:nvPr/>
        </p:nvSpPr>
        <p:spPr>
          <a:xfrm>
            <a:off x="691286" y="187874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37" name="Freeform 22937"/>
          <p:cNvSpPr/>
          <p:nvPr/>
        </p:nvSpPr>
        <p:spPr>
          <a:xfrm>
            <a:off x="756208" y="1845826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38" name="Freeform 22938"/>
          <p:cNvSpPr/>
          <p:nvPr/>
        </p:nvSpPr>
        <p:spPr>
          <a:xfrm>
            <a:off x="835704" y="187874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39" name="Freeform 22939"/>
          <p:cNvSpPr/>
          <p:nvPr/>
        </p:nvSpPr>
        <p:spPr>
          <a:xfrm>
            <a:off x="896054" y="1878516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40" name="Freeform 22940"/>
          <p:cNvSpPr/>
          <p:nvPr/>
        </p:nvSpPr>
        <p:spPr>
          <a:xfrm>
            <a:off x="952176" y="187874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41" name="Freeform 22941"/>
          <p:cNvSpPr/>
          <p:nvPr/>
        </p:nvSpPr>
        <p:spPr>
          <a:xfrm>
            <a:off x="1011612" y="184719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42" name="Freeform 22942"/>
          <p:cNvSpPr/>
          <p:nvPr/>
        </p:nvSpPr>
        <p:spPr>
          <a:xfrm>
            <a:off x="1083392" y="187874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43" name="Freeform 22943"/>
          <p:cNvSpPr/>
          <p:nvPr/>
        </p:nvSpPr>
        <p:spPr>
          <a:xfrm>
            <a:off x="1150143" y="1878744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44" name="Freeform 22944"/>
          <p:cNvSpPr/>
          <p:nvPr/>
        </p:nvSpPr>
        <p:spPr>
          <a:xfrm>
            <a:off x="1249127" y="18540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45" name="Freeform 22945"/>
          <p:cNvSpPr/>
          <p:nvPr/>
        </p:nvSpPr>
        <p:spPr>
          <a:xfrm>
            <a:off x="1274845" y="1878516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46" name="Freeform 22946"/>
          <p:cNvSpPr/>
          <p:nvPr/>
        </p:nvSpPr>
        <p:spPr>
          <a:xfrm>
            <a:off x="1332909" y="1922750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47" name="Freeform 22947"/>
          <p:cNvSpPr/>
          <p:nvPr/>
        </p:nvSpPr>
        <p:spPr>
          <a:xfrm>
            <a:off x="1407261" y="187874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48" name="Freeform 22948"/>
          <p:cNvSpPr/>
          <p:nvPr/>
        </p:nvSpPr>
        <p:spPr>
          <a:xfrm>
            <a:off x="1475384" y="187874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49" name="Freeform 22949"/>
          <p:cNvSpPr/>
          <p:nvPr/>
        </p:nvSpPr>
        <p:spPr>
          <a:xfrm>
            <a:off x="1543050" y="187874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50" name="Freeform 22950"/>
          <p:cNvSpPr/>
          <p:nvPr/>
        </p:nvSpPr>
        <p:spPr>
          <a:xfrm>
            <a:off x="1575053" y="1845826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51" name="Freeform 22951"/>
          <p:cNvSpPr/>
          <p:nvPr/>
        </p:nvSpPr>
        <p:spPr>
          <a:xfrm>
            <a:off x="1613801" y="187874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52" name="Freeform 22952"/>
          <p:cNvSpPr/>
          <p:nvPr/>
        </p:nvSpPr>
        <p:spPr>
          <a:xfrm>
            <a:off x="1685696" y="187874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53" name="Freeform 22953"/>
          <p:cNvSpPr/>
          <p:nvPr/>
        </p:nvSpPr>
        <p:spPr>
          <a:xfrm>
            <a:off x="1725815" y="1878744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54" name="Freeform 22954"/>
          <p:cNvSpPr/>
          <p:nvPr/>
        </p:nvSpPr>
        <p:spPr>
          <a:xfrm>
            <a:off x="1822056" y="187874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55" name="Freeform 22955"/>
          <p:cNvSpPr/>
          <p:nvPr/>
        </p:nvSpPr>
        <p:spPr>
          <a:xfrm>
            <a:off x="1884578" y="187874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56" name="Freeform 22956"/>
          <p:cNvSpPr/>
          <p:nvPr/>
        </p:nvSpPr>
        <p:spPr>
          <a:xfrm>
            <a:off x="1946986" y="1878516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57" name="Freeform 22957"/>
          <p:cNvSpPr/>
          <p:nvPr/>
        </p:nvSpPr>
        <p:spPr>
          <a:xfrm>
            <a:off x="2003107" y="187874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58" name="Freeform 22958"/>
          <p:cNvSpPr/>
          <p:nvPr/>
        </p:nvSpPr>
        <p:spPr>
          <a:xfrm>
            <a:off x="2069629" y="1922750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59" name="Freeform 22959"/>
          <p:cNvSpPr/>
          <p:nvPr/>
        </p:nvSpPr>
        <p:spPr>
          <a:xfrm>
            <a:off x="2145696" y="1847198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60" name="Freeform 22960"/>
          <p:cNvSpPr/>
          <p:nvPr/>
        </p:nvSpPr>
        <p:spPr>
          <a:xfrm>
            <a:off x="2169699" y="187874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61" name="Freeform 22961"/>
          <p:cNvSpPr/>
          <p:nvPr/>
        </p:nvSpPr>
        <p:spPr>
          <a:xfrm>
            <a:off x="2234279" y="187874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62" name="Freeform 22962"/>
          <p:cNvSpPr/>
          <p:nvPr/>
        </p:nvSpPr>
        <p:spPr>
          <a:xfrm>
            <a:off x="2293715" y="184719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63" name="Freeform 22963"/>
          <p:cNvSpPr/>
          <p:nvPr/>
        </p:nvSpPr>
        <p:spPr>
          <a:xfrm>
            <a:off x="2365495" y="187874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64" name="Freeform 22964"/>
          <p:cNvSpPr/>
          <p:nvPr/>
        </p:nvSpPr>
        <p:spPr>
          <a:xfrm>
            <a:off x="2433161" y="187874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65" name="Freeform 22965"/>
          <p:cNvSpPr/>
          <p:nvPr/>
        </p:nvSpPr>
        <p:spPr>
          <a:xfrm>
            <a:off x="2467337" y="187874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66" name="Freeform 22966"/>
          <p:cNvSpPr/>
          <p:nvPr/>
        </p:nvSpPr>
        <p:spPr>
          <a:xfrm>
            <a:off x="2521515" y="1847198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67" name="Freeform 22967"/>
          <p:cNvSpPr/>
          <p:nvPr/>
        </p:nvSpPr>
        <p:spPr>
          <a:xfrm>
            <a:off x="2586094" y="18540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68" name="Freeform 22968"/>
          <p:cNvSpPr/>
          <p:nvPr/>
        </p:nvSpPr>
        <p:spPr>
          <a:xfrm>
            <a:off x="2614555" y="187874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69" name="Freeform 22969"/>
          <p:cNvSpPr/>
          <p:nvPr/>
        </p:nvSpPr>
        <p:spPr>
          <a:xfrm>
            <a:off x="2684621" y="1922750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70" name="Freeform 22970"/>
          <p:cNvSpPr/>
          <p:nvPr/>
        </p:nvSpPr>
        <p:spPr>
          <a:xfrm>
            <a:off x="2756230" y="187874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71" name="Freeform 22971"/>
          <p:cNvSpPr/>
          <p:nvPr/>
        </p:nvSpPr>
        <p:spPr>
          <a:xfrm>
            <a:off x="2818752" y="187874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72" name="Freeform 22972"/>
          <p:cNvSpPr/>
          <p:nvPr/>
        </p:nvSpPr>
        <p:spPr>
          <a:xfrm>
            <a:off x="2880245" y="184719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73" name="Freeform 22973"/>
          <p:cNvSpPr/>
          <p:nvPr/>
        </p:nvSpPr>
        <p:spPr>
          <a:xfrm>
            <a:off x="2991059" y="187874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74" name="Freeform 22974"/>
          <p:cNvSpPr/>
          <p:nvPr/>
        </p:nvSpPr>
        <p:spPr>
          <a:xfrm>
            <a:off x="3042494" y="187874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75" name="Freeform 22975"/>
          <p:cNvSpPr/>
          <p:nvPr/>
        </p:nvSpPr>
        <p:spPr>
          <a:xfrm>
            <a:off x="3110160" y="187874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76" name="Freeform 22976"/>
          <p:cNvSpPr/>
          <p:nvPr/>
        </p:nvSpPr>
        <p:spPr>
          <a:xfrm>
            <a:off x="3138678" y="1902405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77" name="Freeform 22977"/>
          <p:cNvSpPr/>
          <p:nvPr/>
        </p:nvSpPr>
        <p:spPr>
          <a:xfrm>
            <a:off x="687400" y="2032478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78" name="Freeform 22978"/>
          <p:cNvSpPr/>
          <p:nvPr/>
        </p:nvSpPr>
        <p:spPr>
          <a:xfrm>
            <a:off x="749122" y="200641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79" name="Freeform 22979"/>
          <p:cNvSpPr/>
          <p:nvPr/>
        </p:nvSpPr>
        <p:spPr>
          <a:xfrm>
            <a:off x="773811" y="203087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80" name="Freeform 22980"/>
          <p:cNvSpPr/>
          <p:nvPr/>
        </p:nvSpPr>
        <p:spPr>
          <a:xfrm>
            <a:off x="828903" y="203110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81" name="Freeform 22981"/>
          <p:cNvSpPr/>
          <p:nvPr/>
        </p:nvSpPr>
        <p:spPr>
          <a:xfrm>
            <a:off x="891311" y="2054767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82" name="Freeform 22982"/>
          <p:cNvSpPr/>
          <p:nvPr/>
        </p:nvSpPr>
        <p:spPr>
          <a:xfrm>
            <a:off x="933259" y="199956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83" name="Freeform 22983"/>
          <p:cNvSpPr/>
          <p:nvPr/>
        </p:nvSpPr>
        <p:spPr>
          <a:xfrm>
            <a:off x="1000353" y="203110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84" name="Freeform 22984"/>
          <p:cNvSpPr/>
          <p:nvPr/>
        </p:nvSpPr>
        <p:spPr>
          <a:xfrm>
            <a:off x="1057960" y="203110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85" name="Freeform 22985"/>
          <p:cNvSpPr/>
          <p:nvPr/>
        </p:nvSpPr>
        <p:spPr>
          <a:xfrm>
            <a:off x="1108367" y="203110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86" name="Freeform 22986"/>
          <p:cNvSpPr/>
          <p:nvPr/>
        </p:nvSpPr>
        <p:spPr>
          <a:xfrm>
            <a:off x="1171003" y="199956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87" name="Freeform 22987"/>
          <p:cNvSpPr/>
          <p:nvPr/>
        </p:nvSpPr>
        <p:spPr>
          <a:xfrm>
            <a:off x="1271816" y="203110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88" name="Freeform 22988"/>
          <p:cNvSpPr/>
          <p:nvPr/>
        </p:nvSpPr>
        <p:spPr>
          <a:xfrm>
            <a:off x="1322222" y="203087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89" name="Freeform 22989"/>
          <p:cNvSpPr/>
          <p:nvPr/>
        </p:nvSpPr>
        <p:spPr>
          <a:xfrm>
            <a:off x="1380058" y="199956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90" name="Freeform 22990"/>
          <p:cNvSpPr/>
          <p:nvPr/>
        </p:nvSpPr>
        <p:spPr>
          <a:xfrm>
            <a:off x="1440865" y="203110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91" name="Freeform 22991"/>
          <p:cNvSpPr/>
          <p:nvPr/>
        </p:nvSpPr>
        <p:spPr>
          <a:xfrm>
            <a:off x="1513103" y="199956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92" name="Freeform 22992"/>
          <p:cNvSpPr/>
          <p:nvPr/>
        </p:nvSpPr>
        <p:spPr>
          <a:xfrm>
            <a:off x="1536077" y="203110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93" name="Freeform 22993"/>
          <p:cNvSpPr/>
          <p:nvPr/>
        </p:nvSpPr>
        <p:spPr>
          <a:xfrm>
            <a:off x="1598485" y="203110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94" name="Freeform 22994"/>
          <p:cNvSpPr/>
          <p:nvPr/>
        </p:nvSpPr>
        <p:spPr>
          <a:xfrm>
            <a:off x="1631632" y="203110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95" name="Freeform 22995"/>
          <p:cNvSpPr/>
          <p:nvPr/>
        </p:nvSpPr>
        <p:spPr>
          <a:xfrm>
            <a:off x="1684781" y="1999560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96" name="Freeform 22996"/>
          <p:cNvSpPr/>
          <p:nvPr/>
        </p:nvSpPr>
        <p:spPr>
          <a:xfrm>
            <a:off x="1748332" y="200641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97" name="Freeform 22997"/>
          <p:cNvSpPr/>
          <p:nvPr/>
        </p:nvSpPr>
        <p:spPr>
          <a:xfrm>
            <a:off x="1775764" y="203110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98" name="Freeform 22998"/>
          <p:cNvSpPr/>
          <p:nvPr/>
        </p:nvSpPr>
        <p:spPr>
          <a:xfrm>
            <a:off x="1841144" y="203110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99" name="Freeform 22999"/>
          <p:cNvSpPr/>
          <p:nvPr/>
        </p:nvSpPr>
        <p:spPr>
          <a:xfrm>
            <a:off x="1895779" y="2074312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00" name="Rectangle 23000"/>
          <p:cNvSpPr/>
          <p:nvPr/>
        </p:nvSpPr>
        <p:spPr>
          <a:xfrm>
            <a:off x="685800" y="2162712"/>
            <a:ext cx="2519641" cy="775402"/>
          </a:xfrm>
          <a:prstGeom prst="rect">
            <a:avLst/>
          </a:prstGeom>
        </p:spPr>
      </p:sp>
      <p:sp>
        <p:nvSpPr>
          <p:cNvPr id="23001" name="Freeform 23001"/>
          <p:cNvSpPr/>
          <p:nvPr/>
        </p:nvSpPr>
        <p:spPr>
          <a:xfrm>
            <a:off x="691515" y="2212501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02" name="Freeform 23002"/>
          <p:cNvSpPr/>
          <p:nvPr/>
        </p:nvSpPr>
        <p:spPr>
          <a:xfrm>
            <a:off x="750950" y="222690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03" name="Freeform 23003"/>
          <p:cNvSpPr/>
          <p:nvPr/>
        </p:nvSpPr>
        <p:spPr>
          <a:xfrm>
            <a:off x="795528" y="224199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04" name="Freeform 23004"/>
          <p:cNvSpPr/>
          <p:nvPr/>
        </p:nvSpPr>
        <p:spPr>
          <a:xfrm>
            <a:off x="855421" y="220907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05" name="Freeform 23005"/>
          <p:cNvSpPr/>
          <p:nvPr/>
        </p:nvSpPr>
        <p:spPr>
          <a:xfrm>
            <a:off x="926172" y="224061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06" name="Freeform 23006"/>
          <p:cNvSpPr/>
          <p:nvPr/>
        </p:nvSpPr>
        <p:spPr>
          <a:xfrm>
            <a:off x="991895" y="224061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07" name="Freeform 23007"/>
          <p:cNvSpPr/>
          <p:nvPr/>
        </p:nvSpPr>
        <p:spPr>
          <a:xfrm>
            <a:off x="1049388" y="222690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08" name="Freeform 23008"/>
          <p:cNvSpPr/>
          <p:nvPr/>
        </p:nvSpPr>
        <p:spPr>
          <a:xfrm>
            <a:off x="1089507" y="224061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09" name="Freeform 23009"/>
          <p:cNvSpPr/>
          <p:nvPr/>
        </p:nvSpPr>
        <p:spPr>
          <a:xfrm>
            <a:off x="1166888" y="2241990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10" name="Freeform 23010"/>
          <p:cNvSpPr/>
          <p:nvPr/>
        </p:nvSpPr>
        <p:spPr>
          <a:xfrm>
            <a:off x="1256042" y="220907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11" name="Freeform 23011"/>
          <p:cNvSpPr/>
          <p:nvPr/>
        </p:nvSpPr>
        <p:spPr>
          <a:xfrm>
            <a:off x="1316850" y="224061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12" name="Freeform 23012"/>
          <p:cNvSpPr/>
          <p:nvPr/>
        </p:nvSpPr>
        <p:spPr>
          <a:xfrm>
            <a:off x="1418234" y="224061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13" name="Freeform 23013"/>
          <p:cNvSpPr/>
          <p:nvPr/>
        </p:nvSpPr>
        <p:spPr>
          <a:xfrm>
            <a:off x="1489786" y="220907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14" name="Freeform 23014"/>
          <p:cNvSpPr/>
          <p:nvPr/>
        </p:nvSpPr>
        <p:spPr>
          <a:xfrm>
            <a:off x="1512760" y="224061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15" name="Freeform 23015"/>
          <p:cNvSpPr/>
          <p:nvPr/>
        </p:nvSpPr>
        <p:spPr>
          <a:xfrm>
            <a:off x="1574253" y="224061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16" name="Freeform 23016"/>
          <p:cNvSpPr/>
          <p:nvPr/>
        </p:nvSpPr>
        <p:spPr>
          <a:xfrm>
            <a:off x="1662607" y="222690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17" name="Freeform 23017"/>
          <p:cNvSpPr/>
          <p:nvPr/>
        </p:nvSpPr>
        <p:spPr>
          <a:xfrm>
            <a:off x="1704441" y="224061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18" name="Freeform 23018"/>
          <p:cNvSpPr/>
          <p:nvPr/>
        </p:nvSpPr>
        <p:spPr>
          <a:xfrm>
            <a:off x="1805825" y="224061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19" name="Freeform 23019"/>
          <p:cNvSpPr/>
          <p:nvPr/>
        </p:nvSpPr>
        <p:spPr>
          <a:xfrm>
            <a:off x="1875662" y="224199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20" name="Freeform 23020"/>
          <p:cNvSpPr/>
          <p:nvPr/>
        </p:nvSpPr>
        <p:spPr>
          <a:xfrm>
            <a:off x="1939556" y="224061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21" name="Freeform 23021"/>
          <p:cNvSpPr/>
          <p:nvPr/>
        </p:nvSpPr>
        <p:spPr>
          <a:xfrm>
            <a:off x="1972703" y="224061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22" name="Freeform 23022"/>
          <p:cNvSpPr/>
          <p:nvPr/>
        </p:nvSpPr>
        <p:spPr>
          <a:xfrm>
            <a:off x="2025853" y="224199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23" name="Freeform 23023"/>
          <p:cNvSpPr/>
          <p:nvPr/>
        </p:nvSpPr>
        <p:spPr>
          <a:xfrm>
            <a:off x="2086660" y="224061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24" name="Freeform 23024"/>
          <p:cNvSpPr/>
          <p:nvPr/>
        </p:nvSpPr>
        <p:spPr>
          <a:xfrm>
            <a:off x="2181072" y="224061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25" name="Freeform 23025"/>
          <p:cNvSpPr/>
          <p:nvPr/>
        </p:nvSpPr>
        <p:spPr>
          <a:xfrm>
            <a:off x="2276741" y="2214558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26" name="Freeform 23026"/>
          <p:cNvSpPr/>
          <p:nvPr/>
        </p:nvSpPr>
        <p:spPr>
          <a:xfrm>
            <a:off x="2343264" y="224061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27" name="Freeform 23027"/>
          <p:cNvSpPr/>
          <p:nvPr/>
        </p:nvSpPr>
        <p:spPr>
          <a:xfrm>
            <a:off x="2402586" y="224039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28" name="Freeform 23028"/>
          <p:cNvSpPr/>
          <p:nvPr/>
        </p:nvSpPr>
        <p:spPr>
          <a:xfrm>
            <a:off x="2460421" y="220907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29" name="Freeform 23029"/>
          <p:cNvSpPr/>
          <p:nvPr/>
        </p:nvSpPr>
        <p:spPr>
          <a:xfrm>
            <a:off x="2521229" y="224061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30" name="Freeform 23030"/>
          <p:cNvSpPr/>
          <p:nvPr/>
        </p:nvSpPr>
        <p:spPr>
          <a:xfrm>
            <a:off x="2589237" y="220907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31" name="Freeform 23031"/>
          <p:cNvSpPr/>
          <p:nvPr/>
        </p:nvSpPr>
        <p:spPr>
          <a:xfrm>
            <a:off x="2612212" y="224061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32" name="Freeform 23032"/>
          <p:cNvSpPr/>
          <p:nvPr/>
        </p:nvSpPr>
        <p:spPr>
          <a:xfrm>
            <a:off x="2683078" y="224061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33" name="Freeform 23033"/>
          <p:cNvSpPr/>
          <p:nvPr/>
        </p:nvSpPr>
        <p:spPr>
          <a:xfrm>
            <a:off x="2748800" y="224061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34" name="Freeform 23034"/>
          <p:cNvSpPr/>
          <p:nvPr/>
        </p:nvSpPr>
        <p:spPr>
          <a:xfrm>
            <a:off x="2812694" y="2207700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35" name="Freeform 23035"/>
          <p:cNvSpPr/>
          <p:nvPr/>
        </p:nvSpPr>
        <p:spPr>
          <a:xfrm>
            <a:off x="2886760" y="2214558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36" name="Freeform 23036"/>
          <p:cNvSpPr/>
          <p:nvPr/>
        </p:nvSpPr>
        <p:spPr>
          <a:xfrm>
            <a:off x="2985744" y="224199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37" name="Freeform 23037"/>
          <p:cNvSpPr/>
          <p:nvPr/>
        </p:nvSpPr>
        <p:spPr>
          <a:xfrm>
            <a:off x="3044837" y="224061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38" name="Freeform 23038"/>
          <p:cNvSpPr/>
          <p:nvPr/>
        </p:nvSpPr>
        <p:spPr>
          <a:xfrm>
            <a:off x="3097987" y="221593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39" name="Freeform 23039"/>
          <p:cNvSpPr/>
          <p:nvPr/>
        </p:nvSpPr>
        <p:spPr>
          <a:xfrm>
            <a:off x="3122675" y="224039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40" name="Freeform 23040"/>
          <p:cNvSpPr/>
          <p:nvPr/>
        </p:nvSpPr>
        <p:spPr>
          <a:xfrm>
            <a:off x="690372" y="236143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41" name="Freeform 23041"/>
          <p:cNvSpPr/>
          <p:nvPr/>
        </p:nvSpPr>
        <p:spPr>
          <a:xfrm>
            <a:off x="761123" y="239298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42" name="Freeform 23042"/>
          <p:cNvSpPr/>
          <p:nvPr/>
        </p:nvSpPr>
        <p:spPr>
          <a:xfrm>
            <a:off x="824674" y="2392980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43" name="Freeform 23043"/>
          <p:cNvSpPr/>
          <p:nvPr/>
        </p:nvSpPr>
        <p:spPr>
          <a:xfrm>
            <a:off x="897597" y="239298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44" name="Freeform 23044"/>
          <p:cNvSpPr/>
          <p:nvPr/>
        </p:nvSpPr>
        <p:spPr>
          <a:xfrm>
            <a:off x="930402" y="239298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45" name="Freeform 23045"/>
          <p:cNvSpPr/>
          <p:nvPr/>
        </p:nvSpPr>
        <p:spPr>
          <a:xfrm>
            <a:off x="993952" y="239298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46" name="Freeform 23046"/>
          <p:cNvSpPr/>
          <p:nvPr/>
        </p:nvSpPr>
        <p:spPr>
          <a:xfrm>
            <a:off x="1096365" y="239298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47" name="Freeform 23047"/>
          <p:cNvSpPr/>
          <p:nvPr/>
        </p:nvSpPr>
        <p:spPr>
          <a:xfrm>
            <a:off x="1157859" y="239298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48" name="Freeform 23048"/>
          <p:cNvSpPr/>
          <p:nvPr/>
        </p:nvSpPr>
        <p:spPr>
          <a:xfrm>
            <a:off x="1218323" y="236143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49" name="Freeform 23049"/>
          <p:cNvSpPr/>
          <p:nvPr/>
        </p:nvSpPr>
        <p:spPr>
          <a:xfrm>
            <a:off x="1326222" y="239298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50" name="Freeform 23050"/>
          <p:cNvSpPr/>
          <p:nvPr/>
        </p:nvSpPr>
        <p:spPr>
          <a:xfrm>
            <a:off x="1379372" y="239435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51" name="Freeform 23051"/>
          <p:cNvSpPr/>
          <p:nvPr/>
        </p:nvSpPr>
        <p:spPr>
          <a:xfrm>
            <a:off x="1440180" y="239275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52" name="Freeform 23052"/>
          <p:cNvSpPr/>
          <p:nvPr/>
        </p:nvSpPr>
        <p:spPr>
          <a:xfrm>
            <a:off x="1495272" y="239275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53" name="Freeform 23053"/>
          <p:cNvSpPr/>
          <p:nvPr/>
        </p:nvSpPr>
        <p:spPr>
          <a:xfrm>
            <a:off x="1550365" y="239298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54" name="Freeform 23054"/>
          <p:cNvSpPr/>
          <p:nvPr/>
        </p:nvSpPr>
        <p:spPr>
          <a:xfrm>
            <a:off x="1612201" y="239298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55" name="Freeform 23055"/>
          <p:cNvSpPr/>
          <p:nvPr/>
        </p:nvSpPr>
        <p:spPr>
          <a:xfrm>
            <a:off x="1660893" y="239298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56" name="Freeform 23056"/>
          <p:cNvSpPr/>
          <p:nvPr/>
        </p:nvSpPr>
        <p:spPr>
          <a:xfrm>
            <a:off x="1707413" y="2360062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57" name="Freeform 23057"/>
          <p:cNvSpPr/>
          <p:nvPr/>
        </p:nvSpPr>
        <p:spPr>
          <a:xfrm>
            <a:off x="1747875" y="239435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58" name="Freeform 23058"/>
          <p:cNvSpPr/>
          <p:nvPr/>
        </p:nvSpPr>
        <p:spPr>
          <a:xfrm>
            <a:off x="1813141" y="2361433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59" name="Freeform 23059"/>
          <p:cNvSpPr/>
          <p:nvPr/>
        </p:nvSpPr>
        <p:spPr>
          <a:xfrm>
            <a:off x="1840572" y="2361433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60" name="Freeform 23060"/>
          <p:cNvSpPr/>
          <p:nvPr/>
        </p:nvSpPr>
        <p:spPr>
          <a:xfrm>
            <a:off x="1859889" y="2394352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61" name="Freeform 23061"/>
          <p:cNvSpPr/>
          <p:nvPr/>
        </p:nvSpPr>
        <p:spPr>
          <a:xfrm>
            <a:off x="1957501" y="239275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62" name="Freeform 23062"/>
          <p:cNvSpPr/>
          <p:nvPr/>
        </p:nvSpPr>
        <p:spPr>
          <a:xfrm>
            <a:off x="2012594" y="239298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63" name="Freeform 23063"/>
          <p:cNvSpPr/>
          <p:nvPr/>
        </p:nvSpPr>
        <p:spPr>
          <a:xfrm>
            <a:off x="2082545" y="2392980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64" name="Freeform 23064"/>
          <p:cNvSpPr/>
          <p:nvPr/>
        </p:nvSpPr>
        <p:spPr>
          <a:xfrm>
            <a:off x="2180501" y="239298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65" name="Freeform 23065"/>
          <p:cNvSpPr/>
          <p:nvPr/>
        </p:nvSpPr>
        <p:spPr>
          <a:xfrm>
            <a:off x="2252052" y="2361433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66" name="Freeform 23066"/>
          <p:cNvSpPr/>
          <p:nvPr/>
        </p:nvSpPr>
        <p:spPr>
          <a:xfrm>
            <a:off x="2275027" y="239298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67" name="Freeform 23067"/>
          <p:cNvSpPr/>
          <p:nvPr/>
        </p:nvSpPr>
        <p:spPr>
          <a:xfrm>
            <a:off x="2334691" y="237926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68" name="Freeform 23068"/>
          <p:cNvSpPr/>
          <p:nvPr/>
        </p:nvSpPr>
        <p:spPr>
          <a:xfrm>
            <a:off x="2376525" y="239298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69" name="Freeform 23069"/>
          <p:cNvSpPr/>
          <p:nvPr/>
        </p:nvSpPr>
        <p:spPr>
          <a:xfrm>
            <a:off x="2475052" y="237926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70" name="Freeform 23070"/>
          <p:cNvSpPr/>
          <p:nvPr/>
        </p:nvSpPr>
        <p:spPr>
          <a:xfrm>
            <a:off x="2519629" y="2361433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71" name="Freeform 23071"/>
          <p:cNvSpPr/>
          <p:nvPr/>
        </p:nvSpPr>
        <p:spPr>
          <a:xfrm>
            <a:off x="2580436" y="239298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72" name="Freeform 23072"/>
          <p:cNvSpPr/>
          <p:nvPr/>
        </p:nvSpPr>
        <p:spPr>
          <a:xfrm>
            <a:off x="2646730" y="236829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73" name="Freeform 23073"/>
          <p:cNvSpPr/>
          <p:nvPr/>
        </p:nvSpPr>
        <p:spPr>
          <a:xfrm>
            <a:off x="2674505" y="239298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74" name="Freeform 23074"/>
          <p:cNvSpPr/>
          <p:nvPr/>
        </p:nvSpPr>
        <p:spPr>
          <a:xfrm>
            <a:off x="2751315" y="239298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75" name="Freeform 23075"/>
          <p:cNvSpPr/>
          <p:nvPr/>
        </p:nvSpPr>
        <p:spPr>
          <a:xfrm>
            <a:off x="2784119" y="239298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76" name="Freeform 23076"/>
          <p:cNvSpPr/>
          <p:nvPr/>
        </p:nvSpPr>
        <p:spPr>
          <a:xfrm>
            <a:off x="2846755" y="239298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152400"/>
                </a:moveTo>
                <a:lnTo>
                  <a:pt x="5499100" y="152400"/>
                </a:lnTo>
                <a:lnTo>
                  <a:pt x="5499100" y="1143000"/>
                </a:lnTo>
                <a:lnTo>
                  <a:pt x="5473700" y="1143000"/>
                </a:lnTo>
                <a:cubicBezTo>
                  <a:pt x="4927600" y="342900"/>
                  <a:pt x="3949700" y="0"/>
                  <a:pt x="31623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62300" y="6248400"/>
                </a:cubicBezTo>
                <a:cubicBezTo>
                  <a:pt x="3949700" y="6248400"/>
                  <a:pt x="4927600" y="5905500"/>
                  <a:pt x="5473700" y="5105400"/>
                </a:cubicBezTo>
                <a:lnTo>
                  <a:pt x="5499100" y="5105400"/>
                </a:lnTo>
                <a:lnTo>
                  <a:pt x="5499100" y="9753600"/>
                </a:lnTo>
                <a:lnTo>
                  <a:pt x="6337300" y="9753600"/>
                </a:lnTo>
                <a:close/>
                <a:moveTo>
                  <a:pt x="914400" y="3124200"/>
                </a:moveTo>
                <a:cubicBezTo>
                  <a:pt x="914400" y="1790700"/>
                  <a:pt x="1778000" y="762000"/>
                  <a:pt x="3162300" y="762000"/>
                </a:cubicBezTo>
                <a:cubicBezTo>
                  <a:pt x="4533900" y="762000"/>
                  <a:pt x="5537200" y="1790700"/>
                  <a:pt x="5537200" y="3124200"/>
                </a:cubicBezTo>
                <a:cubicBezTo>
                  <a:pt x="5537200" y="4457700"/>
                  <a:pt x="4533900" y="5486400"/>
                  <a:pt x="31623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77" name="Freeform 23077"/>
          <p:cNvSpPr/>
          <p:nvPr/>
        </p:nvSpPr>
        <p:spPr>
          <a:xfrm>
            <a:off x="2920250" y="239435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78" name="Freeform 23078"/>
          <p:cNvSpPr/>
          <p:nvPr/>
        </p:nvSpPr>
        <p:spPr>
          <a:xfrm>
            <a:off x="2983801" y="236829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79" name="Freeform 23079"/>
          <p:cNvSpPr/>
          <p:nvPr/>
        </p:nvSpPr>
        <p:spPr>
          <a:xfrm>
            <a:off x="3011576" y="239298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80" name="Freeform 23080"/>
          <p:cNvSpPr/>
          <p:nvPr/>
        </p:nvSpPr>
        <p:spPr>
          <a:xfrm>
            <a:off x="3044380" y="239298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81" name="Freeform 23081"/>
          <p:cNvSpPr/>
          <p:nvPr/>
        </p:nvSpPr>
        <p:spPr>
          <a:xfrm>
            <a:off x="3107016" y="236143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82" name="Freeform 23082"/>
          <p:cNvSpPr/>
          <p:nvPr/>
        </p:nvSpPr>
        <p:spPr>
          <a:xfrm>
            <a:off x="691079" y="2545533"/>
            <a:ext cx="4377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83" name="Freeform 23083"/>
          <p:cNvSpPr/>
          <p:nvPr/>
        </p:nvSpPr>
        <p:spPr>
          <a:xfrm>
            <a:off x="750689" y="2546904"/>
            <a:ext cx="4465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84" name="Freeform 23084"/>
          <p:cNvSpPr/>
          <p:nvPr/>
        </p:nvSpPr>
        <p:spPr>
          <a:xfrm>
            <a:off x="808209" y="2513986"/>
            <a:ext cx="5488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85" name="Freeform 23085"/>
          <p:cNvSpPr/>
          <p:nvPr/>
        </p:nvSpPr>
        <p:spPr>
          <a:xfrm>
            <a:off x="878818" y="2520844"/>
            <a:ext cx="1055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86" name="Freeform 23086"/>
          <p:cNvSpPr/>
          <p:nvPr/>
        </p:nvSpPr>
        <p:spPr>
          <a:xfrm>
            <a:off x="898725" y="2531817"/>
            <a:ext cx="3343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87" name="Freeform 23087"/>
          <p:cNvSpPr/>
          <p:nvPr/>
        </p:nvSpPr>
        <p:spPr>
          <a:xfrm>
            <a:off x="941508" y="2520844"/>
            <a:ext cx="1055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88" name="Freeform 23088"/>
          <p:cNvSpPr/>
          <p:nvPr/>
        </p:nvSpPr>
        <p:spPr>
          <a:xfrm>
            <a:off x="965154" y="2545533"/>
            <a:ext cx="5466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89" name="Freeform 23089"/>
          <p:cNvSpPr/>
          <p:nvPr/>
        </p:nvSpPr>
        <p:spPr>
          <a:xfrm>
            <a:off x="1032353" y="2545533"/>
            <a:ext cx="4465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90" name="Freeform 23090"/>
          <p:cNvSpPr/>
          <p:nvPr/>
        </p:nvSpPr>
        <p:spPr>
          <a:xfrm>
            <a:off x="1116984" y="2545533"/>
            <a:ext cx="4377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91" name="Freeform 23091"/>
          <p:cNvSpPr/>
          <p:nvPr/>
        </p:nvSpPr>
        <p:spPr>
          <a:xfrm>
            <a:off x="1176924" y="2545533"/>
            <a:ext cx="2925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92" name="Freeform 23092"/>
          <p:cNvSpPr/>
          <p:nvPr/>
        </p:nvSpPr>
        <p:spPr>
          <a:xfrm>
            <a:off x="1208368" y="2545533"/>
            <a:ext cx="5059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93" name="Freeform 23093"/>
          <p:cNvSpPr/>
          <p:nvPr/>
        </p:nvSpPr>
        <p:spPr>
          <a:xfrm>
            <a:off x="1295144" y="2545533"/>
            <a:ext cx="4377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94" name="Freeform 23094"/>
          <p:cNvSpPr/>
          <p:nvPr/>
        </p:nvSpPr>
        <p:spPr>
          <a:xfrm>
            <a:off x="1354754" y="2546904"/>
            <a:ext cx="4465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95" name="Freeform 23095"/>
          <p:cNvSpPr/>
          <p:nvPr/>
        </p:nvSpPr>
        <p:spPr>
          <a:xfrm>
            <a:off x="1409415" y="2531817"/>
            <a:ext cx="3343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96" name="Freeform 23096"/>
          <p:cNvSpPr/>
          <p:nvPr/>
        </p:nvSpPr>
        <p:spPr>
          <a:xfrm>
            <a:off x="1449559" y="2545533"/>
            <a:ext cx="5466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97" name="Freeform 23097"/>
          <p:cNvSpPr/>
          <p:nvPr/>
        </p:nvSpPr>
        <p:spPr>
          <a:xfrm>
            <a:off x="1516757" y="2545533"/>
            <a:ext cx="77317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98" name="Freeform 23098"/>
          <p:cNvSpPr/>
          <p:nvPr/>
        </p:nvSpPr>
        <p:spPr>
          <a:xfrm>
            <a:off x="1608263" y="2545533"/>
            <a:ext cx="4377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99" name="Freeform 23099"/>
          <p:cNvSpPr/>
          <p:nvPr/>
        </p:nvSpPr>
        <p:spPr>
          <a:xfrm>
            <a:off x="1661494" y="2531817"/>
            <a:ext cx="3343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00" name="Freeform 23100"/>
          <p:cNvSpPr/>
          <p:nvPr/>
        </p:nvSpPr>
        <p:spPr>
          <a:xfrm>
            <a:off x="1704277" y="2520844"/>
            <a:ext cx="1055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01" name="Freeform 23101"/>
          <p:cNvSpPr/>
          <p:nvPr/>
        </p:nvSpPr>
        <p:spPr>
          <a:xfrm>
            <a:off x="1727923" y="2545304"/>
            <a:ext cx="46082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02" name="Freeform 23102"/>
          <p:cNvSpPr/>
          <p:nvPr/>
        </p:nvSpPr>
        <p:spPr>
          <a:xfrm>
            <a:off x="1780824" y="2545533"/>
            <a:ext cx="4377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03" name="Freeform 23103"/>
          <p:cNvSpPr/>
          <p:nvPr/>
        </p:nvSpPr>
        <p:spPr>
          <a:xfrm>
            <a:off x="1842084" y="2513986"/>
            <a:ext cx="725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04" name="Freeform 23104"/>
          <p:cNvSpPr/>
          <p:nvPr/>
        </p:nvSpPr>
        <p:spPr>
          <a:xfrm>
            <a:off x="1868370" y="2513986"/>
            <a:ext cx="725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05" name="Freeform 23105"/>
          <p:cNvSpPr/>
          <p:nvPr/>
        </p:nvSpPr>
        <p:spPr>
          <a:xfrm>
            <a:off x="1886847" y="2546904"/>
            <a:ext cx="49821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06" name="Freeform 23106"/>
          <p:cNvSpPr/>
          <p:nvPr/>
        </p:nvSpPr>
        <p:spPr>
          <a:xfrm>
            <a:off x="1968949" y="2545533"/>
            <a:ext cx="5059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07" name="Freeform 23107"/>
          <p:cNvSpPr/>
          <p:nvPr/>
        </p:nvSpPr>
        <p:spPr>
          <a:xfrm>
            <a:off x="2034278" y="2513986"/>
            <a:ext cx="725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08" name="Freeform 23108"/>
          <p:cNvSpPr/>
          <p:nvPr/>
        </p:nvSpPr>
        <p:spPr>
          <a:xfrm>
            <a:off x="2058914" y="2520844"/>
            <a:ext cx="1055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09" name="Freeform 23109"/>
          <p:cNvSpPr/>
          <p:nvPr/>
        </p:nvSpPr>
        <p:spPr>
          <a:xfrm>
            <a:off x="2082560" y="2545533"/>
            <a:ext cx="53561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10" name="Freeform 23110"/>
          <p:cNvSpPr/>
          <p:nvPr/>
        </p:nvSpPr>
        <p:spPr>
          <a:xfrm>
            <a:off x="2152288" y="2520844"/>
            <a:ext cx="1055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11" name="Freeform 23111"/>
          <p:cNvSpPr/>
          <p:nvPr/>
        </p:nvSpPr>
        <p:spPr>
          <a:xfrm>
            <a:off x="2178574" y="2513986"/>
            <a:ext cx="5488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12" name="Freeform 23112"/>
          <p:cNvSpPr/>
          <p:nvPr/>
        </p:nvSpPr>
        <p:spPr>
          <a:xfrm>
            <a:off x="2247313" y="2513986"/>
            <a:ext cx="725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13" name="Freeform 23113"/>
          <p:cNvSpPr/>
          <p:nvPr/>
        </p:nvSpPr>
        <p:spPr>
          <a:xfrm>
            <a:off x="2269309" y="2545533"/>
            <a:ext cx="5059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14" name="Freeform 23114"/>
          <p:cNvSpPr/>
          <p:nvPr/>
        </p:nvSpPr>
        <p:spPr>
          <a:xfrm>
            <a:off x="2352346" y="2512614"/>
            <a:ext cx="34424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15" name="Freeform 23115"/>
          <p:cNvSpPr/>
          <p:nvPr/>
        </p:nvSpPr>
        <p:spPr>
          <a:xfrm>
            <a:off x="2388530" y="2545533"/>
            <a:ext cx="5466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16" name="Freeform 23116"/>
          <p:cNvSpPr/>
          <p:nvPr/>
        </p:nvSpPr>
        <p:spPr>
          <a:xfrm>
            <a:off x="2456609" y="2545533"/>
            <a:ext cx="2925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17" name="Freeform 23117"/>
          <p:cNvSpPr/>
          <p:nvPr/>
        </p:nvSpPr>
        <p:spPr>
          <a:xfrm>
            <a:off x="2515779" y="2545304"/>
            <a:ext cx="46082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18" name="Freeform 23118"/>
          <p:cNvSpPr/>
          <p:nvPr/>
        </p:nvSpPr>
        <p:spPr>
          <a:xfrm>
            <a:off x="2568680" y="2545533"/>
            <a:ext cx="5466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19" name="Freeform 23119"/>
          <p:cNvSpPr/>
          <p:nvPr/>
        </p:nvSpPr>
        <p:spPr>
          <a:xfrm>
            <a:off x="2635879" y="2545533"/>
            <a:ext cx="4465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20" name="Freeform 23120"/>
          <p:cNvSpPr/>
          <p:nvPr/>
        </p:nvSpPr>
        <p:spPr>
          <a:xfrm>
            <a:off x="2693180" y="2545533"/>
            <a:ext cx="39813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21" name="Freeform 23121"/>
          <p:cNvSpPr/>
          <p:nvPr/>
        </p:nvSpPr>
        <p:spPr>
          <a:xfrm>
            <a:off x="2744212" y="2520844"/>
            <a:ext cx="1055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22" name="Freeform 23122"/>
          <p:cNvSpPr/>
          <p:nvPr/>
        </p:nvSpPr>
        <p:spPr>
          <a:xfrm>
            <a:off x="2766978" y="2513986"/>
            <a:ext cx="5488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23" name="Freeform 23123"/>
          <p:cNvSpPr/>
          <p:nvPr/>
        </p:nvSpPr>
        <p:spPr>
          <a:xfrm>
            <a:off x="2834947" y="2545533"/>
            <a:ext cx="5059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24" name="Freeform 23124"/>
          <p:cNvSpPr/>
          <p:nvPr/>
        </p:nvSpPr>
        <p:spPr>
          <a:xfrm>
            <a:off x="2898956" y="2545533"/>
            <a:ext cx="2925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25" name="Freeform 23125"/>
          <p:cNvSpPr/>
          <p:nvPr/>
        </p:nvSpPr>
        <p:spPr>
          <a:xfrm>
            <a:off x="2932391" y="2545533"/>
            <a:ext cx="4377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26" name="Freeform 23126"/>
          <p:cNvSpPr/>
          <p:nvPr/>
        </p:nvSpPr>
        <p:spPr>
          <a:xfrm>
            <a:off x="2985622" y="2531817"/>
            <a:ext cx="3343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27" name="Freeform 23127"/>
          <p:cNvSpPr/>
          <p:nvPr/>
        </p:nvSpPr>
        <p:spPr>
          <a:xfrm>
            <a:off x="3028405" y="2520844"/>
            <a:ext cx="1055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28" name="Freeform 23128"/>
          <p:cNvSpPr/>
          <p:nvPr/>
        </p:nvSpPr>
        <p:spPr>
          <a:xfrm>
            <a:off x="3052051" y="2545533"/>
            <a:ext cx="5466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29" name="Freeform 23129"/>
          <p:cNvSpPr/>
          <p:nvPr/>
        </p:nvSpPr>
        <p:spPr>
          <a:xfrm>
            <a:off x="3119250" y="2545533"/>
            <a:ext cx="4465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30" name="Freeform 23130"/>
          <p:cNvSpPr/>
          <p:nvPr/>
        </p:nvSpPr>
        <p:spPr>
          <a:xfrm>
            <a:off x="687381" y="2665014"/>
            <a:ext cx="35346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31" name="Freeform 23131"/>
          <p:cNvSpPr/>
          <p:nvPr/>
        </p:nvSpPr>
        <p:spPr>
          <a:xfrm>
            <a:off x="724647" y="2697933"/>
            <a:ext cx="56126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32" name="Freeform 23132"/>
          <p:cNvSpPr/>
          <p:nvPr/>
        </p:nvSpPr>
        <p:spPr>
          <a:xfrm>
            <a:off x="794664" y="2697933"/>
            <a:ext cx="3003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33" name="Freeform 23133"/>
          <p:cNvSpPr/>
          <p:nvPr/>
        </p:nvSpPr>
        <p:spPr>
          <a:xfrm>
            <a:off x="857837" y="2697933"/>
            <a:ext cx="79389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34" name="Freeform 23134"/>
          <p:cNvSpPr/>
          <p:nvPr/>
        </p:nvSpPr>
        <p:spPr>
          <a:xfrm>
            <a:off x="954617" y="2699304"/>
            <a:ext cx="45849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35" name="Freeform 23135"/>
          <p:cNvSpPr/>
          <p:nvPr/>
        </p:nvSpPr>
        <p:spPr>
          <a:xfrm>
            <a:off x="1013002" y="2697933"/>
            <a:ext cx="4088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36" name="Freeform 23136"/>
          <p:cNvSpPr/>
          <p:nvPr/>
        </p:nvSpPr>
        <p:spPr>
          <a:xfrm>
            <a:off x="1065514" y="2673244"/>
            <a:ext cx="1084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37" name="Freeform 23137"/>
          <p:cNvSpPr/>
          <p:nvPr/>
        </p:nvSpPr>
        <p:spPr>
          <a:xfrm>
            <a:off x="1089907" y="2697704"/>
            <a:ext cx="47317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38" name="Freeform 23138"/>
          <p:cNvSpPr/>
          <p:nvPr/>
        </p:nvSpPr>
        <p:spPr>
          <a:xfrm>
            <a:off x="1173644" y="2697933"/>
            <a:ext cx="5635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39" name="Freeform 23139"/>
          <p:cNvSpPr/>
          <p:nvPr/>
        </p:nvSpPr>
        <p:spPr>
          <a:xfrm>
            <a:off x="1239934" y="2697933"/>
            <a:ext cx="5194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40" name="Freeform 23140"/>
          <p:cNvSpPr/>
          <p:nvPr/>
        </p:nvSpPr>
        <p:spPr>
          <a:xfrm>
            <a:off x="1305772" y="2697933"/>
            <a:ext cx="3003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41" name="Freeform 23141"/>
          <p:cNvSpPr/>
          <p:nvPr/>
        </p:nvSpPr>
        <p:spPr>
          <a:xfrm>
            <a:off x="1336376" y="2665014"/>
            <a:ext cx="35346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42" name="Freeform 23142"/>
          <p:cNvSpPr/>
          <p:nvPr/>
        </p:nvSpPr>
        <p:spPr>
          <a:xfrm>
            <a:off x="1373643" y="2697933"/>
            <a:ext cx="56126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43" name="Freeform 23143"/>
          <p:cNvSpPr/>
          <p:nvPr/>
        </p:nvSpPr>
        <p:spPr>
          <a:xfrm>
            <a:off x="1443659" y="2697933"/>
            <a:ext cx="3003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44" name="Freeform 23144"/>
          <p:cNvSpPr/>
          <p:nvPr/>
        </p:nvSpPr>
        <p:spPr>
          <a:xfrm>
            <a:off x="1482247" y="2697933"/>
            <a:ext cx="79389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45" name="Freeform 23145"/>
          <p:cNvSpPr/>
          <p:nvPr/>
        </p:nvSpPr>
        <p:spPr>
          <a:xfrm>
            <a:off x="1576318" y="2697933"/>
            <a:ext cx="44946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46" name="Freeform 23146"/>
          <p:cNvSpPr/>
          <p:nvPr/>
        </p:nvSpPr>
        <p:spPr>
          <a:xfrm>
            <a:off x="1637074" y="2697933"/>
            <a:ext cx="45849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47" name="Freeform 23147"/>
          <p:cNvSpPr/>
          <p:nvPr/>
        </p:nvSpPr>
        <p:spPr>
          <a:xfrm>
            <a:off x="1697717" y="2697704"/>
            <a:ext cx="47317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48" name="Freeform 23148"/>
          <p:cNvSpPr/>
          <p:nvPr/>
        </p:nvSpPr>
        <p:spPr>
          <a:xfrm>
            <a:off x="1752149" y="2697933"/>
            <a:ext cx="5194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49" name="Freeform 23149"/>
          <p:cNvSpPr/>
          <p:nvPr/>
        </p:nvSpPr>
        <p:spPr>
          <a:xfrm>
            <a:off x="1813809" y="2721593"/>
            <a:ext cx="29022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50" name="Freeform 23150"/>
          <p:cNvSpPr/>
          <p:nvPr/>
        </p:nvSpPr>
        <p:spPr>
          <a:xfrm>
            <a:off x="1855254" y="2666386"/>
            <a:ext cx="5635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51" name="Freeform 23151"/>
          <p:cNvSpPr/>
          <p:nvPr/>
        </p:nvSpPr>
        <p:spPr>
          <a:xfrm>
            <a:off x="1921544" y="2697933"/>
            <a:ext cx="44946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52" name="Freeform 23152"/>
          <p:cNvSpPr/>
          <p:nvPr/>
        </p:nvSpPr>
        <p:spPr>
          <a:xfrm>
            <a:off x="1978460" y="2697933"/>
            <a:ext cx="4088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53" name="Freeform 23153"/>
          <p:cNvSpPr/>
          <p:nvPr/>
        </p:nvSpPr>
        <p:spPr>
          <a:xfrm>
            <a:off x="2028262" y="2697933"/>
            <a:ext cx="5194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54" name="Freeform 23154"/>
          <p:cNvSpPr/>
          <p:nvPr/>
        </p:nvSpPr>
        <p:spPr>
          <a:xfrm>
            <a:off x="2090148" y="2666386"/>
            <a:ext cx="5635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55" name="Freeform 23155"/>
          <p:cNvSpPr/>
          <p:nvPr/>
        </p:nvSpPr>
        <p:spPr>
          <a:xfrm>
            <a:off x="2184952" y="2697933"/>
            <a:ext cx="4088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56" name="Freeform 23156"/>
          <p:cNvSpPr/>
          <p:nvPr/>
        </p:nvSpPr>
        <p:spPr>
          <a:xfrm>
            <a:off x="2234754" y="2697704"/>
            <a:ext cx="47317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57" name="Freeform 23157"/>
          <p:cNvSpPr/>
          <p:nvPr/>
        </p:nvSpPr>
        <p:spPr>
          <a:xfrm>
            <a:off x="2291896" y="2666386"/>
            <a:ext cx="4528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58" name="Freeform 23158"/>
          <p:cNvSpPr/>
          <p:nvPr/>
        </p:nvSpPr>
        <p:spPr>
          <a:xfrm>
            <a:off x="2351975" y="2697933"/>
            <a:ext cx="56126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59" name="Freeform 23159"/>
          <p:cNvSpPr/>
          <p:nvPr/>
        </p:nvSpPr>
        <p:spPr>
          <a:xfrm>
            <a:off x="2423347" y="2666386"/>
            <a:ext cx="745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60" name="Freeform 23160"/>
          <p:cNvSpPr/>
          <p:nvPr/>
        </p:nvSpPr>
        <p:spPr>
          <a:xfrm>
            <a:off x="2446046" y="2697933"/>
            <a:ext cx="44946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61" name="Freeform 23161"/>
          <p:cNvSpPr/>
          <p:nvPr/>
        </p:nvSpPr>
        <p:spPr>
          <a:xfrm>
            <a:off x="2507705" y="2697933"/>
            <a:ext cx="30039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62" name="Freeform 23162"/>
          <p:cNvSpPr/>
          <p:nvPr/>
        </p:nvSpPr>
        <p:spPr>
          <a:xfrm>
            <a:off x="2540455" y="2697933"/>
            <a:ext cx="4088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63" name="Freeform 23163"/>
          <p:cNvSpPr/>
          <p:nvPr/>
        </p:nvSpPr>
        <p:spPr>
          <a:xfrm>
            <a:off x="2592967" y="2666386"/>
            <a:ext cx="4528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64" name="Freeform 23164"/>
          <p:cNvSpPr/>
          <p:nvPr/>
        </p:nvSpPr>
        <p:spPr>
          <a:xfrm>
            <a:off x="2655756" y="2673244"/>
            <a:ext cx="1084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65" name="Freeform 23165"/>
          <p:cNvSpPr/>
          <p:nvPr/>
        </p:nvSpPr>
        <p:spPr>
          <a:xfrm>
            <a:off x="2682859" y="2697933"/>
            <a:ext cx="56351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66" name="Freeform 23166"/>
          <p:cNvSpPr/>
          <p:nvPr/>
        </p:nvSpPr>
        <p:spPr>
          <a:xfrm>
            <a:off x="2747455" y="2697933"/>
            <a:ext cx="4088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67" name="Freeform 23167"/>
          <p:cNvSpPr/>
          <p:nvPr/>
        </p:nvSpPr>
        <p:spPr>
          <a:xfrm>
            <a:off x="2801435" y="2741138"/>
            <a:ext cx="12196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68" name="Freeform 23168"/>
          <p:cNvSpPr/>
          <p:nvPr/>
        </p:nvSpPr>
        <p:spPr>
          <a:xfrm>
            <a:off x="2860667" y="2671872"/>
            <a:ext cx="49576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69" name="Freeform 23169"/>
          <p:cNvSpPr/>
          <p:nvPr/>
        </p:nvSpPr>
        <p:spPr>
          <a:xfrm>
            <a:off x="2924472" y="2666386"/>
            <a:ext cx="745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70" name="Freeform 23170"/>
          <p:cNvSpPr/>
          <p:nvPr/>
        </p:nvSpPr>
        <p:spPr>
          <a:xfrm>
            <a:off x="2947171" y="2697933"/>
            <a:ext cx="5194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71" name="Freeform 23171"/>
          <p:cNvSpPr/>
          <p:nvPr/>
        </p:nvSpPr>
        <p:spPr>
          <a:xfrm>
            <a:off x="3009960" y="2697933"/>
            <a:ext cx="44946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72" name="Freeform 23172"/>
          <p:cNvSpPr/>
          <p:nvPr/>
        </p:nvSpPr>
        <p:spPr>
          <a:xfrm>
            <a:off x="3066876" y="2697933"/>
            <a:ext cx="4088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73" name="Freeform 23173"/>
          <p:cNvSpPr/>
          <p:nvPr/>
        </p:nvSpPr>
        <p:spPr>
          <a:xfrm>
            <a:off x="3116678" y="2697933"/>
            <a:ext cx="5194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74" name="Freeform 23174"/>
          <p:cNvSpPr/>
          <p:nvPr/>
        </p:nvSpPr>
        <p:spPr>
          <a:xfrm>
            <a:off x="687400" y="2851704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75" name="Freeform 23175"/>
          <p:cNvSpPr/>
          <p:nvPr/>
        </p:nvSpPr>
        <p:spPr>
          <a:xfrm>
            <a:off x="749122" y="282564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76" name="Freeform 23176"/>
          <p:cNvSpPr/>
          <p:nvPr/>
        </p:nvSpPr>
        <p:spPr>
          <a:xfrm>
            <a:off x="772096" y="285033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77" name="Freeform 23177"/>
          <p:cNvSpPr/>
          <p:nvPr/>
        </p:nvSpPr>
        <p:spPr>
          <a:xfrm>
            <a:off x="825246" y="282564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78" name="Freeform 23178"/>
          <p:cNvSpPr/>
          <p:nvPr/>
        </p:nvSpPr>
        <p:spPr>
          <a:xfrm>
            <a:off x="846048" y="283661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79" name="Freeform 23179">
            <a:hlinkClick r:id="rId5"/>
          </p:cNvPr>
          <p:cNvSpPr/>
          <p:nvPr/>
        </p:nvSpPr>
        <p:spPr>
          <a:xfrm>
            <a:off x="920229" y="2848275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80" name="Freeform 23180">
            <a:hlinkClick r:id="rId5"/>
          </p:cNvPr>
          <p:cNvSpPr/>
          <p:nvPr/>
        </p:nvSpPr>
        <p:spPr>
          <a:xfrm>
            <a:off x="1019670" y="2849647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81" name="Freeform 23181">
            <a:hlinkClick r:id="rId5"/>
          </p:cNvPr>
          <p:cNvSpPr/>
          <p:nvPr/>
        </p:nvSpPr>
        <p:spPr>
          <a:xfrm>
            <a:off x="1081963" y="2848275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82" name="Freeform 23182">
            <a:hlinkClick r:id="rId5"/>
          </p:cNvPr>
          <p:cNvSpPr/>
          <p:nvPr/>
        </p:nvSpPr>
        <p:spPr>
          <a:xfrm>
            <a:off x="1137056" y="2822215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83" name="Freeform 23183">
            <a:hlinkClick r:id="rId5"/>
          </p:cNvPr>
          <p:cNvSpPr/>
          <p:nvPr/>
        </p:nvSpPr>
        <p:spPr>
          <a:xfrm>
            <a:off x="1166202" y="2848275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84" name="Freeform 23184">
            <a:hlinkClick r:id="rId5"/>
          </p:cNvPr>
          <p:cNvSpPr/>
          <p:nvPr/>
        </p:nvSpPr>
        <p:spPr>
          <a:xfrm>
            <a:off x="1223352" y="2884851"/>
            <a:ext cx="21031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85" name="Freeform 23185">
            <a:hlinkClick r:id="rId5"/>
          </p:cNvPr>
          <p:cNvSpPr/>
          <p:nvPr/>
        </p:nvSpPr>
        <p:spPr>
          <a:xfrm>
            <a:off x="1255128" y="2848275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86" name="Freeform 23186">
            <a:hlinkClick r:id="rId5"/>
          </p:cNvPr>
          <p:cNvSpPr/>
          <p:nvPr/>
        </p:nvSpPr>
        <p:spPr>
          <a:xfrm>
            <a:off x="1309192" y="2848275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87" name="Freeform 23187">
            <a:hlinkClick r:id="rId5"/>
          </p:cNvPr>
          <p:cNvSpPr/>
          <p:nvPr/>
        </p:nvSpPr>
        <p:spPr>
          <a:xfrm>
            <a:off x="1367942" y="2833188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88" name="Freeform 23188">
            <a:hlinkClick r:id="rId5"/>
          </p:cNvPr>
          <p:cNvSpPr/>
          <p:nvPr/>
        </p:nvSpPr>
        <p:spPr>
          <a:xfrm>
            <a:off x="1419834" y="2818786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89" name="Freeform 23189">
            <a:hlinkClick r:id="rId5"/>
          </p:cNvPr>
          <p:cNvSpPr/>
          <p:nvPr/>
        </p:nvSpPr>
        <p:spPr>
          <a:xfrm>
            <a:off x="1483385" y="2848275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90" name="Freeform 23190">
            <a:hlinkClick r:id="rId5"/>
          </p:cNvPr>
          <p:cNvSpPr/>
          <p:nvPr/>
        </p:nvSpPr>
        <p:spPr>
          <a:xfrm>
            <a:off x="1555394" y="2818786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91" name="Freeform 23191">
            <a:hlinkClick r:id="rId5"/>
          </p:cNvPr>
          <p:cNvSpPr/>
          <p:nvPr/>
        </p:nvSpPr>
        <p:spPr>
          <a:xfrm>
            <a:off x="1583740" y="2822215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92" name="Freeform 23192">
            <a:hlinkClick r:id="rId5"/>
          </p:cNvPr>
          <p:cNvSpPr/>
          <p:nvPr/>
        </p:nvSpPr>
        <p:spPr>
          <a:xfrm>
            <a:off x="1612887" y="2848275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93" name="Freeform 23193">
            <a:hlinkClick r:id="rId5"/>
          </p:cNvPr>
          <p:cNvSpPr/>
          <p:nvPr/>
        </p:nvSpPr>
        <p:spPr>
          <a:xfrm>
            <a:off x="1670037" y="2884851"/>
            <a:ext cx="21031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94" name="Freeform 23194">
            <a:hlinkClick r:id="rId5"/>
          </p:cNvPr>
          <p:cNvSpPr/>
          <p:nvPr/>
        </p:nvSpPr>
        <p:spPr>
          <a:xfrm>
            <a:off x="1701812" y="2848275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95" name="Freeform 23195">
            <a:hlinkClick r:id="rId5"/>
          </p:cNvPr>
          <p:cNvSpPr/>
          <p:nvPr/>
        </p:nvSpPr>
        <p:spPr>
          <a:xfrm>
            <a:off x="1767078" y="2818786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96" name="Freeform 23196">
            <a:hlinkClick r:id="rId5"/>
          </p:cNvPr>
          <p:cNvSpPr/>
          <p:nvPr/>
        </p:nvSpPr>
        <p:spPr>
          <a:xfrm>
            <a:off x="1841144" y="2849647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97" name="Freeform 23197">
            <a:hlinkClick r:id="rId5"/>
          </p:cNvPr>
          <p:cNvSpPr/>
          <p:nvPr/>
        </p:nvSpPr>
        <p:spPr>
          <a:xfrm>
            <a:off x="1900351" y="2818215"/>
            <a:ext cx="47205" cy="93040"/>
          </a:xfrm>
          <a:custGeom>
            <a:avLst/>
            <a:gdLst/>
            <a:ahLst/>
            <a:cxnLst/>
            <a:rect l="0" t="0" r="0" b="0"/>
            <a:pathLst>
              <a:path w="5245100" h="10337800">
                <a:moveTo>
                  <a:pt x="0" y="9893300"/>
                </a:moveTo>
                <a:lnTo>
                  <a:pt x="1435100" y="10337800"/>
                </a:lnTo>
                <a:lnTo>
                  <a:pt x="5245100" y="444500"/>
                </a:lnTo>
                <a:lnTo>
                  <a:pt x="37973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98" name="Freeform 23198">
            <a:hlinkClick r:id="rId5"/>
          </p:cNvPr>
          <p:cNvSpPr/>
          <p:nvPr/>
        </p:nvSpPr>
        <p:spPr>
          <a:xfrm>
            <a:off x="1950529" y="2848275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99" name="Freeform 23199">
            <a:hlinkClick r:id="rId5"/>
          </p:cNvPr>
          <p:cNvSpPr/>
          <p:nvPr/>
        </p:nvSpPr>
        <p:spPr>
          <a:xfrm>
            <a:off x="2012594" y="2818786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00" name="Freeform 23200">
            <a:hlinkClick r:id="rId5"/>
          </p:cNvPr>
          <p:cNvSpPr/>
          <p:nvPr/>
        </p:nvSpPr>
        <p:spPr>
          <a:xfrm>
            <a:off x="2086660" y="2848275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01" name="Freeform 23201">
            <a:hlinkClick r:id="rId5"/>
          </p:cNvPr>
          <p:cNvSpPr/>
          <p:nvPr/>
        </p:nvSpPr>
        <p:spPr>
          <a:xfrm>
            <a:off x="2184958" y="2822215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02" name="Freeform 23202">
            <a:hlinkClick r:id="rId5"/>
          </p:cNvPr>
          <p:cNvSpPr/>
          <p:nvPr/>
        </p:nvSpPr>
        <p:spPr>
          <a:xfrm>
            <a:off x="2212505" y="2848275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03" name="Freeform 23203">
            <a:hlinkClick r:id="rId5"/>
          </p:cNvPr>
          <p:cNvSpPr/>
          <p:nvPr/>
        </p:nvSpPr>
        <p:spPr>
          <a:xfrm>
            <a:off x="2265426" y="2848275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04" name="Freeform 23204">
            <a:hlinkClick r:id="rId5"/>
          </p:cNvPr>
          <p:cNvSpPr/>
          <p:nvPr/>
        </p:nvSpPr>
        <p:spPr>
          <a:xfrm>
            <a:off x="2320518" y="2822215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05" name="Freeform 23205">
            <a:hlinkClick r:id="rId5"/>
          </p:cNvPr>
          <p:cNvSpPr/>
          <p:nvPr/>
        </p:nvSpPr>
        <p:spPr>
          <a:xfrm>
            <a:off x="2349322" y="2848275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06" name="Freeform 23206">
            <a:hlinkClick r:id="rId5"/>
          </p:cNvPr>
          <p:cNvSpPr/>
          <p:nvPr/>
        </p:nvSpPr>
        <p:spPr>
          <a:xfrm>
            <a:off x="2421102" y="2848275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07" name="Freeform 23207">
            <a:hlinkClick r:id="rId5"/>
          </p:cNvPr>
          <p:cNvSpPr/>
          <p:nvPr/>
        </p:nvSpPr>
        <p:spPr>
          <a:xfrm>
            <a:off x="2490368" y="2893538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08" name="Rectangle 23208"/>
          <p:cNvSpPr/>
          <p:nvPr/>
        </p:nvSpPr>
        <p:spPr>
          <a:xfrm>
            <a:off x="685800" y="2981938"/>
            <a:ext cx="2520429" cy="775136"/>
          </a:xfrm>
          <a:prstGeom prst="rect">
            <a:avLst/>
          </a:prstGeom>
        </p:spPr>
      </p:sp>
      <p:sp>
        <p:nvSpPr>
          <p:cNvPr id="23209" name="Freeform 23209"/>
          <p:cNvSpPr/>
          <p:nvPr/>
        </p:nvSpPr>
        <p:spPr>
          <a:xfrm>
            <a:off x="685800" y="3033784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10" name="Freeform 23210">
            <a:hlinkClick r:id="rId5"/>
          </p:cNvPr>
          <p:cNvSpPr/>
          <p:nvPr/>
        </p:nvSpPr>
        <p:spPr>
          <a:xfrm>
            <a:off x="774153" y="3028298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11" name="Freeform 23211">
            <a:hlinkClick r:id="rId5"/>
          </p:cNvPr>
          <p:cNvSpPr/>
          <p:nvPr/>
        </p:nvSpPr>
        <p:spPr>
          <a:xfrm>
            <a:off x="801585" y="3028298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12" name="Freeform 23212"/>
          <p:cNvSpPr/>
          <p:nvPr/>
        </p:nvSpPr>
        <p:spPr>
          <a:xfrm>
            <a:off x="857981" y="3026926"/>
            <a:ext cx="51549" cy="87782"/>
          </a:xfrm>
          <a:custGeom>
            <a:avLst/>
            <a:gdLst/>
            <a:ahLst/>
            <a:cxnLst/>
            <a:rect l="0" t="0" r="0" b="0"/>
            <a:pathLst>
              <a:path w="57277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  <a:moveTo>
                  <a:pt x="5537200" y="3810000"/>
                </a:moveTo>
                <a:lnTo>
                  <a:pt x="4699000" y="3810000"/>
                </a:lnTo>
                <a:lnTo>
                  <a:pt x="4699000" y="9753600"/>
                </a:lnTo>
                <a:lnTo>
                  <a:pt x="5537200" y="9753600"/>
                </a:lnTo>
                <a:close/>
                <a:moveTo>
                  <a:pt x="5727700" y="1524000"/>
                </a:moveTo>
                <a:cubicBezTo>
                  <a:pt x="5727700" y="1168400"/>
                  <a:pt x="5422900" y="914400"/>
                  <a:pt x="5118100" y="914400"/>
                </a:cubicBezTo>
                <a:cubicBezTo>
                  <a:pt x="4813300" y="914400"/>
                  <a:pt x="4508500" y="1168400"/>
                  <a:pt x="4508500" y="1524000"/>
                </a:cubicBezTo>
                <a:cubicBezTo>
                  <a:pt x="4508500" y="1879600"/>
                  <a:pt x="4813300" y="2133600"/>
                  <a:pt x="5118100" y="2133600"/>
                </a:cubicBezTo>
                <a:cubicBezTo>
                  <a:pt x="5422900" y="2133600"/>
                  <a:pt x="5727700" y="1879600"/>
                  <a:pt x="5727700" y="1524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13" name="Freeform 23213"/>
          <p:cNvSpPr/>
          <p:nvPr/>
        </p:nvSpPr>
        <p:spPr>
          <a:xfrm>
            <a:off x="926332" y="305984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14" name="Freeform 23214"/>
          <p:cNvSpPr/>
          <p:nvPr/>
        </p:nvSpPr>
        <p:spPr>
          <a:xfrm>
            <a:off x="959479" y="305984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15" name="Freeform 23215"/>
          <p:cNvSpPr/>
          <p:nvPr/>
        </p:nvSpPr>
        <p:spPr>
          <a:xfrm>
            <a:off x="1006000" y="304612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16" name="Freeform 23216"/>
          <p:cNvSpPr/>
          <p:nvPr/>
        </p:nvSpPr>
        <p:spPr>
          <a:xfrm>
            <a:off x="1046690" y="3083505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17" name="Freeform 23217"/>
          <p:cNvSpPr/>
          <p:nvPr/>
        </p:nvSpPr>
        <p:spPr>
          <a:xfrm>
            <a:off x="1082238" y="3061216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18" name="Freeform 23218"/>
          <p:cNvSpPr/>
          <p:nvPr/>
        </p:nvSpPr>
        <p:spPr>
          <a:xfrm>
            <a:off x="1140988" y="305984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19" name="Freeform 23219"/>
          <p:cNvSpPr/>
          <p:nvPr/>
        </p:nvSpPr>
        <p:spPr>
          <a:xfrm>
            <a:off x="1204539" y="305984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20" name="Freeform 23220"/>
          <p:cNvSpPr/>
          <p:nvPr/>
        </p:nvSpPr>
        <p:spPr>
          <a:xfrm>
            <a:off x="1266946" y="305984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21" name="Freeform 23221"/>
          <p:cNvSpPr/>
          <p:nvPr/>
        </p:nvSpPr>
        <p:spPr>
          <a:xfrm>
            <a:off x="1337412" y="305984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22" name="Freeform 23222"/>
          <p:cNvSpPr/>
          <p:nvPr/>
        </p:nvSpPr>
        <p:spPr>
          <a:xfrm>
            <a:off x="1383932" y="304612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23" name="Freeform 23223"/>
          <p:cNvSpPr/>
          <p:nvPr/>
        </p:nvSpPr>
        <p:spPr>
          <a:xfrm>
            <a:off x="1428509" y="306121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24" name="Freeform 23224"/>
          <p:cNvSpPr/>
          <p:nvPr/>
        </p:nvSpPr>
        <p:spPr>
          <a:xfrm>
            <a:off x="1488403" y="302829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25" name="Freeform 23225"/>
          <p:cNvSpPr/>
          <p:nvPr/>
        </p:nvSpPr>
        <p:spPr>
          <a:xfrm>
            <a:off x="1559154" y="305984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26" name="Freeform 23226"/>
          <p:cNvSpPr/>
          <p:nvPr/>
        </p:nvSpPr>
        <p:spPr>
          <a:xfrm>
            <a:off x="1624877" y="305984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27" name="Freeform 23227"/>
          <p:cNvSpPr/>
          <p:nvPr/>
        </p:nvSpPr>
        <p:spPr>
          <a:xfrm>
            <a:off x="1682370" y="304612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28" name="Freeform 23228"/>
          <p:cNvSpPr/>
          <p:nvPr/>
        </p:nvSpPr>
        <p:spPr>
          <a:xfrm>
            <a:off x="1722489" y="305984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29" name="Freeform 23229"/>
          <p:cNvSpPr/>
          <p:nvPr/>
        </p:nvSpPr>
        <p:spPr>
          <a:xfrm>
            <a:off x="1810203" y="305984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30" name="Freeform 23230"/>
          <p:cNvSpPr/>
          <p:nvPr/>
        </p:nvSpPr>
        <p:spPr>
          <a:xfrm>
            <a:off x="1868610" y="302829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31" name="Freeform 23231"/>
          <p:cNvSpPr/>
          <p:nvPr/>
        </p:nvSpPr>
        <p:spPr>
          <a:xfrm>
            <a:off x="1941534" y="3059844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32" name="Freeform 23232"/>
          <p:cNvSpPr/>
          <p:nvPr/>
        </p:nvSpPr>
        <p:spPr>
          <a:xfrm>
            <a:off x="2039489" y="30351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33" name="Freeform 23233"/>
          <p:cNvSpPr/>
          <p:nvPr/>
        </p:nvSpPr>
        <p:spPr>
          <a:xfrm>
            <a:off x="2060291" y="304612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34" name="Freeform 23234"/>
          <p:cNvSpPr/>
          <p:nvPr/>
        </p:nvSpPr>
        <p:spPr>
          <a:xfrm>
            <a:off x="2098239" y="304612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35" name="Freeform 23235"/>
          <p:cNvSpPr/>
          <p:nvPr/>
        </p:nvSpPr>
        <p:spPr>
          <a:xfrm>
            <a:off x="2140073" y="305984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36" name="Freeform 23236"/>
          <p:cNvSpPr/>
          <p:nvPr/>
        </p:nvSpPr>
        <p:spPr>
          <a:xfrm>
            <a:off x="2202709" y="302829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37" name="Freeform 23237"/>
          <p:cNvSpPr/>
          <p:nvPr/>
        </p:nvSpPr>
        <p:spPr>
          <a:xfrm>
            <a:off x="2306882" y="304612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38" name="Freeform 23238"/>
          <p:cNvSpPr/>
          <p:nvPr/>
        </p:nvSpPr>
        <p:spPr>
          <a:xfrm>
            <a:off x="2348716" y="305984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39" name="Freeform 23239"/>
          <p:cNvSpPr/>
          <p:nvPr/>
        </p:nvSpPr>
        <p:spPr>
          <a:xfrm>
            <a:off x="2449917" y="304612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40" name="Freeform 23240"/>
          <p:cNvSpPr/>
          <p:nvPr/>
        </p:nvSpPr>
        <p:spPr>
          <a:xfrm>
            <a:off x="2494494" y="3028298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41" name="Freeform 23241"/>
          <p:cNvSpPr/>
          <p:nvPr/>
        </p:nvSpPr>
        <p:spPr>
          <a:xfrm>
            <a:off x="2555302" y="305984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42" name="Freeform 23242"/>
          <p:cNvSpPr/>
          <p:nvPr/>
        </p:nvSpPr>
        <p:spPr>
          <a:xfrm>
            <a:off x="2656400" y="3031727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43" name="Freeform 23243"/>
          <p:cNvSpPr/>
          <p:nvPr/>
        </p:nvSpPr>
        <p:spPr>
          <a:xfrm>
            <a:off x="2715836" y="304612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44" name="Freeform 23244"/>
          <p:cNvSpPr/>
          <p:nvPr/>
        </p:nvSpPr>
        <p:spPr>
          <a:xfrm>
            <a:off x="2760413" y="306121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45" name="Freeform 23245"/>
          <p:cNvSpPr/>
          <p:nvPr/>
        </p:nvSpPr>
        <p:spPr>
          <a:xfrm>
            <a:off x="2820306" y="302829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46" name="Freeform 23246"/>
          <p:cNvSpPr/>
          <p:nvPr/>
        </p:nvSpPr>
        <p:spPr>
          <a:xfrm>
            <a:off x="2893801" y="30351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47" name="Freeform 23247"/>
          <p:cNvSpPr/>
          <p:nvPr/>
        </p:nvSpPr>
        <p:spPr>
          <a:xfrm>
            <a:off x="2918490" y="305984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48" name="Freeform 23248"/>
          <p:cNvSpPr/>
          <p:nvPr/>
        </p:nvSpPr>
        <p:spPr>
          <a:xfrm>
            <a:off x="3018091" y="3033784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49" name="Freeform 23249"/>
          <p:cNvSpPr/>
          <p:nvPr/>
        </p:nvSpPr>
        <p:spPr>
          <a:xfrm>
            <a:off x="3105073" y="305984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50" name="Freeform 23250"/>
          <p:cNvSpPr/>
          <p:nvPr/>
        </p:nvSpPr>
        <p:spPr>
          <a:xfrm>
            <a:off x="3136049" y="304612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51" name="Freeform 23251"/>
          <p:cNvSpPr/>
          <p:nvPr/>
        </p:nvSpPr>
        <p:spPr>
          <a:xfrm>
            <a:off x="691286" y="321220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52" name="Freeform 23252"/>
          <p:cNvSpPr/>
          <p:nvPr/>
        </p:nvSpPr>
        <p:spPr>
          <a:xfrm>
            <a:off x="752779" y="321220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53" name="Freeform 23253"/>
          <p:cNvSpPr/>
          <p:nvPr/>
        </p:nvSpPr>
        <p:spPr>
          <a:xfrm>
            <a:off x="813244" y="318066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54" name="Freeform 23254"/>
          <p:cNvSpPr/>
          <p:nvPr/>
        </p:nvSpPr>
        <p:spPr>
          <a:xfrm>
            <a:off x="906970" y="3186146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55" name="Freeform 23255"/>
          <p:cNvSpPr/>
          <p:nvPr/>
        </p:nvSpPr>
        <p:spPr>
          <a:xfrm>
            <a:off x="993952" y="321220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56" name="Freeform 23256"/>
          <p:cNvSpPr/>
          <p:nvPr/>
        </p:nvSpPr>
        <p:spPr>
          <a:xfrm>
            <a:off x="1024928" y="319849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57" name="Freeform 23257"/>
          <p:cNvSpPr/>
          <p:nvPr/>
        </p:nvSpPr>
        <p:spPr>
          <a:xfrm>
            <a:off x="1100708" y="3186146"/>
            <a:ext cx="60579" cy="80924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58" name="Freeform 23258"/>
          <p:cNvSpPr/>
          <p:nvPr/>
        </p:nvSpPr>
        <p:spPr>
          <a:xfrm>
            <a:off x="1180490" y="318751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59" name="Freeform 23259"/>
          <p:cNvSpPr/>
          <p:nvPr/>
        </p:nvSpPr>
        <p:spPr>
          <a:xfrm>
            <a:off x="1203464" y="321220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60" name="Freeform 23260"/>
          <p:cNvSpPr/>
          <p:nvPr/>
        </p:nvSpPr>
        <p:spPr>
          <a:xfrm>
            <a:off x="1249984" y="319849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61" name="Freeform 23261"/>
          <p:cNvSpPr/>
          <p:nvPr/>
        </p:nvSpPr>
        <p:spPr>
          <a:xfrm>
            <a:off x="1291818" y="321220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62" name="Freeform 23262"/>
          <p:cNvSpPr/>
          <p:nvPr/>
        </p:nvSpPr>
        <p:spPr>
          <a:xfrm>
            <a:off x="1362684" y="321220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63" name="Freeform 23263"/>
          <p:cNvSpPr/>
          <p:nvPr/>
        </p:nvSpPr>
        <p:spPr>
          <a:xfrm>
            <a:off x="1393888" y="3213578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64" name="Freeform 23264"/>
          <p:cNvSpPr/>
          <p:nvPr/>
        </p:nvSpPr>
        <p:spPr>
          <a:xfrm>
            <a:off x="1483842" y="321220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65" name="Freeform 23265"/>
          <p:cNvSpPr/>
          <p:nvPr/>
        </p:nvSpPr>
        <p:spPr>
          <a:xfrm>
            <a:off x="1554022" y="321220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66" name="Freeform 23266"/>
          <p:cNvSpPr/>
          <p:nvPr/>
        </p:nvSpPr>
        <p:spPr>
          <a:xfrm>
            <a:off x="1586826" y="321220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67" name="Freeform 23267"/>
          <p:cNvSpPr/>
          <p:nvPr/>
        </p:nvSpPr>
        <p:spPr>
          <a:xfrm>
            <a:off x="1654606" y="3212206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68" name="Freeform 23268"/>
          <p:cNvSpPr/>
          <p:nvPr/>
        </p:nvSpPr>
        <p:spPr>
          <a:xfrm>
            <a:off x="1727530" y="321220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69" name="Freeform 23269"/>
          <p:cNvSpPr/>
          <p:nvPr/>
        </p:nvSpPr>
        <p:spPr>
          <a:xfrm>
            <a:off x="1762391" y="321220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70" name="Freeform 23270"/>
          <p:cNvSpPr/>
          <p:nvPr/>
        </p:nvSpPr>
        <p:spPr>
          <a:xfrm>
            <a:off x="1823885" y="3212206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71" name="Freeform 23271"/>
          <p:cNvSpPr/>
          <p:nvPr/>
        </p:nvSpPr>
        <p:spPr>
          <a:xfrm>
            <a:off x="1917382" y="321220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72" name="Freeform 23272"/>
          <p:cNvSpPr/>
          <p:nvPr/>
        </p:nvSpPr>
        <p:spPr>
          <a:xfrm>
            <a:off x="1996249" y="321220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73" name="Freeform 23273"/>
          <p:cNvSpPr/>
          <p:nvPr/>
        </p:nvSpPr>
        <p:spPr>
          <a:xfrm>
            <a:off x="2058657" y="321220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74" name="Freeform 23274"/>
          <p:cNvSpPr/>
          <p:nvPr/>
        </p:nvSpPr>
        <p:spPr>
          <a:xfrm>
            <a:off x="2091461" y="321220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75" name="Freeform 23275"/>
          <p:cNvSpPr/>
          <p:nvPr/>
        </p:nvSpPr>
        <p:spPr>
          <a:xfrm>
            <a:off x="2183472" y="321220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76" name="Freeform 23276"/>
          <p:cNvSpPr/>
          <p:nvPr/>
        </p:nvSpPr>
        <p:spPr>
          <a:xfrm>
            <a:off x="2251481" y="318066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77" name="Freeform 23277"/>
          <p:cNvSpPr/>
          <p:nvPr/>
        </p:nvSpPr>
        <p:spPr>
          <a:xfrm>
            <a:off x="2277198" y="318751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78" name="Freeform 23278"/>
          <p:cNvSpPr/>
          <p:nvPr/>
        </p:nvSpPr>
        <p:spPr>
          <a:xfrm>
            <a:off x="2301887" y="3212206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79" name="Freeform 23279"/>
          <p:cNvSpPr/>
          <p:nvPr/>
        </p:nvSpPr>
        <p:spPr>
          <a:xfrm>
            <a:off x="2374468" y="318751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80" name="Freeform 23280"/>
          <p:cNvSpPr/>
          <p:nvPr/>
        </p:nvSpPr>
        <p:spPr>
          <a:xfrm>
            <a:off x="2401900" y="318066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81" name="Freeform 23281"/>
          <p:cNvSpPr/>
          <p:nvPr/>
        </p:nvSpPr>
        <p:spPr>
          <a:xfrm>
            <a:off x="2473452" y="318066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82" name="Freeform 23282"/>
          <p:cNvSpPr/>
          <p:nvPr/>
        </p:nvSpPr>
        <p:spPr>
          <a:xfrm>
            <a:off x="2496426" y="321220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83" name="Freeform 23283"/>
          <p:cNvSpPr/>
          <p:nvPr/>
        </p:nvSpPr>
        <p:spPr>
          <a:xfrm>
            <a:off x="2584551" y="319849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84" name="Freeform 23284"/>
          <p:cNvSpPr/>
          <p:nvPr/>
        </p:nvSpPr>
        <p:spPr>
          <a:xfrm>
            <a:off x="2626385" y="321220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85" name="Freeform 23285"/>
          <p:cNvSpPr/>
          <p:nvPr/>
        </p:nvSpPr>
        <p:spPr>
          <a:xfrm>
            <a:off x="2722625" y="321197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86" name="Freeform 23286"/>
          <p:cNvSpPr/>
          <p:nvPr/>
        </p:nvSpPr>
        <p:spPr>
          <a:xfrm>
            <a:off x="2777718" y="321220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87" name="Freeform 23287"/>
          <p:cNvSpPr/>
          <p:nvPr/>
        </p:nvSpPr>
        <p:spPr>
          <a:xfrm>
            <a:off x="2847670" y="3212206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88" name="Freeform 23288"/>
          <p:cNvSpPr/>
          <p:nvPr/>
        </p:nvSpPr>
        <p:spPr>
          <a:xfrm>
            <a:off x="2945625" y="321220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89" name="Freeform 23289"/>
          <p:cNvSpPr/>
          <p:nvPr/>
        </p:nvSpPr>
        <p:spPr>
          <a:xfrm>
            <a:off x="3012719" y="321220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90" name="Freeform 23290"/>
          <p:cNvSpPr/>
          <p:nvPr/>
        </p:nvSpPr>
        <p:spPr>
          <a:xfrm>
            <a:off x="3072384" y="319849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91" name="Freeform 23291"/>
          <p:cNvSpPr/>
          <p:nvPr/>
        </p:nvSpPr>
        <p:spPr>
          <a:xfrm>
            <a:off x="3114217" y="321220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92" name="Freeform 23292"/>
          <p:cNvSpPr/>
          <p:nvPr/>
        </p:nvSpPr>
        <p:spPr>
          <a:xfrm>
            <a:off x="687400" y="3331650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93" name="Freeform 23293"/>
          <p:cNvSpPr/>
          <p:nvPr/>
        </p:nvSpPr>
        <p:spPr>
          <a:xfrm>
            <a:off x="725119" y="336456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94" name="Freeform 23294"/>
          <p:cNvSpPr/>
          <p:nvPr/>
        </p:nvSpPr>
        <p:spPr>
          <a:xfrm>
            <a:off x="795985" y="336456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95" name="Freeform 23295"/>
          <p:cNvSpPr/>
          <p:nvPr/>
        </p:nvSpPr>
        <p:spPr>
          <a:xfrm>
            <a:off x="865250" y="335085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96" name="Freeform 23296"/>
          <p:cNvSpPr/>
          <p:nvPr/>
        </p:nvSpPr>
        <p:spPr>
          <a:xfrm>
            <a:off x="909828" y="333302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97" name="Freeform 23297"/>
          <p:cNvSpPr/>
          <p:nvPr/>
        </p:nvSpPr>
        <p:spPr>
          <a:xfrm>
            <a:off x="970635" y="336456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98" name="Freeform 23298"/>
          <p:cNvSpPr/>
          <p:nvPr/>
        </p:nvSpPr>
        <p:spPr>
          <a:xfrm>
            <a:off x="1077963" y="3338508"/>
            <a:ext cx="61493" cy="80924"/>
          </a:xfrm>
          <a:custGeom>
            <a:avLst/>
            <a:gdLst/>
            <a:ahLst/>
            <a:cxnLst/>
            <a:rect l="0" t="0" r="0" b="0"/>
            <a:pathLst>
              <a:path w="68326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4356100"/>
                </a:lnTo>
                <a:lnTo>
                  <a:pt x="1066800" y="4356100"/>
                </a:lnTo>
                <a:lnTo>
                  <a:pt x="5486400" y="8991600"/>
                </a:lnTo>
                <a:lnTo>
                  <a:pt x="6832600" y="8991600"/>
                </a:lnTo>
                <a:lnTo>
                  <a:pt x="2044700" y="4076700"/>
                </a:lnTo>
                <a:lnTo>
                  <a:pt x="6578600" y="0"/>
                </a:lnTo>
                <a:lnTo>
                  <a:pt x="5270500" y="0"/>
                </a:lnTo>
                <a:lnTo>
                  <a:pt x="1041400" y="3898900"/>
                </a:lnTo>
                <a:lnTo>
                  <a:pt x="914400" y="3898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99" name="Freeform 23299"/>
          <p:cNvSpPr/>
          <p:nvPr/>
        </p:nvSpPr>
        <p:spPr>
          <a:xfrm>
            <a:off x="1144485" y="336456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00" name="Freeform 23300"/>
          <p:cNvSpPr/>
          <p:nvPr/>
        </p:nvSpPr>
        <p:spPr>
          <a:xfrm>
            <a:off x="1206893" y="336456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01" name="Freeform 23301"/>
          <p:cNvSpPr/>
          <p:nvPr/>
        </p:nvSpPr>
        <p:spPr>
          <a:xfrm>
            <a:off x="1239697" y="336456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02" name="Freeform 23302"/>
          <p:cNvSpPr/>
          <p:nvPr/>
        </p:nvSpPr>
        <p:spPr>
          <a:xfrm>
            <a:off x="1305420" y="336456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03" name="Freeform 23303"/>
          <p:cNvSpPr/>
          <p:nvPr/>
        </p:nvSpPr>
        <p:spPr>
          <a:xfrm>
            <a:off x="1410576" y="3338508"/>
            <a:ext cx="45948" cy="80924"/>
          </a:xfrm>
          <a:custGeom>
            <a:avLst/>
            <a:gdLst/>
            <a:ahLst/>
            <a:cxnLst/>
            <a:rect l="0" t="0" r="0" b="0"/>
            <a:pathLst>
              <a:path w="5105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5105400" y="8991600"/>
                </a:lnTo>
                <a:lnTo>
                  <a:pt x="51054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04" name="Freeform 23304"/>
          <p:cNvSpPr/>
          <p:nvPr/>
        </p:nvSpPr>
        <p:spPr>
          <a:xfrm>
            <a:off x="1462239" y="336456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05" name="Freeform 23305"/>
          <p:cNvSpPr/>
          <p:nvPr/>
        </p:nvSpPr>
        <p:spPr>
          <a:xfrm>
            <a:off x="1524304" y="336594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06" name="Freeform 23306"/>
          <p:cNvSpPr/>
          <p:nvPr/>
        </p:nvSpPr>
        <p:spPr>
          <a:xfrm>
            <a:off x="1587855" y="333302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07" name="Freeform 23307"/>
          <p:cNvSpPr/>
          <p:nvPr/>
        </p:nvSpPr>
        <p:spPr>
          <a:xfrm>
            <a:off x="1653806" y="3388229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08" name="Freeform 23308"/>
          <p:cNvSpPr/>
          <p:nvPr/>
        </p:nvSpPr>
        <p:spPr>
          <a:xfrm>
            <a:off x="1698498" y="3338508"/>
            <a:ext cx="66979" cy="80924"/>
          </a:xfrm>
          <a:custGeom>
            <a:avLst/>
            <a:gdLst/>
            <a:ahLst/>
            <a:cxnLst/>
            <a:rect l="0" t="0" r="0" b="0"/>
            <a:pathLst>
              <a:path w="7442200" h="8991600">
                <a:moveTo>
                  <a:pt x="1143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95400"/>
                </a:lnTo>
                <a:lnTo>
                  <a:pt x="939800" y="1295400"/>
                </a:lnTo>
                <a:lnTo>
                  <a:pt x="6299200" y="8991600"/>
                </a:lnTo>
                <a:lnTo>
                  <a:pt x="7442200" y="8991600"/>
                </a:lnTo>
                <a:lnTo>
                  <a:pt x="7442200" y="0"/>
                </a:lnTo>
                <a:lnTo>
                  <a:pt x="6527800" y="0"/>
                </a:lnTo>
                <a:lnTo>
                  <a:pt x="6527800" y="7620000"/>
                </a:lnTo>
                <a:lnTo>
                  <a:pt x="65024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09" name="Freeform 23309"/>
          <p:cNvSpPr/>
          <p:nvPr/>
        </p:nvSpPr>
        <p:spPr>
          <a:xfrm>
            <a:off x="1781936" y="336456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10" name="Freeform 23310"/>
          <p:cNvSpPr/>
          <p:nvPr/>
        </p:nvSpPr>
        <p:spPr>
          <a:xfrm>
            <a:off x="1845830" y="3365940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11" name="Freeform 23311"/>
          <p:cNvSpPr/>
          <p:nvPr/>
        </p:nvSpPr>
        <p:spPr>
          <a:xfrm>
            <a:off x="1904809" y="336456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12" name="Freeform 23312"/>
          <p:cNvSpPr/>
          <p:nvPr/>
        </p:nvSpPr>
        <p:spPr>
          <a:xfrm>
            <a:off x="1966874" y="3333022"/>
            <a:ext cx="4697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13" name="Freeform 23313"/>
          <p:cNvSpPr/>
          <p:nvPr/>
        </p:nvSpPr>
        <p:spPr>
          <a:xfrm>
            <a:off x="2052027" y="3338508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14" name="Freeform 23314"/>
          <p:cNvSpPr/>
          <p:nvPr/>
        </p:nvSpPr>
        <p:spPr>
          <a:xfrm>
            <a:off x="2139010" y="336456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15" name="Freeform 23315"/>
          <p:cNvSpPr/>
          <p:nvPr/>
        </p:nvSpPr>
        <p:spPr>
          <a:xfrm>
            <a:off x="2169985" y="335085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16" name="Freeform 23316"/>
          <p:cNvSpPr/>
          <p:nvPr/>
        </p:nvSpPr>
        <p:spPr>
          <a:xfrm>
            <a:off x="2250109" y="336456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17" name="Freeform 23317"/>
          <p:cNvSpPr/>
          <p:nvPr/>
        </p:nvSpPr>
        <p:spPr>
          <a:xfrm>
            <a:off x="2311603" y="336456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18" name="Freeform 23318"/>
          <p:cNvSpPr/>
          <p:nvPr/>
        </p:nvSpPr>
        <p:spPr>
          <a:xfrm>
            <a:off x="2372067" y="333302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19" name="Freeform 23319"/>
          <p:cNvSpPr/>
          <p:nvPr/>
        </p:nvSpPr>
        <p:spPr>
          <a:xfrm>
            <a:off x="2486596" y="3338508"/>
            <a:ext cx="48806" cy="80924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20" name="Freeform 23320"/>
          <p:cNvSpPr/>
          <p:nvPr/>
        </p:nvSpPr>
        <p:spPr>
          <a:xfrm>
            <a:off x="2544660" y="336456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21" name="Freeform 23321"/>
          <p:cNvSpPr/>
          <p:nvPr/>
        </p:nvSpPr>
        <p:spPr>
          <a:xfrm>
            <a:off x="2606725" y="333988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22" name="Freeform 23322"/>
          <p:cNvSpPr/>
          <p:nvPr/>
        </p:nvSpPr>
        <p:spPr>
          <a:xfrm>
            <a:off x="2627528" y="335085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23" name="Freeform 23323"/>
          <p:cNvSpPr/>
          <p:nvPr/>
        </p:nvSpPr>
        <p:spPr>
          <a:xfrm>
            <a:off x="2672105" y="333302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24" name="Freeform 23324"/>
          <p:cNvSpPr/>
          <p:nvPr/>
        </p:nvSpPr>
        <p:spPr>
          <a:xfrm>
            <a:off x="2771432" y="3336451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25" name="Freeform 23325"/>
          <p:cNvSpPr/>
          <p:nvPr/>
        </p:nvSpPr>
        <p:spPr>
          <a:xfrm>
            <a:off x="2834754" y="336434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26" name="Freeform 23326"/>
          <p:cNvSpPr/>
          <p:nvPr/>
        </p:nvSpPr>
        <p:spPr>
          <a:xfrm>
            <a:off x="2892590" y="333302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27" name="Freeform 23327"/>
          <p:cNvSpPr/>
          <p:nvPr/>
        </p:nvSpPr>
        <p:spPr>
          <a:xfrm>
            <a:off x="2953397" y="336456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28" name="Freeform 23328"/>
          <p:cNvSpPr/>
          <p:nvPr/>
        </p:nvSpPr>
        <p:spPr>
          <a:xfrm>
            <a:off x="3025635" y="333302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29" name="Freeform 23329"/>
          <p:cNvSpPr/>
          <p:nvPr/>
        </p:nvSpPr>
        <p:spPr>
          <a:xfrm>
            <a:off x="3048609" y="336456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30" name="Freeform 23330"/>
          <p:cNvSpPr/>
          <p:nvPr/>
        </p:nvSpPr>
        <p:spPr>
          <a:xfrm>
            <a:off x="3111017" y="336456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31" name="Freeform 23331"/>
          <p:cNvSpPr/>
          <p:nvPr/>
        </p:nvSpPr>
        <p:spPr>
          <a:xfrm>
            <a:off x="3138438" y="3388229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32" name="Freeform 23332"/>
          <p:cNvSpPr/>
          <p:nvPr/>
        </p:nvSpPr>
        <p:spPr>
          <a:xfrm>
            <a:off x="689571" y="351693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33" name="Freeform 23333"/>
          <p:cNvSpPr/>
          <p:nvPr/>
        </p:nvSpPr>
        <p:spPr>
          <a:xfrm>
            <a:off x="743178" y="3485383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34" name="Freeform 23334"/>
          <p:cNvSpPr/>
          <p:nvPr/>
        </p:nvSpPr>
        <p:spPr>
          <a:xfrm>
            <a:off x="807186" y="349224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35" name="Freeform 23335"/>
          <p:cNvSpPr/>
          <p:nvPr/>
        </p:nvSpPr>
        <p:spPr>
          <a:xfrm>
            <a:off x="835075" y="351693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36" name="Freeform 23336"/>
          <p:cNvSpPr/>
          <p:nvPr/>
        </p:nvSpPr>
        <p:spPr>
          <a:xfrm>
            <a:off x="906856" y="3560136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37" name="Freeform 23337"/>
          <p:cNvSpPr/>
          <p:nvPr/>
        </p:nvSpPr>
        <p:spPr>
          <a:xfrm>
            <a:off x="980465" y="3490870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38" name="Freeform 23338"/>
          <p:cNvSpPr/>
          <p:nvPr/>
        </p:nvSpPr>
        <p:spPr>
          <a:xfrm>
            <a:off x="1077163" y="351693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39" name="Freeform 23339"/>
          <p:cNvSpPr/>
          <p:nvPr/>
        </p:nvSpPr>
        <p:spPr>
          <a:xfrm>
            <a:off x="1148486" y="351693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40" name="Freeform 23340"/>
          <p:cNvSpPr/>
          <p:nvPr/>
        </p:nvSpPr>
        <p:spPr>
          <a:xfrm>
            <a:off x="1181736" y="351693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41" name="Freeform 23341"/>
          <p:cNvSpPr/>
          <p:nvPr/>
        </p:nvSpPr>
        <p:spPr>
          <a:xfrm>
            <a:off x="1288606" y="349224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42" name="Freeform 23342"/>
          <p:cNvSpPr/>
          <p:nvPr/>
        </p:nvSpPr>
        <p:spPr>
          <a:xfrm>
            <a:off x="1315924" y="351693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43" name="Freeform 23343"/>
          <p:cNvSpPr/>
          <p:nvPr/>
        </p:nvSpPr>
        <p:spPr>
          <a:xfrm>
            <a:off x="1373874" y="3484012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44" name="Freeform 23344"/>
          <p:cNvSpPr/>
          <p:nvPr/>
        </p:nvSpPr>
        <p:spPr>
          <a:xfrm>
            <a:off x="1412050" y="351693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45" name="Freeform 23345"/>
          <p:cNvSpPr/>
          <p:nvPr/>
        </p:nvSpPr>
        <p:spPr>
          <a:xfrm>
            <a:off x="1483373" y="351693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46" name="Freeform 23346"/>
          <p:cNvSpPr/>
          <p:nvPr/>
        </p:nvSpPr>
        <p:spPr>
          <a:xfrm>
            <a:off x="1522898" y="3516930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47" name="Freeform 23347"/>
          <p:cNvSpPr/>
          <p:nvPr/>
        </p:nvSpPr>
        <p:spPr>
          <a:xfrm>
            <a:off x="1618568" y="351693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48" name="Freeform 23348"/>
          <p:cNvSpPr/>
          <p:nvPr/>
        </p:nvSpPr>
        <p:spPr>
          <a:xfrm>
            <a:off x="1674460" y="350321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49" name="Freeform 23349"/>
          <p:cNvSpPr/>
          <p:nvPr/>
        </p:nvSpPr>
        <p:spPr>
          <a:xfrm>
            <a:off x="1719494" y="349224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50" name="Freeform 23350"/>
          <p:cNvSpPr/>
          <p:nvPr/>
        </p:nvSpPr>
        <p:spPr>
          <a:xfrm>
            <a:off x="1744640" y="351693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51" name="Freeform 23351"/>
          <p:cNvSpPr/>
          <p:nvPr/>
        </p:nvSpPr>
        <p:spPr>
          <a:xfrm>
            <a:off x="1815049" y="351693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52" name="Freeform 23352"/>
          <p:cNvSpPr/>
          <p:nvPr/>
        </p:nvSpPr>
        <p:spPr>
          <a:xfrm>
            <a:off x="1917005" y="3516702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53" name="Freeform 23353"/>
          <p:cNvSpPr/>
          <p:nvPr/>
        </p:nvSpPr>
        <p:spPr>
          <a:xfrm>
            <a:off x="1972555" y="351693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54" name="Freeform 23354"/>
          <p:cNvSpPr/>
          <p:nvPr/>
        </p:nvSpPr>
        <p:spPr>
          <a:xfrm>
            <a:off x="2034505" y="351693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55" name="Freeform 23355"/>
          <p:cNvSpPr/>
          <p:nvPr/>
        </p:nvSpPr>
        <p:spPr>
          <a:xfrm>
            <a:off x="2139204" y="348538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56" name="Freeform 23356"/>
          <p:cNvSpPr/>
          <p:nvPr/>
        </p:nvSpPr>
        <p:spPr>
          <a:xfrm>
            <a:off x="2206755" y="351693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57" name="Freeform 23357"/>
          <p:cNvSpPr/>
          <p:nvPr/>
        </p:nvSpPr>
        <p:spPr>
          <a:xfrm>
            <a:off x="2306996" y="3484012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58" name="Freeform 23358"/>
          <p:cNvSpPr/>
          <p:nvPr/>
        </p:nvSpPr>
        <p:spPr>
          <a:xfrm>
            <a:off x="2345173" y="351693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59" name="Freeform 23359"/>
          <p:cNvSpPr/>
          <p:nvPr/>
        </p:nvSpPr>
        <p:spPr>
          <a:xfrm>
            <a:off x="2416153" y="351830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60" name="Freeform 23360"/>
          <p:cNvSpPr/>
          <p:nvPr/>
        </p:nvSpPr>
        <p:spPr>
          <a:xfrm>
            <a:off x="2479589" y="351693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61" name="Freeform 23361"/>
          <p:cNvSpPr/>
          <p:nvPr/>
        </p:nvSpPr>
        <p:spPr>
          <a:xfrm>
            <a:off x="2540511" y="348538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62" name="Freeform 23362"/>
          <p:cNvSpPr/>
          <p:nvPr/>
        </p:nvSpPr>
        <p:spPr>
          <a:xfrm>
            <a:off x="2654583" y="348538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63" name="Freeform 23363"/>
          <p:cNvSpPr/>
          <p:nvPr/>
        </p:nvSpPr>
        <p:spPr>
          <a:xfrm>
            <a:off x="2718476" y="3518302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64" name="Freeform 23364"/>
          <p:cNvSpPr/>
          <p:nvPr/>
        </p:nvSpPr>
        <p:spPr>
          <a:xfrm>
            <a:off x="2813917" y="3518302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65" name="Freeform 23365"/>
          <p:cNvSpPr/>
          <p:nvPr/>
        </p:nvSpPr>
        <p:spPr>
          <a:xfrm>
            <a:off x="2876096" y="349224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66" name="Freeform 23366"/>
          <p:cNvSpPr/>
          <p:nvPr/>
        </p:nvSpPr>
        <p:spPr>
          <a:xfrm>
            <a:off x="2899528" y="351693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67" name="Freeform 23367"/>
          <p:cNvSpPr/>
          <p:nvPr/>
        </p:nvSpPr>
        <p:spPr>
          <a:xfrm>
            <a:off x="2953134" y="349224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68" name="Freeform 23368"/>
          <p:cNvSpPr/>
          <p:nvPr/>
        </p:nvSpPr>
        <p:spPr>
          <a:xfrm>
            <a:off x="2974394" y="350321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69" name="Freeform 23369"/>
          <p:cNvSpPr/>
          <p:nvPr/>
        </p:nvSpPr>
        <p:spPr>
          <a:xfrm>
            <a:off x="3019428" y="349224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70" name="Freeform 23370"/>
          <p:cNvSpPr/>
          <p:nvPr/>
        </p:nvSpPr>
        <p:spPr>
          <a:xfrm>
            <a:off x="3046746" y="351693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71" name="Freeform 23371"/>
          <p:cNvSpPr/>
          <p:nvPr/>
        </p:nvSpPr>
        <p:spPr>
          <a:xfrm>
            <a:off x="3108582" y="3516930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72" name="Freeform 23372">
            <a:hlinkClick r:id="rId6"/>
          </p:cNvPr>
          <p:cNvSpPr/>
          <p:nvPr/>
        </p:nvSpPr>
        <p:spPr>
          <a:xfrm>
            <a:off x="689114" y="3667235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73" name="Freeform 23373">
            <a:hlinkClick r:id="rId6"/>
          </p:cNvPr>
          <p:cNvSpPr/>
          <p:nvPr/>
        </p:nvSpPr>
        <p:spPr>
          <a:xfrm>
            <a:off x="753237" y="3667235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74" name="Freeform 23374">
            <a:hlinkClick r:id="rId6"/>
          </p:cNvPr>
          <p:cNvSpPr/>
          <p:nvPr/>
        </p:nvSpPr>
        <p:spPr>
          <a:xfrm>
            <a:off x="794385" y="3652147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75" name="Freeform 23375">
            <a:hlinkClick r:id="rId6"/>
          </p:cNvPr>
          <p:cNvSpPr/>
          <p:nvPr/>
        </p:nvSpPr>
        <p:spPr>
          <a:xfrm>
            <a:off x="846620" y="3703811"/>
            <a:ext cx="21031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76" name="Freeform 23376">
            <a:hlinkClick r:id="rId6"/>
          </p:cNvPr>
          <p:cNvSpPr/>
          <p:nvPr/>
        </p:nvSpPr>
        <p:spPr>
          <a:xfrm>
            <a:off x="878395" y="3667235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77" name="Freeform 23377">
            <a:hlinkClick r:id="rId6"/>
          </p:cNvPr>
          <p:cNvSpPr/>
          <p:nvPr/>
        </p:nvSpPr>
        <p:spPr>
          <a:xfrm>
            <a:off x="932459" y="3667235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78" name="Freeform 23378">
            <a:hlinkClick r:id="rId6"/>
          </p:cNvPr>
          <p:cNvSpPr/>
          <p:nvPr/>
        </p:nvSpPr>
        <p:spPr>
          <a:xfrm>
            <a:off x="991209" y="3652147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79" name="Freeform 23379">
            <a:hlinkClick r:id="rId6"/>
          </p:cNvPr>
          <p:cNvSpPr/>
          <p:nvPr/>
        </p:nvSpPr>
        <p:spPr>
          <a:xfrm>
            <a:off x="1043101" y="3637745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80" name="Freeform 23380">
            <a:hlinkClick r:id="rId6"/>
          </p:cNvPr>
          <p:cNvSpPr/>
          <p:nvPr/>
        </p:nvSpPr>
        <p:spPr>
          <a:xfrm>
            <a:off x="1106652" y="3667235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81" name="Freeform 23381">
            <a:hlinkClick r:id="rId6"/>
          </p:cNvPr>
          <p:cNvSpPr/>
          <p:nvPr/>
        </p:nvSpPr>
        <p:spPr>
          <a:xfrm>
            <a:off x="1178661" y="3637745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82" name="Freeform 23382">
            <a:hlinkClick r:id="rId6"/>
          </p:cNvPr>
          <p:cNvSpPr/>
          <p:nvPr/>
        </p:nvSpPr>
        <p:spPr>
          <a:xfrm>
            <a:off x="1207007" y="3641174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83" name="Freeform 23383">
            <a:hlinkClick r:id="rId6"/>
          </p:cNvPr>
          <p:cNvSpPr/>
          <p:nvPr/>
        </p:nvSpPr>
        <p:spPr>
          <a:xfrm>
            <a:off x="1236154" y="3667235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84" name="Freeform 23384">
            <a:hlinkClick r:id="rId6"/>
          </p:cNvPr>
          <p:cNvSpPr/>
          <p:nvPr/>
        </p:nvSpPr>
        <p:spPr>
          <a:xfrm>
            <a:off x="1293304" y="3703811"/>
            <a:ext cx="21031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85" name="Freeform 23385">
            <a:hlinkClick r:id="rId6"/>
          </p:cNvPr>
          <p:cNvSpPr/>
          <p:nvPr/>
        </p:nvSpPr>
        <p:spPr>
          <a:xfrm>
            <a:off x="1325079" y="3667235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86" name="Freeform 23386">
            <a:hlinkClick r:id="rId6"/>
          </p:cNvPr>
          <p:cNvSpPr/>
          <p:nvPr/>
        </p:nvSpPr>
        <p:spPr>
          <a:xfrm>
            <a:off x="1390345" y="3637745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87" name="Freeform 23387">
            <a:hlinkClick r:id="rId6"/>
          </p:cNvPr>
          <p:cNvSpPr/>
          <p:nvPr/>
        </p:nvSpPr>
        <p:spPr>
          <a:xfrm>
            <a:off x="1464411" y="3668606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88" name="Freeform 23388">
            <a:hlinkClick r:id="rId6"/>
          </p:cNvPr>
          <p:cNvSpPr/>
          <p:nvPr/>
        </p:nvSpPr>
        <p:spPr>
          <a:xfrm>
            <a:off x="1523619" y="3637174"/>
            <a:ext cx="47205" cy="93040"/>
          </a:xfrm>
          <a:custGeom>
            <a:avLst/>
            <a:gdLst/>
            <a:ahLst/>
            <a:cxnLst/>
            <a:rect l="0" t="0" r="0" b="0"/>
            <a:pathLst>
              <a:path w="5245100" h="10337800">
                <a:moveTo>
                  <a:pt x="0" y="9893300"/>
                </a:moveTo>
                <a:lnTo>
                  <a:pt x="1435100" y="10337800"/>
                </a:lnTo>
                <a:lnTo>
                  <a:pt x="5245100" y="444500"/>
                </a:lnTo>
                <a:lnTo>
                  <a:pt x="37973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89" name="Freeform 23389">
            <a:hlinkClick r:id="rId6"/>
          </p:cNvPr>
          <p:cNvSpPr/>
          <p:nvPr/>
        </p:nvSpPr>
        <p:spPr>
          <a:xfrm>
            <a:off x="1573796" y="3667235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90" name="Freeform 23390">
            <a:hlinkClick r:id="rId6"/>
          </p:cNvPr>
          <p:cNvSpPr/>
          <p:nvPr/>
        </p:nvSpPr>
        <p:spPr>
          <a:xfrm>
            <a:off x="1635861" y="3637745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91" name="Freeform 23391">
            <a:hlinkClick r:id="rId6"/>
          </p:cNvPr>
          <p:cNvSpPr/>
          <p:nvPr/>
        </p:nvSpPr>
        <p:spPr>
          <a:xfrm>
            <a:off x="1709927" y="3667235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92" name="Freeform 23392">
            <a:hlinkClick r:id="rId6"/>
          </p:cNvPr>
          <p:cNvSpPr/>
          <p:nvPr/>
        </p:nvSpPr>
        <p:spPr>
          <a:xfrm>
            <a:off x="1808226" y="3641174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93" name="Freeform 23393">
            <a:hlinkClick r:id="rId6"/>
          </p:cNvPr>
          <p:cNvSpPr/>
          <p:nvPr/>
        </p:nvSpPr>
        <p:spPr>
          <a:xfrm>
            <a:off x="1835772" y="3667235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94" name="Freeform 23394">
            <a:hlinkClick r:id="rId6"/>
          </p:cNvPr>
          <p:cNvSpPr/>
          <p:nvPr/>
        </p:nvSpPr>
        <p:spPr>
          <a:xfrm>
            <a:off x="1888693" y="3667235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95" name="Freeform 23395">
            <a:hlinkClick r:id="rId6"/>
          </p:cNvPr>
          <p:cNvSpPr/>
          <p:nvPr/>
        </p:nvSpPr>
        <p:spPr>
          <a:xfrm>
            <a:off x="1943785" y="3641174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96" name="Freeform 23396">
            <a:hlinkClick r:id="rId6"/>
          </p:cNvPr>
          <p:cNvSpPr/>
          <p:nvPr/>
        </p:nvSpPr>
        <p:spPr>
          <a:xfrm>
            <a:off x="1972589" y="3667235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97" name="Freeform 23397">
            <a:hlinkClick r:id="rId6"/>
          </p:cNvPr>
          <p:cNvSpPr/>
          <p:nvPr/>
        </p:nvSpPr>
        <p:spPr>
          <a:xfrm>
            <a:off x="2044369" y="3667235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98" name="Freeform 23398"/>
          <p:cNvSpPr/>
          <p:nvPr/>
        </p:nvSpPr>
        <p:spPr>
          <a:xfrm>
            <a:off x="2113635" y="3712498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99" name="Rectangle 23399"/>
          <p:cNvSpPr/>
          <p:nvPr/>
        </p:nvSpPr>
        <p:spPr>
          <a:xfrm>
            <a:off x="685800" y="3762193"/>
            <a:ext cx="870966" cy="387096"/>
          </a:xfrm>
          <a:prstGeom prst="rect">
            <a:avLst/>
          </a:prstGeom>
        </p:spPr>
      </p:sp>
      <p:sp>
        <p:nvSpPr>
          <p:cNvPr id="23400" name="Freeform 23400"/>
          <p:cNvSpPr/>
          <p:nvPr/>
        </p:nvSpPr>
        <p:spPr>
          <a:xfrm>
            <a:off x="685800" y="3919419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01" name="Freeform 23401"/>
          <p:cNvSpPr/>
          <p:nvPr/>
        </p:nvSpPr>
        <p:spPr>
          <a:xfrm>
            <a:off x="795273" y="3919927"/>
            <a:ext cx="91694" cy="176276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02" name="Freeform 23402"/>
          <p:cNvSpPr/>
          <p:nvPr/>
        </p:nvSpPr>
        <p:spPr>
          <a:xfrm>
            <a:off x="911351" y="3919927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03" name="Freeform 23403"/>
          <p:cNvSpPr/>
          <p:nvPr/>
        </p:nvSpPr>
        <p:spPr>
          <a:xfrm>
            <a:off x="1027429" y="3919927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04" name="Freeform 23404"/>
          <p:cNvSpPr/>
          <p:nvPr/>
        </p:nvSpPr>
        <p:spPr>
          <a:xfrm>
            <a:off x="1072895" y="3919927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05" name="Freeform 23405"/>
          <p:cNvSpPr/>
          <p:nvPr/>
        </p:nvSpPr>
        <p:spPr>
          <a:xfrm>
            <a:off x="1179322" y="3919927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06" name="Freeform 23406"/>
          <p:cNvSpPr/>
          <p:nvPr/>
        </p:nvSpPr>
        <p:spPr>
          <a:xfrm>
            <a:off x="1232153" y="3916371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07" name="Freeform 23407"/>
          <p:cNvSpPr/>
          <p:nvPr/>
        </p:nvSpPr>
        <p:spPr>
          <a:xfrm>
            <a:off x="1349247" y="3919927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08" name="Freeform 23408"/>
          <p:cNvSpPr/>
          <p:nvPr/>
        </p:nvSpPr>
        <p:spPr>
          <a:xfrm>
            <a:off x="1462023" y="3916371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09" name="Rectangle 23409"/>
          <p:cNvSpPr/>
          <p:nvPr/>
        </p:nvSpPr>
        <p:spPr>
          <a:xfrm>
            <a:off x="685800" y="4169426"/>
            <a:ext cx="2518451" cy="318050"/>
          </a:xfrm>
          <a:prstGeom prst="rect">
            <a:avLst/>
          </a:prstGeom>
        </p:spPr>
      </p:sp>
      <p:sp>
        <p:nvSpPr>
          <p:cNvPr id="23410" name="Freeform 23410"/>
          <p:cNvSpPr/>
          <p:nvPr/>
        </p:nvSpPr>
        <p:spPr>
          <a:xfrm>
            <a:off x="685800" y="4221272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11" name="Freeform 23411"/>
          <p:cNvSpPr/>
          <p:nvPr/>
        </p:nvSpPr>
        <p:spPr>
          <a:xfrm>
            <a:off x="773239" y="424870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12" name="Freeform 23412"/>
          <p:cNvSpPr/>
          <p:nvPr/>
        </p:nvSpPr>
        <p:spPr>
          <a:xfrm>
            <a:off x="833932" y="421578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13" name="Freeform 23413"/>
          <p:cNvSpPr/>
          <p:nvPr/>
        </p:nvSpPr>
        <p:spPr>
          <a:xfrm>
            <a:off x="908227" y="422264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14" name="Freeform 23414"/>
          <p:cNvSpPr/>
          <p:nvPr/>
        </p:nvSpPr>
        <p:spPr>
          <a:xfrm>
            <a:off x="929830" y="423361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15" name="Freeform 23415"/>
          <p:cNvSpPr/>
          <p:nvPr/>
        </p:nvSpPr>
        <p:spPr>
          <a:xfrm>
            <a:off x="975207" y="422264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16" name="Freeform 23416"/>
          <p:cNvSpPr/>
          <p:nvPr/>
        </p:nvSpPr>
        <p:spPr>
          <a:xfrm>
            <a:off x="1000696" y="424733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17" name="Freeform 23417"/>
          <p:cNvSpPr/>
          <p:nvPr/>
        </p:nvSpPr>
        <p:spPr>
          <a:xfrm>
            <a:off x="1071448" y="424733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18" name="Freeform 23418"/>
          <p:cNvSpPr/>
          <p:nvPr/>
        </p:nvSpPr>
        <p:spPr>
          <a:xfrm>
            <a:off x="1131912" y="424733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19" name="Freeform 23419"/>
          <p:cNvSpPr/>
          <p:nvPr/>
        </p:nvSpPr>
        <p:spPr>
          <a:xfrm>
            <a:off x="1223581" y="424733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20" name="Freeform 23420"/>
          <p:cNvSpPr/>
          <p:nvPr/>
        </p:nvSpPr>
        <p:spPr>
          <a:xfrm>
            <a:off x="1286789" y="424733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21" name="Freeform 23421"/>
          <p:cNvSpPr/>
          <p:nvPr/>
        </p:nvSpPr>
        <p:spPr>
          <a:xfrm>
            <a:off x="1320382" y="424733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22" name="Freeform 23422"/>
          <p:cNvSpPr/>
          <p:nvPr/>
        </p:nvSpPr>
        <p:spPr>
          <a:xfrm>
            <a:off x="1428281" y="424733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23" name="Freeform 23423"/>
          <p:cNvSpPr/>
          <p:nvPr/>
        </p:nvSpPr>
        <p:spPr>
          <a:xfrm>
            <a:off x="1461874" y="424733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24" name="Freeform 23424"/>
          <p:cNvSpPr/>
          <p:nvPr/>
        </p:nvSpPr>
        <p:spPr>
          <a:xfrm>
            <a:off x="1525310" y="424733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152400"/>
                </a:moveTo>
                <a:lnTo>
                  <a:pt x="5499100" y="152400"/>
                </a:lnTo>
                <a:lnTo>
                  <a:pt x="5499100" y="1143000"/>
                </a:lnTo>
                <a:lnTo>
                  <a:pt x="5473700" y="1143000"/>
                </a:lnTo>
                <a:cubicBezTo>
                  <a:pt x="4927600" y="342900"/>
                  <a:pt x="3949700" y="0"/>
                  <a:pt x="31623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62300" y="6248400"/>
                </a:cubicBezTo>
                <a:cubicBezTo>
                  <a:pt x="3949700" y="6248400"/>
                  <a:pt x="4927600" y="5905500"/>
                  <a:pt x="5473700" y="5105400"/>
                </a:cubicBezTo>
                <a:lnTo>
                  <a:pt x="5499100" y="5105400"/>
                </a:lnTo>
                <a:lnTo>
                  <a:pt x="5499100" y="9753600"/>
                </a:lnTo>
                <a:lnTo>
                  <a:pt x="6337300" y="9753600"/>
                </a:lnTo>
                <a:close/>
                <a:moveTo>
                  <a:pt x="914400" y="3124200"/>
                </a:moveTo>
                <a:cubicBezTo>
                  <a:pt x="914400" y="1790700"/>
                  <a:pt x="1778000" y="762000"/>
                  <a:pt x="3162300" y="762000"/>
                </a:cubicBezTo>
                <a:cubicBezTo>
                  <a:pt x="4533900" y="762000"/>
                  <a:pt x="5537200" y="1790700"/>
                  <a:pt x="5537200" y="3124200"/>
                </a:cubicBezTo>
                <a:cubicBezTo>
                  <a:pt x="5537200" y="4457700"/>
                  <a:pt x="4533900" y="5486400"/>
                  <a:pt x="31623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25" name="Freeform 23425"/>
          <p:cNvSpPr/>
          <p:nvPr/>
        </p:nvSpPr>
        <p:spPr>
          <a:xfrm>
            <a:off x="1599605" y="424870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26" name="Freeform 23426"/>
          <p:cNvSpPr/>
          <p:nvPr/>
        </p:nvSpPr>
        <p:spPr>
          <a:xfrm>
            <a:off x="1663956" y="422264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27" name="Freeform 23427"/>
          <p:cNvSpPr/>
          <p:nvPr/>
        </p:nvSpPr>
        <p:spPr>
          <a:xfrm>
            <a:off x="1692531" y="424733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28" name="Freeform 23428"/>
          <p:cNvSpPr/>
          <p:nvPr/>
        </p:nvSpPr>
        <p:spPr>
          <a:xfrm>
            <a:off x="1726124" y="424733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29" name="Freeform 23429"/>
          <p:cNvSpPr/>
          <p:nvPr/>
        </p:nvSpPr>
        <p:spPr>
          <a:xfrm>
            <a:off x="1789560" y="421578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30" name="Freeform 23430"/>
          <p:cNvSpPr/>
          <p:nvPr/>
        </p:nvSpPr>
        <p:spPr>
          <a:xfrm>
            <a:off x="1897688" y="4214414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31" name="Freeform 23431"/>
          <p:cNvSpPr/>
          <p:nvPr/>
        </p:nvSpPr>
        <p:spPr>
          <a:xfrm>
            <a:off x="1936207" y="424733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32" name="Freeform 23432"/>
          <p:cNvSpPr/>
          <p:nvPr/>
        </p:nvSpPr>
        <p:spPr>
          <a:xfrm>
            <a:off x="2007873" y="424733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33" name="Freeform 23433"/>
          <p:cNvSpPr/>
          <p:nvPr/>
        </p:nvSpPr>
        <p:spPr>
          <a:xfrm>
            <a:off x="2083997" y="424733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34" name="Freeform 23434"/>
          <p:cNvSpPr/>
          <p:nvPr/>
        </p:nvSpPr>
        <p:spPr>
          <a:xfrm>
            <a:off x="2148577" y="421578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35" name="Freeform 23435"/>
          <p:cNvSpPr/>
          <p:nvPr/>
        </p:nvSpPr>
        <p:spPr>
          <a:xfrm>
            <a:off x="2176809" y="421578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36" name="Freeform 23436"/>
          <p:cNvSpPr/>
          <p:nvPr/>
        </p:nvSpPr>
        <p:spPr>
          <a:xfrm>
            <a:off x="2246532" y="4221272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37" name="Freeform 23437"/>
          <p:cNvSpPr/>
          <p:nvPr/>
        </p:nvSpPr>
        <p:spPr>
          <a:xfrm>
            <a:off x="2313854" y="424733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38" name="Freeform 23438"/>
          <p:cNvSpPr/>
          <p:nvPr/>
        </p:nvSpPr>
        <p:spPr>
          <a:xfrm>
            <a:off x="2373976" y="424710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39" name="Freeform 23439"/>
          <p:cNvSpPr/>
          <p:nvPr/>
        </p:nvSpPr>
        <p:spPr>
          <a:xfrm>
            <a:off x="2432612" y="421578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40" name="Freeform 23440"/>
          <p:cNvSpPr/>
          <p:nvPr/>
        </p:nvSpPr>
        <p:spPr>
          <a:xfrm>
            <a:off x="2494220" y="424733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41" name="Freeform 23441"/>
          <p:cNvSpPr/>
          <p:nvPr/>
        </p:nvSpPr>
        <p:spPr>
          <a:xfrm>
            <a:off x="2563028" y="421578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42" name="Freeform 23442"/>
          <p:cNvSpPr/>
          <p:nvPr/>
        </p:nvSpPr>
        <p:spPr>
          <a:xfrm>
            <a:off x="2586803" y="424733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43" name="Freeform 23443"/>
          <p:cNvSpPr/>
          <p:nvPr/>
        </p:nvSpPr>
        <p:spPr>
          <a:xfrm>
            <a:off x="2658469" y="424733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44" name="Freeform 23444"/>
          <p:cNvSpPr/>
          <p:nvPr/>
        </p:nvSpPr>
        <p:spPr>
          <a:xfrm>
            <a:off x="2734593" y="424733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45" name="Freeform 23445"/>
          <p:cNvSpPr/>
          <p:nvPr/>
        </p:nvSpPr>
        <p:spPr>
          <a:xfrm>
            <a:off x="2799286" y="4214414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46" name="Freeform 23446"/>
          <p:cNvSpPr/>
          <p:nvPr/>
        </p:nvSpPr>
        <p:spPr>
          <a:xfrm>
            <a:off x="2883754" y="4221272"/>
            <a:ext cx="79781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47" name="Freeform 23447"/>
          <p:cNvSpPr/>
          <p:nvPr/>
        </p:nvSpPr>
        <p:spPr>
          <a:xfrm>
            <a:off x="2983538" y="424870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48" name="Freeform 23448"/>
          <p:cNvSpPr/>
          <p:nvPr/>
        </p:nvSpPr>
        <p:spPr>
          <a:xfrm>
            <a:off x="3043431" y="424733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49" name="Freeform 23449"/>
          <p:cNvSpPr/>
          <p:nvPr/>
        </p:nvSpPr>
        <p:spPr>
          <a:xfrm>
            <a:off x="3097381" y="422264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50" name="Freeform 23450"/>
          <p:cNvSpPr/>
          <p:nvPr/>
        </p:nvSpPr>
        <p:spPr>
          <a:xfrm>
            <a:off x="3122870" y="424710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51" name="Freeform 23451"/>
          <p:cNvSpPr/>
          <p:nvPr/>
        </p:nvSpPr>
        <p:spPr>
          <a:xfrm>
            <a:off x="694029" y="439969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52" name="Freeform 23452"/>
          <p:cNvSpPr/>
          <p:nvPr/>
        </p:nvSpPr>
        <p:spPr>
          <a:xfrm>
            <a:off x="764209" y="439969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53" name="Freeform 23453"/>
          <p:cNvSpPr/>
          <p:nvPr/>
        </p:nvSpPr>
        <p:spPr>
          <a:xfrm>
            <a:off x="797013" y="439969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54" name="Freeform 23454"/>
          <p:cNvSpPr/>
          <p:nvPr/>
        </p:nvSpPr>
        <p:spPr>
          <a:xfrm>
            <a:off x="864793" y="4399694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55" name="Freeform 23455"/>
          <p:cNvSpPr/>
          <p:nvPr/>
        </p:nvSpPr>
        <p:spPr>
          <a:xfrm>
            <a:off x="937717" y="439969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56" name="Freeform 23456"/>
          <p:cNvSpPr/>
          <p:nvPr/>
        </p:nvSpPr>
        <p:spPr>
          <a:xfrm>
            <a:off x="972578" y="439969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57" name="Freeform 23457"/>
          <p:cNvSpPr/>
          <p:nvPr/>
        </p:nvSpPr>
        <p:spPr>
          <a:xfrm>
            <a:off x="1034072" y="4399694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58" name="Freeform 23458"/>
          <p:cNvSpPr/>
          <p:nvPr/>
        </p:nvSpPr>
        <p:spPr>
          <a:xfrm>
            <a:off x="1127569" y="439969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59" name="Freeform 23459"/>
          <p:cNvSpPr/>
          <p:nvPr/>
        </p:nvSpPr>
        <p:spPr>
          <a:xfrm>
            <a:off x="1182204" y="4442900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60" name="Rectangle 23460"/>
          <p:cNvSpPr/>
          <p:nvPr/>
        </p:nvSpPr>
        <p:spPr>
          <a:xfrm>
            <a:off x="685800" y="4531376"/>
            <a:ext cx="2519293" cy="470488"/>
          </a:xfrm>
          <a:prstGeom prst="rect">
            <a:avLst/>
          </a:prstGeom>
        </p:spPr>
      </p:sp>
      <p:sp>
        <p:nvSpPr>
          <p:cNvPr id="23461" name="Freeform 23461"/>
          <p:cNvSpPr/>
          <p:nvPr/>
        </p:nvSpPr>
        <p:spPr>
          <a:xfrm>
            <a:off x="687301" y="4583222"/>
            <a:ext cx="58577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62" name="Freeform 23462"/>
          <p:cNvSpPr/>
          <p:nvPr/>
        </p:nvSpPr>
        <p:spPr>
          <a:xfrm>
            <a:off x="740429" y="4609283"/>
            <a:ext cx="5332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63" name="Freeform 23463"/>
          <p:cNvSpPr/>
          <p:nvPr/>
        </p:nvSpPr>
        <p:spPr>
          <a:xfrm>
            <a:off x="832908" y="4577736"/>
            <a:ext cx="7080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64" name="Freeform 23464"/>
          <p:cNvSpPr/>
          <p:nvPr/>
        </p:nvSpPr>
        <p:spPr>
          <a:xfrm>
            <a:off x="854258" y="4609283"/>
            <a:ext cx="4935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65" name="Freeform 23465"/>
          <p:cNvSpPr/>
          <p:nvPr/>
        </p:nvSpPr>
        <p:spPr>
          <a:xfrm>
            <a:off x="913693" y="4609283"/>
            <a:ext cx="4269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66" name="Freeform 23466"/>
          <p:cNvSpPr/>
          <p:nvPr/>
        </p:nvSpPr>
        <p:spPr>
          <a:xfrm>
            <a:off x="972056" y="4609283"/>
            <a:ext cx="2853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67" name="Freeform 23467"/>
          <p:cNvSpPr/>
          <p:nvPr/>
        </p:nvSpPr>
        <p:spPr>
          <a:xfrm>
            <a:off x="1008554" y="4609283"/>
            <a:ext cx="4355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68" name="Freeform 23468"/>
          <p:cNvSpPr/>
          <p:nvPr/>
        </p:nvSpPr>
        <p:spPr>
          <a:xfrm>
            <a:off x="1092880" y="4609283"/>
            <a:ext cx="75421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69" name="Freeform 23469"/>
          <p:cNvSpPr/>
          <p:nvPr/>
        </p:nvSpPr>
        <p:spPr>
          <a:xfrm>
            <a:off x="1182033" y="4609283"/>
            <a:ext cx="5332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70" name="Freeform 23470"/>
          <p:cNvSpPr/>
          <p:nvPr/>
        </p:nvSpPr>
        <p:spPr>
          <a:xfrm>
            <a:off x="1248335" y="4609283"/>
            <a:ext cx="2853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71" name="Freeform 23471"/>
          <p:cNvSpPr/>
          <p:nvPr/>
        </p:nvSpPr>
        <p:spPr>
          <a:xfrm>
            <a:off x="1278922" y="4609283"/>
            <a:ext cx="4935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72" name="Freeform 23472"/>
          <p:cNvSpPr/>
          <p:nvPr/>
        </p:nvSpPr>
        <p:spPr>
          <a:xfrm>
            <a:off x="1363248" y="4609283"/>
            <a:ext cx="4269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73" name="Freeform 23473"/>
          <p:cNvSpPr/>
          <p:nvPr/>
        </p:nvSpPr>
        <p:spPr>
          <a:xfrm>
            <a:off x="1421289" y="4577736"/>
            <a:ext cx="53534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74" name="Freeform 23474"/>
          <p:cNvSpPr/>
          <p:nvPr/>
        </p:nvSpPr>
        <p:spPr>
          <a:xfrm>
            <a:off x="1484050" y="4609283"/>
            <a:ext cx="5332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75" name="Freeform 23475"/>
          <p:cNvSpPr/>
          <p:nvPr/>
        </p:nvSpPr>
        <p:spPr>
          <a:xfrm>
            <a:off x="1550030" y="4610654"/>
            <a:ext cx="4355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76" name="Freeform 23476"/>
          <p:cNvSpPr/>
          <p:nvPr/>
        </p:nvSpPr>
        <p:spPr>
          <a:xfrm>
            <a:off x="1603243" y="4595567"/>
            <a:ext cx="3261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77" name="Freeform 23477"/>
          <p:cNvSpPr/>
          <p:nvPr/>
        </p:nvSpPr>
        <p:spPr>
          <a:xfrm>
            <a:off x="1667185" y="4609283"/>
            <a:ext cx="4269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78" name="Freeform 23478"/>
          <p:cNvSpPr/>
          <p:nvPr/>
        </p:nvSpPr>
        <p:spPr>
          <a:xfrm>
            <a:off x="1725226" y="4610654"/>
            <a:ext cx="4355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79" name="Freeform 23479"/>
          <p:cNvSpPr/>
          <p:nvPr/>
        </p:nvSpPr>
        <p:spPr>
          <a:xfrm>
            <a:off x="1781228" y="4577736"/>
            <a:ext cx="53534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80" name="Freeform 23480"/>
          <p:cNvSpPr/>
          <p:nvPr/>
        </p:nvSpPr>
        <p:spPr>
          <a:xfrm>
            <a:off x="1849998" y="4584594"/>
            <a:ext cx="1029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81" name="Freeform 23481"/>
          <p:cNvSpPr/>
          <p:nvPr/>
        </p:nvSpPr>
        <p:spPr>
          <a:xfrm>
            <a:off x="1869309" y="4595567"/>
            <a:ext cx="3261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82" name="Freeform 23482"/>
          <p:cNvSpPr/>
          <p:nvPr/>
        </p:nvSpPr>
        <p:spPr>
          <a:xfrm>
            <a:off x="1910935" y="4584594"/>
            <a:ext cx="1029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83" name="Freeform 23483"/>
          <p:cNvSpPr/>
          <p:nvPr/>
        </p:nvSpPr>
        <p:spPr>
          <a:xfrm>
            <a:off x="1933894" y="4609283"/>
            <a:ext cx="5332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84" name="Freeform 23484"/>
          <p:cNvSpPr/>
          <p:nvPr/>
        </p:nvSpPr>
        <p:spPr>
          <a:xfrm>
            <a:off x="1999338" y="4609283"/>
            <a:ext cx="4355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85" name="Freeform 23485"/>
          <p:cNvSpPr/>
          <p:nvPr/>
        </p:nvSpPr>
        <p:spPr>
          <a:xfrm>
            <a:off x="2084521" y="4609283"/>
            <a:ext cx="2853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86" name="Freeform 23486"/>
          <p:cNvSpPr/>
          <p:nvPr/>
        </p:nvSpPr>
        <p:spPr>
          <a:xfrm>
            <a:off x="2115119" y="4609283"/>
            <a:ext cx="4935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87" name="Freeform 23487"/>
          <p:cNvSpPr/>
          <p:nvPr/>
        </p:nvSpPr>
        <p:spPr>
          <a:xfrm>
            <a:off x="2173696" y="4609283"/>
            <a:ext cx="53534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152400"/>
                </a:moveTo>
                <a:lnTo>
                  <a:pt x="5499100" y="152400"/>
                </a:lnTo>
                <a:lnTo>
                  <a:pt x="5499100" y="1143000"/>
                </a:lnTo>
                <a:lnTo>
                  <a:pt x="5473700" y="1143000"/>
                </a:lnTo>
                <a:cubicBezTo>
                  <a:pt x="4927600" y="342900"/>
                  <a:pt x="3949700" y="0"/>
                  <a:pt x="31623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62300" y="6248400"/>
                </a:cubicBezTo>
                <a:cubicBezTo>
                  <a:pt x="3949700" y="6248400"/>
                  <a:pt x="4927600" y="5905500"/>
                  <a:pt x="5473700" y="5105400"/>
                </a:cubicBezTo>
                <a:lnTo>
                  <a:pt x="5499100" y="5105400"/>
                </a:lnTo>
                <a:lnTo>
                  <a:pt x="5499100" y="9753600"/>
                </a:lnTo>
                <a:lnTo>
                  <a:pt x="6337300" y="9753600"/>
                </a:lnTo>
                <a:close/>
                <a:moveTo>
                  <a:pt x="914400" y="3124200"/>
                </a:moveTo>
                <a:cubicBezTo>
                  <a:pt x="914400" y="1790700"/>
                  <a:pt x="1778000" y="762000"/>
                  <a:pt x="3162300" y="762000"/>
                </a:cubicBezTo>
                <a:cubicBezTo>
                  <a:pt x="4533900" y="762000"/>
                  <a:pt x="5537200" y="1790700"/>
                  <a:pt x="5537200" y="3124200"/>
                </a:cubicBezTo>
                <a:cubicBezTo>
                  <a:pt x="5537200" y="4457700"/>
                  <a:pt x="4533900" y="5486400"/>
                  <a:pt x="31623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88" name="Freeform 23488"/>
          <p:cNvSpPr/>
          <p:nvPr/>
        </p:nvSpPr>
        <p:spPr>
          <a:xfrm>
            <a:off x="2242466" y="4610654"/>
            <a:ext cx="4355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89" name="Freeform 23489"/>
          <p:cNvSpPr/>
          <p:nvPr/>
        </p:nvSpPr>
        <p:spPr>
          <a:xfrm>
            <a:off x="2301901" y="4584594"/>
            <a:ext cx="1029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90" name="Freeform 23490"/>
          <p:cNvSpPr/>
          <p:nvPr/>
        </p:nvSpPr>
        <p:spPr>
          <a:xfrm>
            <a:off x="2327757" y="4609283"/>
            <a:ext cx="2853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91" name="Freeform 23491"/>
          <p:cNvSpPr/>
          <p:nvPr/>
        </p:nvSpPr>
        <p:spPr>
          <a:xfrm>
            <a:off x="2358355" y="4609283"/>
            <a:ext cx="4935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92" name="Freeform 23492"/>
          <p:cNvSpPr/>
          <p:nvPr/>
        </p:nvSpPr>
        <p:spPr>
          <a:xfrm>
            <a:off x="2419828" y="4609283"/>
            <a:ext cx="75421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93" name="Freeform 23493"/>
          <p:cNvSpPr/>
          <p:nvPr/>
        </p:nvSpPr>
        <p:spPr>
          <a:xfrm>
            <a:off x="2508982" y="4609283"/>
            <a:ext cx="4935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94" name="Freeform 23494"/>
          <p:cNvSpPr/>
          <p:nvPr/>
        </p:nvSpPr>
        <p:spPr>
          <a:xfrm>
            <a:off x="2570456" y="4609283"/>
            <a:ext cx="4355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95" name="Freeform 23495"/>
          <p:cNvSpPr/>
          <p:nvPr/>
        </p:nvSpPr>
        <p:spPr>
          <a:xfrm>
            <a:off x="2624206" y="4595567"/>
            <a:ext cx="3261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96" name="Freeform 23496"/>
          <p:cNvSpPr/>
          <p:nvPr/>
        </p:nvSpPr>
        <p:spPr>
          <a:xfrm>
            <a:off x="2661648" y="4609283"/>
            <a:ext cx="3883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97" name="Freeform 23497"/>
          <p:cNvSpPr/>
          <p:nvPr/>
        </p:nvSpPr>
        <p:spPr>
          <a:xfrm>
            <a:off x="2733636" y="4609283"/>
            <a:ext cx="5332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98" name="Freeform 23498"/>
          <p:cNvSpPr/>
          <p:nvPr/>
        </p:nvSpPr>
        <p:spPr>
          <a:xfrm>
            <a:off x="2799938" y="4609283"/>
            <a:ext cx="2853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99" name="Freeform 23499"/>
          <p:cNvSpPr/>
          <p:nvPr/>
        </p:nvSpPr>
        <p:spPr>
          <a:xfrm>
            <a:off x="2853687" y="4595567"/>
            <a:ext cx="3261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00" name="Freeform 23500"/>
          <p:cNvSpPr/>
          <p:nvPr/>
        </p:nvSpPr>
        <p:spPr>
          <a:xfrm>
            <a:off x="2892739" y="4609283"/>
            <a:ext cx="5332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01" name="Freeform 23501"/>
          <p:cNvSpPr/>
          <p:nvPr/>
        </p:nvSpPr>
        <p:spPr>
          <a:xfrm>
            <a:off x="2979425" y="4609283"/>
            <a:ext cx="3883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02" name="Freeform 23502"/>
          <p:cNvSpPr/>
          <p:nvPr/>
        </p:nvSpPr>
        <p:spPr>
          <a:xfrm>
            <a:off x="3029097" y="4584594"/>
            <a:ext cx="1029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03" name="Freeform 23503"/>
          <p:cNvSpPr/>
          <p:nvPr/>
        </p:nvSpPr>
        <p:spPr>
          <a:xfrm>
            <a:off x="3052056" y="4609283"/>
            <a:ext cx="52247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04" name="Freeform 23504"/>
          <p:cNvSpPr/>
          <p:nvPr/>
        </p:nvSpPr>
        <p:spPr>
          <a:xfrm>
            <a:off x="3119431" y="4609283"/>
            <a:ext cx="4355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05" name="Freeform 23505"/>
          <p:cNvSpPr/>
          <p:nvPr/>
        </p:nvSpPr>
        <p:spPr>
          <a:xfrm>
            <a:off x="693756" y="4763054"/>
            <a:ext cx="4486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06" name="Freeform 23506"/>
          <p:cNvSpPr/>
          <p:nvPr/>
        </p:nvSpPr>
        <p:spPr>
          <a:xfrm>
            <a:off x="755083" y="4761683"/>
            <a:ext cx="5513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07" name="Freeform 23507"/>
          <p:cNvSpPr/>
          <p:nvPr/>
        </p:nvSpPr>
        <p:spPr>
          <a:xfrm>
            <a:off x="841936" y="4728764"/>
            <a:ext cx="34586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08" name="Freeform 23508"/>
          <p:cNvSpPr/>
          <p:nvPr/>
        </p:nvSpPr>
        <p:spPr>
          <a:xfrm>
            <a:off x="878291" y="4761683"/>
            <a:ext cx="5491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09" name="Freeform 23509"/>
          <p:cNvSpPr/>
          <p:nvPr/>
        </p:nvSpPr>
        <p:spPr>
          <a:xfrm>
            <a:off x="946690" y="4761683"/>
            <a:ext cx="2939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10" name="Freeform 23510"/>
          <p:cNvSpPr/>
          <p:nvPr/>
        </p:nvSpPr>
        <p:spPr>
          <a:xfrm>
            <a:off x="1006140" y="4761683"/>
            <a:ext cx="4397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11" name="Freeform 23511"/>
          <p:cNvSpPr/>
          <p:nvPr/>
        </p:nvSpPr>
        <p:spPr>
          <a:xfrm>
            <a:off x="1065478" y="4761683"/>
            <a:ext cx="4486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12" name="Freeform 23512"/>
          <p:cNvSpPr/>
          <p:nvPr/>
        </p:nvSpPr>
        <p:spPr>
          <a:xfrm>
            <a:off x="1150563" y="4761683"/>
            <a:ext cx="4397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13" name="Freeform 23513"/>
          <p:cNvSpPr/>
          <p:nvPr/>
        </p:nvSpPr>
        <p:spPr>
          <a:xfrm>
            <a:off x="1210454" y="4763054"/>
            <a:ext cx="4486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14" name="Freeform 23514"/>
          <p:cNvSpPr/>
          <p:nvPr/>
        </p:nvSpPr>
        <p:spPr>
          <a:xfrm>
            <a:off x="1268246" y="4730136"/>
            <a:ext cx="5513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15" name="Freeform 23515"/>
          <p:cNvSpPr/>
          <p:nvPr/>
        </p:nvSpPr>
        <p:spPr>
          <a:xfrm>
            <a:off x="1339187" y="4736994"/>
            <a:ext cx="1060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16" name="Freeform 23516"/>
          <p:cNvSpPr/>
          <p:nvPr/>
        </p:nvSpPr>
        <p:spPr>
          <a:xfrm>
            <a:off x="1359187" y="4747967"/>
            <a:ext cx="3359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17" name="Freeform 23517"/>
          <p:cNvSpPr/>
          <p:nvPr/>
        </p:nvSpPr>
        <p:spPr>
          <a:xfrm>
            <a:off x="1402172" y="4736994"/>
            <a:ext cx="1060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18" name="Freeform 23518"/>
          <p:cNvSpPr/>
          <p:nvPr/>
        </p:nvSpPr>
        <p:spPr>
          <a:xfrm>
            <a:off x="1425930" y="4761683"/>
            <a:ext cx="54918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19" name="Freeform 23519"/>
          <p:cNvSpPr/>
          <p:nvPr/>
        </p:nvSpPr>
        <p:spPr>
          <a:xfrm>
            <a:off x="1493445" y="4761683"/>
            <a:ext cx="4486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20" name="Freeform 23520"/>
          <p:cNvSpPr/>
          <p:nvPr/>
        </p:nvSpPr>
        <p:spPr>
          <a:xfrm>
            <a:off x="1554552" y="4805688"/>
            <a:ext cx="16354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21" name="Freeform 23521"/>
          <p:cNvSpPr/>
          <p:nvPr/>
        </p:nvSpPr>
        <p:spPr>
          <a:xfrm>
            <a:off x="1611791" y="4761683"/>
            <a:ext cx="5513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22" name="Freeform 23522"/>
          <p:cNvSpPr/>
          <p:nvPr/>
        </p:nvSpPr>
        <p:spPr>
          <a:xfrm>
            <a:off x="1680853" y="4730136"/>
            <a:ext cx="729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23" name="Freeform 23523"/>
          <p:cNvSpPr/>
          <p:nvPr/>
        </p:nvSpPr>
        <p:spPr>
          <a:xfrm>
            <a:off x="1702953" y="4761683"/>
            <a:ext cx="5083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24" name="Freeform 23524"/>
          <p:cNvSpPr/>
          <p:nvPr/>
        </p:nvSpPr>
        <p:spPr>
          <a:xfrm>
            <a:off x="1764281" y="4761683"/>
            <a:ext cx="4397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25" name="Freeform 23525"/>
          <p:cNvSpPr/>
          <p:nvPr/>
        </p:nvSpPr>
        <p:spPr>
          <a:xfrm>
            <a:off x="1819863" y="4761683"/>
            <a:ext cx="40001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26" name="Freeform 23526"/>
          <p:cNvSpPr/>
          <p:nvPr/>
        </p:nvSpPr>
        <p:spPr>
          <a:xfrm>
            <a:off x="1868483" y="4761683"/>
            <a:ext cx="5083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27" name="Freeform 23527"/>
          <p:cNvSpPr/>
          <p:nvPr/>
        </p:nvSpPr>
        <p:spPr>
          <a:xfrm>
            <a:off x="1951910" y="4763054"/>
            <a:ext cx="50167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28" name="Freeform 23528"/>
          <p:cNvSpPr/>
          <p:nvPr/>
        </p:nvSpPr>
        <p:spPr>
          <a:xfrm>
            <a:off x="2011470" y="4736994"/>
            <a:ext cx="1060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29" name="Freeform 23529"/>
          <p:cNvSpPr/>
          <p:nvPr/>
        </p:nvSpPr>
        <p:spPr>
          <a:xfrm>
            <a:off x="2033570" y="4761683"/>
            <a:ext cx="40001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30" name="Freeform 23530"/>
          <p:cNvSpPr/>
          <p:nvPr/>
        </p:nvSpPr>
        <p:spPr>
          <a:xfrm>
            <a:off x="2084842" y="4736994"/>
            <a:ext cx="1060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31" name="Freeform 23531"/>
          <p:cNvSpPr/>
          <p:nvPr/>
        </p:nvSpPr>
        <p:spPr>
          <a:xfrm>
            <a:off x="2104843" y="4747967"/>
            <a:ext cx="3359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32" name="Freeform 23532">
            <a:hlinkClick r:id="rId7"/>
          </p:cNvPr>
          <p:cNvSpPr/>
          <p:nvPr/>
        </p:nvSpPr>
        <p:spPr>
          <a:xfrm>
            <a:off x="2171585" y="4759625"/>
            <a:ext cx="84422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33" name="Freeform 23533">
            <a:hlinkClick r:id="rId7"/>
          </p:cNvPr>
          <p:cNvSpPr/>
          <p:nvPr/>
        </p:nvSpPr>
        <p:spPr>
          <a:xfrm>
            <a:off x="2268162" y="4760997"/>
            <a:ext cx="51714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34" name="Freeform 23534">
            <a:hlinkClick r:id="rId7"/>
          </p:cNvPr>
          <p:cNvSpPr/>
          <p:nvPr/>
        </p:nvSpPr>
        <p:spPr>
          <a:xfrm>
            <a:off x="2328826" y="4759625"/>
            <a:ext cx="45857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35" name="Freeform 23535">
            <a:hlinkClick r:id="rId7"/>
          </p:cNvPr>
          <p:cNvSpPr/>
          <p:nvPr/>
        </p:nvSpPr>
        <p:spPr>
          <a:xfrm>
            <a:off x="2382530" y="4733565"/>
            <a:ext cx="19227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36" name="Freeform 23536">
            <a:hlinkClick r:id="rId7"/>
          </p:cNvPr>
          <p:cNvSpPr/>
          <p:nvPr/>
        </p:nvSpPr>
        <p:spPr>
          <a:xfrm>
            <a:off x="2411149" y="4759625"/>
            <a:ext cx="48951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37" name="Freeform 23537">
            <a:hlinkClick r:id="rId7"/>
          </p:cNvPr>
          <p:cNvSpPr/>
          <p:nvPr/>
        </p:nvSpPr>
        <p:spPr>
          <a:xfrm>
            <a:off x="2466841" y="4796201"/>
            <a:ext cx="20332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38" name="Freeform 23538">
            <a:hlinkClick r:id="rId7"/>
          </p:cNvPr>
          <p:cNvSpPr/>
          <p:nvPr/>
        </p:nvSpPr>
        <p:spPr>
          <a:xfrm>
            <a:off x="2498002" y="4759625"/>
            <a:ext cx="48951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39" name="Freeform 23539">
            <a:hlinkClick r:id="rId7"/>
          </p:cNvPr>
          <p:cNvSpPr/>
          <p:nvPr/>
        </p:nvSpPr>
        <p:spPr>
          <a:xfrm>
            <a:off x="2550711" y="4759625"/>
            <a:ext cx="51603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40" name="Freeform 23540">
            <a:hlinkClick r:id="rId7"/>
          </p:cNvPr>
          <p:cNvSpPr/>
          <p:nvPr/>
        </p:nvSpPr>
        <p:spPr>
          <a:xfrm>
            <a:off x="2607950" y="4744538"/>
            <a:ext cx="41769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41" name="Freeform 23541">
            <a:hlinkClick r:id="rId7"/>
          </p:cNvPr>
          <p:cNvSpPr/>
          <p:nvPr/>
        </p:nvSpPr>
        <p:spPr>
          <a:xfrm>
            <a:off x="2658559" y="4730136"/>
            <a:ext cx="51714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42" name="Freeform 23542">
            <a:hlinkClick r:id="rId7"/>
          </p:cNvPr>
          <p:cNvSpPr/>
          <p:nvPr/>
        </p:nvSpPr>
        <p:spPr>
          <a:xfrm>
            <a:off x="2720439" y="4759625"/>
            <a:ext cx="59670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43" name="Freeform 23543">
            <a:hlinkClick r:id="rId7"/>
          </p:cNvPr>
          <p:cNvSpPr/>
          <p:nvPr/>
        </p:nvSpPr>
        <p:spPr>
          <a:xfrm>
            <a:off x="2790496" y="4730136"/>
            <a:ext cx="1657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44" name="Freeform 23544">
            <a:hlinkClick r:id="rId7"/>
          </p:cNvPr>
          <p:cNvSpPr/>
          <p:nvPr/>
        </p:nvSpPr>
        <p:spPr>
          <a:xfrm>
            <a:off x="2818342" y="4733565"/>
            <a:ext cx="19227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45" name="Freeform 23545">
            <a:hlinkClick r:id="rId7"/>
          </p:cNvPr>
          <p:cNvSpPr/>
          <p:nvPr/>
        </p:nvSpPr>
        <p:spPr>
          <a:xfrm>
            <a:off x="2846962" y="4759625"/>
            <a:ext cx="48951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46" name="Freeform 23546">
            <a:hlinkClick r:id="rId7"/>
          </p:cNvPr>
          <p:cNvSpPr/>
          <p:nvPr/>
        </p:nvSpPr>
        <p:spPr>
          <a:xfrm>
            <a:off x="2902654" y="4796201"/>
            <a:ext cx="20332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47" name="Freeform 23547">
            <a:hlinkClick r:id="rId7"/>
          </p:cNvPr>
          <p:cNvSpPr/>
          <p:nvPr/>
        </p:nvSpPr>
        <p:spPr>
          <a:xfrm>
            <a:off x="2933815" y="4759625"/>
            <a:ext cx="55029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48" name="Freeform 23548">
            <a:hlinkClick r:id="rId7"/>
          </p:cNvPr>
          <p:cNvSpPr/>
          <p:nvPr/>
        </p:nvSpPr>
        <p:spPr>
          <a:xfrm>
            <a:off x="2997353" y="4730136"/>
            <a:ext cx="58344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49" name="Freeform 23549">
            <a:hlinkClick r:id="rId7"/>
          </p:cNvPr>
          <p:cNvSpPr/>
          <p:nvPr/>
        </p:nvSpPr>
        <p:spPr>
          <a:xfrm>
            <a:off x="3069398" y="4760997"/>
            <a:ext cx="51714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50" name="Freeform 23550"/>
          <p:cNvSpPr/>
          <p:nvPr/>
        </p:nvSpPr>
        <p:spPr>
          <a:xfrm>
            <a:off x="3127079" y="4729564"/>
            <a:ext cx="45636" cy="93040"/>
          </a:xfrm>
          <a:custGeom>
            <a:avLst/>
            <a:gdLst/>
            <a:ahLst/>
            <a:cxnLst/>
            <a:rect l="0" t="0" r="0" b="0"/>
            <a:pathLst>
              <a:path w="5245100" h="10337800">
                <a:moveTo>
                  <a:pt x="0" y="9893300"/>
                </a:moveTo>
                <a:lnTo>
                  <a:pt x="1435100" y="10337800"/>
                </a:lnTo>
                <a:lnTo>
                  <a:pt x="5245100" y="444500"/>
                </a:lnTo>
                <a:lnTo>
                  <a:pt x="37973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51" name="Freeform 23551"/>
          <p:cNvSpPr/>
          <p:nvPr/>
        </p:nvSpPr>
        <p:spPr>
          <a:xfrm>
            <a:off x="689114" y="4912025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52" name="Freeform 23552"/>
          <p:cNvSpPr/>
          <p:nvPr/>
        </p:nvSpPr>
        <p:spPr>
          <a:xfrm>
            <a:off x="751751" y="4882536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53" name="Freeform 23553"/>
          <p:cNvSpPr/>
          <p:nvPr/>
        </p:nvSpPr>
        <p:spPr>
          <a:xfrm>
            <a:off x="826389" y="4912025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54" name="Freeform 23554"/>
          <p:cNvSpPr/>
          <p:nvPr/>
        </p:nvSpPr>
        <p:spPr>
          <a:xfrm>
            <a:off x="925258" y="4885965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55" name="Freeform 23555"/>
          <p:cNvSpPr/>
          <p:nvPr/>
        </p:nvSpPr>
        <p:spPr>
          <a:xfrm>
            <a:off x="953376" y="4912025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56" name="Freeform 23556"/>
          <p:cNvSpPr/>
          <p:nvPr/>
        </p:nvSpPr>
        <p:spPr>
          <a:xfrm>
            <a:off x="1006868" y="4912025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57" name="Freeform 23557"/>
          <p:cNvSpPr/>
          <p:nvPr/>
        </p:nvSpPr>
        <p:spPr>
          <a:xfrm>
            <a:off x="1062532" y="4885965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58" name="Freeform 23558"/>
          <p:cNvSpPr/>
          <p:nvPr/>
        </p:nvSpPr>
        <p:spPr>
          <a:xfrm>
            <a:off x="1091907" y="4912025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59" name="Freeform 23559"/>
          <p:cNvSpPr/>
          <p:nvPr/>
        </p:nvSpPr>
        <p:spPr>
          <a:xfrm>
            <a:off x="1164259" y="4912025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60" name="Freeform 23560"/>
          <p:cNvSpPr/>
          <p:nvPr/>
        </p:nvSpPr>
        <p:spPr>
          <a:xfrm>
            <a:off x="1224038" y="4881964"/>
            <a:ext cx="47205" cy="93040"/>
          </a:xfrm>
          <a:custGeom>
            <a:avLst/>
            <a:gdLst/>
            <a:ahLst/>
            <a:cxnLst/>
            <a:rect l="0" t="0" r="0" b="0"/>
            <a:pathLst>
              <a:path w="5245100" h="10337800">
                <a:moveTo>
                  <a:pt x="0" y="9893300"/>
                </a:moveTo>
                <a:lnTo>
                  <a:pt x="1435100" y="10337800"/>
                </a:lnTo>
                <a:lnTo>
                  <a:pt x="5245100" y="444500"/>
                </a:lnTo>
                <a:lnTo>
                  <a:pt x="37973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61" name="Freeform 23561"/>
          <p:cNvSpPr/>
          <p:nvPr/>
        </p:nvSpPr>
        <p:spPr>
          <a:xfrm>
            <a:off x="1274787" y="4912025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62" name="Freeform 23562"/>
          <p:cNvSpPr/>
          <p:nvPr/>
        </p:nvSpPr>
        <p:spPr>
          <a:xfrm>
            <a:off x="1339481" y="4913397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63" name="Freeform 23563"/>
          <p:cNvSpPr/>
          <p:nvPr/>
        </p:nvSpPr>
        <p:spPr>
          <a:xfrm>
            <a:off x="1403604" y="4882536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64" name="Freeform 23564"/>
          <p:cNvSpPr/>
          <p:nvPr/>
        </p:nvSpPr>
        <p:spPr>
          <a:xfrm>
            <a:off x="1477098" y="4885965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65" name="Freeform 23565"/>
          <p:cNvSpPr/>
          <p:nvPr/>
        </p:nvSpPr>
        <p:spPr>
          <a:xfrm>
            <a:off x="1503159" y="4896938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66" name="Freeform 23566"/>
          <p:cNvSpPr/>
          <p:nvPr/>
        </p:nvSpPr>
        <p:spPr>
          <a:xfrm>
            <a:off x="1554480" y="4885965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67" name="Freeform 23567"/>
          <p:cNvSpPr/>
          <p:nvPr/>
        </p:nvSpPr>
        <p:spPr>
          <a:xfrm>
            <a:off x="1583855" y="4912025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68" name="Freeform 23568"/>
          <p:cNvSpPr/>
          <p:nvPr/>
        </p:nvSpPr>
        <p:spPr>
          <a:xfrm>
            <a:off x="1656206" y="4912025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69" name="Freeform 23569"/>
          <p:cNvSpPr/>
          <p:nvPr/>
        </p:nvSpPr>
        <p:spPr>
          <a:xfrm>
            <a:off x="1719186" y="4933628"/>
            <a:ext cx="28117" cy="13716"/>
          </a:xfrm>
          <a:custGeom>
            <a:avLst/>
            <a:gdLst/>
            <a:ahLst/>
            <a:cxnLst/>
            <a:rect l="0" t="0" r="0" b="0"/>
            <a:pathLst>
              <a:path w="3124200" h="1524000">
                <a:moveTo>
                  <a:pt x="3124200" y="0"/>
                </a:moveTo>
                <a:lnTo>
                  <a:pt x="0" y="0"/>
                </a:lnTo>
                <a:lnTo>
                  <a:pt x="0" y="1524000"/>
                </a:lnTo>
                <a:lnTo>
                  <a:pt x="3124200" y="1524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70" name="Freeform 23570"/>
          <p:cNvSpPr/>
          <p:nvPr/>
        </p:nvSpPr>
        <p:spPr>
          <a:xfrm>
            <a:off x="1755647" y="4885965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71" name="Freeform 23571"/>
          <p:cNvSpPr/>
          <p:nvPr/>
        </p:nvSpPr>
        <p:spPr>
          <a:xfrm>
            <a:off x="1787080" y="4912025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72" name="Freeform 23572"/>
          <p:cNvSpPr/>
          <p:nvPr/>
        </p:nvSpPr>
        <p:spPr>
          <a:xfrm>
            <a:off x="1847888" y="4881164"/>
            <a:ext cx="43091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73" name="Freeform 23573"/>
          <p:cNvSpPr/>
          <p:nvPr/>
        </p:nvSpPr>
        <p:spPr>
          <a:xfrm>
            <a:off x="1894065" y="4912025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74" name="Freeform 23574"/>
          <p:cNvSpPr/>
          <p:nvPr/>
        </p:nvSpPr>
        <p:spPr>
          <a:xfrm>
            <a:off x="1966417" y="4912025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75" name="Freeform 23575"/>
          <p:cNvSpPr/>
          <p:nvPr/>
        </p:nvSpPr>
        <p:spPr>
          <a:xfrm>
            <a:off x="2013508" y="4912025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76" name="Freeform 23576"/>
          <p:cNvSpPr/>
          <p:nvPr/>
        </p:nvSpPr>
        <p:spPr>
          <a:xfrm>
            <a:off x="2110778" y="4912025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77" name="Freeform 23577"/>
          <p:cNvSpPr/>
          <p:nvPr/>
        </p:nvSpPr>
        <p:spPr>
          <a:xfrm>
            <a:off x="2170099" y="4896938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78" name="Freeform 23578"/>
          <p:cNvSpPr/>
          <p:nvPr/>
        </p:nvSpPr>
        <p:spPr>
          <a:xfrm>
            <a:off x="2221420" y="4885965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79" name="Freeform 23579"/>
          <p:cNvSpPr/>
          <p:nvPr/>
        </p:nvSpPr>
        <p:spPr>
          <a:xfrm>
            <a:off x="2250795" y="4912025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80" name="Freeform 23580"/>
          <p:cNvSpPr/>
          <p:nvPr/>
        </p:nvSpPr>
        <p:spPr>
          <a:xfrm>
            <a:off x="2323147" y="4912025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81" name="Freeform 23581"/>
          <p:cNvSpPr/>
          <p:nvPr/>
        </p:nvSpPr>
        <p:spPr>
          <a:xfrm>
            <a:off x="2392984" y="4957288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82" name="Rectangle 23582"/>
          <p:cNvSpPr/>
          <p:nvPr/>
        </p:nvSpPr>
        <p:spPr>
          <a:xfrm>
            <a:off x="685800" y="4949643"/>
            <a:ext cx="1181608" cy="387096"/>
          </a:xfrm>
          <a:prstGeom prst="rect">
            <a:avLst/>
          </a:prstGeom>
        </p:spPr>
      </p:sp>
      <p:sp>
        <p:nvSpPr>
          <p:cNvPr id="23583" name="Freeform 23583"/>
          <p:cNvSpPr/>
          <p:nvPr/>
        </p:nvSpPr>
        <p:spPr>
          <a:xfrm>
            <a:off x="697484" y="5107377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3200400" y="0"/>
                </a:moveTo>
                <a:lnTo>
                  <a:pt x="3200400" y="3594100"/>
                </a:lnTo>
                <a:lnTo>
                  <a:pt x="1473200" y="3594100"/>
                </a:lnTo>
                <a:lnTo>
                  <a:pt x="1473200" y="0"/>
                </a:ln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lnTo>
                  <a:pt x="1473200" y="4978400"/>
                </a:lnTo>
                <a:lnTo>
                  <a:pt x="3200400" y="4978400"/>
                </a:lnTo>
                <a:lnTo>
                  <a:pt x="3200400" y="8636000"/>
                </a:lnTo>
                <a:lnTo>
                  <a:pt x="4673600" y="8636000"/>
                </a:lnTo>
                <a:lnTo>
                  <a:pt x="4673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84" name="Freeform 23584"/>
          <p:cNvSpPr/>
          <p:nvPr/>
        </p:nvSpPr>
        <p:spPr>
          <a:xfrm>
            <a:off x="814324" y="5103821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85" name="Freeform 23585"/>
          <p:cNvSpPr/>
          <p:nvPr/>
        </p:nvSpPr>
        <p:spPr>
          <a:xfrm>
            <a:off x="919988" y="5107377"/>
            <a:ext cx="149352" cy="172720"/>
          </a:xfrm>
          <a:custGeom>
            <a:avLst/>
            <a:gdLst/>
            <a:ahLst/>
            <a:cxnLst/>
            <a:rect l="0" t="0" r="0" b="0"/>
            <a:pathLst>
              <a:path w="7467600" h="8636000">
                <a:moveTo>
                  <a:pt x="1104900" y="8636000"/>
                </a:moveTo>
                <a:lnTo>
                  <a:pt x="2997200" y="8636000"/>
                </a:lnTo>
                <a:lnTo>
                  <a:pt x="3695700" y="2552700"/>
                </a:lnTo>
                <a:lnTo>
                  <a:pt x="3721100" y="2552700"/>
                </a:lnTo>
                <a:lnTo>
                  <a:pt x="4406900" y="8636000"/>
                </a:lnTo>
                <a:lnTo>
                  <a:pt x="6362700" y="8636000"/>
                </a:lnTo>
                <a:lnTo>
                  <a:pt x="7467600" y="0"/>
                </a:lnTo>
                <a:lnTo>
                  <a:pt x="6108700" y="0"/>
                </a:lnTo>
                <a:lnTo>
                  <a:pt x="5346700" y="6705600"/>
                </a:lnTo>
                <a:lnTo>
                  <a:pt x="5321300" y="6705600"/>
                </a:lnTo>
                <a:lnTo>
                  <a:pt x="4521200" y="0"/>
                </a:lnTo>
                <a:lnTo>
                  <a:pt x="3035300" y="0"/>
                </a:lnTo>
                <a:lnTo>
                  <a:pt x="2222500" y="6705600"/>
                </a:lnTo>
                <a:lnTo>
                  <a:pt x="2209800" y="67056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86" name="Freeform 23586"/>
          <p:cNvSpPr/>
          <p:nvPr/>
        </p:nvSpPr>
        <p:spPr>
          <a:xfrm>
            <a:off x="1117345" y="5107377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87" name="Freeform 23587"/>
          <p:cNvSpPr/>
          <p:nvPr/>
        </p:nvSpPr>
        <p:spPr>
          <a:xfrm>
            <a:off x="1221486" y="5103821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88" name="Freeform 23588"/>
          <p:cNvSpPr/>
          <p:nvPr/>
        </p:nvSpPr>
        <p:spPr>
          <a:xfrm>
            <a:off x="1369567" y="5106869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89" name="Freeform 23589"/>
          <p:cNvSpPr/>
          <p:nvPr/>
        </p:nvSpPr>
        <p:spPr>
          <a:xfrm>
            <a:off x="1485645" y="5107377"/>
            <a:ext cx="91694" cy="172720"/>
          </a:xfrm>
          <a:custGeom>
            <a:avLst/>
            <a:gdLst/>
            <a:ahLst/>
            <a:cxnLst/>
            <a:rect l="0" t="0" r="0" b="0"/>
            <a:pathLst>
              <a:path w="4584700" h="8636000">
                <a:moveTo>
                  <a:pt x="0" y="8636000"/>
                </a:moveTo>
                <a:lnTo>
                  <a:pt x="1473200" y="8636000"/>
                </a:lnTo>
                <a:lnTo>
                  <a:pt x="1473200" y="5448300"/>
                </a:lnTo>
                <a:lnTo>
                  <a:pt x="1968500" y="5448300"/>
                </a:lnTo>
                <a:cubicBezTo>
                  <a:pt x="3810000" y="5448300"/>
                  <a:pt x="4584700" y="4622800"/>
                  <a:pt x="4584700" y="2705100"/>
                </a:cubicBezTo>
                <a:cubicBezTo>
                  <a:pt x="4584700" y="812800"/>
                  <a:pt x="3835400" y="0"/>
                  <a:pt x="2057400" y="0"/>
                </a:cubicBezTo>
                <a:lnTo>
                  <a:pt x="0" y="0"/>
                </a:lnTo>
                <a:close/>
                <a:moveTo>
                  <a:pt x="1473200" y="4140200"/>
                </a:moveTo>
                <a:lnTo>
                  <a:pt x="1473200" y="1358900"/>
                </a:lnTo>
                <a:lnTo>
                  <a:pt x="1955800" y="1358900"/>
                </a:lnTo>
                <a:cubicBezTo>
                  <a:pt x="2781300" y="1358900"/>
                  <a:pt x="3086100" y="1701800"/>
                  <a:pt x="3086100" y="2730500"/>
                </a:cubicBezTo>
                <a:cubicBezTo>
                  <a:pt x="3086100" y="3759200"/>
                  <a:pt x="2781300" y="4140200"/>
                  <a:pt x="1955800" y="4140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90" name="Freeform 23590"/>
          <p:cNvSpPr/>
          <p:nvPr/>
        </p:nvSpPr>
        <p:spPr>
          <a:xfrm>
            <a:off x="1594103" y="5107377"/>
            <a:ext cx="91694" cy="172720"/>
          </a:xfrm>
          <a:custGeom>
            <a:avLst/>
            <a:gdLst/>
            <a:ahLst/>
            <a:cxnLst/>
            <a:rect l="0" t="0" r="0" b="0"/>
            <a:pathLst>
              <a:path w="4584700" h="8636000">
                <a:moveTo>
                  <a:pt x="0" y="8636000"/>
                </a:moveTo>
                <a:lnTo>
                  <a:pt x="1473200" y="8636000"/>
                </a:lnTo>
                <a:lnTo>
                  <a:pt x="1473200" y="5448300"/>
                </a:lnTo>
                <a:lnTo>
                  <a:pt x="1968500" y="5448300"/>
                </a:lnTo>
                <a:cubicBezTo>
                  <a:pt x="3810000" y="5448300"/>
                  <a:pt x="4584700" y="4622800"/>
                  <a:pt x="4584700" y="2705100"/>
                </a:cubicBezTo>
                <a:cubicBezTo>
                  <a:pt x="4584700" y="812800"/>
                  <a:pt x="3835400" y="0"/>
                  <a:pt x="2057400" y="0"/>
                </a:cubicBezTo>
                <a:lnTo>
                  <a:pt x="0" y="0"/>
                </a:lnTo>
                <a:close/>
                <a:moveTo>
                  <a:pt x="1473200" y="4140200"/>
                </a:moveTo>
                <a:lnTo>
                  <a:pt x="1473200" y="1358900"/>
                </a:lnTo>
                <a:lnTo>
                  <a:pt x="1955800" y="1358900"/>
                </a:lnTo>
                <a:cubicBezTo>
                  <a:pt x="2781300" y="1358900"/>
                  <a:pt x="3086100" y="1701800"/>
                  <a:pt x="3086100" y="2730500"/>
                </a:cubicBezTo>
                <a:cubicBezTo>
                  <a:pt x="3086100" y="3759200"/>
                  <a:pt x="2781300" y="4140200"/>
                  <a:pt x="1955800" y="4140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91" name="Freeform 23591"/>
          <p:cNvSpPr/>
          <p:nvPr/>
        </p:nvSpPr>
        <p:spPr>
          <a:xfrm>
            <a:off x="1702561" y="5107377"/>
            <a:ext cx="80264" cy="172720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4013200" y="8636000"/>
                </a:lnTo>
                <a:lnTo>
                  <a:pt x="4013200" y="7239000"/>
                </a:lnTo>
                <a:lnTo>
                  <a:pt x="1473200" y="7239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92" name="Freeform 23592"/>
          <p:cNvSpPr/>
          <p:nvPr/>
        </p:nvSpPr>
        <p:spPr>
          <a:xfrm>
            <a:off x="1765300" y="5107377"/>
            <a:ext cx="102108" cy="172720"/>
          </a:xfrm>
          <a:custGeom>
            <a:avLst/>
            <a:gdLst/>
            <a:ahLst/>
            <a:cxnLst/>
            <a:rect l="0" t="0" r="0" b="0"/>
            <a:pathLst>
              <a:path w="5105400" h="8636000">
                <a:moveTo>
                  <a:pt x="5105400" y="0"/>
                </a:moveTo>
                <a:lnTo>
                  <a:pt x="3657600" y="0"/>
                </a:lnTo>
                <a:lnTo>
                  <a:pt x="2616200" y="3619500"/>
                </a:lnTo>
                <a:lnTo>
                  <a:pt x="2565400" y="3619500"/>
                </a:lnTo>
                <a:lnTo>
                  <a:pt x="1549400" y="0"/>
                </a:lnTo>
                <a:lnTo>
                  <a:pt x="0" y="0"/>
                </a:lnTo>
                <a:lnTo>
                  <a:pt x="1816100" y="5473700"/>
                </a:lnTo>
                <a:lnTo>
                  <a:pt x="1816100" y="8636000"/>
                </a:lnTo>
                <a:lnTo>
                  <a:pt x="3302000" y="8636000"/>
                </a:lnTo>
                <a:lnTo>
                  <a:pt x="3302000" y="5422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93" name="Rectangle 23593"/>
          <p:cNvSpPr/>
          <p:nvPr/>
        </p:nvSpPr>
        <p:spPr>
          <a:xfrm>
            <a:off x="685800" y="5356876"/>
            <a:ext cx="2518371" cy="470412"/>
          </a:xfrm>
          <a:prstGeom prst="rect">
            <a:avLst/>
          </a:prstGeom>
        </p:spPr>
      </p:sp>
      <p:sp>
        <p:nvSpPr>
          <p:cNvPr id="23594" name="Freeform 23594"/>
          <p:cNvSpPr/>
          <p:nvPr/>
        </p:nvSpPr>
        <p:spPr>
          <a:xfrm>
            <a:off x="687400" y="5408722"/>
            <a:ext cx="62407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95" name="Freeform 23595"/>
          <p:cNvSpPr/>
          <p:nvPr/>
        </p:nvSpPr>
        <p:spPr>
          <a:xfrm>
            <a:off x="746161" y="543478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96" name="Freeform 23596"/>
          <p:cNvSpPr/>
          <p:nvPr/>
        </p:nvSpPr>
        <p:spPr>
          <a:xfrm>
            <a:off x="859375" y="543478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97" name="Freeform 23597"/>
          <p:cNvSpPr/>
          <p:nvPr/>
        </p:nvSpPr>
        <p:spPr>
          <a:xfrm>
            <a:off x="923384" y="543478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98" name="Freeform 23598"/>
          <p:cNvSpPr/>
          <p:nvPr/>
        </p:nvSpPr>
        <p:spPr>
          <a:xfrm>
            <a:off x="995164" y="543478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99" name="Freeform 23599"/>
          <p:cNvSpPr/>
          <p:nvPr/>
        </p:nvSpPr>
        <p:spPr>
          <a:xfrm>
            <a:off x="1068659" y="540323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00" name="Freeform 23600"/>
          <p:cNvSpPr/>
          <p:nvPr/>
        </p:nvSpPr>
        <p:spPr>
          <a:xfrm>
            <a:off x="1089919" y="5436154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01" name="Freeform 23601"/>
          <p:cNvSpPr/>
          <p:nvPr/>
        </p:nvSpPr>
        <p:spPr>
          <a:xfrm>
            <a:off x="1190274" y="542106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02" name="Freeform 23602"/>
          <p:cNvSpPr/>
          <p:nvPr/>
        </p:nvSpPr>
        <p:spPr>
          <a:xfrm>
            <a:off x="1234051" y="543478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03" name="Freeform 23603"/>
          <p:cNvSpPr/>
          <p:nvPr/>
        </p:nvSpPr>
        <p:spPr>
          <a:xfrm>
            <a:off x="1343436" y="542106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04" name="Freeform 23604"/>
          <p:cNvSpPr/>
          <p:nvPr/>
        </p:nvSpPr>
        <p:spPr>
          <a:xfrm>
            <a:off x="1389956" y="540323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05" name="Freeform 23605"/>
          <p:cNvSpPr/>
          <p:nvPr/>
        </p:nvSpPr>
        <p:spPr>
          <a:xfrm>
            <a:off x="1452707" y="54347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06" name="Freeform 23606"/>
          <p:cNvSpPr/>
          <p:nvPr/>
        </p:nvSpPr>
        <p:spPr>
          <a:xfrm>
            <a:off x="1561692" y="5406665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07" name="Freeform 23607"/>
          <p:cNvSpPr/>
          <p:nvPr/>
        </p:nvSpPr>
        <p:spPr>
          <a:xfrm>
            <a:off x="1644102" y="543478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08" name="Freeform 23608"/>
          <p:cNvSpPr/>
          <p:nvPr/>
        </p:nvSpPr>
        <p:spPr>
          <a:xfrm>
            <a:off x="1701481" y="542106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09" name="Freeform 23609"/>
          <p:cNvSpPr/>
          <p:nvPr/>
        </p:nvSpPr>
        <p:spPr>
          <a:xfrm>
            <a:off x="1748001" y="540323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10" name="Freeform 23610"/>
          <p:cNvSpPr/>
          <p:nvPr/>
        </p:nvSpPr>
        <p:spPr>
          <a:xfrm>
            <a:off x="1810751" y="543478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11" name="Freeform 23611"/>
          <p:cNvSpPr/>
          <p:nvPr/>
        </p:nvSpPr>
        <p:spPr>
          <a:xfrm>
            <a:off x="1884932" y="540323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12" name="Freeform 23612"/>
          <p:cNvSpPr/>
          <p:nvPr/>
        </p:nvSpPr>
        <p:spPr>
          <a:xfrm>
            <a:off x="1912593" y="541009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13" name="Freeform 23613"/>
          <p:cNvSpPr/>
          <p:nvPr/>
        </p:nvSpPr>
        <p:spPr>
          <a:xfrm>
            <a:off x="1939225" y="543455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14" name="Freeform 23614"/>
          <p:cNvSpPr/>
          <p:nvPr/>
        </p:nvSpPr>
        <p:spPr>
          <a:xfrm>
            <a:off x="2043866" y="5408722"/>
            <a:ext cx="59207" cy="82981"/>
          </a:xfrm>
          <a:custGeom>
            <a:avLst/>
            <a:gdLst/>
            <a:ahLst/>
            <a:cxnLst/>
            <a:rect l="0" t="0" r="0" b="0"/>
            <a:pathLst>
              <a:path w="6578600" h="9220200">
                <a:moveTo>
                  <a:pt x="6578600" y="0"/>
                </a:moveTo>
                <a:lnTo>
                  <a:pt x="5664200" y="0"/>
                </a:lnTo>
                <a:lnTo>
                  <a:pt x="5664200" y="5537200"/>
                </a:lnTo>
                <a:cubicBezTo>
                  <a:pt x="5664200" y="8128000"/>
                  <a:pt x="3975100" y="8382000"/>
                  <a:pt x="3289300" y="8382000"/>
                </a:cubicBezTo>
                <a:cubicBezTo>
                  <a:pt x="2603500" y="8382000"/>
                  <a:pt x="914400" y="8128000"/>
                  <a:pt x="914400" y="5537200"/>
                </a:cubicBezTo>
                <a:lnTo>
                  <a:pt x="914400" y="0"/>
                </a:lnTo>
                <a:lnTo>
                  <a:pt x="0" y="0"/>
                </a:lnTo>
                <a:lnTo>
                  <a:pt x="0" y="5638800"/>
                </a:lnTo>
                <a:cubicBezTo>
                  <a:pt x="0" y="7137400"/>
                  <a:pt x="596900" y="9220200"/>
                  <a:pt x="3289300" y="9220200"/>
                </a:cubicBezTo>
                <a:cubicBezTo>
                  <a:pt x="5981700" y="9220200"/>
                  <a:pt x="6578600" y="7137400"/>
                  <a:pt x="6578600" y="5638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15" name="Freeform 23615"/>
          <p:cNvSpPr/>
          <p:nvPr/>
        </p:nvSpPr>
        <p:spPr>
          <a:xfrm>
            <a:off x="2122276" y="543478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16" name="Freeform 23616"/>
          <p:cNvSpPr/>
          <p:nvPr/>
        </p:nvSpPr>
        <p:spPr>
          <a:xfrm>
            <a:off x="2188342" y="541009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17" name="Freeform 23617"/>
          <p:cNvSpPr/>
          <p:nvPr/>
        </p:nvSpPr>
        <p:spPr>
          <a:xfrm>
            <a:off x="2211087" y="5436154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18" name="Freeform 23618"/>
          <p:cNvSpPr/>
          <p:nvPr/>
        </p:nvSpPr>
        <p:spPr>
          <a:xfrm>
            <a:off x="2272009" y="54347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19" name="Freeform 23619"/>
          <p:cNvSpPr/>
          <p:nvPr/>
        </p:nvSpPr>
        <p:spPr>
          <a:xfrm>
            <a:off x="2340589" y="543478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20" name="Freeform 23620"/>
          <p:cNvSpPr/>
          <p:nvPr/>
        </p:nvSpPr>
        <p:spPr>
          <a:xfrm>
            <a:off x="2375679" y="543478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21" name="Freeform 23621"/>
          <p:cNvSpPr/>
          <p:nvPr/>
        </p:nvSpPr>
        <p:spPr>
          <a:xfrm>
            <a:off x="2430772" y="541009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22" name="Freeform 23622"/>
          <p:cNvSpPr/>
          <p:nvPr/>
        </p:nvSpPr>
        <p:spPr>
          <a:xfrm>
            <a:off x="2453518" y="542106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23" name="Freeform 23623"/>
          <p:cNvSpPr/>
          <p:nvPr/>
        </p:nvSpPr>
        <p:spPr>
          <a:xfrm>
            <a:off x="2493637" y="5436154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24" name="Freeform 23624"/>
          <p:cNvSpPr/>
          <p:nvPr/>
        </p:nvSpPr>
        <p:spPr>
          <a:xfrm>
            <a:off x="2597821" y="543478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25" name="Freeform 23625"/>
          <p:cNvSpPr/>
          <p:nvPr/>
        </p:nvSpPr>
        <p:spPr>
          <a:xfrm>
            <a:off x="2663658" y="5401864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26" name="Freeform 23626"/>
          <p:cNvSpPr/>
          <p:nvPr/>
        </p:nvSpPr>
        <p:spPr>
          <a:xfrm>
            <a:off x="2741325" y="5408722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27" name="Freeform 23627"/>
          <p:cNvSpPr/>
          <p:nvPr/>
        </p:nvSpPr>
        <p:spPr>
          <a:xfrm>
            <a:off x="2829336" y="543478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28" name="Freeform 23628"/>
          <p:cNvSpPr/>
          <p:nvPr/>
        </p:nvSpPr>
        <p:spPr>
          <a:xfrm>
            <a:off x="2926491" y="54347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29" name="Freeform 23629"/>
          <p:cNvSpPr/>
          <p:nvPr/>
        </p:nvSpPr>
        <p:spPr>
          <a:xfrm>
            <a:off x="2995071" y="543478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30" name="Freeform 23630"/>
          <p:cNvSpPr/>
          <p:nvPr/>
        </p:nvSpPr>
        <p:spPr>
          <a:xfrm>
            <a:off x="3034619" y="541009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31" name="Freeform 23631"/>
          <p:cNvSpPr/>
          <p:nvPr/>
        </p:nvSpPr>
        <p:spPr>
          <a:xfrm>
            <a:off x="3061251" y="543455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32" name="Freeform 23632"/>
          <p:cNvSpPr/>
          <p:nvPr/>
        </p:nvSpPr>
        <p:spPr>
          <a:xfrm>
            <a:off x="3118286" y="543478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33" name="Freeform 23633"/>
          <p:cNvSpPr/>
          <p:nvPr/>
        </p:nvSpPr>
        <p:spPr>
          <a:xfrm>
            <a:off x="691286" y="558714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34" name="Freeform 23634"/>
          <p:cNvSpPr/>
          <p:nvPr/>
        </p:nvSpPr>
        <p:spPr>
          <a:xfrm>
            <a:off x="762152" y="558714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35" name="Freeform 23635"/>
          <p:cNvSpPr/>
          <p:nvPr/>
        </p:nvSpPr>
        <p:spPr>
          <a:xfrm>
            <a:off x="832332" y="557342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36" name="Freeform 23636"/>
          <p:cNvSpPr/>
          <p:nvPr/>
        </p:nvSpPr>
        <p:spPr>
          <a:xfrm>
            <a:off x="874166" y="558714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37" name="Freeform 23637"/>
          <p:cNvSpPr/>
          <p:nvPr/>
        </p:nvSpPr>
        <p:spPr>
          <a:xfrm>
            <a:off x="984237" y="558714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38" name="Freeform 23638"/>
          <p:cNvSpPr/>
          <p:nvPr/>
        </p:nvSpPr>
        <p:spPr>
          <a:xfrm>
            <a:off x="1017041" y="558714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39" name="Freeform 23639"/>
          <p:cNvSpPr/>
          <p:nvPr/>
        </p:nvSpPr>
        <p:spPr>
          <a:xfrm>
            <a:off x="1079677" y="558714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152400"/>
                </a:moveTo>
                <a:lnTo>
                  <a:pt x="5499100" y="152400"/>
                </a:lnTo>
                <a:lnTo>
                  <a:pt x="5499100" y="1143000"/>
                </a:lnTo>
                <a:lnTo>
                  <a:pt x="5473700" y="1143000"/>
                </a:lnTo>
                <a:cubicBezTo>
                  <a:pt x="4927600" y="342900"/>
                  <a:pt x="3949700" y="0"/>
                  <a:pt x="31623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62300" y="6248400"/>
                </a:cubicBezTo>
                <a:cubicBezTo>
                  <a:pt x="3949700" y="6248400"/>
                  <a:pt x="4927600" y="5905500"/>
                  <a:pt x="5473700" y="5105400"/>
                </a:cubicBezTo>
                <a:lnTo>
                  <a:pt x="5499100" y="5105400"/>
                </a:lnTo>
                <a:lnTo>
                  <a:pt x="5499100" y="9753600"/>
                </a:lnTo>
                <a:lnTo>
                  <a:pt x="6337300" y="9753600"/>
                </a:lnTo>
                <a:close/>
                <a:moveTo>
                  <a:pt x="914400" y="3124200"/>
                </a:moveTo>
                <a:cubicBezTo>
                  <a:pt x="914400" y="1790700"/>
                  <a:pt x="1778000" y="762000"/>
                  <a:pt x="3162300" y="762000"/>
                </a:cubicBezTo>
                <a:cubicBezTo>
                  <a:pt x="4533900" y="762000"/>
                  <a:pt x="5537200" y="1790700"/>
                  <a:pt x="5537200" y="3124200"/>
                </a:cubicBezTo>
                <a:cubicBezTo>
                  <a:pt x="5537200" y="4457700"/>
                  <a:pt x="4533900" y="5486400"/>
                  <a:pt x="31623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40" name="Freeform 23640"/>
          <p:cNvSpPr/>
          <p:nvPr/>
        </p:nvSpPr>
        <p:spPr>
          <a:xfrm>
            <a:off x="1153172" y="558851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41" name="Freeform 23641"/>
          <p:cNvSpPr/>
          <p:nvPr/>
        </p:nvSpPr>
        <p:spPr>
          <a:xfrm>
            <a:off x="1213980" y="558714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42" name="Freeform 23642"/>
          <p:cNvSpPr/>
          <p:nvPr/>
        </p:nvSpPr>
        <p:spPr>
          <a:xfrm>
            <a:off x="1275816" y="558714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43" name="Freeform 23643"/>
          <p:cNvSpPr/>
          <p:nvPr/>
        </p:nvSpPr>
        <p:spPr>
          <a:xfrm>
            <a:off x="1322336" y="557342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44" name="Freeform 23644"/>
          <p:cNvSpPr/>
          <p:nvPr/>
        </p:nvSpPr>
        <p:spPr>
          <a:xfrm>
            <a:off x="1403375" y="558714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45" name="Freeform 23645"/>
          <p:cNvSpPr/>
          <p:nvPr/>
        </p:nvSpPr>
        <p:spPr>
          <a:xfrm>
            <a:off x="1461782" y="555559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46" name="Freeform 23646"/>
          <p:cNvSpPr/>
          <p:nvPr/>
        </p:nvSpPr>
        <p:spPr>
          <a:xfrm>
            <a:off x="1531619" y="555559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47" name="Freeform 23647"/>
          <p:cNvSpPr/>
          <p:nvPr/>
        </p:nvSpPr>
        <p:spPr>
          <a:xfrm>
            <a:off x="1605114" y="55624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48" name="Freeform 23648"/>
          <p:cNvSpPr/>
          <p:nvPr/>
        </p:nvSpPr>
        <p:spPr>
          <a:xfrm>
            <a:off x="1625917" y="557342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49" name="Freeform 23649"/>
          <p:cNvSpPr/>
          <p:nvPr/>
        </p:nvSpPr>
        <p:spPr>
          <a:xfrm>
            <a:off x="1670494" y="55624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50" name="Freeform 23650"/>
          <p:cNvSpPr/>
          <p:nvPr/>
        </p:nvSpPr>
        <p:spPr>
          <a:xfrm>
            <a:off x="1695183" y="558714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51" name="Freeform 23651"/>
          <p:cNvSpPr/>
          <p:nvPr/>
        </p:nvSpPr>
        <p:spPr>
          <a:xfrm>
            <a:off x="1765134" y="558714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52" name="Freeform 23652"/>
          <p:cNvSpPr/>
          <p:nvPr/>
        </p:nvSpPr>
        <p:spPr>
          <a:xfrm>
            <a:off x="1826514" y="558714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53" name="Freeform 23653"/>
          <p:cNvSpPr/>
          <p:nvPr/>
        </p:nvSpPr>
        <p:spPr>
          <a:xfrm>
            <a:off x="1890293" y="5555598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54" name="Freeform 23654"/>
          <p:cNvSpPr/>
          <p:nvPr/>
        </p:nvSpPr>
        <p:spPr>
          <a:xfrm>
            <a:off x="1955215" y="55624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55" name="Freeform 23655"/>
          <p:cNvSpPr/>
          <p:nvPr/>
        </p:nvSpPr>
        <p:spPr>
          <a:xfrm>
            <a:off x="1982076" y="558714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56" name="Freeform 23656"/>
          <p:cNvSpPr/>
          <p:nvPr/>
        </p:nvSpPr>
        <p:spPr>
          <a:xfrm>
            <a:off x="2039569" y="5554226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57" name="Freeform 23657"/>
          <p:cNvSpPr/>
          <p:nvPr/>
        </p:nvSpPr>
        <p:spPr>
          <a:xfrm>
            <a:off x="2077288" y="558714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58" name="Freeform 23658"/>
          <p:cNvSpPr/>
          <p:nvPr/>
        </p:nvSpPr>
        <p:spPr>
          <a:xfrm>
            <a:off x="2148154" y="558714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59" name="Freeform 23659"/>
          <p:cNvSpPr/>
          <p:nvPr/>
        </p:nvSpPr>
        <p:spPr>
          <a:xfrm>
            <a:off x="2187233" y="5587144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60" name="Freeform 23660"/>
          <p:cNvSpPr/>
          <p:nvPr/>
        </p:nvSpPr>
        <p:spPr>
          <a:xfrm>
            <a:off x="2282445" y="558714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61" name="Freeform 23661"/>
          <p:cNvSpPr/>
          <p:nvPr/>
        </p:nvSpPr>
        <p:spPr>
          <a:xfrm>
            <a:off x="2337880" y="557342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62" name="Freeform 23662"/>
          <p:cNvSpPr/>
          <p:nvPr/>
        </p:nvSpPr>
        <p:spPr>
          <a:xfrm>
            <a:off x="2382457" y="55624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63" name="Freeform 23663"/>
          <p:cNvSpPr/>
          <p:nvPr/>
        </p:nvSpPr>
        <p:spPr>
          <a:xfrm>
            <a:off x="2407146" y="558714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64" name="Freeform 23664"/>
          <p:cNvSpPr/>
          <p:nvPr/>
        </p:nvSpPr>
        <p:spPr>
          <a:xfrm>
            <a:off x="2477098" y="558714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65" name="Freeform 23665"/>
          <p:cNvSpPr/>
          <p:nvPr/>
        </p:nvSpPr>
        <p:spPr>
          <a:xfrm>
            <a:off x="2540420" y="5631150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66" name="Freeform 23666"/>
          <p:cNvSpPr/>
          <p:nvPr/>
        </p:nvSpPr>
        <p:spPr>
          <a:xfrm>
            <a:off x="2612200" y="5587144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67" name="Freeform 23667"/>
          <p:cNvSpPr/>
          <p:nvPr/>
        </p:nvSpPr>
        <p:spPr>
          <a:xfrm>
            <a:off x="2683752" y="5555598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68" name="Freeform 23668"/>
          <p:cNvSpPr/>
          <p:nvPr/>
        </p:nvSpPr>
        <p:spPr>
          <a:xfrm>
            <a:off x="2706726" y="558714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69" name="Freeform 23669"/>
          <p:cNvSpPr/>
          <p:nvPr/>
        </p:nvSpPr>
        <p:spPr>
          <a:xfrm>
            <a:off x="2770277" y="558714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70" name="Freeform 23670"/>
          <p:cNvSpPr/>
          <p:nvPr/>
        </p:nvSpPr>
        <p:spPr>
          <a:xfrm>
            <a:off x="2827884" y="558714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71" name="Freeform 23671"/>
          <p:cNvSpPr/>
          <p:nvPr/>
        </p:nvSpPr>
        <p:spPr>
          <a:xfrm>
            <a:off x="2878291" y="558714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72" name="Freeform 23672"/>
          <p:cNvSpPr/>
          <p:nvPr/>
        </p:nvSpPr>
        <p:spPr>
          <a:xfrm>
            <a:off x="2977160" y="5588516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73" name="Freeform 23673"/>
          <p:cNvSpPr/>
          <p:nvPr/>
        </p:nvSpPr>
        <p:spPr>
          <a:xfrm>
            <a:off x="3038882" y="55624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74" name="Freeform 23674"/>
          <p:cNvSpPr/>
          <p:nvPr/>
        </p:nvSpPr>
        <p:spPr>
          <a:xfrm>
            <a:off x="3061856" y="558714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75" name="Freeform 23675"/>
          <p:cNvSpPr/>
          <p:nvPr/>
        </p:nvSpPr>
        <p:spPr>
          <a:xfrm>
            <a:off x="3115006" y="55624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76" name="Freeform 23676"/>
          <p:cNvSpPr/>
          <p:nvPr/>
        </p:nvSpPr>
        <p:spPr>
          <a:xfrm>
            <a:off x="3135809" y="557342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77" name="Freeform 23677">
            <a:hlinkClick r:id="rId8"/>
          </p:cNvPr>
          <p:cNvSpPr/>
          <p:nvPr/>
        </p:nvSpPr>
        <p:spPr>
          <a:xfrm>
            <a:off x="690143" y="5737449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78" name="Freeform 23678">
            <a:hlinkClick r:id="rId8"/>
          </p:cNvPr>
          <p:cNvSpPr/>
          <p:nvPr/>
        </p:nvSpPr>
        <p:spPr>
          <a:xfrm>
            <a:off x="744207" y="5737449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79" name="Freeform 23679">
            <a:hlinkClick r:id="rId8"/>
          </p:cNvPr>
          <p:cNvSpPr/>
          <p:nvPr/>
        </p:nvSpPr>
        <p:spPr>
          <a:xfrm>
            <a:off x="802957" y="5722361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80" name="Freeform 23680">
            <a:hlinkClick r:id="rId8"/>
          </p:cNvPr>
          <p:cNvSpPr/>
          <p:nvPr/>
        </p:nvSpPr>
        <p:spPr>
          <a:xfrm>
            <a:off x="854849" y="5707960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81" name="Freeform 23681">
            <a:hlinkClick r:id="rId8"/>
          </p:cNvPr>
          <p:cNvSpPr/>
          <p:nvPr/>
        </p:nvSpPr>
        <p:spPr>
          <a:xfrm>
            <a:off x="918400" y="5737449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82" name="Freeform 23682">
            <a:hlinkClick r:id="rId8"/>
          </p:cNvPr>
          <p:cNvSpPr/>
          <p:nvPr/>
        </p:nvSpPr>
        <p:spPr>
          <a:xfrm>
            <a:off x="990409" y="5707960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83" name="Freeform 23683">
            <a:hlinkClick r:id="rId8"/>
          </p:cNvPr>
          <p:cNvSpPr/>
          <p:nvPr/>
        </p:nvSpPr>
        <p:spPr>
          <a:xfrm>
            <a:off x="1018755" y="571138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84" name="Freeform 23684">
            <a:hlinkClick r:id="rId8"/>
          </p:cNvPr>
          <p:cNvSpPr/>
          <p:nvPr/>
        </p:nvSpPr>
        <p:spPr>
          <a:xfrm>
            <a:off x="1047902" y="5737449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85" name="Freeform 23685">
            <a:hlinkClick r:id="rId8"/>
          </p:cNvPr>
          <p:cNvSpPr/>
          <p:nvPr/>
        </p:nvSpPr>
        <p:spPr>
          <a:xfrm>
            <a:off x="1105052" y="5774025"/>
            <a:ext cx="21031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86" name="Freeform 23686">
            <a:hlinkClick r:id="rId8"/>
          </p:cNvPr>
          <p:cNvSpPr/>
          <p:nvPr/>
        </p:nvSpPr>
        <p:spPr>
          <a:xfrm>
            <a:off x="1136827" y="5737449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87" name="Freeform 23687">
            <a:hlinkClick r:id="rId8"/>
          </p:cNvPr>
          <p:cNvSpPr/>
          <p:nvPr/>
        </p:nvSpPr>
        <p:spPr>
          <a:xfrm>
            <a:off x="1202093" y="570796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88" name="Freeform 23688">
            <a:hlinkClick r:id="rId8"/>
          </p:cNvPr>
          <p:cNvSpPr/>
          <p:nvPr/>
        </p:nvSpPr>
        <p:spPr>
          <a:xfrm>
            <a:off x="1276159" y="573882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89" name="Freeform 23689">
            <a:hlinkClick r:id="rId8"/>
          </p:cNvPr>
          <p:cNvSpPr/>
          <p:nvPr/>
        </p:nvSpPr>
        <p:spPr>
          <a:xfrm>
            <a:off x="1335366" y="5707388"/>
            <a:ext cx="47205" cy="93040"/>
          </a:xfrm>
          <a:custGeom>
            <a:avLst/>
            <a:gdLst/>
            <a:ahLst/>
            <a:cxnLst/>
            <a:rect l="0" t="0" r="0" b="0"/>
            <a:pathLst>
              <a:path w="5245100" h="10337800">
                <a:moveTo>
                  <a:pt x="0" y="9893300"/>
                </a:moveTo>
                <a:lnTo>
                  <a:pt x="1435100" y="10337800"/>
                </a:lnTo>
                <a:lnTo>
                  <a:pt x="5245100" y="444500"/>
                </a:lnTo>
                <a:lnTo>
                  <a:pt x="37973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90" name="Freeform 23690">
            <a:hlinkClick r:id="rId8"/>
          </p:cNvPr>
          <p:cNvSpPr/>
          <p:nvPr/>
        </p:nvSpPr>
        <p:spPr>
          <a:xfrm>
            <a:off x="1385544" y="5737449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91" name="Freeform 23691">
            <a:hlinkClick r:id="rId8"/>
          </p:cNvPr>
          <p:cNvSpPr/>
          <p:nvPr/>
        </p:nvSpPr>
        <p:spPr>
          <a:xfrm>
            <a:off x="1447609" y="570796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92" name="Freeform 23692">
            <a:hlinkClick r:id="rId8"/>
          </p:cNvPr>
          <p:cNvSpPr/>
          <p:nvPr/>
        </p:nvSpPr>
        <p:spPr>
          <a:xfrm>
            <a:off x="1521675" y="5737449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93" name="Freeform 23693">
            <a:hlinkClick r:id="rId8"/>
          </p:cNvPr>
          <p:cNvSpPr/>
          <p:nvPr/>
        </p:nvSpPr>
        <p:spPr>
          <a:xfrm>
            <a:off x="1619973" y="571138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94" name="Freeform 23694">
            <a:hlinkClick r:id="rId8"/>
          </p:cNvPr>
          <p:cNvSpPr/>
          <p:nvPr/>
        </p:nvSpPr>
        <p:spPr>
          <a:xfrm>
            <a:off x="1647520" y="5737449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95" name="Freeform 23695">
            <a:hlinkClick r:id="rId8"/>
          </p:cNvPr>
          <p:cNvSpPr/>
          <p:nvPr/>
        </p:nvSpPr>
        <p:spPr>
          <a:xfrm>
            <a:off x="1700441" y="5737449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96" name="Freeform 23696">
            <a:hlinkClick r:id="rId8"/>
          </p:cNvPr>
          <p:cNvSpPr/>
          <p:nvPr/>
        </p:nvSpPr>
        <p:spPr>
          <a:xfrm>
            <a:off x="1755533" y="571138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97" name="Freeform 23697">
            <a:hlinkClick r:id="rId8"/>
          </p:cNvPr>
          <p:cNvSpPr/>
          <p:nvPr/>
        </p:nvSpPr>
        <p:spPr>
          <a:xfrm>
            <a:off x="1784337" y="5737449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98" name="Freeform 23698">
            <a:hlinkClick r:id="rId8"/>
          </p:cNvPr>
          <p:cNvSpPr/>
          <p:nvPr/>
        </p:nvSpPr>
        <p:spPr>
          <a:xfrm>
            <a:off x="1856117" y="5737449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99" name="Freeform 23699"/>
          <p:cNvSpPr/>
          <p:nvPr/>
        </p:nvSpPr>
        <p:spPr>
          <a:xfrm>
            <a:off x="1925383" y="5782712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00" name="Rectangle 23700"/>
          <p:cNvSpPr/>
          <p:nvPr/>
        </p:nvSpPr>
        <p:spPr>
          <a:xfrm>
            <a:off x="229920" y="7390832"/>
            <a:ext cx="112979" cy="147278"/>
          </a:xfrm>
          <a:prstGeom prst="rect">
            <a:avLst/>
          </a:prstGeom>
        </p:spPr>
      </p:sp>
      <p:sp>
        <p:nvSpPr>
          <p:cNvPr id="23701" name="Freeform 23701"/>
          <p:cNvSpPr/>
          <p:nvPr/>
        </p:nvSpPr>
        <p:spPr>
          <a:xfrm>
            <a:off x="233781" y="7435698"/>
            <a:ext cx="45618" cy="74371"/>
          </a:xfrm>
          <a:custGeom>
            <a:avLst/>
            <a:gdLst/>
            <a:ahLst/>
            <a:cxnLst/>
            <a:rect l="0" t="0" r="0" b="0"/>
            <a:pathLst>
              <a:path w="5702300" h="9296400">
                <a:moveTo>
                  <a:pt x="2108200" y="4851400"/>
                </a:moveTo>
                <a:lnTo>
                  <a:pt x="2501900" y="4851400"/>
                </a:lnTo>
                <a:cubicBezTo>
                  <a:pt x="3683000" y="4851400"/>
                  <a:pt x="4787900" y="5321300"/>
                  <a:pt x="4787900" y="6680200"/>
                </a:cubicBezTo>
                <a:cubicBezTo>
                  <a:pt x="4787900" y="7734300"/>
                  <a:pt x="3937000" y="8458200"/>
                  <a:pt x="2908300" y="8458200"/>
                </a:cubicBezTo>
                <a:cubicBezTo>
                  <a:pt x="1828800" y="8458200"/>
                  <a:pt x="1270000" y="8039100"/>
                  <a:pt x="965200" y="7188200"/>
                </a:cubicBezTo>
                <a:lnTo>
                  <a:pt x="0" y="7480300"/>
                </a:lnTo>
                <a:cubicBezTo>
                  <a:pt x="495300" y="8750300"/>
                  <a:pt x="1511300" y="9296400"/>
                  <a:pt x="2832100" y="9296400"/>
                </a:cubicBezTo>
                <a:cubicBezTo>
                  <a:pt x="4394200" y="9296400"/>
                  <a:pt x="5702300" y="8369300"/>
                  <a:pt x="5702300" y="6705600"/>
                </a:cubicBezTo>
                <a:cubicBezTo>
                  <a:pt x="5702300" y="5575300"/>
                  <a:pt x="5003800" y="4635500"/>
                  <a:pt x="3975100" y="4419600"/>
                </a:cubicBezTo>
                <a:lnTo>
                  <a:pt x="3937000" y="4394200"/>
                </a:lnTo>
                <a:cubicBezTo>
                  <a:pt x="4762500" y="4127500"/>
                  <a:pt x="5461000" y="3314700"/>
                  <a:pt x="5461000" y="2336800"/>
                </a:cubicBezTo>
                <a:cubicBezTo>
                  <a:pt x="5461000" y="838200"/>
                  <a:pt x="4267200" y="0"/>
                  <a:pt x="2857500" y="0"/>
                </a:cubicBezTo>
                <a:cubicBezTo>
                  <a:pt x="1765300" y="0"/>
                  <a:pt x="901700" y="457200"/>
                  <a:pt x="368300" y="1422400"/>
                </a:cubicBezTo>
                <a:lnTo>
                  <a:pt x="1168400" y="1828800"/>
                </a:lnTo>
                <a:cubicBezTo>
                  <a:pt x="1536700" y="1193800"/>
                  <a:pt x="2133600" y="838200"/>
                  <a:pt x="2882900" y="838200"/>
                </a:cubicBezTo>
                <a:cubicBezTo>
                  <a:pt x="3924300" y="838200"/>
                  <a:pt x="4546600" y="1397000"/>
                  <a:pt x="4546600" y="2362200"/>
                </a:cubicBezTo>
                <a:cubicBezTo>
                  <a:pt x="4546600" y="3556000"/>
                  <a:pt x="3644900" y="4013200"/>
                  <a:pt x="2578100" y="4013200"/>
                </a:cubicBezTo>
                <a:lnTo>
                  <a:pt x="2108200" y="4013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02" name="Freeform 23702"/>
          <p:cNvSpPr/>
          <p:nvPr/>
        </p:nvSpPr>
        <p:spPr>
          <a:xfrm>
            <a:off x="291896" y="7435698"/>
            <a:ext cx="45516" cy="74371"/>
          </a:xfrm>
          <a:custGeom>
            <a:avLst/>
            <a:gdLst/>
            <a:ahLst/>
            <a:cxnLst/>
            <a:rect l="0" t="0" r="0" b="0"/>
            <a:pathLst>
              <a:path w="5689600" h="9296400">
                <a:moveTo>
                  <a:pt x="1676400" y="4381500"/>
                </a:moveTo>
                <a:cubicBezTo>
                  <a:pt x="673100" y="4648200"/>
                  <a:pt x="0" y="5562600"/>
                  <a:pt x="0" y="6743700"/>
                </a:cubicBezTo>
                <a:cubicBezTo>
                  <a:pt x="0" y="8305800"/>
                  <a:pt x="1333500" y="9296400"/>
                  <a:pt x="2844800" y="9296400"/>
                </a:cubicBezTo>
                <a:cubicBezTo>
                  <a:pt x="4356100" y="9296400"/>
                  <a:pt x="5689600" y="8305800"/>
                  <a:pt x="5689600" y="6743700"/>
                </a:cubicBezTo>
                <a:cubicBezTo>
                  <a:pt x="5689600" y="5562600"/>
                  <a:pt x="5016500" y="4648200"/>
                  <a:pt x="4013200" y="4381500"/>
                </a:cubicBezTo>
                <a:lnTo>
                  <a:pt x="4013200" y="4356100"/>
                </a:lnTo>
                <a:cubicBezTo>
                  <a:pt x="4800600" y="4089400"/>
                  <a:pt x="5359400" y="3263900"/>
                  <a:pt x="5359400" y="2349500"/>
                </a:cubicBezTo>
                <a:cubicBezTo>
                  <a:pt x="5359400" y="914400"/>
                  <a:pt x="4191000" y="0"/>
                  <a:pt x="2844800" y="0"/>
                </a:cubicBezTo>
                <a:cubicBezTo>
                  <a:pt x="1498600" y="0"/>
                  <a:pt x="330200" y="914400"/>
                  <a:pt x="330200" y="2349500"/>
                </a:cubicBezTo>
                <a:cubicBezTo>
                  <a:pt x="330200" y="3263900"/>
                  <a:pt x="889000" y="4089400"/>
                  <a:pt x="1676400" y="4356100"/>
                </a:cubicBezTo>
                <a:close/>
                <a:moveTo>
                  <a:pt x="4445000" y="2425700"/>
                </a:moveTo>
                <a:cubicBezTo>
                  <a:pt x="4445000" y="3352800"/>
                  <a:pt x="3746500" y="4013200"/>
                  <a:pt x="2844800" y="4013200"/>
                </a:cubicBezTo>
                <a:cubicBezTo>
                  <a:pt x="1943100" y="4013200"/>
                  <a:pt x="1244600" y="3352800"/>
                  <a:pt x="1244600" y="2425700"/>
                </a:cubicBezTo>
                <a:cubicBezTo>
                  <a:pt x="1244600" y="1498600"/>
                  <a:pt x="1943100" y="838200"/>
                  <a:pt x="2844800" y="838200"/>
                </a:cubicBezTo>
                <a:cubicBezTo>
                  <a:pt x="3746500" y="838200"/>
                  <a:pt x="4445000" y="1498600"/>
                  <a:pt x="4445000" y="2425700"/>
                </a:cubicBezTo>
                <a:close/>
                <a:moveTo>
                  <a:pt x="4775200" y="6616700"/>
                </a:moveTo>
                <a:cubicBezTo>
                  <a:pt x="4775200" y="7670800"/>
                  <a:pt x="4013200" y="8458200"/>
                  <a:pt x="2844800" y="8458200"/>
                </a:cubicBezTo>
                <a:cubicBezTo>
                  <a:pt x="1676400" y="8458200"/>
                  <a:pt x="914400" y="7670800"/>
                  <a:pt x="914400" y="6616700"/>
                </a:cubicBezTo>
                <a:cubicBezTo>
                  <a:pt x="914400" y="5562600"/>
                  <a:pt x="1676400" y="4775200"/>
                  <a:pt x="2844800" y="4775200"/>
                </a:cubicBezTo>
                <a:cubicBezTo>
                  <a:pt x="4013200" y="4775200"/>
                  <a:pt x="4775200" y="5562600"/>
                  <a:pt x="4775200" y="6616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703" name="Picture 23703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3929" y="-13036"/>
            <a:ext cx="5058435" cy="7799326"/>
          </a:xfrm>
          <a:prstGeom prst="rect">
            <a:avLst/>
          </a:prstGeom>
          <a:noFill/>
        </p:spPr>
      </p:pic>
      <p:sp>
        <p:nvSpPr>
          <p:cNvPr id="23704" name="Rectangle 23704"/>
          <p:cNvSpPr/>
          <p:nvPr/>
        </p:nvSpPr>
        <p:spPr>
          <a:xfrm>
            <a:off x="4705908" y="7390832"/>
            <a:ext cx="112979" cy="147278"/>
          </a:xfrm>
          <a:prstGeom prst="rect">
            <a:avLst/>
          </a:prstGeom>
        </p:spPr>
      </p:sp>
      <p:sp>
        <p:nvSpPr>
          <p:cNvPr id="23705" name="Freeform 23705"/>
          <p:cNvSpPr/>
          <p:nvPr/>
        </p:nvSpPr>
        <p:spPr>
          <a:xfrm>
            <a:off x="4709769" y="7435698"/>
            <a:ext cx="45618" cy="74371"/>
          </a:xfrm>
          <a:custGeom>
            <a:avLst/>
            <a:gdLst/>
            <a:ahLst/>
            <a:cxnLst/>
            <a:rect l="0" t="0" r="0" b="0"/>
            <a:pathLst>
              <a:path w="5702300" h="9296400">
                <a:moveTo>
                  <a:pt x="2108200" y="4851400"/>
                </a:moveTo>
                <a:lnTo>
                  <a:pt x="2501900" y="4851400"/>
                </a:lnTo>
                <a:cubicBezTo>
                  <a:pt x="3683000" y="4851400"/>
                  <a:pt x="4787900" y="5321300"/>
                  <a:pt x="4787900" y="6680200"/>
                </a:cubicBezTo>
                <a:cubicBezTo>
                  <a:pt x="4787900" y="7734300"/>
                  <a:pt x="3937000" y="8458200"/>
                  <a:pt x="2908300" y="8458200"/>
                </a:cubicBezTo>
                <a:cubicBezTo>
                  <a:pt x="1828800" y="8458200"/>
                  <a:pt x="1270000" y="8039100"/>
                  <a:pt x="965200" y="7188200"/>
                </a:cubicBezTo>
                <a:lnTo>
                  <a:pt x="0" y="7480300"/>
                </a:lnTo>
                <a:cubicBezTo>
                  <a:pt x="495300" y="8750300"/>
                  <a:pt x="1511300" y="9296400"/>
                  <a:pt x="2832100" y="9296400"/>
                </a:cubicBezTo>
                <a:cubicBezTo>
                  <a:pt x="4394200" y="9296400"/>
                  <a:pt x="5702300" y="8369300"/>
                  <a:pt x="5702300" y="6705600"/>
                </a:cubicBezTo>
                <a:cubicBezTo>
                  <a:pt x="5702300" y="5575300"/>
                  <a:pt x="5003800" y="4635500"/>
                  <a:pt x="3975100" y="4419600"/>
                </a:cubicBezTo>
                <a:lnTo>
                  <a:pt x="3937000" y="4394200"/>
                </a:lnTo>
                <a:cubicBezTo>
                  <a:pt x="4762500" y="4127500"/>
                  <a:pt x="5461000" y="3314700"/>
                  <a:pt x="5461000" y="2336800"/>
                </a:cubicBezTo>
                <a:cubicBezTo>
                  <a:pt x="5461000" y="838200"/>
                  <a:pt x="4267200" y="0"/>
                  <a:pt x="2857500" y="0"/>
                </a:cubicBezTo>
                <a:cubicBezTo>
                  <a:pt x="1765300" y="0"/>
                  <a:pt x="901700" y="457200"/>
                  <a:pt x="368300" y="1422400"/>
                </a:cubicBezTo>
                <a:lnTo>
                  <a:pt x="1168400" y="1828800"/>
                </a:lnTo>
                <a:cubicBezTo>
                  <a:pt x="1536700" y="1193800"/>
                  <a:pt x="2133600" y="838200"/>
                  <a:pt x="2882900" y="838200"/>
                </a:cubicBezTo>
                <a:cubicBezTo>
                  <a:pt x="3924300" y="838200"/>
                  <a:pt x="4546600" y="1397000"/>
                  <a:pt x="4546600" y="2362200"/>
                </a:cubicBezTo>
                <a:cubicBezTo>
                  <a:pt x="4546600" y="3556000"/>
                  <a:pt x="3644900" y="4013200"/>
                  <a:pt x="2578100" y="4013200"/>
                </a:cubicBezTo>
                <a:lnTo>
                  <a:pt x="2108200" y="4013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06" name="Freeform 23706"/>
          <p:cNvSpPr/>
          <p:nvPr/>
        </p:nvSpPr>
        <p:spPr>
          <a:xfrm>
            <a:off x="4767275" y="7435698"/>
            <a:ext cx="46736" cy="73152"/>
          </a:xfrm>
          <a:custGeom>
            <a:avLst/>
            <a:gdLst/>
            <a:ahLst/>
            <a:cxnLst/>
            <a:rect l="0" t="0" r="0" b="0"/>
            <a:pathLst>
              <a:path w="5842000" h="9144000">
                <a:moveTo>
                  <a:pt x="1562100" y="9144000"/>
                </a:moveTo>
                <a:lnTo>
                  <a:pt x="2641600" y="9144000"/>
                </a:lnTo>
                <a:lnTo>
                  <a:pt x="5067300" y="5194300"/>
                </a:lnTo>
                <a:cubicBezTo>
                  <a:pt x="5511800" y="4470400"/>
                  <a:pt x="5842000" y="3771900"/>
                  <a:pt x="5842000" y="2781300"/>
                </a:cubicBezTo>
                <a:cubicBezTo>
                  <a:pt x="5842000" y="1130300"/>
                  <a:pt x="4610100" y="0"/>
                  <a:pt x="2921000" y="0"/>
                </a:cubicBezTo>
                <a:cubicBezTo>
                  <a:pt x="1231900" y="0"/>
                  <a:pt x="0" y="1130300"/>
                  <a:pt x="0" y="2781300"/>
                </a:cubicBezTo>
                <a:cubicBezTo>
                  <a:pt x="0" y="4394200"/>
                  <a:pt x="1181100" y="5562600"/>
                  <a:pt x="2743200" y="5562600"/>
                </a:cubicBezTo>
                <a:cubicBezTo>
                  <a:pt x="3149600" y="5562600"/>
                  <a:pt x="3695700" y="5461000"/>
                  <a:pt x="3987800" y="5257800"/>
                </a:cubicBezTo>
                <a:lnTo>
                  <a:pt x="4013200" y="5283200"/>
                </a:lnTo>
                <a:close/>
                <a:moveTo>
                  <a:pt x="4927600" y="2781300"/>
                </a:moveTo>
                <a:cubicBezTo>
                  <a:pt x="4927600" y="3924300"/>
                  <a:pt x="4102100" y="4724400"/>
                  <a:pt x="2921000" y="4724400"/>
                </a:cubicBezTo>
                <a:cubicBezTo>
                  <a:pt x="1739900" y="4724400"/>
                  <a:pt x="914400" y="3924300"/>
                  <a:pt x="914400" y="2781300"/>
                </a:cubicBezTo>
                <a:cubicBezTo>
                  <a:pt x="914400" y="1638300"/>
                  <a:pt x="1739900" y="838200"/>
                  <a:pt x="2921000" y="838200"/>
                </a:cubicBezTo>
                <a:cubicBezTo>
                  <a:pt x="4102100" y="838200"/>
                  <a:pt x="4927600" y="1638300"/>
                  <a:pt x="4927600" y="2781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07" name="Rectangle 23707"/>
          <p:cNvSpPr/>
          <p:nvPr/>
        </p:nvSpPr>
        <p:spPr>
          <a:xfrm>
            <a:off x="4686300" y="7390832"/>
            <a:ext cx="112979" cy="147278"/>
          </a:xfrm>
          <a:prstGeom prst="rect">
            <a:avLst/>
          </a:prstGeom>
        </p:spPr>
      </p:sp>
      <p:sp>
        <p:nvSpPr>
          <p:cNvPr id="23708" name="Freeform 23708"/>
          <p:cNvSpPr/>
          <p:nvPr/>
        </p:nvSpPr>
        <p:spPr>
          <a:xfrm>
            <a:off x="4690160" y="7435698"/>
            <a:ext cx="45618" cy="74371"/>
          </a:xfrm>
          <a:custGeom>
            <a:avLst/>
            <a:gdLst/>
            <a:ahLst/>
            <a:cxnLst/>
            <a:rect l="0" t="0" r="0" b="0"/>
            <a:pathLst>
              <a:path w="5702300" h="9296400">
                <a:moveTo>
                  <a:pt x="2108200" y="4851400"/>
                </a:moveTo>
                <a:lnTo>
                  <a:pt x="2501900" y="4851400"/>
                </a:lnTo>
                <a:cubicBezTo>
                  <a:pt x="3683000" y="4851400"/>
                  <a:pt x="4787900" y="5321300"/>
                  <a:pt x="4787900" y="6680200"/>
                </a:cubicBezTo>
                <a:cubicBezTo>
                  <a:pt x="4787900" y="7734300"/>
                  <a:pt x="3937000" y="8458200"/>
                  <a:pt x="2908300" y="8458200"/>
                </a:cubicBezTo>
                <a:cubicBezTo>
                  <a:pt x="1828800" y="8458200"/>
                  <a:pt x="1270000" y="8039100"/>
                  <a:pt x="965200" y="7188200"/>
                </a:cubicBezTo>
                <a:lnTo>
                  <a:pt x="0" y="7480300"/>
                </a:lnTo>
                <a:cubicBezTo>
                  <a:pt x="495300" y="8750300"/>
                  <a:pt x="1511300" y="9296400"/>
                  <a:pt x="2832100" y="9296400"/>
                </a:cubicBezTo>
                <a:cubicBezTo>
                  <a:pt x="4394200" y="9296400"/>
                  <a:pt x="5702300" y="8369300"/>
                  <a:pt x="5702300" y="6705600"/>
                </a:cubicBezTo>
                <a:cubicBezTo>
                  <a:pt x="5702300" y="5575300"/>
                  <a:pt x="5003800" y="4635500"/>
                  <a:pt x="3975100" y="4419600"/>
                </a:cubicBezTo>
                <a:lnTo>
                  <a:pt x="3937000" y="4394200"/>
                </a:lnTo>
                <a:cubicBezTo>
                  <a:pt x="4762500" y="4127500"/>
                  <a:pt x="5461000" y="3314700"/>
                  <a:pt x="5461000" y="2336800"/>
                </a:cubicBezTo>
                <a:cubicBezTo>
                  <a:pt x="5461000" y="838200"/>
                  <a:pt x="4267200" y="0"/>
                  <a:pt x="2857500" y="0"/>
                </a:cubicBezTo>
                <a:cubicBezTo>
                  <a:pt x="1765300" y="0"/>
                  <a:pt x="901700" y="457200"/>
                  <a:pt x="368300" y="1422400"/>
                </a:cubicBezTo>
                <a:lnTo>
                  <a:pt x="1168400" y="1828800"/>
                </a:lnTo>
                <a:cubicBezTo>
                  <a:pt x="1536700" y="1193800"/>
                  <a:pt x="2133600" y="838200"/>
                  <a:pt x="2882900" y="838200"/>
                </a:cubicBezTo>
                <a:cubicBezTo>
                  <a:pt x="3924300" y="838200"/>
                  <a:pt x="4546600" y="1397000"/>
                  <a:pt x="4546600" y="2362200"/>
                </a:cubicBezTo>
                <a:cubicBezTo>
                  <a:pt x="4546600" y="3556000"/>
                  <a:pt x="3644900" y="4013200"/>
                  <a:pt x="2578100" y="4013200"/>
                </a:cubicBezTo>
                <a:lnTo>
                  <a:pt x="2108200" y="4013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09" name="Freeform 23709"/>
          <p:cNvSpPr/>
          <p:nvPr/>
        </p:nvSpPr>
        <p:spPr>
          <a:xfrm>
            <a:off x="4747666" y="7435698"/>
            <a:ext cx="46736" cy="73152"/>
          </a:xfrm>
          <a:custGeom>
            <a:avLst/>
            <a:gdLst/>
            <a:ahLst/>
            <a:cxnLst/>
            <a:rect l="0" t="0" r="0" b="0"/>
            <a:pathLst>
              <a:path w="5842000" h="9144000">
                <a:moveTo>
                  <a:pt x="1562100" y="9144000"/>
                </a:moveTo>
                <a:lnTo>
                  <a:pt x="2641600" y="9144000"/>
                </a:lnTo>
                <a:lnTo>
                  <a:pt x="5067300" y="5194300"/>
                </a:lnTo>
                <a:cubicBezTo>
                  <a:pt x="5511800" y="4470400"/>
                  <a:pt x="5842000" y="3771900"/>
                  <a:pt x="5842000" y="2781300"/>
                </a:cubicBezTo>
                <a:cubicBezTo>
                  <a:pt x="5842000" y="1130300"/>
                  <a:pt x="4610100" y="0"/>
                  <a:pt x="2921000" y="0"/>
                </a:cubicBezTo>
                <a:cubicBezTo>
                  <a:pt x="1231900" y="0"/>
                  <a:pt x="0" y="1130300"/>
                  <a:pt x="0" y="2781300"/>
                </a:cubicBezTo>
                <a:cubicBezTo>
                  <a:pt x="0" y="4394200"/>
                  <a:pt x="1181100" y="5562600"/>
                  <a:pt x="2743200" y="5562600"/>
                </a:cubicBezTo>
                <a:cubicBezTo>
                  <a:pt x="3149600" y="5562600"/>
                  <a:pt x="3695700" y="5461000"/>
                  <a:pt x="3987800" y="5257800"/>
                </a:cubicBezTo>
                <a:lnTo>
                  <a:pt x="4013200" y="5283200"/>
                </a:lnTo>
                <a:close/>
                <a:moveTo>
                  <a:pt x="4927600" y="2781300"/>
                </a:moveTo>
                <a:cubicBezTo>
                  <a:pt x="4927600" y="3924300"/>
                  <a:pt x="4102100" y="4724400"/>
                  <a:pt x="2921000" y="4724400"/>
                </a:cubicBezTo>
                <a:cubicBezTo>
                  <a:pt x="1739900" y="4724400"/>
                  <a:pt x="914400" y="3924300"/>
                  <a:pt x="914400" y="2781300"/>
                </a:cubicBezTo>
                <a:cubicBezTo>
                  <a:pt x="914400" y="1638300"/>
                  <a:pt x="1739900" y="838200"/>
                  <a:pt x="2921000" y="838200"/>
                </a:cubicBezTo>
                <a:cubicBezTo>
                  <a:pt x="4102100" y="838200"/>
                  <a:pt x="4927600" y="1638300"/>
                  <a:pt x="4927600" y="2781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710" name="Picture 23710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4368" y="-14069"/>
            <a:ext cx="5057276" cy="7800539"/>
          </a:xfrm>
          <a:prstGeom prst="rect">
            <a:avLst/>
          </a:prstGeom>
          <a:noFill/>
        </p:spPr>
      </p:pic>
      <p:pic>
        <p:nvPicPr>
          <p:cNvPr id="23711" name="Picture 23711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42900" y="-12700"/>
            <a:ext cx="3172396" cy="3718001"/>
          </a:xfrm>
          <a:prstGeom prst="rect">
            <a:avLst/>
          </a:prstGeom>
          <a:noFill/>
        </p:spPr>
      </p:pic>
      <p:sp>
        <p:nvSpPr>
          <p:cNvPr id="23712" name="Freeform 23712"/>
          <p:cNvSpPr/>
          <p:nvPr/>
        </p:nvSpPr>
        <p:spPr>
          <a:xfrm>
            <a:off x="0" y="457200"/>
            <a:ext cx="2217420" cy="571500"/>
          </a:xfrm>
          <a:custGeom>
            <a:avLst/>
            <a:gdLst/>
            <a:ahLst/>
            <a:cxnLst/>
            <a:rect l="0" t="0" r="0" b="0"/>
            <a:pathLst>
              <a:path w="2217420" h="571500">
                <a:moveTo>
                  <a:pt x="0" y="571500"/>
                </a:moveTo>
                <a:lnTo>
                  <a:pt x="2217420" y="571500"/>
                </a:lnTo>
                <a:lnTo>
                  <a:pt x="2217420" y="0"/>
                </a:lnTo>
                <a:lnTo>
                  <a:pt x="0" y="0"/>
                </a:lnTo>
                <a:lnTo>
                  <a:pt x="0" y="571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3713" name="Picture 23713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704850"/>
            <a:ext cx="2141220" cy="76200"/>
          </a:xfrm>
          <a:prstGeom prst="rect">
            <a:avLst/>
          </a:prstGeom>
          <a:noFill/>
        </p:spPr>
      </p:pic>
      <p:sp>
        <p:nvSpPr>
          <p:cNvPr id="23714" name="Rectangle 23714"/>
          <p:cNvSpPr/>
          <p:nvPr/>
        </p:nvSpPr>
        <p:spPr>
          <a:xfrm>
            <a:off x="685800" y="1241243"/>
            <a:ext cx="1616963" cy="387096"/>
          </a:xfrm>
          <a:prstGeom prst="rect">
            <a:avLst/>
          </a:prstGeom>
        </p:spPr>
      </p:sp>
      <p:sp>
        <p:nvSpPr>
          <p:cNvPr id="23715" name="Freeform 23715"/>
          <p:cNvSpPr/>
          <p:nvPr/>
        </p:nvSpPr>
        <p:spPr>
          <a:xfrm>
            <a:off x="697484" y="1398977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16" name="Freeform 23716"/>
          <p:cNvSpPr/>
          <p:nvPr/>
        </p:nvSpPr>
        <p:spPr>
          <a:xfrm>
            <a:off x="799084" y="1398977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17" name="Freeform 23717"/>
          <p:cNvSpPr/>
          <p:nvPr/>
        </p:nvSpPr>
        <p:spPr>
          <a:xfrm>
            <a:off x="913637" y="1398977"/>
            <a:ext cx="91694" cy="176276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18" name="Freeform 23718"/>
          <p:cNvSpPr/>
          <p:nvPr/>
        </p:nvSpPr>
        <p:spPr>
          <a:xfrm>
            <a:off x="1027430" y="1395421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19" name="Freeform 23719"/>
          <p:cNvSpPr/>
          <p:nvPr/>
        </p:nvSpPr>
        <p:spPr>
          <a:xfrm>
            <a:off x="1123188" y="1398469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20" name="Freeform 23720"/>
          <p:cNvSpPr/>
          <p:nvPr/>
        </p:nvSpPr>
        <p:spPr>
          <a:xfrm>
            <a:off x="1219962" y="1398977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21" name="Freeform 23721"/>
          <p:cNvSpPr/>
          <p:nvPr/>
        </p:nvSpPr>
        <p:spPr>
          <a:xfrm>
            <a:off x="1326388" y="1398977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22" name="Freeform 23722"/>
          <p:cNvSpPr/>
          <p:nvPr/>
        </p:nvSpPr>
        <p:spPr>
          <a:xfrm>
            <a:off x="1379220" y="1395421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23" name="Freeform 23723"/>
          <p:cNvSpPr/>
          <p:nvPr/>
        </p:nvSpPr>
        <p:spPr>
          <a:xfrm>
            <a:off x="1496314" y="1398977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24" name="Freeform 23724"/>
          <p:cNvSpPr/>
          <p:nvPr/>
        </p:nvSpPr>
        <p:spPr>
          <a:xfrm>
            <a:off x="1646427" y="1398469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25" name="Freeform 23725"/>
          <p:cNvSpPr/>
          <p:nvPr/>
        </p:nvSpPr>
        <p:spPr>
          <a:xfrm>
            <a:off x="1762506" y="1398977"/>
            <a:ext cx="91186" cy="172720"/>
          </a:xfrm>
          <a:custGeom>
            <a:avLst/>
            <a:gdLst/>
            <a:ahLst/>
            <a:cxnLst/>
            <a:rect l="0" t="0" r="0" b="0"/>
            <a:pathLst>
              <a:path w="4559300" h="8636000">
                <a:moveTo>
                  <a:pt x="0" y="8636000"/>
                </a:moveTo>
                <a:lnTo>
                  <a:pt x="2108200" y="8636000"/>
                </a:lnTo>
                <a:cubicBezTo>
                  <a:pt x="3771900" y="8636000"/>
                  <a:pt x="4559300" y="7886700"/>
                  <a:pt x="4559300" y="6261100"/>
                </a:cubicBezTo>
                <a:cubicBezTo>
                  <a:pt x="4559300" y="5105400"/>
                  <a:pt x="4178300" y="4419600"/>
                  <a:pt x="3149600" y="4229100"/>
                </a:cubicBezTo>
                <a:lnTo>
                  <a:pt x="3149600" y="4178300"/>
                </a:lnTo>
                <a:cubicBezTo>
                  <a:pt x="3975100" y="3987800"/>
                  <a:pt x="4432300" y="3479800"/>
                  <a:pt x="4445000" y="2273300"/>
                </a:cubicBezTo>
                <a:cubicBezTo>
                  <a:pt x="4445000" y="800100"/>
                  <a:pt x="3644900" y="0"/>
                  <a:pt x="1930400" y="0"/>
                </a:cubicBezTo>
                <a:lnTo>
                  <a:pt x="0" y="0"/>
                </a:lnTo>
                <a:close/>
                <a:moveTo>
                  <a:pt x="1447800" y="3606800"/>
                </a:moveTo>
                <a:lnTo>
                  <a:pt x="1447800" y="1333500"/>
                </a:lnTo>
                <a:lnTo>
                  <a:pt x="1879600" y="1333500"/>
                </a:lnTo>
                <a:cubicBezTo>
                  <a:pt x="2705100" y="1333500"/>
                  <a:pt x="3009900" y="1689100"/>
                  <a:pt x="3009900" y="2463800"/>
                </a:cubicBezTo>
                <a:cubicBezTo>
                  <a:pt x="3009900" y="3238500"/>
                  <a:pt x="2654300" y="3606800"/>
                  <a:pt x="1930400" y="3606800"/>
                </a:cubicBezTo>
                <a:close/>
                <a:moveTo>
                  <a:pt x="1447800" y="7289800"/>
                </a:moveTo>
                <a:lnTo>
                  <a:pt x="1447800" y="4876800"/>
                </a:lnTo>
                <a:lnTo>
                  <a:pt x="1917700" y="4876800"/>
                </a:lnTo>
                <a:cubicBezTo>
                  <a:pt x="2781300" y="4876800"/>
                  <a:pt x="3086100" y="5207000"/>
                  <a:pt x="3086100" y="6070600"/>
                </a:cubicBezTo>
                <a:cubicBezTo>
                  <a:pt x="3086100" y="6972300"/>
                  <a:pt x="2781300" y="7289800"/>
                  <a:pt x="1968500" y="7289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26" name="Freeform 23726"/>
          <p:cNvSpPr/>
          <p:nvPr/>
        </p:nvSpPr>
        <p:spPr>
          <a:xfrm>
            <a:off x="1874266" y="1398977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27" name="Freeform 23727"/>
          <p:cNvSpPr/>
          <p:nvPr/>
        </p:nvSpPr>
        <p:spPr>
          <a:xfrm>
            <a:off x="1983993" y="1395421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28" name="Freeform 23728"/>
          <p:cNvSpPr/>
          <p:nvPr/>
        </p:nvSpPr>
        <p:spPr>
          <a:xfrm>
            <a:off x="2084832" y="1398469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29" name="Freeform 23729"/>
          <p:cNvSpPr/>
          <p:nvPr/>
        </p:nvSpPr>
        <p:spPr>
          <a:xfrm>
            <a:off x="2200910" y="1398977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30" name="Rectangle 23730"/>
          <p:cNvSpPr/>
          <p:nvPr/>
        </p:nvSpPr>
        <p:spPr>
          <a:xfrm>
            <a:off x="229920" y="7390832"/>
            <a:ext cx="112979" cy="147278"/>
          </a:xfrm>
          <a:prstGeom prst="rect">
            <a:avLst/>
          </a:prstGeom>
        </p:spPr>
      </p:sp>
      <p:sp>
        <p:nvSpPr>
          <p:cNvPr id="23731" name="Freeform 23731"/>
          <p:cNvSpPr/>
          <p:nvPr/>
        </p:nvSpPr>
        <p:spPr>
          <a:xfrm>
            <a:off x="233781" y="7436917"/>
            <a:ext cx="48768" cy="71932"/>
          </a:xfrm>
          <a:custGeom>
            <a:avLst/>
            <a:gdLst/>
            <a:ahLst/>
            <a:cxnLst/>
            <a:rect l="0" t="0" r="0" b="0"/>
            <a:pathLst>
              <a:path w="6096000" h="8991600">
                <a:moveTo>
                  <a:pt x="4800600" y="0"/>
                </a:moveTo>
                <a:lnTo>
                  <a:pt x="3632200" y="0"/>
                </a:lnTo>
                <a:lnTo>
                  <a:pt x="0" y="5816600"/>
                </a:lnTo>
                <a:lnTo>
                  <a:pt x="0" y="6858000"/>
                </a:lnTo>
                <a:lnTo>
                  <a:pt x="3886200" y="6858000"/>
                </a:lnTo>
                <a:lnTo>
                  <a:pt x="3886200" y="8991600"/>
                </a:lnTo>
                <a:lnTo>
                  <a:pt x="4800600" y="8991600"/>
                </a:lnTo>
                <a:lnTo>
                  <a:pt x="4800600" y="6858000"/>
                </a:lnTo>
                <a:lnTo>
                  <a:pt x="6096000" y="6858000"/>
                </a:lnTo>
                <a:lnTo>
                  <a:pt x="6096000" y="6019800"/>
                </a:lnTo>
                <a:lnTo>
                  <a:pt x="4800600" y="6019800"/>
                </a:lnTo>
                <a:close/>
                <a:moveTo>
                  <a:pt x="3886200" y="6019800"/>
                </a:moveTo>
                <a:lnTo>
                  <a:pt x="762000" y="6019800"/>
                </a:lnTo>
                <a:lnTo>
                  <a:pt x="3860800" y="914400"/>
                </a:lnTo>
                <a:lnTo>
                  <a:pt x="3886200" y="914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32" name="Freeform 23732"/>
          <p:cNvSpPr/>
          <p:nvPr/>
        </p:nvSpPr>
        <p:spPr>
          <a:xfrm>
            <a:off x="290271" y="7435698"/>
            <a:ext cx="48768" cy="74371"/>
          </a:xfrm>
          <a:custGeom>
            <a:avLst/>
            <a:gdLst/>
            <a:ahLst/>
            <a:cxnLst/>
            <a:rect l="0" t="0" r="0" b="0"/>
            <a:pathLst>
              <a:path w="6096000" h="9296400">
                <a:moveTo>
                  <a:pt x="3048000" y="0"/>
                </a:moveTo>
                <a:cubicBezTo>
                  <a:pt x="469900" y="0"/>
                  <a:pt x="0" y="2654300"/>
                  <a:pt x="0" y="4648200"/>
                </a:cubicBezTo>
                <a:cubicBezTo>
                  <a:pt x="0" y="6642100"/>
                  <a:pt x="469900" y="9296400"/>
                  <a:pt x="3048000" y="9296400"/>
                </a:cubicBezTo>
                <a:cubicBezTo>
                  <a:pt x="5626100" y="9296400"/>
                  <a:pt x="6096000" y="6642100"/>
                  <a:pt x="6096000" y="4648200"/>
                </a:cubicBezTo>
                <a:cubicBezTo>
                  <a:pt x="6096000" y="2654300"/>
                  <a:pt x="5626100" y="0"/>
                  <a:pt x="3048000" y="0"/>
                </a:cubicBezTo>
                <a:close/>
                <a:moveTo>
                  <a:pt x="3048000" y="838200"/>
                </a:moveTo>
                <a:cubicBezTo>
                  <a:pt x="5003800" y="838200"/>
                  <a:pt x="5181600" y="3225800"/>
                  <a:pt x="5181600" y="4648200"/>
                </a:cubicBezTo>
                <a:cubicBezTo>
                  <a:pt x="5181600" y="6070600"/>
                  <a:pt x="5003800" y="8458200"/>
                  <a:pt x="3048000" y="8458200"/>
                </a:cubicBezTo>
                <a:cubicBezTo>
                  <a:pt x="1092200" y="8458200"/>
                  <a:pt x="914400" y="6070600"/>
                  <a:pt x="914400" y="4648200"/>
                </a:cubicBezTo>
                <a:cubicBezTo>
                  <a:pt x="914400" y="3225800"/>
                  <a:pt x="1092200" y="838200"/>
                  <a:pt x="304800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33" name="Rectangle 23733"/>
          <p:cNvSpPr/>
          <p:nvPr/>
        </p:nvSpPr>
        <p:spPr>
          <a:xfrm>
            <a:off x="380432" y="404672"/>
            <a:ext cx="1722709" cy="309676"/>
          </a:xfrm>
          <a:prstGeom prst="rect">
            <a:avLst/>
          </a:prstGeom>
        </p:spPr>
      </p:sp>
      <p:sp>
        <p:nvSpPr>
          <p:cNvPr id="23734" name="Freeform 23734"/>
          <p:cNvSpPr/>
          <p:nvPr/>
        </p:nvSpPr>
        <p:spPr>
          <a:xfrm>
            <a:off x="380432" y="530452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35" name="Freeform 23735"/>
          <p:cNvSpPr/>
          <p:nvPr/>
        </p:nvSpPr>
        <p:spPr>
          <a:xfrm>
            <a:off x="473294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36" name="Freeform 23736"/>
          <p:cNvSpPr/>
          <p:nvPr/>
        </p:nvSpPr>
        <p:spPr>
          <a:xfrm>
            <a:off x="566157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37" name="Freeform 23737"/>
          <p:cNvSpPr/>
          <p:nvPr/>
        </p:nvSpPr>
        <p:spPr>
          <a:xfrm>
            <a:off x="659019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38" name="Freeform 23738"/>
          <p:cNvSpPr/>
          <p:nvPr/>
        </p:nvSpPr>
        <p:spPr>
          <a:xfrm>
            <a:off x="695392" y="530859"/>
            <a:ext cx="72136" cy="138176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39" name="Freeform 23739"/>
          <p:cNvSpPr/>
          <p:nvPr/>
        </p:nvSpPr>
        <p:spPr>
          <a:xfrm>
            <a:off x="780533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40" name="Freeform 23740"/>
          <p:cNvSpPr/>
          <p:nvPr/>
        </p:nvSpPr>
        <p:spPr>
          <a:xfrm>
            <a:off x="822798" y="528014"/>
            <a:ext cx="74777" cy="143865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41" name="Freeform 23741"/>
          <p:cNvSpPr/>
          <p:nvPr/>
        </p:nvSpPr>
        <p:spPr>
          <a:xfrm>
            <a:off x="916473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42" name="Freeform 23742"/>
          <p:cNvSpPr/>
          <p:nvPr/>
        </p:nvSpPr>
        <p:spPr>
          <a:xfrm>
            <a:off x="999359" y="530452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43" name="Freeform 23743"/>
          <p:cNvSpPr/>
          <p:nvPr/>
        </p:nvSpPr>
        <p:spPr>
          <a:xfrm>
            <a:off x="1092221" y="530859"/>
            <a:ext cx="64211" cy="138176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4013200" y="8636000"/>
                </a:lnTo>
                <a:lnTo>
                  <a:pt x="4013200" y="7239000"/>
                </a:lnTo>
                <a:lnTo>
                  <a:pt x="1473200" y="7239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44" name="Freeform 23744"/>
          <p:cNvSpPr/>
          <p:nvPr/>
        </p:nvSpPr>
        <p:spPr>
          <a:xfrm>
            <a:off x="1202762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45" name="Freeform 23745"/>
          <p:cNvSpPr/>
          <p:nvPr/>
        </p:nvSpPr>
        <p:spPr>
          <a:xfrm>
            <a:off x="1246856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46" name="Freeform 23746"/>
          <p:cNvSpPr/>
          <p:nvPr/>
        </p:nvSpPr>
        <p:spPr>
          <a:xfrm>
            <a:off x="1342157" y="530859"/>
            <a:ext cx="64211" cy="138176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401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47800" y="8636000"/>
                </a:lnTo>
                <a:lnTo>
                  <a:pt x="1447800" y="4940300"/>
                </a:lnTo>
                <a:lnTo>
                  <a:pt x="3733800" y="4940300"/>
                </a:lnTo>
                <a:lnTo>
                  <a:pt x="3733800" y="3581400"/>
                </a:lnTo>
                <a:lnTo>
                  <a:pt x="1447800" y="3581400"/>
                </a:lnTo>
                <a:lnTo>
                  <a:pt x="1447800" y="1384300"/>
                </a:lnTo>
                <a:lnTo>
                  <a:pt x="4013200" y="1384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47" name="Freeform 23747"/>
          <p:cNvSpPr/>
          <p:nvPr/>
        </p:nvSpPr>
        <p:spPr>
          <a:xfrm>
            <a:off x="1419983" y="528014"/>
            <a:ext cx="74777" cy="143865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48" name="Freeform 23748"/>
          <p:cNvSpPr/>
          <p:nvPr/>
        </p:nvSpPr>
        <p:spPr>
          <a:xfrm>
            <a:off x="1513658" y="530859"/>
            <a:ext cx="73964" cy="138176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49" name="Freeform 23749"/>
          <p:cNvSpPr/>
          <p:nvPr/>
        </p:nvSpPr>
        <p:spPr>
          <a:xfrm>
            <a:off x="1603269" y="530859"/>
            <a:ext cx="109321" cy="138176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50" name="Freeform 23750"/>
          <p:cNvSpPr/>
          <p:nvPr/>
        </p:nvSpPr>
        <p:spPr>
          <a:xfrm>
            <a:off x="1720719" y="530452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51" name="Freeform 23751"/>
          <p:cNvSpPr/>
          <p:nvPr/>
        </p:nvSpPr>
        <p:spPr>
          <a:xfrm>
            <a:off x="1798138" y="530859"/>
            <a:ext cx="72136" cy="138176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52" name="Freeform 23752"/>
          <p:cNvSpPr/>
          <p:nvPr/>
        </p:nvSpPr>
        <p:spPr>
          <a:xfrm>
            <a:off x="1883279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53" name="Freeform 23753"/>
          <p:cNvSpPr/>
          <p:nvPr/>
        </p:nvSpPr>
        <p:spPr>
          <a:xfrm>
            <a:off x="1925544" y="528014"/>
            <a:ext cx="74777" cy="143865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54" name="Freeform 23754"/>
          <p:cNvSpPr/>
          <p:nvPr/>
        </p:nvSpPr>
        <p:spPr>
          <a:xfrm>
            <a:off x="2019219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55" name="Rectangle 23755"/>
          <p:cNvSpPr/>
          <p:nvPr/>
        </p:nvSpPr>
        <p:spPr>
          <a:xfrm>
            <a:off x="1203705" y="780346"/>
            <a:ext cx="899426" cy="165688"/>
          </a:xfrm>
          <a:prstGeom prst="rect">
            <a:avLst/>
          </a:prstGeom>
        </p:spPr>
      </p:sp>
      <p:sp>
        <p:nvSpPr>
          <p:cNvPr id="23756" name="Freeform 23756"/>
          <p:cNvSpPr/>
          <p:nvPr/>
        </p:nvSpPr>
        <p:spPr>
          <a:xfrm>
            <a:off x="1214678" y="832192"/>
            <a:ext cx="51549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57" name="Freeform 23757"/>
          <p:cNvSpPr/>
          <p:nvPr/>
        </p:nvSpPr>
        <p:spPr>
          <a:xfrm>
            <a:off x="1274343" y="82670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58" name="Freeform 23758"/>
          <p:cNvSpPr/>
          <p:nvPr/>
        </p:nvSpPr>
        <p:spPr>
          <a:xfrm>
            <a:off x="1346123" y="85962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59" name="Freeform 23759"/>
          <p:cNvSpPr/>
          <p:nvPr/>
        </p:nvSpPr>
        <p:spPr>
          <a:xfrm>
            <a:off x="1405216" y="85802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60" name="Freeform 23760"/>
          <p:cNvSpPr/>
          <p:nvPr/>
        </p:nvSpPr>
        <p:spPr>
          <a:xfrm>
            <a:off x="1458594" y="85825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61" name="Freeform 23761"/>
          <p:cNvSpPr/>
          <p:nvPr/>
        </p:nvSpPr>
        <p:spPr>
          <a:xfrm>
            <a:off x="1512316" y="84453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62" name="Freeform 23762"/>
          <p:cNvSpPr/>
          <p:nvPr/>
        </p:nvSpPr>
        <p:spPr>
          <a:xfrm>
            <a:off x="1555178" y="83356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63" name="Freeform 23763"/>
          <p:cNvSpPr/>
          <p:nvPr/>
        </p:nvSpPr>
        <p:spPr>
          <a:xfrm>
            <a:off x="1578152" y="85825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64" name="Freeform 23764"/>
          <p:cNvSpPr/>
          <p:nvPr/>
        </p:nvSpPr>
        <p:spPr>
          <a:xfrm>
            <a:off x="1646389" y="85825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65" name="Freeform 23765"/>
          <p:cNvSpPr/>
          <p:nvPr/>
        </p:nvSpPr>
        <p:spPr>
          <a:xfrm>
            <a:off x="1730629" y="832192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66" name="Freeform 23766"/>
          <p:cNvSpPr/>
          <p:nvPr/>
        </p:nvSpPr>
        <p:spPr>
          <a:xfrm>
            <a:off x="1815553" y="82670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67" name="Freeform 23767"/>
          <p:cNvSpPr/>
          <p:nvPr/>
        </p:nvSpPr>
        <p:spPr>
          <a:xfrm>
            <a:off x="1884019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68" name="Freeform 23768"/>
          <p:cNvSpPr/>
          <p:nvPr/>
        </p:nvSpPr>
        <p:spPr>
          <a:xfrm>
            <a:off x="1915109" y="85825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69" name="Freeform 23769"/>
          <p:cNvSpPr/>
          <p:nvPr/>
        </p:nvSpPr>
        <p:spPr>
          <a:xfrm>
            <a:off x="1981174" y="85825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70" name="Freeform 23770"/>
          <p:cNvSpPr/>
          <p:nvPr/>
        </p:nvSpPr>
        <p:spPr>
          <a:xfrm>
            <a:off x="2037867" y="82670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71" name="Rectangle 23771"/>
          <p:cNvSpPr/>
          <p:nvPr/>
        </p:nvSpPr>
        <p:spPr>
          <a:xfrm>
            <a:off x="685800" y="1648476"/>
            <a:ext cx="2518486" cy="1442038"/>
          </a:xfrm>
          <a:prstGeom prst="rect">
            <a:avLst/>
          </a:prstGeom>
        </p:spPr>
      </p:sp>
      <p:sp>
        <p:nvSpPr>
          <p:cNvPr id="23772" name="Freeform 23772"/>
          <p:cNvSpPr/>
          <p:nvPr/>
        </p:nvSpPr>
        <p:spPr>
          <a:xfrm>
            <a:off x="687353" y="1700322"/>
            <a:ext cx="60587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73" name="Freeform 23773"/>
          <p:cNvSpPr/>
          <p:nvPr/>
        </p:nvSpPr>
        <p:spPr>
          <a:xfrm>
            <a:off x="757373" y="1694836"/>
            <a:ext cx="44497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74" name="Freeform 23774"/>
          <p:cNvSpPr/>
          <p:nvPr/>
        </p:nvSpPr>
        <p:spPr>
          <a:xfrm>
            <a:off x="816296" y="1726383"/>
            <a:ext cx="5104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75" name="Freeform 23775"/>
          <p:cNvSpPr/>
          <p:nvPr/>
        </p:nvSpPr>
        <p:spPr>
          <a:xfrm>
            <a:off x="903848" y="1698265"/>
            <a:ext cx="70019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76" name="Freeform 23776"/>
          <p:cNvSpPr/>
          <p:nvPr/>
        </p:nvSpPr>
        <p:spPr>
          <a:xfrm>
            <a:off x="981857" y="1726383"/>
            <a:ext cx="4416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77" name="Freeform 23777"/>
          <p:cNvSpPr/>
          <p:nvPr/>
        </p:nvSpPr>
        <p:spPr>
          <a:xfrm>
            <a:off x="1035565" y="1712667"/>
            <a:ext cx="3373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78" name="Freeform 23778"/>
          <p:cNvSpPr/>
          <p:nvPr/>
        </p:nvSpPr>
        <p:spPr>
          <a:xfrm>
            <a:off x="1078731" y="1694836"/>
            <a:ext cx="44497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79" name="Freeform 23779"/>
          <p:cNvSpPr/>
          <p:nvPr/>
        </p:nvSpPr>
        <p:spPr>
          <a:xfrm>
            <a:off x="1137654" y="1726383"/>
            <a:ext cx="5515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80" name="Freeform 23780"/>
          <p:cNvSpPr/>
          <p:nvPr/>
        </p:nvSpPr>
        <p:spPr>
          <a:xfrm>
            <a:off x="1207674" y="1694836"/>
            <a:ext cx="732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81" name="Freeform 23781"/>
          <p:cNvSpPr/>
          <p:nvPr/>
        </p:nvSpPr>
        <p:spPr>
          <a:xfrm>
            <a:off x="1232530" y="1701694"/>
            <a:ext cx="1065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82" name="Freeform 23782"/>
          <p:cNvSpPr/>
          <p:nvPr/>
        </p:nvSpPr>
        <p:spPr>
          <a:xfrm>
            <a:off x="1256388" y="1726154"/>
            <a:ext cx="46494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83" name="Freeform 23783"/>
          <p:cNvSpPr/>
          <p:nvPr/>
        </p:nvSpPr>
        <p:spPr>
          <a:xfrm>
            <a:off x="1339724" y="1700322"/>
            <a:ext cx="57480" cy="82981"/>
          </a:xfrm>
          <a:custGeom>
            <a:avLst/>
            <a:gdLst/>
            <a:ahLst/>
            <a:cxnLst/>
            <a:rect l="0" t="0" r="0" b="0"/>
            <a:pathLst>
              <a:path w="6578600" h="9220200">
                <a:moveTo>
                  <a:pt x="6578600" y="0"/>
                </a:moveTo>
                <a:lnTo>
                  <a:pt x="5664200" y="0"/>
                </a:lnTo>
                <a:lnTo>
                  <a:pt x="5664200" y="5537200"/>
                </a:lnTo>
                <a:cubicBezTo>
                  <a:pt x="5664200" y="8128000"/>
                  <a:pt x="3975100" y="8382000"/>
                  <a:pt x="3289300" y="8382000"/>
                </a:cubicBezTo>
                <a:cubicBezTo>
                  <a:pt x="2603500" y="8382000"/>
                  <a:pt x="914400" y="8128000"/>
                  <a:pt x="914400" y="5537200"/>
                </a:cubicBezTo>
                <a:lnTo>
                  <a:pt x="914400" y="0"/>
                </a:lnTo>
                <a:lnTo>
                  <a:pt x="0" y="0"/>
                </a:lnTo>
                <a:lnTo>
                  <a:pt x="0" y="5638800"/>
                </a:lnTo>
                <a:cubicBezTo>
                  <a:pt x="0" y="7137400"/>
                  <a:pt x="596900" y="9220200"/>
                  <a:pt x="3289300" y="9220200"/>
                </a:cubicBezTo>
                <a:cubicBezTo>
                  <a:pt x="5981700" y="9220200"/>
                  <a:pt x="6578600" y="7137400"/>
                  <a:pt x="6578600" y="5638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84" name="Freeform 23784"/>
          <p:cNvSpPr/>
          <p:nvPr/>
        </p:nvSpPr>
        <p:spPr>
          <a:xfrm>
            <a:off x="1413849" y="1726383"/>
            <a:ext cx="4505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85" name="Freeform 23785"/>
          <p:cNvSpPr/>
          <p:nvPr/>
        </p:nvSpPr>
        <p:spPr>
          <a:xfrm>
            <a:off x="1475990" y="1701694"/>
            <a:ext cx="1065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86" name="Freeform 23786"/>
          <p:cNvSpPr/>
          <p:nvPr/>
        </p:nvSpPr>
        <p:spPr>
          <a:xfrm>
            <a:off x="1496075" y="1727754"/>
            <a:ext cx="50378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87" name="Freeform 23787"/>
          <p:cNvSpPr/>
          <p:nvPr/>
        </p:nvSpPr>
        <p:spPr>
          <a:xfrm>
            <a:off x="1553223" y="1726383"/>
            <a:ext cx="5104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88" name="Freeform 23788"/>
          <p:cNvSpPr/>
          <p:nvPr/>
        </p:nvSpPr>
        <p:spPr>
          <a:xfrm>
            <a:off x="1617805" y="1726383"/>
            <a:ext cx="2951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89" name="Freeform 23789"/>
          <p:cNvSpPr/>
          <p:nvPr/>
        </p:nvSpPr>
        <p:spPr>
          <a:xfrm>
            <a:off x="1649874" y="1726383"/>
            <a:ext cx="4016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90" name="Freeform 23790"/>
          <p:cNvSpPr/>
          <p:nvPr/>
        </p:nvSpPr>
        <p:spPr>
          <a:xfrm>
            <a:off x="1701363" y="1701694"/>
            <a:ext cx="1065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91" name="Freeform 23791"/>
          <p:cNvSpPr/>
          <p:nvPr/>
        </p:nvSpPr>
        <p:spPr>
          <a:xfrm>
            <a:off x="1721448" y="1712667"/>
            <a:ext cx="3373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92" name="Freeform 23792"/>
          <p:cNvSpPr/>
          <p:nvPr/>
        </p:nvSpPr>
        <p:spPr>
          <a:xfrm>
            <a:off x="1758399" y="1727754"/>
            <a:ext cx="5026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93" name="Freeform 23793"/>
          <p:cNvSpPr/>
          <p:nvPr/>
        </p:nvSpPr>
        <p:spPr>
          <a:xfrm>
            <a:off x="1841291" y="1726383"/>
            <a:ext cx="5515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94" name="Freeform 23794"/>
          <p:cNvSpPr/>
          <p:nvPr/>
        </p:nvSpPr>
        <p:spPr>
          <a:xfrm>
            <a:off x="1903210" y="1693464"/>
            <a:ext cx="34732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95" name="Freeform 23795"/>
          <p:cNvSpPr/>
          <p:nvPr/>
        </p:nvSpPr>
        <p:spPr>
          <a:xfrm>
            <a:off x="1960358" y="1700322"/>
            <a:ext cx="76122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96" name="Freeform 23796"/>
          <p:cNvSpPr/>
          <p:nvPr/>
        </p:nvSpPr>
        <p:spPr>
          <a:xfrm>
            <a:off x="2043805" y="1726383"/>
            <a:ext cx="78009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97" name="Freeform 23797"/>
          <p:cNvSpPr/>
          <p:nvPr/>
        </p:nvSpPr>
        <p:spPr>
          <a:xfrm>
            <a:off x="2136128" y="1726383"/>
            <a:ext cx="5104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98" name="Freeform 23798"/>
          <p:cNvSpPr/>
          <p:nvPr/>
        </p:nvSpPr>
        <p:spPr>
          <a:xfrm>
            <a:off x="2200711" y="1726383"/>
            <a:ext cx="2951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99" name="Freeform 23799"/>
          <p:cNvSpPr/>
          <p:nvPr/>
        </p:nvSpPr>
        <p:spPr>
          <a:xfrm>
            <a:off x="2237108" y="1701694"/>
            <a:ext cx="1065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00" name="Freeform 23800"/>
          <p:cNvSpPr/>
          <p:nvPr/>
        </p:nvSpPr>
        <p:spPr>
          <a:xfrm>
            <a:off x="2260966" y="1726154"/>
            <a:ext cx="46494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01" name="Freeform 23801"/>
          <p:cNvSpPr/>
          <p:nvPr/>
        </p:nvSpPr>
        <p:spPr>
          <a:xfrm>
            <a:off x="2314340" y="1726383"/>
            <a:ext cx="4416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02" name="Freeform 23802"/>
          <p:cNvSpPr/>
          <p:nvPr/>
        </p:nvSpPr>
        <p:spPr>
          <a:xfrm>
            <a:off x="2400450" y="1701694"/>
            <a:ext cx="1065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03" name="Freeform 23803"/>
          <p:cNvSpPr/>
          <p:nvPr/>
        </p:nvSpPr>
        <p:spPr>
          <a:xfrm>
            <a:off x="2422643" y="1726383"/>
            <a:ext cx="4016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04" name="Freeform 23804"/>
          <p:cNvSpPr/>
          <p:nvPr/>
        </p:nvSpPr>
        <p:spPr>
          <a:xfrm>
            <a:off x="2500098" y="1726383"/>
            <a:ext cx="55372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05" name="Freeform 23805"/>
          <p:cNvSpPr/>
          <p:nvPr/>
        </p:nvSpPr>
        <p:spPr>
          <a:xfrm>
            <a:off x="2568120" y="1726383"/>
            <a:ext cx="2951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06" name="Freeform 23806"/>
          <p:cNvSpPr/>
          <p:nvPr/>
        </p:nvSpPr>
        <p:spPr>
          <a:xfrm>
            <a:off x="2599879" y="1726383"/>
            <a:ext cx="5515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07" name="Freeform 23807"/>
          <p:cNvSpPr/>
          <p:nvPr/>
        </p:nvSpPr>
        <p:spPr>
          <a:xfrm>
            <a:off x="2668234" y="1727754"/>
            <a:ext cx="45052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08" name="Freeform 23808"/>
          <p:cNvSpPr/>
          <p:nvPr/>
        </p:nvSpPr>
        <p:spPr>
          <a:xfrm>
            <a:off x="2726269" y="1694836"/>
            <a:ext cx="55372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09" name="Freeform 23809"/>
          <p:cNvSpPr/>
          <p:nvPr/>
        </p:nvSpPr>
        <p:spPr>
          <a:xfrm>
            <a:off x="2817040" y="1712667"/>
            <a:ext cx="3373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10" name="Freeform 23810"/>
          <p:cNvSpPr/>
          <p:nvPr/>
        </p:nvSpPr>
        <p:spPr>
          <a:xfrm>
            <a:off x="2857542" y="1726383"/>
            <a:ext cx="5515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11" name="Freeform 23811"/>
          <p:cNvSpPr/>
          <p:nvPr/>
        </p:nvSpPr>
        <p:spPr>
          <a:xfrm>
            <a:off x="2949200" y="1726383"/>
            <a:ext cx="5515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12" name="Freeform 23812"/>
          <p:cNvSpPr/>
          <p:nvPr/>
        </p:nvSpPr>
        <p:spPr>
          <a:xfrm>
            <a:off x="3011120" y="1693464"/>
            <a:ext cx="34732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13" name="Freeform 23813"/>
          <p:cNvSpPr/>
          <p:nvPr/>
        </p:nvSpPr>
        <p:spPr>
          <a:xfrm>
            <a:off x="3041879" y="1693464"/>
            <a:ext cx="34732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14" name="Freeform 23814"/>
          <p:cNvSpPr/>
          <p:nvPr/>
        </p:nvSpPr>
        <p:spPr>
          <a:xfrm>
            <a:off x="3078387" y="1726383"/>
            <a:ext cx="5104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15" name="Freeform 23815"/>
          <p:cNvSpPr/>
          <p:nvPr/>
        </p:nvSpPr>
        <p:spPr>
          <a:xfrm>
            <a:off x="3142970" y="1726383"/>
            <a:ext cx="2951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16" name="Freeform 23816"/>
          <p:cNvSpPr/>
          <p:nvPr/>
        </p:nvSpPr>
        <p:spPr>
          <a:xfrm>
            <a:off x="694029" y="185409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17" name="Freeform 23817"/>
          <p:cNvSpPr/>
          <p:nvPr/>
        </p:nvSpPr>
        <p:spPr>
          <a:xfrm>
            <a:off x="714832" y="186506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18" name="Freeform 23818"/>
          <p:cNvSpPr/>
          <p:nvPr/>
        </p:nvSpPr>
        <p:spPr>
          <a:xfrm>
            <a:off x="754951" y="187878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19" name="Freeform 23819"/>
          <p:cNvSpPr/>
          <p:nvPr/>
        </p:nvSpPr>
        <p:spPr>
          <a:xfrm>
            <a:off x="841533" y="187878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20" name="Freeform 23820"/>
          <p:cNvSpPr/>
          <p:nvPr/>
        </p:nvSpPr>
        <p:spPr>
          <a:xfrm>
            <a:off x="888053" y="186506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21" name="Freeform 23821"/>
          <p:cNvSpPr/>
          <p:nvPr/>
        </p:nvSpPr>
        <p:spPr>
          <a:xfrm>
            <a:off x="932630" y="188015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22" name="Freeform 23822"/>
          <p:cNvSpPr/>
          <p:nvPr/>
        </p:nvSpPr>
        <p:spPr>
          <a:xfrm>
            <a:off x="992524" y="184723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23" name="Freeform 23823"/>
          <p:cNvSpPr/>
          <p:nvPr/>
        </p:nvSpPr>
        <p:spPr>
          <a:xfrm>
            <a:off x="1063275" y="18787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24" name="Freeform 23824"/>
          <p:cNvSpPr/>
          <p:nvPr/>
        </p:nvSpPr>
        <p:spPr>
          <a:xfrm>
            <a:off x="1128998" y="187878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25" name="Freeform 23825"/>
          <p:cNvSpPr/>
          <p:nvPr/>
        </p:nvSpPr>
        <p:spPr>
          <a:xfrm>
            <a:off x="1186491" y="186506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26" name="Freeform 23826"/>
          <p:cNvSpPr/>
          <p:nvPr/>
        </p:nvSpPr>
        <p:spPr>
          <a:xfrm>
            <a:off x="1226610" y="187878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27" name="Freeform 23827"/>
          <p:cNvSpPr/>
          <p:nvPr/>
        </p:nvSpPr>
        <p:spPr>
          <a:xfrm>
            <a:off x="1314907" y="187878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28" name="Freeform 23828"/>
          <p:cNvSpPr/>
          <p:nvPr/>
        </p:nvSpPr>
        <p:spPr>
          <a:xfrm>
            <a:off x="1412748" y="1876725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29" name="Freeform 23829"/>
          <p:cNvSpPr/>
          <p:nvPr/>
        </p:nvSpPr>
        <p:spPr>
          <a:xfrm>
            <a:off x="1458125" y="1850665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30" name="Freeform 23830"/>
          <p:cNvSpPr/>
          <p:nvPr/>
        </p:nvSpPr>
        <p:spPr>
          <a:xfrm>
            <a:off x="1487271" y="1876725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31" name="Freeform 23831"/>
          <p:cNvSpPr/>
          <p:nvPr/>
        </p:nvSpPr>
        <p:spPr>
          <a:xfrm>
            <a:off x="1544078" y="1847236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32" name="Freeform 23832"/>
          <p:cNvSpPr/>
          <p:nvPr/>
        </p:nvSpPr>
        <p:spPr>
          <a:xfrm>
            <a:off x="1648320" y="1876725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33" name="Freeform 23833"/>
          <p:cNvSpPr/>
          <p:nvPr/>
        </p:nvSpPr>
        <p:spPr>
          <a:xfrm>
            <a:off x="1703070" y="1876725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34" name="Freeform 23834"/>
          <p:cNvSpPr/>
          <p:nvPr/>
        </p:nvSpPr>
        <p:spPr>
          <a:xfrm>
            <a:off x="1775078" y="1847236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35" name="Freeform 23835"/>
          <p:cNvSpPr/>
          <p:nvPr/>
        </p:nvSpPr>
        <p:spPr>
          <a:xfrm>
            <a:off x="1804797" y="1847236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36" name="Freeform 23836"/>
          <p:cNvSpPr/>
          <p:nvPr/>
        </p:nvSpPr>
        <p:spPr>
          <a:xfrm>
            <a:off x="1832571" y="1876725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37" name="Freeform 23837"/>
          <p:cNvSpPr/>
          <p:nvPr/>
        </p:nvSpPr>
        <p:spPr>
          <a:xfrm>
            <a:off x="1897837" y="1876725"/>
            <a:ext cx="60350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38" name="Freeform 23838"/>
          <p:cNvSpPr/>
          <p:nvPr/>
        </p:nvSpPr>
        <p:spPr>
          <a:xfrm>
            <a:off x="1970760" y="1850665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39" name="Freeform 23839"/>
          <p:cNvSpPr/>
          <p:nvPr/>
        </p:nvSpPr>
        <p:spPr>
          <a:xfrm>
            <a:off x="1998878" y="1876725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40" name="Freeform 23840"/>
          <p:cNvSpPr/>
          <p:nvPr/>
        </p:nvSpPr>
        <p:spPr>
          <a:xfrm>
            <a:off x="2063229" y="1847236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41" name="Freeform 23841"/>
          <p:cNvSpPr/>
          <p:nvPr/>
        </p:nvSpPr>
        <p:spPr>
          <a:xfrm>
            <a:off x="2131352" y="1876725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42" name="Freeform 23842"/>
          <p:cNvSpPr/>
          <p:nvPr/>
        </p:nvSpPr>
        <p:spPr>
          <a:xfrm>
            <a:off x="2191702" y="1878097"/>
            <a:ext cx="65379" cy="55549"/>
          </a:xfrm>
          <a:custGeom>
            <a:avLst/>
            <a:gdLst/>
            <a:ahLst/>
            <a:cxnLst/>
            <a:rect l="0" t="0" r="0" b="0"/>
            <a:pathLst>
              <a:path w="7264400" h="6172200">
                <a:moveTo>
                  <a:pt x="0" y="6172200"/>
                </a:moveTo>
                <a:lnTo>
                  <a:pt x="2222500" y="6172200"/>
                </a:lnTo>
                <a:lnTo>
                  <a:pt x="3670300" y="4114800"/>
                </a:lnTo>
                <a:lnTo>
                  <a:pt x="5016500" y="6172200"/>
                </a:lnTo>
                <a:lnTo>
                  <a:pt x="7264400" y="6172200"/>
                </a:lnTo>
                <a:lnTo>
                  <a:pt x="4889500" y="2870200"/>
                </a:lnTo>
                <a:lnTo>
                  <a:pt x="6896100" y="0"/>
                </a:lnTo>
                <a:lnTo>
                  <a:pt x="4775200" y="0"/>
                </a:lnTo>
                <a:lnTo>
                  <a:pt x="3721100" y="1676400"/>
                </a:lnTo>
                <a:lnTo>
                  <a:pt x="2628900" y="0"/>
                </a:lnTo>
                <a:lnTo>
                  <a:pt x="381000" y="0"/>
                </a:lnTo>
                <a:lnTo>
                  <a:pt x="2438400" y="2870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43" name="Freeform 23843"/>
          <p:cNvSpPr/>
          <p:nvPr/>
        </p:nvSpPr>
        <p:spPr>
          <a:xfrm>
            <a:off x="2263825" y="1876725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44" name="Freeform 23844"/>
          <p:cNvSpPr/>
          <p:nvPr/>
        </p:nvSpPr>
        <p:spPr>
          <a:xfrm>
            <a:off x="2332520" y="1876725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45" name="Freeform 23845"/>
          <p:cNvSpPr/>
          <p:nvPr/>
        </p:nvSpPr>
        <p:spPr>
          <a:xfrm>
            <a:off x="2399842" y="1876725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46" name="Freeform 23846"/>
          <p:cNvSpPr/>
          <p:nvPr/>
        </p:nvSpPr>
        <p:spPr>
          <a:xfrm>
            <a:off x="2445219" y="1850665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47" name="Freeform 23847"/>
          <p:cNvSpPr/>
          <p:nvPr/>
        </p:nvSpPr>
        <p:spPr>
          <a:xfrm>
            <a:off x="2474366" y="1876725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48" name="Freeform 23848"/>
          <p:cNvSpPr/>
          <p:nvPr/>
        </p:nvSpPr>
        <p:spPr>
          <a:xfrm>
            <a:off x="2541689" y="1876725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49" name="Freeform 23849"/>
          <p:cNvSpPr/>
          <p:nvPr/>
        </p:nvSpPr>
        <p:spPr>
          <a:xfrm>
            <a:off x="2605582" y="1876725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50" name="Freeform 23850"/>
          <p:cNvSpPr/>
          <p:nvPr/>
        </p:nvSpPr>
        <p:spPr>
          <a:xfrm>
            <a:off x="2660675" y="1876725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51" name="Freeform 23851"/>
          <p:cNvSpPr/>
          <p:nvPr/>
        </p:nvSpPr>
        <p:spPr>
          <a:xfrm>
            <a:off x="2761488" y="1880154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52" name="Freeform 23852"/>
          <p:cNvSpPr/>
          <p:nvPr/>
        </p:nvSpPr>
        <p:spPr>
          <a:xfrm>
            <a:off x="2850642" y="184723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53" name="Freeform 23853"/>
          <p:cNvSpPr/>
          <p:nvPr/>
        </p:nvSpPr>
        <p:spPr>
          <a:xfrm>
            <a:off x="2911449" y="18787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54" name="Freeform 23854"/>
          <p:cNvSpPr/>
          <p:nvPr/>
        </p:nvSpPr>
        <p:spPr>
          <a:xfrm>
            <a:off x="2971114" y="186506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55" name="Freeform 23855"/>
          <p:cNvSpPr/>
          <p:nvPr/>
        </p:nvSpPr>
        <p:spPr>
          <a:xfrm>
            <a:off x="3015691" y="184723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56" name="Freeform 23856"/>
          <p:cNvSpPr/>
          <p:nvPr/>
        </p:nvSpPr>
        <p:spPr>
          <a:xfrm>
            <a:off x="3076498" y="187878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57" name="Freeform 23857"/>
          <p:cNvSpPr/>
          <p:nvPr/>
        </p:nvSpPr>
        <p:spPr>
          <a:xfrm>
            <a:off x="3143135" y="187878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58" name="Freeform 23858"/>
          <p:cNvSpPr/>
          <p:nvPr/>
        </p:nvSpPr>
        <p:spPr>
          <a:xfrm>
            <a:off x="687400" y="201742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59" name="Freeform 23859"/>
          <p:cNvSpPr/>
          <p:nvPr/>
        </p:nvSpPr>
        <p:spPr>
          <a:xfrm>
            <a:off x="732091" y="1999598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60" name="Freeform 23860"/>
          <p:cNvSpPr/>
          <p:nvPr/>
        </p:nvSpPr>
        <p:spPr>
          <a:xfrm>
            <a:off x="793013" y="203114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61" name="Freeform 23861"/>
          <p:cNvSpPr/>
          <p:nvPr/>
        </p:nvSpPr>
        <p:spPr>
          <a:xfrm>
            <a:off x="853020" y="2032516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62" name="Freeform 23862"/>
          <p:cNvSpPr/>
          <p:nvPr/>
        </p:nvSpPr>
        <p:spPr>
          <a:xfrm>
            <a:off x="912799" y="2005084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63" name="Freeform 23863"/>
          <p:cNvSpPr/>
          <p:nvPr/>
        </p:nvSpPr>
        <p:spPr>
          <a:xfrm>
            <a:off x="944803" y="203114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64" name="Freeform 23864"/>
          <p:cNvSpPr/>
          <p:nvPr/>
        </p:nvSpPr>
        <p:spPr>
          <a:xfrm>
            <a:off x="977756" y="2031144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65" name="Freeform 23865"/>
          <p:cNvSpPr/>
          <p:nvPr/>
        </p:nvSpPr>
        <p:spPr>
          <a:xfrm>
            <a:off x="1079597" y="203114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66" name="Freeform 23866"/>
          <p:cNvSpPr/>
          <p:nvPr/>
        </p:nvSpPr>
        <p:spPr>
          <a:xfrm>
            <a:off x="1126232" y="201742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67" name="Freeform 23867"/>
          <p:cNvSpPr/>
          <p:nvPr/>
        </p:nvSpPr>
        <p:spPr>
          <a:xfrm>
            <a:off x="1170923" y="203251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68" name="Freeform 23868"/>
          <p:cNvSpPr/>
          <p:nvPr/>
        </p:nvSpPr>
        <p:spPr>
          <a:xfrm>
            <a:off x="1230931" y="199959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69" name="Freeform 23869"/>
          <p:cNvSpPr/>
          <p:nvPr/>
        </p:nvSpPr>
        <p:spPr>
          <a:xfrm>
            <a:off x="1298139" y="2032516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70" name="Freeform 23870"/>
          <p:cNvSpPr/>
          <p:nvPr/>
        </p:nvSpPr>
        <p:spPr>
          <a:xfrm>
            <a:off x="1359747" y="20064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71" name="Freeform 23871"/>
          <p:cNvSpPr/>
          <p:nvPr/>
        </p:nvSpPr>
        <p:spPr>
          <a:xfrm>
            <a:off x="1386721" y="203114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72" name="Freeform 23872"/>
          <p:cNvSpPr/>
          <p:nvPr/>
        </p:nvSpPr>
        <p:spPr>
          <a:xfrm>
            <a:off x="1448215" y="2031144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73" name="Freeform 23873"/>
          <p:cNvSpPr/>
          <p:nvPr/>
        </p:nvSpPr>
        <p:spPr>
          <a:xfrm>
            <a:off x="1560800" y="20064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74" name="Freeform 23874"/>
          <p:cNvSpPr/>
          <p:nvPr/>
        </p:nvSpPr>
        <p:spPr>
          <a:xfrm>
            <a:off x="1587775" y="203114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75" name="Freeform 23875"/>
          <p:cNvSpPr/>
          <p:nvPr/>
        </p:nvSpPr>
        <p:spPr>
          <a:xfrm>
            <a:off x="1683673" y="2005084"/>
            <a:ext cx="107899" cy="80924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76" name="Freeform 23876"/>
          <p:cNvSpPr/>
          <p:nvPr/>
        </p:nvSpPr>
        <p:spPr>
          <a:xfrm>
            <a:off x="1792978" y="203114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77" name="Freeform 23877"/>
          <p:cNvSpPr/>
          <p:nvPr/>
        </p:nvSpPr>
        <p:spPr>
          <a:xfrm>
            <a:off x="1850699" y="2031144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78" name="Freeform 23878"/>
          <p:cNvSpPr/>
          <p:nvPr/>
        </p:nvSpPr>
        <p:spPr>
          <a:xfrm>
            <a:off x="1903963" y="1999598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79" name="Freeform 23879"/>
          <p:cNvSpPr/>
          <p:nvPr/>
        </p:nvSpPr>
        <p:spPr>
          <a:xfrm>
            <a:off x="1967628" y="2006456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80" name="Freeform 23880"/>
          <p:cNvSpPr/>
          <p:nvPr/>
        </p:nvSpPr>
        <p:spPr>
          <a:xfrm>
            <a:off x="1994603" y="203114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81" name="Freeform 23881"/>
          <p:cNvSpPr/>
          <p:nvPr/>
        </p:nvSpPr>
        <p:spPr>
          <a:xfrm>
            <a:off x="2056096" y="2031144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82" name="Freeform 23882"/>
          <p:cNvSpPr/>
          <p:nvPr/>
        </p:nvSpPr>
        <p:spPr>
          <a:xfrm>
            <a:off x="2122162" y="2017428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83" name="Freeform 23883"/>
          <p:cNvSpPr/>
          <p:nvPr/>
        </p:nvSpPr>
        <p:spPr>
          <a:xfrm>
            <a:off x="2164110" y="203114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84" name="Freeform 23884"/>
          <p:cNvSpPr/>
          <p:nvPr/>
        </p:nvSpPr>
        <p:spPr>
          <a:xfrm>
            <a:off x="2234176" y="203114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85" name="Freeform 23885"/>
          <p:cNvSpPr/>
          <p:nvPr/>
        </p:nvSpPr>
        <p:spPr>
          <a:xfrm>
            <a:off x="2297612" y="2075150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86" name="Freeform 23886"/>
          <p:cNvSpPr/>
          <p:nvPr/>
        </p:nvSpPr>
        <p:spPr>
          <a:xfrm>
            <a:off x="2371793" y="2005084"/>
            <a:ext cx="69380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87" name="Freeform 23887"/>
          <p:cNvSpPr/>
          <p:nvPr/>
        </p:nvSpPr>
        <p:spPr>
          <a:xfrm>
            <a:off x="2456489" y="2074350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88" name="Freeform 23888"/>
          <p:cNvSpPr/>
          <p:nvPr/>
        </p:nvSpPr>
        <p:spPr>
          <a:xfrm>
            <a:off x="2484150" y="2003027"/>
            <a:ext cx="72123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89" name="Freeform 23889"/>
          <p:cNvSpPr/>
          <p:nvPr/>
        </p:nvSpPr>
        <p:spPr>
          <a:xfrm>
            <a:off x="2568961" y="2074350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90" name="Freeform 23890"/>
          <p:cNvSpPr/>
          <p:nvPr/>
        </p:nvSpPr>
        <p:spPr>
          <a:xfrm>
            <a:off x="2598564" y="2075150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91" name="Freeform 23891"/>
          <p:cNvSpPr/>
          <p:nvPr/>
        </p:nvSpPr>
        <p:spPr>
          <a:xfrm>
            <a:off x="2668402" y="203114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92" name="Freeform 23892"/>
          <p:cNvSpPr/>
          <p:nvPr/>
        </p:nvSpPr>
        <p:spPr>
          <a:xfrm>
            <a:off x="2739382" y="203114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93" name="Freeform 23893"/>
          <p:cNvSpPr/>
          <p:nvPr/>
        </p:nvSpPr>
        <p:spPr>
          <a:xfrm>
            <a:off x="2814249" y="203114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94" name="Freeform 23894"/>
          <p:cNvSpPr/>
          <p:nvPr/>
        </p:nvSpPr>
        <p:spPr>
          <a:xfrm>
            <a:off x="2876427" y="199959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95" name="Freeform 23895"/>
          <p:cNvSpPr/>
          <p:nvPr/>
        </p:nvSpPr>
        <p:spPr>
          <a:xfrm>
            <a:off x="2946722" y="2031144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96" name="Freeform 23896"/>
          <p:cNvSpPr/>
          <p:nvPr/>
        </p:nvSpPr>
        <p:spPr>
          <a:xfrm>
            <a:off x="2979663" y="2031144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97" name="Freeform 23897"/>
          <p:cNvSpPr/>
          <p:nvPr/>
        </p:nvSpPr>
        <p:spPr>
          <a:xfrm>
            <a:off x="3047558" y="2031144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98" name="Freeform 23898"/>
          <p:cNvSpPr/>
          <p:nvPr/>
        </p:nvSpPr>
        <p:spPr>
          <a:xfrm>
            <a:off x="3106079" y="199959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99" name="Freeform 23899"/>
          <p:cNvSpPr/>
          <p:nvPr/>
        </p:nvSpPr>
        <p:spPr>
          <a:xfrm>
            <a:off x="694029" y="215881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00" name="Freeform 23900"/>
          <p:cNvSpPr/>
          <p:nvPr/>
        </p:nvSpPr>
        <p:spPr>
          <a:xfrm>
            <a:off x="720890" y="218350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01" name="Freeform 23901"/>
          <p:cNvSpPr/>
          <p:nvPr/>
        </p:nvSpPr>
        <p:spPr>
          <a:xfrm>
            <a:off x="811301" y="2181449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02" name="Freeform 23902"/>
          <p:cNvSpPr/>
          <p:nvPr/>
        </p:nvSpPr>
        <p:spPr>
          <a:xfrm>
            <a:off x="877252" y="2182821"/>
            <a:ext cx="63093" cy="55549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03" name="Freeform 23903"/>
          <p:cNvSpPr/>
          <p:nvPr/>
        </p:nvSpPr>
        <p:spPr>
          <a:xfrm>
            <a:off x="944918" y="2181449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04" name="Freeform 23904"/>
          <p:cNvSpPr/>
          <p:nvPr/>
        </p:nvSpPr>
        <p:spPr>
          <a:xfrm>
            <a:off x="1012240" y="2181449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05" name="Freeform 23905"/>
          <p:cNvSpPr/>
          <p:nvPr/>
        </p:nvSpPr>
        <p:spPr>
          <a:xfrm>
            <a:off x="1089393" y="2157446"/>
            <a:ext cx="59207" cy="80924"/>
          </a:xfrm>
          <a:custGeom>
            <a:avLst/>
            <a:gdLst/>
            <a:ahLst/>
            <a:cxnLst/>
            <a:rect l="0" t="0" r="0" b="0"/>
            <a:pathLst>
              <a:path w="6578600" h="8991600">
                <a:moveTo>
                  <a:pt x="762000" y="8991600"/>
                </a:moveTo>
                <a:lnTo>
                  <a:pt x="2984500" y="8991600"/>
                </a:lnTo>
                <a:lnTo>
                  <a:pt x="6578600" y="1676400"/>
                </a:lnTo>
                <a:lnTo>
                  <a:pt x="6578600" y="0"/>
                </a:lnTo>
                <a:lnTo>
                  <a:pt x="0" y="0"/>
                </a:lnTo>
                <a:lnTo>
                  <a:pt x="0" y="1752600"/>
                </a:lnTo>
                <a:lnTo>
                  <a:pt x="4445000" y="1752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06" name="Freeform 23906"/>
          <p:cNvSpPr/>
          <p:nvPr/>
        </p:nvSpPr>
        <p:spPr>
          <a:xfrm>
            <a:off x="1156487" y="2157446"/>
            <a:ext cx="58178" cy="82296"/>
          </a:xfrm>
          <a:custGeom>
            <a:avLst/>
            <a:gdLst/>
            <a:ahLst/>
            <a:cxnLst/>
            <a:rect l="0" t="0" r="0" b="0"/>
            <a:pathLst>
              <a:path w="6464300" h="9144000">
                <a:moveTo>
                  <a:pt x="6159500" y="0"/>
                </a:moveTo>
                <a:lnTo>
                  <a:pt x="723900" y="0"/>
                </a:lnTo>
                <a:lnTo>
                  <a:pt x="622300" y="4965700"/>
                </a:lnTo>
                <a:cubicBezTo>
                  <a:pt x="1219200" y="4762500"/>
                  <a:pt x="1866900" y="4635500"/>
                  <a:pt x="2489200" y="4635500"/>
                </a:cubicBezTo>
                <a:cubicBezTo>
                  <a:pt x="3479800" y="4635500"/>
                  <a:pt x="4559300" y="4940300"/>
                  <a:pt x="4559300" y="6121400"/>
                </a:cubicBezTo>
                <a:cubicBezTo>
                  <a:pt x="4559300" y="6896100"/>
                  <a:pt x="4038600" y="7467600"/>
                  <a:pt x="3225800" y="7467600"/>
                </a:cubicBezTo>
                <a:cubicBezTo>
                  <a:pt x="2565400" y="7467600"/>
                  <a:pt x="2095500" y="7035800"/>
                  <a:pt x="1993900" y="6388100"/>
                </a:cubicBezTo>
                <a:lnTo>
                  <a:pt x="0" y="6845300"/>
                </a:lnTo>
                <a:cubicBezTo>
                  <a:pt x="393700" y="8369300"/>
                  <a:pt x="1485900" y="9144000"/>
                  <a:pt x="3035300" y="9144000"/>
                </a:cubicBezTo>
                <a:cubicBezTo>
                  <a:pt x="5003800" y="9144000"/>
                  <a:pt x="6464300" y="7962900"/>
                  <a:pt x="6464300" y="5930900"/>
                </a:cubicBezTo>
                <a:cubicBezTo>
                  <a:pt x="6464300" y="4089400"/>
                  <a:pt x="5168900" y="2959100"/>
                  <a:pt x="3352800" y="2959100"/>
                </a:cubicBezTo>
                <a:cubicBezTo>
                  <a:pt x="3009900" y="2959100"/>
                  <a:pt x="2768600" y="2984500"/>
                  <a:pt x="2552700" y="3060700"/>
                </a:cubicBezTo>
                <a:lnTo>
                  <a:pt x="2590800" y="1676400"/>
                </a:lnTo>
                <a:lnTo>
                  <a:pt x="6159500" y="1676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07" name="Freeform 23907"/>
          <p:cNvSpPr/>
          <p:nvPr/>
        </p:nvSpPr>
        <p:spPr>
          <a:xfrm>
            <a:off x="1257300" y="2181449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08" name="Freeform 23908"/>
          <p:cNvSpPr/>
          <p:nvPr/>
        </p:nvSpPr>
        <p:spPr>
          <a:xfrm>
            <a:off x="1312964" y="215538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09" name="Freeform 23909"/>
          <p:cNvSpPr/>
          <p:nvPr/>
        </p:nvSpPr>
        <p:spPr>
          <a:xfrm>
            <a:off x="1338452" y="2166361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10" name="Freeform 23910"/>
          <p:cNvSpPr/>
          <p:nvPr/>
        </p:nvSpPr>
        <p:spPr>
          <a:xfrm>
            <a:off x="1389202" y="2155389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11" name="Freeform 23911"/>
          <p:cNvSpPr/>
          <p:nvPr/>
        </p:nvSpPr>
        <p:spPr>
          <a:xfrm>
            <a:off x="1418348" y="2181449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12" name="Freeform 23912"/>
          <p:cNvSpPr/>
          <p:nvPr/>
        </p:nvSpPr>
        <p:spPr>
          <a:xfrm>
            <a:off x="1482356" y="2181449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13" name="Freeform 23913"/>
          <p:cNvSpPr/>
          <p:nvPr/>
        </p:nvSpPr>
        <p:spPr>
          <a:xfrm>
            <a:off x="1568310" y="2181449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14" name="Freeform 23914"/>
          <p:cNvSpPr/>
          <p:nvPr/>
        </p:nvSpPr>
        <p:spPr>
          <a:xfrm>
            <a:off x="1630718" y="2181449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15" name="Freeform 23915"/>
          <p:cNvSpPr/>
          <p:nvPr/>
        </p:nvSpPr>
        <p:spPr>
          <a:xfrm>
            <a:off x="1687525" y="2181449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16" name="Freeform 23916"/>
          <p:cNvSpPr/>
          <p:nvPr/>
        </p:nvSpPr>
        <p:spPr>
          <a:xfrm>
            <a:off x="1729930" y="2181449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17" name="Freeform 23917"/>
          <p:cNvSpPr/>
          <p:nvPr/>
        </p:nvSpPr>
        <p:spPr>
          <a:xfrm>
            <a:off x="1798396" y="2181449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18" name="Freeform 23918"/>
          <p:cNvSpPr/>
          <p:nvPr/>
        </p:nvSpPr>
        <p:spPr>
          <a:xfrm>
            <a:off x="1851317" y="2181449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19" name="Freeform 23919"/>
          <p:cNvSpPr/>
          <p:nvPr/>
        </p:nvSpPr>
        <p:spPr>
          <a:xfrm>
            <a:off x="1934641" y="2166361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20" name="Freeform 23920"/>
          <p:cNvSpPr/>
          <p:nvPr/>
        </p:nvSpPr>
        <p:spPr>
          <a:xfrm>
            <a:off x="1986533" y="2151960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21" name="Freeform 23921"/>
          <p:cNvSpPr/>
          <p:nvPr/>
        </p:nvSpPr>
        <p:spPr>
          <a:xfrm>
            <a:off x="2050427" y="2181449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22" name="Freeform 23922"/>
          <p:cNvSpPr/>
          <p:nvPr/>
        </p:nvSpPr>
        <p:spPr>
          <a:xfrm>
            <a:off x="2148154" y="2181449"/>
            <a:ext cx="60350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23" name="Freeform 23923"/>
          <p:cNvSpPr/>
          <p:nvPr/>
        </p:nvSpPr>
        <p:spPr>
          <a:xfrm>
            <a:off x="2222449" y="2151960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24" name="Freeform 23924"/>
          <p:cNvSpPr/>
          <p:nvPr/>
        </p:nvSpPr>
        <p:spPr>
          <a:xfrm>
            <a:off x="2249881" y="2181449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25" name="Freeform 23925"/>
          <p:cNvSpPr/>
          <p:nvPr/>
        </p:nvSpPr>
        <p:spPr>
          <a:xfrm>
            <a:off x="2323261" y="215196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26" name="Freeform 23926"/>
          <p:cNvSpPr/>
          <p:nvPr/>
        </p:nvSpPr>
        <p:spPr>
          <a:xfrm>
            <a:off x="2391956" y="2181449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27" name="Freeform 23927"/>
          <p:cNvSpPr/>
          <p:nvPr/>
        </p:nvSpPr>
        <p:spPr>
          <a:xfrm>
            <a:off x="2462822" y="2226712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28" name="Freeform 23928"/>
          <p:cNvSpPr/>
          <p:nvPr/>
        </p:nvSpPr>
        <p:spPr>
          <a:xfrm>
            <a:off x="2521115" y="2155389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29" name="Freeform 23929"/>
          <p:cNvSpPr/>
          <p:nvPr/>
        </p:nvSpPr>
        <p:spPr>
          <a:xfrm>
            <a:off x="2580551" y="216979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30" name="Freeform 23930"/>
          <p:cNvSpPr/>
          <p:nvPr/>
        </p:nvSpPr>
        <p:spPr>
          <a:xfrm>
            <a:off x="2625128" y="218487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31" name="Freeform 23931"/>
          <p:cNvSpPr/>
          <p:nvPr/>
        </p:nvSpPr>
        <p:spPr>
          <a:xfrm>
            <a:off x="2685021" y="215196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32" name="Freeform 23932"/>
          <p:cNvSpPr/>
          <p:nvPr/>
        </p:nvSpPr>
        <p:spPr>
          <a:xfrm>
            <a:off x="2755773" y="218350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33" name="Freeform 23933"/>
          <p:cNvSpPr/>
          <p:nvPr/>
        </p:nvSpPr>
        <p:spPr>
          <a:xfrm>
            <a:off x="2821495" y="218350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34" name="Freeform 23934"/>
          <p:cNvSpPr/>
          <p:nvPr/>
        </p:nvSpPr>
        <p:spPr>
          <a:xfrm>
            <a:off x="2878988" y="216979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35" name="Freeform 23935"/>
          <p:cNvSpPr/>
          <p:nvPr/>
        </p:nvSpPr>
        <p:spPr>
          <a:xfrm>
            <a:off x="2919107" y="218350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36" name="Freeform 23936"/>
          <p:cNvSpPr/>
          <p:nvPr/>
        </p:nvSpPr>
        <p:spPr>
          <a:xfrm>
            <a:off x="3000032" y="218327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37" name="Freeform 23937"/>
          <p:cNvSpPr/>
          <p:nvPr/>
        </p:nvSpPr>
        <p:spPr>
          <a:xfrm>
            <a:off x="3055124" y="218350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38" name="Freeform 23938"/>
          <p:cNvSpPr/>
          <p:nvPr/>
        </p:nvSpPr>
        <p:spPr>
          <a:xfrm>
            <a:off x="3116618" y="218350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39" name="Freeform 23939"/>
          <p:cNvSpPr/>
          <p:nvPr/>
        </p:nvSpPr>
        <p:spPr>
          <a:xfrm>
            <a:off x="691286" y="233564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40" name="Freeform 23940"/>
          <p:cNvSpPr/>
          <p:nvPr/>
        </p:nvSpPr>
        <p:spPr>
          <a:xfrm>
            <a:off x="749122" y="2304322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41" name="Freeform 23941"/>
          <p:cNvSpPr/>
          <p:nvPr/>
        </p:nvSpPr>
        <p:spPr>
          <a:xfrm>
            <a:off x="809929" y="233586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42" name="Freeform 23942"/>
          <p:cNvSpPr/>
          <p:nvPr/>
        </p:nvSpPr>
        <p:spPr>
          <a:xfrm>
            <a:off x="877709" y="233586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43" name="Freeform 23943"/>
          <p:cNvSpPr/>
          <p:nvPr/>
        </p:nvSpPr>
        <p:spPr>
          <a:xfrm>
            <a:off x="943775" y="233586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44" name="Freeform 23944"/>
          <p:cNvSpPr/>
          <p:nvPr/>
        </p:nvSpPr>
        <p:spPr>
          <a:xfrm>
            <a:off x="994181" y="233586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45" name="Freeform 23945"/>
          <p:cNvSpPr/>
          <p:nvPr/>
        </p:nvSpPr>
        <p:spPr>
          <a:xfrm>
            <a:off x="1088867" y="2302950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46" name="Freeform 23946"/>
          <p:cNvSpPr/>
          <p:nvPr/>
        </p:nvSpPr>
        <p:spPr>
          <a:xfrm>
            <a:off x="1129672" y="233586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47" name="Freeform 23947"/>
          <p:cNvSpPr/>
          <p:nvPr/>
        </p:nvSpPr>
        <p:spPr>
          <a:xfrm>
            <a:off x="1162476" y="233586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48" name="Freeform 23948"/>
          <p:cNvSpPr/>
          <p:nvPr/>
        </p:nvSpPr>
        <p:spPr>
          <a:xfrm>
            <a:off x="1232428" y="233586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49" name="Freeform 23949"/>
          <p:cNvSpPr/>
          <p:nvPr/>
        </p:nvSpPr>
        <p:spPr>
          <a:xfrm>
            <a:off x="1362661" y="233586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50" name="Freeform 23950"/>
          <p:cNvSpPr/>
          <p:nvPr/>
        </p:nvSpPr>
        <p:spPr>
          <a:xfrm>
            <a:off x="1453130" y="2337240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51" name="Freeform 23951"/>
          <p:cNvSpPr/>
          <p:nvPr/>
        </p:nvSpPr>
        <p:spPr>
          <a:xfrm>
            <a:off x="1542284" y="231118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52" name="Freeform 23952"/>
          <p:cNvSpPr/>
          <p:nvPr/>
        </p:nvSpPr>
        <p:spPr>
          <a:xfrm>
            <a:off x="1566058" y="230432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53" name="Freeform 23953"/>
          <p:cNvSpPr/>
          <p:nvPr/>
        </p:nvSpPr>
        <p:spPr>
          <a:xfrm>
            <a:off x="1636810" y="233586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54" name="Freeform 23954"/>
          <p:cNvSpPr/>
          <p:nvPr/>
        </p:nvSpPr>
        <p:spPr>
          <a:xfrm>
            <a:off x="1735382" y="233586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55" name="Freeform 23955"/>
          <p:cNvSpPr/>
          <p:nvPr/>
        </p:nvSpPr>
        <p:spPr>
          <a:xfrm>
            <a:off x="1797790" y="233586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56" name="Freeform 23956"/>
          <p:cNvSpPr/>
          <p:nvPr/>
        </p:nvSpPr>
        <p:spPr>
          <a:xfrm>
            <a:off x="1835738" y="233586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57" name="Freeform 23957"/>
          <p:cNvSpPr/>
          <p:nvPr/>
        </p:nvSpPr>
        <p:spPr>
          <a:xfrm>
            <a:off x="1870599" y="233586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58" name="Freeform 23958"/>
          <p:cNvSpPr/>
          <p:nvPr/>
        </p:nvSpPr>
        <p:spPr>
          <a:xfrm>
            <a:off x="1926263" y="2337240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59" name="Freeform 23959"/>
          <p:cNvSpPr/>
          <p:nvPr/>
        </p:nvSpPr>
        <p:spPr>
          <a:xfrm>
            <a:off x="2020035" y="233586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60" name="Freeform 23960"/>
          <p:cNvSpPr/>
          <p:nvPr/>
        </p:nvSpPr>
        <p:spPr>
          <a:xfrm>
            <a:off x="2083928" y="2302950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61" name="Freeform 23961"/>
          <p:cNvSpPr/>
          <p:nvPr/>
        </p:nvSpPr>
        <p:spPr>
          <a:xfrm>
            <a:off x="2159424" y="233586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62" name="Freeform 23962"/>
          <p:cNvSpPr/>
          <p:nvPr/>
        </p:nvSpPr>
        <p:spPr>
          <a:xfrm>
            <a:off x="2229604" y="233586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63" name="Freeform 23963"/>
          <p:cNvSpPr/>
          <p:nvPr/>
        </p:nvSpPr>
        <p:spPr>
          <a:xfrm>
            <a:off x="2262397" y="233586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64" name="Freeform 23964"/>
          <p:cNvSpPr/>
          <p:nvPr/>
        </p:nvSpPr>
        <p:spPr>
          <a:xfrm>
            <a:off x="2330176" y="2335868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65" name="Freeform 23965"/>
          <p:cNvSpPr/>
          <p:nvPr/>
        </p:nvSpPr>
        <p:spPr>
          <a:xfrm>
            <a:off x="2403100" y="233586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66" name="Freeform 23966"/>
          <p:cNvSpPr/>
          <p:nvPr/>
        </p:nvSpPr>
        <p:spPr>
          <a:xfrm>
            <a:off x="2437961" y="233586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67" name="Freeform 23967"/>
          <p:cNvSpPr/>
          <p:nvPr/>
        </p:nvSpPr>
        <p:spPr>
          <a:xfrm>
            <a:off x="2499455" y="233586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68" name="Freeform 23968"/>
          <p:cNvSpPr/>
          <p:nvPr/>
        </p:nvSpPr>
        <p:spPr>
          <a:xfrm>
            <a:off x="2592952" y="233586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69" name="Freeform 23969"/>
          <p:cNvSpPr/>
          <p:nvPr/>
        </p:nvSpPr>
        <p:spPr>
          <a:xfrm>
            <a:off x="2645302" y="2379874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70" name="Freeform 23970"/>
          <p:cNvSpPr/>
          <p:nvPr/>
        </p:nvSpPr>
        <p:spPr>
          <a:xfrm>
            <a:off x="2712899" y="231118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71" name="Freeform 23971"/>
          <p:cNvSpPr/>
          <p:nvPr/>
        </p:nvSpPr>
        <p:spPr>
          <a:xfrm>
            <a:off x="2739759" y="233586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72" name="Freeform 23972"/>
          <p:cNvSpPr/>
          <p:nvPr/>
        </p:nvSpPr>
        <p:spPr>
          <a:xfrm>
            <a:off x="2801138" y="2335640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73" name="Freeform 23973"/>
          <p:cNvSpPr/>
          <p:nvPr/>
        </p:nvSpPr>
        <p:spPr>
          <a:xfrm>
            <a:off x="2860689" y="2304322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74" name="Freeform 23974"/>
          <p:cNvSpPr/>
          <p:nvPr/>
        </p:nvSpPr>
        <p:spPr>
          <a:xfrm>
            <a:off x="2886406" y="233724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75" name="Freeform 23975"/>
          <p:cNvSpPr/>
          <p:nvPr/>
        </p:nvSpPr>
        <p:spPr>
          <a:xfrm>
            <a:off x="2946299" y="2304322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76" name="Freeform 23976"/>
          <p:cNvSpPr/>
          <p:nvPr/>
        </p:nvSpPr>
        <p:spPr>
          <a:xfrm>
            <a:off x="3019794" y="2311180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77" name="Freeform 23977"/>
          <p:cNvSpPr/>
          <p:nvPr/>
        </p:nvSpPr>
        <p:spPr>
          <a:xfrm>
            <a:off x="3046655" y="233586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78" name="Freeform 23978"/>
          <p:cNvSpPr/>
          <p:nvPr/>
        </p:nvSpPr>
        <p:spPr>
          <a:xfrm>
            <a:off x="3108034" y="2335868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79" name="Freeform 23979"/>
          <p:cNvSpPr/>
          <p:nvPr/>
        </p:nvSpPr>
        <p:spPr>
          <a:xfrm>
            <a:off x="688543" y="2486173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80" name="Freeform 23980"/>
          <p:cNvSpPr/>
          <p:nvPr/>
        </p:nvSpPr>
        <p:spPr>
          <a:xfrm>
            <a:off x="743921" y="2486173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81" name="Freeform 23981"/>
          <p:cNvSpPr/>
          <p:nvPr/>
        </p:nvSpPr>
        <p:spPr>
          <a:xfrm>
            <a:off x="812158" y="2486173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82" name="Freeform 23982"/>
          <p:cNvSpPr/>
          <p:nvPr/>
        </p:nvSpPr>
        <p:spPr>
          <a:xfrm>
            <a:off x="910742" y="2486173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83" name="Freeform 23983"/>
          <p:cNvSpPr/>
          <p:nvPr/>
        </p:nvSpPr>
        <p:spPr>
          <a:xfrm>
            <a:off x="975607" y="2486173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84" name="Freeform 23984"/>
          <p:cNvSpPr/>
          <p:nvPr/>
        </p:nvSpPr>
        <p:spPr>
          <a:xfrm>
            <a:off x="1027328" y="2471085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85" name="Freeform 23985"/>
          <p:cNvSpPr/>
          <p:nvPr/>
        </p:nvSpPr>
        <p:spPr>
          <a:xfrm>
            <a:off x="1078420" y="2486173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86" name="Freeform 23986"/>
          <p:cNvSpPr/>
          <p:nvPr/>
        </p:nvSpPr>
        <p:spPr>
          <a:xfrm>
            <a:off x="1146600" y="2486173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87" name="Freeform 23987"/>
          <p:cNvSpPr/>
          <p:nvPr/>
        </p:nvSpPr>
        <p:spPr>
          <a:xfrm>
            <a:off x="1184490" y="2507775"/>
            <a:ext cx="28117" cy="13716"/>
          </a:xfrm>
          <a:custGeom>
            <a:avLst/>
            <a:gdLst/>
            <a:ahLst/>
            <a:cxnLst/>
            <a:rect l="0" t="0" r="0" b="0"/>
            <a:pathLst>
              <a:path w="3124200" h="1524000">
                <a:moveTo>
                  <a:pt x="3124200" y="0"/>
                </a:moveTo>
                <a:lnTo>
                  <a:pt x="0" y="0"/>
                </a:lnTo>
                <a:lnTo>
                  <a:pt x="0" y="1524000"/>
                </a:lnTo>
                <a:lnTo>
                  <a:pt x="3124200" y="152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88" name="Freeform 23988"/>
          <p:cNvSpPr/>
          <p:nvPr/>
        </p:nvSpPr>
        <p:spPr>
          <a:xfrm>
            <a:off x="1222667" y="2456683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89" name="Freeform 23989"/>
          <p:cNvSpPr/>
          <p:nvPr/>
        </p:nvSpPr>
        <p:spPr>
          <a:xfrm>
            <a:off x="1250956" y="2486173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90" name="Freeform 23990"/>
          <p:cNvSpPr/>
          <p:nvPr/>
        </p:nvSpPr>
        <p:spPr>
          <a:xfrm>
            <a:off x="1323593" y="2486173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91" name="Freeform 23991"/>
          <p:cNvSpPr/>
          <p:nvPr/>
        </p:nvSpPr>
        <p:spPr>
          <a:xfrm>
            <a:off x="1388002" y="2486173"/>
            <a:ext cx="60350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92" name="Freeform 23992"/>
          <p:cNvSpPr/>
          <p:nvPr/>
        </p:nvSpPr>
        <p:spPr>
          <a:xfrm>
            <a:off x="1458868" y="2524578"/>
            <a:ext cx="24917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93" name="Freeform 23993"/>
          <p:cNvSpPr/>
          <p:nvPr/>
        </p:nvSpPr>
        <p:spPr>
          <a:xfrm>
            <a:off x="1535448" y="2455312"/>
            <a:ext cx="43091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94" name="Freeform 23994"/>
          <p:cNvSpPr/>
          <p:nvPr/>
        </p:nvSpPr>
        <p:spPr>
          <a:xfrm>
            <a:off x="1583969" y="2487544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95" name="Freeform 23995"/>
          <p:cNvSpPr/>
          <p:nvPr/>
        </p:nvSpPr>
        <p:spPr>
          <a:xfrm>
            <a:off x="1650663" y="2456683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96" name="Freeform 23996"/>
          <p:cNvSpPr/>
          <p:nvPr/>
        </p:nvSpPr>
        <p:spPr>
          <a:xfrm>
            <a:off x="1681295" y="2456683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97" name="Freeform 23997"/>
          <p:cNvSpPr/>
          <p:nvPr/>
        </p:nvSpPr>
        <p:spPr>
          <a:xfrm>
            <a:off x="1708442" y="2507775"/>
            <a:ext cx="28117" cy="13716"/>
          </a:xfrm>
          <a:custGeom>
            <a:avLst/>
            <a:gdLst/>
            <a:ahLst/>
            <a:cxnLst/>
            <a:rect l="0" t="0" r="0" b="0"/>
            <a:pathLst>
              <a:path w="3124200" h="1524000">
                <a:moveTo>
                  <a:pt x="3124200" y="0"/>
                </a:moveTo>
                <a:lnTo>
                  <a:pt x="0" y="0"/>
                </a:lnTo>
                <a:lnTo>
                  <a:pt x="0" y="1524000"/>
                </a:lnTo>
                <a:lnTo>
                  <a:pt x="3124200" y="152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98" name="Freeform 23998"/>
          <p:cNvSpPr/>
          <p:nvPr/>
        </p:nvSpPr>
        <p:spPr>
          <a:xfrm>
            <a:off x="1740617" y="2487544"/>
            <a:ext cx="62865" cy="82981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99" name="Freeform 23999"/>
          <p:cNvSpPr/>
          <p:nvPr/>
        </p:nvSpPr>
        <p:spPr>
          <a:xfrm>
            <a:off x="1809083" y="2486173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00" name="Freeform 24000"/>
          <p:cNvSpPr/>
          <p:nvPr/>
        </p:nvSpPr>
        <p:spPr>
          <a:xfrm>
            <a:off x="1874520" y="2486173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01" name="Freeform 24001"/>
          <p:cNvSpPr/>
          <p:nvPr/>
        </p:nvSpPr>
        <p:spPr>
          <a:xfrm>
            <a:off x="1939499" y="2486173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02" name="Freeform 24002"/>
          <p:cNvSpPr/>
          <p:nvPr/>
        </p:nvSpPr>
        <p:spPr>
          <a:xfrm>
            <a:off x="1972246" y="2524578"/>
            <a:ext cx="24917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03" name="Freeform 24003"/>
          <p:cNvSpPr/>
          <p:nvPr/>
        </p:nvSpPr>
        <p:spPr>
          <a:xfrm>
            <a:off x="2050942" y="2486173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04" name="Freeform 24004"/>
          <p:cNvSpPr/>
          <p:nvPr/>
        </p:nvSpPr>
        <p:spPr>
          <a:xfrm>
            <a:off x="2108035" y="2487544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05" name="Freeform 24005"/>
          <p:cNvSpPr/>
          <p:nvPr/>
        </p:nvSpPr>
        <p:spPr>
          <a:xfrm>
            <a:off x="2174500" y="2486173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06" name="Freeform 24006"/>
          <p:cNvSpPr/>
          <p:nvPr/>
        </p:nvSpPr>
        <p:spPr>
          <a:xfrm>
            <a:off x="2274855" y="2486173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07" name="Freeform 24007"/>
          <p:cNvSpPr/>
          <p:nvPr/>
        </p:nvSpPr>
        <p:spPr>
          <a:xfrm>
            <a:off x="2373439" y="2486173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08" name="Freeform 24008"/>
          <p:cNvSpPr/>
          <p:nvPr/>
        </p:nvSpPr>
        <p:spPr>
          <a:xfrm>
            <a:off x="2441619" y="2486173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09" name="Freeform 24009"/>
          <p:cNvSpPr/>
          <p:nvPr/>
        </p:nvSpPr>
        <p:spPr>
          <a:xfrm>
            <a:off x="2474377" y="2524578"/>
            <a:ext cx="24917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10" name="Freeform 24010"/>
          <p:cNvSpPr/>
          <p:nvPr/>
        </p:nvSpPr>
        <p:spPr>
          <a:xfrm>
            <a:off x="2553587" y="2486173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11" name="Freeform 24011"/>
          <p:cNvSpPr/>
          <p:nvPr/>
        </p:nvSpPr>
        <p:spPr>
          <a:xfrm>
            <a:off x="2618567" y="2486173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12" name="Freeform 24012"/>
          <p:cNvSpPr/>
          <p:nvPr/>
        </p:nvSpPr>
        <p:spPr>
          <a:xfrm>
            <a:off x="2682975" y="2456683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13" name="Freeform 24013"/>
          <p:cNvSpPr/>
          <p:nvPr/>
        </p:nvSpPr>
        <p:spPr>
          <a:xfrm>
            <a:off x="2797789" y="2486173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14" name="Freeform 24014"/>
          <p:cNvSpPr/>
          <p:nvPr/>
        </p:nvSpPr>
        <p:spPr>
          <a:xfrm>
            <a:off x="2856482" y="2486173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15" name="Freeform 24015"/>
          <p:cNvSpPr/>
          <p:nvPr/>
        </p:nvSpPr>
        <p:spPr>
          <a:xfrm>
            <a:off x="2927748" y="2486173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16" name="Freeform 24016"/>
          <p:cNvSpPr/>
          <p:nvPr/>
        </p:nvSpPr>
        <p:spPr>
          <a:xfrm>
            <a:off x="2974040" y="2460112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17" name="Freeform 24017"/>
          <p:cNvSpPr/>
          <p:nvPr/>
        </p:nvSpPr>
        <p:spPr>
          <a:xfrm>
            <a:off x="3005758" y="2486173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18" name="Freeform 24018"/>
          <p:cNvSpPr/>
          <p:nvPr/>
        </p:nvSpPr>
        <p:spPr>
          <a:xfrm>
            <a:off x="3070166" y="2486173"/>
            <a:ext cx="60350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19" name="Freeform 24019"/>
          <p:cNvSpPr/>
          <p:nvPr/>
        </p:nvSpPr>
        <p:spPr>
          <a:xfrm>
            <a:off x="3141889" y="2507775"/>
            <a:ext cx="28117" cy="13716"/>
          </a:xfrm>
          <a:custGeom>
            <a:avLst/>
            <a:gdLst/>
            <a:ahLst/>
            <a:cxnLst/>
            <a:rect l="0" t="0" r="0" b="0"/>
            <a:pathLst>
              <a:path w="3124200" h="1524000">
                <a:moveTo>
                  <a:pt x="3124200" y="0"/>
                </a:moveTo>
                <a:lnTo>
                  <a:pt x="0" y="0"/>
                </a:lnTo>
                <a:lnTo>
                  <a:pt x="0" y="1524000"/>
                </a:lnTo>
                <a:lnTo>
                  <a:pt x="3124200" y="152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20" name="Freeform 24020"/>
          <p:cNvSpPr/>
          <p:nvPr/>
        </p:nvSpPr>
        <p:spPr>
          <a:xfrm>
            <a:off x="693458" y="2609045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21" name="Freeform 24021"/>
          <p:cNvSpPr/>
          <p:nvPr/>
        </p:nvSpPr>
        <p:spPr>
          <a:xfrm>
            <a:off x="763866" y="2638535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22" name="Freeform 24022"/>
          <p:cNvSpPr/>
          <p:nvPr/>
        </p:nvSpPr>
        <p:spPr>
          <a:xfrm>
            <a:off x="806615" y="2638535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23" name="Freeform 24023"/>
          <p:cNvSpPr/>
          <p:nvPr/>
        </p:nvSpPr>
        <p:spPr>
          <a:xfrm>
            <a:off x="871194" y="2638535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24" name="Freeform 24024"/>
          <p:cNvSpPr/>
          <p:nvPr/>
        </p:nvSpPr>
        <p:spPr>
          <a:xfrm>
            <a:off x="935316" y="2609045"/>
            <a:ext cx="57721" cy="86410"/>
          </a:xfrm>
          <a:custGeom>
            <a:avLst/>
            <a:gdLst/>
            <a:ahLst/>
            <a:cxnLst/>
            <a:rect l="0" t="0" r="0" b="0"/>
            <a:pathLst>
              <a:path w="64135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6477000"/>
                </a:lnTo>
                <a:lnTo>
                  <a:pt x="1930400" y="6477000"/>
                </a:lnTo>
                <a:lnTo>
                  <a:pt x="4013200" y="9601200"/>
                </a:lnTo>
                <a:lnTo>
                  <a:pt x="6413500" y="9601200"/>
                </a:lnTo>
                <a:lnTo>
                  <a:pt x="3898900" y="6210300"/>
                </a:lnTo>
                <a:lnTo>
                  <a:pt x="6350000" y="3429000"/>
                </a:lnTo>
                <a:lnTo>
                  <a:pt x="4013200" y="3429000"/>
                </a:lnTo>
                <a:lnTo>
                  <a:pt x="1905000" y="58674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25" name="Freeform 24025"/>
          <p:cNvSpPr/>
          <p:nvPr/>
        </p:nvSpPr>
        <p:spPr>
          <a:xfrm>
            <a:off x="1031443" y="2638535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26" name="Freeform 24026"/>
          <p:cNvSpPr/>
          <p:nvPr/>
        </p:nvSpPr>
        <p:spPr>
          <a:xfrm>
            <a:off x="1104823" y="2638535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27" name="Freeform 24027"/>
          <p:cNvSpPr/>
          <p:nvPr/>
        </p:nvSpPr>
        <p:spPr>
          <a:xfrm>
            <a:off x="1169860" y="2623447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28" name="Freeform 24028"/>
          <p:cNvSpPr/>
          <p:nvPr/>
        </p:nvSpPr>
        <p:spPr>
          <a:xfrm>
            <a:off x="1220609" y="2612474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29" name="Freeform 24029"/>
          <p:cNvSpPr/>
          <p:nvPr/>
        </p:nvSpPr>
        <p:spPr>
          <a:xfrm>
            <a:off x="1249413" y="2638535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30" name="Freeform 24030"/>
          <p:cNvSpPr/>
          <p:nvPr/>
        </p:nvSpPr>
        <p:spPr>
          <a:xfrm>
            <a:off x="1321193" y="2638535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31" name="Freeform 24031"/>
          <p:cNvSpPr/>
          <p:nvPr/>
        </p:nvSpPr>
        <p:spPr>
          <a:xfrm>
            <a:off x="1383487" y="2638535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32" name="Freeform 24032"/>
          <p:cNvSpPr/>
          <p:nvPr/>
        </p:nvSpPr>
        <p:spPr>
          <a:xfrm>
            <a:off x="1471612" y="264059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33" name="Freeform 24033"/>
          <p:cNvSpPr/>
          <p:nvPr/>
        </p:nvSpPr>
        <p:spPr>
          <a:xfrm>
            <a:off x="1533105" y="264059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34" name="Freeform 24034"/>
          <p:cNvSpPr/>
          <p:nvPr/>
        </p:nvSpPr>
        <p:spPr>
          <a:xfrm>
            <a:off x="1593570" y="260904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35" name="Freeform 24035"/>
          <p:cNvSpPr/>
          <p:nvPr/>
        </p:nvSpPr>
        <p:spPr>
          <a:xfrm>
            <a:off x="1696783" y="264036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36" name="Freeform 24036"/>
          <p:cNvSpPr/>
          <p:nvPr/>
        </p:nvSpPr>
        <p:spPr>
          <a:xfrm>
            <a:off x="1751876" y="264059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37" name="Freeform 24037"/>
          <p:cNvSpPr/>
          <p:nvPr/>
        </p:nvSpPr>
        <p:spPr>
          <a:xfrm>
            <a:off x="1813369" y="264059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38" name="Freeform 24038"/>
          <p:cNvSpPr/>
          <p:nvPr/>
        </p:nvSpPr>
        <p:spPr>
          <a:xfrm>
            <a:off x="1903323" y="2607674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39" name="Freeform 24039"/>
          <p:cNvSpPr/>
          <p:nvPr/>
        </p:nvSpPr>
        <p:spPr>
          <a:xfrm>
            <a:off x="1941042" y="264059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40" name="Freeform 24040"/>
          <p:cNvSpPr/>
          <p:nvPr/>
        </p:nvSpPr>
        <p:spPr>
          <a:xfrm>
            <a:off x="2008822" y="264036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41" name="Freeform 24041"/>
          <p:cNvSpPr/>
          <p:nvPr/>
        </p:nvSpPr>
        <p:spPr>
          <a:xfrm>
            <a:off x="2066658" y="264196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42" name="Freeform 24042"/>
          <p:cNvSpPr/>
          <p:nvPr/>
        </p:nvSpPr>
        <p:spPr>
          <a:xfrm>
            <a:off x="2125751" y="264059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43" name="Freeform 24043"/>
          <p:cNvSpPr/>
          <p:nvPr/>
        </p:nvSpPr>
        <p:spPr>
          <a:xfrm>
            <a:off x="2208618" y="2640592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44" name="Freeform 24044"/>
          <p:cNvSpPr/>
          <p:nvPr/>
        </p:nvSpPr>
        <p:spPr>
          <a:xfrm>
            <a:off x="2278570" y="264059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45" name="Freeform 24045"/>
          <p:cNvSpPr/>
          <p:nvPr/>
        </p:nvSpPr>
        <p:spPr>
          <a:xfrm>
            <a:off x="2376868" y="2609045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46" name="Freeform 24046"/>
          <p:cNvSpPr/>
          <p:nvPr/>
        </p:nvSpPr>
        <p:spPr>
          <a:xfrm>
            <a:off x="2399842" y="264059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47" name="Freeform 24047"/>
          <p:cNvSpPr/>
          <p:nvPr/>
        </p:nvSpPr>
        <p:spPr>
          <a:xfrm>
            <a:off x="2461336" y="2640592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48" name="Freeform 24048"/>
          <p:cNvSpPr/>
          <p:nvPr/>
        </p:nvSpPr>
        <p:spPr>
          <a:xfrm>
            <a:off x="2522715" y="2640592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49" name="Freeform 24049"/>
          <p:cNvSpPr/>
          <p:nvPr/>
        </p:nvSpPr>
        <p:spPr>
          <a:xfrm>
            <a:off x="2595295" y="264196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50" name="Freeform 24050"/>
          <p:cNvSpPr/>
          <p:nvPr/>
        </p:nvSpPr>
        <p:spPr>
          <a:xfrm>
            <a:off x="2656103" y="2640592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51" name="Freeform 24051"/>
          <p:cNvSpPr/>
          <p:nvPr/>
        </p:nvSpPr>
        <p:spPr>
          <a:xfrm>
            <a:off x="2715425" y="2640592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52" name="Freeform 24052"/>
          <p:cNvSpPr/>
          <p:nvPr/>
        </p:nvSpPr>
        <p:spPr>
          <a:xfrm>
            <a:off x="2785262" y="2640592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53" name="Freeform 24053"/>
          <p:cNvSpPr/>
          <p:nvPr/>
        </p:nvSpPr>
        <p:spPr>
          <a:xfrm>
            <a:off x="2879559" y="2640592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54" name="Freeform 24054"/>
          <p:cNvSpPr/>
          <p:nvPr/>
        </p:nvSpPr>
        <p:spPr>
          <a:xfrm>
            <a:off x="2926080" y="2626876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55" name="Freeform 24055"/>
          <p:cNvSpPr/>
          <p:nvPr/>
        </p:nvSpPr>
        <p:spPr>
          <a:xfrm>
            <a:off x="2970656" y="2641964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56" name="Freeform 24056"/>
          <p:cNvSpPr/>
          <p:nvPr/>
        </p:nvSpPr>
        <p:spPr>
          <a:xfrm>
            <a:off x="3030550" y="2609045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57" name="Freeform 24057"/>
          <p:cNvSpPr/>
          <p:nvPr/>
        </p:nvSpPr>
        <p:spPr>
          <a:xfrm>
            <a:off x="3097644" y="2641964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58" name="Freeform 24058"/>
          <p:cNvSpPr/>
          <p:nvPr/>
        </p:nvSpPr>
        <p:spPr>
          <a:xfrm>
            <a:off x="3147821" y="2684598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59" name="Freeform 24059"/>
          <p:cNvSpPr/>
          <p:nvPr/>
        </p:nvSpPr>
        <p:spPr>
          <a:xfrm>
            <a:off x="693852" y="2768494"/>
            <a:ext cx="1073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60" name="Freeform 24060"/>
          <p:cNvSpPr/>
          <p:nvPr/>
        </p:nvSpPr>
        <p:spPr>
          <a:xfrm>
            <a:off x="720022" y="2793183"/>
            <a:ext cx="4540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61" name="Freeform 24061"/>
          <p:cNvSpPr/>
          <p:nvPr/>
        </p:nvSpPr>
        <p:spPr>
          <a:xfrm>
            <a:off x="776164" y="2779467"/>
            <a:ext cx="3399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62" name="Freeform 24062"/>
          <p:cNvSpPr/>
          <p:nvPr/>
        </p:nvSpPr>
        <p:spPr>
          <a:xfrm>
            <a:off x="816985" y="2793183"/>
            <a:ext cx="5144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63" name="Freeform 24063"/>
          <p:cNvSpPr/>
          <p:nvPr/>
        </p:nvSpPr>
        <p:spPr>
          <a:xfrm>
            <a:off x="882074" y="2793183"/>
            <a:ext cx="2974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64" name="Freeform 24064"/>
          <p:cNvSpPr/>
          <p:nvPr/>
        </p:nvSpPr>
        <p:spPr>
          <a:xfrm>
            <a:off x="920244" y="2793183"/>
            <a:ext cx="4540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65" name="Freeform 24065"/>
          <p:cNvSpPr/>
          <p:nvPr/>
        </p:nvSpPr>
        <p:spPr>
          <a:xfrm>
            <a:off x="978512" y="2793183"/>
            <a:ext cx="4048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66" name="Freeform 24066"/>
          <p:cNvSpPr/>
          <p:nvPr/>
        </p:nvSpPr>
        <p:spPr>
          <a:xfrm>
            <a:off x="1030404" y="2761636"/>
            <a:ext cx="44846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67" name="Freeform 24067"/>
          <p:cNvSpPr/>
          <p:nvPr/>
        </p:nvSpPr>
        <p:spPr>
          <a:xfrm>
            <a:off x="1092474" y="2768494"/>
            <a:ext cx="1073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68" name="Freeform 24068"/>
          <p:cNvSpPr/>
          <p:nvPr/>
        </p:nvSpPr>
        <p:spPr>
          <a:xfrm>
            <a:off x="1119203" y="2793183"/>
            <a:ext cx="5580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69" name="Freeform 24069"/>
          <p:cNvSpPr/>
          <p:nvPr/>
        </p:nvSpPr>
        <p:spPr>
          <a:xfrm>
            <a:off x="1186641" y="2837188"/>
            <a:ext cx="16551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70" name="Freeform 24070"/>
          <p:cNvSpPr/>
          <p:nvPr/>
        </p:nvSpPr>
        <p:spPr>
          <a:xfrm>
            <a:off x="1240323" y="2793183"/>
            <a:ext cx="4048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71" name="Freeform 24071"/>
          <p:cNvSpPr/>
          <p:nvPr/>
        </p:nvSpPr>
        <p:spPr>
          <a:xfrm>
            <a:off x="1289532" y="2793183"/>
            <a:ext cx="5144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72" name="Freeform 24072"/>
          <p:cNvSpPr/>
          <p:nvPr/>
        </p:nvSpPr>
        <p:spPr>
          <a:xfrm>
            <a:off x="1354621" y="2793183"/>
            <a:ext cx="2974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73" name="Freeform 24073"/>
          <p:cNvSpPr/>
          <p:nvPr/>
        </p:nvSpPr>
        <p:spPr>
          <a:xfrm>
            <a:off x="1384817" y="2794554"/>
            <a:ext cx="50774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74" name="Freeform 24074"/>
          <p:cNvSpPr/>
          <p:nvPr/>
        </p:nvSpPr>
        <p:spPr>
          <a:xfrm>
            <a:off x="1445098" y="2768494"/>
            <a:ext cx="1073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75" name="Freeform 24075"/>
          <p:cNvSpPr/>
          <p:nvPr/>
        </p:nvSpPr>
        <p:spPr>
          <a:xfrm>
            <a:off x="1469143" y="2792954"/>
            <a:ext cx="46859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76" name="Freeform 24076"/>
          <p:cNvSpPr/>
          <p:nvPr/>
        </p:nvSpPr>
        <p:spPr>
          <a:xfrm>
            <a:off x="1522937" y="2793183"/>
            <a:ext cx="5144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77" name="Freeform 24077"/>
          <p:cNvSpPr/>
          <p:nvPr/>
        </p:nvSpPr>
        <p:spPr>
          <a:xfrm>
            <a:off x="1583888" y="2816843"/>
            <a:ext cx="28742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78" name="Freeform 24078"/>
          <p:cNvSpPr/>
          <p:nvPr/>
        </p:nvSpPr>
        <p:spPr>
          <a:xfrm>
            <a:off x="1626498" y="2761636"/>
            <a:ext cx="7381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79" name="Freeform 24079"/>
          <p:cNvSpPr/>
          <p:nvPr/>
        </p:nvSpPr>
        <p:spPr>
          <a:xfrm>
            <a:off x="1648865" y="2793183"/>
            <a:ext cx="5144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80" name="Freeform 24080"/>
          <p:cNvSpPr/>
          <p:nvPr/>
        </p:nvSpPr>
        <p:spPr>
          <a:xfrm>
            <a:off x="1710935" y="2793183"/>
            <a:ext cx="4451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81" name="Freeform 24081"/>
          <p:cNvSpPr/>
          <p:nvPr/>
        </p:nvSpPr>
        <p:spPr>
          <a:xfrm>
            <a:off x="1771887" y="2793183"/>
            <a:ext cx="2974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82" name="Freeform 24082"/>
          <p:cNvSpPr/>
          <p:nvPr/>
        </p:nvSpPr>
        <p:spPr>
          <a:xfrm>
            <a:off x="1810068" y="2793183"/>
            <a:ext cx="4540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83" name="Freeform 24083"/>
          <p:cNvSpPr/>
          <p:nvPr/>
        </p:nvSpPr>
        <p:spPr>
          <a:xfrm>
            <a:off x="1872697" y="2768494"/>
            <a:ext cx="1073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84" name="Freeform 24084"/>
          <p:cNvSpPr/>
          <p:nvPr/>
        </p:nvSpPr>
        <p:spPr>
          <a:xfrm>
            <a:off x="1898867" y="2793183"/>
            <a:ext cx="4540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85" name="Freeform 24085"/>
          <p:cNvSpPr/>
          <p:nvPr/>
        </p:nvSpPr>
        <p:spPr>
          <a:xfrm>
            <a:off x="1958812" y="2793183"/>
            <a:ext cx="544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86" name="Freeform 24086"/>
          <p:cNvSpPr/>
          <p:nvPr/>
        </p:nvSpPr>
        <p:spPr>
          <a:xfrm>
            <a:off x="2028934" y="2837188"/>
            <a:ext cx="16551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87" name="Freeform 24087"/>
          <p:cNvSpPr/>
          <p:nvPr/>
        </p:nvSpPr>
        <p:spPr>
          <a:xfrm>
            <a:off x="2084294" y="2793183"/>
            <a:ext cx="5558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88" name="Freeform 24088"/>
          <p:cNvSpPr/>
          <p:nvPr/>
        </p:nvSpPr>
        <p:spPr>
          <a:xfrm>
            <a:off x="2153521" y="2793183"/>
            <a:ext cx="2974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89" name="Freeform 24089"/>
          <p:cNvSpPr/>
          <p:nvPr/>
        </p:nvSpPr>
        <p:spPr>
          <a:xfrm>
            <a:off x="2209999" y="2794554"/>
            <a:ext cx="77615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90" name="Freeform 24090"/>
          <p:cNvSpPr/>
          <p:nvPr/>
        </p:nvSpPr>
        <p:spPr>
          <a:xfrm>
            <a:off x="2294436" y="2793183"/>
            <a:ext cx="5558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91" name="Freeform 24091"/>
          <p:cNvSpPr/>
          <p:nvPr/>
        </p:nvSpPr>
        <p:spPr>
          <a:xfrm>
            <a:off x="2363664" y="2793183"/>
            <a:ext cx="2974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92" name="Freeform 24092"/>
          <p:cNvSpPr/>
          <p:nvPr/>
        </p:nvSpPr>
        <p:spPr>
          <a:xfrm>
            <a:off x="2400346" y="2761636"/>
            <a:ext cx="45965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93" name="Freeform 24093"/>
          <p:cNvSpPr/>
          <p:nvPr/>
        </p:nvSpPr>
        <p:spPr>
          <a:xfrm>
            <a:off x="2477738" y="2793183"/>
            <a:ext cx="5558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94" name="Freeform 24094"/>
          <p:cNvSpPr/>
          <p:nvPr/>
        </p:nvSpPr>
        <p:spPr>
          <a:xfrm>
            <a:off x="2546630" y="2793183"/>
            <a:ext cx="5580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95" name="Freeform 24095"/>
          <p:cNvSpPr/>
          <p:nvPr/>
        </p:nvSpPr>
        <p:spPr>
          <a:xfrm>
            <a:off x="2614850" y="2793183"/>
            <a:ext cx="5580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96" name="Freeform 24096"/>
          <p:cNvSpPr/>
          <p:nvPr/>
        </p:nvSpPr>
        <p:spPr>
          <a:xfrm>
            <a:off x="2680387" y="2793183"/>
            <a:ext cx="55583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97" name="Freeform 24097"/>
          <p:cNvSpPr/>
          <p:nvPr/>
        </p:nvSpPr>
        <p:spPr>
          <a:xfrm>
            <a:off x="2749615" y="2793183"/>
            <a:ext cx="2974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98" name="Freeform 24098"/>
          <p:cNvSpPr/>
          <p:nvPr/>
        </p:nvSpPr>
        <p:spPr>
          <a:xfrm>
            <a:off x="2779811" y="2779467"/>
            <a:ext cx="3399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99" name="Freeform 24099"/>
          <p:cNvSpPr/>
          <p:nvPr/>
        </p:nvSpPr>
        <p:spPr>
          <a:xfrm>
            <a:off x="2823316" y="2794554"/>
            <a:ext cx="4540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00" name="Freeform 24100"/>
          <p:cNvSpPr/>
          <p:nvPr/>
        </p:nvSpPr>
        <p:spPr>
          <a:xfrm>
            <a:off x="2884826" y="2793183"/>
            <a:ext cx="4540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01" name="Freeform 24101"/>
          <p:cNvSpPr/>
          <p:nvPr/>
        </p:nvSpPr>
        <p:spPr>
          <a:xfrm>
            <a:off x="2947455" y="2768494"/>
            <a:ext cx="1073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02" name="Freeform 24102"/>
          <p:cNvSpPr/>
          <p:nvPr/>
        </p:nvSpPr>
        <p:spPr>
          <a:xfrm>
            <a:off x="2967698" y="2779467"/>
            <a:ext cx="3399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03" name="Freeform 24103"/>
          <p:cNvSpPr/>
          <p:nvPr/>
        </p:nvSpPr>
        <p:spPr>
          <a:xfrm>
            <a:off x="3011202" y="2768494"/>
            <a:ext cx="1073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04" name="Freeform 24104"/>
          <p:cNvSpPr/>
          <p:nvPr/>
        </p:nvSpPr>
        <p:spPr>
          <a:xfrm>
            <a:off x="3035247" y="2793183"/>
            <a:ext cx="5144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05" name="Freeform 24105"/>
          <p:cNvSpPr/>
          <p:nvPr/>
        </p:nvSpPr>
        <p:spPr>
          <a:xfrm>
            <a:off x="3095640" y="2793183"/>
            <a:ext cx="40485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06" name="Freeform 24106"/>
          <p:cNvSpPr/>
          <p:nvPr/>
        </p:nvSpPr>
        <p:spPr>
          <a:xfrm>
            <a:off x="3148986" y="2836388"/>
            <a:ext cx="12078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07" name="Freeform 24107"/>
          <p:cNvSpPr/>
          <p:nvPr/>
        </p:nvSpPr>
        <p:spPr>
          <a:xfrm>
            <a:off x="696772" y="2976672"/>
            <a:ext cx="48806" cy="80924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08" name="Freeform 24108"/>
          <p:cNvSpPr/>
          <p:nvPr/>
        </p:nvSpPr>
        <p:spPr>
          <a:xfrm>
            <a:off x="754837" y="300273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09" name="Freeform 24109"/>
          <p:cNvSpPr/>
          <p:nvPr/>
        </p:nvSpPr>
        <p:spPr>
          <a:xfrm>
            <a:off x="825703" y="300273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10" name="Freeform 24110"/>
          <p:cNvSpPr/>
          <p:nvPr/>
        </p:nvSpPr>
        <p:spPr>
          <a:xfrm>
            <a:off x="894511" y="300273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11" name="Freeform 24111"/>
          <p:cNvSpPr/>
          <p:nvPr/>
        </p:nvSpPr>
        <p:spPr>
          <a:xfrm>
            <a:off x="989723" y="300273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12" name="Freeform 24112"/>
          <p:cNvSpPr/>
          <p:nvPr/>
        </p:nvSpPr>
        <p:spPr>
          <a:xfrm>
            <a:off x="1060589" y="300273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13" name="Freeform 24113"/>
          <p:cNvSpPr/>
          <p:nvPr/>
        </p:nvSpPr>
        <p:spPr>
          <a:xfrm>
            <a:off x="1093382" y="300273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14" name="Freeform 24114"/>
          <p:cNvSpPr/>
          <p:nvPr/>
        </p:nvSpPr>
        <p:spPr>
          <a:xfrm>
            <a:off x="1191451" y="297804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15" name="Freeform 24115"/>
          <p:cNvSpPr/>
          <p:nvPr/>
        </p:nvSpPr>
        <p:spPr>
          <a:xfrm>
            <a:off x="1218312" y="300273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16" name="Freeform 24116"/>
          <p:cNvSpPr/>
          <p:nvPr/>
        </p:nvSpPr>
        <p:spPr>
          <a:xfrm>
            <a:off x="1275805" y="2969814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17" name="Freeform 24117"/>
          <p:cNvSpPr/>
          <p:nvPr/>
        </p:nvSpPr>
        <p:spPr>
          <a:xfrm>
            <a:off x="1313524" y="300273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18" name="Freeform 24118"/>
          <p:cNvSpPr/>
          <p:nvPr/>
        </p:nvSpPr>
        <p:spPr>
          <a:xfrm>
            <a:off x="1384390" y="300273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19" name="Freeform 24119"/>
          <p:cNvSpPr/>
          <p:nvPr/>
        </p:nvSpPr>
        <p:spPr>
          <a:xfrm>
            <a:off x="1423480" y="300273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20" name="Freeform 24120"/>
          <p:cNvSpPr/>
          <p:nvPr/>
        </p:nvSpPr>
        <p:spPr>
          <a:xfrm>
            <a:off x="1518692" y="300273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21" name="Freeform 24121"/>
          <p:cNvSpPr/>
          <p:nvPr/>
        </p:nvSpPr>
        <p:spPr>
          <a:xfrm>
            <a:off x="1574128" y="298901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22" name="Freeform 24122"/>
          <p:cNvSpPr/>
          <p:nvPr/>
        </p:nvSpPr>
        <p:spPr>
          <a:xfrm>
            <a:off x="1618705" y="297804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23" name="Freeform 24123"/>
          <p:cNvSpPr/>
          <p:nvPr/>
        </p:nvSpPr>
        <p:spPr>
          <a:xfrm>
            <a:off x="1643393" y="300273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24" name="Freeform 24124"/>
          <p:cNvSpPr/>
          <p:nvPr/>
        </p:nvSpPr>
        <p:spPr>
          <a:xfrm>
            <a:off x="1713345" y="300273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25" name="Freeform 24125"/>
          <p:cNvSpPr/>
          <p:nvPr/>
        </p:nvSpPr>
        <p:spPr>
          <a:xfrm>
            <a:off x="1809243" y="300273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26" name="Freeform 24126"/>
          <p:cNvSpPr/>
          <p:nvPr/>
        </p:nvSpPr>
        <p:spPr>
          <a:xfrm>
            <a:off x="1880795" y="297118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27" name="Freeform 24127"/>
          <p:cNvSpPr/>
          <p:nvPr/>
        </p:nvSpPr>
        <p:spPr>
          <a:xfrm>
            <a:off x="1903769" y="300273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28" name="Freeform 24128"/>
          <p:cNvSpPr/>
          <p:nvPr/>
        </p:nvSpPr>
        <p:spPr>
          <a:xfrm>
            <a:off x="1967320" y="300273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29" name="Freeform 24129"/>
          <p:cNvSpPr/>
          <p:nvPr/>
        </p:nvSpPr>
        <p:spPr>
          <a:xfrm>
            <a:off x="2024927" y="300273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30" name="Freeform 24130"/>
          <p:cNvSpPr/>
          <p:nvPr/>
        </p:nvSpPr>
        <p:spPr>
          <a:xfrm>
            <a:off x="2075333" y="300273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31" name="Freeform 24131"/>
          <p:cNvSpPr/>
          <p:nvPr/>
        </p:nvSpPr>
        <p:spPr>
          <a:xfrm>
            <a:off x="2166773" y="3004104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32" name="Freeform 24132"/>
          <p:cNvSpPr/>
          <p:nvPr/>
        </p:nvSpPr>
        <p:spPr>
          <a:xfrm>
            <a:off x="2228495" y="297804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33" name="Freeform 24133"/>
          <p:cNvSpPr/>
          <p:nvPr/>
        </p:nvSpPr>
        <p:spPr>
          <a:xfrm>
            <a:off x="2251469" y="300273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34" name="Freeform 24134"/>
          <p:cNvSpPr/>
          <p:nvPr/>
        </p:nvSpPr>
        <p:spPr>
          <a:xfrm>
            <a:off x="2304619" y="297804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35" name="Freeform 24135"/>
          <p:cNvSpPr/>
          <p:nvPr/>
        </p:nvSpPr>
        <p:spPr>
          <a:xfrm>
            <a:off x="2325422" y="298901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36" name="Rectangle 24136"/>
          <p:cNvSpPr/>
          <p:nvPr/>
        </p:nvSpPr>
        <p:spPr>
          <a:xfrm>
            <a:off x="685800" y="3073530"/>
            <a:ext cx="1217180" cy="169346"/>
          </a:xfrm>
          <a:prstGeom prst="rect">
            <a:avLst/>
          </a:prstGeom>
        </p:spPr>
      </p:sp>
      <p:sp>
        <p:nvSpPr>
          <p:cNvPr id="24137" name="Freeform 24137">
            <a:hlinkClick r:id="rId5"/>
          </p:cNvPr>
          <p:cNvSpPr/>
          <p:nvPr/>
        </p:nvSpPr>
        <p:spPr>
          <a:xfrm>
            <a:off x="690143" y="3153037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B3282D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38" name="Freeform 24138">
            <a:hlinkClick r:id="rId5"/>
          </p:cNvPr>
          <p:cNvSpPr/>
          <p:nvPr/>
        </p:nvSpPr>
        <p:spPr>
          <a:xfrm>
            <a:off x="746950" y="3154409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B3282D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39" name="Freeform 24139">
            <a:hlinkClick r:id="rId5"/>
          </p:cNvPr>
          <p:cNvSpPr/>
          <p:nvPr/>
        </p:nvSpPr>
        <p:spPr>
          <a:xfrm>
            <a:off x="809815" y="3153037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B3282D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40" name="Freeform 24140">
            <a:hlinkClick r:id="rId5"/>
          </p:cNvPr>
          <p:cNvSpPr/>
          <p:nvPr/>
        </p:nvSpPr>
        <p:spPr>
          <a:xfrm>
            <a:off x="875537" y="3123548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B3282D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41" name="Freeform 24141">
            <a:hlinkClick r:id="rId5"/>
          </p:cNvPr>
          <p:cNvSpPr/>
          <p:nvPr/>
        </p:nvSpPr>
        <p:spPr>
          <a:xfrm>
            <a:off x="945946" y="3153037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B3282D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42" name="Freeform 24142">
            <a:hlinkClick r:id="rId5"/>
          </p:cNvPr>
          <p:cNvSpPr/>
          <p:nvPr/>
        </p:nvSpPr>
        <p:spPr>
          <a:xfrm>
            <a:off x="988352" y="3153037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B3282D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43" name="Freeform 24143">
            <a:hlinkClick r:id="rId5"/>
          </p:cNvPr>
          <p:cNvSpPr/>
          <p:nvPr/>
        </p:nvSpPr>
        <p:spPr>
          <a:xfrm>
            <a:off x="1057389" y="3153037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B3282D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44" name="Freeform 24144">
            <a:hlinkClick r:id="rId5"/>
          </p:cNvPr>
          <p:cNvSpPr/>
          <p:nvPr/>
        </p:nvSpPr>
        <p:spPr>
          <a:xfrm>
            <a:off x="1119454" y="3123548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B3282D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45" name="Freeform 24145">
            <a:hlinkClick r:id="rId5"/>
          </p:cNvPr>
          <p:cNvSpPr/>
          <p:nvPr/>
        </p:nvSpPr>
        <p:spPr>
          <a:xfrm>
            <a:off x="1193863" y="3189613"/>
            <a:ext cx="21031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B3282D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46" name="Freeform 24146">
            <a:hlinkClick r:id="rId5"/>
          </p:cNvPr>
          <p:cNvSpPr/>
          <p:nvPr/>
        </p:nvSpPr>
        <p:spPr>
          <a:xfrm>
            <a:off x="1225638" y="3153037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B3282D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47" name="Freeform 24147">
            <a:hlinkClick r:id="rId5"/>
          </p:cNvPr>
          <p:cNvSpPr/>
          <p:nvPr/>
        </p:nvSpPr>
        <p:spPr>
          <a:xfrm>
            <a:off x="1279702" y="3153037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B3282D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48" name="Freeform 24148">
            <a:hlinkClick r:id="rId5"/>
          </p:cNvPr>
          <p:cNvSpPr/>
          <p:nvPr/>
        </p:nvSpPr>
        <p:spPr>
          <a:xfrm>
            <a:off x="1338452" y="3137949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B3282D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49" name="Freeform 24149">
            <a:hlinkClick r:id="rId5"/>
          </p:cNvPr>
          <p:cNvSpPr/>
          <p:nvPr/>
        </p:nvSpPr>
        <p:spPr>
          <a:xfrm>
            <a:off x="1390345" y="3123548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B3282D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50" name="Freeform 24150">
            <a:hlinkClick r:id="rId5"/>
          </p:cNvPr>
          <p:cNvSpPr/>
          <p:nvPr/>
        </p:nvSpPr>
        <p:spPr>
          <a:xfrm>
            <a:off x="1453896" y="3153037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B3282D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51" name="Freeform 24151">
            <a:hlinkClick r:id="rId5"/>
          </p:cNvPr>
          <p:cNvSpPr/>
          <p:nvPr/>
        </p:nvSpPr>
        <p:spPr>
          <a:xfrm>
            <a:off x="1525904" y="3123548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B3282D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52" name="Freeform 24152">
            <a:hlinkClick r:id="rId5"/>
          </p:cNvPr>
          <p:cNvSpPr/>
          <p:nvPr/>
        </p:nvSpPr>
        <p:spPr>
          <a:xfrm>
            <a:off x="1554251" y="3126977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B3282D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53" name="Freeform 24153">
            <a:hlinkClick r:id="rId5"/>
          </p:cNvPr>
          <p:cNvSpPr/>
          <p:nvPr/>
        </p:nvSpPr>
        <p:spPr>
          <a:xfrm>
            <a:off x="1583397" y="3153037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B3282D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54" name="Freeform 24154">
            <a:hlinkClick r:id="rId5"/>
          </p:cNvPr>
          <p:cNvSpPr/>
          <p:nvPr/>
        </p:nvSpPr>
        <p:spPr>
          <a:xfrm>
            <a:off x="1640547" y="3189613"/>
            <a:ext cx="21031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B3282D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55" name="Freeform 24155">
            <a:hlinkClick r:id="rId5"/>
          </p:cNvPr>
          <p:cNvSpPr/>
          <p:nvPr/>
        </p:nvSpPr>
        <p:spPr>
          <a:xfrm>
            <a:off x="1672323" y="3153037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B3282D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56" name="Freeform 24156">
            <a:hlinkClick r:id="rId5"/>
          </p:cNvPr>
          <p:cNvSpPr/>
          <p:nvPr/>
        </p:nvSpPr>
        <p:spPr>
          <a:xfrm>
            <a:off x="1737588" y="3123548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B3282D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57" name="Freeform 24157">
            <a:hlinkClick r:id="rId5"/>
          </p:cNvPr>
          <p:cNvSpPr/>
          <p:nvPr/>
        </p:nvSpPr>
        <p:spPr>
          <a:xfrm>
            <a:off x="1811655" y="3154409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B3282D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58" name="Rectangle 24158"/>
          <p:cNvSpPr/>
          <p:nvPr/>
        </p:nvSpPr>
        <p:spPr>
          <a:xfrm>
            <a:off x="685800" y="3225892"/>
            <a:ext cx="1672540" cy="169346"/>
          </a:xfrm>
          <a:prstGeom prst="rect">
            <a:avLst/>
          </a:prstGeom>
        </p:spPr>
      </p:sp>
      <p:sp>
        <p:nvSpPr>
          <p:cNvPr id="24159" name="Freeform 24159"/>
          <p:cNvSpPr/>
          <p:nvPr/>
        </p:nvSpPr>
        <p:spPr>
          <a:xfrm>
            <a:off x="691286" y="330745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60" name="Freeform 24160"/>
          <p:cNvSpPr/>
          <p:nvPr/>
        </p:nvSpPr>
        <p:spPr>
          <a:xfrm>
            <a:off x="762152" y="330745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61" name="Freeform 24161"/>
          <p:cNvSpPr/>
          <p:nvPr/>
        </p:nvSpPr>
        <p:spPr>
          <a:xfrm>
            <a:off x="828789" y="330745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62" name="Freeform 24162"/>
          <p:cNvSpPr/>
          <p:nvPr/>
        </p:nvSpPr>
        <p:spPr>
          <a:xfrm>
            <a:off x="894511" y="3307456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63" name="Freeform 24163"/>
          <p:cNvSpPr/>
          <p:nvPr/>
        </p:nvSpPr>
        <p:spPr>
          <a:xfrm>
            <a:off x="989723" y="330745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64" name="Freeform 24164"/>
          <p:cNvSpPr/>
          <p:nvPr/>
        </p:nvSpPr>
        <p:spPr>
          <a:xfrm>
            <a:off x="1051788" y="3282768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65" name="Freeform 24165"/>
          <p:cNvSpPr/>
          <p:nvPr/>
        </p:nvSpPr>
        <p:spPr>
          <a:xfrm>
            <a:off x="1080935" y="3275910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66" name="Freeform 24166">
            <a:hlinkClick r:id="rId6"/>
          </p:cNvPr>
          <p:cNvSpPr/>
          <p:nvPr/>
        </p:nvSpPr>
        <p:spPr>
          <a:xfrm>
            <a:off x="1134541" y="3305399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67" name="Freeform 24167">
            <a:hlinkClick r:id="rId6"/>
          </p:cNvPr>
          <p:cNvSpPr/>
          <p:nvPr/>
        </p:nvSpPr>
        <p:spPr>
          <a:xfrm>
            <a:off x="1191348" y="330677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68" name="Freeform 24168">
            <a:hlinkClick r:id="rId6"/>
          </p:cNvPr>
          <p:cNvSpPr/>
          <p:nvPr/>
        </p:nvSpPr>
        <p:spPr>
          <a:xfrm>
            <a:off x="1254213" y="3305399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69" name="Freeform 24169">
            <a:hlinkClick r:id="rId6"/>
          </p:cNvPr>
          <p:cNvSpPr/>
          <p:nvPr/>
        </p:nvSpPr>
        <p:spPr>
          <a:xfrm>
            <a:off x="1315135" y="3327002"/>
            <a:ext cx="28117" cy="13716"/>
          </a:xfrm>
          <a:custGeom>
            <a:avLst/>
            <a:gdLst/>
            <a:ahLst/>
            <a:cxnLst/>
            <a:rect l="0" t="0" r="0" b="0"/>
            <a:pathLst>
              <a:path w="3124200" h="1524000">
                <a:moveTo>
                  <a:pt x="3124200" y="0"/>
                </a:moveTo>
                <a:lnTo>
                  <a:pt x="0" y="0"/>
                </a:lnTo>
                <a:lnTo>
                  <a:pt x="0" y="1524000"/>
                </a:lnTo>
                <a:lnTo>
                  <a:pt x="3124200" y="1524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70" name="Freeform 24170">
            <a:hlinkClick r:id="rId6"/>
          </p:cNvPr>
          <p:cNvSpPr/>
          <p:nvPr/>
        </p:nvSpPr>
        <p:spPr>
          <a:xfrm>
            <a:off x="1350454" y="3305399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71" name="Freeform 24171">
            <a:hlinkClick r:id="rId6"/>
          </p:cNvPr>
          <p:cNvSpPr/>
          <p:nvPr/>
        </p:nvSpPr>
        <p:spPr>
          <a:xfrm>
            <a:off x="1407261" y="330677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72" name="Freeform 24172">
            <a:hlinkClick r:id="rId6"/>
          </p:cNvPr>
          <p:cNvSpPr/>
          <p:nvPr/>
        </p:nvSpPr>
        <p:spPr>
          <a:xfrm>
            <a:off x="1470126" y="3305399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73" name="Freeform 24173">
            <a:hlinkClick r:id="rId6"/>
          </p:cNvPr>
          <p:cNvSpPr/>
          <p:nvPr/>
        </p:nvSpPr>
        <p:spPr>
          <a:xfrm>
            <a:off x="1535849" y="327591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74" name="Freeform 24174">
            <a:hlinkClick r:id="rId6"/>
          </p:cNvPr>
          <p:cNvSpPr/>
          <p:nvPr/>
        </p:nvSpPr>
        <p:spPr>
          <a:xfrm>
            <a:off x="1606257" y="3305399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75" name="Freeform 24175">
            <a:hlinkClick r:id="rId6"/>
          </p:cNvPr>
          <p:cNvSpPr/>
          <p:nvPr/>
        </p:nvSpPr>
        <p:spPr>
          <a:xfrm>
            <a:off x="1648651" y="3305399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76" name="Freeform 24176">
            <a:hlinkClick r:id="rId6"/>
          </p:cNvPr>
          <p:cNvSpPr/>
          <p:nvPr/>
        </p:nvSpPr>
        <p:spPr>
          <a:xfrm>
            <a:off x="1717688" y="3305399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77" name="Freeform 24177">
            <a:hlinkClick r:id="rId6"/>
          </p:cNvPr>
          <p:cNvSpPr/>
          <p:nvPr/>
        </p:nvSpPr>
        <p:spPr>
          <a:xfrm>
            <a:off x="1779753" y="327591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78" name="Freeform 24178">
            <a:hlinkClick r:id="rId6"/>
          </p:cNvPr>
          <p:cNvSpPr/>
          <p:nvPr/>
        </p:nvSpPr>
        <p:spPr>
          <a:xfrm>
            <a:off x="1851420" y="3279339"/>
            <a:ext cx="84124" cy="85039"/>
          </a:xfrm>
          <a:custGeom>
            <a:avLst/>
            <a:gdLst/>
            <a:ahLst/>
            <a:cxnLst/>
            <a:rect l="0" t="0" r="0" b="0"/>
            <a:pathLst>
              <a:path w="9347200" h="9448800">
                <a:moveTo>
                  <a:pt x="5626100" y="4597400"/>
                </a:moveTo>
                <a:cubicBezTo>
                  <a:pt x="5626100" y="5295900"/>
                  <a:pt x="5359400" y="6134100"/>
                  <a:pt x="4292600" y="6134100"/>
                </a:cubicBezTo>
                <a:cubicBezTo>
                  <a:pt x="3581400" y="6134100"/>
                  <a:pt x="3416300" y="5537200"/>
                  <a:pt x="3416300" y="5003800"/>
                </a:cubicBezTo>
                <a:cubicBezTo>
                  <a:pt x="3416300" y="4127500"/>
                  <a:pt x="3911600" y="3429000"/>
                  <a:pt x="4686300" y="3429000"/>
                </a:cubicBezTo>
                <a:cubicBezTo>
                  <a:pt x="5321300" y="3429000"/>
                  <a:pt x="5626100" y="3924300"/>
                  <a:pt x="5626100" y="4597400"/>
                </a:cubicBezTo>
                <a:close/>
                <a:moveTo>
                  <a:pt x="7277100" y="2438400"/>
                </a:moveTo>
                <a:lnTo>
                  <a:pt x="6083300" y="2438400"/>
                </a:lnTo>
                <a:lnTo>
                  <a:pt x="5981700" y="3009900"/>
                </a:lnTo>
                <a:lnTo>
                  <a:pt x="5956300" y="3009900"/>
                </a:lnTo>
                <a:cubicBezTo>
                  <a:pt x="5702300" y="2489200"/>
                  <a:pt x="5257800" y="2286000"/>
                  <a:pt x="4584700" y="2286000"/>
                </a:cubicBezTo>
                <a:cubicBezTo>
                  <a:pt x="3009900" y="2286000"/>
                  <a:pt x="2044700" y="3657600"/>
                  <a:pt x="2044700" y="5143500"/>
                </a:cubicBezTo>
                <a:cubicBezTo>
                  <a:pt x="2044700" y="6400800"/>
                  <a:pt x="2781300" y="7277100"/>
                  <a:pt x="3873500" y="7277100"/>
                </a:cubicBezTo>
                <a:cubicBezTo>
                  <a:pt x="4673600" y="7277100"/>
                  <a:pt x="5168900" y="6934200"/>
                  <a:pt x="5499100" y="6591300"/>
                </a:cubicBezTo>
                <a:lnTo>
                  <a:pt x="5524500" y="6591300"/>
                </a:lnTo>
                <a:cubicBezTo>
                  <a:pt x="5537200" y="6921500"/>
                  <a:pt x="5816600" y="7277100"/>
                  <a:pt x="6527800" y="7277100"/>
                </a:cubicBezTo>
                <a:cubicBezTo>
                  <a:pt x="7289800" y="7277100"/>
                  <a:pt x="9347200" y="6883400"/>
                  <a:pt x="9347200" y="4178300"/>
                </a:cubicBezTo>
                <a:cubicBezTo>
                  <a:pt x="9347200" y="1485900"/>
                  <a:pt x="7086600" y="0"/>
                  <a:pt x="4851400" y="0"/>
                </a:cubicBezTo>
                <a:cubicBezTo>
                  <a:pt x="2171700" y="0"/>
                  <a:pt x="0" y="2032000"/>
                  <a:pt x="0" y="4737100"/>
                </a:cubicBezTo>
                <a:cubicBezTo>
                  <a:pt x="0" y="7493000"/>
                  <a:pt x="2222500" y="9448800"/>
                  <a:pt x="4927600" y="9448800"/>
                </a:cubicBezTo>
                <a:cubicBezTo>
                  <a:pt x="6477000" y="9448800"/>
                  <a:pt x="7924800" y="8775700"/>
                  <a:pt x="8826500" y="7531100"/>
                </a:cubicBezTo>
                <a:lnTo>
                  <a:pt x="7429500" y="7531100"/>
                </a:lnTo>
                <a:cubicBezTo>
                  <a:pt x="6807200" y="8026400"/>
                  <a:pt x="5981700" y="8305800"/>
                  <a:pt x="5029200" y="8305800"/>
                </a:cubicBezTo>
                <a:cubicBezTo>
                  <a:pt x="2882900" y="8305800"/>
                  <a:pt x="1295400" y="6959600"/>
                  <a:pt x="1295400" y="4737100"/>
                </a:cubicBezTo>
                <a:cubicBezTo>
                  <a:pt x="1295400" y="2654300"/>
                  <a:pt x="2705100" y="1143000"/>
                  <a:pt x="4813300" y="1143000"/>
                </a:cubicBezTo>
                <a:cubicBezTo>
                  <a:pt x="6743700" y="1143000"/>
                  <a:pt x="8128000" y="2209800"/>
                  <a:pt x="8128000" y="4241800"/>
                </a:cubicBezTo>
                <a:cubicBezTo>
                  <a:pt x="8128000" y="5562600"/>
                  <a:pt x="7569200" y="6134100"/>
                  <a:pt x="7035800" y="6134100"/>
                </a:cubicBezTo>
                <a:cubicBezTo>
                  <a:pt x="6769100" y="6134100"/>
                  <a:pt x="6692900" y="5969000"/>
                  <a:pt x="6692900" y="5778500"/>
                </a:cubicBezTo>
                <a:cubicBezTo>
                  <a:pt x="6692900" y="5537200"/>
                  <a:pt x="6756400" y="5181600"/>
                  <a:pt x="6807200" y="4940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79" name="Freeform 24179">
            <a:hlinkClick r:id="rId6"/>
          </p:cNvPr>
          <p:cNvSpPr/>
          <p:nvPr/>
        </p:nvSpPr>
        <p:spPr>
          <a:xfrm>
            <a:off x="1943545" y="3305399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80" name="Freeform 24180">
            <a:hlinkClick r:id="rId6"/>
          </p:cNvPr>
          <p:cNvSpPr/>
          <p:nvPr/>
        </p:nvSpPr>
        <p:spPr>
          <a:xfrm>
            <a:off x="2000352" y="330677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81" name="Freeform 24181">
            <a:hlinkClick r:id="rId6"/>
          </p:cNvPr>
          <p:cNvSpPr/>
          <p:nvPr/>
        </p:nvSpPr>
        <p:spPr>
          <a:xfrm>
            <a:off x="2063217" y="3305399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82" name="Freeform 24182">
            <a:hlinkClick r:id="rId6"/>
          </p:cNvPr>
          <p:cNvSpPr/>
          <p:nvPr/>
        </p:nvSpPr>
        <p:spPr>
          <a:xfrm>
            <a:off x="2127682" y="3341975"/>
            <a:ext cx="21031" cy="2103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83" name="Freeform 24183">
            <a:hlinkClick r:id="rId6"/>
          </p:cNvPr>
          <p:cNvSpPr/>
          <p:nvPr/>
        </p:nvSpPr>
        <p:spPr>
          <a:xfrm>
            <a:off x="2159458" y="3305399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84" name="Freeform 24184">
            <a:hlinkClick r:id="rId6"/>
          </p:cNvPr>
          <p:cNvSpPr/>
          <p:nvPr/>
        </p:nvSpPr>
        <p:spPr>
          <a:xfrm>
            <a:off x="2224723" y="3275910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85" name="Freeform 24185">
            <a:hlinkClick r:id="rId6"/>
          </p:cNvPr>
          <p:cNvSpPr/>
          <p:nvPr/>
        </p:nvSpPr>
        <p:spPr>
          <a:xfrm>
            <a:off x="2298790" y="3306771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86" name="Picture 24186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4617" y="-14069"/>
            <a:ext cx="1902198" cy="7800539"/>
          </a:xfrm>
          <a:prstGeom prst="rect">
            <a:avLst/>
          </a:prstGeom>
          <a:noFill/>
        </p:spPr>
      </p:pic>
      <p:sp>
        <p:nvSpPr>
          <p:cNvPr id="24187" name="Rectangle 24187"/>
          <p:cNvSpPr/>
          <p:nvPr/>
        </p:nvSpPr>
        <p:spPr>
          <a:xfrm>
            <a:off x="2217420" y="1322139"/>
            <a:ext cx="2502758" cy="2299211"/>
          </a:xfrm>
          <a:prstGeom prst="rect">
            <a:avLst/>
          </a:prstGeom>
        </p:spPr>
      </p:sp>
      <p:sp>
        <p:nvSpPr>
          <p:cNvPr id="24188" name="Freeform 24188"/>
          <p:cNvSpPr/>
          <p:nvPr/>
        </p:nvSpPr>
        <p:spPr>
          <a:xfrm>
            <a:off x="2218923" y="1373986"/>
            <a:ext cx="58632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89" name="Freeform 24189"/>
          <p:cNvSpPr/>
          <p:nvPr/>
        </p:nvSpPr>
        <p:spPr>
          <a:xfrm>
            <a:off x="2286576" y="1368499"/>
            <a:ext cx="43061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90" name="Freeform 24190"/>
          <p:cNvSpPr/>
          <p:nvPr/>
        </p:nvSpPr>
        <p:spPr>
          <a:xfrm>
            <a:off x="2343491" y="1400046"/>
            <a:ext cx="4939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91" name="Freeform 24191"/>
          <p:cNvSpPr/>
          <p:nvPr/>
        </p:nvSpPr>
        <p:spPr>
          <a:xfrm>
            <a:off x="2405882" y="1400046"/>
            <a:ext cx="2856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92" name="Freeform 24192"/>
          <p:cNvSpPr/>
          <p:nvPr/>
        </p:nvSpPr>
        <p:spPr>
          <a:xfrm>
            <a:off x="2436509" y="1400046"/>
            <a:ext cx="4939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93" name="Freeform 24193"/>
          <p:cNvSpPr/>
          <p:nvPr/>
        </p:nvSpPr>
        <p:spPr>
          <a:xfrm>
            <a:off x="2520914" y="1400046"/>
            <a:ext cx="4273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94" name="Freeform 24194"/>
          <p:cNvSpPr/>
          <p:nvPr/>
        </p:nvSpPr>
        <p:spPr>
          <a:xfrm>
            <a:off x="2579332" y="1400046"/>
            <a:ext cx="2856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95" name="Freeform 24195"/>
          <p:cNvSpPr/>
          <p:nvPr/>
        </p:nvSpPr>
        <p:spPr>
          <a:xfrm>
            <a:off x="2609959" y="1400046"/>
            <a:ext cx="4939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96" name="Freeform 24196"/>
          <p:cNvSpPr/>
          <p:nvPr/>
        </p:nvSpPr>
        <p:spPr>
          <a:xfrm>
            <a:off x="2694364" y="1400046"/>
            <a:ext cx="4273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97" name="Freeform 24197"/>
          <p:cNvSpPr/>
          <p:nvPr/>
        </p:nvSpPr>
        <p:spPr>
          <a:xfrm>
            <a:off x="2771145" y="1401418"/>
            <a:ext cx="74525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98" name="Freeform 24198"/>
          <p:cNvSpPr/>
          <p:nvPr/>
        </p:nvSpPr>
        <p:spPr>
          <a:xfrm>
            <a:off x="2854692" y="1375357"/>
            <a:ext cx="1030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99" name="Freeform 24199"/>
          <p:cNvSpPr/>
          <p:nvPr/>
        </p:nvSpPr>
        <p:spPr>
          <a:xfrm>
            <a:off x="2876813" y="1368499"/>
            <a:ext cx="5358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00" name="Freeform 24200"/>
          <p:cNvSpPr/>
          <p:nvPr/>
        </p:nvSpPr>
        <p:spPr>
          <a:xfrm>
            <a:off x="2943070" y="1400046"/>
            <a:ext cx="4939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01" name="Freeform 24201"/>
          <p:cNvSpPr/>
          <p:nvPr/>
        </p:nvSpPr>
        <p:spPr>
          <a:xfrm>
            <a:off x="3027476" y="1400046"/>
            <a:ext cx="4273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02" name="Freeform 24202"/>
          <p:cNvSpPr/>
          <p:nvPr/>
        </p:nvSpPr>
        <p:spPr>
          <a:xfrm>
            <a:off x="3085894" y="1400046"/>
            <a:ext cx="2856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03" name="Freeform 24203"/>
          <p:cNvSpPr/>
          <p:nvPr/>
        </p:nvSpPr>
        <p:spPr>
          <a:xfrm>
            <a:off x="3121331" y="1400046"/>
            <a:ext cx="2856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04" name="Freeform 24204"/>
          <p:cNvSpPr/>
          <p:nvPr/>
        </p:nvSpPr>
        <p:spPr>
          <a:xfrm>
            <a:off x="3153870" y="1400046"/>
            <a:ext cx="4273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05" name="Freeform 24205"/>
          <p:cNvSpPr/>
          <p:nvPr/>
        </p:nvSpPr>
        <p:spPr>
          <a:xfrm>
            <a:off x="3205952" y="1401418"/>
            <a:ext cx="48645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06" name="Freeform 24206"/>
          <p:cNvSpPr/>
          <p:nvPr/>
        </p:nvSpPr>
        <p:spPr>
          <a:xfrm>
            <a:off x="3285847" y="1400046"/>
            <a:ext cx="5337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07" name="Freeform 24207"/>
          <p:cNvSpPr/>
          <p:nvPr/>
        </p:nvSpPr>
        <p:spPr>
          <a:xfrm>
            <a:off x="3345661" y="1367128"/>
            <a:ext cx="33611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08" name="Freeform 24208"/>
          <p:cNvSpPr/>
          <p:nvPr/>
        </p:nvSpPr>
        <p:spPr>
          <a:xfrm>
            <a:off x="3408375" y="1375357"/>
            <a:ext cx="1030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09" name="Freeform 24209"/>
          <p:cNvSpPr/>
          <p:nvPr/>
        </p:nvSpPr>
        <p:spPr>
          <a:xfrm>
            <a:off x="3433395" y="1400046"/>
            <a:ext cx="4359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10" name="Freeform 24210"/>
          <p:cNvSpPr/>
          <p:nvPr/>
        </p:nvSpPr>
        <p:spPr>
          <a:xfrm>
            <a:off x="3490847" y="1399818"/>
            <a:ext cx="44994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11" name="Freeform 24211"/>
          <p:cNvSpPr/>
          <p:nvPr/>
        </p:nvSpPr>
        <p:spPr>
          <a:xfrm>
            <a:off x="3545292" y="1400046"/>
            <a:ext cx="2856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12" name="Freeform 24212"/>
          <p:cNvSpPr/>
          <p:nvPr/>
        </p:nvSpPr>
        <p:spPr>
          <a:xfrm>
            <a:off x="3575918" y="1400046"/>
            <a:ext cx="4939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13" name="Freeform 24213"/>
          <p:cNvSpPr/>
          <p:nvPr/>
        </p:nvSpPr>
        <p:spPr>
          <a:xfrm>
            <a:off x="3634551" y="1368499"/>
            <a:ext cx="5358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14" name="Freeform 24214"/>
          <p:cNvSpPr/>
          <p:nvPr/>
        </p:nvSpPr>
        <p:spPr>
          <a:xfrm>
            <a:off x="3703386" y="1375357"/>
            <a:ext cx="1030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15" name="Freeform 24215"/>
          <p:cNvSpPr/>
          <p:nvPr/>
        </p:nvSpPr>
        <p:spPr>
          <a:xfrm>
            <a:off x="3728944" y="1368499"/>
            <a:ext cx="5358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16" name="Freeform 24216"/>
          <p:cNvSpPr/>
          <p:nvPr/>
        </p:nvSpPr>
        <p:spPr>
          <a:xfrm>
            <a:off x="3795953" y="1368499"/>
            <a:ext cx="7087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17" name="Freeform 24217"/>
          <p:cNvSpPr/>
          <p:nvPr/>
        </p:nvSpPr>
        <p:spPr>
          <a:xfrm>
            <a:off x="3817323" y="1400046"/>
            <a:ext cx="4939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18" name="Freeform 24218"/>
          <p:cNvSpPr/>
          <p:nvPr/>
        </p:nvSpPr>
        <p:spPr>
          <a:xfrm>
            <a:off x="3904305" y="1375357"/>
            <a:ext cx="1030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19" name="Freeform 24219"/>
          <p:cNvSpPr/>
          <p:nvPr/>
        </p:nvSpPr>
        <p:spPr>
          <a:xfrm>
            <a:off x="3929326" y="1400046"/>
            <a:ext cx="4359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20" name="Freeform 24220"/>
          <p:cNvSpPr/>
          <p:nvPr/>
        </p:nvSpPr>
        <p:spPr>
          <a:xfrm>
            <a:off x="3985167" y="1400046"/>
            <a:ext cx="38873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21" name="Freeform 24221"/>
          <p:cNvSpPr/>
          <p:nvPr/>
        </p:nvSpPr>
        <p:spPr>
          <a:xfrm>
            <a:off x="4028658" y="1386330"/>
            <a:ext cx="3264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22" name="Freeform 24222"/>
          <p:cNvSpPr/>
          <p:nvPr/>
        </p:nvSpPr>
        <p:spPr>
          <a:xfrm>
            <a:off x="4070324" y="1375357"/>
            <a:ext cx="1030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23" name="Freeform 24223"/>
          <p:cNvSpPr/>
          <p:nvPr/>
        </p:nvSpPr>
        <p:spPr>
          <a:xfrm>
            <a:off x="4089654" y="1386330"/>
            <a:ext cx="3264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24" name="Freeform 24224"/>
          <p:cNvSpPr/>
          <p:nvPr/>
        </p:nvSpPr>
        <p:spPr>
          <a:xfrm>
            <a:off x="4131320" y="1401418"/>
            <a:ext cx="4359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25" name="Freeform 24225"/>
          <p:cNvSpPr/>
          <p:nvPr/>
        </p:nvSpPr>
        <p:spPr>
          <a:xfrm>
            <a:off x="4184583" y="1386330"/>
            <a:ext cx="3264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26" name="Freeform 24226"/>
          <p:cNvSpPr/>
          <p:nvPr/>
        </p:nvSpPr>
        <p:spPr>
          <a:xfrm>
            <a:off x="4223671" y="1400046"/>
            <a:ext cx="4939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27" name="Freeform 24227"/>
          <p:cNvSpPr/>
          <p:nvPr/>
        </p:nvSpPr>
        <p:spPr>
          <a:xfrm>
            <a:off x="4281553" y="1400046"/>
            <a:ext cx="38873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28" name="Freeform 24228"/>
          <p:cNvSpPr/>
          <p:nvPr/>
        </p:nvSpPr>
        <p:spPr>
          <a:xfrm>
            <a:off x="4353609" y="1400046"/>
            <a:ext cx="42739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29" name="Freeform 24229"/>
          <p:cNvSpPr/>
          <p:nvPr/>
        </p:nvSpPr>
        <p:spPr>
          <a:xfrm>
            <a:off x="4412027" y="1400046"/>
            <a:ext cx="2856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30" name="Freeform 24230"/>
          <p:cNvSpPr/>
          <p:nvPr/>
        </p:nvSpPr>
        <p:spPr>
          <a:xfrm>
            <a:off x="4442653" y="1400046"/>
            <a:ext cx="53370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31" name="Freeform 24231"/>
          <p:cNvSpPr/>
          <p:nvPr/>
        </p:nvSpPr>
        <p:spPr>
          <a:xfrm>
            <a:off x="4508695" y="1401418"/>
            <a:ext cx="4359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32" name="Freeform 24232"/>
          <p:cNvSpPr/>
          <p:nvPr/>
        </p:nvSpPr>
        <p:spPr>
          <a:xfrm>
            <a:off x="4567651" y="1400046"/>
            <a:ext cx="4359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33" name="Freeform 24233"/>
          <p:cNvSpPr/>
          <p:nvPr/>
        </p:nvSpPr>
        <p:spPr>
          <a:xfrm>
            <a:off x="4624243" y="1368499"/>
            <a:ext cx="5358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34" name="Freeform 24234"/>
          <p:cNvSpPr/>
          <p:nvPr/>
        </p:nvSpPr>
        <p:spPr>
          <a:xfrm>
            <a:off x="2219002" y="1538730"/>
            <a:ext cx="3435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35" name="Freeform 24235"/>
          <p:cNvSpPr/>
          <p:nvPr/>
        </p:nvSpPr>
        <p:spPr>
          <a:xfrm>
            <a:off x="2263072" y="1520899"/>
            <a:ext cx="45313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36" name="Freeform 24236"/>
          <p:cNvSpPr/>
          <p:nvPr/>
        </p:nvSpPr>
        <p:spPr>
          <a:xfrm>
            <a:off x="2323188" y="1552446"/>
            <a:ext cx="5198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37" name="Freeform 24237"/>
          <p:cNvSpPr/>
          <p:nvPr/>
        </p:nvSpPr>
        <p:spPr>
          <a:xfrm>
            <a:off x="2412629" y="1552446"/>
            <a:ext cx="55031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38" name="Freeform 24238"/>
          <p:cNvSpPr/>
          <p:nvPr/>
        </p:nvSpPr>
        <p:spPr>
          <a:xfrm>
            <a:off x="2486079" y="1520899"/>
            <a:ext cx="745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39" name="Freeform 24239"/>
          <p:cNvSpPr/>
          <p:nvPr/>
        </p:nvSpPr>
        <p:spPr>
          <a:xfrm>
            <a:off x="2508792" y="1552446"/>
            <a:ext cx="5616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40" name="Freeform 24240"/>
          <p:cNvSpPr/>
          <p:nvPr/>
        </p:nvSpPr>
        <p:spPr>
          <a:xfrm>
            <a:off x="2578514" y="1520899"/>
            <a:ext cx="56387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41" name="Freeform 24241"/>
          <p:cNvSpPr/>
          <p:nvPr/>
        </p:nvSpPr>
        <p:spPr>
          <a:xfrm>
            <a:off x="2644845" y="1552446"/>
            <a:ext cx="5198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42" name="Freeform 24242"/>
          <p:cNvSpPr/>
          <p:nvPr/>
        </p:nvSpPr>
        <p:spPr>
          <a:xfrm>
            <a:off x="2730443" y="1538730"/>
            <a:ext cx="3435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43" name="Freeform 24243"/>
          <p:cNvSpPr/>
          <p:nvPr/>
        </p:nvSpPr>
        <p:spPr>
          <a:xfrm>
            <a:off x="2774513" y="1520899"/>
            <a:ext cx="45313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44" name="Freeform 24244"/>
          <p:cNvSpPr/>
          <p:nvPr/>
        </p:nvSpPr>
        <p:spPr>
          <a:xfrm>
            <a:off x="2834630" y="1552446"/>
            <a:ext cx="4497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45" name="Freeform 24245"/>
          <p:cNvSpPr/>
          <p:nvPr/>
        </p:nvSpPr>
        <p:spPr>
          <a:xfrm>
            <a:off x="2889435" y="1538730"/>
            <a:ext cx="3435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46" name="Freeform 24246"/>
          <p:cNvSpPr/>
          <p:nvPr/>
        </p:nvSpPr>
        <p:spPr>
          <a:xfrm>
            <a:off x="2955710" y="1552446"/>
            <a:ext cx="4090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47" name="Freeform 24247"/>
          <p:cNvSpPr/>
          <p:nvPr/>
        </p:nvSpPr>
        <p:spPr>
          <a:xfrm>
            <a:off x="3008256" y="1552446"/>
            <a:ext cx="56387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48" name="Freeform 24248"/>
          <p:cNvSpPr/>
          <p:nvPr/>
        </p:nvSpPr>
        <p:spPr>
          <a:xfrm>
            <a:off x="3074587" y="1552446"/>
            <a:ext cx="5198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49" name="Freeform 24249"/>
          <p:cNvSpPr/>
          <p:nvPr/>
        </p:nvSpPr>
        <p:spPr>
          <a:xfrm>
            <a:off x="3137416" y="1552218"/>
            <a:ext cx="47347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50" name="Freeform 24250"/>
          <p:cNvSpPr/>
          <p:nvPr/>
        </p:nvSpPr>
        <p:spPr>
          <a:xfrm>
            <a:off x="3194594" y="1527757"/>
            <a:ext cx="1084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51" name="Freeform 24251"/>
          <p:cNvSpPr/>
          <p:nvPr/>
        </p:nvSpPr>
        <p:spPr>
          <a:xfrm>
            <a:off x="3219002" y="1552446"/>
            <a:ext cx="4497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52" name="Freeform 24252"/>
          <p:cNvSpPr/>
          <p:nvPr/>
        </p:nvSpPr>
        <p:spPr>
          <a:xfrm>
            <a:off x="3282056" y="1520899"/>
            <a:ext cx="745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53" name="Freeform 24253"/>
          <p:cNvSpPr/>
          <p:nvPr/>
        </p:nvSpPr>
        <p:spPr>
          <a:xfrm>
            <a:off x="3307482" y="1527757"/>
            <a:ext cx="1084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54" name="Freeform 24254"/>
          <p:cNvSpPr/>
          <p:nvPr/>
        </p:nvSpPr>
        <p:spPr>
          <a:xfrm>
            <a:off x="3329065" y="1553818"/>
            <a:ext cx="42940" cy="53492"/>
          </a:xfrm>
          <a:custGeom>
            <a:avLst/>
            <a:gdLst/>
            <a:ahLst/>
            <a:cxnLst/>
            <a:rect l="0" t="0" r="0" b="0"/>
            <a:pathLst>
              <a:path w="4826000" h="5943600">
                <a:moveTo>
                  <a:pt x="4699000" y="0"/>
                </a:moveTo>
                <a:lnTo>
                  <a:pt x="177800" y="0"/>
                </a:lnTo>
                <a:lnTo>
                  <a:pt x="177800" y="762000"/>
                </a:lnTo>
                <a:lnTo>
                  <a:pt x="3479800" y="762000"/>
                </a:lnTo>
                <a:lnTo>
                  <a:pt x="0" y="5334000"/>
                </a:lnTo>
                <a:lnTo>
                  <a:pt x="0" y="5943600"/>
                </a:lnTo>
                <a:lnTo>
                  <a:pt x="4826000" y="5943600"/>
                </a:lnTo>
                <a:lnTo>
                  <a:pt x="4826000" y="5181600"/>
                </a:lnTo>
                <a:lnTo>
                  <a:pt x="1219200" y="5181600"/>
                </a:lnTo>
                <a:lnTo>
                  <a:pt x="4699000" y="609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55" name="Freeform 24255"/>
          <p:cNvSpPr/>
          <p:nvPr/>
        </p:nvSpPr>
        <p:spPr>
          <a:xfrm>
            <a:off x="3380028" y="1552446"/>
            <a:ext cx="5198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56" name="Freeform 24256"/>
          <p:cNvSpPr/>
          <p:nvPr/>
        </p:nvSpPr>
        <p:spPr>
          <a:xfrm>
            <a:off x="3472237" y="1527757"/>
            <a:ext cx="1084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57" name="Freeform 24257"/>
          <p:cNvSpPr/>
          <p:nvPr/>
        </p:nvSpPr>
        <p:spPr>
          <a:xfrm>
            <a:off x="3498792" y="1552446"/>
            <a:ext cx="4587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58" name="Freeform 24258"/>
          <p:cNvSpPr/>
          <p:nvPr/>
        </p:nvSpPr>
        <p:spPr>
          <a:xfrm>
            <a:off x="3588232" y="1552446"/>
            <a:ext cx="79439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59" name="Freeform 24259"/>
          <p:cNvSpPr/>
          <p:nvPr/>
        </p:nvSpPr>
        <p:spPr>
          <a:xfrm>
            <a:off x="3685074" y="1553818"/>
            <a:ext cx="4587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60" name="Freeform 24260"/>
          <p:cNvSpPr/>
          <p:nvPr/>
        </p:nvSpPr>
        <p:spPr>
          <a:xfrm>
            <a:off x="3743495" y="1552446"/>
            <a:ext cx="4090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61" name="Freeform 24261"/>
          <p:cNvSpPr/>
          <p:nvPr/>
        </p:nvSpPr>
        <p:spPr>
          <a:xfrm>
            <a:off x="3796041" y="1527757"/>
            <a:ext cx="1084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62" name="Freeform 24262"/>
          <p:cNvSpPr/>
          <p:nvPr/>
        </p:nvSpPr>
        <p:spPr>
          <a:xfrm>
            <a:off x="3820449" y="1552218"/>
            <a:ext cx="47347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63" name="Freeform 24263"/>
          <p:cNvSpPr/>
          <p:nvPr/>
        </p:nvSpPr>
        <p:spPr>
          <a:xfrm>
            <a:off x="3876836" y="1596452"/>
            <a:ext cx="16724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64" name="Freeform 24264"/>
          <p:cNvSpPr/>
          <p:nvPr/>
        </p:nvSpPr>
        <p:spPr>
          <a:xfrm>
            <a:off x="3932037" y="1520899"/>
            <a:ext cx="56387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65" name="Freeform 24265"/>
          <p:cNvSpPr/>
          <p:nvPr/>
        </p:nvSpPr>
        <p:spPr>
          <a:xfrm>
            <a:off x="4005036" y="1552446"/>
            <a:ext cx="3005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66" name="Freeform 24266"/>
          <p:cNvSpPr/>
          <p:nvPr/>
        </p:nvSpPr>
        <p:spPr>
          <a:xfrm>
            <a:off x="4039501" y="1552446"/>
            <a:ext cx="4497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67" name="Freeform 24267"/>
          <p:cNvSpPr/>
          <p:nvPr/>
        </p:nvSpPr>
        <p:spPr>
          <a:xfrm>
            <a:off x="4100295" y="1552446"/>
            <a:ext cx="79439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68" name="Freeform 24268"/>
          <p:cNvSpPr/>
          <p:nvPr/>
        </p:nvSpPr>
        <p:spPr>
          <a:xfrm>
            <a:off x="4194425" y="1552446"/>
            <a:ext cx="4497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69" name="Freeform 24269"/>
          <p:cNvSpPr/>
          <p:nvPr/>
        </p:nvSpPr>
        <p:spPr>
          <a:xfrm>
            <a:off x="4254993" y="1596452"/>
            <a:ext cx="16724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70" name="Freeform 24270"/>
          <p:cNvSpPr/>
          <p:nvPr/>
        </p:nvSpPr>
        <p:spPr>
          <a:xfrm>
            <a:off x="4311098" y="1552446"/>
            <a:ext cx="4497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71" name="Freeform 24271"/>
          <p:cNvSpPr/>
          <p:nvPr/>
        </p:nvSpPr>
        <p:spPr>
          <a:xfrm>
            <a:off x="4371893" y="1552446"/>
            <a:ext cx="45878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72" name="Freeform 24272"/>
          <p:cNvSpPr/>
          <p:nvPr/>
        </p:nvSpPr>
        <p:spPr>
          <a:xfrm>
            <a:off x="4431670" y="1520899"/>
            <a:ext cx="56387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73" name="Freeform 24273"/>
          <p:cNvSpPr/>
          <p:nvPr/>
        </p:nvSpPr>
        <p:spPr>
          <a:xfrm>
            <a:off x="4528230" y="1552446"/>
            <a:ext cx="4497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74" name="Freeform 24274"/>
          <p:cNvSpPr/>
          <p:nvPr/>
        </p:nvSpPr>
        <p:spPr>
          <a:xfrm>
            <a:off x="4589927" y="1552446"/>
            <a:ext cx="3005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75" name="Freeform 24275"/>
          <p:cNvSpPr/>
          <p:nvPr/>
        </p:nvSpPr>
        <p:spPr>
          <a:xfrm>
            <a:off x="4620551" y="1538730"/>
            <a:ext cx="3435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76" name="Freeform 24276"/>
          <p:cNvSpPr/>
          <p:nvPr/>
        </p:nvSpPr>
        <p:spPr>
          <a:xfrm>
            <a:off x="4666090" y="1595652"/>
            <a:ext cx="1220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77" name="Freeform 24277"/>
          <p:cNvSpPr/>
          <p:nvPr/>
        </p:nvSpPr>
        <p:spPr>
          <a:xfrm>
            <a:off x="2228056" y="1678786"/>
            <a:ext cx="52519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914400" y="4813300"/>
                </a:moveTo>
                <a:lnTo>
                  <a:pt x="2438400" y="4813300"/>
                </a:lnTo>
                <a:lnTo>
                  <a:pt x="4902200" y="8991600"/>
                </a:lnTo>
                <a:lnTo>
                  <a:pt x="6019800" y="8991600"/>
                </a:lnTo>
                <a:lnTo>
                  <a:pt x="3429000" y="4724400"/>
                </a:lnTo>
                <a:cubicBezTo>
                  <a:pt x="4902200" y="4597400"/>
                  <a:pt x="5727700" y="3644900"/>
                  <a:pt x="5727700" y="2400300"/>
                </a:cubicBezTo>
                <a:cubicBezTo>
                  <a:pt x="5727700" y="787400"/>
                  <a:pt x="4597400" y="0"/>
                  <a:pt x="2768600" y="0"/>
                </a:cubicBez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  <a:moveTo>
                  <a:pt x="914400" y="838200"/>
                </a:moveTo>
                <a:lnTo>
                  <a:pt x="2540000" y="838200"/>
                </a:lnTo>
                <a:cubicBezTo>
                  <a:pt x="4178300" y="838200"/>
                  <a:pt x="4737100" y="1536700"/>
                  <a:pt x="4737100" y="2400300"/>
                </a:cubicBezTo>
                <a:cubicBezTo>
                  <a:pt x="4737100" y="3263900"/>
                  <a:pt x="4178300" y="3975100"/>
                  <a:pt x="25400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78" name="Freeform 24278"/>
          <p:cNvSpPr/>
          <p:nvPr/>
        </p:nvSpPr>
        <p:spPr>
          <a:xfrm>
            <a:off x="2288331" y="1704846"/>
            <a:ext cx="5506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79" name="Freeform 24279"/>
          <p:cNvSpPr/>
          <p:nvPr/>
        </p:nvSpPr>
        <p:spPr>
          <a:xfrm>
            <a:off x="2356030" y="1704846"/>
            <a:ext cx="7789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80" name="Freeform 24280"/>
          <p:cNvSpPr/>
          <p:nvPr/>
        </p:nvSpPr>
        <p:spPr>
          <a:xfrm>
            <a:off x="2448216" y="1704846"/>
            <a:ext cx="5096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81" name="Freeform 24281"/>
          <p:cNvSpPr/>
          <p:nvPr/>
        </p:nvSpPr>
        <p:spPr>
          <a:xfrm>
            <a:off x="2535858" y="1676728"/>
            <a:ext cx="50524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82" name="Freeform 24282"/>
          <p:cNvSpPr/>
          <p:nvPr/>
        </p:nvSpPr>
        <p:spPr>
          <a:xfrm>
            <a:off x="2597131" y="1704618"/>
            <a:ext cx="46425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83" name="Freeform 24283"/>
          <p:cNvSpPr/>
          <p:nvPr/>
        </p:nvSpPr>
        <p:spPr>
          <a:xfrm>
            <a:off x="2653085" y="1673299"/>
            <a:ext cx="44430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84" name="Freeform 24284"/>
          <p:cNvSpPr/>
          <p:nvPr/>
        </p:nvSpPr>
        <p:spPr>
          <a:xfrm>
            <a:off x="2711919" y="1704846"/>
            <a:ext cx="5506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85" name="Freeform 24285"/>
          <p:cNvSpPr/>
          <p:nvPr/>
        </p:nvSpPr>
        <p:spPr>
          <a:xfrm>
            <a:off x="2777513" y="1704846"/>
            <a:ext cx="5506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86" name="Freeform 24286"/>
          <p:cNvSpPr/>
          <p:nvPr/>
        </p:nvSpPr>
        <p:spPr>
          <a:xfrm>
            <a:off x="2847428" y="1673299"/>
            <a:ext cx="7312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87" name="Freeform 24287"/>
          <p:cNvSpPr/>
          <p:nvPr/>
        </p:nvSpPr>
        <p:spPr>
          <a:xfrm>
            <a:off x="2893853" y="1704846"/>
            <a:ext cx="4010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88" name="Freeform 24288"/>
          <p:cNvSpPr/>
          <p:nvPr/>
        </p:nvSpPr>
        <p:spPr>
          <a:xfrm>
            <a:off x="2938838" y="1691130"/>
            <a:ext cx="3368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89" name="Freeform 24289"/>
          <p:cNvSpPr/>
          <p:nvPr/>
        </p:nvSpPr>
        <p:spPr>
          <a:xfrm>
            <a:off x="2981939" y="1706218"/>
            <a:ext cx="4498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90" name="Freeform 24290"/>
          <p:cNvSpPr/>
          <p:nvPr/>
        </p:nvSpPr>
        <p:spPr>
          <a:xfrm>
            <a:off x="3039887" y="1673299"/>
            <a:ext cx="5528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91" name="Freeform 24291"/>
          <p:cNvSpPr/>
          <p:nvPr/>
        </p:nvSpPr>
        <p:spPr>
          <a:xfrm>
            <a:off x="3108361" y="1704846"/>
            <a:ext cx="5096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92" name="Freeform 24292"/>
          <p:cNvSpPr/>
          <p:nvPr/>
        </p:nvSpPr>
        <p:spPr>
          <a:xfrm>
            <a:off x="3171961" y="1704846"/>
            <a:ext cx="4498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93" name="Freeform 24293"/>
          <p:cNvSpPr/>
          <p:nvPr/>
        </p:nvSpPr>
        <p:spPr>
          <a:xfrm>
            <a:off x="3227582" y="1691130"/>
            <a:ext cx="3368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94" name="Freeform 24294"/>
          <p:cNvSpPr/>
          <p:nvPr/>
        </p:nvSpPr>
        <p:spPr>
          <a:xfrm>
            <a:off x="3266362" y="1704846"/>
            <a:ext cx="4010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95" name="Freeform 24295"/>
          <p:cNvSpPr/>
          <p:nvPr/>
        </p:nvSpPr>
        <p:spPr>
          <a:xfrm>
            <a:off x="3341041" y="1704618"/>
            <a:ext cx="46425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96" name="Freeform 24296"/>
          <p:cNvSpPr/>
          <p:nvPr/>
        </p:nvSpPr>
        <p:spPr>
          <a:xfrm>
            <a:off x="3394336" y="1704846"/>
            <a:ext cx="4409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97" name="Freeform 24297"/>
          <p:cNvSpPr/>
          <p:nvPr/>
        </p:nvSpPr>
        <p:spPr>
          <a:xfrm>
            <a:off x="3453835" y="1704846"/>
            <a:ext cx="4498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98" name="Freeform 24298"/>
          <p:cNvSpPr/>
          <p:nvPr/>
        </p:nvSpPr>
        <p:spPr>
          <a:xfrm>
            <a:off x="3539151" y="1704846"/>
            <a:ext cx="5096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99" name="Freeform 24299"/>
          <p:cNvSpPr/>
          <p:nvPr/>
        </p:nvSpPr>
        <p:spPr>
          <a:xfrm>
            <a:off x="3595327" y="1706218"/>
            <a:ext cx="53405" cy="53492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00" name="Freeform 24300"/>
          <p:cNvSpPr/>
          <p:nvPr/>
        </p:nvSpPr>
        <p:spPr>
          <a:xfrm>
            <a:off x="3656599" y="1704846"/>
            <a:ext cx="5528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01" name="Freeform 24301"/>
          <p:cNvSpPr/>
          <p:nvPr/>
        </p:nvSpPr>
        <p:spPr>
          <a:xfrm>
            <a:off x="3725849" y="1673299"/>
            <a:ext cx="7312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02" name="Freeform 24302"/>
          <p:cNvSpPr/>
          <p:nvPr/>
        </p:nvSpPr>
        <p:spPr>
          <a:xfrm>
            <a:off x="3748009" y="1704846"/>
            <a:ext cx="5506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03" name="Freeform 24303"/>
          <p:cNvSpPr/>
          <p:nvPr/>
        </p:nvSpPr>
        <p:spPr>
          <a:xfrm>
            <a:off x="3816594" y="1704846"/>
            <a:ext cx="2947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04" name="Freeform 24304"/>
          <p:cNvSpPr/>
          <p:nvPr/>
        </p:nvSpPr>
        <p:spPr>
          <a:xfrm>
            <a:off x="3848305" y="1704846"/>
            <a:ext cx="5096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05" name="Freeform 24305"/>
          <p:cNvSpPr/>
          <p:nvPr/>
        </p:nvSpPr>
        <p:spPr>
          <a:xfrm>
            <a:off x="3931959" y="1671928"/>
            <a:ext cx="49970" cy="87782"/>
          </a:xfrm>
          <a:custGeom>
            <a:avLst/>
            <a:gdLst/>
            <a:ahLst/>
            <a:cxnLst/>
            <a:rect l="0" t="0" r="0" b="0"/>
            <a:pathLst>
              <a:path w="57277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  <a:moveTo>
                  <a:pt x="5537200" y="3810000"/>
                </a:moveTo>
                <a:lnTo>
                  <a:pt x="4699000" y="3810000"/>
                </a:lnTo>
                <a:lnTo>
                  <a:pt x="4699000" y="9753600"/>
                </a:lnTo>
                <a:lnTo>
                  <a:pt x="5537200" y="9753600"/>
                </a:lnTo>
                <a:close/>
                <a:moveTo>
                  <a:pt x="5727700" y="1524000"/>
                </a:moveTo>
                <a:cubicBezTo>
                  <a:pt x="5727700" y="1168400"/>
                  <a:pt x="5422900" y="914400"/>
                  <a:pt x="5118100" y="914400"/>
                </a:cubicBezTo>
                <a:cubicBezTo>
                  <a:pt x="4813300" y="914400"/>
                  <a:pt x="4508500" y="1168400"/>
                  <a:pt x="4508500" y="1524000"/>
                </a:cubicBezTo>
                <a:cubicBezTo>
                  <a:pt x="4508500" y="1879600"/>
                  <a:pt x="4813300" y="2133600"/>
                  <a:pt x="5118100" y="2133600"/>
                </a:cubicBezTo>
                <a:cubicBezTo>
                  <a:pt x="5422900" y="2133600"/>
                  <a:pt x="5727700" y="1879600"/>
                  <a:pt x="5727700" y="1524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06" name="Freeform 24306"/>
          <p:cNvSpPr/>
          <p:nvPr/>
        </p:nvSpPr>
        <p:spPr>
          <a:xfrm>
            <a:off x="3997220" y="1704846"/>
            <a:ext cx="4498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07" name="Freeform 24307"/>
          <p:cNvSpPr/>
          <p:nvPr/>
        </p:nvSpPr>
        <p:spPr>
          <a:xfrm>
            <a:off x="4056609" y="1704846"/>
            <a:ext cx="5096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08" name="Freeform 24308"/>
          <p:cNvSpPr/>
          <p:nvPr/>
        </p:nvSpPr>
        <p:spPr>
          <a:xfrm>
            <a:off x="4144030" y="1704846"/>
            <a:ext cx="4409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09" name="Freeform 24309"/>
          <p:cNvSpPr/>
          <p:nvPr/>
        </p:nvSpPr>
        <p:spPr>
          <a:xfrm>
            <a:off x="4204416" y="1704846"/>
            <a:ext cx="2947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10" name="Freeform 24310"/>
          <p:cNvSpPr/>
          <p:nvPr/>
        </p:nvSpPr>
        <p:spPr>
          <a:xfrm>
            <a:off x="4234332" y="1691130"/>
            <a:ext cx="3368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11" name="Freeform 24311"/>
          <p:cNvSpPr/>
          <p:nvPr/>
        </p:nvSpPr>
        <p:spPr>
          <a:xfrm>
            <a:off x="4273112" y="1704846"/>
            <a:ext cx="40109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12" name="Freeform 24312"/>
          <p:cNvSpPr/>
          <p:nvPr/>
        </p:nvSpPr>
        <p:spPr>
          <a:xfrm>
            <a:off x="4347791" y="1704846"/>
            <a:ext cx="4409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13" name="Freeform 24313"/>
          <p:cNvSpPr/>
          <p:nvPr/>
        </p:nvSpPr>
        <p:spPr>
          <a:xfrm>
            <a:off x="4407291" y="1704846"/>
            <a:ext cx="4498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14" name="Freeform 24314"/>
          <p:cNvSpPr/>
          <p:nvPr/>
        </p:nvSpPr>
        <p:spPr>
          <a:xfrm>
            <a:off x="4465793" y="1673299"/>
            <a:ext cx="5528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15" name="Freeform 24315"/>
          <p:cNvSpPr/>
          <p:nvPr/>
        </p:nvSpPr>
        <p:spPr>
          <a:xfrm>
            <a:off x="4560194" y="1704846"/>
            <a:ext cx="4409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16" name="Freeform 24316"/>
          <p:cNvSpPr/>
          <p:nvPr/>
        </p:nvSpPr>
        <p:spPr>
          <a:xfrm>
            <a:off x="4620580" y="1704846"/>
            <a:ext cx="29472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17" name="Freeform 24317"/>
          <p:cNvSpPr/>
          <p:nvPr/>
        </p:nvSpPr>
        <p:spPr>
          <a:xfrm>
            <a:off x="4650496" y="1691130"/>
            <a:ext cx="3368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18" name="Freeform 24318"/>
          <p:cNvSpPr/>
          <p:nvPr/>
        </p:nvSpPr>
        <p:spPr>
          <a:xfrm>
            <a:off x="2225649" y="1825699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19" name="Freeform 24319"/>
          <p:cNvSpPr/>
          <p:nvPr/>
        </p:nvSpPr>
        <p:spPr>
          <a:xfrm>
            <a:off x="2289200" y="183255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20" name="Freeform 24320"/>
          <p:cNvSpPr/>
          <p:nvPr/>
        </p:nvSpPr>
        <p:spPr>
          <a:xfrm>
            <a:off x="2312174" y="185724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21" name="Freeform 24321"/>
          <p:cNvSpPr/>
          <p:nvPr/>
        </p:nvSpPr>
        <p:spPr>
          <a:xfrm>
            <a:off x="2358694" y="184353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22" name="Freeform 24322"/>
          <p:cNvSpPr/>
          <p:nvPr/>
        </p:nvSpPr>
        <p:spPr>
          <a:xfrm>
            <a:off x="2400528" y="185724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23" name="Freeform 24323"/>
          <p:cNvSpPr/>
          <p:nvPr/>
        </p:nvSpPr>
        <p:spPr>
          <a:xfrm>
            <a:off x="2471394" y="185724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24" name="Freeform 24324"/>
          <p:cNvSpPr/>
          <p:nvPr/>
        </p:nvSpPr>
        <p:spPr>
          <a:xfrm>
            <a:off x="2502598" y="1858618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25" name="Freeform 24325"/>
          <p:cNvSpPr/>
          <p:nvPr/>
        </p:nvSpPr>
        <p:spPr>
          <a:xfrm>
            <a:off x="2594952" y="185724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26" name="Freeform 24326"/>
          <p:cNvSpPr/>
          <p:nvPr/>
        </p:nvSpPr>
        <p:spPr>
          <a:xfrm>
            <a:off x="2650388" y="184353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27" name="Freeform 24327"/>
          <p:cNvSpPr/>
          <p:nvPr/>
        </p:nvSpPr>
        <p:spPr>
          <a:xfrm>
            <a:off x="2721940" y="184353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28" name="Freeform 24328"/>
          <p:cNvSpPr/>
          <p:nvPr/>
        </p:nvSpPr>
        <p:spPr>
          <a:xfrm>
            <a:off x="2766517" y="1825699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29" name="Freeform 24329"/>
          <p:cNvSpPr/>
          <p:nvPr/>
        </p:nvSpPr>
        <p:spPr>
          <a:xfrm>
            <a:off x="2827325" y="185724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30" name="Freeform 24330"/>
          <p:cNvSpPr/>
          <p:nvPr/>
        </p:nvSpPr>
        <p:spPr>
          <a:xfrm>
            <a:off x="2927566" y="185724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31" name="Freeform 24331"/>
          <p:cNvSpPr/>
          <p:nvPr/>
        </p:nvSpPr>
        <p:spPr>
          <a:xfrm>
            <a:off x="2960369" y="185724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32" name="Freeform 24332"/>
          <p:cNvSpPr/>
          <p:nvPr/>
        </p:nvSpPr>
        <p:spPr>
          <a:xfrm>
            <a:off x="3026092" y="185724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33" name="Freeform 24333"/>
          <p:cNvSpPr/>
          <p:nvPr/>
        </p:nvSpPr>
        <p:spPr>
          <a:xfrm>
            <a:off x="3087471" y="185724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34" name="Freeform 24334"/>
          <p:cNvSpPr/>
          <p:nvPr/>
        </p:nvSpPr>
        <p:spPr>
          <a:xfrm>
            <a:off x="3151365" y="1858618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35" name="Freeform 24335"/>
          <p:cNvSpPr/>
          <p:nvPr/>
        </p:nvSpPr>
        <p:spPr>
          <a:xfrm>
            <a:off x="3239947" y="185724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36" name="Freeform 24336"/>
          <p:cNvSpPr/>
          <p:nvPr/>
        </p:nvSpPr>
        <p:spPr>
          <a:xfrm>
            <a:off x="3301327" y="185724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37" name="Freeform 24337"/>
          <p:cNvSpPr/>
          <p:nvPr/>
        </p:nvSpPr>
        <p:spPr>
          <a:xfrm>
            <a:off x="3363963" y="182569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38" name="Freeform 24338"/>
          <p:cNvSpPr/>
          <p:nvPr/>
        </p:nvSpPr>
        <p:spPr>
          <a:xfrm>
            <a:off x="3462832" y="1831186"/>
            <a:ext cx="84924" cy="80924"/>
          </a:xfrm>
          <a:custGeom>
            <a:avLst/>
            <a:gdLst/>
            <a:ahLst/>
            <a:cxnLst/>
            <a:rect l="0" t="0" r="0" b="0"/>
            <a:pathLst>
              <a:path w="9436100" h="8991600">
                <a:moveTo>
                  <a:pt x="0" y="8991600"/>
                </a:moveTo>
                <a:lnTo>
                  <a:pt x="2184400" y="8991600"/>
                </a:lnTo>
                <a:lnTo>
                  <a:pt x="2933700" y="7086600"/>
                </a:lnTo>
                <a:lnTo>
                  <a:pt x="6426200" y="7086600"/>
                </a:lnTo>
                <a:lnTo>
                  <a:pt x="7200900" y="8991600"/>
                </a:lnTo>
                <a:lnTo>
                  <a:pt x="9436100" y="8991600"/>
                </a:lnTo>
                <a:lnTo>
                  <a:pt x="5524500" y="0"/>
                </a:lnTo>
                <a:lnTo>
                  <a:pt x="3886200" y="0"/>
                </a:lnTo>
                <a:close/>
                <a:moveTo>
                  <a:pt x="5753100" y="5410200"/>
                </a:moveTo>
                <a:lnTo>
                  <a:pt x="3556000" y="5410200"/>
                </a:lnTo>
                <a:lnTo>
                  <a:pt x="4648200" y="261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39" name="Freeform 24339"/>
          <p:cNvSpPr/>
          <p:nvPr/>
        </p:nvSpPr>
        <p:spPr>
          <a:xfrm>
            <a:off x="3553701" y="1855189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40" name="Freeform 24340"/>
          <p:cNvSpPr/>
          <p:nvPr/>
        </p:nvSpPr>
        <p:spPr>
          <a:xfrm>
            <a:off x="3651427" y="1855189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41" name="Freeform 24341"/>
          <p:cNvSpPr/>
          <p:nvPr/>
        </p:nvSpPr>
        <p:spPr>
          <a:xfrm>
            <a:off x="3718750" y="1855189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42" name="Freeform 24342"/>
          <p:cNvSpPr/>
          <p:nvPr/>
        </p:nvSpPr>
        <p:spPr>
          <a:xfrm>
            <a:off x="3764127" y="1829128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43" name="Freeform 24343"/>
          <p:cNvSpPr/>
          <p:nvPr/>
        </p:nvSpPr>
        <p:spPr>
          <a:xfrm>
            <a:off x="3793274" y="1855189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44" name="Freeform 24344"/>
          <p:cNvSpPr/>
          <p:nvPr/>
        </p:nvSpPr>
        <p:spPr>
          <a:xfrm>
            <a:off x="3847338" y="1855189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45" name="Freeform 24345"/>
          <p:cNvSpPr/>
          <p:nvPr/>
        </p:nvSpPr>
        <p:spPr>
          <a:xfrm>
            <a:off x="3911460" y="1855189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46" name="Freeform 24346"/>
          <p:cNvSpPr/>
          <p:nvPr/>
        </p:nvSpPr>
        <p:spPr>
          <a:xfrm>
            <a:off x="4015016" y="1831186"/>
            <a:ext cx="68237" cy="82981"/>
          </a:xfrm>
          <a:custGeom>
            <a:avLst/>
            <a:gdLst/>
            <a:ahLst/>
            <a:cxnLst/>
            <a:rect l="0" t="0" r="0" b="0"/>
            <a:pathLst>
              <a:path w="7581900" h="9220200">
                <a:moveTo>
                  <a:pt x="7581900" y="0"/>
                </a:moveTo>
                <a:lnTo>
                  <a:pt x="5600700" y="0"/>
                </a:lnTo>
                <a:lnTo>
                  <a:pt x="5600700" y="5448300"/>
                </a:lnTo>
                <a:cubicBezTo>
                  <a:pt x="5600700" y="6553200"/>
                  <a:pt x="4838700" y="7391400"/>
                  <a:pt x="3797300" y="7391400"/>
                </a:cubicBezTo>
                <a:cubicBezTo>
                  <a:pt x="2743200" y="7391400"/>
                  <a:pt x="1981200" y="6553200"/>
                  <a:pt x="1981200" y="5448300"/>
                </a:cubicBezTo>
                <a:lnTo>
                  <a:pt x="1981200" y="0"/>
                </a:lnTo>
                <a:lnTo>
                  <a:pt x="0" y="0"/>
                </a:lnTo>
                <a:lnTo>
                  <a:pt x="0" y="5524500"/>
                </a:lnTo>
                <a:cubicBezTo>
                  <a:pt x="0" y="7645400"/>
                  <a:pt x="1295400" y="9220200"/>
                  <a:pt x="3797300" y="9220200"/>
                </a:cubicBezTo>
                <a:cubicBezTo>
                  <a:pt x="6286500" y="9220200"/>
                  <a:pt x="7581900" y="7645400"/>
                  <a:pt x="7581900" y="552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47" name="Freeform 24347"/>
          <p:cNvSpPr/>
          <p:nvPr/>
        </p:nvSpPr>
        <p:spPr>
          <a:xfrm>
            <a:off x="4097540" y="1855189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48" name="Freeform 24348"/>
          <p:cNvSpPr/>
          <p:nvPr/>
        </p:nvSpPr>
        <p:spPr>
          <a:xfrm>
            <a:off x="4162006" y="1829128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49" name="Freeform 24349"/>
          <p:cNvSpPr/>
          <p:nvPr/>
        </p:nvSpPr>
        <p:spPr>
          <a:xfrm>
            <a:off x="4187037" y="1856560"/>
            <a:ext cx="63093" cy="55549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50" name="Freeform 24350"/>
          <p:cNvSpPr/>
          <p:nvPr/>
        </p:nvSpPr>
        <p:spPr>
          <a:xfrm>
            <a:off x="4254703" y="1855189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51" name="Freeform 24351"/>
          <p:cNvSpPr/>
          <p:nvPr/>
        </p:nvSpPr>
        <p:spPr>
          <a:xfrm>
            <a:off x="4322025" y="1855189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52" name="Freeform 24352"/>
          <p:cNvSpPr/>
          <p:nvPr/>
        </p:nvSpPr>
        <p:spPr>
          <a:xfrm>
            <a:off x="4365231" y="1855189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53" name="Freeform 24353"/>
          <p:cNvSpPr/>
          <p:nvPr/>
        </p:nvSpPr>
        <p:spPr>
          <a:xfrm>
            <a:off x="4420324" y="1829128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54" name="Freeform 24354"/>
          <p:cNvSpPr/>
          <p:nvPr/>
        </p:nvSpPr>
        <p:spPr>
          <a:xfrm>
            <a:off x="4445812" y="1840101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55" name="Freeform 24355"/>
          <p:cNvSpPr/>
          <p:nvPr/>
        </p:nvSpPr>
        <p:spPr>
          <a:xfrm>
            <a:off x="4491990" y="1856560"/>
            <a:ext cx="62865" cy="82981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56" name="Freeform 24356"/>
          <p:cNvSpPr/>
          <p:nvPr/>
        </p:nvSpPr>
        <p:spPr>
          <a:xfrm>
            <a:off x="4595888" y="1829128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57" name="Freeform 24357"/>
          <p:cNvSpPr/>
          <p:nvPr/>
        </p:nvSpPr>
        <p:spPr>
          <a:xfrm>
            <a:off x="4626749" y="1855189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58" name="Freeform 24358"/>
          <p:cNvSpPr/>
          <p:nvPr/>
        </p:nvSpPr>
        <p:spPr>
          <a:xfrm>
            <a:off x="2221165" y="1981528"/>
            <a:ext cx="70273" cy="85039"/>
          </a:xfrm>
          <a:custGeom>
            <a:avLst/>
            <a:gdLst/>
            <a:ahLst/>
            <a:cxnLst/>
            <a:rect l="0" t="0" r="0" b="0"/>
            <a:pathLst>
              <a:path w="8102600" h="9448800">
                <a:moveTo>
                  <a:pt x="7886700" y="1320800"/>
                </a:moveTo>
                <a:cubicBezTo>
                  <a:pt x="7124700" y="342900"/>
                  <a:pt x="58547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083300" y="9448800"/>
                  <a:pt x="7353300" y="8953500"/>
                  <a:pt x="8102600" y="7886700"/>
                </a:cubicBezTo>
                <a:lnTo>
                  <a:pt x="6451600" y="6654800"/>
                </a:lnTo>
                <a:cubicBezTo>
                  <a:pt x="6045200" y="7264400"/>
                  <a:pt x="5397500" y="7620000"/>
                  <a:pt x="4597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660900" y="1828800"/>
                </a:cubicBezTo>
                <a:cubicBezTo>
                  <a:pt x="5397500" y="1828800"/>
                  <a:pt x="5969000" y="2095500"/>
                  <a:pt x="6362700" y="2565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59" name="Freeform 24359"/>
          <p:cNvSpPr/>
          <p:nvPr/>
        </p:nvSpPr>
        <p:spPr>
          <a:xfrm>
            <a:off x="2295954" y="2007589"/>
            <a:ext cx="5143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60" name="Freeform 24360"/>
          <p:cNvSpPr/>
          <p:nvPr/>
        </p:nvSpPr>
        <p:spPr>
          <a:xfrm>
            <a:off x="2356534" y="1981528"/>
            <a:ext cx="19165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61" name="Freeform 24361"/>
          <p:cNvSpPr/>
          <p:nvPr/>
        </p:nvSpPr>
        <p:spPr>
          <a:xfrm>
            <a:off x="2386163" y="2007589"/>
            <a:ext cx="37669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62" name="Freeform 24362"/>
          <p:cNvSpPr/>
          <p:nvPr/>
        </p:nvSpPr>
        <p:spPr>
          <a:xfrm>
            <a:off x="2426895" y="2007589"/>
            <a:ext cx="59478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63" name="Freeform 24363"/>
          <p:cNvSpPr/>
          <p:nvPr/>
        </p:nvSpPr>
        <p:spPr>
          <a:xfrm>
            <a:off x="2499481" y="2052852"/>
            <a:ext cx="11895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64" name="Freeform 24364"/>
          <p:cNvSpPr/>
          <p:nvPr/>
        </p:nvSpPr>
        <p:spPr>
          <a:xfrm>
            <a:off x="2546403" y="1983586"/>
            <a:ext cx="103977" cy="80924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65" name="Freeform 24365"/>
          <p:cNvSpPr/>
          <p:nvPr/>
        </p:nvSpPr>
        <p:spPr>
          <a:xfrm>
            <a:off x="2651482" y="2009646"/>
            <a:ext cx="4383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66" name="Freeform 24366"/>
          <p:cNvSpPr/>
          <p:nvPr/>
        </p:nvSpPr>
        <p:spPr>
          <a:xfrm>
            <a:off x="2712833" y="1978099"/>
            <a:ext cx="726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67" name="Freeform 24367"/>
          <p:cNvSpPr/>
          <p:nvPr/>
        </p:nvSpPr>
        <p:spPr>
          <a:xfrm>
            <a:off x="2737506" y="1978099"/>
            <a:ext cx="45269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68" name="Freeform 24368"/>
          <p:cNvSpPr/>
          <p:nvPr/>
        </p:nvSpPr>
        <p:spPr>
          <a:xfrm>
            <a:off x="2809872" y="1995930"/>
            <a:ext cx="3348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69" name="Freeform 24369"/>
          <p:cNvSpPr/>
          <p:nvPr/>
        </p:nvSpPr>
        <p:spPr>
          <a:xfrm>
            <a:off x="2852719" y="1978099"/>
            <a:ext cx="44168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70" name="Freeform 24370"/>
          <p:cNvSpPr/>
          <p:nvPr/>
        </p:nvSpPr>
        <p:spPr>
          <a:xfrm>
            <a:off x="2911206" y="2009646"/>
            <a:ext cx="5066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71" name="Freeform 24371"/>
          <p:cNvSpPr/>
          <p:nvPr/>
        </p:nvSpPr>
        <p:spPr>
          <a:xfrm>
            <a:off x="2994366" y="1976728"/>
            <a:ext cx="344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72" name="Freeform 24372"/>
          <p:cNvSpPr/>
          <p:nvPr/>
        </p:nvSpPr>
        <p:spPr>
          <a:xfrm>
            <a:off x="3030604" y="2009646"/>
            <a:ext cx="54742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73" name="Freeform 24373"/>
          <p:cNvSpPr/>
          <p:nvPr/>
        </p:nvSpPr>
        <p:spPr>
          <a:xfrm>
            <a:off x="3095811" y="2009646"/>
            <a:ext cx="54742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74" name="Freeform 24374"/>
          <p:cNvSpPr/>
          <p:nvPr/>
        </p:nvSpPr>
        <p:spPr>
          <a:xfrm>
            <a:off x="3157272" y="1995930"/>
            <a:ext cx="3348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75" name="Freeform 24375"/>
          <p:cNvSpPr/>
          <p:nvPr/>
        </p:nvSpPr>
        <p:spPr>
          <a:xfrm>
            <a:off x="3195823" y="2009646"/>
            <a:ext cx="39872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76" name="Freeform 24376"/>
          <p:cNvSpPr/>
          <p:nvPr/>
        </p:nvSpPr>
        <p:spPr>
          <a:xfrm>
            <a:off x="3240542" y="1995930"/>
            <a:ext cx="3348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77" name="Freeform 24377"/>
          <p:cNvSpPr/>
          <p:nvPr/>
        </p:nvSpPr>
        <p:spPr>
          <a:xfrm>
            <a:off x="3280745" y="2009646"/>
            <a:ext cx="5066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78" name="Freeform 24378"/>
          <p:cNvSpPr/>
          <p:nvPr/>
        </p:nvSpPr>
        <p:spPr>
          <a:xfrm>
            <a:off x="3344520" y="2009646"/>
            <a:ext cx="54962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79" name="Freeform 24379"/>
          <p:cNvSpPr/>
          <p:nvPr/>
        </p:nvSpPr>
        <p:spPr>
          <a:xfrm>
            <a:off x="3407413" y="2009646"/>
            <a:ext cx="39872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80" name="Freeform 24380"/>
          <p:cNvSpPr/>
          <p:nvPr/>
        </p:nvSpPr>
        <p:spPr>
          <a:xfrm>
            <a:off x="3481651" y="2009646"/>
            <a:ext cx="54742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81" name="Freeform 24381"/>
          <p:cNvSpPr/>
          <p:nvPr/>
        </p:nvSpPr>
        <p:spPr>
          <a:xfrm>
            <a:off x="3543113" y="1976728"/>
            <a:ext cx="344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82" name="Freeform 24382"/>
          <p:cNvSpPr/>
          <p:nvPr/>
        </p:nvSpPr>
        <p:spPr>
          <a:xfrm>
            <a:off x="3601380" y="1983586"/>
            <a:ext cx="42075" cy="82981"/>
          </a:xfrm>
          <a:custGeom>
            <a:avLst/>
            <a:gdLst/>
            <a:ahLst/>
            <a:cxnLst/>
            <a:rect l="0" t="0" r="0" b="0"/>
            <a:pathLst>
              <a:path w="4851400" h="9220200">
                <a:moveTo>
                  <a:pt x="0" y="7340600"/>
                </a:moveTo>
                <a:cubicBezTo>
                  <a:pt x="203200" y="8572500"/>
                  <a:pt x="1092200" y="9220200"/>
                  <a:pt x="2324100" y="9220200"/>
                </a:cubicBezTo>
                <a:cubicBezTo>
                  <a:pt x="4254500" y="9220200"/>
                  <a:pt x="4851400" y="7734300"/>
                  <a:pt x="4851400" y="6527800"/>
                </a:cubicBezTo>
                <a:lnTo>
                  <a:pt x="4851400" y="0"/>
                </a:lnTo>
                <a:lnTo>
                  <a:pt x="3937000" y="0"/>
                </a:lnTo>
                <a:lnTo>
                  <a:pt x="3937000" y="6146800"/>
                </a:lnTo>
                <a:cubicBezTo>
                  <a:pt x="3937000" y="7251700"/>
                  <a:pt x="3683000" y="8382000"/>
                  <a:pt x="2349500" y="8382000"/>
                </a:cubicBezTo>
                <a:cubicBezTo>
                  <a:pt x="1549400" y="8382000"/>
                  <a:pt x="1092200" y="7899400"/>
                  <a:pt x="927100" y="7150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83" name="Freeform 24383"/>
          <p:cNvSpPr/>
          <p:nvPr/>
        </p:nvSpPr>
        <p:spPr>
          <a:xfrm>
            <a:off x="3660749" y="2011018"/>
            <a:ext cx="44719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84" name="Freeform 24384"/>
          <p:cNvSpPr/>
          <p:nvPr/>
        </p:nvSpPr>
        <p:spPr>
          <a:xfrm>
            <a:off x="3723531" y="1978099"/>
            <a:ext cx="7269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85" name="Freeform 24385"/>
          <p:cNvSpPr/>
          <p:nvPr/>
        </p:nvSpPr>
        <p:spPr>
          <a:xfrm>
            <a:off x="3748204" y="1984957"/>
            <a:ext cx="1057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86" name="Freeform 24386"/>
          <p:cNvSpPr/>
          <p:nvPr/>
        </p:nvSpPr>
        <p:spPr>
          <a:xfrm>
            <a:off x="3774529" y="2011018"/>
            <a:ext cx="44719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87" name="Freeform 24387"/>
          <p:cNvSpPr/>
          <p:nvPr/>
        </p:nvSpPr>
        <p:spPr>
          <a:xfrm>
            <a:off x="3831364" y="2009646"/>
            <a:ext cx="39872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88" name="Freeform 24388"/>
          <p:cNvSpPr/>
          <p:nvPr/>
        </p:nvSpPr>
        <p:spPr>
          <a:xfrm>
            <a:off x="3905603" y="1981528"/>
            <a:ext cx="69502" cy="85039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89" name="Freeform 24389"/>
          <p:cNvSpPr/>
          <p:nvPr/>
        </p:nvSpPr>
        <p:spPr>
          <a:xfrm>
            <a:off x="3983035" y="2009646"/>
            <a:ext cx="4383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90" name="Freeform 24390"/>
          <p:cNvSpPr/>
          <p:nvPr/>
        </p:nvSpPr>
        <p:spPr>
          <a:xfrm>
            <a:off x="4040091" y="2009646"/>
            <a:ext cx="5066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91" name="Freeform 24391"/>
          <p:cNvSpPr/>
          <p:nvPr/>
        </p:nvSpPr>
        <p:spPr>
          <a:xfrm>
            <a:off x="4099570" y="2009646"/>
            <a:ext cx="39872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92" name="Freeform 24392"/>
          <p:cNvSpPr/>
          <p:nvPr/>
        </p:nvSpPr>
        <p:spPr>
          <a:xfrm>
            <a:off x="4148034" y="2009646"/>
            <a:ext cx="4383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93" name="Freeform 24393"/>
          <p:cNvSpPr/>
          <p:nvPr/>
        </p:nvSpPr>
        <p:spPr>
          <a:xfrm>
            <a:off x="4208063" y="2009646"/>
            <a:ext cx="29298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94" name="Freeform 24394"/>
          <p:cNvSpPr/>
          <p:nvPr/>
        </p:nvSpPr>
        <p:spPr>
          <a:xfrm>
            <a:off x="4233275" y="2053652"/>
            <a:ext cx="16301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95" name="Freeform 24395"/>
          <p:cNvSpPr/>
          <p:nvPr/>
        </p:nvSpPr>
        <p:spPr>
          <a:xfrm>
            <a:off x="4283943" y="2011018"/>
            <a:ext cx="50006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96" name="Freeform 24396"/>
          <p:cNvSpPr/>
          <p:nvPr/>
        </p:nvSpPr>
        <p:spPr>
          <a:xfrm>
            <a:off x="4343311" y="1984957"/>
            <a:ext cx="10574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97" name="Freeform 24397"/>
          <p:cNvSpPr/>
          <p:nvPr/>
        </p:nvSpPr>
        <p:spPr>
          <a:xfrm>
            <a:off x="4366992" y="2009646"/>
            <a:ext cx="5066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98" name="Freeform 24398"/>
          <p:cNvSpPr/>
          <p:nvPr/>
        </p:nvSpPr>
        <p:spPr>
          <a:xfrm>
            <a:off x="4424379" y="2011018"/>
            <a:ext cx="76441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99" name="Freeform 24399"/>
          <p:cNvSpPr/>
          <p:nvPr/>
        </p:nvSpPr>
        <p:spPr>
          <a:xfrm>
            <a:off x="4529568" y="1995930"/>
            <a:ext cx="3348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00" name="Freeform 24400"/>
          <p:cNvSpPr/>
          <p:nvPr/>
        </p:nvSpPr>
        <p:spPr>
          <a:xfrm>
            <a:off x="4572415" y="1978099"/>
            <a:ext cx="44168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01" name="Freeform 24401"/>
          <p:cNvSpPr/>
          <p:nvPr/>
        </p:nvSpPr>
        <p:spPr>
          <a:xfrm>
            <a:off x="4630902" y="2009646"/>
            <a:ext cx="5066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02" name="Freeform 24402"/>
          <p:cNvSpPr/>
          <p:nvPr/>
        </p:nvSpPr>
        <p:spPr>
          <a:xfrm>
            <a:off x="2218991" y="2163418"/>
            <a:ext cx="77906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03" name="Freeform 24403"/>
          <p:cNvSpPr/>
          <p:nvPr/>
        </p:nvSpPr>
        <p:spPr>
          <a:xfrm>
            <a:off x="2303801" y="2162046"/>
            <a:ext cx="5579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04" name="Freeform 24404"/>
          <p:cNvSpPr/>
          <p:nvPr/>
        </p:nvSpPr>
        <p:spPr>
          <a:xfrm>
            <a:off x="2373344" y="2162046"/>
            <a:ext cx="29860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05" name="Freeform 24405"/>
          <p:cNvSpPr/>
          <p:nvPr/>
        </p:nvSpPr>
        <p:spPr>
          <a:xfrm>
            <a:off x="2410209" y="2130499"/>
            <a:ext cx="46137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06" name="Freeform 24406"/>
          <p:cNvSpPr/>
          <p:nvPr/>
        </p:nvSpPr>
        <p:spPr>
          <a:xfrm>
            <a:off x="2459883" y="2162046"/>
            <a:ext cx="4063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07" name="Freeform 24407"/>
          <p:cNvSpPr/>
          <p:nvPr/>
        </p:nvSpPr>
        <p:spPr>
          <a:xfrm>
            <a:off x="2535712" y="2162046"/>
            <a:ext cx="5579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08" name="Freeform 24408"/>
          <p:cNvSpPr/>
          <p:nvPr/>
        </p:nvSpPr>
        <p:spPr>
          <a:xfrm>
            <a:off x="2598396" y="2129128"/>
            <a:ext cx="35136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09" name="Freeform 24409"/>
          <p:cNvSpPr/>
          <p:nvPr/>
        </p:nvSpPr>
        <p:spPr>
          <a:xfrm>
            <a:off x="2667153" y="2135986"/>
            <a:ext cx="78355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10" name="Freeform 24410"/>
          <p:cNvSpPr/>
          <p:nvPr/>
        </p:nvSpPr>
        <p:spPr>
          <a:xfrm>
            <a:off x="2764311" y="2137357"/>
            <a:ext cx="1077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11" name="Freeform 24411"/>
          <p:cNvSpPr/>
          <p:nvPr/>
        </p:nvSpPr>
        <p:spPr>
          <a:xfrm>
            <a:off x="2788502" y="2161818"/>
            <a:ext cx="47035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12" name="Freeform 24412"/>
          <p:cNvSpPr/>
          <p:nvPr/>
        </p:nvSpPr>
        <p:spPr>
          <a:xfrm>
            <a:off x="2845248" y="2130499"/>
            <a:ext cx="4501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13" name="Freeform 24413"/>
          <p:cNvSpPr/>
          <p:nvPr/>
        </p:nvSpPr>
        <p:spPr>
          <a:xfrm>
            <a:off x="2904912" y="2162046"/>
            <a:ext cx="5163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14" name="Freeform 24414"/>
          <p:cNvSpPr/>
          <p:nvPr/>
        </p:nvSpPr>
        <p:spPr>
          <a:xfrm>
            <a:off x="2971649" y="2130499"/>
            <a:ext cx="740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15" name="Freeform 24415"/>
          <p:cNvSpPr/>
          <p:nvPr/>
        </p:nvSpPr>
        <p:spPr>
          <a:xfrm>
            <a:off x="2994157" y="2162046"/>
            <a:ext cx="4467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16" name="Freeform 24416"/>
          <p:cNvSpPr/>
          <p:nvPr/>
        </p:nvSpPr>
        <p:spPr>
          <a:xfrm>
            <a:off x="3054494" y="2162046"/>
            <a:ext cx="4557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17" name="Freeform 24417"/>
          <p:cNvSpPr/>
          <p:nvPr/>
        </p:nvSpPr>
        <p:spPr>
          <a:xfrm>
            <a:off x="3114720" y="2162046"/>
            <a:ext cx="54668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18" name="Freeform 24418"/>
          <p:cNvSpPr/>
          <p:nvPr/>
        </p:nvSpPr>
        <p:spPr>
          <a:xfrm>
            <a:off x="3183253" y="2162046"/>
            <a:ext cx="5163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19" name="Freeform 24419"/>
          <p:cNvSpPr/>
          <p:nvPr/>
        </p:nvSpPr>
        <p:spPr>
          <a:xfrm>
            <a:off x="3249978" y="2130499"/>
            <a:ext cx="740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20" name="Freeform 24420"/>
          <p:cNvSpPr/>
          <p:nvPr/>
        </p:nvSpPr>
        <p:spPr>
          <a:xfrm>
            <a:off x="3272485" y="2162046"/>
            <a:ext cx="5579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21" name="Freeform 24421"/>
          <p:cNvSpPr/>
          <p:nvPr/>
        </p:nvSpPr>
        <p:spPr>
          <a:xfrm>
            <a:off x="3340906" y="2206052"/>
            <a:ext cx="16613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22" name="Freeform 24422"/>
          <p:cNvSpPr/>
          <p:nvPr/>
        </p:nvSpPr>
        <p:spPr>
          <a:xfrm>
            <a:off x="3396529" y="2162046"/>
            <a:ext cx="4467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23" name="Freeform 24423"/>
          <p:cNvSpPr/>
          <p:nvPr/>
        </p:nvSpPr>
        <p:spPr>
          <a:xfrm>
            <a:off x="3456867" y="2162046"/>
            <a:ext cx="4557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24" name="Freeform 24424"/>
          <p:cNvSpPr/>
          <p:nvPr/>
        </p:nvSpPr>
        <p:spPr>
          <a:xfrm>
            <a:off x="3516194" y="2130499"/>
            <a:ext cx="5601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25" name="Freeform 24425"/>
          <p:cNvSpPr/>
          <p:nvPr/>
        </p:nvSpPr>
        <p:spPr>
          <a:xfrm>
            <a:off x="3608189" y="2163418"/>
            <a:ext cx="50964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26" name="Freeform 24426"/>
          <p:cNvSpPr/>
          <p:nvPr/>
        </p:nvSpPr>
        <p:spPr>
          <a:xfrm>
            <a:off x="3668751" y="2137357"/>
            <a:ext cx="1077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27" name="Freeform 24427"/>
          <p:cNvSpPr/>
          <p:nvPr/>
        </p:nvSpPr>
        <p:spPr>
          <a:xfrm>
            <a:off x="3691259" y="2162046"/>
            <a:ext cx="4063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28" name="Freeform 24428"/>
          <p:cNvSpPr/>
          <p:nvPr/>
        </p:nvSpPr>
        <p:spPr>
          <a:xfrm>
            <a:off x="3743402" y="2137357"/>
            <a:ext cx="1077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29" name="Freeform 24429"/>
          <p:cNvSpPr/>
          <p:nvPr/>
        </p:nvSpPr>
        <p:spPr>
          <a:xfrm>
            <a:off x="3763776" y="2148330"/>
            <a:ext cx="3412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30" name="Freeform 24430"/>
          <p:cNvSpPr/>
          <p:nvPr/>
        </p:nvSpPr>
        <p:spPr>
          <a:xfrm>
            <a:off x="3827369" y="2148330"/>
            <a:ext cx="3412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31" name="Freeform 24431"/>
          <p:cNvSpPr/>
          <p:nvPr/>
        </p:nvSpPr>
        <p:spPr>
          <a:xfrm>
            <a:off x="3871093" y="2130499"/>
            <a:ext cx="4501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32" name="Freeform 24432"/>
          <p:cNvSpPr/>
          <p:nvPr/>
        </p:nvSpPr>
        <p:spPr>
          <a:xfrm>
            <a:off x="3930758" y="2162046"/>
            <a:ext cx="5163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33" name="Freeform 24433"/>
          <p:cNvSpPr/>
          <p:nvPr/>
        </p:nvSpPr>
        <p:spPr>
          <a:xfrm>
            <a:off x="4024885" y="2135986"/>
            <a:ext cx="49280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34" name="Freeform 24434"/>
          <p:cNvSpPr/>
          <p:nvPr/>
        </p:nvSpPr>
        <p:spPr>
          <a:xfrm>
            <a:off x="4083876" y="2162046"/>
            <a:ext cx="4467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35" name="Freeform 24435"/>
          <p:cNvSpPr/>
          <p:nvPr/>
        </p:nvSpPr>
        <p:spPr>
          <a:xfrm>
            <a:off x="4144775" y="2162046"/>
            <a:ext cx="5601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36" name="Freeform 24436"/>
          <p:cNvSpPr/>
          <p:nvPr/>
        </p:nvSpPr>
        <p:spPr>
          <a:xfrm>
            <a:off x="4210614" y="2162046"/>
            <a:ext cx="4467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37" name="Freeform 24437"/>
          <p:cNvSpPr/>
          <p:nvPr/>
        </p:nvSpPr>
        <p:spPr>
          <a:xfrm>
            <a:off x="4273197" y="2130499"/>
            <a:ext cx="740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38" name="Freeform 24438"/>
          <p:cNvSpPr/>
          <p:nvPr/>
        </p:nvSpPr>
        <p:spPr>
          <a:xfrm>
            <a:off x="4327461" y="2135986"/>
            <a:ext cx="53209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39" name="Freeform 24439"/>
          <p:cNvSpPr/>
          <p:nvPr/>
        </p:nvSpPr>
        <p:spPr>
          <a:xfrm>
            <a:off x="4392739" y="2162046"/>
            <a:ext cx="4467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40" name="Freeform 24440"/>
          <p:cNvSpPr/>
          <p:nvPr/>
        </p:nvSpPr>
        <p:spPr>
          <a:xfrm>
            <a:off x="4449249" y="2162046"/>
            <a:ext cx="4063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41" name="Freeform 24441"/>
          <p:cNvSpPr/>
          <p:nvPr/>
        </p:nvSpPr>
        <p:spPr>
          <a:xfrm>
            <a:off x="4501392" y="2137357"/>
            <a:ext cx="1077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42" name="Freeform 24442"/>
          <p:cNvSpPr/>
          <p:nvPr/>
        </p:nvSpPr>
        <p:spPr>
          <a:xfrm>
            <a:off x="4529961" y="2130499"/>
            <a:ext cx="7408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43" name="Freeform 24443"/>
          <p:cNvSpPr/>
          <p:nvPr/>
        </p:nvSpPr>
        <p:spPr>
          <a:xfrm>
            <a:off x="4555163" y="2137357"/>
            <a:ext cx="1077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44" name="Freeform 24444"/>
          <p:cNvSpPr/>
          <p:nvPr/>
        </p:nvSpPr>
        <p:spPr>
          <a:xfrm>
            <a:off x="4579354" y="2161818"/>
            <a:ext cx="47035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45" name="Freeform 24445"/>
          <p:cNvSpPr/>
          <p:nvPr/>
        </p:nvSpPr>
        <p:spPr>
          <a:xfrm>
            <a:off x="4633405" y="2162046"/>
            <a:ext cx="4467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46" name="Freeform 24446"/>
          <p:cNvSpPr/>
          <p:nvPr/>
        </p:nvSpPr>
        <p:spPr>
          <a:xfrm>
            <a:off x="2222803" y="2314446"/>
            <a:ext cx="5574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47" name="Freeform 24447"/>
          <p:cNvSpPr/>
          <p:nvPr/>
        </p:nvSpPr>
        <p:spPr>
          <a:xfrm>
            <a:off x="2285442" y="2281528"/>
            <a:ext cx="35104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48" name="Freeform 24448"/>
          <p:cNvSpPr/>
          <p:nvPr/>
        </p:nvSpPr>
        <p:spPr>
          <a:xfrm>
            <a:off x="2348966" y="2286328"/>
            <a:ext cx="51142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49" name="Freeform 24449"/>
          <p:cNvSpPr/>
          <p:nvPr/>
        </p:nvSpPr>
        <p:spPr>
          <a:xfrm>
            <a:off x="2407219" y="2300730"/>
            <a:ext cx="3409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50" name="Freeform 24450"/>
          <p:cNvSpPr/>
          <p:nvPr/>
        </p:nvSpPr>
        <p:spPr>
          <a:xfrm>
            <a:off x="2452362" y="2357652"/>
            <a:ext cx="12112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51" name="Freeform 24451"/>
          <p:cNvSpPr/>
          <p:nvPr/>
        </p:nvSpPr>
        <p:spPr>
          <a:xfrm>
            <a:off x="2511075" y="2288386"/>
            <a:ext cx="49236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52" name="Freeform 24452"/>
          <p:cNvSpPr/>
          <p:nvPr/>
        </p:nvSpPr>
        <p:spPr>
          <a:xfrm>
            <a:off x="2570012" y="2314446"/>
            <a:ext cx="5159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53" name="Freeform 24453"/>
          <p:cNvSpPr/>
          <p:nvPr/>
        </p:nvSpPr>
        <p:spPr>
          <a:xfrm>
            <a:off x="2628501" y="2300730"/>
            <a:ext cx="3409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54" name="Freeform 24454"/>
          <p:cNvSpPr/>
          <p:nvPr/>
        </p:nvSpPr>
        <p:spPr>
          <a:xfrm>
            <a:off x="2669483" y="2314446"/>
            <a:ext cx="5159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55" name="Freeform 24455"/>
          <p:cNvSpPr/>
          <p:nvPr/>
        </p:nvSpPr>
        <p:spPr>
          <a:xfrm>
            <a:off x="2734813" y="2314446"/>
            <a:ext cx="2983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56" name="Freeform 24456"/>
          <p:cNvSpPr/>
          <p:nvPr/>
        </p:nvSpPr>
        <p:spPr>
          <a:xfrm>
            <a:off x="2795321" y="2314446"/>
            <a:ext cx="4463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57" name="Freeform 24457"/>
          <p:cNvSpPr/>
          <p:nvPr/>
        </p:nvSpPr>
        <p:spPr>
          <a:xfrm>
            <a:off x="2851791" y="2314446"/>
            <a:ext cx="4060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58" name="Freeform 24458"/>
          <p:cNvSpPr/>
          <p:nvPr/>
        </p:nvSpPr>
        <p:spPr>
          <a:xfrm>
            <a:off x="2923951" y="2315818"/>
            <a:ext cx="50806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59" name="Freeform 24459"/>
          <p:cNvSpPr/>
          <p:nvPr/>
        </p:nvSpPr>
        <p:spPr>
          <a:xfrm>
            <a:off x="2981543" y="2314446"/>
            <a:ext cx="5574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60" name="Freeform 24460"/>
          <p:cNvSpPr/>
          <p:nvPr/>
        </p:nvSpPr>
        <p:spPr>
          <a:xfrm>
            <a:off x="3050675" y="2315818"/>
            <a:ext cx="4553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61" name="Freeform 24461"/>
          <p:cNvSpPr/>
          <p:nvPr/>
        </p:nvSpPr>
        <p:spPr>
          <a:xfrm>
            <a:off x="3141016" y="2282899"/>
            <a:ext cx="7402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62" name="Freeform 24462"/>
          <p:cNvSpPr/>
          <p:nvPr/>
        </p:nvSpPr>
        <p:spPr>
          <a:xfrm>
            <a:off x="3163492" y="2314446"/>
            <a:ext cx="5159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63" name="Freeform 24463"/>
          <p:cNvSpPr/>
          <p:nvPr/>
        </p:nvSpPr>
        <p:spPr>
          <a:xfrm>
            <a:off x="3225794" y="2314446"/>
            <a:ext cx="4463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64" name="Freeform 24464"/>
          <p:cNvSpPr/>
          <p:nvPr/>
        </p:nvSpPr>
        <p:spPr>
          <a:xfrm>
            <a:off x="3286974" y="2314446"/>
            <a:ext cx="2983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65" name="Freeform 24465"/>
          <p:cNvSpPr/>
          <p:nvPr/>
        </p:nvSpPr>
        <p:spPr>
          <a:xfrm>
            <a:off x="3325264" y="2314446"/>
            <a:ext cx="4553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66" name="Freeform 24466"/>
          <p:cNvSpPr/>
          <p:nvPr/>
        </p:nvSpPr>
        <p:spPr>
          <a:xfrm>
            <a:off x="3411792" y="2314446"/>
            <a:ext cx="4463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67" name="Freeform 24467"/>
          <p:cNvSpPr/>
          <p:nvPr/>
        </p:nvSpPr>
        <p:spPr>
          <a:xfrm>
            <a:off x="3472624" y="2282899"/>
            <a:ext cx="5596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68" name="Freeform 24468"/>
          <p:cNvSpPr/>
          <p:nvPr/>
        </p:nvSpPr>
        <p:spPr>
          <a:xfrm>
            <a:off x="3538403" y="2314446"/>
            <a:ext cx="5574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69" name="Freeform 24469"/>
          <p:cNvSpPr/>
          <p:nvPr/>
        </p:nvSpPr>
        <p:spPr>
          <a:xfrm>
            <a:off x="3607536" y="2315818"/>
            <a:ext cx="4553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70" name="Freeform 24470"/>
          <p:cNvSpPr/>
          <p:nvPr/>
        </p:nvSpPr>
        <p:spPr>
          <a:xfrm>
            <a:off x="3663333" y="2300730"/>
            <a:ext cx="3409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71" name="Freeform 24471"/>
          <p:cNvSpPr/>
          <p:nvPr/>
        </p:nvSpPr>
        <p:spPr>
          <a:xfrm>
            <a:off x="3730682" y="2314446"/>
            <a:ext cx="4463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72" name="Freeform 24472"/>
          <p:cNvSpPr/>
          <p:nvPr/>
        </p:nvSpPr>
        <p:spPr>
          <a:xfrm>
            <a:off x="3791862" y="2314446"/>
            <a:ext cx="2983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73" name="Freeform 24473"/>
          <p:cNvSpPr/>
          <p:nvPr/>
        </p:nvSpPr>
        <p:spPr>
          <a:xfrm>
            <a:off x="3822189" y="2300730"/>
            <a:ext cx="3409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74" name="Freeform 24474"/>
          <p:cNvSpPr/>
          <p:nvPr/>
        </p:nvSpPr>
        <p:spPr>
          <a:xfrm>
            <a:off x="3889538" y="2314446"/>
            <a:ext cx="4463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75" name="Freeform 24475"/>
          <p:cNvSpPr/>
          <p:nvPr/>
        </p:nvSpPr>
        <p:spPr>
          <a:xfrm>
            <a:off x="3949810" y="2314446"/>
            <a:ext cx="4553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76" name="Freeform 24476"/>
          <p:cNvSpPr/>
          <p:nvPr/>
        </p:nvSpPr>
        <p:spPr>
          <a:xfrm>
            <a:off x="4009084" y="2282899"/>
            <a:ext cx="5596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77" name="Freeform 24477"/>
          <p:cNvSpPr/>
          <p:nvPr/>
        </p:nvSpPr>
        <p:spPr>
          <a:xfrm>
            <a:off x="4104797" y="2314446"/>
            <a:ext cx="4463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78" name="Freeform 24478"/>
          <p:cNvSpPr/>
          <p:nvPr/>
        </p:nvSpPr>
        <p:spPr>
          <a:xfrm>
            <a:off x="4165978" y="2314446"/>
            <a:ext cx="2983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79" name="Freeform 24479"/>
          <p:cNvSpPr/>
          <p:nvPr/>
        </p:nvSpPr>
        <p:spPr>
          <a:xfrm>
            <a:off x="4198099" y="2314218"/>
            <a:ext cx="46992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80" name="Freeform 24480"/>
          <p:cNvSpPr/>
          <p:nvPr/>
        </p:nvSpPr>
        <p:spPr>
          <a:xfrm>
            <a:off x="4254793" y="2282899"/>
            <a:ext cx="4497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81" name="Freeform 24481"/>
          <p:cNvSpPr/>
          <p:nvPr/>
        </p:nvSpPr>
        <p:spPr>
          <a:xfrm>
            <a:off x="4317095" y="2289757"/>
            <a:ext cx="1076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82" name="Freeform 24482"/>
          <p:cNvSpPr/>
          <p:nvPr/>
        </p:nvSpPr>
        <p:spPr>
          <a:xfrm>
            <a:off x="4337440" y="2300730"/>
            <a:ext cx="3409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83" name="Freeform 24483"/>
          <p:cNvSpPr/>
          <p:nvPr/>
        </p:nvSpPr>
        <p:spPr>
          <a:xfrm>
            <a:off x="4378433" y="2314446"/>
            <a:ext cx="5159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84" name="Freeform 24484"/>
          <p:cNvSpPr/>
          <p:nvPr/>
        </p:nvSpPr>
        <p:spPr>
          <a:xfrm>
            <a:off x="4440735" y="2314218"/>
            <a:ext cx="46992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85" name="Freeform 24485"/>
          <p:cNvSpPr/>
          <p:nvPr/>
        </p:nvSpPr>
        <p:spPr>
          <a:xfrm>
            <a:off x="4490913" y="2300730"/>
            <a:ext cx="3409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86" name="Freeform 24486"/>
          <p:cNvSpPr/>
          <p:nvPr/>
        </p:nvSpPr>
        <p:spPr>
          <a:xfrm>
            <a:off x="4534598" y="2315818"/>
            <a:ext cx="4553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87" name="Freeform 24487"/>
          <p:cNvSpPr/>
          <p:nvPr/>
        </p:nvSpPr>
        <p:spPr>
          <a:xfrm>
            <a:off x="4597225" y="2314446"/>
            <a:ext cx="2983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88" name="Freeform 24488"/>
          <p:cNvSpPr/>
          <p:nvPr/>
        </p:nvSpPr>
        <p:spPr>
          <a:xfrm>
            <a:off x="4629357" y="2314446"/>
            <a:ext cx="51591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89" name="Freeform 24489"/>
          <p:cNvSpPr/>
          <p:nvPr/>
        </p:nvSpPr>
        <p:spPr>
          <a:xfrm>
            <a:off x="2222906" y="246684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90" name="Freeform 24490"/>
          <p:cNvSpPr/>
          <p:nvPr/>
        </p:nvSpPr>
        <p:spPr>
          <a:xfrm>
            <a:off x="2279599" y="245313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91" name="Freeform 24491"/>
          <p:cNvSpPr/>
          <p:nvPr/>
        </p:nvSpPr>
        <p:spPr>
          <a:xfrm>
            <a:off x="2362009" y="2438728"/>
            <a:ext cx="72923" cy="85039"/>
          </a:xfrm>
          <a:custGeom>
            <a:avLst/>
            <a:gdLst/>
            <a:ahLst/>
            <a:cxnLst/>
            <a:rect l="0" t="0" r="0" b="0"/>
            <a:pathLst>
              <a:path w="8102600" h="9448800">
                <a:moveTo>
                  <a:pt x="7886700" y="1320800"/>
                </a:moveTo>
                <a:cubicBezTo>
                  <a:pt x="7124700" y="342900"/>
                  <a:pt x="58547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083300" y="9448800"/>
                  <a:pt x="7353300" y="8953500"/>
                  <a:pt x="8102600" y="7886700"/>
                </a:cubicBezTo>
                <a:lnTo>
                  <a:pt x="6451600" y="6654800"/>
                </a:lnTo>
                <a:cubicBezTo>
                  <a:pt x="6045200" y="7264400"/>
                  <a:pt x="5397500" y="7620000"/>
                  <a:pt x="4597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660900" y="1828800"/>
                </a:cubicBezTo>
                <a:cubicBezTo>
                  <a:pt x="5397500" y="1828800"/>
                  <a:pt x="5969000" y="2095500"/>
                  <a:pt x="6362700" y="2565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92" name="Freeform 24492"/>
          <p:cNvSpPr/>
          <p:nvPr/>
        </p:nvSpPr>
        <p:spPr>
          <a:xfrm>
            <a:off x="2441047" y="2464789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93" name="Freeform 24493"/>
          <p:cNvSpPr/>
          <p:nvPr/>
        </p:nvSpPr>
        <p:spPr>
          <a:xfrm>
            <a:off x="2501101" y="2449701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94" name="Freeform 24494"/>
          <p:cNvSpPr/>
          <p:nvPr/>
        </p:nvSpPr>
        <p:spPr>
          <a:xfrm>
            <a:off x="2554307" y="2435299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95" name="Freeform 24495"/>
          <p:cNvSpPr/>
          <p:nvPr/>
        </p:nvSpPr>
        <p:spPr>
          <a:xfrm>
            <a:off x="2619173" y="2464789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96" name="Freeform 24496"/>
          <p:cNvSpPr/>
          <p:nvPr/>
        </p:nvSpPr>
        <p:spPr>
          <a:xfrm>
            <a:off x="2692496" y="2435299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97" name="Freeform 24497"/>
          <p:cNvSpPr/>
          <p:nvPr/>
        </p:nvSpPr>
        <p:spPr>
          <a:xfrm>
            <a:off x="2722145" y="2438728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98" name="Freeform 24498"/>
          <p:cNvSpPr/>
          <p:nvPr/>
        </p:nvSpPr>
        <p:spPr>
          <a:xfrm>
            <a:off x="2752606" y="2464789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99" name="Freeform 24499"/>
          <p:cNvSpPr/>
          <p:nvPr/>
        </p:nvSpPr>
        <p:spPr>
          <a:xfrm>
            <a:off x="2856494" y="2440786"/>
            <a:ext cx="68237" cy="82981"/>
          </a:xfrm>
          <a:custGeom>
            <a:avLst/>
            <a:gdLst/>
            <a:ahLst/>
            <a:cxnLst/>
            <a:rect l="0" t="0" r="0" b="0"/>
            <a:pathLst>
              <a:path w="7581900" h="9220200">
                <a:moveTo>
                  <a:pt x="7581900" y="0"/>
                </a:moveTo>
                <a:lnTo>
                  <a:pt x="5600700" y="0"/>
                </a:lnTo>
                <a:lnTo>
                  <a:pt x="5600700" y="5448300"/>
                </a:lnTo>
                <a:cubicBezTo>
                  <a:pt x="5600700" y="6553200"/>
                  <a:pt x="4838700" y="7391400"/>
                  <a:pt x="3797300" y="7391400"/>
                </a:cubicBezTo>
                <a:cubicBezTo>
                  <a:pt x="2743200" y="7391400"/>
                  <a:pt x="1981200" y="6553200"/>
                  <a:pt x="1981200" y="5448300"/>
                </a:cubicBezTo>
                <a:lnTo>
                  <a:pt x="1981200" y="0"/>
                </a:lnTo>
                <a:lnTo>
                  <a:pt x="0" y="0"/>
                </a:lnTo>
                <a:lnTo>
                  <a:pt x="0" y="5524500"/>
                </a:lnTo>
                <a:cubicBezTo>
                  <a:pt x="0" y="7645400"/>
                  <a:pt x="1295400" y="9220200"/>
                  <a:pt x="3797300" y="9220200"/>
                </a:cubicBezTo>
                <a:cubicBezTo>
                  <a:pt x="6286500" y="9220200"/>
                  <a:pt x="7581900" y="7645400"/>
                  <a:pt x="7581900" y="552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00" name="Freeform 24500"/>
          <p:cNvSpPr/>
          <p:nvPr/>
        </p:nvSpPr>
        <p:spPr>
          <a:xfrm>
            <a:off x="2940333" y="2464789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01" name="Freeform 24501"/>
          <p:cNvSpPr/>
          <p:nvPr/>
        </p:nvSpPr>
        <p:spPr>
          <a:xfrm>
            <a:off x="3006112" y="2438728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02" name="Freeform 24502"/>
          <p:cNvSpPr/>
          <p:nvPr/>
        </p:nvSpPr>
        <p:spPr>
          <a:xfrm>
            <a:off x="3032459" y="2466160"/>
            <a:ext cx="63093" cy="55549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03" name="Freeform 24503"/>
          <p:cNvSpPr/>
          <p:nvPr/>
        </p:nvSpPr>
        <p:spPr>
          <a:xfrm>
            <a:off x="3101427" y="2464789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04" name="Freeform 24504"/>
          <p:cNvSpPr/>
          <p:nvPr/>
        </p:nvSpPr>
        <p:spPr>
          <a:xfrm>
            <a:off x="3170064" y="2464789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05" name="Freeform 24505"/>
          <p:cNvSpPr/>
          <p:nvPr/>
        </p:nvSpPr>
        <p:spPr>
          <a:xfrm>
            <a:off x="3214584" y="2464789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06" name="Freeform 24506"/>
          <p:cNvSpPr/>
          <p:nvPr/>
        </p:nvSpPr>
        <p:spPr>
          <a:xfrm>
            <a:off x="3270991" y="2438728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07" name="Freeform 24507"/>
          <p:cNvSpPr/>
          <p:nvPr/>
        </p:nvSpPr>
        <p:spPr>
          <a:xfrm>
            <a:off x="3297783" y="2449701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08" name="Freeform 24508"/>
          <p:cNvSpPr/>
          <p:nvPr/>
        </p:nvSpPr>
        <p:spPr>
          <a:xfrm>
            <a:off x="3345275" y="2466160"/>
            <a:ext cx="62865" cy="82981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09" name="Freeform 24509"/>
          <p:cNvSpPr/>
          <p:nvPr/>
        </p:nvSpPr>
        <p:spPr>
          <a:xfrm>
            <a:off x="3414255" y="2440786"/>
            <a:ext cx="24917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2768600" y="0"/>
                </a:moveTo>
                <a:lnTo>
                  <a:pt x="939800" y="0"/>
                </a:lnTo>
                <a:lnTo>
                  <a:pt x="0" y="3581400"/>
                </a:lnTo>
                <a:lnTo>
                  <a:pt x="1625600" y="3581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10" name="Freeform 24510"/>
          <p:cNvSpPr/>
          <p:nvPr/>
        </p:nvSpPr>
        <p:spPr>
          <a:xfrm>
            <a:off x="3439229" y="2464789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11" name="Freeform 24511"/>
          <p:cNvSpPr/>
          <p:nvPr/>
        </p:nvSpPr>
        <p:spPr>
          <a:xfrm>
            <a:off x="3538316" y="2464789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12" name="Freeform 24512"/>
          <p:cNvSpPr/>
          <p:nvPr/>
        </p:nvSpPr>
        <p:spPr>
          <a:xfrm>
            <a:off x="3604782" y="2466160"/>
            <a:ext cx="96354" cy="55549"/>
          </a:xfrm>
          <a:custGeom>
            <a:avLst/>
            <a:gdLst/>
            <a:ahLst/>
            <a:cxnLst/>
            <a:rect l="0" t="0" r="0" b="0"/>
            <a:pathLst>
              <a:path w="10706100" h="6172200">
                <a:moveTo>
                  <a:pt x="2260600" y="6172200"/>
                </a:moveTo>
                <a:lnTo>
                  <a:pt x="4178300" y="6172200"/>
                </a:lnTo>
                <a:lnTo>
                  <a:pt x="5321300" y="2070100"/>
                </a:lnTo>
                <a:lnTo>
                  <a:pt x="5346700" y="2070100"/>
                </a:lnTo>
                <a:lnTo>
                  <a:pt x="6629400" y="6172200"/>
                </a:lnTo>
                <a:lnTo>
                  <a:pt x="8509000" y="6172200"/>
                </a:lnTo>
                <a:lnTo>
                  <a:pt x="10706100" y="0"/>
                </a:lnTo>
                <a:lnTo>
                  <a:pt x="8775700" y="0"/>
                </a:lnTo>
                <a:lnTo>
                  <a:pt x="7620000" y="3873500"/>
                </a:lnTo>
                <a:lnTo>
                  <a:pt x="7594600" y="3873500"/>
                </a:lnTo>
                <a:lnTo>
                  <a:pt x="6451600" y="0"/>
                </a:lnTo>
                <a:lnTo>
                  <a:pt x="4368800" y="0"/>
                </a:lnTo>
                <a:lnTo>
                  <a:pt x="3314700" y="3873500"/>
                </a:lnTo>
                <a:lnTo>
                  <a:pt x="32893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13" name="Freeform 24513"/>
          <p:cNvSpPr/>
          <p:nvPr/>
        </p:nvSpPr>
        <p:spPr>
          <a:xfrm>
            <a:off x="3707937" y="2464789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14" name="Freeform 24514"/>
          <p:cNvSpPr/>
          <p:nvPr/>
        </p:nvSpPr>
        <p:spPr>
          <a:xfrm>
            <a:off x="3820625" y="2440786"/>
            <a:ext cx="64922" cy="80924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15" name="Freeform 24515"/>
          <p:cNvSpPr/>
          <p:nvPr/>
        </p:nvSpPr>
        <p:spPr>
          <a:xfrm>
            <a:off x="3891777" y="2464789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16" name="Freeform 24516"/>
          <p:cNvSpPr/>
          <p:nvPr/>
        </p:nvSpPr>
        <p:spPr>
          <a:xfrm>
            <a:off x="3964861" y="2464789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17" name="Freeform 24517"/>
          <p:cNvSpPr/>
          <p:nvPr/>
        </p:nvSpPr>
        <p:spPr>
          <a:xfrm>
            <a:off x="4063902" y="2464789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18" name="Freeform 24518"/>
          <p:cNvSpPr/>
          <p:nvPr/>
        </p:nvSpPr>
        <p:spPr>
          <a:xfrm>
            <a:off x="4173961" y="2438728"/>
            <a:ext cx="72923" cy="85039"/>
          </a:xfrm>
          <a:custGeom>
            <a:avLst/>
            <a:gdLst/>
            <a:ahLst/>
            <a:cxnLst/>
            <a:rect l="0" t="0" r="0" b="0"/>
            <a:pathLst>
              <a:path w="8102600" h="9448800">
                <a:moveTo>
                  <a:pt x="7886700" y="1320800"/>
                </a:moveTo>
                <a:cubicBezTo>
                  <a:pt x="7124700" y="342900"/>
                  <a:pt x="58547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083300" y="9448800"/>
                  <a:pt x="7353300" y="8953500"/>
                  <a:pt x="8102600" y="7886700"/>
                </a:cubicBezTo>
                <a:lnTo>
                  <a:pt x="6451600" y="6654800"/>
                </a:lnTo>
                <a:cubicBezTo>
                  <a:pt x="6045200" y="7264400"/>
                  <a:pt x="5397500" y="7620000"/>
                  <a:pt x="4597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660900" y="1828800"/>
                </a:cubicBezTo>
                <a:cubicBezTo>
                  <a:pt x="5397500" y="1828800"/>
                  <a:pt x="5969000" y="2095500"/>
                  <a:pt x="6362700" y="2565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19" name="Freeform 24519"/>
          <p:cNvSpPr/>
          <p:nvPr/>
        </p:nvSpPr>
        <p:spPr>
          <a:xfrm>
            <a:off x="4254028" y="2464789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20" name="Freeform 24520"/>
          <p:cNvSpPr/>
          <p:nvPr/>
        </p:nvSpPr>
        <p:spPr>
          <a:xfrm>
            <a:off x="4322665" y="2464789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21" name="Freeform 24521"/>
          <p:cNvSpPr/>
          <p:nvPr/>
        </p:nvSpPr>
        <p:spPr>
          <a:xfrm>
            <a:off x="4384216" y="2449701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22" name="Freeform 24522"/>
          <p:cNvSpPr/>
          <p:nvPr/>
        </p:nvSpPr>
        <p:spPr>
          <a:xfrm>
            <a:off x="4435697" y="2464789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23" name="Freeform 24523"/>
          <p:cNvSpPr/>
          <p:nvPr/>
        </p:nvSpPr>
        <p:spPr>
          <a:xfrm>
            <a:off x="4504334" y="2464789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24" name="Freeform 24524"/>
          <p:cNvSpPr/>
          <p:nvPr/>
        </p:nvSpPr>
        <p:spPr>
          <a:xfrm>
            <a:off x="4594620" y="2438728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25" name="Freeform 24525"/>
          <p:cNvSpPr/>
          <p:nvPr/>
        </p:nvSpPr>
        <p:spPr>
          <a:xfrm>
            <a:off x="4626795" y="2464789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26" name="Freeform 24526"/>
          <p:cNvSpPr/>
          <p:nvPr/>
        </p:nvSpPr>
        <p:spPr>
          <a:xfrm>
            <a:off x="2225421" y="2593147"/>
            <a:ext cx="17830" cy="80924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27" name="Freeform 24527"/>
          <p:cNvSpPr/>
          <p:nvPr/>
        </p:nvSpPr>
        <p:spPr>
          <a:xfrm>
            <a:off x="2251938" y="2602063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28" name="Freeform 24528"/>
          <p:cNvSpPr/>
          <p:nvPr/>
        </p:nvSpPr>
        <p:spPr>
          <a:xfrm>
            <a:off x="2301087" y="261715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29" name="Freeform 24529"/>
          <p:cNvSpPr/>
          <p:nvPr/>
        </p:nvSpPr>
        <p:spPr>
          <a:xfrm>
            <a:off x="2365438" y="2587661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30" name="Freeform 24530"/>
          <p:cNvSpPr/>
          <p:nvPr/>
        </p:nvSpPr>
        <p:spPr>
          <a:xfrm>
            <a:off x="2389212" y="2618522"/>
            <a:ext cx="62865" cy="82981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31" name="Freeform 24531"/>
          <p:cNvSpPr/>
          <p:nvPr/>
        </p:nvSpPr>
        <p:spPr>
          <a:xfrm>
            <a:off x="2462136" y="2662413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32" name="Freeform 24532"/>
          <p:cNvSpPr/>
          <p:nvPr/>
        </p:nvSpPr>
        <p:spPr>
          <a:xfrm>
            <a:off x="2524429" y="2593147"/>
            <a:ext cx="8229" cy="80924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33" name="Freeform 24533"/>
          <p:cNvSpPr/>
          <p:nvPr/>
        </p:nvSpPr>
        <p:spPr>
          <a:xfrm>
            <a:off x="2551290" y="261920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34" name="Freeform 24534"/>
          <p:cNvSpPr/>
          <p:nvPr/>
        </p:nvSpPr>
        <p:spPr>
          <a:xfrm>
            <a:off x="2611526" y="2642868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35" name="Freeform 24535"/>
          <p:cNvSpPr/>
          <p:nvPr/>
        </p:nvSpPr>
        <p:spPr>
          <a:xfrm>
            <a:off x="2649816" y="258766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36" name="Freeform 24536"/>
          <p:cNvSpPr/>
          <p:nvPr/>
        </p:nvSpPr>
        <p:spPr>
          <a:xfrm>
            <a:off x="2720568" y="261920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37" name="Freeform 24537"/>
          <p:cNvSpPr/>
          <p:nvPr/>
        </p:nvSpPr>
        <p:spPr>
          <a:xfrm>
            <a:off x="2786862" y="261920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38" name="Freeform 24538"/>
          <p:cNvSpPr/>
          <p:nvPr/>
        </p:nvSpPr>
        <p:spPr>
          <a:xfrm>
            <a:off x="2850070" y="260549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39" name="Freeform 24539"/>
          <p:cNvSpPr/>
          <p:nvPr/>
        </p:nvSpPr>
        <p:spPr>
          <a:xfrm>
            <a:off x="2894647" y="2587661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40" name="Freeform 24540"/>
          <p:cNvSpPr/>
          <p:nvPr/>
        </p:nvSpPr>
        <p:spPr>
          <a:xfrm>
            <a:off x="2986887" y="261920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41" name="Freeform 24541"/>
          <p:cNvSpPr/>
          <p:nvPr/>
        </p:nvSpPr>
        <p:spPr>
          <a:xfrm>
            <a:off x="3084842" y="262057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42" name="Freeform 24542"/>
          <p:cNvSpPr/>
          <p:nvPr/>
        </p:nvSpPr>
        <p:spPr>
          <a:xfrm>
            <a:off x="3143935" y="261920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43" name="Freeform 24543"/>
          <p:cNvSpPr/>
          <p:nvPr/>
        </p:nvSpPr>
        <p:spPr>
          <a:xfrm>
            <a:off x="3197085" y="259451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44" name="Freeform 24544"/>
          <p:cNvSpPr/>
          <p:nvPr/>
        </p:nvSpPr>
        <p:spPr>
          <a:xfrm>
            <a:off x="3221774" y="261897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45" name="Freeform 24545"/>
          <p:cNvSpPr/>
          <p:nvPr/>
        </p:nvSpPr>
        <p:spPr>
          <a:xfrm>
            <a:off x="3276866" y="261920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46" name="Freeform 24546"/>
          <p:cNvSpPr/>
          <p:nvPr/>
        </p:nvSpPr>
        <p:spPr>
          <a:xfrm>
            <a:off x="3340646" y="2587661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47" name="Freeform 24547"/>
          <p:cNvSpPr/>
          <p:nvPr/>
        </p:nvSpPr>
        <p:spPr>
          <a:xfrm>
            <a:off x="3395624" y="261920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48" name="Freeform 24548"/>
          <p:cNvSpPr/>
          <p:nvPr/>
        </p:nvSpPr>
        <p:spPr>
          <a:xfrm>
            <a:off x="3462718" y="261920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49" name="Freeform 24549"/>
          <p:cNvSpPr/>
          <p:nvPr/>
        </p:nvSpPr>
        <p:spPr>
          <a:xfrm>
            <a:off x="3529355" y="261920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50" name="Freeform 24550"/>
          <p:cNvSpPr/>
          <p:nvPr/>
        </p:nvSpPr>
        <p:spPr>
          <a:xfrm>
            <a:off x="3560330" y="258628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51" name="Freeform 24551"/>
          <p:cNvSpPr/>
          <p:nvPr/>
        </p:nvSpPr>
        <p:spPr>
          <a:xfrm>
            <a:off x="3598049" y="261920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52" name="Freeform 24552"/>
          <p:cNvSpPr/>
          <p:nvPr/>
        </p:nvSpPr>
        <p:spPr>
          <a:xfrm>
            <a:off x="3668915" y="261920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53" name="Freeform 24553"/>
          <p:cNvSpPr/>
          <p:nvPr/>
        </p:nvSpPr>
        <p:spPr>
          <a:xfrm>
            <a:off x="3707995" y="261920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54" name="Freeform 24554"/>
          <p:cNvSpPr/>
          <p:nvPr/>
        </p:nvSpPr>
        <p:spPr>
          <a:xfrm>
            <a:off x="3803206" y="261920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55" name="Freeform 24555"/>
          <p:cNvSpPr/>
          <p:nvPr/>
        </p:nvSpPr>
        <p:spPr>
          <a:xfrm>
            <a:off x="3864700" y="261920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56" name="Freeform 24556"/>
          <p:cNvSpPr/>
          <p:nvPr/>
        </p:nvSpPr>
        <p:spPr>
          <a:xfrm>
            <a:off x="3926079" y="261897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57" name="Freeform 24557"/>
          <p:cNvSpPr/>
          <p:nvPr/>
        </p:nvSpPr>
        <p:spPr>
          <a:xfrm>
            <a:off x="3981171" y="261920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58" name="Freeform 24558"/>
          <p:cNvSpPr/>
          <p:nvPr/>
        </p:nvSpPr>
        <p:spPr>
          <a:xfrm>
            <a:off x="4073983" y="261920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59" name="Freeform 24559"/>
          <p:cNvSpPr/>
          <p:nvPr/>
        </p:nvSpPr>
        <p:spPr>
          <a:xfrm>
            <a:off x="4135476" y="261920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60" name="Freeform 24560"/>
          <p:cNvSpPr/>
          <p:nvPr/>
        </p:nvSpPr>
        <p:spPr>
          <a:xfrm>
            <a:off x="4195941" y="258766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61" name="Freeform 24561"/>
          <p:cNvSpPr/>
          <p:nvPr/>
        </p:nvSpPr>
        <p:spPr>
          <a:xfrm>
            <a:off x="4295953" y="261897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62" name="Freeform 24562"/>
          <p:cNvSpPr/>
          <p:nvPr/>
        </p:nvSpPr>
        <p:spPr>
          <a:xfrm>
            <a:off x="4351046" y="261920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63" name="Freeform 24563"/>
          <p:cNvSpPr/>
          <p:nvPr/>
        </p:nvSpPr>
        <p:spPr>
          <a:xfrm>
            <a:off x="4420998" y="261920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64" name="Freeform 24564"/>
          <p:cNvSpPr/>
          <p:nvPr/>
        </p:nvSpPr>
        <p:spPr>
          <a:xfrm>
            <a:off x="4518953" y="261920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65" name="Freeform 24565"/>
          <p:cNvSpPr/>
          <p:nvPr/>
        </p:nvSpPr>
        <p:spPr>
          <a:xfrm>
            <a:off x="4586047" y="261920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66" name="Freeform 24566"/>
          <p:cNvSpPr/>
          <p:nvPr/>
        </p:nvSpPr>
        <p:spPr>
          <a:xfrm>
            <a:off x="4652581" y="2642868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67" name="Freeform 24567"/>
          <p:cNvSpPr/>
          <p:nvPr/>
        </p:nvSpPr>
        <p:spPr>
          <a:xfrm>
            <a:off x="2221095" y="2771646"/>
            <a:ext cx="4031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68" name="Freeform 24568"/>
          <p:cNvSpPr/>
          <p:nvPr/>
        </p:nvSpPr>
        <p:spPr>
          <a:xfrm>
            <a:off x="2272771" y="2746957"/>
            <a:ext cx="1069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69" name="Freeform 24569"/>
          <p:cNvSpPr/>
          <p:nvPr/>
        </p:nvSpPr>
        <p:spPr>
          <a:xfrm>
            <a:off x="2292929" y="2757930"/>
            <a:ext cx="3385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70" name="Freeform 24570"/>
          <p:cNvSpPr/>
          <p:nvPr/>
        </p:nvSpPr>
        <p:spPr>
          <a:xfrm>
            <a:off x="2336253" y="2746957"/>
            <a:ext cx="1069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71" name="Freeform 24571"/>
          <p:cNvSpPr/>
          <p:nvPr/>
        </p:nvSpPr>
        <p:spPr>
          <a:xfrm>
            <a:off x="2360198" y="2771646"/>
            <a:ext cx="5535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72" name="Freeform 24572"/>
          <p:cNvSpPr/>
          <p:nvPr/>
        </p:nvSpPr>
        <p:spPr>
          <a:xfrm>
            <a:off x="2428246" y="2771646"/>
            <a:ext cx="4521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73" name="Freeform 24573"/>
          <p:cNvSpPr/>
          <p:nvPr/>
        </p:nvSpPr>
        <p:spPr>
          <a:xfrm>
            <a:off x="2514057" y="2771646"/>
            <a:ext cx="4432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74" name="Freeform 24574"/>
          <p:cNvSpPr/>
          <p:nvPr/>
        </p:nvSpPr>
        <p:spPr>
          <a:xfrm>
            <a:off x="2574755" y="2771646"/>
            <a:ext cx="2962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75" name="Freeform 24575"/>
          <p:cNvSpPr/>
          <p:nvPr/>
        </p:nvSpPr>
        <p:spPr>
          <a:xfrm>
            <a:off x="2606629" y="2771646"/>
            <a:ext cx="5123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76" name="Freeform 24576"/>
          <p:cNvSpPr/>
          <p:nvPr/>
        </p:nvSpPr>
        <p:spPr>
          <a:xfrm>
            <a:off x="2694557" y="2771646"/>
            <a:ext cx="5535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77" name="Freeform 24577"/>
          <p:cNvSpPr/>
          <p:nvPr/>
        </p:nvSpPr>
        <p:spPr>
          <a:xfrm>
            <a:off x="2756702" y="2738728"/>
            <a:ext cx="34859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78" name="Freeform 24578"/>
          <p:cNvSpPr/>
          <p:nvPr/>
        </p:nvSpPr>
        <p:spPr>
          <a:xfrm>
            <a:off x="2787574" y="2738728"/>
            <a:ext cx="34859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79" name="Freeform 24579"/>
          <p:cNvSpPr/>
          <p:nvPr/>
        </p:nvSpPr>
        <p:spPr>
          <a:xfrm>
            <a:off x="2824216" y="2771646"/>
            <a:ext cx="5123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80" name="Freeform 24580"/>
          <p:cNvSpPr/>
          <p:nvPr/>
        </p:nvSpPr>
        <p:spPr>
          <a:xfrm>
            <a:off x="2889033" y="2771646"/>
            <a:ext cx="29624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81" name="Freeform 24581"/>
          <p:cNvSpPr/>
          <p:nvPr/>
        </p:nvSpPr>
        <p:spPr>
          <a:xfrm>
            <a:off x="2920919" y="2771646"/>
            <a:ext cx="5123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82" name="Freeform 24582"/>
          <p:cNvSpPr/>
          <p:nvPr/>
        </p:nvSpPr>
        <p:spPr>
          <a:xfrm>
            <a:off x="2981839" y="2740099"/>
            <a:ext cx="55574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83" name="Freeform 24583"/>
          <p:cNvSpPr/>
          <p:nvPr/>
        </p:nvSpPr>
        <p:spPr>
          <a:xfrm>
            <a:off x="3076783" y="2771646"/>
            <a:ext cx="4432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84" name="Freeform 24584"/>
          <p:cNvSpPr/>
          <p:nvPr/>
        </p:nvSpPr>
        <p:spPr>
          <a:xfrm>
            <a:off x="3130687" y="2757930"/>
            <a:ext cx="3385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85" name="Freeform 24585"/>
          <p:cNvSpPr/>
          <p:nvPr/>
        </p:nvSpPr>
        <p:spPr>
          <a:xfrm>
            <a:off x="3200606" y="2745586"/>
            <a:ext cx="66488" cy="82981"/>
          </a:xfrm>
          <a:custGeom>
            <a:avLst/>
            <a:gdLst/>
            <a:ahLst/>
            <a:cxnLst/>
            <a:rect l="0" t="0" r="0" b="0"/>
            <a:pathLst>
              <a:path w="7581900" h="9220200">
                <a:moveTo>
                  <a:pt x="7581900" y="0"/>
                </a:moveTo>
                <a:lnTo>
                  <a:pt x="5600700" y="0"/>
                </a:lnTo>
                <a:lnTo>
                  <a:pt x="5600700" y="5448300"/>
                </a:lnTo>
                <a:cubicBezTo>
                  <a:pt x="5600700" y="6553200"/>
                  <a:pt x="4838700" y="7391400"/>
                  <a:pt x="3797300" y="7391400"/>
                </a:cubicBezTo>
                <a:cubicBezTo>
                  <a:pt x="2743200" y="7391400"/>
                  <a:pt x="1981200" y="6553200"/>
                  <a:pt x="1981200" y="5448300"/>
                </a:cubicBezTo>
                <a:lnTo>
                  <a:pt x="1981200" y="0"/>
                </a:lnTo>
                <a:lnTo>
                  <a:pt x="0" y="0"/>
                </a:lnTo>
                <a:lnTo>
                  <a:pt x="0" y="5524500"/>
                </a:lnTo>
                <a:cubicBezTo>
                  <a:pt x="0" y="7645400"/>
                  <a:pt x="1295400" y="9220200"/>
                  <a:pt x="3797300" y="9220200"/>
                </a:cubicBezTo>
                <a:cubicBezTo>
                  <a:pt x="6286500" y="9220200"/>
                  <a:pt x="7581900" y="7645400"/>
                  <a:pt x="7581900" y="552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86" name="Freeform 24586"/>
          <p:cNvSpPr/>
          <p:nvPr/>
        </p:nvSpPr>
        <p:spPr>
          <a:xfrm>
            <a:off x="3280905" y="2769589"/>
            <a:ext cx="52121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87" name="Freeform 24587"/>
          <p:cNvSpPr/>
          <p:nvPr/>
        </p:nvSpPr>
        <p:spPr>
          <a:xfrm>
            <a:off x="3343607" y="2743528"/>
            <a:ext cx="1937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88" name="Freeform 24588"/>
          <p:cNvSpPr/>
          <p:nvPr/>
        </p:nvSpPr>
        <p:spPr>
          <a:xfrm>
            <a:off x="3367886" y="2770960"/>
            <a:ext cx="61477" cy="55549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89" name="Freeform 24589"/>
          <p:cNvSpPr/>
          <p:nvPr/>
        </p:nvSpPr>
        <p:spPr>
          <a:xfrm>
            <a:off x="3433706" y="2769589"/>
            <a:ext cx="55462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90" name="Freeform 24590"/>
          <p:cNvSpPr/>
          <p:nvPr/>
        </p:nvSpPr>
        <p:spPr>
          <a:xfrm>
            <a:off x="3499193" y="2769589"/>
            <a:ext cx="38089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91" name="Freeform 24591"/>
          <p:cNvSpPr/>
          <p:nvPr/>
        </p:nvSpPr>
        <p:spPr>
          <a:xfrm>
            <a:off x="3541180" y="2769589"/>
            <a:ext cx="46219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92" name="Freeform 24592"/>
          <p:cNvSpPr/>
          <p:nvPr/>
        </p:nvSpPr>
        <p:spPr>
          <a:xfrm>
            <a:off x="3594750" y="2743528"/>
            <a:ext cx="1937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93" name="Freeform 24593"/>
          <p:cNvSpPr/>
          <p:nvPr/>
        </p:nvSpPr>
        <p:spPr>
          <a:xfrm>
            <a:off x="3622704" y="2740099"/>
            <a:ext cx="58804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94" name="Freeform 24594"/>
          <p:cNvSpPr/>
          <p:nvPr/>
        </p:nvSpPr>
        <p:spPr>
          <a:xfrm>
            <a:off x="3692088" y="2769589"/>
            <a:ext cx="52010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95" name="Freeform 24595"/>
          <p:cNvSpPr/>
          <p:nvPr/>
        </p:nvSpPr>
        <p:spPr>
          <a:xfrm>
            <a:off x="3752451" y="2740099"/>
            <a:ext cx="58804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96" name="Freeform 24596"/>
          <p:cNvSpPr/>
          <p:nvPr/>
        </p:nvSpPr>
        <p:spPr>
          <a:xfrm>
            <a:off x="3854468" y="2745586"/>
            <a:ext cx="59249" cy="80924"/>
          </a:xfrm>
          <a:custGeom>
            <a:avLst/>
            <a:gdLst/>
            <a:ahLst/>
            <a:cxnLst/>
            <a:rect l="0" t="0" r="0" b="0"/>
            <a:pathLst>
              <a:path w="67564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486400"/>
                </a:lnTo>
                <a:lnTo>
                  <a:pt x="3429000" y="5486400"/>
                </a:lnTo>
                <a:cubicBezTo>
                  <a:pt x="5321300" y="5486400"/>
                  <a:pt x="6756400" y="4838700"/>
                  <a:pt x="6756400" y="2730500"/>
                </a:cubicBezTo>
                <a:cubicBezTo>
                  <a:pt x="6756400" y="596900"/>
                  <a:pt x="5207000" y="0"/>
                  <a:pt x="33401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2997200" y="1676400"/>
                </a:lnTo>
                <a:cubicBezTo>
                  <a:pt x="3759200" y="1676400"/>
                  <a:pt x="4699000" y="1803400"/>
                  <a:pt x="4699000" y="2730500"/>
                </a:cubicBezTo>
                <a:cubicBezTo>
                  <a:pt x="4699000" y="3568700"/>
                  <a:pt x="4000500" y="3810000"/>
                  <a:pt x="3302000" y="3810000"/>
                </a:cubicBezTo>
                <a:lnTo>
                  <a:pt x="1981200" y="381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97" name="Freeform 24597"/>
          <p:cNvSpPr/>
          <p:nvPr/>
        </p:nvSpPr>
        <p:spPr>
          <a:xfrm>
            <a:off x="3919731" y="2769589"/>
            <a:ext cx="52010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98" name="Freeform 24598"/>
          <p:cNvSpPr/>
          <p:nvPr/>
        </p:nvSpPr>
        <p:spPr>
          <a:xfrm>
            <a:off x="3982099" y="2769589"/>
            <a:ext cx="52121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99" name="Freeform 24599"/>
          <p:cNvSpPr/>
          <p:nvPr/>
        </p:nvSpPr>
        <p:spPr>
          <a:xfrm>
            <a:off x="4043242" y="2769589"/>
            <a:ext cx="52010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00" name="Freeform 24600"/>
          <p:cNvSpPr/>
          <p:nvPr/>
        </p:nvSpPr>
        <p:spPr>
          <a:xfrm>
            <a:off x="4105610" y="2769589"/>
            <a:ext cx="85087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01" name="Freeform 24601"/>
          <p:cNvSpPr/>
          <p:nvPr/>
        </p:nvSpPr>
        <p:spPr>
          <a:xfrm>
            <a:off x="4200721" y="2769589"/>
            <a:ext cx="55462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02" name="Freeform 24602"/>
          <p:cNvSpPr/>
          <p:nvPr/>
        </p:nvSpPr>
        <p:spPr>
          <a:xfrm>
            <a:off x="4266207" y="2769589"/>
            <a:ext cx="38089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03" name="Freeform 24603"/>
          <p:cNvSpPr/>
          <p:nvPr/>
        </p:nvSpPr>
        <p:spPr>
          <a:xfrm>
            <a:off x="4310311" y="2743528"/>
            <a:ext cx="1937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04" name="Freeform 24604"/>
          <p:cNvSpPr/>
          <p:nvPr/>
        </p:nvSpPr>
        <p:spPr>
          <a:xfrm>
            <a:off x="4338599" y="2769589"/>
            <a:ext cx="49337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05" name="Freeform 24605"/>
          <p:cNvSpPr/>
          <p:nvPr/>
        </p:nvSpPr>
        <p:spPr>
          <a:xfrm>
            <a:off x="4391166" y="2769589"/>
            <a:ext cx="52010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06" name="Freeform 24606"/>
          <p:cNvSpPr/>
          <p:nvPr/>
        </p:nvSpPr>
        <p:spPr>
          <a:xfrm>
            <a:off x="4453534" y="2769589"/>
            <a:ext cx="52121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07" name="Freeform 24607"/>
          <p:cNvSpPr/>
          <p:nvPr/>
        </p:nvSpPr>
        <p:spPr>
          <a:xfrm>
            <a:off x="4514677" y="2769589"/>
            <a:ext cx="52010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08" name="Freeform 24608"/>
          <p:cNvSpPr/>
          <p:nvPr/>
        </p:nvSpPr>
        <p:spPr>
          <a:xfrm>
            <a:off x="4605834" y="2746957"/>
            <a:ext cx="1069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09" name="Freeform 24609"/>
          <p:cNvSpPr/>
          <p:nvPr/>
        </p:nvSpPr>
        <p:spPr>
          <a:xfrm>
            <a:off x="4631895" y="2771646"/>
            <a:ext cx="45216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10" name="Freeform 24610"/>
          <p:cNvSpPr/>
          <p:nvPr/>
        </p:nvSpPr>
        <p:spPr>
          <a:xfrm>
            <a:off x="2227971" y="2897986"/>
            <a:ext cx="76717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11" name="Freeform 24611"/>
          <p:cNvSpPr/>
          <p:nvPr/>
        </p:nvSpPr>
        <p:spPr>
          <a:xfrm>
            <a:off x="2320406" y="2924046"/>
            <a:ext cx="5055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12" name="Freeform 24612"/>
          <p:cNvSpPr/>
          <p:nvPr/>
        </p:nvSpPr>
        <p:spPr>
          <a:xfrm>
            <a:off x="2376131" y="2925418"/>
            <a:ext cx="52977" cy="53492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13" name="Freeform 24613"/>
          <p:cNvSpPr/>
          <p:nvPr/>
        </p:nvSpPr>
        <p:spPr>
          <a:xfrm>
            <a:off x="2436912" y="2899357"/>
            <a:ext cx="1055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14" name="Freeform 24614"/>
          <p:cNvSpPr/>
          <p:nvPr/>
        </p:nvSpPr>
        <p:spPr>
          <a:xfrm>
            <a:off x="2460542" y="2923818"/>
            <a:ext cx="46052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15" name="Freeform 24615"/>
          <p:cNvSpPr/>
          <p:nvPr/>
        </p:nvSpPr>
        <p:spPr>
          <a:xfrm>
            <a:off x="2513410" y="2924046"/>
            <a:ext cx="5462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16" name="Freeform 24616"/>
          <p:cNvSpPr/>
          <p:nvPr/>
        </p:nvSpPr>
        <p:spPr>
          <a:xfrm>
            <a:off x="2580345" y="2968052"/>
            <a:ext cx="1626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17" name="Freeform 24617"/>
          <p:cNvSpPr/>
          <p:nvPr/>
        </p:nvSpPr>
        <p:spPr>
          <a:xfrm>
            <a:off x="2634641" y="2924046"/>
            <a:ext cx="4374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18" name="Freeform 24618"/>
          <p:cNvSpPr/>
          <p:nvPr/>
        </p:nvSpPr>
        <p:spPr>
          <a:xfrm>
            <a:off x="2693663" y="2924046"/>
            <a:ext cx="4462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19" name="Freeform 24619"/>
          <p:cNvSpPr/>
          <p:nvPr/>
        </p:nvSpPr>
        <p:spPr>
          <a:xfrm>
            <a:off x="2751696" y="2892499"/>
            <a:ext cx="5484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20" name="Freeform 24620"/>
          <p:cNvSpPr/>
          <p:nvPr/>
        </p:nvSpPr>
        <p:spPr>
          <a:xfrm>
            <a:off x="2841768" y="2925418"/>
            <a:ext cx="49789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21" name="Freeform 24621"/>
          <p:cNvSpPr/>
          <p:nvPr/>
        </p:nvSpPr>
        <p:spPr>
          <a:xfrm>
            <a:off x="2898153" y="2924046"/>
            <a:ext cx="5462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22" name="Freeform 24622"/>
          <p:cNvSpPr/>
          <p:nvPr/>
        </p:nvSpPr>
        <p:spPr>
          <a:xfrm>
            <a:off x="2965858" y="2925418"/>
            <a:ext cx="4462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23" name="Freeform 24623"/>
          <p:cNvSpPr/>
          <p:nvPr/>
        </p:nvSpPr>
        <p:spPr>
          <a:xfrm>
            <a:off x="3049940" y="2923818"/>
            <a:ext cx="46052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24" name="Freeform 24624"/>
          <p:cNvSpPr/>
          <p:nvPr/>
        </p:nvSpPr>
        <p:spPr>
          <a:xfrm>
            <a:off x="3102807" y="2924046"/>
            <a:ext cx="4374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25" name="Freeform 24625"/>
          <p:cNvSpPr/>
          <p:nvPr/>
        </p:nvSpPr>
        <p:spPr>
          <a:xfrm>
            <a:off x="3161829" y="2924046"/>
            <a:ext cx="4462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26" name="Freeform 24626"/>
          <p:cNvSpPr/>
          <p:nvPr/>
        </p:nvSpPr>
        <p:spPr>
          <a:xfrm>
            <a:off x="3242668" y="2910330"/>
            <a:ext cx="33412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27" name="Freeform 24627"/>
          <p:cNvSpPr/>
          <p:nvPr/>
        </p:nvSpPr>
        <p:spPr>
          <a:xfrm>
            <a:off x="3282786" y="2924046"/>
            <a:ext cx="4374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28" name="Freeform 24628"/>
          <p:cNvSpPr/>
          <p:nvPr/>
        </p:nvSpPr>
        <p:spPr>
          <a:xfrm>
            <a:off x="3342358" y="2892499"/>
            <a:ext cx="45173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29" name="Freeform 24629"/>
          <p:cNvSpPr/>
          <p:nvPr/>
        </p:nvSpPr>
        <p:spPr>
          <a:xfrm>
            <a:off x="3392587" y="2924046"/>
            <a:ext cx="5055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30" name="Freeform 24630"/>
          <p:cNvSpPr/>
          <p:nvPr/>
        </p:nvSpPr>
        <p:spPr>
          <a:xfrm>
            <a:off x="3479252" y="2924046"/>
            <a:ext cx="4374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31" name="Freeform 24631"/>
          <p:cNvSpPr/>
          <p:nvPr/>
        </p:nvSpPr>
        <p:spPr>
          <a:xfrm>
            <a:off x="3558113" y="2925418"/>
            <a:ext cx="76278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32" name="Freeform 24632"/>
          <p:cNvSpPr/>
          <p:nvPr/>
        </p:nvSpPr>
        <p:spPr>
          <a:xfrm>
            <a:off x="3643733" y="2899357"/>
            <a:ext cx="1055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33" name="Freeform 24633"/>
          <p:cNvSpPr/>
          <p:nvPr/>
        </p:nvSpPr>
        <p:spPr>
          <a:xfrm>
            <a:off x="3666485" y="2892499"/>
            <a:ext cx="5484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34" name="Freeform 24634"/>
          <p:cNvSpPr/>
          <p:nvPr/>
        </p:nvSpPr>
        <p:spPr>
          <a:xfrm>
            <a:off x="3734410" y="2924046"/>
            <a:ext cx="5055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35" name="Freeform 24635"/>
          <p:cNvSpPr/>
          <p:nvPr/>
        </p:nvSpPr>
        <p:spPr>
          <a:xfrm>
            <a:off x="3821074" y="2924046"/>
            <a:ext cx="4374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36" name="Freeform 24636"/>
          <p:cNvSpPr/>
          <p:nvPr/>
        </p:nvSpPr>
        <p:spPr>
          <a:xfrm>
            <a:off x="3880975" y="2924046"/>
            <a:ext cx="29236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37" name="Freeform 24637"/>
          <p:cNvSpPr/>
          <p:nvPr/>
        </p:nvSpPr>
        <p:spPr>
          <a:xfrm>
            <a:off x="3917356" y="2924046"/>
            <a:ext cx="29236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38" name="Freeform 24638"/>
          <p:cNvSpPr/>
          <p:nvPr/>
        </p:nvSpPr>
        <p:spPr>
          <a:xfrm>
            <a:off x="3950769" y="2924046"/>
            <a:ext cx="4374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39" name="Freeform 24639"/>
          <p:cNvSpPr/>
          <p:nvPr/>
        </p:nvSpPr>
        <p:spPr>
          <a:xfrm>
            <a:off x="4004186" y="2925418"/>
            <a:ext cx="49789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40" name="Freeform 24640"/>
          <p:cNvSpPr/>
          <p:nvPr/>
        </p:nvSpPr>
        <p:spPr>
          <a:xfrm>
            <a:off x="4086289" y="2924046"/>
            <a:ext cx="5462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41" name="Freeform 24641"/>
          <p:cNvSpPr/>
          <p:nvPr/>
        </p:nvSpPr>
        <p:spPr>
          <a:xfrm>
            <a:off x="4147619" y="2891128"/>
            <a:ext cx="34402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42" name="Freeform 24642"/>
          <p:cNvSpPr/>
          <p:nvPr/>
        </p:nvSpPr>
        <p:spPr>
          <a:xfrm>
            <a:off x="4209444" y="2923818"/>
            <a:ext cx="46052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43" name="Freeform 24643"/>
          <p:cNvSpPr/>
          <p:nvPr/>
        </p:nvSpPr>
        <p:spPr>
          <a:xfrm>
            <a:off x="4262312" y="2924046"/>
            <a:ext cx="54625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44" name="Freeform 24644"/>
          <p:cNvSpPr/>
          <p:nvPr/>
        </p:nvSpPr>
        <p:spPr>
          <a:xfrm>
            <a:off x="4330017" y="2925418"/>
            <a:ext cx="4462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45" name="Freeform 24645"/>
          <p:cNvSpPr/>
          <p:nvPr/>
        </p:nvSpPr>
        <p:spPr>
          <a:xfrm>
            <a:off x="4391347" y="2924046"/>
            <a:ext cx="29236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46" name="Freeform 24646"/>
          <p:cNvSpPr/>
          <p:nvPr/>
        </p:nvSpPr>
        <p:spPr>
          <a:xfrm>
            <a:off x="4423111" y="2924046"/>
            <a:ext cx="3978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47" name="Freeform 24647"/>
          <p:cNvSpPr/>
          <p:nvPr/>
        </p:nvSpPr>
        <p:spPr>
          <a:xfrm>
            <a:off x="4471472" y="2924046"/>
            <a:ext cx="50559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48" name="Freeform 24648"/>
          <p:cNvSpPr/>
          <p:nvPr/>
        </p:nvSpPr>
        <p:spPr>
          <a:xfrm>
            <a:off x="4530824" y="2924046"/>
            <a:ext cx="3978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49" name="Freeform 24649"/>
          <p:cNvSpPr/>
          <p:nvPr/>
        </p:nvSpPr>
        <p:spPr>
          <a:xfrm>
            <a:off x="4607487" y="2899357"/>
            <a:ext cx="10551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50" name="Freeform 24650"/>
          <p:cNvSpPr/>
          <p:nvPr/>
        </p:nvSpPr>
        <p:spPr>
          <a:xfrm>
            <a:off x="4633206" y="2924046"/>
            <a:ext cx="4462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51" name="Freeform 24651"/>
          <p:cNvSpPr/>
          <p:nvPr/>
        </p:nvSpPr>
        <p:spPr>
          <a:xfrm>
            <a:off x="2224980" y="3076446"/>
            <a:ext cx="79327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52" name="Freeform 24652"/>
          <p:cNvSpPr/>
          <p:nvPr/>
        </p:nvSpPr>
        <p:spPr>
          <a:xfrm>
            <a:off x="2321684" y="3077818"/>
            <a:ext cx="4581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53" name="Freeform 24653"/>
          <p:cNvSpPr/>
          <p:nvPr/>
        </p:nvSpPr>
        <p:spPr>
          <a:xfrm>
            <a:off x="2380023" y="3076446"/>
            <a:ext cx="40848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54" name="Freeform 24654"/>
          <p:cNvSpPr/>
          <p:nvPr/>
        </p:nvSpPr>
        <p:spPr>
          <a:xfrm>
            <a:off x="2432494" y="3051757"/>
            <a:ext cx="1083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55" name="Freeform 24655"/>
          <p:cNvSpPr/>
          <p:nvPr/>
        </p:nvSpPr>
        <p:spPr>
          <a:xfrm>
            <a:off x="2456868" y="3076218"/>
            <a:ext cx="47280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56" name="Freeform 24656"/>
          <p:cNvSpPr/>
          <p:nvPr/>
        </p:nvSpPr>
        <p:spPr>
          <a:xfrm>
            <a:off x="2513175" y="3120452"/>
            <a:ext cx="16700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57" name="Freeform 24657"/>
          <p:cNvSpPr/>
          <p:nvPr/>
        </p:nvSpPr>
        <p:spPr>
          <a:xfrm>
            <a:off x="2569144" y="3076446"/>
            <a:ext cx="4491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58" name="Freeform 24658"/>
          <p:cNvSpPr/>
          <p:nvPr/>
        </p:nvSpPr>
        <p:spPr>
          <a:xfrm>
            <a:off x="2630755" y="3076446"/>
            <a:ext cx="3001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59" name="Freeform 24659"/>
          <p:cNvSpPr/>
          <p:nvPr/>
        </p:nvSpPr>
        <p:spPr>
          <a:xfrm>
            <a:off x="2661335" y="3062730"/>
            <a:ext cx="3430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60" name="Freeform 24660"/>
          <p:cNvSpPr/>
          <p:nvPr/>
        </p:nvSpPr>
        <p:spPr>
          <a:xfrm>
            <a:off x="2704553" y="3120452"/>
            <a:ext cx="16700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61" name="Freeform 24661"/>
          <p:cNvSpPr/>
          <p:nvPr/>
        </p:nvSpPr>
        <p:spPr>
          <a:xfrm>
            <a:off x="2760522" y="3076446"/>
            <a:ext cx="4491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62" name="Freeform 24662"/>
          <p:cNvSpPr/>
          <p:nvPr/>
        </p:nvSpPr>
        <p:spPr>
          <a:xfrm>
            <a:off x="2821231" y="3076446"/>
            <a:ext cx="4581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63" name="Freeform 24663"/>
          <p:cNvSpPr/>
          <p:nvPr/>
        </p:nvSpPr>
        <p:spPr>
          <a:xfrm>
            <a:off x="2880923" y="3044899"/>
            <a:ext cx="56307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64" name="Freeform 24664"/>
          <p:cNvSpPr/>
          <p:nvPr/>
        </p:nvSpPr>
        <p:spPr>
          <a:xfrm>
            <a:off x="2976387" y="3044899"/>
            <a:ext cx="56307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65" name="Freeform 24665"/>
          <p:cNvSpPr/>
          <p:nvPr/>
        </p:nvSpPr>
        <p:spPr>
          <a:xfrm>
            <a:off x="3049282" y="3076446"/>
            <a:ext cx="3001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66" name="Freeform 24666"/>
          <p:cNvSpPr/>
          <p:nvPr/>
        </p:nvSpPr>
        <p:spPr>
          <a:xfrm>
            <a:off x="3083698" y="3076446"/>
            <a:ext cx="4491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67" name="Freeform 24667"/>
          <p:cNvSpPr/>
          <p:nvPr/>
        </p:nvSpPr>
        <p:spPr>
          <a:xfrm>
            <a:off x="3144407" y="3076446"/>
            <a:ext cx="79327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68" name="Freeform 24668"/>
          <p:cNvSpPr/>
          <p:nvPr/>
        </p:nvSpPr>
        <p:spPr>
          <a:xfrm>
            <a:off x="3238403" y="3076446"/>
            <a:ext cx="4491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69" name="Freeform 24669"/>
          <p:cNvSpPr/>
          <p:nvPr/>
        </p:nvSpPr>
        <p:spPr>
          <a:xfrm>
            <a:off x="3323485" y="3076446"/>
            <a:ext cx="4491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70" name="Freeform 24670"/>
          <p:cNvSpPr/>
          <p:nvPr/>
        </p:nvSpPr>
        <p:spPr>
          <a:xfrm>
            <a:off x="3378213" y="3062730"/>
            <a:ext cx="3430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71" name="Freeform 24671"/>
          <p:cNvSpPr/>
          <p:nvPr/>
        </p:nvSpPr>
        <p:spPr>
          <a:xfrm>
            <a:off x="3442193" y="3062730"/>
            <a:ext cx="3430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72" name="Freeform 24672"/>
          <p:cNvSpPr/>
          <p:nvPr/>
        </p:nvSpPr>
        <p:spPr>
          <a:xfrm>
            <a:off x="3486201" y="3044899"/>
            <a:ext cx="45249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73" name="Freeform 24673"/>
          <p:cNvSpPr/>
          <p:nvPr/>
        </p:nvSpPr>
        <p:spPr>
          <a:xfrm>
            <a:off x="3546232" y="3076446"/>
            <a:ext cx="5190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74" name="Freeform 24674"/>
          <p:cNvSpPr/>
          <p:nvPr/>
        </p:nvSpPr>
        <p:spPr>
          <a:xfrm>
            <a:off x="3635490" y="3048328"/>
            <a:ext cx="71879" cy="85039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75" name="Freeform 24675"/>
          <p:cNvSpPr/>
          <p:nvPr/>
        </p:nvSpPr>
        <p:spPr>
          <a:xfrm>
            <a:off x="3727680" y="3044899"/>
            <a:ext cx="7447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76" name="Freeform 24676"/>
          <p:cNvSpPr/>
          <p:nvPr/>
        </p:nvSpPr>
        <p:spPr>
          <a:xfrm>
            <a:off x="3750362" y="3076446"/>
            <a:ext cx="5608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77" name="Freeform 24677"/>
          <p:cNvSpPr/>
          <p:nvPr/>
        </p:nvSpPr>
        <p:spPr>
          <a:xfrm>
            <a:off x="3819984" y="3044899"/>
            <a:ext cx="56307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78" name="Freeform 24678"/>
          <p:cNvSpPr/>
          <p:nvPr/>
        </p:nvSpPr>
        <p:spPr>
          <a:xfrm>
            <a:off x="3886222" y="3076446"/>
            <a:ext cx="4491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79" name="Freeform 24679"/>
          <p:cNvSpPr/>
          <p:nvPr/>
        </p:nvSpPr>
        <p:spPr>
          <a:xfrm>
            <a:off x="3949187" y="3044899"/>
            <a:ext cx="7447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80" name="Freeform 24680"/>
          <p:cNvSpPr/>
          <p:nvPr/>
        </p:nvSpPr>
        <p:spPr>
          <a:xfrm>
            <a:off x="3994549" y="3050386"/>
            <a:ext cx="61611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81" name="Freeform 24681"/>
          <p:cNvSpPr/>
          <p:nvPr/>
        </p:nvSpPr>
        <p:spPr>
          <a:xfrm>
            <a:off x="4050586" y="3076446"/>
            <a:ext cx="5608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82" name="Freeform 24682"/>
          <p:cNvSpPr/>
          <p:nvPr/>
        </p:nvSpPr>
        <p:spPr>
          <a:xfrm>
            <a:off x="4120208" y="3076446"/>
            <a:ext cx="56307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83" name="Freeform 24683"/>
          <p:cNvSpPr/>
          <p:nvPr/>
        </p:nvSpPr>
        <p:spPr>
          <a:xfrm>
            <a:off x="4219283" y="3050386"/>
            <a:ext cx="27533" cy="80924"/>
          </a:xfrm>
          <a:custGeom>
            <a:avLst/>
            <a:gdLst/>
            <a:ahLst/>
            <a:cxnLst/>
            <a:rect l="0" t="0" r="0" b="0"/>
            <a:pathLst>
              <a:path w="3098800" h="8991600">
                <a:moveTo>
                  <a:pt x="3098800" y="0"/>
                </a:moveTo>
                <a:lnTo>
                  <a:pt x="2286000" y="0"/>
                </a:lnTo>
                <a:lnTo>
                  <a:pt x="0" y="1879600"/>
                </a:lnTo>
                <a:lnTo>
                  <a:pt x="571500" y="2565400"/>
                </a:lnTo>
                <a:lnTo>
                  <a:pt x="2184400" y="1143000"/>
                </a:lnTo>
                <a:lnTo>
                  <a:pt x="2184400" y="8991600"/>
                </a:lnTo>
                <a:lnTo>
                  <a:pt x="30988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84" name="Freeform 24684"/>
          <p:cNvSpPr/>
          <p:nvPr/>
        </p:nvSpPr>
        <p:spPr>
          <a:xfrm>
            <a:off x="4274575" y="3049014"/>
            <a:ext cx="54163" cy="83667"/>
          </a:xfrm>
          <a:custGeom>
            <a:avLst/>
            <a:gdLst/>
            <a:ahLst/>
            <a:cxnLst/>
            <a:rect l="0" t="0" r="0" b="0"/>
            <a:pathLst>
              <a:path w="6096000" h="9296400">
                <a:moveTo>
                  <a:pt x="3048000" y="0"/>
                </a:moveTo>
                <a:cubicBezTo>
                  <a:pt x="469900" y="0"/>
                  <a:pt x="0" y="2654300"/>
                  <a:pt x="0" y="4648200"/>
                </a:cubicBezTo>
                <a:cubicBezTo>
                  <a:pt x="0" y="6642100"/>
                  <a:pt x="469900" y="9296400"/>
                  <a:pt x="3048000" y="9296400"/>
                </a:cubicBezTo>
                <a:cubicBezTo>
                  <a:pt x="5626100" y="9296400"/>
                  <a:pt x="6096000" y="6642100"/>
                  <a:pt x="6096000" y="4648200"/>
                </a:cubicBezTo>
                <a:cubicBezTo>
                  <a:pt x="6096000" y="2654300"/>
                  <a:pt x="5626100" y="0"/>
                  <a:pt x="3048000" y="0"/>
                </a:cubicBezTo>
                <a:close/>
                <a:moveTo>
                  <a:pt x="3048000" y="838200"/>
                </a:moveTo>
                <a:cubicBezTo>
                  <a:pt x="5003800" y="838200"/>
                  <a:pt x="5181600" y="3225800"/>
                  <a:pt x="5181600" y="4648200"/>
                </a:cubicBezTo>
                <a:cubicBezTo>
                  <a:pt x="5181600" y="6070600"/>
                  <a:pt x="5003800" y="8458200"/>
                  <a:pt x="3048000" y="8458200"/>
                </a:cubicBezTo>
                <a:cubicBezTo>
                  <a:pt x="1092200" y="8458200"/>
                  <a:pt x="914400" y="6070600"/>
                  <a:pt x="914400" y="4648200"/>
                </a:cubicBezTo>
                <a:cubicBezTo>
                  <a:pt x="914400" y="3225800"/>
                  <a:pt x="1092200" y="838200"/>
                  <a:pt x="304800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85" name="Freeform 24685"/>
          <p:cNvSpPr/>
          <p:nvPr/>
        </p:nvSpPr>
        <p:spPr>
          <a:xfrm>
            <a:off x="4337314" y="3049014"/>
            <a:ext cx="54163" cy="83667"/>
          </a:xfrm>
          <a:custGeom>
            <a:avLst/>
            <a:gdLst/>
            <a:ahLst/>
            <a:cxnLst/>
            <a:rect l="0" t="0" r="0" b="0"/>
            <a:pathLst>
              <a:path w="6096000" h="9296400">
                <a:moveTo>
                  <a:pt x="3048000" y="0"/>
                </a:moveTo>
                <a:cubicBezTo>
                  <a:pt x="469900" y="0"/>
                  <a:pt x="0" y="2654300"/>
                  <a:pt x="0" y="4648200"/>
                </a:cubicBezTo>
                <a:cubicBezTo>
                  <a:pt x="0" y="6642100"/>
                  <a:pt x="469900" y="9296400"/>
                  <a:pt x="3048000" y="9296400"/>
                </a:cubicBezTo>
                <a:cubicBezTo>
                  <a:pt x="5626100" y="9296400"/>
                  <a:pt x="6096000" y="6642100"/>
                  <a:pt x="6096000" y="4648200"/>
                </a:cubicBezTo>
                <a:cubicBezTo>
                  <a:pt x="6096000" y="2654300"/>
                  <a:pt x="5626100" y="0"/>
                  <a:pt x="3048000" y="0"/>
                </a:cubicBezTo>
                <a:close/>
                <a:moveTo>
                  <a:pt x="3048000" y="838200"/>
                </a:moveTo>
                <a:cubicBezTo>
                  <a:pt x="5003800" y="838200"/>
                  <a:pt x="5181600" y="3225800"/>
                  <a:pt x="5181600" y="4648200"/>
                </a:cubicBezTo>
                <a:cubicBezTo>
                  <a:pt x="5181600" y="6070600"/>
                  <a:pt x="5003800" y="8458200"/>
                  <a:pt x="3048000" y="8458200"/>
                </a:cubicBezTo>
                <a:cubicBezTo>
                  <a:pt x="1092200" y="8458200"/>
                  <a:pt x="914400" y="6070600"/>
                  <a:pt x="914400" y="4648200"/>
                </a:cubicBezTo>
                <a:cubicBezTo>
                  <a:pt x="914400" y="3225800"/>
                  <a:pt x="1092200" y="838200"/>
                  <a:pt x="304800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86" name="Freeform 24686"/>
          <p:cNvSpPr/>
          <p:nvPr/>
        </p:nvSpPr>
        <p:spPr>
          <a:xfrm>
            <a:off x="4430746" y="3076446"/>
            <a:ext cx="3001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87" name="Freeform 24687"/>
          <p:cNvSpPr/>
          <p:nvPr/>
        </p:nvSpPr>
        <p:spPr>
          <a:xfrm>
            <a:off x="4465163" y="3076446"/>
            <a:ext cx="4491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88" name="Freeform 24688"/>
          <p:cNvSpPr/>
          <p:nvPr/>
        </p:nvSpPr>
        <p:spPr>
          <a:xfrm>
            <a:off x="4519890" y="3062730"/>
            <a:ext cx="34303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89" name="Freeform 24689"/>
          <p:cNvSpPr/>
          <p:nvPr/>
        </p:nvSpPr>
        <p:spPr>
          <a:xfrm>
            <a:off x="4561190" y="3076446"/>
            <a:ext cx="5190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90" name="Freeform 24690"/>
          <p:cNvSpPr/>
          <p:nvPr/>
        </p:nvSpPr>
        <p:spPr>
          <a:xfrm>
            <a:off x="4623027" y="3044899"/>
            <a:ext cx="56307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91" name="Freeform 24691"/>
          <p:cNvSpPr/>
          <p:nvPr/>
        </p:nvSpPr>
        <p:spPr>
          <a:xfrm>
            <a:off x="2225649" y="3202786"/>
            <a:ext cx="68237" cy="82981"/>
          </a:xfrm>
          <a:custGeom>
            <a:avLst/>
            <a:gdLst/>
            <a:ahLst/>
            <a:cxnLst/>
            <a:rect l="0" t="0" r="0" b="0"/>
            <a:pathLst>
              <a:path w="7581900" h="9220200">
                <a:moveTo>
                  <a:pt x="7581900" y="0"/>
                </a:moveTo>
                <a:lnTo>
                  <a:pt x="5600700" y="0"/>
                </a:lnTo>
                <a:lnTo>
                  <a:pt x="5600700" y="5448300"/>
                </a:lnTo>
                <a:cubicBezTo>
                  <a:pt x="5600700" y="6553200"/>
                  <a:pt x="4838700" y="7391400"/>
                  <a:pt x="3797300" y="7391400"/>
                </a:cubicBezTo>
                <a:cubicBezTo>
                  <a:pt x="2743200" y="7391400"/>
                  <a:pt x="1981200" y="6553200"/>
                  <a:pt x="1981200" y="5448300"/>
                </a:cubicBezTo>
                <a:lnTo>
                  <a:pt x="1981200" y="0"/>
                </a:lnTo>
                <a:lnTo>
                  <a:pt x="0" y="0"/>
                </a:lnTo>
                <a:lnTo>
                  <a:pt x="0" y="5524500"/>
                </a:lnTo>
                <a:cubicBezTo>
                  <a:pt x="0" y="7645400"/>
                  <a:pt x="1295400" y="9220200"/>
                  <a:pt x="3797300" y="9220200"/>
                </a:cubicBezTo>
                <a:cubicBezTo>
                  <a:pt x="6286500" y="9220200"/>
                  <a:pt x="7581900" y="7645400"/>
                  <a:pt x="7581900" y="552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92" name="Freeform 24692"/>
          <p:cNvSpPr/>
          <p:nvPr/>
        </p:nvSpPr>
        <p:spPr>
          <a:xfrm>
            <a:off x="2308859" y="3226789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93" name="Freeform 24693"/>
          <p:cNvSpPr/>
          <p:nvPr/>
        </p:nvSpPr>
        <p:spPr>
          <a:xfrm>
            <a:off x="2374010" y="3200728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94" name="Freeform 24694"/>
          <p:cNvSpPr/>
          <p:nvPr/>
        </p:nvSpPr>
        <p:spPr>
          <a:xfrm>
            <a:off x="2399728" y="3228160"/>
            <a:ext cx="63093" cy="55549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95" name="Freeform 24695"/>
          <p:cNvSpPr/>
          <p:nvPr/>
        </p:nvSpPr>
        <p:spPr>
          <a:xfrm>
            <a:off x="2468080" y="3226789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96" name="Freeform 24696"/>
          <p:cNvSpPr/>
          <p:nvPr/>
        </p:nvSpPr>
        <p:spPr>
          <a:xfrm>
            <a:off x="2536088" y="3226789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97" name="Freeform 24697"/>
          <p:cNvSpPr/>
          <p:nvPr/>
        </p:nvSpPr>
        <p:spPr>
          <a:xfrm>
            <a:off x="2579979" y="3226789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98" name="Freeform 24698"/>
          <p:cNvSpPr/>
          <p:nvPr/>
        </p:nvSpPr>
        <p:spPr>
          <a:xfrm>
            <a:off x="2635758" y="3200728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99" name="Freeform 24699"/>
          <p:cNvSpPr/>
          <p:nvPr/>
        </p:nvSpPr>
        <p:spPr>
          <a:xfrm>
            <a:off x="2661932" y="3211701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00" name="Freeform 24700"/>
          <p:cNvSpPr/>
          <p:nvPr/>
        </p:nvSpPr>
        <p:spPr>
          <a:xfrm>
            <a:off x="2708795" y="3228160"/>
            <a:ext cx="62865" cy="82981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01" name="Freeform 24701"/>
          <p:cNvSpPr/>
          <p:nvPr/>
        </p:nvSpPr>
        <p:spPr>
          <a:xfrm>
            <a:off x="2819666" y="3226789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02" name="Freeform 24702"/>
          <p:cNvSpPr/>
          <p:nvPr/>
        </p:nvSpPr>
        <p:spPr>
          <a:xfrm>
            <a:off x="2886760" y="3195928"/>
            <a:ext cx="43091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03" name="Freeform 24703"/>
          <p:cNvSpPr/>
          <p:nvPr/>
        </p:nvSpPr>
        <p:spPr>
          <a:xfrm>
            <a:off x="2974200" y="3200728"/>
            <a:ext cx="58407" cy="85039"/>
          </a:xfrm>
          <a:custGeom>
            <a:avLst/>
            <a:gdLst/>
            <a:ahLst/>
            <a:cxnLst/>
            <a:rect l="0" t="0" r="0" b="0"/>
            <a:pathLst>
              <a:path w="6489700" h="9448800">
                <a:moveTo>
                  <a:pt x="6477000" y="939800"/>
                </a:moveTo>
                <a:cubicBezTo>
                  <a:pt x="5715000" y="266700"/>
                  <a:pt x="4737100" y="0"/>
                  <a:pt x="3721100" y="0"/>
                </a:cubicBezTo>
                <a:cubicBezTo>
                  <a:pt x="1955800" y="0"/>
                  <a:pt x="292100" y="1003300"/>
                  <a:pt x="292100" y="2921000"/>
                </a:cubicBezTo>
                <a:cubicBezTo>
                  <a:pt x="292100" y="5918200"/>
                  <a:pt x="4508500" y="5029200"/>
                  <a:pt x="4508500" y="6680200"/>
                </a:cubicBezTo>
                <a:cubicBezTo>
                  <a:pt x="4508500" y="7315200"/>
                  <a:pt x="3784600" y="7620000"/>
                  <a:pt x="3136900" y="7620000"/>
                </a:cubicBezTo>
                <a:cubicBezTo>
                  <a:pt x="2476500" y="7620000"/>
                  <a:pt x="1816100" y="7302500"/>
                  <a:pt x="1409700" y="6769100"/>
                </a:cubicBezTo>
                <a:lnTo>
                  <a:pt x="0" y="8318500"/>
                </a:lnTo>
                <a:cubicBezTo>
                  <a:pt x="850900" y="9105900"/>
                  <a:pt x="1866900" y="9448800"/>
                  <a:pt x="3022600" y="9448800"/>
                </a:cubicBezTo>
                <a:cubicBezTo>
                  <a:pt x="4876800" y="9448800"/>
                  <a:pt x="6489700" y="8496300"/>
                  <a:pt x="6489700" y="6489700"/>
                </a:cubicBezTo>
                <a:cubicBezTo>
                  <a:pt x="6489700" y="3340100"/>
                  <a:pt x="2349500" y="4394200"/>
                  <a:pt x="2349500" y="2755900"/>
                </a:cubicBezTo>
                <a:cubicBezTo>
                  <a:pt x="2349500" y="2082800"/>
                  <a:pt x="3124200" y="1828800"/>
                  <a:pt x="3683000" y="1828800"/>
                </a:cubicBezTo>
                <a:cubicBezTo>
                  <a:pt x="4165600" y="1828800"/>
                  <a:pt x="4800600" y="2019300"/>
                  <a:pt x="5118100" y="2425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04" name="Freeform 24704"/>
          <p:cNvSpPr/>
          <p:nvPr/>
        </p:nvSpPr>
        <p:spPr>
          <a:xfrm>
            <a:off x="3042323" y="3226789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05" name="Freeform 24705"/>
          <p:cNvSpPr/>
          <p:nvPr/>
        </p:nvSpPr>
        <p:spPr>
          <a:xfrm>
            <a:off x="3114789" y="322816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06" name="Freeform 24706"/>
          <p:cNvSpPr/>
          <p:nvPr/>
        </p:nvSpPr>
        <p:spPr>
          <a:xfrm>
            <a:off x="3175711" y="3211701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07" name="Freeform 24707"/>
          <p:cNvSpPr/>
          <p:nvPr/>
        </p:nvSpPr>
        <p:spPr>
          <a:xfrm>
            <a:off x="3228289" y="3197299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08" name="Freeform 24708"/>
          <p:cNvSpPr/>
          <p:nvPr/>
        </p:nvSpPr>
        <p:spPr>
          <a:xfrm>
            <a:off x="3291840" y="3226789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09" name="Freeform 24709"/>
          <p:cNvSpPr/>
          <p:nvPr/>
        </p:nvSpPr>
        <p:spPr>
          <a:xfrm>
            <a:off x="3356647" y="3226789"/>
            <a:ext cx="87325" cy="56921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10" name="Freeform 24710"/>
          <p:cNvSpPr/>
          <p:nvPr/>
        </p:nvSpPr>
        <p:spPr>
          <a:xfrm>
            <a:off x="3458375" y="3226789"/>
            <a:ext cx="60350" cy="82981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11" name="Freeform 24711"/>
          <p:cNvSpPr/>
          <p:nvPr/>
        </p:nvSpPr>
        <p:spPr>
          <a:xfrm>
            <a:off x="3524097" y="3211701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12" name="Freeform 24712"/>
          <p:cNvSpPr/>
          <p:nvPr/>
        </p:nvSpPr>
        <p:spPr>
          <a:xfrm>
            <a:off x="3574618" y="3226789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13" name="Freeform 24713"/>
          <p:cNvSpPr/>
          <p:nvPr/>
        </p:nvSpPr>
        <p:spPr>
          <a:xfrm>
            <a:off x="3647084" y="3226789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14" name="Freeform 24714"/>
          <p:cNvSpPr/>
          <p:nvPr/>
        </p:nvSpPr>
        <p:spPr>
          <a:xfrm>
            <a:off x="3755783" y="320415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15" name="Freeform 24715"/>
          <p:cNvSpPr/>
          <p:nvPr/>
        </p:nvSpPr>
        <p:spPr>
          <a:xfrm>
            <a:off x="3783329" y="322884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16" name="Freeform 24716"/>
          <p:cNvSpPr/>
          <p:nvPr/>
        </p:nvSpPr>
        <p:spPr>
          <a:xfrm>
            <a:off x="3891229" y="3202786"/>
            <a:ext cx="51549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17" name="Freeform 24717"/>
          <p:cNvSpPr/>
          <p:nvPr/>
        </p:nvSpPr>
        <p:spPr>
          <a:xfrm>
            <a:off x="3956380" y="322884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18" name="Freeform 24718"/>
          <p:cNvSpPr/>
          <p:nvPr/>
        </p:nvSpPr>
        <p:spPr>
          <a:xfrm>
            <a:off x="4018445" y="3228846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19" name="Freeform 24719"/>
          <p:cNvSpPr/>
          <p:nvPr/>
        </p:nvSpPr>
        <p:spPr>
          <a:xfrm>
            <a:off x="4093425" y="3197299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20" name="Freeform 24720"/>
          <p:cNvSpPr/>
          <p:nvPr/>
        </p:nvSpPr>
        <p:spPr>
          <a:xfrm>
            <a:off x="4117086" y="322884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21" name="Freeform 24721"/>
          <p:cNvSpPr/>
          <p:nvPr/>
        </p:nvSpPr>
        <p:spPr>
          <a:xfrm>
            <a:off x="4179265" y="322884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22" name="Freeform 24722"/>
          <p:cNvSpPr/>
          <p:nvPr/>
        </p:nvSpPr>
        <p:spPr>
          <a:xfrm>
            <a:off x="4240415" y="319729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23" name="Freeform 24723"/>
          <p:cNvSpPr/>
          <p:nvPr/>
        </p:nvSpPr>
        <p:spPr>
          <a:xfrm>
            <a:off x="4316082" y="3272052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24" name="Freeform 24724"/>
          <p:cNvSpPr/>
          <p:nvPr/>
        </p:nvSpPr>
        <p:spPr>
          <a:xfrm>
            <a:off x="4380776" y="3202786"/>
            <a:ext cx="62407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25" name="Freeform 24725"/>
          <p:cNvSpPr/>
          <p:nvPr/>
        </p:nvSpPr>
        <p:spPr>
          <a:xfrm>
            <a:off x="4453699" y="3197299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26" name="Freeform 24726"/>
          <p:cNvSpPr/>
          <p:nvPr/>
        </p:nvSpPr>
        <p:spPr>
          <a:xfrm>
            <a:off x="4515192" y="322884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27" name="Freeform 24727"/>
          <p:cNvSpPr/>
          <p:nvPr/>
        </p:nvSpPr>
        <p:spPr>
          <a:xfrm>
            <a:off x="4577715" y="322884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28" name="Freeform 24728"/>
          <p:cNvSpPr/>
          <p:nvPr/>
        </p:nvSpPr>
        <p:spPr>
          <a:xfrm>
            <a:off x="4628807" y="322884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29" name="Freeform 24729"/>
          <p:cNvSpPr/>
          <p:nvPr/>
        </p:nvSpPr>
        <p:spPr>
          <a:xfrm>
            <a:off x="2222906" y="338120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30" name="Freeform 24730"/>
          <p:cNvSpPr/>
          <p:nvPr/>
        </p:nvSpPr>
        <p:spPr>
          <a:xfrm>
            <a:off x="2285314" y="338120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31" name="Freeform 24731"/>
          <p:cNvSpPr/>
          <p:nvPr/>
        </p:nvSpPr>
        <p:spPr>
          <a:xfrm>
            <a:off x="2318118" y="338120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32" name="Freeform 24732"/>
          <p:cNvSpPr/>
          <p:nvPr/>
        </p:nvSpPr>
        <p:spPr>
          <a:xfrm>
            <a:off x="2407672" y="3356519"/>
            <a:ext cx="22745" cy="106984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33" name="Freeform 24733"/>
          <p:cNvSpPr/>
          <p:nvPr/>
        </p:nvSpPr>
        <p:spPr>
          <a:xfrm>
            <a:off x="2446877" y="338257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34" name="Freeform 24734"/>
          <p:cNvSpPr/>
          <p:nvPr/>
        </p:nvSpPr>
        <p:spPr>
          <a:xfrm>
            <a:off x="2505970" y="338120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35" name="Freeform 24735"/>
          <p:cNvSpPr/>
          <p:nvPr/>
        </p:nvSpPr>
        <p:spPr>
          <a:xfrm>
            <a:off x="2552490" y="336749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36" name="Freeform 24736"/>
          <p:cNvSpPr/>
          <p:nvPr/>
        </p:nvSpPr>
        <p:spPr>
          <a:xfrm>
            <a:off x="2629357" y="338120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37" name="Freeform 24737"/>
          <p:cNvSpPr/>
          <p:nvPr/>
        </p:nvSpPr>
        <p:spPr>
          <a:xfrm>
            <a:off x="2719825" y="334828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38" name="Freeform 24738"/>
          <p:cNvSpPr/>
          <p:nvPr/>
        </p:nvSpPr>
        <p:spPr>
          <a:xfrm>
            <a:off x="2757544" y="338120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39" name="Freeform 24739"/>
          <p:cNvSpPr/>
          <p:nvPr/>
        </p:nvSpPr>
        <p:spPr>
          <a:xfrm>
            <a:off x="2817209" y="3382579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40" name="Freeform 24740"/>
          <p:cNvSpPr/>
          <p:nvPr/>
        </p:nvSpPr>
        <p:spPr>
          <a:xfrm>
            <a:off x="2938653" y="338120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41" name="Freeform 24741"/>
          <p:cNvSpPr/>
          <p:nvPr/>
        </p:nvSpPr>
        <p:spPr>
          <a:xfrm>
            <a:off x="3002546" y="334828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42" name="Freeform 24742"/>
          <p:cNvSpPr/>
          <p:nvPr/>
        </p:nvSpPr>
        <p:spPr>
          <a:xfrm>
            <a:off x="3071412" y="336749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43" name="Freeform 24743"/>
          <p:cNvSpPr/>
          <p:nvPr/>
        </p:nvSpPr>
        <p:spPr>
          <a:xfrm>
            <a:off x="3115989" y="3349661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44" name="Freeform 24744"/>
          <p:cNvSpPr/>
          <p:nvPr/>
        </p:nvSpPr>
        <p:spPr>
          <a:xfrm>
            <a:off x="3176797" y="338120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45" name="Freeform 24745"/>
          <p:cNvSpPr/>
          <p:nvPr/>
        </p:nvSpPr>
        <p:spPr>
          <a:xfrm>
            <a:off x="3275380" y="338097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46" name="Freeform 24746"/>
          <p:cNvSpPr/>
          <p:nvPr/>
        </p:nvSpPr>
        <p:spPr>
          <a:xfrm>
            <a:off x="3330473" y="338120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47" name="Freeform 24747"/>
          <p:cNvSpPr/>
          <p:nvPr/>
        </p:nvSpPr>
        <p:spPr>
          <a:xfrm>
            <a:off x="3400996" y="338257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48" name="Freeform 24748"/>
          <p:cNvSpPr/>
          <p:nvPr/>
        </p:nvSpPr>
        <p:spPr>
          <a:xfrm>
            <a:off x="3463975" y="338120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49" name="Freeform 24749"/>
          <p:cNvSpPr/>
          <p:nvPr/>
        </p:nvSpPr>
        <p:spPr>
          <a:xfrm>
            <a:off x="3521469" y="336749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50" name="Freeform 24750"/>
          <p:cNvSpPr/>
          <p:nvPr/>
        </p:nvSpPr>
        <p:spPr>
          <a:xfrm>
            <a:off x="3567760" y="3349661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51" name="Freeform 24751"/>
          <p:cNvSpPr/>
          <p:nvPr/>
        </p:nvSpPr>
        <p:spPr>
          <a:xfrm>
            <a:off x="3590734" y="338120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52" name="Freeform 24752"/>
          <p:cNvSpPr/>
          <p:nvPr/>
        </p:nvSpPr>
        <p:spPr>
          <a:xfrm>
            <a:off x="3652570" y="338120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53" name="Freeform 24753"/>
          <p:cNvSpPr/>
          <p:nvPr/>
        </p:nvSpPr>
        <p:spPr>
          <a:xfrm>
            <a:off x="3701262" y="338120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54" name="Freeform 24754"/>
          <p:cNvSpPr/>
          <p:nvPr/>
        </p:nvSpPr>
        <p:spPr>
          <a:xfrm>
            <a:off x="3786702" y="338120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55" name="Freeform 24755"/>
          <p:cNvSpPr/>
          <p:nvPr/>
        </p:nvSpPr>
        <p:spPr>
          <a:xfrm>
            <a:off x="3849338" y="334966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56" name="Freeform 24756"/>
          <p:cNvSpPr/>
          <p:nvPr/>
        </p:nvSpPr>
        <p:spPr>
          <a:xfrm>
            <a:off x="3922833" y="338257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57" name="Freeform 24757"/>
          <p:cNvSpPr/>
          <p:nvPr/>
        </p:nvSpPr>
        <p:spPr>
          <a:xfrm>
            <a:off x="3983640" y="338097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58" name="Freeform 24758"/>
          <p:cNvSpPr/>
          <p:nvPr/>
        </p:nvSpPr>
        <p:spPr>
          <a:xfrm>
            <a:off x="4038733" y="338120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59" name="Freeform 24759"/>
          <p:cNvSpPr/>
          <p:nvPr/>
        </p:nvSpPr>
        <p:spPr>
          <a:xfrm>
            <a:off x="4094168" y="336749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60" name="Freeform 24760"/>
          <p:cNvSpPr/>
          <p:nvPr/>
        </p:nvSpPr>
        <p:spPr>
          <a:xfrm>
            <a:off x="4138745" y="335651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61" name="Freeform 24761"/>
          <p:cNvSpPr/>
          <p:nvPr/>
        </p:nvSpPr>
        <p:spPr>
          <a:xfrm>
            <a:off x="4163434" y="338120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62" name="Freeform 24762"/>
          <p:cNvSpPr/>
          <p:nvPr/>
        </p:nvSpPr>
        <p:spPr>
          <a:xfrm>
            <a:off x="4233386" y="338120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63" name="Freeform 24763"/>
          <p:cNvSpPr/>
          <p:nvPr/>
        </p:nvSpPr>
        <p:spPr>
          <a:xfrm>
            <a:off x="4329798" y="338120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64" name="Freeform 24764"/>
          <p:cNvSpPr/>
          <p:nvPr/>
        </p:nvSpPr>
        <p:spPr>
          <a:xfrm>
            <a:off x="4391863" y="334966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65" name="Freeform 24765"/>
          <p:cNvSpPr/>
          <p:nvPr/>
        </p:nvSpPr>
        <p:spPr>
          <a:xfrm>
            <a:off x="4462043" y="338120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66" name="Freeform 24766"/>
          <p:cNvSpPr/>
          <p:nvPr/>
        </p:nvSpPr>
        <p:spPr>
          <a:xfrm>
            <a:off x="4494847" y="338120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67" name="Freeform 24767"/>
          <p:cNvSpPr/>
          <p:nvPr/>
        </p:nvSpPr>
        <p:spPr>
          <a:xfrm>
            <a:off x="4562627" y="338120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68" name="Freeform 24768"/>
          <p:cNvSpPr/>
          <p:nvPr/>
        </p:nvSpPr>
        <p:spPr>
          <a:xfrm>
            <a:off x="4621034" y="334966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69" name="Freeform 24769"/>
          <p:cNvSpPr/>
          <p:nvPr/>
        </p:nvSpPr>
        <p:spPr>
          <a:xfrm>
            <a:off x="2225649" y="353357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70" name="Freeform 24770"/>
          <p:cNvSpPr/>
          <p:nvPr/>
        </p:nvSpPr>
        <p:spPr>
          <a:xfrm>
            <a:off x="2295829" y="353357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71" name="Freeform 24771"/>
          <p:cNvSpPr/>
          <p:nvPr/>
        </p:nvSpPr>
        <p:spPr>
          <a:xfrm>
            <a:off x="2328633" y="353357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72" name="Freeform 24772"/>
          <p:cNvSpPr/>
          <p:nvPr/>
        </p:nvSpPr>
        <p:spPr>
          <a:xfrm>
            <a:off x="2396413" y="3533570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73" name="Freeform 24773"/>
          <p:cNvSpPr/>
          <p:nvPr/>
        </p:nvSpPr>
        <p:spPr>
          <a:xfrm>
            <a:off x="2469337" y="353357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74" name="Freeform 24774"/>
          <p:cNvSpPr/>
          <p:nvPr/>
        </p:nvSpPr>
        <p:spPr>
          <a:xfrm>
            <a:off x="2504198" y="353357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75" name="Freeform 24775"/>
          <p:cNvSpPr/>
          <p:nvPr/>
        </p:nvSpPr>
        <p:spPr>
          <a:xfrm>
            <a:off x="2565692" y="3533570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76" name="Freeform 24776"/>
          <p:cNvSpPr/>
          <p:nvPr/>
        </p:nvSpPr>
        <p:spPr>
          <a:xfrm>
            <a:off x="2659189" y="353357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77" name="Freeform 24777"/>
          <p:cNvSpPr/>
          <p:nvPr/>
        </p:nvSpPr>
        <p:spPr>
          <a:xfrm>
            <a:off x="2737485" y="3500651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78" name="Freeform 24778"/>
          <p:cNvSpPr/>
          <p:nvPr/>
        </p:nvSpPr>
        <p:spPr>
          <a:xfrm>
            <a:off x="2778290" y="353357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79" name="Freeform 24779"/>
          <p:cNvSpPr/>
          <p:nvPr/>
        </p:nvSpPr>
        <p:spPr>
          <a:xfrm>
            <a:off x="2811082" y="353357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80" name="Freeform 24780"/>
          <p:cNvSpPr/>
          <p:nvPr/>
        </p:nvSpPr>
        <p:spPr>
          <a:xfrm>
            <a:off x="2881034" y="3533570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81" name="Freeform 24781"/>
          <p:cNvSpPr/>
          <p:nvPr/>
        </p:nvSpPr>
        <p:spPr>
          <a:xfrm>
            <a:off x="3004135" y="3534941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82" name="Freeform 24782"/>
          <p:cNvSpPr/>
          <p:nvPr/>
        </p:nvSpPr>
        <p:spPr>
          <a:xfrm>
            <a:off x="3093289" y="3502023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83" name="Freeform 24783"/>
          <p:cNvSpPr/>
          <p:nvPr/>
        </p:nvSpPr>
        <p:spPr>
          <a:xfrm>
            <a:off x="3156840" y="350888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84" name="Freeform 24784"/>
          <p:cNvSpPr/>
          <p:nvPr/>
        </p:nvSpPr>
        <p:spPr>
          <a:xfrm>
            <a:off x="3181529" y="353334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85" name="Freeform 24785"/>
          <p:cNvSpPr/>
          <p:nvPr/>
        </p:nvSpPr>
        <p:spPr>
          <a:xfrm>
            <a:off x="3239364" y="3502023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86" name="Freeform 24786"/>
          <p:cNvSpPr/>
          <p:nvPr/>
        </p:nvSpPr>
        <p:spPr>
          <a:xfrm>
            <a:off x="3328290" y="3534941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87" name="Freeform 24787"/>
          <p:cNvSpPr/>
          <p:nvPr/>
        </p:nvSpPr>
        <p:spPr>
          <a:xfrm>
            <a:off x="3387040" y="353357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88" name="Freeform 24788"/>
          <p:cNvSpPr/>
          <p:nvPr/>
        </p:nvSpPr>
        <p:spPr>
          <a:xfrm>
            <a:off x="3457563" y="353494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89" name="Freeform 24789"/>
          <p:cNvSpPr/>
          <p:nvPr/>
        </p:nvSpPr>
        <p:spPr>
          <a:xfrm>
            <a:off x="3550146" y="353334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90" name="Freeform 24790"/>
          <p:cNvSpPr/>
          <p:nvPr/>
        </p:nvSpPr>
        <p:spPr>
          <a:xfrm>
            <a:off x="3605239" y="353357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91" name="Freeform 24791"/>
          <p:cNvSpPr/>
          <p:nvPr/>
        </p:nvSpPr>
        <p:spPr>
          <a:xfrm>
            <a:off x="3666732" y="353357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92" name="Freeform 24792"/>
          <p:cNvSpPr/>
          <p:nvPr/>
        </p:nvSpPr>
        <p:spPr>
          <a:xfrm>
            <a:off x="3759887" y="3533341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93" name="Freeform 24793"/>
          <p:cNvSpPr/>
          <p:nvPr/>
        </p:nvSpPr>
        <p:spPr>
          <a:xfrm>
            <a:off x="3817723" y="3502023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94" name="Freeform 24794"/>
          <p:cNvSpPr/>
          <p:nvPr/>
        </p:nvSpPr>
        <p:spPr>
          <a:xfrm>
            <a:off x="3878530" y="353357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95" name="Freeform 24795"/>
          <p:cNvSpPr/>
          <p:nvPr/>
        </p:nvSpPr>
        <p:spPr>
          <a:xfrm>
            <a:off x="3946310" y="353357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96" name="Freeform 24796"/>
          <p:cNvSpPr/>
          <p:nvPr/>
        </p:nvSpPr>
        <p:spPr>
          <a:xfrm>
            <a:off x="4012376" y="353357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97" name="Freeform 24797"/>
          <p:cNvSpPr/>
          <p:nvPr/>
        </p:nvSpPr>
        <p:spPr>
          <a:xfrm>
            <a:off x="4062782" y="353357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98" name="Freeform 24798"/>
          <p:cNvSpPr/>
          <p:nvPr/>
        </p:nvSpPr>
        <p:spPr>
          <a:xfrm>
            <a:off x="4130562" y="3507509"/>
            <a:ext cx="12344" cy="81610"/>
          </a:xfrm>
          <a:custGeom>
            <a:avLst/>
            <a:gdLst/>
            <a:ahLst/>
            <a:cxnLst/>
            <a:rect l="0" t="0" r="0" b="0"/>
            <a:pathLst>
              <a:path w="1371600" h="9067800">
                <a:moveTo>
                  <a:pt x="1143000" y="0"/>
                </a:moveTo>
                <a:lnTo>
                  <a:pt x="228600" y="0"/>
                </a:lnTo>
                <a:lnTo>
                  <a:pt x="228600" y="6553200"/>
                </a:lnTo>
                <a:lnTo>
                  <a:pt x="1143000" y="6553200"/>
                </a:lnTo>
                <a:close/>
                <a:moveTo>
                  <a:pt x="1371600" y="8382000"/>
                </a:moveTo>
                <a:cubicBezTo>
                  <a:pt x="1371600" y="8026400"/>
                  <a:pt x="1092200" y="7696200"/>
                  <a:pt x="685800" y="7696200"/>
                </a:cubicBezTo>
                <a:cubicBezTo>
                  <a:pt x="279400" y="7696200"/>
                  <a:pt x="0" y="8026400"/>
                  <a:pt x="0" y="8382000"/>
                </a:cubicBezTo>
                <a:cubicBezTo>
                  <a:pt x="0" y="8737600"/>
                  <a:pt x="279400" y="9067800"/>
                  <a:pt x="685800" y="9067800"/>
                </a:cubicBezTo>
                <a:cubicBezTo>
                  <a:pt x="1092200" y="9067800"/>
                  <a:pt x="1371600" y="8737600"/>
                  <a:pt x="1371600" y="8382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99" name="Rectangle 24799"/>
          <p:cNvSpPr/>
          <p:nvPr/>
        </p:nvSpPr>
        <p:spPr>
          <a:xfrm>
            <a:off x="2217420" y="3665289"/>
            <a:ext cx="2502714" cy="2299288"/>
          </a:xfrm>
          <a:prstGeom prst="rect">
            <a:avLst/>
          </a:prstGeom>
        </p:spPr>
      </p:sp>
      <p:sp>
        <p:nvSpPr>
          <p:cNvPr id="24800" name="Freeform 24800"/>
          <p:cNvSpPr/>
          <p:nvPr/>
        </p:nvSpPr>
        <p:spPr>
          <a:xfrm>
            <a:off x="2219004" y="3717136"/>
            <a:ext cx="61800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01" name="Freeform 24801"/>
          <p:cNvSpPr/>
          <p:nvPr/>
        </p:nvSpPr>
        <p:spPr>
          <a:xfrm>
            <a:off x="2290539" y="3711649"/>
            <a:ext cx="45388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02" name="Freeform 24802"/>
          <p:cNvSpPr/>
          <p:nvPr/>
        </p:nvSpPr>
        <p:spPr>
          <a:xfrm>
            <a:off x="2350754" y="3743196"/>
            <a:ext cx="5206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03" name="Freeform 24803"/>
          <p:cNvSpPr/>
          <p:nvPr/>
        </p:nvSpPr>
        <p:spPr>
          <a:xfrm>
            <a:off x="2416743" y="3743196"/>
            <a:ext cx="3010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04" name="Freeform 24804"/>
          <p:cNvSpPr/>
          <p:nvPr/>
        </p:nvSpPr>
        <p:spPr>
          <a:xfrm>
            <a:off x="2449194" y="3743196"/>
            <a:ext cx="5206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05" name="Freeform 24805"/>
          <p:cNvSpPr/>
          <p:nvPr/>
        </p:nvSpPr>
        <p:spPr>
          <a:xfrm>
            <a:off x="2538838" y="3743196"/>
            <a:ext cx="4504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06" name="Freeform 24806"/>
          <p:cNvSpPr/>
          <p:nvPr/>
        </p:nvSpPr>
        <p:spPr>
          <a:xfrm>
            <a:off x="2600638" y="3743196"/>
            <a:ext cx="3010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07" name="Freeform 24807"/>
          <p:cNvSpPr/>
          <p:nvPr/>
        </p:nvSpPr>
        <p:spPr>
          <a:xfrm>
            <a:off x="2633089" y="3743196"/>
            <a:ext cx="5206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08" name="Freeform 24808"/>
          <p:cNvSpPr/>
          <p:nvPr/>
        </p:nvSpPr>
        <p:spPr>
          <a:xfrm>
            <a:off x="2721036" y="3743196"/>
            <a:ext cx="40973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09" name="Freeform 24809"/>
          <p:cNvSpPr/>
          <p:nvPr/>
        </p:nvSpPr>
        <p:spPr>
          <a:xfrm>
            <a:off x="2770952" y="3743196"/>
            <a:ext cx="5206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10" name="Freeform 24810"/>
          <p:cNvSpPr/>
          <p:nvPr/>
        </p:nvSpPr>
        <p:spPr>
          <a:xfrm>
            <a:off x="2830036" y="3744568"/>
            <a:ext cx="51387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11" name="Freeform 24811"/>
          <p:cNvSpPr/>
          <p:nvPr/>
        </p:nvSpPr>
        <p:spPr>
          <a:xfrm>
            <a:off x="2888440" y="3743196"/>
            <a:ext cx="5206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12" name="Freeform 24812"/>
          <p:cNvSpPr/>
          <p:nvPr/>
        </p:nvSpPr>
        <p:spPr>
          <a:xfrm>
            <a:off x="2954429" y="3743196"/>
            <a:ext cx="3010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13" name="Freeform 24813"/>
          <p:cNvSpPr/>
          <p:nvPr/>
        </p:nvSpPr>
        <p:spPr>
          <a:xfrm>
            <a:off x="2988951" y="3743196"/>
            <a:ext cx="4504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14" name="Freeform 24814"/>
          <p:cNvSpPr/>
          <p:nvPr/>
        </p:nvSpPr>
        <p:spPr>
          <a:xfrm>
            <a:off x="3052109" y="3711649"/>
            <a:ext cx="7470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15" name="Freeform 24815"/>
          <p:cNvSpPr/>
          <p:nvPr/>
        </p:nvSpPr>
        <p:spPr>
          <a:xfrm>
            <a:off x="3101572" y="3743196"/>
            <a:ext cx="5206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16" name="Freeform 24816"/>
          <p:cNvSpPr/>
          <p:nvPr/>
        </p:nvSpPr>
        <p:spPr>
          <a:xfrm>
            <a:off x="3163599" y="3711649"/>
            <a:ext cx="5648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17" name="Freeform 24817"/>
          <p:cNvSpPr/>
          <p:nvPr/>
        </p:nvSpPr>
        <p:spPr>
          <a:xfrm>
            <a:off x="3236379" y="3744568"/>
            <a:ext cx="4595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18" name="Freeform 24818"/>
          <p:cNvSpPr/>
          <p:nvPr/>
        </p:nvSpPr>
        <p:spPr>
          <a:xfrm>
            <a:off x="3296594" y="3742968"/>
            <a:ext cx="47425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19" name="Freeform 24819"/>
          <p:cNvSpPr/>
          <p:nvPr/>
        </p:nvSpPr>
        <p:spPr>
          <a:xfrm>
            <a:off x="3351151" y="3743196"/>
            <a:ext cx="4504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20" name="Freeform 24820"/>
          <p:cNvSpPr/>
          <p:nvPr/>
        </p:nvSpPr>
        <p:spPr>
          <a:xfrm>
            <a:off x="3406046" y="3729480"/>
            <a:ext cx="3440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21" name="Freeform 24821"/>
          <p:cNvSpPr/>
          <p:nvPr/>
        </p:nvSpPr>
        <p:spPr>
          <a:xfrm>
            <a:off x="3450190" y="3718507"/>
            <a:ext cx="10865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22" name="Freeform 24822"/>
          <p:cNvSpPr/>
          <p:nvPr/>
        </p:nvSpPr>
        <p:spPr>
          <a:xfrm>
            <a:off x="3474638" y="3743196"/>
            <a:ext cx="5625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23" name="Freeform 24823"/>
          <p:cNvSpPr/>
          <p:nvPr/>
        </p:nvSpPr>
        <p:spPr>
          <a:xfrm>
            <a:off x="3543909" y="3743196"/>
            <a:ext cx="4595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24" name="Freeform 24824"/>
          <p:cNvSpPr/>
          <p:nvPr/>
        </p:nvSpPr>
        <p:spPr>
          <a:xfrm>
            <a:off x="3631403" y="3743196"/>
            <a:ext cx="4504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25" name="Freeform 24825"/>
          <p:cNvSpPr/>
          <p:nvPr/>
        </p:nvSpPr>
        <p:spPr>
          <a:xfrm>
            <a:off x="3692864" y="3711649"/>
            <a:ext cx="5648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26" name="Freeform 24826"/>
          <p:cNvSpPr/>
          <p:nvPr/>
        </p:nvSpPr>
        <p:spPr>
          <a:xfrm>
            <a:off x="3762361" y="3743196"/>
            <a:ext cx="3010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27" name="Freeform 24827"/>
          <p:cNvSpPr/>
          <p:nvPr/>
        </p:nvSpPr>
        <p:spPr>
          <a:xfrm>
            <a:off x="3794812" y="3743196"/>
            <a:ext cx="5625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28" name="Freeform 24828"/>
          <p:cNvSpPr/>
          <p:nvPr/>
        </p:nvSpPr>
        <p:spPr>
          <a:xfrm>
            <a:off x="3861932" y="3743196"/>
            <a:ext cx="45048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29" name="Freeform 24829"/>
          <p:cNvSpPr/>
          <p:nvPr/>
        </p:nvSpPr>
        <p:spPr>
          <a:xfrm>
            <a:off x="3919771" y="3711649"/>
            <a:ext cx="5648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30" name="Freeform 24830"/>
          <p:cNvSpPr/>
          <p:nvPr/>
        </p:nvSpPr>
        <p:spPr>
          <a:xfrm>
            <a:off x="4016546" y="3743196"/>
            <a:ext cx="5625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31" name="Freeform 24831"/>
          <p:cNvSpPr/>
          <p:nvPr/>
        </p:nvSpPr>
        <p:spPr>
          <a:xfrm>
            <a:off x="4086383" y="3743196"/>
            <a:ext cx="5648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32" name="Freeform 24832"/>
          <p:cNvSpPr/>
          <p:nvPr/>
        </p:nvSpPr>
        <p:spPr>
          <a:xfrm>
            <a:off x="4155540" y="3743196"/>
            <a:ext cx="5648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33" name="Freeform 24833"/>
          <p:cNvSpPr/>
          <p:nvPr/>
        </p:nvSpPr>
        <p:spPr>
          <a:xfrm>
            <a:off x="4221981" y="3743196"/>
            <a:ext cx="5625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34" name="Freeform 24834"/>
          <p:cNvSpPr/>
          <p:nvPr/>
        </p:nvSpPr>
        <p:spPr>
          <a:xfrm>
            <a:off x="4292157" y="3743196"/>
            <a:ext cx="3010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35" name="Freeform 24835"/>
          <p:cNvSpPr/>
          <p:nvPr/>
        </p:nvSpPr>
        <p:spPr>
          <a:xfrm>
            <a:off x="4322831" y="3729480"/>
            <a:ext cx="3440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36" name="Freeform 24836"/>
          <p:cNvSpPr/>
          <p:nvPr/>
        </p:nvSpPr>
        <p:spPr>
          <a:xfrm>
            <a:off x="4366974" y="3744568"/>
            <a:ext cx="4595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37" name="Freeform 24837"/>
          <p:cNvSpPr/>
          <p:nvPr/>
        </p:nvSpPr>
        <p:spPr>
          <a:xfrm>
            <a:off x="4429341" y="3743196"/>
            <a:ext cx="4595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38" name="Freeform 24838"/>
          <p:cNvSpPr/>
          <p:nvPr/>
        </p:nvSpPr>
        <p:spPr>
          <a:xfrm>
            <a:off x="4492839" y="3718507"/>
            <a:ext cx="10865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39" name="Freeform 24839"/>
          <p:cNvSpPr/>
          <p:nvPr/>
        </p:nvSpPr>
        <p:spPr>
          <a:xfrm>
            <a:off x="4513439" y="3729480"/>
            <a:ext cx="34408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40" name="Freeform 24840"/>
          <p:cNvSpPr/>
          <p:nvPr/>
        </p:nvSpPr>
        <p:spPr>
          <a:xfrm>
            <a:off x="4557582" y="3718507"/>
            <a:ext cx="10865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41" name="Freeform 24841"/>
          <p:cNvSpPr/>
          <p:nvPr/>
        </p:nvSpPr>
        <p:spPr>
          <a:xfrm>
            <a:off x="4582031" y="3743196"/>
            <a:ext cx="52066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42" name="Freeform 24842"/>
          <p:cNvSpPr/>
          <p:nvPr/>
        </p:nvSpPr>
        <p:spPr>
          <a:xfrm>
            <a:off x="4643265" y="3743196"/>
            <a:ext cx="40973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43" name="Freeform 24843"/>
          <p:cNvSpPr/>
          <p:nvPr/>
        </p:nvSpPr>
        <p:spPr>
          <a:xfrm>
            <a:off x="2220973" y="3895596"/>
            <a:ext cx="389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44" name="Freeform 24844"/>
          <p:cNvSpPr/>
          <p:nvPr/>
        </p:nvSpPr>
        <p:spPr>
          <a:xfrm>
            <a:off x="2270824" y="3895596"/>
            <a:ext cx="5372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45" name="Freeform 24845"/>
          <p:cNvSpPr/>
          <p:nvPr/>
        </p:nvSpPr>
        <p:spPr>
          <a:xfrm>
            <a:off x="2333810" y="3895596"/>
            <a:ext cx="4952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46" name="Freeform 24846"/>
          <p:cNvSpPr/>
          <p:nvPr/>
        </p:nvSpPr>
        <p:spPr>
          <a:xfrm>
            <a:off x="2393459" y="3895368"/>
            <a:ext cx="45113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47" name="Freeform 24847"/>
          <p:cNvSpPr/>
          <p:nvPr/>
        </p:nvSpPr>
        <p:spPr>
          <a:xfrm>
            <a:off x="2447724" y="3870907"/>
            <a:ext cx="1033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48" name="Freeform 24848"/>
          <p:cNvSpPr/>
          <p:nvPr/>
        </p:nvSpPr>
        <p:spPr>
          <a:xfrm>
            <a:off x="2467105" y="3862678"/>
            <a:ext cx="48558" cy="87782"/>
          </a:xfrm>
          <a:custGeom>
            <a:avLst/>
            <a:gdLst/>
            <a:ahLst/>
            <a:cxnLst/>
            <a:rect l="0" t="0" r="0" b="0"/>
            <a:pathLst>
              <a:path w="57277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  <a:moveTo>
                  <a:pt x="5537200" y="3810000"/>
                </a:moveTo>
                <a:lnTo>
                  <a:pt x="4699000" y="3810000"/>
                </a:lnTo>
                <a:lnTo>
                  <a:pt x="4699000" y="9753600"/>
                </a:lnTo>
                <a:lnTo>
                  <a:pt x="5537200" y="9753600"/>
                </a:lnTo>
                <a:close/>
                <a:moveTo>
                  <a:pt x="5727700" y="1524000"/>
                </a:moveTo>
                <a:cubicBezTo>
                  <a:pt x="5727700" y="1168400"/>
                  <a:pt x="5422900" y="914400"/>
                  <a:pt x="5118100" y="914400"/>
                </a:cubicBezTo>
                <a:cubicBezTo>
                  <a:pt x="4813300" y="914400"/>
                  <a:pt x="4508500" y="1168400"/>
                  <a:pt x="4508500" y="1524000"/>
                </a:cubicBezTo>
                <a:cubicBezTo>
                  <a:pt x="4508500" y="1879600"/>
                  <a:pt x="4813300" y="2133600"/>
                  <a:pt x="5118100" y="2133600"/>
                </a:cubicBezTo>
                <a:cubicBezTo>
                  <a:pt x="5422900" y="2133600"/>
                  <a:pt x="5727700" y="1879600"/>
                  <a:pt x="5727700" y="1524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49" name="Freeform 24849"/>
          <p:cNvSpPr/>
          <p:nvPr/>
        </p:nvSpPr>
        <p:spPr>
          <a:xfrm>
            <a:off x="2528369" y="3895368"/>
            <a:ext cx="45113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50" name="Freeform 24850"/>
          <p:cNvSpPr/>
          <p:nvPr/>
        </p:nvSpPr>
        <p:spPr>
          <a:xfrm>
            <a:off x="2580050" y="3895596"/>
            <a:ext cx="4285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51" name="Freeform 24851"/>
          <p:cNvSpPr/>
          <p:nvPr/>
        </p:nvSpPr>
        <p:spPr>
          <a:xfrm>
            <a:off x="2639914" y="3864049"/>
            <a:ext cx="7106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52" name="Freeform 24852"/>
          <p:cNvSpPr/>
          <p:nvPr/>
        </p:nvSpPr>
        <p:spPr>
          <a:xfrm>
            <a:off x="2665539" y="3864049"/>
            <a:ext cx="7106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53" name="Freeform 24853"/>
          <p:cNvSpPr/>
          <p:nvPr/>
        </p:nvSpPr>
        <p:spPr>
          <a:xfrm>
            <a:off x="2683520" y="3896968"/>
            <a:ext cx="48774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54" name="Freeform 24854"/>
          <p:cNvSpPr/>
          <p:nvPr/>
        </p:nvSpPr>
        <p:spPr>
          <a:xfrm>
            <a:off x="2762765" y="3864049"/>
            <a:ext cx="5372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55" name="Freeform 24855"/>
          <p:cNvSpPr/>
          <p:nvPr/>
        </p:nvSpPr>
        <p:spPr>
          <a:xfrm>
            <a:off x="2829197" y="3895596"/>
            <a:ext cx="4952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56" name="Freeform 24856"/>
          <p:cNvSpPr/>
          <p:nvPr/>
        </p:nvSpPr>
        <p:spPr>
          <a:xfrm>
            <a:off x="2887230" y="3895596"/>
            <a:ext cx="389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57" name="Freeform 24857"/>
          <p:cNvSpPr/>
          <p:nvPr/>
        </p:nvSpPr>
        <p:spPr>
          <a:xfrm>
            <a:off x="2937081" y="3870907"/>
            <a:ext cx="1033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58" name="Freeform 24858"/>
          <p:cNvSpPr/>
          <p:nvPr/>
        </p:nvSpPr>
        <p:spPr>
          <a:xfrm>
            <a:off x="2960123" y="3895596"/>
            <a:ext cx="5243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59" name="Freeform 24859"/>
          <p:cNvSpPr/>
          <p:nvPr/>
        </p:nvSpPr>
        <p:spPr>
          <a:xfrm>
            <a:off x="3027739" y="3895596"/>
            <a:ext cx="4371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60" name="Freeform 24860"/>
          <p:cNvSpPr/>
          <p:nvPr/>
        </p:nvSpPr>
        <p:spPr>
          <a:xfrm>
            <a:off x="3085342" y="3895596"/>
            <a:ext cx="4952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61" name="Freeform 24861"/>
          <p:cNvSpPr/>
          <p:nvPr/>
        </p:nvSpPr>
        <p:spPr>
          <a:xfrm>
            <a:off x="3144129" y="3864049"/>
            <a:ext cx="5372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62" name="Freeform 24862"/>
          <p:cNvSpPr/>
          <p:nvPr/>
        </p:nvSpPr>
        <p:spPr>
          <a:xfrm>
            <a:off x="3231880" y="3862678"/>
            <a:ext cx="33700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63" name="Freeform 24863"/>
          <p:cNvSpPr/>
          <p:nvPr/>
        </p:nvSpPr>
        <p:spPr>
          <a:xfrm>
            <a:off x="3267196" y="3895596"/>
            <a:ext cx="5351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64" name="Freeform 24864"/>
          <p:cNvSpPr/>
          <p:nvPr/>
        </p:nvSpPr>
        <p:spPr>
          <a:xfrm>
            <a:off x="3333735" y="3895596"/>
            <a:ext cx="28640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65" name="Freeform 24865"/>
          <p:cNvSpPr/>
          <p:nvPr/>
        </p:nvSpPr>
        <p:spPr>
          <a:xfrm>
            <a:off x="3396506" y="3869536"/>
            <a:ext cx="75153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66" name="Freeform 24866"/>
          <p:cNvSpPr/>
          <p:nvPr/>
        </p:nvSpPr>
        <p:spPr>
          <a:xfrm>
            <a:off x="3489533" y="3896968"/>
            <a:ext cx="4371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67" name="Freeform 24867"/>
          <p:cNvSpPr/>
          <p:nvPr/>
        </p:nvSpPr>
        <p:spPr>
          <a:xfrm>
            <a:off x="3544982" y="3895596"/>
            <a:ext cx="389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68" name="Freeform 24868"/>
          <p:cNvSpPr/>
          <p:nvPr/>
        </p:nvSpPr>
        <p:spPr>
          <a:xfrm>
            <a:off x="3594833" y="3870907"/>
            <a:ext cx="10336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69" name="Freeform 24869"/>
          <p:cNvSpPr/>
          <p:nvPr/>
        </p:nvSpPr>
        <p:spPr>
          <a:xfrm>
            <a:off x="3617874" y="3895368"/>
            <a:ext cx="45113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70" name="Freeform 24870"/>
          <p:cNvSpPr/>
          <p:nvPr/>
        </p:nvSpPr>
        <p:spPr>
          <a:xfrm>
            <a:off x="3669556" y="3895596"/>
            <a:ext cx="4285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71" name="Freeform 24871"/>
          <p:cNvSpPr/>
          <p:nvPr/>
        </p:nvSpPr>
        <p:spPr>
          <a:xfrm>
            <a:off x="3729420" y="3864049"/>
            <a:ext cx="7106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72" name="Freeform 24872"/>
          <p:cNvSpPr/>
          <p:nvPr/>
        </p:nvSpPr>
        <p:spPr>
          <a:xfrm>
            <a:off x="3772165" y="3869536"/>
            <a:ext cx="58787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73" name="Freeform 24873"/>
          <p:cNvSpPr/>
          <p:nvPr/>
        </p:nvSpPr>
        <p:spPr>
          <a:xfrm>
            <a:off x="3839996" y="3864049"/>
            <a:ext cx="43175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74" name="Freeform 24874"/>
          <p:cNvSpPr/>
          <p:nvPr/>
        </p:nvSpPr>
        <p:spPr>
          <a:xfrm>
            <a:off x="3897061" y="3895596"/>
            <a:ext cx="4952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75" name="Freeform 24875"/>
          <p:cNvSpPr/>
          <p:nvPr/>
        </p:nvSpPr>
        <p:spPr>
          <a:xfrm>
            <a:off x="3956710" y="3895596"/>
            <a:ext cx="4285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76" name="Freeform 24876"/>
          <p:cNvSpPr/>
          <p:nvPr/>
        </p:nvSpPr>
        <p:spPr>
          <a:xfrm>
            <a:off x="4008714" y="3881880"/>
            <a:ext cx="32731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77" name="Freeform 24877"/>
          <p:cNvSpPr/>
          <p:nvPr/>
        </p:nvSpPr>
        <p:spPr>
          <a:xfrm>
            <a:off x="4050813" y="3895596"/>
            <a:ext cx="28640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78" name="Freeform 24878"/>
          <p:cNvSpPr/>
          <p:nvPr/>
        </p:nvSpPr>
        <p:spPr>
          <a:xfrm>
            <a:off x="4081531" y="3895596"/>
            <a:ext cx="4952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79" name="Freeform 24879"/>
          <p:cNvSpPr/>
          <p:nvPr/>
        </p:nvSpPr>
        <p:spPr>
          <a:xfrm>
            <a:off x="4166159" y="3895596"/>
            <a:ext cx="4285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80" name="Freeform 24880"/>
          <p:cNvSpPr/>
          <p:nvPr/>
        </p:nvSpPr>
        <p:spPr>
          <a:xfrm>
            <a:off x="4223870" y="3895596"/>
            <a:ext cx="4371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81" name="Freeform 24881"/>
          <p:cNvSpPr/>
          <p:nvPr/>
        </p:nvSpPr>
        <p:spPr>
          <a:xfrm>
            <a:off x="4280611" y="3864049"/>
            <a:ext cx="53726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82" name="Freeform 24882"/>
          <p:cNvSpPr/>
          <p:nvPr/>
        </p:nvSpPr>
        <p:spPr>
          <a:xfrm>
            <a:off x="4376114" y="3869536"/>
            <a:ext cx="65355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83" name="Freeform 24883"/>
          <p:cNvSpPr/>
          <p:nvPr/>
        </p:nvSpPr>
        <p:spPr>
          <a:xfrm>
            <a:off x="4454497" y="3895596"/>
            <a:ext cx="28640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84" name="Freeform 24884"/>
          <p:cNvSpPr/>
          <p:nvPr/>
        </p:nvSpPr>
        <p:spPr>
          <a:xfrm>
            <a:off x="4487121" y="3895596"/>
            <a:ext cx="4285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85" name="Freeform 24885"/>
          <p:cNvSpPr/>
          <p:nvPr/>
        </p:nvSpPr>
        <p:spPr>
          <a:xfrm>
            <a:off x="4544832" y="3895596"/>
            <a:ext cx="75691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86" name="Freeform 24886"/>
          <p:cNvSpPr/>
          <p:nvPr/>
        </p:nvSpPr>
        <p:spPr>
          <a:xfrm>
            <a:off x="4634305" y="3895596"/>
            <a:ext cx="42852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87" name="Freeform 24887"/>
          <p:cNvSpPr/>
          <p:nvPr/>
        </p:nvSpPr>
        <p:spPr>
          <a:xfrm>
            <a:off x="2221191" y="404799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88" name="Freeform 24888"/>
          <p:cNvSpPr/>
          <p:nvPr/>
        </p:nvSpPr>
        <p:spPr>
          <a:xfrm>
            <a:off x="2267712" y="403428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89" name="Freeform 24889"/>
          <p:cNvSpPr/>
          <p:nvPr/>
        </p:nvSpPr>
        <p:spPr>
          <a:xfrm>
            <a:off x="2312289" y="404936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90" name="Freeform 24890"/>
          <p:cNvSpPr/>
          <p:nvPr/>
        </p:nvSpPr>
        <p:spPr>
          <a:xfrm>
            <a:off x="2372182" y="401644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91" name="Freeform 24891"/>
          <p:cNvSpPr/>
          <p:nvPr/>
        </p:nvSpPr>
        <p:spPr>
          <a:xfrm>
            <a:off x="2442933" y="40479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92" name="Freeform 24892"/>
          <p:cNvSpPr/>
          <p:nvPr/>
        </p:nvSpPr>
        <p:spPr>
          <a:xfrm>
            <a:off x="2508656" y="404799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93" name="Freeform 24893"/>
          <p:cNvSpPr/>
          <p:nvPr/>
        </p:nvSpPr>
        <p:spPr>
          <a:xfrm>
            <a:off x="2566149" y="403428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94" name="Freeform 24894"/>
          <p:cNvSpPr/>
          <p:nvPr/>
        </p:nvSpPr>
        <p:spPr>
          <a:xfrm>
            <a:off x="2606268" y="404799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95" name="Freeform 24895"/>
          <p:cNvSpPr/>
          <p:nvPr/>
        </p:nvSpPr>
        <p:spPr>
          <a:xfrm>
            <a:off x="2658618" y="4092002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96" name="Freeform 24896"/>
          <p:cNvSpPr/>
          <p:nvPr/>
        </p:nvSpPr>
        <p:spPr>
          <a:xfrm>
            <a:off x="2724111" y="402330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97" name="Freeform 24897"/>
          <p:cNvSpPr/>
          <p:nvPr/>
        </p:nvSpPr>
        <p:spPr>
          <a:xfrm>
            <a:off x="2750972" y="404799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98" name="Freeform 24898"/>
          <p:cNvSpPr/>
          <p:nvPr/>
        </p:nvSpPr>
        <p:spPr>
          <a:xfrm>
            <a:off x="2812351" y="4047768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99" name="Freeform 24899"/>
          <p:cNvSpPr/>
          <p:nvPr/>
        </p:nvSpPr>
        <p:spPr>
          <a:xfrm>
            <a:off x="2871901" y="4016449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00" name="Freeform 24900"/>
          <p:cNvSpPr/>
          <p:nvPr/>
        </p:nvSpPr>
        <p:spPr>
          <a:xfrm>
            <a:off x="2897619" y="404936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01" name="Freeform 24901"/>
          <p:cNvSpPr/>
          <p:nvPr/>
        </p:nvSpPr>
        <p:spPr>
          <a:xfrm>
            <a:off x="2957512" y="401644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02" name="Freeform 24902"/>
          <p:cNvSpPr/>
          <p:nvPr/>
        </p:nvSpPr>
        <p:spPr>
          <a:xfrm>
            <a:off x="3031007" y="402330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03" name="Freeform 24903"/>
          <p:cNvSpPr/>
          <p:nvPr/>
        </p:nvSpPr>
        <p:spPr>
          <a:xfrm>
            <a:off x="3057868" y="404799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04" name="Freeform 24904"/>
          <p:cNvSpPr/>
          <p:nvPr/>
        </p:nvSpPr>
        <p:spPr>
          <a:xfrm>
            <a:off x="3119247" y="4047996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05" name="Freeform 24905"/>
          <p:cNvSpPr/>
          <p:nvPr/>
        </p:nvSpPr>
        <p:spPr>
          <a:xfrm>
            <a:off x="3218116" y="403428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06" name="Freeform 24906"/>
          <p:cNvSpPr/>
          <p:nvPr/>
        </p:nvSpPr>
        <p:spPr>
          <a:xfrm>
            <a:off x="3262693" y="4016449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07" name="Freeform 24907"/>
          <p:cNvSpPr/>
          <p:nvPr/>
        </p:nvSpPr>
        <p:spPr>
          <a:xfrm>
            <a:off x="3323500" y="40479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08" name="Freeform 24908"/>
          <p:cNvSpPr/>
          <p:nvPr/>
        </p:nvSpPr>
        <p:spPr>
          <a:xfrm>
            <a:off x="3422141" y="404799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09" name="Freeform 24909"/>
          <p:cNvSpPr/>
          <p:nvPr/>
        </p:nvSpPr>
        <p:spPr>
          <a:xfrm>
            <a:off x="3483521" y="40479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10" name="Freeform 24910"/>
          <p:cNvSpPr/>
          <p:nvPr/>
        </p:nvSpPr>
        <p:spPr>
          <a:xfrm>
            <a:off x="3543185" y="4049368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11" name="Freeform 24911"/>
          <p:cNvSpPr/>
          <p:nvPr/>
        </p:nvSpPr>
        <p:spPr>
          <a:xfrm>
            <a:off x="3629596" y="40479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12" name="Freeform 24912"/>
          <p:cNvSpPr/>
          <p:nvPr/>
        </p:nvSpPr>
        <p:spPr>
          <a:xfrm>
            <a:off x="3691432" y="404799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13" name="Freeform 24913"/>
          <p:cNvSpPr/>
          <p:nvPr/>
        </p:nvSpPr>
        <p:spPr>
          <a:xfrm>
            <a:off x="3737952" y="403428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14" name="Freeform 24914"/>
          <p:cNvSpPr/>
          <p:nvPr/>
        </p:nvSpPr>
        <p:spPr>
          <a:xfrm>
            <a:off x="3815448" y="404799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15" name="Freeform 24915"/>
          <p:cNvSpPr/>
          <p:nvPr/>
        </p:nvSpPr>
        <p:spPr>
          <a:xfrm>
            <a:off x="3885628" y="404799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16" name="Freeform 24916"/>
          <p:cNvSpPr/>
          <p:nvPr/>
        </p:nvSpPr>
        <p:spPr>
          <a:xfrm>
            <a:off x="3918432" y="404799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17" name="Freeform 24917"/>
          <p:cNvSpPr/>
          <p:nvPr/>
        </p:nvSpPr>
        <p:spPr>
          <a:xfrm>
            <a:off x="3986212" y="4047996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18" name="Freeform 24918"/>
          <p:cNvSpPr/>
          <p:nvPr/>
        </p:nvSpPr>
        <p:spPr>
          <a:xfrm>
            <a:off x="4059136" y="404799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19" name="Freeform 24919"/>
          <p:cNvSpPr/>
          <p:nvPr/>
        </p:nvSpPr>
        <p:spPr>
          <a:xfrm>
            <a:off x="4093997" y="404799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20" name="Freeform 24920"/>
          <p:cNvSpPr/>
          <p:nvPr/>
        </p:nvSpPr>
        <p:spPr>
          <a:xfrm>
            <a:off x="4155490" y="4047996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21" name="Freeform 24921"/>
          <p:cNvSpPr/>
          <p:nvPr/>
        </p:nvSpPr>
        <p:spPr>
          <a:xfrm>
            <a:off x="4281906" y="404799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22" name="Freeform 24922"/>
          <p:cNvSpPr/>
          <p:nvPr/>
        </p:nvSpPr>
        <p:spPr>
          <a:xfrm>
            <a:off x="4335056" y="402330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23" name="Freeform 24923"/>
          <p:cNvSpPr/>
          <p:nvPr/>
        </p:nvSpPr>
        <p:spPr>
          <a:xfrm>
            <a:off x="4355858" y="403428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24" name="Freeform 24924"/>
          <p:cNvSpPr/>
          <p:nvPr/>
        </p:nvSpPr>
        <p:spPr>
          <a:xfrm>
            <a:off x="4400435" y="404936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25" name="Freeform 24925"/>
          <p:cNvSpPr/>
          <p:nvPr/>
        </p:nvSpPr>
        <p:spPr>
          <a:xfrm>
            <a:off x="4461243" y="404799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26" name="Freeform 24926"/>
          <p:cNvSpPr/>
          <p:nvPr/>
        </p:nvSpPr>
        <p:spPr>
          <a:xfrm>
            <a:off x="4516678" y="403428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27" name="Freeform 24927"/>
          <p:cNvSpPr/>
          <p:nvPr/>
        </p:nvSpPr>
        <p:spPr>
          <a:xfrm>
            <a:off x="4558512" y="40479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28" name="Freeform 24928"/>
          <p:cNvSpPr/>
          <p:nvPr/>
        </p:nvSpPr>
        <p:spPr>
          <a:xfrm>
            <a:off x="4621149" y="401644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29" name="Freeform 24929"/>
          <p:cNvSpPr/>
          <p:nvPr/>
        </p:nvSpPr>
        <p:spPr>
          <a:xfrm>
            <a:off x="2213876" y="4175669"/>
            <a:ext cx="22745" cy="106984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30" name="Freeform 24930"/>
          <p:cNvSpPr/>
          <p:nvPr/>
        </p:nvSpPr>
        <p:spPr>
          <a:xfrm>
            <a:off x="2254453" y="420172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31" name="Freeform 24931"/>
          <p:cNvSpPr/>
          <p:nvPr/>
        </p:nvSpPr>
        <p:spPr>
          <a:xfrm>
            <a:off x="2314918" y="420035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32" name="Freeform 24932"/>
          <p:cNvSpPr/>
          <p:nvPr/>
        </p:nvSpPr>
        <p:spPr>
          <a:xfrm>
            <a:off x="2362809" y="418664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33" name="Freeform 24933"/>
          <p:cNvSpPr/>
          <p:nvPr/>
        </p:nvSpPr>
        <p:spPr>
          <a:xfrm>
            <a:off x="2447163" y="420035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34" name="Freeform 24934"/>
          <p:cNvSpPr/>
          <p:nvPr/>
        </p:nvSpPr>
        <p:spPr>
          <a:xfrm>
            <a:off x="2519057" y="420172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35" name="Freeform 24935"/>
          <p:cNvSpPr/>
          <p:nvPr/>
        </p:nvSpPr>
        <p:spPr>
          <a:xfrm>
            <a:off x="2577350" y="418664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36" name="Freeform 24936"/>
          <p:cNvSpPr/>
          <p:nvPr/>
        </p:nvSpPr>
        <p:spPr>
          <a:xfrm>
            <a:off x="2618841" y="420035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37" name="Freeform 24937"/>
          <p:cNvSpPr/>
          <p:nvPr/>
        </p:nvSpPr>
        <p:spPr>
          <a:xfrm>
            <a:off x="2673362" y="417566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38" name="Freeform 24938"/>
          <p:cNvSpPr/>
          <p:nvPr/>
        </p:nvSpPr>
        <p:spPr>
          <a:xfrm>
            <a:off x="2698508" y="416881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39" name="Freeform 24939"/>
          <p:cNvSpPr/>
          <p:nvPr/>
        </p:nvSpPr>
        <p:spPr>
          <a:xfrm>
            <a:off x="2770631" y="420035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40" name="Freeform 24940"/>
          <p:cNvSpPr/>
          <p:nvPr/>
        </p:nvSpPr>
        <p:spPr>
          <a:xfrm>
            <a:off x="2882188" y="4174297"/>
            <a:ext cx="45948" cy="80924"/>
          </a:xfrm>
          <a:custGeom>
            <a:avLst/>
            <a:gdLst/>
            <a:ahLst/>
            <a:cxnLst/>
            <a:rect l="0" t="0" r="0" b="0"/>
            <a:pathLst>
              <a:path w="5105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5105400" y="8991600"/>
                </a:lnTo>
                <a:lnTo>
                  <a:pt x="51054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41" name="Freeform 24941"/>
          <p:cNvSpPr/>
          <p:nvPr/>
        </p:nvSpPr>
        <p:spPr>
          <a:xfrm>
            <a:off x="2935224" y="420035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42" name="Freeform 24942"/>
          <p:cNvSpPr/>
          <p:nvPr/>
        </p:nvSpPr>
        <p:spPr>
          <a:xfrm>
            <a:off x="3006547" y="420035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43" name="Freeform 24943"/>
          <p:cNvSpPr/>
          <p:nvPr/>
        </p:nvSpPr>
        <p:spPr>
          <a:xfrm>
            <a:off x="3068383" y="416881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44" name="Freeform 24944"/>
          <p:cNvSpPr/>
          <p:nvPr/>
        </p:nvSpPr>
        <p:spPr>
          <a:xfrm>
            <a:off x="3140506" y="420035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45" name="Freeform 24945"/>
          <p:cNvSpPr/>
          <p:nvPr/>
        </p:nvSpPr>
        <p:spPr>
          <a:xfrm>
            <a:off x="3211830" y="420035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46" name="Freeform 24946"/>
          <p:cNvSpPr/>
          <p:nvPr/>
        </p:nvSpPr>
        <p:spPr>
          <a:xfrm>
            <a:off x="3315728" y="420035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47" name="Freeform 24947"/>
          <p:cNvSpPr/>
          <p:nvPr/>
        </p:nvSpPr>
        <p:spPr>
          <a:xfrm>
            <a:off x="3372535" y="418664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48" name="Freeform 24948"/>
          <p:cNvSpPr/>
          <p:nvPr/>
        </p:nvSpPr>
        <p:spPr>
          <a:xfrm>
            <a:off x="3460432" y="4174297"/>
            <a:ext cx="64922" cy="80924"/>
          </a:xfrm>
          <a:custGeom>
            <a:avLst/>
            <a:gdLst/>
            <a:ahLst/>
            <a:cxnLst/>
            <a:rect l="0" t="0" r="0" b="0"/>
            <a:pathLst>
              <a:path w="72136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397500"/>
                </a:lnTo>
                <a:lnTo>
                  <a:pt x="2959100" y="5397500"/>
                </a:lnTo>
                <a:lnTo>
                  <a:pt x="4838700" y="8991600"/>
                </a:lnTo>
                <a:lnTo>
                  <a:pt x="7213600" y="8991600"/>
                </a:lnTo>
                <a:lnTo>
                  <a:pt x="4927600" y="5194300"/>
                </a:lnTo>
                <a:cubicBezTo>
                  <a:pt x="6197600" y="4965700"/>
                  <a:pt x="6870700" y="3987800"/>
                  <a:pt x="6870700" y="2730500"/>
                </a:cubicBezTo>
                <a:cubicBezTo>
                  <a:pt x="6870700" y="635000"/>
                  <a:pt x="5321300" y="0"/>
                  <a:pt x="3479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276600" y="1676400"/>
                </a:lnTo>
                <a:cubicBezTo>
                  <a:pt x="4000500" y="1676400"/>
                  <a:pt x="4813300" y="1816100"/>
                  <a:pt x="4813300" y="2717800"/>
                </a:cubicBezTo>
                <a:cubicBezTo>
                  <a:pt x="4813300" y="3695700"/>
                  <a:pt x="3873500" y="3721100"/>
                  <a:pt x="3149600" y="3721100"/>
                </a:cubicBezTo>
                <a:lnTo>
                  <a:pt x="1981200" y="3721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49" name="Freeform 24949"/>
          <p:cNvSpPr/>
          <p:nvPr/>
        </p:nvSpPr>
        <p:spPr>
          <a:xfrm>
            <a:off x="3531755" y="419830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50" name="Freeform 24950"/>
          <p:cNvSpPr/>
          <p:nvPr/>
        </p:nvSpPr>
        <p:spPr>
          <a:xfrm>
            <a:off x="3601707" y="4198300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51" name="Freeform 24951"/>
          <p:cNvSpPr/>
          <p:nvPr/>
        </p:nvSpPr>
        <p:spPr>
          <a:xfrm>
            <a:off x="3657714" y="419830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52" name="Freeform 24952"/>
          <p:cNvSpPr/>
          <p:nvPr/>
        </p:nvSpPr>
        <p:spPr>
          <a:xfrm>
            <a:off x="3772471" y="4174297"/>
            <a:ext cx="63550" cy="80924"/>
          </a:xfrm>
          <a:custGeom>
            <a:avLst/>
            <a:gdLst/>
            <a:ahLst/>
            <a:cxnLst/>
            <a:rect l="0" t="0" r="0" b="0"/>
            <a:pathLst>
              <a:path w="7061200" h="8991600">
                <a:moveTo>
                  <a:pt x="0" y="8991600"/>
                </a:moveTo>
                <a:lnTo>
                  <a:pt x="3683000" y="8991600"/>
                </a:lnTo>
                <a:cubicBezTo>
                  <a:pt x="5283200" y="8991600"/>
                  <a:pt x="7061200" y="8369300"/>
                  <a:pt x="7061200" y="6489700"/>
                </a:cubicBezTo>
                <a:cubicBezTo>
                  <a:pt x="7061200" y="5321300"/>
                  <a:pt x="6273800" y="4445000"/>
                  <a:pt x="5092700" y="4292600"/>
                </a:cubicBezTo>
                <a:lnTo>
                  <a:pt x="5092700" y="4267200"/>
                </a:lnTo>
                <a:cubicBezTo>
                  <a:pt x="6019800" y="3975100"/>
                  <a:pt x="6642100" y="3289300"/>
                  <a:pt x="6642100" y="2286000"/>
                </a:cubicBezTo>
                <a:cubicBezTo>
                  <a:pt x="6642100" y="330200"/>
                  <a:pt x="4927600" y="0"/>
                  <a:pt x="3352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327400" y="1676400"/>
                </a:lnTo>
                <a:cubicBezTo>
                  <a:pt x="3949700" y="1676400"/>
                  <a:pt x="4660900" y="1866900"/>
                  <a:pt x="4660900" y="2616200"/>
                </a:cubicBezTo>
                <a:cubicBezTo>
                  <a:pt x="4660900" y="3340100"/>
                  <a:pt x="4025900" y="3594100"/>
                  <a:pt x="3416300" y="3594100"/>
                </a:cubicBezTo>
                <a:lnTo>
                  <a:pt x="1981200" y="3594100"/>
                </a:lnTo>
                <a:close/>
                <a:moveTo>
                  <a:pt x="1981200" y="5270500"/>
                </a:moveTo>
                <a:lnTo>
                  <a:pt x="3479800" y="5270500"/>
                </a:lnTo>
                <a:cubicBezTo>
                  <a:pt x="4127500" y="5270500"/>
                  <a:pt x="5080000" y="5410200"/>
                  <a:pt x="5080000" y="6261100"/>
                </a:cubicBezTo>
                <a:cubicBezTo>
                  <a:pt x="5080000" y="7048500"/>
                  <a:pt x="4381500" y="7315200"/>
                  <a:pt x="3759200" y="7315200"/>
                </a:cubicBezTo>
                <a:lnTo>
                  <a:pt x="19812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53" name="Freeform 24953"/>
          <p:cNvSpPr/>
          <p:nvPr/>
        </p:nvSpPr>
        <p:spPr>
          <a:xfrm>
            <a:off x="3845852" y="4198300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54" name="Freeform 24954"/>
          <p:cNvSpPr/>
          <p:nvPr/>
        </p:nvSpPr>
        <p:spPr>
          <a:xfrm>
            <a:off x="3893858" y="4199672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55" name="Freeform 24955"/>
          <p:cNvSpPr/>
          <p:nvPr/>
        </p:nvSpPr>
        <p:spPr>
          <a:xfrm>
            <a:off x="3955580" y="4167439"/>
            <a:ext cx="43091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56" name="Freeform 24956"/>
          <p:cNvSpPr/>
          <p:nvPr/>
        </p:nvSpPr>
        <p:spPr>
          <a:xfrm>
            <a:off x="4002671" y="419830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57" name="Freeform 24957"/>
          <p:cNvSpPr/>
          <p:nvPr/>
        </p:nvSpPr>
        <p:spPr>
          <a:xfrm>
            <a:off x="4075938" y="4198300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58" name="Freeform 24958"/>
          <p:cNvSpPr/>
          <p:nvPr/>
        </p:nvSpPr>
        <p:spPr>
          <a:xfrm>
            <a:off x="4119852" y="4168811"/>
            <a:ext cx="60350" cy="87782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59" name="Freeform 24959"/>
          <p:cNvSpPr/>
          <p:nvPr/>
        </p:nvSpPr>
        <p:spPr>
          <a:xfrm>
            <a:off x="4237009" y="4172240"/>
            <a:ext cx="72923" cy="85039"/>
          </a:xfrm>
          <a:custGeom>
            <a:avLst/>
            <a:gdLst/>
            <a:ahLst/>
            <a:cxnLst/>
            <a:rect l="0" t="0" r="0" b="0"/>
            <a:pathLst>
              <a:path w="8102600" h="9448800">
                <a:moveTo>
                  <a:pt x="7886700" y="1320800"/>
                </a:moveTo>
                <a:cubicBezTo>
                  <a:pt x="7124700" y="342900"/>
                  <a:pt x="58547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083300" y="9448800"/>
                  <a:pt x="7353300" y="8953500"/>
                  <a:pt x="8102600" y="7886700"/>
                </a:cubicBezTo>
                <a:lnTo>
                  <a:pt x="6451600" y="6654800"/>
                </a:lnTo>
                <a:cubicBezTo>
                  <a:pt x="6045200" y="7264400"/>
                  <a:pt x="5397500" y="7620000"/>
                  <a:pt x="4597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660900" y="1828800"/>
                </a:cubicBezTo>
                <a:cubicBezTo>
                  <a:pt x="5397500" y="1828800"/>
                  <a:pt x="5969000" y="2095500"/>
                  <a:pt x="6362700" y="2565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60" name="Freeform 24960"/>
          <p:cNvSpPr/>
          <p:nvPr/>
        </p:nvSpPr>
        <p:spPr>
          <a:xfrm>
            <a:off x="4316905" y="419830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61" name="Freeform 24961"/>
          <p:cNvSpPr/>
          <p:nvPr/>
        </p:nvSpPr>
        <p:spPr>
          <a:xfrm>
            <a:off x="4390400" y="4168811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62" name="Freeform 24962"/>
          <p:cNvSpPr/>
          <p:nvPr/>
        </p:nvSpPr>
        <p:spPr>
          <a:xfrm>
            <a:off x="4421604" y="4168811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63" name="Freeform 24963"/>
          <p:cNvSpPr/>
          <p:nvPr/>
        </p:nvSpPr>
        <p:spPr>
          <a:xfrm>
            <a:off x="4450865" y="419830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64" name="Freeform 24964"/>
          <p:cNvSpPr/>
          <p:nvPr/>
        </p:nvSpPr>
        <p:spPr>
          <a:xfrm>
            <a:off x="4517616" y="4198300"/>
            <a:ext cx="60350" cy="84353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65" name="Freeform 24965"/>
          <p:cNvSpPr/>
          <p:nvPr/>
        </p:nvSpPr>
        <p:spPr>
          <a:xfrm>
            <a:off x="4591454" y="419830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66" name="Freeform 24966"/>
          <p:cNvSpPr/>
          <p:nvPr/>
        </p:nvSpPr>
        <p:spPr>
          <a:xfrm>
            <a:off x="4664240" y="4243563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67" name="Freeform 24967"/>
          <p:cNvSpPr/>
          <p:nvPr/>
        </p:nvSpPr>
        <p:spPr>
          <a:xfrm>
            <a:off x="2219013" y="4326736"/>
            <a:ext cx="62082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68" name="Freeform 24968"/>
          <p:cNvSpPr/>
          <p:nvPr/>
        </p:nvSpPr>
        <p:spPr>
          <a:xfrm>
            <a:off x="2290874" y="4321249"/>
            <a:ext cx="45595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69" name="Freeform 24969"/>
          <p:cNvSpPr/>
          <p:nvPr/>
        </p:nvSpPr>
        <p:spPr>
          <a:xfrm>
            <a:off x="2354093" y="4328107"/>
            <a:ext cx="10915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70" name="Freeform 24970"/>
          <p:cNvSpPr/>
          <p:nvPr/>
        </p:nvSpPr>
        <p:spPr>
          <a:xfrm>
            <a:off x="2376948" y="4352796"/>
            <a:ext cx="4116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71" name="Freeform 24971"/>
          <p:cNvSpPr/>
          <p:nvPr/>
        </p:nvSpPr>
        <p:spPr>
          <a:xfrm>
            <a:off x="2456655" y="4352796"/>
            <a:ext cx="5673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72" name="Freeform 24972"/>
          <p:cNvSpPr/>
          <p:nvPr/>
        </p:nvSpPr>
        <p:spPr>
          <a:xfrm>
            <a:off x="2526469" y="4352796"/>
            <a:ext cx="3024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73" name="Freeform 24973"/>
          <p:cNvSpPr/>
          <p:nvPr/>
        </p:nvSpPr>
        <p:spPr>
          <a:xfrm>
            <a:off x="2559080" y="4352796"/>
            <a:ext cx="5651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74" name="Freeform 24974"/>
          <p:cNvSpPr/>
          <p:nvPr/>
        </p:nvSpPr>
        <p:spPr>
          <a:xfrm>
            <a:off x="2626506" y="4352796"/>
            <a:ext cx="5537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75" name="Freeform 24975"/>
          <p:cNvSpPr/>
          <p:nvPr/>
        </p:nvSpPr>
        <p:spPr>
          <a:xfrm>
            <a:off x="2699050" y="4352796"/>
            <a:ext cx="3024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76" name="Freeform 24976"/>
          <p:cNvSpPr/>
          <p:nvPr/>
        </p:nvSpPr>
        <p:spPr>
          <a:xfrm>
            <a:off x="2733730" y="4352796"/>
            <a:ext cx="4525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77" name="Freeform 24977"/>
          <p:cNvSpPr/>
          <p:nvPr/>
        </p:nvSpPr>
        <p:spPr>
          <a:xfrm>
            <a:off x="2794903" y="4352796"/>
            <a:ext cx="79934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78" name="Freeform 24978"/>
          <p:cNvSpPr/>
          <p:nvPr/>
        </p:nvSpPr>
        <p:spPr>
          <a:xfrm>
            <a:off x="2916452" y="4352796"/>
            <a:ext cx="5651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79" name="Freeform 24979"/>
          <p:cNvSpPr/>
          <p:nvPr/>
        </p:nvSpPr>
        <p:spPr>
          <a:xfrm>
            <a:off x="2980013" y="4319878"/>
            <a:ext cx="35589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80" name="Freeform 24980"/>
          <p:cNvSpPr/>
          <p:nvPr/>
        </p:nvSpPr>
        <p:spPr>
          <a:xfrm>
            <a:off x="3011612" y="4319878"/>
            <a:ext cx="35589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81" name="Freeform 24981"/>
          <p:cNvSpPr/>
          <p:nvPr/>
        </p:nvSpPr>
        <p:spPr>
          <a:xfrm>
            <a:off x="3049134" y="4352796"/>
            <a:ext cx="5230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82" name="Freeform 24982"/>
          <p:cNvSpPr/>
          <p:nvPr/>
        </p:nvSpPr>
        <p:spPr>
          <a:xfrm>
            <a:off x="3115424" y="4352796"/>
            <a:ext cx="3024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83" name="Freeform 24983"/>
          <p:cNvSpPr/>
          <p:nvPr/>
        </p:nvSpPr>
        <p:spPr>
          <a:xfrm>
            <a:off x="3148398" y="4352796"/>
            <a:ext cx="4116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84" name="Freeform 24984"/>
          <p:cNvSpPr/>
          <p:nvPr/>
        </p:nvSpPr>
        <p:spPr>
          <a:xfrm>
            <a:off x="3228105" y="4328107"/>
            <a:ext cx="10915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85" name="Freeform 24985"/>
          <p:cNvSpPr/>
          <p:nvPr/>
        </p:nvSpPr>
        <p:spPr>
          <a:xfrm>
            <a:off x="3254825" y="4352796"/>
            <a:ext cx="4616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86" name="Freeform 24986"/>
          <p:cNvSpPr/>
          <p:nvPr/>
        </p:nvSpPr>
        <p:spPr>
          <a:xfrm>
            <a:off x="3312019" y="4339080"/>
            <a:ext cx="3456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87" name="Freeform 24987"/>
          <p:cNvSpPr/>
          <p:nvPr/>
        </p:nvSpPr>
        <p:spPr>
          <a:xfrm>
            <a:off x="3353634" y="4352796"/>
            <a:ext cx="5230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88" name="Freeform 24988"/>
          <p:cNvSpPr/>
          <p:nvPr/>
        </p:nvSpPr>
        <p:spPr>
          <a:xfrm>
            <a:off x="3419015" y="4352796"/>
            <a:ext cx="4616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89" name="Freeform 24989"/>
          <p:cNvSpPr/>
          <p:nvPr/>
        </p:nvSpPr>
        <p:spPr>
          <a:xfrm>
            <a:off x="3478368" y="4352796"/>
            <a:ext cx="41160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90" name="Freeform 24990"/>
          <p:cNvSpPr/>
          <p:nvPr/>
        </p:nvSpPr>
        <p:spPr>
          <a:xfrm>
            <a:off x="3531241" y="4328107"/>
            <a:ext cx="10915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91" name="Freeform 24991"/>
          <p:cNvSpPr/>
          <p:nvPr/>
        </p:nvSpPr>
        <p:spPr>
          <a:xfrm>
            <a:off x="3551935" y="4354168"/>
            <a:ext cx="51621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92" name="Freeform 24992"/>
          <p:cNvSpPr/>
          <p:nvPr/>
        </p:nvSpPr>
        <p:spPr>
          <a:xfrm>
            <a:off x="3610606" y="4352796"/>
            <a:ext cx="5230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93" name="Freeform 24993"/>
          <p:cNvSpPr/>
          <p:nvPr/>
        </p:nvSpPr>
        <p:spPr>
          <a:xfrm>
            <a:off x="3696794" y="4339080"/>
            <a:ext cx="3456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94" name="Freeform 24994"/>
          <p:cNvSpPr/>
          <p:nvPr/>
        </p:nvSpPr>
        <p:spPr>
          <a:xfrm>
            <a:off x="3741480" y="4352796"/>
            <a:ext cx="3024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95" name="Freeform 24995"/>
          <p:cNvSpPr/>
          <p:nvPr/>
        </p:nvSpPr>
        <p:spPr>
          <a:xfrm>
            <a:off x="3776160" y="4352796"/>
            <a:ext cx="4525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96" name="Freeform 24996"/>
          <p:cNvSpPr/>
          <p:nvPr/>
        </p:nvSpPr>
        <p:spPr>
          <a:xfrm>
            <a:off x="3837901" y="4328107"/>
            <a:ext cx="10915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97" name="Freeform 24997"/>
          <p:cNvSpPr/>
          <p:nvPr/>
        </p:nvSpPr>
        <p:spPr>
          <a:xfrm>
            <a:off x="3864622" y="4352796"/>
            <a:ext cx="4616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98" name="Freeform 24998"/>
          <p:cNvSpPr/>
          <p:nvPr/>
        </p:nvSpPr>
        <p:spPr>
          <a:xfrm>
            <a:off x="3928410" y="4328107"/>
            <a:ext cx="10915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99" name="Freeform 24999"/>
          <p:cNvSpPr/>
          <p:nvPr/>
        </p:nvSpPr>
        <p:spPr>
          <a:xfrm>
            <a:off x="3955131" y="4352796"/>
            <a:ext cx="4616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00" name="Freeform 25000"/>
          <p:cNvSpPr/>
          <p:nvPr/>
        </p:nvSpPr>
        <p:spPr>
          <a:xfrm>
            <a:off x="4016190" y="4352796"/>
            <a:ext cx="5537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01" name="Freeform 25001"/>
          <p:cNvSpPr/>
          <p:nvPr/>
        </p:nvSpPr>
        <p:spPr>
          <a:xfrm>
            <a:off x="4115226" y="4328107"/>
            <a:ext cx="10915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02" name="Freeform 25002"/>
          <p:cNvSpPr/>
          <p:nvPr/>
        </p:nvSpPr>
        <p:spPr>
          <a:xfrm>
            <a:off x="4141947" y="4352796"/>
            <a:ext cx="46163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03" name="Freeform 25003"/>
          <p:cNvSpPr/>
          <p:nvPr/>
        </p:nvSpPr>
        <p:spPr>
          <a:xfrm>
            <a:off x="4225975" y="4339080"/>
            <a:ext cx="3456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04" name="Freeform 25004"/>
          <p:cNvSpPr/>
          <p:nvPr/>
        </p:nvSpPr>
        <p:spPr>
          <a:xfrm>
            <a:off x="4270319" y="4321249"/>
            <a:ext cx="45595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05" name="Freeform 25005"/>
          <p:cNvSpPr/>
          <p:nvPr/>
        </p:nvSpPr>
        <p:spPr>
          <a:xfrm>
            <a:off x="4330810" y="4352796"/>
            <a:ext cx="5230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06" name="Freeform 25006"/>
          <p:cNvSpPr/>
          <p:nvPr/>
        </p:nvSpPr>
        <p:spPr>
          <a:xfrm>
            <a:off x="4423024" y="4352796"/>
            <a:ext cx="79934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07" name="Freeform 25007"/>
          <p:cNvSpPr/>
          <p:nvPr/>
        </p:nvSpPr>
        <p:spPr>
          <a:xfrm>
            <a:off x="4517740" y="4352796"/>
            <a:ext cx="5651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08" name="Freeform 25008"/>
          <p:cNvSpPr/>
          <p:nvPr/>
        </p:nvSpPr>
        <p:spPr>
          <a:xfrm>
            <a:off x="4584257" y="4321249"/>
            <a:ext cx="56738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09" name="Freeform 25009"/>
          <p:cNvSpPr/>
          <p:nvPr/>
        </p:nvSpPr>
        <p:spPr>
          <a:xfrm>
            <a:off x="4652741" y="4376456"/>
            <a:ext cx="29222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10" name="Freeform 25010"/>
          <p:cNvSpPr/>
          <p:nvPr/>
        </p:nvSpPr>
        <p:spPr>
          <a:xfrm>
            <a:off x="2222907" y="45051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11" name="Freeform 25011"/>
          <p:cNvSpPr/>
          <p:nvPr/>
        </p:nvSpPr>
        <p:spPr>
          <a:xfrm>
            <a:off x="2289544" y="450519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12" name="Freeform 25012"/>
          <p:cNvSpPr/>
          <p:nvPr/>
        </p:nvSpPr>
        <p:spPr>
          <a:xfrm>
            <a:off x="2328635" y="450519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13" name="Freeform 25013"/>
          <p:cNvSpPr/>
          <p:nvPr/>
        </p:nvSpPr>
        <p:spPr>
          <a:xfrm>
            <a:off x="2428121" y="4479136"/>
            <a:ext cx="54178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14" name="Freeform 25014"/>
          <p:cNvSpPr/>
          <p:nvPr/>
        </p:nvSpPr>
        <p:spPr>
          <a:xfrm>
            <a:off x="2497730" y="450519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15" name="Freeform 25015"/>
          <p:cNvSpPr/>
          <p:nvPr/>
        </p:nvSpPr>
        <p:spPr>
          <a:xfrm>
            <a:off x="2535335" y="448050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16" name="Freeform 25016"/>
          <p:cNvSpPr/>
          <p:nvPr/>
        </p:nvSpPr>
        <p:spPr>
          <a:xfrm>
            <a:off x="2556137" y="449148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17" name="Freeform 25017"/>
          <p:cNvSpPr/>
          <p:nvPr/>
        </p:nvSpPr>
        <p:spPr>
          <a:xfrm>
            <a:off x="2600714" y="448050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18" name="Freeform 25018"/>
          <p:cNvSpPr/>
          <p:nvPr/>
        </p:nvSpPr>
        <p:spPr>
          <a:xfrm>
            <a:off x="2623689" y="450519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19" name="Freeform 25019"/>
          <p:cNvSpPr/>
          <p:nvPr/>
        </p:nvSpPr>
        <p:spPr>
          <a:xfrm>
            <a:off x="2676838" y="4473649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20" name="Freeform 25020"/>
          <p:cNvSpPr/>
          <p:nvPr/>
        </p:nvSpPr>
        <p:spPr>
          <a:xfrm>
            <a:off x="2768564" y="450519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21" name="Freeform 25021"/>
          <p:cNvSpPr/>
          <p:nvPr/>
        </p:nvSpPr>
        <p:spPr>
          <a:xfrm>
            <a:off x="2815084" y="449148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22" name="Freeform 25022"/>
          <p:cNvSpPr/>
          <p:nvPr/>
        </p:nvSpPr>
        <p:spPr>
          <a:xfrm>
            <a:off x="2853260" y="4506568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23" name="Freeform 25023"/>
          <p:cNvSpPr/>
          <p:nvPr/>
        </p:nvSpPr>
        <p:spPr>
          <a:xfrm>
            <a:off x="2916468" y="4473649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24" name="Freeform 25024"/>
          <p:cNvSpPr/>
          <p:nvPr/>
        </p:nvSpPr>
        <p:spPr>
          <a:xfrm>
            <a:off x="2939442" y="45051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25" name="Freeform 25025"/>
          <p:cNvSpPr/>
          <p:nvPr/>
        </p:nvSpPr>
        <p:spPr>
          <a:xfrm>
            <a:off x="3031728" y="4506568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26" name="Freeform 25026"/>
          <p:cNvSpPr/>
          <p:nvPr/>
        </p:nvSpPr>
        <p:spPr>
          <a:xfrm>
            <a:off x="3120882" y="4473649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27" name="Freeform 25027"/>
          <p:cNvSpPr/>
          <p:nvPr/>
        </p:nvSpPr>
        <p:spPr>
          <a:xfrm>
            <a:off x="3184433" y="448050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28" name="Freeform 25028"/>
          <p:cNvSpPr/>
          <p:nvPr/>
        </p:nvSpPr>
        <p:spPr>
          <a:xfrm>
            <a:off x="3213579" y="4473649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29" name="Freeform 25029"/>
          <p:cNvSpPr/>
          <p:nvPr/>
        </p:nvSpPr>
        <p:spPr>
          <a:xfrm>
            <a:off x="3236554" y="45051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30" name="Freeform 25030"/>
          <p:cNvSpPr/>
          <p:nvPr/>
        </p:nvSpPr>
        <p:spPr>
          <a:xfrm>
            <a:off x="3332737" y="45051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31" name="Freeform 25031"/>
          <p:cNvSpPr/>
          <p:nvPr/>
        </p:nvSpPr>
        <p:spPr>
          <a:xfrm>
            <a:off x="3398460" y="450519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32" name="Freeform 25032"/>
          <p:cNvSpPr/>
          <p:nvPr/>
        </p:nvSpPr>
        <p:spPr>
          <a:xfrm>
            <a:off x="3459839" y="4505196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33" name="Freeform 25033"/>
          <p:cNvSpPr/>
          <p:nvPr/>
        </p:nvSpPr>
        <p:spPr>
          <a:xfrm>
            <a:off x="3529676" y="450519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34" name="Freeform 25034"/>
          <p:cNvSpPr/>
          <p:nvPr/>
        </p:nvSpPr>
        <p:spPr>
          <a:xfrm>
            <a:off x="3588998" y="4505196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35" name="Freeform 25035"/>
          <p:cNvSpPr/>
          <p:nvPr/>
        </p:nvSpPr>
        <p:spPr>
          <a:xfrm>
            <a:off x="3661578" y="448050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36" name="Freeform 25036"/>
          <p:cNvSpPr/>
          <p:nvPr/>
        </p:nvSpPr>
        <p:spPr>
          <a:xfrm>
            <a:off x="3688439" y="450519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37" name="Freeform 25037"/>
          <p:cNvSpPr/>
          <p:nvPr/>
        </p:nvSpPr>
        <p:spPr>
          <a:xfrm>
            <a:off x="3749818" y="4505196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38" name="Freeform 25038"/>
          <p:cNvSpPr/>
          <p:nvPr/>
        </p:nvSpPr>
        <p:spPr>
          <a:xfrm>
            <a:off x="3855020" y="448050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39" name="Freeform 25039"/>
          <p:cNvSpPr/>
          <p:nvPr/>
        </p:nvSpPr>
        <p:spPr>
          <a:xfrm>
            <a:off x="3881880" y="450519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40" name="Freeform 25040"/>
          <p:cNvSpPr/>
          <p:nvPr/>
        </p:nvSpPr>
        <p:spPr>
          <a:xfrm>
            <a:off x="3978624" y="450656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41" name="Freeform 25041"/>
          <p:cNvSpPr/>
          <p:nvPr/>
        </p:nvSpPr>
        <p:spPr>
          <a:xfrm>
            <a:off x="4041603" y="450519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42" name="Freeform 25042"/>
          <p:cNvSpPr/>
          <p:nvPr/>
        </p:nvSpPr>
        <p:spPr>
          <a:xfrm>
            <a:off x="4105726" y="448050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43" name="Freeform 25043"/>
          <p:cNvSpPr/>
          <p:nvPr/>
        </p:nvSpPr>
        <p:spPr>
          <a:xfrm>
            <a:off x="4129500" y="450519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152400"/>
                </a:moveTo>
                <a:lnTo>
                  <a:pt x="5499100" y="152400"/>
                </a:lnTo>
                <a:lnTo>
                  <a:pt x="5499100" y="1143000"/>
                </a:lnTo>
                <a:lnTo>
                  <a:pt x="5473700" y="1143000"/>
                </a:lnTo>
                <a:cubicBezTo>
                  <a:pt x="4927600" y="342900"/>
                  <a:pt x="3949700" y="0"/>
                  <a:pt x="31623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62300" y="6248400"/>
                </a:cubicBezTo>
                <a:cubicBezTo>
                  <a:pt x="3949700" y="6248400"/>
                  <a:pt x="4927600" y="5905500"/>
                  <a:pt x="5473700" y="5105400"/>
                </a:cubicBezTo>
                <a:lnTo>
                  <a:pt x="5499100" y="5105400"/>
                </a:lnTo>
                <a:lnTo>
                  <a:pt x="5499100" y="9753600"/>
                </a:lnTo>
                <a:lnTo>
                  <a:pt x="6337300" y="9753600"/>
                </a:lnTo>
                <a:close/>
                <a:moveTo>
                  <a:pt x="914400" y="3124200"/>
                </a:moveTo>
                <a:cubicBezTo>
                  <a:pt x="914400" y="1790700"/>
                  <a:pt x="1778000" y="762000"/>
                  <a:pt x="3162300" y="762000"/>
                </a:cubicBezTo>
                <a:cubicBezTo>
                  <a:pt x="4533900" y="762000"/>
                  <a:pt x="5537200" y="1790700"/>
                  <a:pt x="5537200" y="3124200"/>
                </a:cubicBezTo>
                <a:cubicBezTo>
                  <a:pt x="5537200" y="4457700"/>
                  <a:pt x="4533900" y="5486400"/>
                  <a:pt x="31623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44" name="Freeform 25044"/>
          <p:cNvSpPr/>
          <p:nvPr/>
        </p:nvSpPr>
        <p:spPr>
          <a:xfrm>
            <a:off x="4202995" y="450656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45" name="Freeform 25045"/>
          <p:cNvSpPr/>
          <p:nvPr/>
        </p:nvSpPr>
        <p:spPr>
          <a:xfrm>
            <a:off x="4263802" y="45051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46" name="Freeform 25046"/>
          <p:cNvSpPr/>
          <p:nvPr/>
        </p:nvSpPr>
        <p:spPr>
          <a:xfrm>
            <a:off x="4359986" y="450519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47" name="Freeform 25047"/>
          <p:cNvSpPr/>
          <p:nvPr/>
        </p:nvSpPr>
        <p:spPr>
          <a:xfrm>
            <a:off x="4422393" y="450519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48" name="Freeform 25048"/>
          <p:cNvSpPr/>
          <p:nvPr/>
        </p:nvSpPr>
        <p:spPr>
          <a:xfrm>
            <a:off x="4453369" y="449148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49" name="Freeform 25049"/>
          <p:cNvSpPr/>
          <p:nvPr/>
        </p:nvSpPr>
        <p:spPr>
          <a:xfrm>
            <a:off x="4497946" y="448050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50" name="Freeform 25050"/>
          <p:cNvSpPr/>
          <p:nvPr/>
        </p:nvSpPr>
        <p:spPr>
          <a:xfrm>
            <a:off x="4520920" y="450519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51" name="Freeform 25051"/>
          <p:cNvSpPr/>
          <p:nvPr/>
        </p:nvSpPr>
        <p:spPr>
          <a:xfrm>
            <a:off x="4567440" y="449148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52" name="Freeform 25052"/>
          <p:cNvSpPr/>
          <p:nvPr/>
        </p:nvSpPr>
        <p:spPr>
          <a:xfrm>
            <a:off x="4612017" y="448050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53" name="Freeform 25053"/>
          <p:cNvSpPr/>
          <p:nvPr/>
        </p:nvSpPr>
        <p:spPr>
          <a:xfrm>
            <a:off x="4636706" y="4504967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54" name="Freeform 25054"/>
          <p:cNvSpPr/>
          <p:nvPr/>
        </p:nvSpPr>
        <p:spPr>
          <a:xfrm>
            <a:off x="2222907" y="465755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55" name="Freeform 25055"/>
          <p:cNvSpPr/>
          <p:nvPr/>
        </p:nvSpPr>
        <p:spPr>
          <a:xfrm>
            <a:off x="2281315" y="4658929"/>
            <a:ext cx="55092" cy="53492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56" name="Freeform 25056"/>
          <p:cNvSpPr/>
          <p:nvPr/>
        </p:nvSpPr>
        <p:spPr>
          <a:xfrm>
            <a:off x="2344979" y="465755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57" name="Freeform 25057"/>
          <p:cNvSpPr/>
          <p:nvPr/>
        </p:nvSpPr>
        <p:spPr>
          <a:xfrm>
            <a:off x="2412417" y="465755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58" name="Freeform 25058"/>
          <p:cNvSpPr/>
          <p:nvPr/>
        </p:nvSpPr>
        <p:spPr>
          <a:xfrm>
            <a:off x="2479396" y="465755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59" name="Freeform 25059"/>
          <p:cNvSpPr/>
          <p:nvPr/>
        </p:nvSpPr>
        <p:spPr>
          <a:xfrm>
            <a:off x="2517344" y="463286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60" name="Freeform 25060"/>
          <p:cNvSpPr/>
          <p:nvPr/>
        </p:nvSpPr>
        <p:spPr>
          <a:xfrm>
            <a:off x="2542376" y="465755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61" name="Freeform 25061"/>
          <p:cNvSpPr/>
          <p:nvPr/>
        </p:nvSpPr>
        <p:spPr>
          <a:xfrm>
            <a:off x="2608441" y="465755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62" name="Freeform 25062"/>
          <p:cNvSpPr/>
          <p:nvPr/>
        </p:nvSpPr>
        <p:spPr>
          <a:xfrm>
            <a:off x="2670163" y="4657329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63" name="Freeform 25063"/>
          <p:cNvSpPr/>
          <p:nvPr/>
        </p:nvSpPr>
        <p:spPr>
          <a:xfrm>
            <a:off x="2725599" y="465755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64" name="Freeform 25064"/>
          <p:cNvSpPr/>
          <p:nvPr/>
        </p:nvSpPr>
        <p:spPr>
          <a:xfrm>
            <a:off x="2787778" y="465755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65" name="Freeform 25065"/>
          <p:cNvSpPr/>
          <p:nvPr/>
        </p:nvSpPr>
        <p:spPr>
          <a:xfrm>
            <a:off x="2881275" y="463286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66" name="Freeform 25066"/>
          <p:cNvSpPr/>
          <p:nvPr/>
        </p:nvSpPr>
        <p:spPr>
          <a:xfrm>
            <a:off x="2908479" y="465755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67" name="Freeform 25067"/>
          <p:cNvSpPr/>
          <p:nvPr/>
        </p:nvSpPr>
        <p:spPr>
          <a:xfrm>
            <a:off x="3015692" y="4631497"/>
            <a:ext cx="45948" cy="80924"/>
          </a:xfrm>
          <a:custGeom>
            <a:avLst/>
            <a:gdLst/>
            <a:ahLst/>
            <a:cxnLst/>
            <a:rect l="0" t="0" r="0" b="0"/>
            <a:pathLst>
              <a:path w="5105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5105400" y="8991600"/>
                </a:lnTo>
                <a:lnTo>
                  <a:pt x="51054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68" name="Freeform 25068"/>
          <p:cNvSpPr/>
          <p:nvPr/>
        </p:nvSpPr>
        <p:spPr>
          <a:xfrm>
            <a:off x="3067698" y="465755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69" name="Freeform 25069"/>
          <p:cNvSpPr/>
          <p:nvPr/>
        </p:nvSpPr>
        <p:spPr>
          <a:xfrm>
            <a:off x="3137993" y="465755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70" name="Freeform 25070"/>
          <p:cNvSpPr/>
          <p:nvPr/>
        </p:nvSpPr>
        <p:spPr>
          <a:xfrm>
            <a:off x="3198801" y="462601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71" name="Freeform 25071"/>
          <p:cNvSpPr/>
          <p:nvPr/>
        </p:nvSpPr>
        <p:spPr>
          <a:xfrm>
            <a:off x="3269895" y="465755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72" name="Freeform 25072"/>
          <p:cNvSpPr/>
          <p:nvPr/>
        </p:nvSpPr>
        <p:spPr>
          <a:xfrm>
            <a:off x="3340189" y="465755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73" name="Freeform 25073"/>
          <p:cNvSpPr/>
          <p:nvPr/>
        </p:nvSpPr>
        <p:spPr>
          <a:xfrm>
            <a:off x="3441916" y="465755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74" name="Freeform 25074"/>
          <p:cNvSpPr/>
          <p:nvPr/>
        </p:nvSpPr>
        <p:spPr>
          <a:xfrm>
            <a:off x="3503753" y="465755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75" name="Freeform 25075"/>
          <p:cNvSpPr/>
          <p:nvPr/>
        </p:nvSpPr>
        <p:spPr>
          <a:xfrm>
            <a:off x="3564560" y="462601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76" name="Freeform 25076"/>
          <p:cNvSpPr/>
          <p:nvPr/>
        </p:nvSpPr>
        <p:spPr>
          <a:xfrm>
            <a:off x="3680118" y="4626011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77" name="Freeform 25077"/>
          <p:cNvSpPr/>
          <p:nvPr/>
        </p:nvSpPr>
        <p:spPr>
          <a:xfrm>
            <a:off x="3703435" y="465755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78" name="Freeform 25078"/>
          <p:cNvSpPr/>
          <p:nvPr/>
        </p:nvSpPr>
        <p:spPr>
          <a:xfrm>
            <a:off x="3767329" y="465755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79" name="Freeform 25079"/>
          <p:cNvSpPr/>
          <p:nvPr/>
        </p:nvSpPr>
        <p:spPr>
          <a:xfrm>
            <a:off x="3830079" y="465755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80" name="Freeform 25080"/>
          <p:cNvSpPr/>
          <p:nvPr/>
        </p:nvSpPr>
        <p:spPr>
          <a:xfrm>
            <a:off x="3869490" y="465755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81" name="Freeform 25081"/>
          <p:cNvSpPr/>
          <p:nvPr/>
        </p:nvSpPr>
        <p:spPr>
          <a:xfrm>
            <a:off x="3933955" y="463286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82" name="Freeform 25082"/>
          <p:cNvSpPr/>
          <p:nvPr/>
        </p:nvSpPr>
        <p:spPr>
          <a:xfrm>
            <a:off x="3961159" y="465755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83" name="Freeform 25083"/>
          <p:cNvSpPr/>
          <p:nvPr/>
        </p:nvSpPr>
        <p:spPr>
          <a:xfrm>
            <a:off x="4022881" y="4657558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84" name="Freeform 25084"/>
          <p:cNvSpPr/>
          <p:nvPr/>
        </p:nvSpPr>
        <p:spPr>
          <a:xfrm>
            <a:off x="4129180" y="464384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85" name="Freeform 25085"/>
          <p:cNvSpPr/>
          <p:nvPr/>
        </p:nvSpPr>
        <p:spPr>
          <a:xfrm>
            <a:off x="4171356" y="465755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86" name="Freeform 25086"/>
          <p:cNvSpPr/>
          <p:nvPr/>
        </p:nvSpPr>
        <p:spPr>
          <a:xfrm>
            <a:off x="4282227" y="465755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87" name="Freeform 25087"/>
          <p:cNvSpPr/>
          <p:nvPr/>
        </p:nvSpPr>
        <p:spPr>
          <a:xfrm>
            <a:off x="4349664" y="465755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88" name="Freeform 25088"/>
          <p:cNvSpPr/>
          <p:nvPr/>
        </p:nvSpPr>
        <p:spPr>
          <a:xfrm>
            <a:off x="4416644" y="465755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89" name="Freeform 25089"/>
          <p:cNvSpPr/>
          <p:nvPr/>
        </p:nvSpPr>
        <p:spPr>
          <a:xfrm>
            <a:off x="4447962" y="4624639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90" name="Freeform 25090"/>
          <p:cNvSpPr/>
          <p:nvPr/>
        </p:nvSpPr>
        <p:spPr>
          <a:xfrm>
            <a:off x="4486024" y="465755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91" name="Freeform 25091"/>
          <p:cNvSpPr/>
          <p:nvPr/>
        </p:nvSpPr>
        <p:spPr>
          <a:xfrm>
            <a:off x="4557233" y="465755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92" name="Freeform 25092"/>
          <p:cNvSpPr/>
          <p:nvPr/>
        </p:nvSpPr>
        <p:spPr>
          <a:xfrm>
            <a:off x="4596644" y="465755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93" name="Freeform 25093"/>
          <p:cNvSpPr/>
          <p:nvPr/>
        </p:nvSpPr>
        <p:spPr>
          <a:xfrm>
            <a:off x="2218949" y="4811368"/>
            <a:ext cx="75759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94" name="Freeform 25094"/>
          <p:cNvSpPr/>
          <p:nvPr/>
        </p:nvSpPr>
        <p:spPr>
          <a:xfrm>
            <a:off x="2303988" y="4785307"/>
            <a:ext cx="1047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95" name="Freeform 25095"/>
          <p:cNvSpPr/>
          <p:nvPr/>
        </p:nvSpPr>
        <p:spPr>
          <a:xfrm>
            <a:off x="2323747" y="4796280"/>
            <a:ext cx="3318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96" name="Freeform 25096"/>
          <p:cNvSpPr/>
          <p:nvPr/>
        </p:nvSpPr>
        <p:spPr>
          <a:xfrm>
            <a:off x="2366211" y="4778449"/>
            <a:ext cx="4377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97" name="Freeform 25097"/>
          <p:cNvSpPr/>
          <p:nvPr/>
        </p:nvSpPr>
        <p:spPr>
          <a:xfrm>
            <a:off x="2445901" y="4811368"/>
            <a:ext cx="75759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98" name="Freeform 25098"/>
          <p:cNvSpPr/>
          <p:nvPr/>
        </p:nvSpPr>
        <p:spPr>
          <a:xfrm>
            <a:off x="2528320" y="4809996"/>
            <a:ext cx="5425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99" name="Freeform 25099"/>
          <p:cNvSpPr/>
          <p:nvPr/>
        </p:nvSpPr>
        <p:spPr>
          <a:xfrm>
            <a:off x="2595893" y="4809996"/>
            <a:ext cx="2903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00" name="Freeform 25100"/>
          <p:cNvSpPr/>
          <p:nvPr/>
        </p:nvSpPr>
        <p:spPr>
          <a:xfrm>
            <a:off x="2633336" y="4778449"/>
            <a:ext cx="7204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01" name="Freeform 25101"/>
          <p:cNvSpPr/>
          <p:nvPr/>
        </p:nvSpPr>
        <p:spPr>
          <a:xfrm>
            <a:off x="2654296" y="4778449"/>
            <a:ext cx="54472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02" name="Freeform 25102"/>
          <p:cNvSpPr/>
          <p:nvPr/>
        </p:nvSpPr>
        <p:spPr>
          <a:xfrm>
            <a:off x="2720667" y="4833656"/>
            <a:ext cx="2805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03" name="Freeform 25103"/>
          <p:cNvSpPr/>
          <p:nvPr/>
        </p:nvSpPr>
        <p:spPr>
          <a:xfrm>
            <a:off x="2758001" y="4809767"/>
            <a:ext cx="45739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04" name="Freeform 25104"/>
          <p:cNvSpPr/>
          <p:nvPr/>
        </p:nvSpPr>
        <p:spPr>
          <a:xfrm>
            <a:off x="2814767" y="4778449"/>
            <a:ext cx="7204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05" name="Freeform 25105"/>
          <p:cNvSpPr/>
          <p:nvPr/>
        </p:nvSpPr>
        <p:spPr>
          <a:xfrm>
            <a:off x="2836600" y="4809996"/>
            <a:ext cx="4344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06" name="Freeform 25106"/>
          <p:cNvSpPr/>
          <p:nvPr/>
        </p:nvSpPr>
        <p:spPr>
          <a:xfrm>
            <a:off x="2891509" y="4809996"/>
            <a:ext cx="3951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07" name="Freeform 25107"/>
          <p:cNvSpPr/>
          <p:nvPr/>
        </p:nvSpPr>
        <p:spPr>
          <a:xfrm>
            <a:off x="2937904" y="4809996"/>
            <a:ext cx="3951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08" name="Freeform 25108"/>
          <p:cNvSpPr/>
          <p:nvPr/>
        </p:nvSpPr>
        <p:spPr>
          <a:xfrm>
            <a:off x="3007660" y="4777078"/>
            <a:ext cx="34168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09" name="Freeform 25109"/>
          <p:cNvSpPr/>
          <p:nvPr/>
        </p:nvSpPr>
        <p:spPr>
          <a:xfrm>
            <a:off x="3043575" y="4809996"/>
            <a:ext cx="4344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10" name="Freeform 25110"/>
          <p:cNvSpPr/>
          <p:nvPr/>
        </p:nvSpPr>
        <p:spPr>
          <a:xfrm>
            <a:off x="3100122" y="4809767"/>
            <a:ext cx="45739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11" name="Freeform 25111"/>
          <p:cNvSpPr/>
          <p:nvPr/>
        </p:nvSpPr>
        <p:spPr>
          <a:xfrm>
            <a:off x="3155250" y="4811368"/>
            <a:ext cx="4432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12" name="Freeform 25112"/>
          <p:cNvSpPr/>
          <p:nvPr/>
        </p:nvSpPr>
        <p:spPr>
          <a:xfrm>
            <a:off x="3217473" y="4778449"/>
            <a:ext cx="7204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13" name="Freeform 25113"/>
          <p:cNvSpPr/>
          <p:nvPr/>
        </p:nvSpPr>
        <p:spPr>
          <a:xfrm>
            <a:off x="3235594" y="4796280"/>
            <a:ext cx="3318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14" name="Freeform 25114"/>
          <p:cNvSpPr/>
          <p:nvPr/>
        </p:nvSpPr>
        <p:spPr>
          <a:xfrm>
            <a:off x="3271946" y="4811368"/>
            <a:ext cx="49451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15" name="Freeform 25115"/>
          <p:cNvSpPr/>
          <p:nvPr/>
        </p:nvSpPr>
        <p:spPr>
          <a:xfrm>
            <a:off x="3321910" y="4853201"/>
            <a:ext cx="11789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16" name="Freeform 25116"/>
          <p:cNvSpPr/>
          <p:nvPr/>
        </p:nvSpPr>
        <p:spPr>
          <a:xfrm>
            <a:off x="3378785" y="4783936"/>
            <a:ext cx="76196" cy="80924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17" name="Freeform 25117"/>
          <p:cNvSpPr/>
          <p:nvPr/>
        </p:nvSpPr>
        <p:spPr>
          <a:xfrm>
            <a:off x="3473212" y="4811368"/>
            <a:ext cx="4432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18" name="Freeform 25118"/>
          <p:cNvSpPr/>
          <p:nvPr/>
        </p:nvSpPr>
        <p:spPr>
          <a:xfrm>
            <a:off x="3529541" y="4809996"/>
            <a:ext cx="39517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19" name="Freeform 25119"/>
          <p:cNvSpPr/>
          <p:nvPr/>
        </p:nvSpPr>
        <p:spPr>
          <a:xfrm>
            <a:off x="3580193" y="4785307"/>
            <a:ext cx="10479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20" name="Freeform 25120"/>
          <p:cNvSpPr/>
          <p:nvPr/>
        </p:nvSpPr>
        <p:spPr>
          <a:xfrm>
            <a:off x="3603663" y="4809767"/>
            <a:ext cx="45739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21" name="Freeform 25121"/>
          <p:cNvSpPr/>
          <p:nvPr/>
        </p:nvSpPr>
        <p:spPr>
          <a:xfrm>
            <a:off x="3656171" y="4809996"/>
            <a:ext cx="4344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22" name="Freeform 25122"/>
          <p:cNvSpPr/>
          <p:nvPr/>
        </p:nvSpPr>
        <p:spPr>
          <a:xfrm>
            <a:off x="3716976" y="4778449"/>
            <a:ext cx="7204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23" name="Freeform 25123"/>
          <p:cNvSpPr/>
          <p:nvPr/>
        </p:nvSpPr>
        <p:spPr>
          <a:xfrm>
            <a:off x="3760532" y="4783936"/>
            <a:ext cx="59603" cy="80924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24" name="Freeform 25124"/>
          <p:cNvSpPr/>
          <p:nvPr/>
        </p:nvSpPr>
        <p:spPr>
          <a:xfrm>
            <a:off x="3829414" y="4778449"/>
            <a:ext cx="4377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25" name="Freeform 25125"/>
          <p:cNvSpPr/>
          <p:nvPr/>
        </p:nvSpPr>
        <p:spPr>
          <a:xfrm>
            <a:off x="3887381" y="4809996"/>
            <a:ext cx="5021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26" name="Freeform 25126"/>
          <p:cNvSpPr/>
          <p:nvPr/>
        </p:nvSpPr>
        <p:spPr>
          <a:xfrm>
            <a:off x="3947967" y="4809996"/>
            <a:ext cx="4344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27" name="Freeform 25127"/>
          <p:cNvSpPr/>
          <p:nvPr/>
        </p:nvSpPr>
        <p:spPr>
          <a:xfrm>
            <a:off x="4000802" y="4796280"/>
            <a:ext cx="33185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28" name="Freeform 25128"/>
          <p:cNvSpPr/>
          <p:nvPr/>
        </p:nvSpPr>
        <p:spPr>
          <a:xfrm>
            <a:off x="4043595" y="4809996"/>
            <a:ext cx="2903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29" name="Freeform 25129"/>
          <p:cNvSpPr/>
          <p:nvPr/>
        </p:nvSpPr>
        <p:spPr>
          <a:xfrm>
            <a:off x="4074783" y="4809996"/>
            <a:ext cx="50215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30" name="Freeform 25130"/>
          <p:cNvSpPr/>
          <p:nvPr/>
        </p:nvSpPr>
        <p:spPr>
          <a:xfrm>
            <a:off x="4160804" y="4809996"/>
            <a:ext cx="4344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31" name="Freeform 25131"/>
          <p:cNvSpPr/>
          <p:nvPr/>
        </p:nvSpPr>
        <p:spPr>
          <a:xfrm>
            <a:off x="4219425" y="4809996"/>
            <a:ext cx="4432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32" name="Freeform 25132"/>
          <p:cNvSpPr/>
          <p:nvPr/>
        </p:nvSpPr>
        <p:spPr>
          <a:xfrm>
            <a:off x="4277064" y="4778449"/>
            <a:ext cx="54472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33" name="Freeform 25133"/>
          <p:cNvSpPr/>
          <p:nvPr/>
        </p:nvSpPr>
        <p:spPr>
          <a:xfrm>
            <a:off x="4374111" y="4783936"/>
            <a:ext cx="66262" cy="80924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34" name="Freeform 25134"/>
          <p:cNvSpPr/>
          <p:nvPr/>
        </p:nvSpPr>
        <p:spPr>
          <a:xfrm>
            <a:off x="4453691" y="4809996"/>
            <a:ext cx="2903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35" name="Freeform 25135"/>
          <p:cNvSpPr/>
          <p:nvPr/>
        </p:nvSpPr>
        <p:spPr>
          <a:xfrm>
            <a:off x="4486877" y="4809996"/>
            <a:ext cx="4344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36" name="Freeform 25136"/>
          <p:cNvSpPr/>
          <p:nvPr/>
        </p:nvSpPr>
        <p:spPr>
          <a:xfrm>
            <a:off x="4545499" y="4809996"/>
            <a:ext cx="7674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37" name="Freeform 25137"/>
          <p:cNvSpPr/>
          <p:nvPr/>
        </p:nvSpPr>
        <p:spPr>
          <a:xfrm>
            <a:off x="4636323" y="4809996"/>
            <a:ext cx="43447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38" name="Freeform 25138"/>
          <p:cNvSpPr/>
          <p:nvPr/>
        </p:nvSpPr>
        <p:spPr>
          <a:xfrm>
            <a:off x="2221193" y="496239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39" name="Freeform 25139"/>
          <p:cNvSpPr/>
          <p:nvPr/>
        </p:nvSpPr>
        <p:spPr>
          <a:xfrm>
            <a:off x="2268284" y="494868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40" name="Freeform 25140"/>
          <p:cNvSpPr/>
          <p:nvPr/>
        </p:nvSpPr>
        <p:spPr>
          <a:xfrm>
            <a:off x="2313433" y="496376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41" name="Freeform 25141"/>
          <p:cNvSpPr/>
          <p:nvPr/>
        </p:nvSpPr>
        <p:spPr>
          <a:xfrm>
            <a:off x="2373897" y="493084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42" name="Freeform 25142"/>
          <p:cNvSpPr/>
          <p:nvPr/>
        </p:nvSpPr>
        <p:spPr>
          <a:xfrm>
            <a:off x="2445221" y="49623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43" name="Freeform 25143"/>
          <p:cNvSpPr/>
          <p:nvPr/>
        </p:nvSpPr>
        <p:spPr>
          <a:xfrm>
            <a:off x="2511515" y="496239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44" name="Freeform 25144"/>
          <p:cNvSpPr/>
          <p:nvPr/>
        </p:nvSpPr>
        <p:spPr>
          <a:xfrm>
            <a:off x="2569579" y="494868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45" name="Freeform 25145"/>
          <p:cNvSpPr/>
          <p:nvPr/>
        </p:nvSpPr>
        <p:spPr>
          <a:xfrm>
            <a:off x="2610270" y="496239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46" name="Freeform 25146"/>
          <p:cNvSpPr/>
          <p:nvPr/>
        </p:nvSpPr>
        <p:spPr>
          <a:xfrm>
            <a:off x="2701481" y="496239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47" name="Freeform 25147"/>
          <p:cNvSpPr/>
          <p:nvPr/>
        </p:nvSpPr>
        <p:spPr>
          <a:xfrm>
            <a:off x="2764461" y="496239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48" name="Freeform 25148"/>
          <p:cNvSpPr/>
          <p:nvPr/>
        </p:nvSpPr>
        <p:spPr>
          <a:xfrm>
            <a:off x="2797802" y="49623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49" name="Freeform 25149"/>
          <p:cNvSpPr/>
          <p:nvPr/>
        </p:nvSpPr>
        <p:spPr>
          <a:xfrm>
            <a:off x="2902158" y="496239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50" name="Freeform 25150"/>
          <p:cNvSpPr/>
          <p:nvPr/>
        </p:nvSpPr>
        <p:spPr>
          <a:xfrm>
            <a:off x="2966509" y="4930849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51" name="Freeform 25151"/>
          <p:cNvSpPr/>
          <p:nvPr/>
        </p:nvSpPr>
        <p:spPr>
          <a:xfrm>
            <a:off x="2988340" y="496239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52" name="Freeform 25152"/>
          <p:cNvSpPr/>
          <p:nvPr/>
        </p:nvSpPr>
        <p:spPr>
          <a:xfrm>
            <a:off x="3039318" y="496239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53" name="Freeform 25153"/>
          <p:cNvSpPr/>
          <p:nvPr/>
        </p:nvSpPr>
        <p:spPr>
          <a:xfrm>
            <a:off x="3146188" y="4962396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54" name="Freeform 25154"/>
          <p:cNvSpPr/>
          <p:nvPr/>
        </p:nvSpPr>
        <p:spPr>
          <a:xfrm>
            <a:off x="3199909" y="496376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55" name="Freeform 25155"/>
          <p:cNvSpPr/>
          <p:nvPr/>
        </p:nvSpPr>
        <p:spPr>
          <a:xfrm>
            <a:off x="3264032" y="493770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56" name="Freeform 25156"/>
          <p:cNvSpPr/>
          <p:nvPr/>
        </p:nvSpPr>
        <p:spPr>
          <a:xfrm>
            <a:off x="3285405" y="494868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57" name="Freeform 25157"/>
          <p:cNvSpPr/>
          <p:nvPr/>
        </p:nvSpPr>
        <p:spPr>
          <a:xfrm>
            <a:off x="3327811" y="49623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58" name="Freeform 25158"/>
          <p:cNvSpPr/>
          <p:nvPr/>
        </p:nvSpPr>
        <p:spPr>
          <a:xfrm>
            <a:off x="3391019" y="493084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59" name="Freeform 25159"/>
          <p:cNvSpPr/>
          <p:nvPr/>
        </p:nvSpPr>
        <p:spPr>
          <a:xfrm>
            <a:off x="3498689" y="494868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60" name="Freeform 25160"/>
          <p:cNvSpPr/>
          <p:nvPr/>
        </p:nvSpPr>
        <p:spPr>
          <a:xfrm>
            <a:off x="3541095" y="496239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61" name="Freeform 25161"/>
          <p:cNvSpPr/>
          <p:nvPr/>
        </p:nvSpPr>
        <p:spPr>
          <a:xfrm>
            <a:off x="3645794" y="494868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62" name="Freeform 25162"/>
          <p:cNvSpPr/>
          <p:nvPr/>
        </p:nvSpPr>
        <p:spPr>
          <a:xfrm>
            <a:off x="3690942" y="4930849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63" name="Freeform 25163"/>
          <p:cNvSpPr/>
          <p:nvPr/>
        </p:nvSpPr>
        <p:spPr>
          <a:xfrm>
            <a:off x="3752321" y="49623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64" name="Freeform 25164"/>
          <p:cNvSpPr/>
          <p:nvPr/>
        </p:nvSpPr>
        <p:spPr>
          <a:xfrm>
            <a:off x="3858540" y="4936336"/>
            <a:ext cx="17830" cy="80924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65" name="Freeform 25165"/>
          <p:cNvSpPr/>
          <p:nvPr/>
        </p:nvSpPr>
        <p:spPr>
          <a:xfrm>
            <a:off x="3891002" y="4960339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66" name="Freeform 25166"/>
          <p:cNvSpPr/>
          <p:nvPr/>
        </p:nvSpPr>
        <p:spPr>
          <a:xfrm>
            <a:off x="3953867" y="4960339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67" name="Freeform 25167"/>
          <p:cNvSpPr/>
          <p:nvPr/>
        </p:nvSpPr>
        <p:spPr>
          <a:xfrm>
            <a:off x="4005301" y="4945251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68" name="Freeform 25168"/>
          <p:cNvSpPr/>
          <p:nvPr/>
        </p:nvSpPr>
        <p:spPr>
          <a:xfrm>
            <a:off x="4056622" y="4934278"/>
            <a:ext cx="19888" cy="82981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69" name="Freeform 25169"/>
          <p:cNvSpPr/>
          <p:nvPr/>
        </p:nvSpPr>
        <p:spPr>
          <a:xfrm>
            <a:off x="4082683" y="4945251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70" name="Freeform 25170"/>
          <p:cNvSpPr/>
          <p:nvPr/>
        </p:nvSpPr>
        <p:spPr>
          <a:xfrm>
            <a:off x="4135146" y="496171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71" name="Freeform 25171"/>
          <p:cNvSpPr/>
          <p:nvPr/>
        </p:nvSpPr>
        <p:spPr>
          <a:xfrm>
            <a:off x="4195954" y="4945251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72" name="Freeform 25172"/>
          <p:cNvSpPr/>
          <p:nvPr/>
        </p:nvSpPr>
        <p:spPr>
          <a:xfrm>
            <a:off x="4246703" y="4960339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73" name="Freeform 25173"/>
          <p:cNvSpPr/>
          <p:nvPr/>
        </p:nvSpPr>
        <p:spPr>
          <a:xfrm>
            <a:off x="4355402" y="4960339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74" name="Freeform 25174"/>
          <p:cNvSpPr/>
          <p:nvPr/>
        </p:nvSpPr>
        <p:spPr>
          <a:xfrm>
            <a:off x="4422382" y="4929478"/>
            <a:ext cx="43091" cy="87782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75" name="Freeform 25175"/>
          <p:cNvSpPr/>
          <p:nvPr/>
        </p:nvSpPr>
        <p:spPr>
          <a:xfrm>
            <a:off x="4508107" y="4945251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76" name="Freeform 25176"/>
          <p:cNvSpPr/>
          <p:nvPr/>
        </p:nvSpPr>
        <p:spPr>
          <a:xfrm>
            <a:off x="4560571" y="4930849"/>
            <a:ext cx="53492" cy="86410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77" name="Freeform 25177"/>
          <p:cNvSpPr/>
          <p:nvPr/>
        </p:nvSpPr>
        <p:spPr>
          <a:xfrm>
            <a:off x="4625036" y="4960339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78" name="Freeform 25178"/>
          <p:cNvSpPr/>
          <p:nvPr/>
        </p:nvSpPr>
        <p:spPr>
          <a:xfrm>
            <a:off x="2217306" y="5088697"/>
            <a:ext cx="84924" cy="80924"/>
          </a:xfrm>
          <a:custGeom>
            <a:avLst/>
            <a:gdLst/>
            <a:ahLst/>
            <a:cxnLst/>
            <a:rect l="0" t="0" r="0" b="0"/>
            <a:pathLst>
              <a:path w="9436100" h="8991600">
                <a:moveTo>
                  <a:pt x="0" y="8991600"/>
                </a:moveTo>
                <a:lnTo>
                  <a:pt x="2184400" y="8991600"/>
                </a:lnTo>
                <a:lnTo>
                  <a:pt x="2933700" y="7086600"/>
                </a:lnTo>
                <a:lnTo>
                  <a:pt x="6426200" y="7086600"/>
                </a:lnTo>
                <a:lnTo>
                  <a:pt x="7200900" y="8991600"/>
                </a:lnTo>
                <a:lnTo>
                  <a:pt x="9436100" y="8991600"/>
                </a:lnTo>
                <a:lnTo>
                  <a:pt x="5524500" y="0"/>
                </a:lnTo>
                <a:lnTo>
                  <a:pt x="3886200" y="0"/>
                </a:lnTo>
                <a:close/>
                <a:moveTo>
                  <a:pt x="5753100" y="5410200"/>
                </a:moveTo>
                <a:lnTo>
                  <a:pt x="3556000" y="5410200"/>
                </a:lnTo>
                <a:lnTo>
                  <a:pt x="4648200" y="261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79" name="Freeform 25179"/>
          <p:cNvSpPr/>
          <p:nvPr/>
        </p:nvSpPr>
        <p:spPr>
          <a:xfrm>
            <a:off x="2308175" y="5112700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80" name="Freeform 25180"/>
          <p:cNvSpPr/>
          <p:nvPr/>
        </p:nvSpPr>
        <p:spPr>
          <a:xfrm>
            <a:off x="2349323" y="5097613"/>
            <a:ext cx="43205" cy="7338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81" name="Freeform 25181"/>
          <p:cNvSpPr/>
          <p:nvPr/>
        </p:nvSpPr>
        <p:spPr>
          <a:xfrm>
            <a:off x="2397900" y="5112700"/>
            <a:ext cx="47434" cy="58293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82" name="Freeform 25182"/>
          <p:cNvSpPr/>
          <p:nvPr/>
        </p:nvSpPr>
        <p:spPr>
          <a:xfrm>
            <a:off x="2450021" y="5151105"/>
            <a:ext cx="24917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83" name="Freeform 25183"/>
          <p:cNvSpPr/>
          <p:nvPr/>
        </p:nvSpPr>
        <p:spPr>
          <a:xfrm>
            <a:off x="2527745" y="5088697"/>
            <a:ext cx="63550" cy="80924"/>
          </a:xfrm>
          <a:custGeom>
            <a:avLst/>
            <a:gdLst/>
            <a:ahLst/>
            <a:cxnLst/>
            <a:rect l="0" t="0" r="0" b="0"/>
            <a:pathLst>
              <a:path w="7061200" h="8991600">
                <a:moveTo>
                  <a:pt x="0" y="8991600"/>
                </a:moveTo>
                <a:lnTo>
                  <a:pt x="3683000" y="8991600"/>
                </a:lnTo>
                <a:cubicBezTo>
                  <a:pt x="5283200" y="8991600"/>
                  <a:pt x="7061200" y="8369300"/>
                  <a:pt x="7061200" y="6489700"/>
                </a:cubicBezTo>
                <a:cubicBezTo>
                  <a:pt x="7061200" y="5321300"/>
                  <a:pt x="6273800" y="4445000"/>
                  <a:pt x="5092700" y="4292600"/>
                </a:cubicBezTo>
                <a:lnTo>
                  <a:pt x="5092700" y="4267200"/>
                </a:lnTo>
                <a:cubicBezTo>
                  <a:pt x="6019800" y="3975100"/>
                  <a:pt x="6642100" y="3289300"/>
                  <a:pt x="6642100" y="2286000"/>
                </a:cubicBezTo>
                <a:cubicBezTo>
                  <a:pt x="6642100" y="330200"/>
                  <a:pt x="4927600" y="0"/>
                  <a:pt x="3352800" y="0"/>
                </a:cubicBezTo>
                <a:lnTo>
                  <a:pt x="0" y="0"/>
                </a:lnTo>
                <a:close/>
                <a:moveTo>
                  <a:pt x="1981200" y="1676400"/>
                </a:moveTo>
                <a:lnTo>
                  <a:pt x="3327400" y="1676400"/>
                </a:lnTo>
                <a:cubicBezTo>
                  <a:pt x="3949700" y="1676400"/>
                  <a:pt x="4660900" y="1866900"/>
                  <a:pt x="4660900" y="2616200"/>
                </a:cubicBezTo>
                <a:cubicBezTo>
                  <a:pt x="4660900" y="3340100"/>
                  <a:pt x="4025900" y="3594100"/>
                  <a:pt x="3416300" y="3594100"/>
                </a:cubicBezTo>
                <a:lnTo>
                  <a:pt x="1981200" y="3594100"/>
                </a:lnTo>
                <a:close/>
                <a:moveTo>
                  <a:pt x="1981200" y="5270500"/>
                </a:moveTo>
                <a:lnTo>
                  <a:pt x="3479800" y="5270500"/>
                </a:lnTo>
                <a:cubicBezTo>
                  <a:pt x="4127500" y="5270500"/>
                  <a:pt x="5080000" y="5410200"/>
                  <a:pt x="5080000" y="6261100"/>
                </a:cubicBezTo>
                <a:cubicBezTo>
                  <a:pt x="5080000" y="7048500"/>
                  <a:pt x="4381500" y="7315200"/>
                  <a:pt x="3759200" y="7315200"/>
                </a:cubicBezTo>
                <a:lnTo>
                  <a:pt x="19812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84" name="Freeform 25184"/>
          <p:cNvSpPr/>
          <p:nvPr/>
        </p:nvSpPr>
        <p:spPr>
          <a:xfrm>
            <a:off x="2596897" y="511270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85" name="Freeform 25185"/>
          <p:cNvSpPr/>
          <p:nvPr/>
        </p:nvSpPr>
        <p:spPr>
          <a:xfrm>
            <a:off x="2661019" y="5112700"/>
            <a:ext cx="39090" cy="56921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86" name="Freeform 25186"/>
          <p:cNvSpPr/>
          <p:nvPr/>
        </p:nvSpPr>
        <p:spPr>
          <a:xfrm>
            <a:off x="2703767" y="5112700"/>
            <a:ext cx="50634" cy="58293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87" name="Freeform 25187"/>
          <p:cNvSpPr/>
          <p:nvPr/>
        </p:nvSpPr>
        <p:spPr>
          <a:xfrm>
            <a:off x="2758860" y="5112700"/>
            <a:ext cx="56921" cy="58293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88" name="Freeform 25188"/>
          <p:cNvSpPr/>
          <p:nvPr/>
        </p:nvSpPr>
        <p:spPr>
          <a:xfrm>
            <a:off x="2826411" y="5083211"/>
            <a:ext cx="17145" cy="86410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89" name="Freeform 25189"/>
          <p:cNvSpPr/>
          <p:nvPr/>
        </p:nvSpPr>
        <p:spPr>
          <a:xfrm>
            <a:off x="2853843" y="5112700"/>
            <a:ext cx="61722" cy="58293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90" name="Freeform 25190"/>
          <p:cNvSpPr/>
          <p:nvPr/>
        </p:nvSpPr>
        <p:spPr>
          <a:xfrm>
            <a:off x="2925624" y="5112700"/>
            <a:ext cx="53492" cy="56921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91" name="Freeform 25191"/>
          <p:cNvSpPr/>
          <p:nvPr/>
        </p:nvSpPr>
        <p:spPr>
          <a:xfrm>
            <a:off x="2988489" y="5112700"/>
            <a:ext cx="53378" cy="58293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92" name="Freeform 25192"/>
          <p:cNvSpPr/>
          <p:nvPr/>
        </p:nvSpPr>
        <p:spPr>
          <a:xfrm>
            <a:off x="3048496" y="5151105"/>
            <a:ext cx="24917" cy="32232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93" name="Freeform 25193"/>
          <p:cNvSpPr/>
          <p:nvPr/>
        </p:nvSpPr>
        <p:spPr>
          <a:xfrm>
            <a:off x="3123934" y="5114758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94" name="Freeform 25194"/>
          <p:cNvSpPr/>
          <p:nvPr/>
        </p:nvSpPr>
        <p:spPr>
          <a:xfrm>
            <a:off x="3194114" y="511475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95" name="Freeform 25195"/>
          <p:cNvSpPr/>
          <p:nvPr/>
        </p:nvSpPr>
        <p:spPr>
          <a:xfrm>
            <a:off x="3226918" y="511475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96" name="Freeform 25196"/>
          <p:cNvSpPr/>
          <p:nvPr/>
        </p:nvSpPr>
        <p:spPr>
          <a:xfrm>
            <a:off x="3294698" y="5114758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97" name="Freeform 25197"/>
          <p:cNvSpPr/>
          <p:nvPr/>
        </p:nvSpPr>
        <p:spPr>
          <a:xfrm>
            <a:off x="3367622" y="511475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98" name="Freeform 25198"/>
          <p:cNvSpPr/>
          <p:nvPr/>
        </p:nvSpPr>
        <p:spPr>
          <a:xfrm>
            <a:off x="3402483" y="511475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99" name="Freeform 25199"/>
          <p:cNvSpPr/>
          <p:nvPr/>
        </p:nvSpPr>
        <p:spPr>
          <a:xfrm>
            <a:off x="3463976" y="5114758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00" name="Freeform 25200"/>
          <p:cNvSpPr/>
          <p:nvPr/>
        </p:nvSpPr>
        <p:spPr>
          <a:xfrm>
            <a:off x="3561131" y="5158763"/>
            <a:ext cx="16916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01" name="Freeform 25201"/>
          <p:cNvSpPr/>
          <p:nvPr/>
        </p:nvSpPr>
        <p:spPr>
          <a:xfrm>
            <a:off x="3622397" y="5116129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02" name="Freeform 25202"/>
          <p:cNvSpPr/>
          <p:nvPr/>
        </p:nvSpPr>
        <p:spPr>
          <a:xfrm>
            <a:off x="3711550" y="5083211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03" name="Freeform 25203"/>
          <p:cNvSpPr/>
          <p:nvPr/>
        </p:nvSpPr>
        <p:spPr>
          <a:xfrm>
            <a:off x="3772358" y="511475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04" name="Freeform 25204"/>
          <p:cNvSpPr/>
          <p:nvPr/>
        </p:nvSpPr>
        <p:spPr>
          <a:xfrm>
            <a:off x="3838995" y="5114758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05" name="Freeform 25205"/>
          <p:cNvSpPr/>
          <p:nvPr/>
        </p:nvSpPr>
        <p:spPr>
          <a:xfrm>
            <a:off x="3871799" y="511475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06" name="Freeform 25206"/>
          <p:cNvSpPr/>
          <p:nvPr/>
        </p:nvSpPr>
        <p:spPr>
          <a:xfrm>
            <a:off x="3970668" y="5114758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07" name="Freeform 25207"/>
          <p:cNvSpPr/>
          <p:nvPr/>
        </p:nvSpPr>
        <p:spPr>
          <a:xfrm>
            <a:off x="4034448" y="5083211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08" name="Freeform 25208"/>
          <p:cNvSpPr/>
          <p:nvPr/>
        </p:nvSpPr>
        <p:spPr>
          <a:xfrm>
            <a:off x="4057422" y="5114758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09" name="Freeform 25209"/>
          <p:cNvSpPr/>
          <p:nvPr/>
        </p:nvSpPr>
        <p:spPr>
          <a:xfrm>
            <a:off x="4127374" y="511475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10" name="Freeform 25210"/>
          <p:cNvSpPr/>
          <p:nvPr/>
        </p:nvSpPr>
        <p:spPr>
          <a:xfrm>
            <a:off x="4188753" y="5114758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11" name="Freeform 25211"/>
          <p:cNvSpPr/>
          <p:nvPr/>
        </p:nvSpPr>
        <p:spPr>
          <a:xfrm>
            <a:off x="4256876" y="511475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12" name="Freeform 25212"/>
          <p:cNvSpPr/>
          <p:nvPr/>
        </p:nvSpPr>
        <p:spPr>
          <a:xfrm>
            <a:off x="4310025" y="5090069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13" name="Freeform 25213"/>
          <p:cNvSpPr/>
          <p:nvPr/>
        </p:nvSpPr>
        <p:spPr>
          <a:xfrm>
            <a:off x="4333799" y="5083211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14" name="Freeform 25214"/>
          <p:cNvSpPr/>
          <p:nvPr/>
        </p:nvSpPr>
        <p:spPr>
          <a:xfrm>
            <a:off x="4404551" y="5114758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15" name="Freeform 25215"/>
          <p:cNvSpPr/>
          <p:nvPr/>
        </p:nvSpPr>
        <p:spPr>
          <a:xfrm>
            <a:off x="4501706" y="5114758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16" name="Freeform 25216"/>
          <p:cNvSpPr/>
          <p:nvPr/>
        </p:nvSpPr>
        <p:spPr>
          <a:xfrm>
            <a:off x="4548226" y="5101042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17" name="Freeform 25217"/>
          <p:cNvSpPr/>
          <p:nvPr/>
        </p:nvSpPr>
        <p:spPr>
          <a:xfrm>
            <a:off x="4592804" y="5116129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18" name="Freeform 25218"/>
          <p:cNvSpPr/>
          <p:nvPr/>
        </p:nvSpPr>
        <p:spPr>
          <a:xfrm>
            <a:off x="4652582" y="5138418"/>
            <a:ext cx="29375" cy="7543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19" name="Freeform 25219"/>
          <p:cNvSpPr/>
          <p:nvPr/>
        </p:nvSpPr>
        <p:spPr>
          <a:xfrm>
            <a:off x="2221993" y="523557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20" name="Freeform 25220"/>
          <p:cNvSpPr/>
          <p:nvPr/>
        </p:nvSpPr>
        <p:spPr>
          <a:xfrm>
            <a:off x="2292744" y="526712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21" name="Freeform 25221"/>
          <p:cNvSpPr/>
          <p:nvPr/>
        </p:nvSpPr>
        <p:spPr>
          <a:xfrm>
            <a:off x="2358467" y="526712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22" name="Freeform 25222"/>
          <p:cNvSpPr/>
          <p:nvPr/>
        </p:nvSpPr>
        <p:spPr>
          <a:xfrm>
            <a:off x="2415960" y="525340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23" name="Freeform 25223"/>
          <p:cNvSpPr/>
          <p:nvPr/>
        </p:nvSpPr>
        <p:spPr>
          <a:xfrm>
            <a:off x="2456079" y="5267120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24" name="Freeform 25224"/>
          <p:cNvSpPr/>
          <p:nvPr/>
        </p:nvSpPr>
        <p:spPr>
          <a:xfrm>
            <a:off x="2541633" y="5234201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25" name="Freeform 25225"/>
          <p:cNvSpPr/>
          <p:nvPr/>
        </p:nvSpPr>
        <p:spPr>
          <a:xfrm>
            <a:off x="2582438" y="526712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26" name="Freeform 25226"/>
          <p:cNvSpPr/>
          <p:nvPr/>
        </p:nvSpPr>
        <p:spPr>
          <a:xfrm>
            <a:off x="2615242" y="526712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27" name="Freeform 25227"/>
          <p:cNvSpPr/>
          <p:nvPr/>
        </p:nvSpPr>
        <p:spPr>
          <a:xfrm>
            <a:off x="2685193" y="5267120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28" name="Freeform 25228"/>
          <p:cNvSpPr/>
          <p:nvPr/>
        </p:nvSpPr>
        <p:spPr>
          <a:xfrm>
            <a:off x="2819668" y="5239002"/>
            <a:ext cx="52120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29" name="Freeform 25229"/>
          <p:cNvSpPr/>
          <p:nvPr/>
        </p:nvSpPr>
        <p:spPr>
          <a:xfrm>
            <a:off x="2885733" y="5267120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30" name="Freeform 25230"/>
          <p:cNvSpPr/>
          <p:nvPr/>
        </p:nvSpPr>
        <p:spPr>
          <a:xfrm>
            <a:off x="2952827" y="526712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31" name="Freeform 25231"/>
          <p:cNvSpPr/>
          <p:nvPr/>
        </p:nvSpPr>
        <p:spPr>
          <a:xfrm>
            <a:off x="3014892" y="524243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32" name="Freeform 25232"/>
          <p:cNvSpPr/>
          <p:nvPr/>
        </p:nvSpPr>
        <p:spPr>
          <a:xfrm>
            <a:off x="3041752" y="526712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33" name="Freeform 25233"/>
          <p:cNvSpPr/>
          <p:nvPr/>
        </p:nvSpPr>
        <p:spPr>
          <a:xfrm>
            <a:off x="3142165" y="526712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34" name="Freeform 25234"/>
          <p:cNvSpPr/>
          <p:nvPr/>
        </p:nvSpPr>
        <p:spPr>
          <a:xfrm>
            <a:off x="3203658" y="526712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35" name="Freeform 25235"/>
          <p:cNvSpPr/>
          <p:nvPr/>
        </p:nvSpPr>
        <p:spPr>
          <a:xfrm>
            <a:off x="3264123" y="523557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36" name="Freeform 25236"/>
          <p:cNvSpPr/>
          <p:nvPr/>
        </p:nvSpPr>
        <p:spPr>
          <a:xfrm>
            <a:off x="3373908" y="5267120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37" name="Freeform 25237"/>
          <p:cNvSpPr/>
          <p:nvPr/>
        </p:nvSpPr>
        <p:spPr>
          <a:xfrm>
            <a:off x="3436316" y="526712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38" name="Freeform 25238"/>
          <p:cNvSpPr/>
          <p:nvPr/>
        </p:nvSpPr>
        <p:spPr>
          <a:xfrm>
            <a:off x="3469120" y="526712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39" name="Freeform 25239"/>
          <p:cNvSpPr/>
          <p:nvPr/>
        </p:nvSpPr>
        <p:spPr>
          <a:xfrm>
            <a:off x="3539643" y="526849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40" name="Freeform 25240"/>
          <p:cNvSpPr/>
          <p:nvPr/>
        </p:nvSpPr>
        <p:spPr>
          <a:xfrm>
            <a:off x="3602623" y="5267120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41" name="Freeform 25241"/>
          <p:cNvSpPr/>
          <p:nvPr/>
        </p:nvSpPr>
        <p:spPr>
          <a:xfrm>
            <a:off x="3663087" y="523557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42" name="Freeform 25242"/>
          <p:cNvSpPr/>
          <p:nvPr/>
        </p:nvSpPr>
        <p:spPr>
          <a:xfrm>
            <a:off x="3769043" y="5253404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43" name="Freeform 25243"/>
          <p:cNvSpPr/>
          <p:nvPr/>
        </p:nvSpPr>
        <p:spPr>
          <a:xfrm>
            <a:off x="3813620" y="5235573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44" name="Freeform 25244"/>
          <p:cNvSpPr/>
          <p:nvPr/>
        </p:nvSpPr>
        <p:spPr>
          <a:xfrm>
            <a:off x="3874428" y="5267120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45" name="Freeform 25245"/>
          <p:cNvSpPr/>
          <p:nvPr/>
        </p:nvSpPr>
        <p:spPr>
          <a:xfrm>
            <a:off x="3973183" y="5268491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46" name="Freeform 25246"/>
          <p:cNvSpPr/>
          <p:nvPr/>
        </p:nvSpPr>
        <p:spPr>
          <a:xfrm>
            <a:off x="4059594" y="526712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47" name="Freeform 25247"/>
          <p:cNvSpPr/>
          <p:nvPr/>
        </p:nvSpPr>
        <p:spPr>
          <a:xfrm>
            <a:off x="4130460" y="5267120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48" name="Freeform 25248"/>
          <p:cNvSpPr/>
          <p:nvPr/>
        </p:nvSpPr>
        <p:spPr>
          <a:xfrm>
            <a:off x="4169779" y="5235573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49" name="Freeform 25249"/>
          <p:cNvSpPr/>
          <p:nvPr/>
        </p:nvSpPr>
        <p:spPr>
          <a:xfrm>
            <a:off x="4191839" y="523557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50" name="Freeform 25250"/>
          <p:cNvSpPr/>
          <p:nvPr/>
        </p:nvSpPr>
        <p:spPr>
          <a:xfrm>
            <a:off x="4297966" y="5268491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51" name="Freeform 25251"/>
          <p:cNvSpPr/>
          <p:nvPr/>
        </p:nvSpPr>
        <p:spPr>
          <a:xfrm>
            <a:off x="4356717" y="5267120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52" name="Freeform 25252"/>
          <p:cNvSpPr/>
          <p:nvPr/>
        </p:nvSpPr>
        <p:spPr>
          <a:xfrm>
            <a:off x="4427240" y="5268491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53" name="Freeform 25253"/>
          <p:cNvSpPr/>
          <p:nvPr/>
        </p:nvSpPr>
        <p:spPr>
          <a:xfrm>
            <a:off x="4523195" y="5268491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54" name="Freeform 25254"/>
          <p:cNvSpPr/>
          <p:nvPr/>
        </p:nvSpPr>
        <p:spPr>
          <a:xfrm>
            <a:off x="4612349" y="5242431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55" name="Freeform 25255"/>
          <p:cNvSpPr/>
          <p:nvPr/>
        </p:nvSpPr>
        <p:spPr>
          <a:xfrm>
            <a:off x="4641495" y="5235573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56" name="Freeform 25256"/>
          <p:cNvSpPr/>
          <p:nvPr/>
        </p:nvSpPr>
        <p:spPr>
          <a:xfrm>
            <a:off x="4668927" y="5235573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57" name="Freeform 25257"/>
          <p:cNvSpPr/>
          <p:nvPr/>
        </p:nvSpPr>
        <p:spPr>
          <a:xfrm>
            <a:off x="2225430" y="5419596"/>
            <a:ext cx="5550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58" name="Freeform 25258"/>
          <p:cNvSpPr/>
          <p:nvPr/>
        </p:nvSpPr>
        <p:spPr>
          <a:xfrm>
            <a:off x="2290612" y="5419596"/>
            <a:ext cx="4427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59" name="Freeform 25259"/>
          <p:cNvSpPr/>
          <p:nvPr/>
        </p:nvSpPr>
        <p:spPr>
          <a:xfrm>
            <a:off x="2351234" y="5419596"/>
            <a:ext cx="2958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60" name="Freeform 25260"/>
          <p:cNvSpPr/>
          <p:nvPr/>
        </p:nvSpPr>
        <p:spPr>
          <a:xfrm>
            <a:off x="2381267" y="5405880"/>
            <a:ext cx="3381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61" name="Freeform 25261"/>
          <p:cNvSpPr/>
          <p:nvPr/>
        </p:nvSpPr>
        <p:spPr>
          <a:xfrm>
            <a:off x="2424537" y="5394907"/>
            <a:ext cx="1067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62" name="Freeform 25262"/>
          <p:cNvSpPr/>
          <p:nvPr/>
        </p:nvSpPr>
        <p:spPr>
          <a:xfrm>
            <a:off x="2448452" y="5419367"/>
            <a:ext cx="46606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63" name="Freeform 25263"/>
          <p:cNvSpPr/>
          <p:nvPr/>
        </p:nvSpPr>
        <p:spPr>
          <a:xfrm>
            <a:off x="2504624" y="5394907"/>
            <a:ext cx="1067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64" name="Freeform 25264"/>
          <p:cNvSpPr/>
          <p:nvPr/>
        </p:nvSpPr>
        <p:spPr>
          <a:xfrm>
            <a:off x="2531209" y="5419596"/>
            <a:ext cx="5550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65" name="Freeform 25265"/>
          <p:cNvSpPr/>
          <p:nvPr/>
        </p:nvSpPr>
        <p:spPr>
          <a:xfrm>
            <a:off x="2596391" y="5419596"/>
            <a:ext cx="4427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66" name="Freeform 25266"/>
          <p:cNvSpPr/>
          <p:nvPr/>
        </p:nvSpPr>
        <p:spPr>
          <a:xfrm>
            <a:off x="2650228" y="5405880"/>
            <a:ext cx="3381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67" name="Freeform 25267"/>
          <p:cNvSpPr/>
          <p:nvPr/>
        </p:nvSpPr>
        <p:spPr>
          <a:xfrm>
            <a:off x="2690828" y="5419596"/>
            <a:ext cx="5116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68" name="Freeform 25268"/>
          <p:cNvSpPr/>
          <p:nvPr/>
        </p:nvSpPr>
        <p:spPr>
          <a:xfrm>
            <a:off x="2781261" y="5394907"/>
            <a:ext cx="1067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69" name="Freeform 25269"/>
          <p:cNvSpPr/>
          <p:nvPr/>
        </p:nvSpPr>
        <p:spPr>
          <a:xfrm>
            <a:off x="2807289" y="5419596"/>
            <a:ext cx="4516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70" name="Freeform 25270"/>
          <p:cNvSpPr/>
          <p:nvPr/>
        </p:nvSpPr>
        <p:spPr>
          <a:xfrm>
            <a:off x="2895608" y="5394907"/>
            <a:ext cx="1067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71" name="Freeform 25271"/>
          <p:cNvSpPr/>
          <p:nvPr/>
        </p:nvSpPr>
        <p:spPr>
          <a:xfrm>
            <a:off x="2921637" y="5419596"/>
            <a:ext cx="4516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72" name="Freeform 25272"/>
          <p:cNvSpPr/>
          <p:nvPr/>
        </p:nvSpPr>
        <p:spPr>
          <a:xfrm>
            <a:off x="2977476" y="5405880"/>
            <a:ext cx="3381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73" name="Freeform 25273"/>
          <p:cNvSpPr/>
          <p:nvPr/>
        </p:nvSpPr>
        <p:spPr>
          <a:xfrm>
            <a:off x="3018076" y="5419596"/>
            <a:ext cx="5116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74" name="Freeform 25274"/>
          <p:cNvSpPr/>
          <p:nvPr/>
        </p:nvSpPr>
        <p:spPr>
          <a:xfrm>
            <a:off x="3081923" y="5419596"/>
            <a:ext cx="4516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75" name="Freeform 25275"/>
          <p:cNvSpPr/>
          <p:nvPr/>
        </p:nvSpPr>
        <p:spPr>
          <a:xfrm>
            <a:off x="3139876" y="5419596"/>
            <a:ext cx="4026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76" name="Freeform 25276"/>
          <p:cNvSpPr/>
          <p:nvPr/>
        </p:nvSpPr>
        <p:spPr>
          <a:xfrm>
            <a:off x="3191488" y="5394907"/>
            <a:ext cx="1067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77" name="Freeform 25277"/>
          <p:cNvSpPr/>
          <p:nvPr/>
        </p:nvSpPr>
        <p:spPr>
          <a:xfrm>
            <a:off x="3211621" y="5420968"/>
            <a:ext cx="50499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78" name="Freeform 25278"/>
          <p:cNvSpPr/>
          <p:nvPr/>
        </p:nvSpPr>
        <p:spPr>
          <a:xfrm>
            <a:off x="3268906" y="5419596"/>
            <a:ext cx="5116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79" name="Freeform 25279"/>
          <p:cNvSpPr/>
          <p:nvPr/>
        </p:nvSpPr>
        <p:spPr>
          <a:xfrm>
            <a:off x="3356669" y="5419367"/>
            <a:ext cx="46606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80" name="Freeform 25280"/>
          <p:cNvSpPr/>
          <p:nvPr/>
        </p:nvSpPr>
        <p:spPr>
          <a:xfrm>
            <a:off x="3410172" y="5419596"/>
            <a:ext cx="55282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81" name="Freeform 25281"/>
          <p:cNvSpPr/>
          <p:nvPr/>
        </p:nvSpPr>
        <p:spPr>
          <a:xfrm>
            <a:off x="3478135" y="5419596"/>
            <a:ext cx="4516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82" name="Freeform 25282"/>
          <p:cNvSpPr/>
          <p:nvPr/>
        </p:nvSpPr>
        <p:spPr>
          <a:xfrm>
            <a:off x="3536087" y="5419596"/>
            <a:ext cx="4026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83" name="Freeform 25283"/>
          <p:cNvSpPr/>
          <p:nvPr/>
        </p:nvSpPr>
        <p:spPr>
          <a:xfrm>
            <a:off x="3585030" y="5419596"/>
            <a:ext cx="5116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84" name="Freeform 25284"/>
          <p:cNvSpPr/>
          <p:nvPr/>
        </p:nvSpPr>
        <p:spPr>
          <a:xfrm>
            <a:off x="3649767" y="5419596"/>
            <a:ext cx="2958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85" name="Freeform 25285"/>
          <p:cNvSpPr/>
          <p:nvPr/>
        </p:nvSpPr>
        <p:spPr>
          <a:xfrm>
            <a:off x="3679800" y="5420968"/>
            <a:ext cx="50499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86" name="Freeform 25286"/>
          <p:cNvSpPr/>
          <p:nvPr/>
        </p:nvSpPr>
        <p:spPr>
          <a:xfrm>
            <a:off x="3737085" y="5419596"/>
            <a:ext cx="4427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87" name="Freeform 25287"/>
          <p:cNvSpPr/>
          <p:nvPr/>
        </p:nvSpPr>
        <p:spPr>
          <a:xfrm>
            <a:off x="3790922" y="5405880"/>
            <a:ext cx="3381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88" name="Freeform 25288"/>
          <p:cNvSpPr/>
          <p:nvPr/>
        </p:nvSpPr>
        <p:spPr>
          <a:xfrm>
            <a:off x="3831522" y="5419596"/>
            <a:ext cx="55282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89" name="Freeform 25289"/>
          <p:cNvSpPr/>
          <p:nvPr/>
        </p:nvSpPr>
        <p:spPr>
          <a:xfrm>
            <a:off x="3900375" y="5419596"/>
            <a:ext cx="2958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90" name="Freeform 25290"/>
          <p:cNvSpPr/>
          <p:nvPr/>
        </p:nvSpPr>
        <p:spPr>
          <a:xfrm>
            <a:off x="3930631" y="5420968"/>
            <a:ext cx="50388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91" name="Freeform 25291"/>
          <p:cNvSpPr/>
          <p:nvPr/>
        </p:nvSpPr>
        <p:spPr>
          <a:xfrm>
            <a:off x="4009940" y="5405880"/>
            <a:ext cx="3381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92" name="Freeform 25292"/>
          <p:cNvSpPr/>
          <p:nvPr/>
        </p:nvSpPr>
        <p:spPr>
          <a:xfrm>
            <a:off x="4053543" y="5419596"/>
            <a:ext cx="29587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93" name="Freeform 25293"/>
          <p:cNvSpPr/>
          <p:nvPr/>
        </p:nvSpPr>
        <p:spPr>
          <a:xfrm>
            <a:off x="4087358" y="5419596"/>
            <a:ext cx="44270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94" name="Freeform 25294"/>
          <p:cNvSpPr/>
          <p:nvPr/>
        </p:nvSpPr>
        <p:spPr>
          <a:xfrm>
            <a:off x="4147646" y="5394907"/>
            <a:ext cx="1067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95" name="Freeform 25295"/>
          <p:cNvSpPr/>
          <p:nvPr/>
        </p:nvSpPr>
        <p:spPr>
          <a:xfrm>
            <a:off x="4173675" y="5419596"/>
            <a:ext cx="4516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96" name="Freeform 25296"/>
          <p:cNvSpPr/>
          <p:nvPr/>
        </p:nvSpPr>
        <p:spPr>
          <a:xfrm>
            <a:off x="4235965" y="5394907"/>
            <a:ext cx="1067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97" name="Freeform 25297"/>
          <p:cNvSpPr/>
          <p:nvPr/>
        </p:nvSpPr>
        <p:spPr>
          <a:xfrm>
            <a:off x="4261994" y="5419596"/>
            <a:ext cx="4516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98" name="Freeform 25298"/>
          <p:cNvSpPr/>
          <p:nvPr/>
        </p:nvSpPr>
        <p:spPr>
          <a:xfrm>
            <a:off x="4321614" y="5419596"/>
            <a:ext cx="54170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99" name="Freeform 25299"/>
          <p:cNvSpPr/>
          <p:nvPr/>
        </p:nvSpPr>
        <p:spPr>
          <a:xfrm>
            <a:off x="4418165" y="5394907"/>
            <a:ext cx="10678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00" name="Freeform 25300"/>
          <p:cNvSpPr/>
          <p:nvPr/>
        </p:nvSpPr>
        <p:spPr>
          <a:xfrm>
            <a:off x="4444193" y="5419596"/>
            <a:ext cx="45160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01" name="Freeform 25301"/>
          <p:cNvSpPr/>
          <p:nvPr/>
        </p:nvSpPr>
        <p:spPr>
          <a:xfrm>
            <a:off x="4526060" y="5405880"/>
            <a:ext cx="33814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02" name="Freeform 25302"/>
          <p:cNvSpPr/>
          <p:nvPr/>
        </p:nvSpPr>
        <p:spPr>
          <a:xfrm>
            <a:off x="4569330" y="5388049"/>
            <a:ext cx="4460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03" name="Freeform 25303"/>
          <p:cNvSpPr/>
          <p:nvPr/>
        </p:nvSpPr>
        <p:spPr>
          <a:xfrm>
            <a:off x="4628395" y="5419596"/>
            <a:ext cx="51167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04" name="Freeform 25304"/>
          <p:cNvSpPr/>
          <p:nvPr/>
        </p:nvSpPr>
        <p:spPr>
          <a:xfrm>
            <a:off x="2228336" y="5545936"/>
            <a:ext cx="53896" cy="80924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05" name="Freeform 25305"/>
          <p:cNvSpPr/>
          <p:nvPr/>
        </p:nvSpPr>
        <p:spPr>
          <a:xfrm>
            <a:off x="2297583" y="5571996"/>
            <a:ext cx="3024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06" name="Freeform 25306"/>
          <p:cNvSpPr/>
          <p:nvPr/>
        </p:nvSpPr>
        <p:spPr>
          <a:xfrm>
            <a:off x="2334992" y="5547307"/>
            <a:ext cx="10915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07" name="Freeform 25307"/>
          <p:cNvSpPr/>
          <p:nvPr/>
        </p:nvSpPr>
        <p:spPr>
          <a:xfrm>
            <a:off x="2355687" y="5558280"/>
            <a:ext cx="3456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08" name="Freeform 25308"/>
          <p:cNvSpPr/>
          <p:nvPr/>
        </p:nvSpPr>
        <p:spPr>
          <a:xfrm>
            <a:off x="2400032" y="5547307"/>
            <a:ext cx="10915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09" name="Freeform 25309"/>
          <p:cNvSpPr/>
          <p:nvPr/>
        </p:nvSpPr>
        <p:spPr>
          <a:xfrm>
            <a:off x="2422887" y="5571996"/>
            <a:ext cx="41161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10" name="Freeform 25310"/>
          <p:cNvSpPr/>
          <p:nvPr/>
        </p:nvSpPr>
        <p:spPr>
          <a:xfrm>
            <a:off x="2475760" y="5540449"/>
            <a:ext cx="45595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11" name="Freeform 25311"/>
          <p:cNvSpPr/>
          <p:nvPr/>
        </p:nvSpPr>
        <p:spPr>
          <a:xfrm>
            <a:off x="2561380" y="5571996"/>
            <a:ext cx="41161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12" name="Freeform 25312"/>
          <p:cNvSpPr/>
          <p:nvPr/>
        </p:nvSpPr>
        <p:spPr>
          <a:xfrm>
            <a:off x="2607658" y="5558280"/>
            <a:ext cx="3456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13" name="Freeform 25313"/>
          <p:cNvSpPr/>
          <p:nvPr/>
        </p:nvSpPr>
        <p:spPr>
          <a:xfrm>
            <a:off x="2645636" y="5573368"/>
            <a:ext cx="51508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14" name="Freeform 25314"/>
          <p:cNvSpPr/>
          <p:nvPr/>
        </p:nvSpPr>
        <p:spPr>
          <a:xfrm>
            <a:off x="2708515" y="5540449"/>
            <a:ext cx="7504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15" name="Freeform 25315"/>
          <p:cNvSpPr/>
          <p:nvPr/>
        </p:nvSpPr>
        <p:spPr>
          <a:xfrm>
            <a:off x="2731370" y="5571996"/>
            <a:ext cx="5230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16" name="Freeform 25316"/>
          <p:cNvSpPr/>
          <p:nvPr/>
        </p:nvSpPr>
        <p:spPr>
          <a:xfrm>
            <a:off x="2796524" y="5616001"/>
            <a:ext cx="16828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17" name="Freeform 25317"/>
          <p:cNvSpPr/>
          <p:nvPr/>
        </p:nvSpPr>
        <p:spPr>
          <a:xfrm>
            <a:off x="2853035" y="5571996"/>
            <a:ext cx="5230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18" name="Freeform 25318"/>
          <p:cNvSpPr/>
          <p:nvPr/>
        </p:nvSpPr>
        <p:spPr>
          <a:xfrm>
            <a:off x="2910798" y="5573368"/>
            <a:ext cx="54806" cy="53492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19" name="Freeform 25319"/>
          <p:cNvSpPr/>
          <p:nvPr/>
        </p:nvSpPr>
        <p:spPr>
          <a:xfrm>
            <a:off x="2973791" y="5571996"/>
            <a:ext cx="5673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20" name="Freeform 25320"/>
          <p:cNvSpPr/>
          <p:nvPr/>
        </p:nvSpPr>
        <p:spPr>
          <a:xfrm>
            <a:off x="3044970" y="5540449"/>
            <a:ext cx="7504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21" name="Freeform 25321"/>
          <p:cNvSpPr/>
          <p:nvPr/>
        </p:nvSpPr>
        <p:spPr>
          <a:xfrm>
            <a:off x="3067825" y="5571996"/>
            <a:ext cx="5651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22" name="Freeform 25322"/>
          <p:cNvSpPr/>
          <p:nvPr/>
        </p:nvSpPr>
        <p:spPr>
          <a:xfrm>
            <a:off x="3138323" y="5571996"/>
            <a:ext cx="3024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23" name="Freeform 25323"/>
          <p:cNvSpPr/>
          <p:nvPr/>
        </p:nvSpPr>
        <p:spPr>
          <a:xfrm>
            <a:off x="3170945" y="5571996"/>
            <a:ext cx="5230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24" name="Freeform 25324"/>
          <p:cNvSpPr/>
          <p:nvPr/>
        </p:nvSpPr>
        <p:spPr>
          <a:xfrm>
            <a:off x="3257134" y="5539078"/>
            <a:ext cx="51281" cy="87782"/>
          </a:xfrm>
          <a:custGeom>
            <a:avLst/>
            <a:gdLst/>
            <a:ahLst/>
            <a:cxnLst/>
            <a:rect l="0" t="0" r="0" b="0"/>
            <a:pathLst>
              <a:path w="57277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  <a:moveTo>
                  <a:pt x="5537200" y="3810000"/>
                </a:moveTo>
                <a:lnTo>
                  <a:pt x="4699000" y="3810000"/>
                </a:lnTo>
                <a:lnTo>
                  <a:pt x="4699000" y="9753600"/>
                </a:lnTo>
                <a:lnTo>
                  <a:pt x="5537200" y="9753600"/>
                </a:lnTo>
                <a:close/>
                <a:moveTo>
                  <a:pt x="5727700" y="1524000"/>
                </a:moveTo>
                <a:cubicBezTo>
                  <a:pt x="5727700" y="1168400"/>
                  <a:pt x="5422900" y="914400"/>
                  <a:pt x="5118100" y="914400"/>
                </a:cubicBezTo>
                <a:cubicBezTo>
                  <a:pt x="4813300" y="914400"/>
                  <a:pt x="4508500" y="1168400"/>
                  <a:pt x="4508500" y="1524000"/>
                </a:cubicBezTo>
                <a:cubicBezTo>
                  <a:pt x="4508500" y="1879600"/>
                  <a:pt x="4813300" y="2133600"/>
                  <a:pt x="5118100" y="2133600"/>
                </a:cubicBezTo>
                <a:cubicBezTo>
                  <a:pt x="5422900" y="2133600"/>
                  <a:pt x="5727700" y="1879600"/>
                  <a:pt x="5727700" y="1524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25" name="Freeform 25325"/>
          <p:cNvSpPr/>
          <p:nvPr/>
        </p:nvSpPr>
        <p:spPr>
          <a:xfrm>
            <a:off x="3324220" y="5571996"/>
            <a:ext cx="4616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26" name="Freeform 25326"/>
          <p:cNvSpPr/>
          <p:nvPr/>
        </p:nvSpPr>
        <p:spPr>
          <a:xfrm>
            <a:off x="3385280" y="5571996"/>
            <a:ext cx="5230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27" name="Freeform 25327"/>
          <p:cNvSpPr/>
          <p:nvPr/>
        </p:nvSpPr>
        <p:spPr>
          <a:xfrm>
            <a:off x="3475335" y="5571996"/>
            <a:ext cx="4525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28" name="Freeform 25328"/>
          <p:cNvSpPr/>
          <p:nvPr/>
        </p:nvSpPr>
        <p:spPr>
          <a:xfrm>
            <a:off x="3537418" y="5571996"/>
            <a:ext cx="3024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29" name="Freeform 25329"/>
          <p:cNvSpPr/>
          <p:nvPr/>
        </p:nvSpPr>
        <p:spPr>
          <a:xfrm>
            <a:off x="3568233" y="5558280"/>
            <a:ext cx="34566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30" name="Freeform 25330"/>
          <p:cNvSpPr/>
          <p:nvPr/>
        </p:nvSpPr>
        <p:spPr>
          <a:xfrm>
            <a:off x="3608143" y="5571996"/>
            <a:ext cx="41161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31" name="Freeform 25331"/>
          <p:cNvSpPr/>
          <p:nvPr/>
        </p:nvSpPr>
        <p:spPr>
          <a:xfrm>
            <a:off x="3685122" y="5571996"/>
            <a:ext cx="4525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32" name="Freeform 25332"/>
          <p:cNvSpPr/>
          <p:nvPr/>
        </p:nvSpPr>
        <p:spPr>
          <a:xfrm>
            <a:off x="3746295" y="5571996"/>
            <a:ext cx="4616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33" name="Freeform 25333"/>
          <p:cNvSpPr/>
          <p:nvPr/>
        </p:nvSpPr>
        <p:spPr>
          <a:xfrm>
            <a:off x="3806446" y="5540449"/>
            <a:ext cx="5673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34" name="Freeform 25334"/>
          <p:cNvSpPr/>
          <p:nvPr/>
        </p:nvSpPr>
        <p:spPr>
          <a:xfrm>
            <a:off x="3906393" y="5571996"/>
            <a:ext cx="56739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35" name="Freeform 25335"/>
          <p:cNvSpPr/>
          <p:nvPr/>
        </p:nvSpPr>
        <p:spPr>
          <a:xfrm>
            <a:off x="3973138" y="5571996"/>
            <a:ext cx="5230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36" name="Freeform 25336"/>
          <p:cNvSpPr/>
          <p:nvPr/>
        </p:nvSpPr>
        <p:spPr>
          <a:xfrm>
            <a:off x="4039429" y="5571996"/>
            <a:ext cx="3024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37" name="Freeform 25337"/>
          <p:cNvSpPr/>
          <p:nvPr/>
        </p:nvSpPr>
        <p:spPr>
          <a:xfrm>
            <a:off x="4070243" y="5539078"/>
            <a:ext cx="35589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38" name="Freeform 25338"/>
          <p:cNvSpPr/>
          <p:nvPr/>
        </p:nvSpPr>
        <p:spPr>
          <a:xfrm>
            <a:off x="4107766" y="5571996"/>
            <a:ext cx="56511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39" name="Freeform 25339"/>
          <p:cNvSpPr/>
          <p:nvPr/>
        </p:nvSpPr>
        <p:spPr>
          <a:xfrm>
            <a:off x="4178263" y="5571996"/>
            <a:ext cx="30245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40" name="Freeform 25340"/>
          <p:cNvSpPr/>
          <p:nvPr/>
        </p:nvSpPr>
        <p:spPr>
          <a:xfrm>
            <a:off x="4217128" y="5571996"/>
            <a:ext cx="79935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41" name="Freeform 25341"/>
          <p:cNvSpPr/>
          <p:nvPr/>
        </p:nvSpPr>
        <p:spPr>
          <a:xfrm>
            <a:off x="4311845" y="5571996"/>
            <a:ext cx="4525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42" name="Freeform 25342"/>
          <p:cNvSpPr/>
          <p:nvPr/>
        </p:nvSpPr>
        <p:spPr>
          <a:xfrm>
            <a:off x="4373018" y="5571996"/>
            <a:ext cx="46164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43" name="Freeform 25343"/>
          <p:cNvSpPr/>
          <p:nvPr/>
        </p:nvSpPr>
        <p:spPr>
          <a:xfrm>
            <a:off x="4434078" y="5571767"/>
            <a:ext cx="47642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44" name="Freeform 25344"/>
          <p:cNvSpPr/>
          <p:nvPr/>
        </p:nvSpPr>
        <p:spPr>
          <a:xfrm>
            <a:off x="4488884" y="5571996"/>
            <a:ext cx="52304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45" name="Freeform 25345"/>
          <p:cNvSpPr/>
          <p:nvPr/>
        </p:nvSpPr>
        <p:spPr>
          <a:xfrm>
            <a:off x="4578939" y="5571996"/>
            <a:ext cx="45254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46" name="Freeform 25346"/>
          <p:cNvSpPr/>
          <p:nvPr/>
        </p:nvSpPr>
        <p:spPr>
          <a:xfrm>
            <a:off x="4642387" y="5540449"/>
            <a:ext cx="7504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47" name="Freeform 25347"/>
          <p:cNvSpPr/>
          <p:nvPr/>
        </p:nvSpPr>
        <p:spPr>
          <a:xfrm>
            <a:off x="4669676" y="5540449"/>
            <a:ext cx="7504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48" name="Freeform 25348"/>
          <p:cNvSpPr/>
          <p:nvPr/>
        </p:nvSpPr>
        <p:spPr>
          <a:xfrm>
            <a:off x="2222836" y="5724396"/>
            <a:ext cx="5607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49" name="Freeform 25349"/>
          <p:cNvSpPr/>
          <p:nvPr/>
        </p:nvSpPr>
        <p:spPr>
          <a:xfrm>
            <a:off x="2285907" y="5725768"/>
            <a:ext cx="51223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50" name="Freeform 25350"/>
          <p:cNvSpPr/>
          <p:nvPr/>
        </p:nvSpPr>
        <p:spPr>
          <a:xfrm>
            <a:off x="2344125" y="5724396"/>
            <a:ext cx="5190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51" name="Freeform 25351"/>
          <p:cNvSpPr/>
          <p:nvPr/>
        </p:nvSpPr>
        <p:spPr>
          <a:xfrm>
            <a:off x="2409903" y="5724396"/>
            <a:ext cx="3001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52" name="Freeform 25352"/>
          <p:cNvSpPr/>
          <p:nvPr/>
        </p:nvSpPr>
        <p:spPr>
          <a:xfrm>
            <a:off x="2476246" y="5698336"/>
            <a:ext cx="50884" cy="80924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53" name="Freeform 25353"/>
          <p:cNvSpPr/>
          <p:nvPr/>
        </p:nvSpPr>
        <p:spPr>
          <a:xfrm>
            <a:off x="2540444" y="5725768"/>
            <a:ext cx="4580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54" name="Freeform 25354"/>
          <p:cNvSpPr/>
          <p:nvPr/>
        </p:nvSpPr>
        <p:spPr>
          <a:xfrm>
            <a:off x="2603514" y="5724396"/>
            <a:ext cx="3001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55" name="Freeform 25355"/>
          <p:cNvSpPr/>
          <p:nvPr/>
        </p:nvSpPr>
        <p:spPr>
          <a:xfrm>
            <a:off x="2635850" y="5724396"/>
            <a:ext cx="5607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56" name="Freeform 25356"/>
          <p:cNvSpPr/>
          <p:nvPr/>
        </p:nvSpPr>
        <p:spPr>
          <a:xfrm>
            <a:off x="2705464" y="5724396"/>
            <a:ext cx="5630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57" name="Freeform 25357"/>
          <p:cNvSpPr/>
          <p:nvPr/>
        </p:nvSpPr>
        <p:spPr>
          <a:xfrm>
            <a:off x="2771694" y="5724396"/>
            <a:ext cx="5190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58" name="Freeform 25358"/>
          <p:cNvSpPr/>
          <p:nvPr/>
        </p:nvSpPr>
        <p:spPr>
          <a:xfrm>
            <a:off x="2836344" y="5768401"/>
            <a:ext cx="16698" cy="26860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59" name="Freeform 25359"/>
          <p:cNvSpPr/>
          <p:nvPr/>
        </p:nvSpPr>
        <p:spPr>
          <a:xfrm>
            <a:off x="2892305" y="5724396"/>
            <a:ext cx="4490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60" name="Freeform 25360"/>
          <p:cNvSpPr/>
          <p:nvPr/>
        </p:nvSpPr>
        <p:spPr>
          <a:xfrm>
            <a:off x="2953006" y="5724396"/>
            <a:ext cx="4580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61" name="Freeform 25361"/>
          <p:cNvSpPr/>
          <p:nvPr/>
        </p:nvSpPr>
        <p:spPr>
          <a:xfrm>
            <a:off x="3012692" y="5692849"/>
            <a:ext cx="5630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62" name="Freeform 25362"/>
          <p:cNvSpPr/>
          <p:nvPr/>
        </p:nvSpPr>
        <p:spPr>
          <a:xfrm>
            <a:off x="3107353" y="5724396"/>
            <a:ext cx="40843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63" name="Freeform 25363"/>
          <p:cNvSpPr/>
          <p:nvPr/>
        </p:nvSpPr>
        <p:spPr>
          <a:xfrm>
            <a:off x="3153274" y="5710680"/>
            <a:ext cx="34299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64" name="Freeform 25364"/>
          <p:cNvSpPr/>
          <p:nvPr/>
        </p:nvSpPr>
        <p:spPr>
          <a:xfrm>
            <a:off x="3197276" y="5725768"/>
            <a:ext cx="4580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65" name="Freeform 25365"/>
          <p:cNvSpPr/>
          <p:nvPr/>
        </p:nvSpPr>
        <p:spPr>
          <a:xfrm>
            <a:off x="3256398" y="5692849"/>
            <a:ext cx="5630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66" name="Freeform 25366"/>
          <p:cNvSpPr/>
          <p:nvPr/>
        </p:nvSpPr>
        <p:spPr>
          <a:xfrm>
            <a:off x="3322627" y="5725768"/>
            <a:ext cx="51110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67" name="Freeform 25367"/>
          <p:cNvSpPr/>
          <p:nvPr/>
        </p:nvSpPr>
        <p:spPr>
          <a:xfrm>
            <a:off x="3407134" y="5724396"/>
            <a:ext cx="4490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68" name="Freeform 25368"/>
          <p:cNvSpPr/>
          <p:nvPr/>
        </p:nvSpPr>
        <p:spPr>
          <a:xfrm>
            <a:off x="3467835" y="5724396"/>
            <a:ext cx="45807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69" name="Freeform 25369"/>
          <p:cNvSpPr/>
          <p:nvPr/>
        </p:nvSpPr>
        <p:spPr>
          <a:xfrm>
            <a:off x="3527520" y="5692849"/>
            <a:ext cx="5630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70" name="Freeform 25370"/>
          <p:cNvSpPr/>
          <p:nvPr/>
        </p:nvSpPr>
        <p:spPr>
          <a:xfrm>
            <a:off x="3626582" y="5724396"/>
            <a:ext cx="5630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71" name="Freeform 25371"/>
          <p:cNvSpPr/>
          <p:nvPr/>
        </p:nvSpPr>
        <p:spPr>
          <a:xfrm>
            <a:off x="3692812" y="5724396"/>
            <a:ext cx="5190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72" name="Freeform 25372"/>
          <p:cNvSpPr/>
          <p:nvPr/>
        </p:nvSpPr>
        <p:spPr>
          <a:xfrm>
            <a:off x="3758590" y="5724396"/>
            <a:ext cx="3001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73" name="Freeform 25373"/>
          <p:cNvSpPr/>
          <p:nvPr/>
        </p:nvSpPr>
        <p:spPr>
          <a:xfrm>
            <a:off x="3789166" y="5691478"/>
            <a:ext cx="35314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74" name="Freeform 25374"/>
          <p:cNvSpPr/>
          <p:nvPr/>
        </p:nvSpPr>
        <p:spPr>
          <a:xfrm>
            <a:off x="3826399" y="5724396"/>
            <a:ext cx="56074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75" name="Freeform 25375"/>
          <p:cNvSpPr/>
          <p:nvPr/>
        </p:nvSpPr>
        <p:spPr>
          <a:xfrm>
            <a:off x="3896351" y="5724396"/>
            <a:ext cx="3001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76" name="Freeform 25376"/>
          <p:cNvSpPr/>
          <p:nvPr/>
        </p:nvSpPr>
        <p:spPr>
          <a:xfrm>
            <a:off x="3934893" y="5724396"/>
            <a:ext cx="79317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77" name="Freeform 25377"/>
          <p:cNvSpPr/>
          <p:nvPr/>
        </p:nvSpPr>
        <p:spPr>
          <a:xfrm>
            <a:off x="4055618" y="5696278"/>
            <a:ext cx="51449" cy="85039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78" name="Freeform 25378"/>
          <p:cNvSpPr/>
          <p:nvPr/>
        </p:nvSpPr>
        <p:spPr>
          <a:xfrm>
            <a:off x="4120832" y="5692849"/>
            <a:ext cx="45243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79" name="Freeform 25379"/>
          <p:cNvSpPr/>
          <p:nvPr/>
        </p:nvSpPr>
        <p:spPr>
          <a:xfrm>
            <a:off x="4180855" y="5724396"/>
            <a:ext cx="4490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80" name="Freeform 25380"/>
          <p:cNvSpPr/>
          <p:nvPr/>
        </p:nvSpPr>
        <p:spPr>
          <a:xfrm>
            <a:off x="4242120" y="5692849"/>
            <a:ext cx="46371" cy="86410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81" name="Freeform 25381"/>
          <p:cNvSpPr/>
          <p:nvPr/>
        </p:nvSpPr>
        <p:spPr>
          <a:xfrm>
            <a:off x="4293795" y="5724396"/>
            <a:ext cx="5190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82" name="Freeform 25382"/>
          <p:cNvSpPr/>
          <p:nvPr/>
        </p:nvSpPr>
        <p:spPr>
          <a:xfrm>
            <a:off x="4354834" y="5724396"/>
            <a:ext cx="40843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83" name="Freeform 25383"/>
          <p:cNvSpPr/>
          <p:nvPr/>
        </p:nvSpPr>
        <p:spPr>
          <a:xfrm>
            <a:off x="4407299" y="5724396"/>
            <a:ext cx="56300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84" name="Freeform 25384"/>
          <p:cNvSpPr/>
          <p:nvPr/>
        </p:nvSpPr>
        <p:spPr>
          <a:xfrm>
            <a:off x="4473528" y="5724396"/>
            <a:ext cx="5190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85" name="Freeform 25385"/>
          <p:cNvSpPr/>
          <p:nvPr/>
        </p:nvSpPr>
        <p:spPr>
          <a:xfrm>
            <a:off x="4536260" y="5724396"/>
            <a:ext cx="44905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86" name="Freeform 25386"/>
          <p:cNvSpPr/>
          <p:nvPr/>
        </p:nvSpPr>
        <p:spPr>
          <a:xfrm>
            <a:off x="4597863" y="5724396"/>
            <a:ext cx="30011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87" name="Freeform 25387"/>
          <p:cNvSpPr/>
          <p:nvPr/>
        </p:nvSpPr>
        <p:spPr>
          <a:xfrm>
            <a:off x="4630210" y="5724396"/>
            <a:ext cx="51900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88" name="Freeform 25388"/>
          <p:cNvSpPr/>
          <p:nvPr/>
        </p:nvSpPr>
        <p:spPr>
          <a:xfrm>
            <a:off x="2219021" y="5878168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89" name="Freeform 25389"/>
          <p:cNvSpPr/>
          <p:nvPr/>
        </p:nvSpPr>
        <p:spPr>
          <a:xfrm>
            <a:off x="2308175" y="585210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90" name="Freeform 25390"/>
          <p:cNvSpPr/>
          <p:nvPr/>
        </p:nvSpPr>
        <p:spPr>
          <a:xfrm>
            <a:off x="2328978" y="586308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91" name="Freeform 25391"/>
          <p:cNvSpPr/>
          <p:nvPr/>
        </p:nvSpPr>
        <p:spPr>
          <a:xfrm>
            <a:off x="2373554" y="5845249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92" name="Freeform 25392"/>
          <p:cNvSpPr/>
          <p:nvPr/>
        </p:nvSpPr>
        <p:spPr>
          <a:xfrm>
            <a:off x="2469224" y="587679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93" name="Freeform 25393"/>
          <p:cNvSpPr/>
          <p:nvPr/>
        </p:nvSpPr>
        <p:spPr>
          <a:xfrm>
            <a:off x="2502028" y="58767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94" name="Freeform 25394"/>
          <p:cNvSpPr/>
          <p:nvPr/>
        </p:nvSpPr>
        <p:spPr>
          <a:xfrm>
            <a:off x="2567750" y="587679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95" name="Freeform 25395"/>
          <p:cNvSpPr/>
          <p:nvPr/>
        </p:nvSpPr>
        <p:spPr>
          <a:xfrm>
            <a:off x="2629129" y="5876796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96" name="Freeform 25396"/>
          <p:cNvSpPr/>
          <p:nvPr/>
        </p:nvSpPr>
        <p:spPr>
          <a:xfrm>
            <a:off x="2693023" y="5878168"/>
            <a:ext cx="79324" cy="53492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97" name="Freeform 25397"/>
          <p:cNvSpPr/>
          <p:nvPr/>
        </p:nvSpPr>
        <p:spPr>
          <a:xfrm>
            <a:off x="2781606" y="587679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98" name="Freeform 25398"/>
          <p:cNvSpPr/>
          <p:nvPr/>
        </p:nvSpPr>
        <p:spPr>
          <a:xfrm>
            <a:off x="2842985" y="58767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99" name="Freeform 25399"/>
          <p:cNvSpPr/>
          <p:nvPr/>
        </p:nvSpPr>
        <p:spPr>
          <a:xfrm>
            <a:off x="2905621" y="584524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00" name="Freeform 25400"/>
          <p:cNvSpPr/>
          <p:nvPr/>
        </p:nvSpPr>
        <p:spPr>
          <a:xfrm>
            <a:off x="3008148" y="587679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01" name="Freeform 25401"/>
          <p:cNvSpPr/>
          <p:nvPr/>
        </p:nvSpPr>
        <p:spPr>
          <a:xfrm>
            <a:off x="3069642" y="587679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02" name="Freeform 25402"/>
          <p:cNvSpPr/>
          <p:nvPr/>
        </p:nvSpPr>
        <p:spPr>
          <a:xfrm>
            <a:off x="3130106" y="584524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03" name="Freeform 25403"/>
          <p:cNvSpPr/>
          <p:nvPr/>
        </p:nvSpPr>
        <p:spPr>
          <a:xfrm>
            <a:off x="3232633" y="58767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04" name="Freeform 25404"/>
          <p:cNvSpPr/>
          <p:nvPr/>
        </p:nvSpPr>
        <p:spPr>
          <a:xfrm>
            <a:off x="3290698" y="5878168"/>
            <a:ext cx="55092" cy="53492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05" name="Freeform 25405"/>
          <p:cNvSpPr/>
          <p:nvPr/>
        </p:nvSpPr>
        <p:spPr>
          <a:xfrm>
            <a:off x="3354020" y="587679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06" name="Freeform 25406"/>
          <p:cNvSpPr/>
          <p:nvPr/>
        </p:nvSpPr>
        <p:spPr>
          <a:xfrm>
            <a:off x="3421114" y="58767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07" name="Freeform 25407"/>
          <p:cNvSpPr/>
          <p:nvPr/>
        </p:nvSpPr>
        <p:spPr>
          <a:xfrm>
            <a:off x="3487751" y="5876796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08" name="Freeform 25408"/>
          <p:cNvSpPr/>
          <p:nvPr/>
        </p:nvSpPr>
        <p:spPr>
          <a:xfrm>
            <a:off x="3525356" y="5852107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09" name="Freeform 25409"/>
          <p:cNvSpPr/>
          <p:nvPr/>
        </p:nvSpPr>
        <p:spPr>
          <a:xfrm>
            <a:off x="3550044" y="58767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10" name="Freeform 25410"/>
          <p:cNvSpPr/>
          <p:nvPr/>
        </p:nvSpPr>
        <p:spPr>
          <a:xfrm>
            <a:off x="3615767" y="5876796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11" name="Freeform 25411"/>
          <p:cNvSpPr/>
          <p:nvPr/>
        </p:nvSpPr>
        <p:spPr>
          <a:xfrm>
            <a:off x="3677146" y="5876567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12" name="Freeform 25412"/>
          <p:cNvSpPr/>
          <p:nvPr/>
        </p:nvSpPr>
        <p:spPr>
          <a:xfrm>
            <a:off x="3732239" y="5876796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13" name="Freeform 25413"/>
          <p:cNvSpPr/>
          <p:nvPr/>
        </p:nvSpPr>
        <p:spPr>
          <a:xfrm>
            <a:off x="3794875" y="5845249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14" name="Freeform 25414"/>
          <p:cNvSpPr/>
          <p:nvPr/>
        </p:nvSpPr>
        <p:spPr>
          <a:xfrm>
            <a:off x="3893516" y="5843878"/>
            <a:ext cx="35775" cy="87782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15" name="Freeform 25415"/>
          <p:cNvSpPr/>
          <p:nvPr/>
        </p:nvSpPr>
        <p:spPr>
          <a:xfrm>
            <a:off x="3931235" y="5876796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16" name="Freeform 25416"/>
          <p:cNvSpPr/>
          <p:nvPr/>
        </p:nvSpPr>
        <p:spPr>
          <a:xfrm>
            <a:off x="3990557" y="5876567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17" name="Freeform 25417"/>
          <p:cNvSpPr/>
          <p:nvPr/>
        </p:nvSpPr>
        <p:spPr>
          <a:xfrm>
            <a:off x="4048393" y="5878168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18" name="Freeform 25418"/>
          <p:cNvSpPr/>
          <p:nvPr/>
        </p:nvSpPr>
        <p:spPr>
          <a:xfrm>
            <a:off x="4113658" y="5845249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19" name="Freeform 25419"/>
          <p:cNvSpPr/>
          <p:nvPr/>
        </p:nvSpPr>
        <p:spPr>
          <a:xfrm>
            <a:off x="4132746" y="5863080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20" name="Freeform 25420"/>
          <p:cNvSpPr/>
          <p:nvPr/>
        </p:nvSpPr>
        <p:spPr>
          <a:xfrm>
            <a:off x="4170922" y="5878168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21" name="Freeform 25421"/>
          <p:cNvSpPr/>
          <p:nvPr/>
        </p:nvSpPr>
        <p:spPr>
          <a:xfrm>
            <a:off x="4223363" y="5920001"/>
            <a:ext cx="12344" cy="12344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22" name="Rectangle 25422"/>
          <p:cNvSpPr/>
          <p:nvPr/>
        </p:nvSpPr>
        <p:spPr>
          <a:xfrm>
            <a:off x="4686300" y="7390832"/>
            <a:ext cx="112979" cy="147278"/>
          </a:xfrm>
          <a:prstGeom prst="rect">
            <a:avLst/>
          </a:prstGeom>
        </p:spPr>
      </p:sp>
      <p:sp>
        <p:nvSpPr>
          <p:cNvPr id="25423" name="Freeform 25423"/>
          <p:cNvSpPr/>
          <p:nvPr/>
        </p:nvSpPr>
        <p:spPr>
          <a:xfrm>
            <a:off x="4690160" y="7436917"/>
            <a:ext cx="48768" cy="71932"/>
          </a:xfrm>
          <a:custGeom>
            <a:avLst/>
            <a:gdLst/>
            <a:ahLst/>
            <a:cxnLst/>
            <a:rect l="0" t="0" r="0" b="0"/>
            <a:pathLst>
              <a:path w="6096000" h="8991600">
                <a:moveTo>
                  <a:pt x="4800600" y="0"/>
                </a:moveTo>
                <a:lnTo>
                  <a:pt x="3632200" y="0"/>
                </a:lnTo>
                <a:lnTo>
                  <a:pt x="0" y="5816600"/>
                </a:lnTo>
                <a:lnTo>
                  <a:pt x="0" y="6858000"/>
                </a:lnTo>
                <a:lnTo>
                  <a:pt x="3886200" y="6858000"/>
                </a:lnTo>
                <a:lnTo>
                  <a:pt x="3886200" y="8991600"/>
                </a:lnTo>
                <a:lnTo>
                  <a:pt x="4800600" y="8991600"/>
                </a:lnTo>
                <a:lnTo>
                  <a:pt x="4800600" y="6858000"/>
                </a:lnTo>
                <a:lnTo>
                  <a:pt x="6096000" y="6858000"/>
                </a:lnTo>
                <a:lnTo>
                  <a:pt x="6096000" y="6019800"/>
                </a:lnTo>
                <a:lnTo>
                  <a:pt x="4800600" y="6019800"/>
                </a:lnTo>
                <a:close/>
                <a:moveTo>
                  <a:pt x="3886200" y="6019800"/>
                </a:moveTo>
                <a:lnTo>
                  <a:pt x="762000" y="6019800"/>
                </a:lnTo>
                <a:lnTo>
                  <a:pt x="3860800" y="914400"/>
                </a:lnTo>
                <a:lnTo>
                  <a:pt x="3886200" y="914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24" name="Freeform 25424"/>
          <p:cNvSpPr/>
          <p:nvPr/>
        </p:nvSpPr>
        <p:spPr>
          <a:xfrm>
            <a:off x="4753355" y="7436917"/>
            <a:ext cx="24790" cy="71932"/>
          </a:xfrm>
          <a:custGeom>
            <a:avLst/>
            <a:gdLst/>
            <a:ahLst/>
            <a:cxnLst/>
            <a:rect l="0" t="0" r="0" b="0"/>
            <a:pathLst>
              <a:path w="3098800" h="8991600">
                <a:moveTo>
                  <a:pt x="3098800" y="0"/>
                </a:moveTo>
                <a:lnTo>
                  <a:pt x="2286000" y="0"/>
                </a:lnTo>
                <a:lnTo>
                  <a:pt x="0" y="1879600"/>
                </a:lnTo>
                <a:lnTo>
                  <a:pt x="571500" y="2565400"/>
                </a:lnTo>
                <a:lnTo>
                  <a:pt x="2184400" y="1143000"/>
                </a:lnTo>
                <a:lnTo>
                  <a:pt x="2184400" y="8991600"/>
                </a:lnTo>
                <a:lnTo>
                  <a:pt x="30988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425" name="Picture 25425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3919" y="-14287"/>
            <a:ext cx="2371027" cy="7800975"/>
          </a:xfrm>
          <a:prstGeom prst="rect">
            <a:avLst/>
          </a:prstGeom>
          <a:noFill/>
        </p:spPr>
      </p:pic>
      <p:sp>
        <p:nvSpPr>
          <p:cNvPr id="25426" name="Freeform 25426"/>
          <p:cNvSpPr/>
          <p:nvPr/>
        </p:nvSpPr>
        <p:spPr>
          <a:xfrm>
            <a:off x="0" y="457200"/>
            <a:ext cx="2217420" cy="571500"/>
          </a:xfrm>
          <a:custGeom>
            <a:avLst/>
            <a:gdLst/>
            <a:ahLst/>
            <a:cxnLst/>
            <a:rect l="0" t="0" r="0" b="0"/>
            <a:pathLst>
              <a:path w="2217420" h="571500">
                <a:moveTo>
                  <a:pt x="0" y="571500"/>
                </a:moveTo>
                <a:lnTo>
                  <a:pt x="2217420" y="571500"/>
                </a:lnTo>
                <a:lnTo>
                  <a:pt x="2217420" y="0"/>
                </a:lnTo>
                <a:lnTo>
                  <a:pt x="0" y="0"/>
                </a:lnTo>
                <a:lnTo>
                  <a:pt x="0" y="571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5427" name="Picture 25427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704850"/>
            <a:ext cx="2141220" cy="76200"/>
          </a:xfrm>
          <a:prstGeom prst="rect">
            <a:avLst/>
          </a:prstGeom>
          <a:noFill/>
        </p:spPr>
      </p:pic>
      <p:sp>
        <p:nvSpPr>
          <p:cNvPr id="25428" name="Rectangle 25428"/>
          <p:cNvSpPr/>
          <p:nvPr/>
        </p:nvSpPr>
        <p:spPr>
          <a:xfrm>
            <a:off x="229920" y="7390832"/>
            <a:ext cx="112979" cy="147278"/>
          </a:xfrm>
          <a:prstGeom prst="rect">
            <a:avLst/>
          </a:prstGeom>
        </p:spPr>
      </p:sp>
      <p:sp>
        <p:nvSpPr>
          <p:cNvPr id="25429" name="Freeform 25429"/>
          <p:cNvSpPr/>
          <p:nvPr/>
        </p:nvSpPr>
        <p:spPr>
          <a:xfrm>
            <a:off x="233781" y="7436917"/>
            <a:ext cx="48768" cy="71932"/>
          </a:xfrm>
          <a:custGeom>
            <a:avLst/>
            <a:gdLst/>
            <a:ahLst/>
            <a:cxnLst/>
            <a:rect l="0" t="0" r="0" b="0"/>
            <a:pathLst>
              <a:path w="6096000" h="8991600">
                <a:moveTo>
                  <a:pt x="4800600" y="0"/>
                </a:moveTo>
                <a:lnTo>
                  <a:pt x="3632200" y="0"/>
                </a:lnTo>
                <a:lnTo>
                  <a:pt x="0" y="5816600"/>
                </a:lnTo>
                <a:lnTo>
                  <a:pt x="0" y="6858000"/>
                </a:lnTo>
                <a:lnTo>
                  <a:pt x="3886200" y="6858000"/>
                </a:lnTo>
                <a:lnTo>
                  <a:pt x="3886200" y="8991600"/>
                </a:lnTo>
                <a:lnTo>
                  <a:pt x="4800600" y="8991600"/>
                </a:lnTo>
                <a:lnTo>
                  <a:pt x="4800600" y="6858000"/>
                </a:lnTo>
                <a:lnTo>
                  <a:pt x="6096000" y="6858000"/>
                </a:lnTo>
                <a:lnTo>
                  <a:pt x="6096000" y="6019800"/>
                </a:lnTo>
                <a:lnTo>
                  <a:pt x="4800600" y="6019800"/>
                </a:lnTo>
                <a:close/>
                <a:moveTo>
                  <a:pt x="3886200" y="6019800"/>
                </a:moveTo>
                <a:lnTo>
                  <a:pt x="762000" y="6019800"/>
                </a:lnTo>
                <a:lnTo>
                  <a:pt x="3860800" y="914400"/>
                </a:lnTo>
                <a:lnTo>
                  <a:pt x="3886200" y="914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30" name="Freeform 25430"/>
          <p:cNvSpPr/>
          <p:nvPr/>
        </p:nvSpPr>
        <p:spPr>
          <a:xfrm>
            <a:off x="291287" y="7435698"/>
            <a:ext cx="45720" cy="73152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31" name="Rectangle 25431"/>
          <p:cNvSpPr/>
          <p:nvPr/>
        </p:nvSpPr>
        <p:spPr>
          <a:xfrm>
            <a:off x="380432" y="404672"/>
            <a:ext cx="1722709" cy="309676"/>
          </a:xfrm>
          <a:prstGeom prst="rect">
            <a:avLst/>
          </a:prstGeom>
        </p:spPr>
      </p:sp>
      <p:sp>
        <p:nvSpPr>
          <p:cNvPr id="25432" name="Freeform 25432"/>
          <p:cNvSpPr/>
          <p:nvPr/>
        </p:nvSpPr>
        <p:spPr>
          <a:xfrm>
            <a:off x="380432" y="530452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33" name="Freeform 25433"/>
          <p:cNvSpPr/>
          <p:nvPr/>
        </p:nvSpPr>
        <p:spPr>
          <a:xfrm>
            <a:off x="473294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34" name="Freeform 25434"/>
          <p:cNvSpPr/>
          <p:nvPr/>
        </p:nvSpPr>
        <p:spPr>
          <a:xfrm>
            <a:off x="566157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35" name="Freeform 25435"/>
          <p:cNvSpPr/>
          <p:nvPr/>
        </p:nvSpPr>
        <p:spPr>
          <a:xfrm>
            <a:off x="659019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36" name="Freeform 25436"/>
          <p:cNvSpPr/>
          <p:nvPr/>
        </p:nvSpPr>
        <p:spPr>
          <a:xfrm>
            <a:off x="695392" y="530859"/>
            <a:ext cx="72136" cy="138176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37" name="Freeform 25437"/>
          <p:cNvSpPr/>
          <p:nvPr/>
        </p:nvSpPr>
        <p:spPr>
          <a:xfrm>
            <a:off x="780533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38" name="Freeform 25438"/>
          <p:cNvSpPr/>
          <p:nvPr/>
        </p:nvSpPr>
        <p:spPr>
          <a:xfrm>
            <a:off x="822798" y="528014"/>
            <a:ext cx="74777" cy="143865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39" name="Freeform 25439"/>
          <p:cNvSpPr/>
          <p:nvPr/>
        </p:nvSpPr>
        <p:spPr>
          <a:xfrm>
            <a:off x="916473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40" name="Freeform 25440"/>
          <p:cNvSpPr/>
          <p:nvPr/>
        </p:nvSpPr>
        <p:spPr>
          <a:xfrm>
            <a:off x="999359" y="530452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41" name="Freeform 25441"/>
          <p:cNvSpPr/>
          <p:nvPr/>
        </p:nvSpPr>
        <p:spPr>
          <a:xfrm>
            <a:off x="1092221" y="530859"/>
            <a:ext cx="64211" cy="138176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4013200" y="8636000"/>
                </a:lnTo>
                <a:lnTo>
                  <a:pt x="4013200" y="7239000"/>
                </a:lnTo>
                <a:lnTo>
                  <a:pt x="1473200" y="7239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42" name="Freeform 25442"/>
          <p:cNvSpPr/>
          <p:nvPr/>
        </p:nvSpPr>
        <p:spPr>
          <a:xfrm>
            <a:off x="1202762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43" name="Freeform 25443"/>
          <p:cNvSpPr/>
          <p:nvPr/>
        </p:nvSpPr>
        <p:spPr>
          <a:xfrm>
            <a:off x="1246856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44" name="Freeform 25444"/>
          <p:cNvSpPr/>
          <p:nvPr/>
        </p:nvSpPr>
        <p:spPr>
          <a:xfrm>
            <a:off x="1342157" y="530859"/>
            <a:ext cx="64211" cy="138176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401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47800" y="8636000"/>
                </a:lnTo>
                <a:lnTo>
                  <a:pt x="1447800" y="4940300"/>
                </a:lnTo>
                <a:lnTo>
                  <a:pt x="3733800" y="4940300"/>
                </a:lnTo>
                <a:lnTo>
                  <a:pt x="3733800" y="3581400"/>
                </a:lnTo>
                <a:lnTo>
                  <a:pt x="1447800" y="3581400"/>
                </a:lnTo>
                <a:lnTo>
                  <a:pt x="1447800" y="1384300"/>
                </a:lnTo>
                <a:lnTo>
                  <a:pt x="4013200" y="1384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45" name="Freeform 25445"/>
          <p:cNvSpPr/>
          <p:nvPr/>
        </p:nvSpPr>
        <p:spPr>
          <a:xfrm>
            <a:off x="1419983" y="528014"/>
            <a:ext cx="74777" cy="143865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46" name="Freeform 25446"/>
          <p:cNvSpPr/>
          <p:nvPr/>
        </p:nvSpPr>
        <p:spPr>
          <a:xfrm>
            <a:off x="1513658" y="530859"/>
            <a:ext cx="73964" cy="138176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47" name="Freeform 25447"/>
          <p:cNvSpPr/>
          <p:nvPr/>
        </p:nvSpPr>
        <p:spPr>
          <a:xfrm>
            <a:off x="1603269" y="530859"/>
            <a:ext cx="109321" cy="138176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48" name="Freeform 25448"/>
          <p:cNvSpPr/>
          <p:nvPr/>
        </p:nvSpPr>
        <p:spPr>
          <a:xfrm>
            <a:off x="1720719" y="530452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49" name="Freeform 25449"/>
          <p:cNvSpPr/>
          <p:nvPr/>
        </p:nvSpPr>
        <p:spPr>
          <a:xfrm>
            <a:off x="1798138" y="530859"/>
            <a:ext cx="72136" cy="138176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50" name="Freeform 25450"/>
          <p:cNvSpPr/>
          <p:nvPr/>
        </p:nvSpPr>
        <p:spPr>
          <a:xfrm>
            <a:off x="1883279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51" name="Freeform 25451"/>
          <p:cNvSpPr/>
          <p:nvPr/>
        </p:nvSpPr>
        <p:spPr>
          <a:xfrm>
            <a:off x="1925544" y="528014"/>
            <a:ext cx="74777" cy="143865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52" name="Freeform 25452"/>
          <p:cNvSpPr/>
          <p:nvPr/>
        </p:nvSpPr>
        <p:spPr>
          <a:xfrm>
            <a:off x="2019219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53" name="Rectangle 25453"/>
          <p:cNvSpPr/>
          <p:nvPr/>
        </p:nvSpPr>
        <p:spPr>
          <a:xfrm>
            <a:off x="1090782" y="780346"/>
            <a:ext cx="1012355" cy="165688"/>
          </a:xfrm>
          <a:prstGeom prst="rect">
            <a:avLst/>
          </a:prstGeom>
        </p:spPr>
      </p:sp>
      <p:sp>
        <p:nvSpPr>
          <p:cNvPr id="25454" name="Freeform 25454"/>
          <p:cNvSpPr/>
          <p:nvPr/>
        </p:nvSpPr>
        <p:spPr>
          <a:xfrm>
            <a:off x="1090782" y="832192"/>
            <a:ext cx="78409" cy="80924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55" name="Freeform 25455"/>
          <p:cNvSpPr/>
          <p:nvPr/>
        </p:nvSpPr>
        <p:spPr>
          <a:xfrm>
            <a:off x="1172049" y="82670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56" name="Freeform 25456"/>
          <p:cNvSpPr/>
          <p:nvPr/>
        </p:nvSpPr>
        <p:spPr>
          <a:xfrm>
            <a:off x="1240172" y="82670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57" name="Freeform 25457"/>
          <p:cNvSpPr/>
          <p:nvPr/>
        </p:nvSpPr>
        <p:spPr>
          <a:xfrm>
            <a:off x="1311953" y="83356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58" name="Freeform 25458"/>
          <p:cNvSpPr/>
          <p:nvPr/>
        </p:nvSpPr>
        <p:spPr>
          <a:xfrm>
            <a:off x="1331041" y="84453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59" name="Freeform 25459"/>
          <p:cNvSpPr/>
          <p:nvPr/>
        </p:nvSpPr>
        <p:spPr>
          <a:xfrm>
            <a:off x="1373903" y="83356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60" name="Freeform 25460"/>
          <p:cNvSpPr/>
          <p:nvPr/>
        </p:nvSpPr>
        <p:spPr>
          <a:xfrm>
            <a:off x="1396878" y="85825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61" name="Freeform 25461"/>
          <p:cNvSpPr/>
          <p:nvPr/>
        </p:nvSpPr>
        <p:spPr>
          <a:xfrm>
            <a:off x="1465115" y="85825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62" name="Freeform 25462"/>
          <p:cNvSpPr/>
          <p:nvPr/>
        </p:nvSpPr>
        <p:spPr>
          <a:xfrm>
            <a:off x="1524779" y="85825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63" name="Freeform 25463"/>
          <p:cNvSpPr/>
          <p:nvPr/>
        </p:nvSpPr>
        <p:spPr>
          <a:xfrm>
            <a:off x="1586844" y="826706"/>
            <a:ext cx="7543" cy="86410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64" name="Freeform 25464"/>
          <p:cNvSpPr/>
          <p:nvPr/>
        </p:nvSpPr>
        <p:spPr>
          <a:xfrm>
            <a:off x="1643651" y="832192"/>
            <a:ext cx="50177" cy="80924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65" name="Freeform 25465"/>
          <p:cNvSpPr/>
          <p:nvPr/>
        </p:nvSpPr>
        <p:spPr>
          <a:xfrm>
            <a:off x="1705145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66" name="Freeform 25466"/>
          <p:cNvSpPr/>
          <p:nvPr/>
        </p:nvSpPr>
        <p:spPr>
          <a:xfrm>
            <a:off x="1736234" y="85825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67" name="Freeform 25467"/>
          <p:cNvSpPr/>
          <p:nvPr/>
        </p:nvSpPr>
        <p:spPr>
          <a:xfrm>
            <a:off x="1802300" y="858253"/>
            <a:ext cx="55664" cy="82296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68" name="Freeform 25468"/>
          <p:cNvSpPr/>
          <p:nvPr/>
        </p:nvSpPr>
        <p:spPr>
          <a:xfrm>
            <a:off x="1873509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69" name="Freeform 25469"/>
          <p:cNvSpPr/>
          <p:nvPr/>
        </p:nvSpPr>
        <p:spPr>
          <a:xfrm>
            <a:off x="1906656" y="85825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70" name="Freeform 25470"/>
          <p:cNvSpPr/>
          <p:nvPr/>
        </p:nvSpPr>
        <p:spPr>
          <a:xfrm>
            <a:off x="1966435" y="858253"/>
            <a:ext cx="80352" cy="54864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71" name="Freeform 25471"/>
          <p:cNvSpPr/>
          <p:nvPr/>
        </p:nvSpPr>
        <p:spPr>
          <a:xfrm>
            <a:off x="2058217" y="85825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72" name="Rectangle 25472"/>
          <p:cNvSpPr/>
          <p:nvPr/>
        </p:nvSpPr>
        <p:spPr>
          <a:xfrm>
            <a:off x="2686050" y="956053"/>
            <a:ext cx="663447" cy="387096"/>
          </a:xfrm>
          <a:prstGeom prst="rect">
            <a:avLst/>
          </a:prstGeom>
        </p:spPr>
      </p:sp>
      <p:sp>
        <p:nvSpPr>
          <p:cNvPr id="25473" name="Freeform 25473"/>
          <p:cNvSpPr/>
          <p:nvPr/>
        </p:nvSpPr>
        <p:spPr>
          <a:xfrm>
            <a:off x="2697734" y="1113787"/>
            <a:ext cx="136652" cy="172720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74" name="Freeform 25474"/>
          <p:cNvSpPr/>
          <p:nvPr/>
        </p:nvSpPr>
        <p:spPr>
          <a:xfrm>
            <a:off x="2860039" y="1113787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75" name="Freeform 25475"/>
          <p:cNvSpPr/>
          <p:nvPr/>
        </p:nvSpPr>
        <p:spPr>
          <a:xfrm>
            <a:off x="2915157" y="1113787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76" name="Freeform 25476"/>
          <p:cNvSpPr/>
          <p:nvPr/>
        </p:nvSpPr>
        <p:spPr>
          <a:xfrm>
            <a:off x="3031998" y="1110231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77" name="Freeform 25477"/>
          <p:cNvSpPr/>
          <p:nvPr/>
        </p:nvSpPr>
        <p:spPr>
          <a:xfrm>
            <a:off x="3149092" y="1113787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78" name="Freeform 25478"/>
          <p:cNvSpPr/>
          <p:nvPr/>
        </p:nvSpPr>
        <p:spPr>
          <a:xfrm>
            <a:off x="3254756" y="1110231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79" name="Rectangle 25479"/>
          <p:cNvSpPr/>
          <p:nvPr/>
        </p:nvSpPr>
        <p:spPr>
          <a:xfrm>
            <a:off x="2686050" y="1344429"/>
            <a:ext cx="1091031" cy="233618"/>
          </a:xfrm>
          <a:prstGeom prst="rect">
            <a:avLst/>
          </a:prstGeom>
        </p:spPr>
      </p:sp>
      <p:sp>
        <p:nvSpPr>
          <p:cNvPr id="25480" name="Freeform 25480"/>
          <p:cNvSpPr/>
          <p:nvPr/>
        </p:nvSpPr>
        <p:spPr>
          <a:xfrm>
            <a:off x="2694393" y="1460764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81" name="Freeform 25481"/>
          <p:cNvSpPr/>
          <p:nvPr/>
        </p:nvSpPr>
        <p:spPr>
          <a:xfrm>
            <a:off x="2807665" y="1423514"/>
            <a:ext cx="97078" cy="113385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82" name="Freeform 25482"/>
          <p:cNvSpPr/>
          <p:nvPr/>
        </p:nvSpPr>
        <p:spPr>
          <a:xfrm>
            <a:off x="2926232" y="146100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83" name="Freeform 25483"/>
          <p:cNvSpPr/>
          <p:nvPr/>
        </p:nvSpPr>
        <p:spPr>
          <a:xfrm>
            <a:off x="3013862" y="146100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84" name="Freeform 25484"/>
          <p:cNvSpPr/>
          <p:nvPr/>
        </p:nvSpPr>
        <p:spPr>
          <a:xfrm>
            <a:off x="3095701" y="146100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85" name="Freeform 25485"/>
          <p:cNvSpPr/>
          <p:nvPr/>
        </p:nvSpPr>
        <p:spPr>
          <a:xfrm>
            <a:off x="3184550" y="146100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86" name="Freeform 25486"/>
          <p:cNvSpPr/>
          <p:nvPr/>
        </p:nvSpPr>
        <p:spPr>
          <a:xfrm>
            <a:off x="3231032" y="146100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87" name="Freeform 25487"/>
          <p:cNvSpPr/>
          <p:nvPr/>
        </p:nvSpPr>
        <p:spPr>
          <a:xfrm>
            <a:off x="3316071" y="1418942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88" name="Freeform 25488"/>
          <p:cNvSpPr/>
          <p:nvPr/>
        </p:nvSpPr>
        <p:spPr>
          <a:xfrm>
            <a:off x="3396386" y="1426258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89" name="Freeform 25489"/>
          <p:cNvSpPr/>
          <p:nvPr/>
        </p:nvSpPr>
        <p:spPr>
          <a:xfrm>
            <a:off x="3528364" y="1462834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90" name="Freeform 25490"/>
          <p:cNvSpPr/>
          <p:nvPr/>
        </p:nvSpPr>
        <p:spPr>
          <a:xfrm>
            <a:off x="3607155" y="1461005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91" name="Freeform 25491"/>
          <p:cNvSpPr/>
          <p:nvPr/>
        </p:nvSpPr>
        <p:spPr>
          <a:xfrm>
            <a:off x="3678021" y="142808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92" name="Freeform 25492"/>
          <p:cNvSpPr/>
          <p:nvPr/>
        </p:nvSpPr>
        <p:spPr>
          <a:xfrm>
            <a:off x="3710939" y="1460700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93" name="Rectangle 25493"/>
          <p:cNvSpPr/>
          <p:nvPr/>
        </p:nvSpPr>
        <p:spPr>
          <a:xfrm>
            <a:off x="2800350" y="1547629"/>
            <a:ext cx="1171955" cy="373318"/>
          </a:xfrm>
          <a:prstGeom prst="rect">
            <a:avLst/>
          </a:prstGeom>
        </p:spPr>
      </p:sp>
      <p:sp>
        <p:nvSpPr>
          <p:cNvPr id="25494" name="Freeform 25494"/>
          <p:cNvSpPr/>
          <p:nvPr/>
        </p:nvSpPr>
        <p:spPr>
          <a:xfrm>
            <a:off x="2800350" y="1683052"/>
            <a:ext cx="76200" cy="10058"/>
          </a:xfrm>
          <a:custGeom>
            <a:avLst/>
            <a:gdLst/>
            <a:ahLst/>
            <a:cxnLst/>
            <a:rect l="0" t="0" r="0" b="0"/>
            <a:pathLst>
              <a:path w="6350000" h="838200">
                <a:moveTo>
                  <a:pt x="6350000" y="0"/>
                </a:moveTo>
                <a:lnTo>
                  <a:pt x="0" y="0"/>
                </a:lnTo>
                <a:lnTo>
                  <a:pt x="0" y="838200"/>
                </a:lnTo>
                <a:lnTo>
                  <a:pt x="6350000" y="838200"/>
                </a:lnTo>
                <a:close/>
              </a:path>
            </a:pathLst>
          </a:custGeom>
          <a:solidFill>
            <a:srgbClr val="E7859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95" name="Freeform 25495"/>
          <p:cNvSpPr/>
          <p:nvPr/>
        </p:nvSpPr>
        <p:spPr>
          <a:xfrm>
            <a:off x="2916783" y="1653334"/>
            <a:ext cx="105765" cy="71323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96" name="Freeform 25496"/>
          <p:cNvSpPr/>
          <p:nvPr/>
        </p:nvSpPr>
        <p:spPr>
          <a:xfrm>
            <a:off x="3035655" y="161858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97" name="Freeform 25497"/>
          <p:cNvSpPr/>
          <p:nvPr/>
        </p:nvSpPr>
        <p:spPr>
          <a:xfrm>
            <a:off x="3063392" y="163321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98" name="Freeform 25498"/>
          <p:cNvSpPr/>
          <p:nvPr/>
        </p:nvSpPr>
        <p:spPr>
          <a:xfrm>
            <a:off x="3122828" y="1609442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99" name="Freeform 25499"/>
          <p:cNvSpPr/>
          <p:nvPr/>
        </p:nvSpPr>
        <p:spPr>
          <a:xfrm>
            <a:off x="3246272" y="165150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00" name="Freeform 25500"/>
          <p:cNvSpPr/>
          <p:nvPr/>
        </p:nvSpPr>
        <p:spPr>
          <a:xfrm>
            <a:off x="3340760" y="165150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01" name="Freeform 25501"/>
          <p:cNvSpPr/>
          <p:nvPr/>
        </p:nvSpPr>
        <p:spPr>
          <a:xfrm>
            <a:off x="3424427" y="1653334"/>
            <a:ext cx="105765" cy="71323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02" name="Freeform 25502"/>
          <p:cNvSpPr/>
          <p:nvPr/>
        </p:nvSpPr>
        <p:spPr>
          <a:xfrm>
            <a:off x="3543299" y="161858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03" name="Freeform 25503"/>
          <p:cNvSpPr/>
          <p:nvPr/>
        </p:nvSpPr>
        <p:spPr>
          <a:xfrm>
            <a:off x="3571036" y="163321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04" name="Freeform 25504"/>
          <p:cNvSpPr/>
          <p:nvPr/>
        </p:nvSpPr>
        <p:spPr>
          <a:xfrm>
            <a:off x="3630472" y="1609442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05" name="Freeform 25505"/>
          <p:cNvSpPr/>
          <p:nvPr/>
        </p:nvSpPr>
        <p:spPr>
          <a:xfrm>
            <a:off x="3711549" y="165150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06" name="Freeform 25506"/>
          <p:cNvSpPr/>
          <p:nvPr/>
        </p:nvSpPr>
        <p:spPr>
          <a:xfrm>
            <a:off x="3805580" y="1653334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07" name="Freeform 25507"/>
          <p:cNvSpPr/>
          <p:nvPr/>
        </p:nvSpPr>
        <p:spPr>
          <a:xfrm>
            <a:off x="3881475" y="163321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08" name="Freeform 25508"/>
          <p:cNvSpPr/>
          <p:nvPr/>
        </p:nvSpPr>
        <p:spPr>
          <a:xfrm>
            <a:off x="2925622" y="1803905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09" name="Freeform 25509"/>
          <p:cNvSpPr/>
          <p:nvPr/>
        </p:nvSpPr>
        <p:spPr>
          <a:xfrm>
            <a:off x="3015081" y="180390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10" name="Freeform 25510"/>
          <p:cNvSpPr/>
          <p:nvPr/>
        </p:nvSpPr>
        <p:spPr>
          <a:xfrm>
            <a:off x="3103930" y="180390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11" name="Freeform 25511"/>
          <p:cNvSpPr/>
          <p:nvPr/>
        </p:nvSpPr>
        <p:spPr>
          <a:xfrm>
            <a:off x="3145231" y="1760014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12" name="Freeform 25512"/>
          <p:cNvSpPr/>
          <p:nvPr/>
        </p:nvSpPr>
        <p:spPr>
          <a:xfrm>
            <a:off x="3195523" y="180390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13" name="Freeform 25513"/>
          <p:cNvSpPr/>
          <p:nvPr/>
        </p:nvSpPr>
        <p:spPr>
          <a:xfrm>
            <a:off x="3290011" y="180390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14" name="Freeform 25514"/>
          <p:cNvSpPr/>
          <p:nvPr/>
        </p:nvSpPr>
        <p:spPr>
          <a:xfrm>
            <a:off x="3342131" y="1803905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15" name="Freeform 25515"/>
          <p:cNvSpPr/>
          <p:nvPr/>
        </p:nvSpPr>
        <p:spPr>
          <a:xfrm>
            <a:off x="3469081" y="180390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16" name="Freeform 25516"/>
          <p:cNvSpPr/>
          <p:nvPr/>
        </p:nvSpPr>
        <p:spPr>
          <a:xfrm>
            <a:off x="3551072" y="180390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17" name="Freeform 25517"/>
          <p:cNvSpPr/>
          <p:nvPr/>
        </p:nvSpPr>
        <p:spPr>
          <a:xfrm>
            <a:off x="3632911" y="1803600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18" name="Freeform 25518"/>
          <p:cNvSpPr/>
          <p:nvPr/>
        </p:nvSpPr>
        <p:spPr>
          <a:xfrm>
            <a:off x="3706368" y="180390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19" name="Rectangle 25519"/>
          <p:cNvSpPr/>
          <p:nvPr/>
        </p:nvSpPr>
        <p:spPr>
          <a:xfrm>
            <a:off x="2686050" y="1877829"/>
            <a:ext cx="989075" cy="233618"/>
          </a:xfrm>
          <a:prstGeom prst="rect">
            <a:avLst/>
          </a:prstGeom>
        </p:spPr>
      </p:sp>
      <p:sp>
        <p:nvSpPr>
          <p:cNvPr id="25520" name="Freeform 25520"/>
          <p:cNvSpPr/>
          <p:nvPr/>
        </p:nvSpPr>
        <p:spPr>
          <a:xfrm>
            <a:off x="2694393" y="1994164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21" name="Freeform 25521"/>
          <p:cNvSpPr/>
          <p:nvPr/>
        </p:nvSpPr>
        <p:spPr>
          <a:xfrm>
            <a:off x="2807665" y="1956914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22" name="Freeform 25522"/>
          <p:cNvSpPr/>
          <p:nvPr/>
        </p:nvSpPr>
        <p:spPr>
          <a:xfrm>
            <a:off x="2914954" y="199440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23" name="Freeform 25523"/>
          <p:cNvSpPr/>
          <p:nvPr/>
        </p:nvSpPr>
        <p:spPr>
          <a:xfrm>
            <a:off x="3008223" y="1994405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24" name="Freeform 25524"/>
          <p:cNvSpPr/>
          <p:nvPr/>
        </p:nvSpPr>
        <p:spPr>
          <a:xfrm>
            <a:off x="3138830" y="1994405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25" name="Freeform 25525"/>
          <p:cNvSpPr/>
          <p:nvPr/>
        </p:nvSpPr>
        <p:spPr>
          <a:xfrm>
            <a:off x="3228289" y="199440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26" name="Freeform 25526"/>
          <p:cNvSpPr/>
          <p:nvPr/>
        </p:nvSpPr>
        <p:spPr>
          <a:xfrm>
            <a:off x="3316376" y="1994405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27" name="Freeform 25527"/>
          <p:cNvSpPr/>
          <p:nvPr/>
        </p:nvSpPr>
        <p:spPr>
          <a:xfrm>
            <a:off x="3387242" y="196148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28" name="Freeform 25528"/>
          <p:cNvSpPr/>
          <p:nvPr/>
        </p:nvSpPr>
        <p:spPr>
          <a:xfrm>
            <a:off x="3414979" y="197611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29" name="Freeform 25529"/>
          <p:cNvSpPr/>
          <p:nvPr/>
        </p:nvSpPr>
        <p:spPr>
          <a:xfrm>
            <a:off x="3474415" y="196148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30" name="Freeform 25530"/>
          <p:cNvSpPr/>
          <p:nvPr/>
        </p:nvSpPr>
        <p:spPr>
          <a:xfrm>
            <a:off x="3507333" y="199440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31" name="Freeform 25531"/>
          <p:cNvSpPr/>
          <p:nvPr/>
        </p:nvSpPr>
        <p:spPr>
          <a:xfrm>
            <a:off x="3600602" y="199440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32" name="Rectangle 25532"/>
          <p:cNvSpPr/>
          <p:nvPr/>
        </p:nvSpPr>
        <p:spPr>
          <a:xfrm>
            <a:off x="2686050" y="2068329"/>
            <a:ext cx="492556" cy="233618"/>
          </a:xfrm>
          <a:prstGeom prst="rect">
            <a:avLst/>
          </a:prstGeom>
        </p:spPr>
      </p:sp>
      <p:sp>
        <p:nvSpPr>
          <p:cNvPr id="25533" name="Freeform 25533"/>
          <p:cNvSpPr/>
          <p:nvPr/>
        </p:nvSpPr>
        <p:spPr>
          <a:xfrm>
            <a:off x="2694393" y="2184664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34" name="Freeform 25534"/>
          <p:cNvSpPr/>
          <p:nvPr/>
        </p:nvSpPr>
        <p:spPr>
          <a:xfrm>
            <a:off x="2814980" y="2150158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35" name="Freeform 25535"/>
          <p:cNvSpPr/>
          <p:nvPr/>
        </p:nvSpPr>
        <p:spPr>
          <a:xfrm>
            <a:off x="2898800" y="215198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36" name="Freeform 25536"/>
          <p:cNvSpPr/>
          <p:nvPr/>
        </p:nvSpPr>
        <p:spPr>
          <a:xfrm>
            <a:off x="2931718" y="218490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37" name="Freeform 25537"/>
          <p:cNvSpPr/>
          <p:nvPr/>
        </p:nvSpPr>
        <p:spPr>
          <a:xfrm>
            <a:off x="3013710" y="218490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38" name="Freeform 25538"/>
          <p:cNvSpPr/>
          <p:nvPr/>
        </p:nvSpPr>
        <p:spPr>
          <a:xfrm>
            <a:off x="3095548" y="218490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39" name="Rectangle 25539"/>
          <p:cNvSpPr/>
          <p:nvPr/>
        </p:nvSpPr>
        <p:spPr>
          <a:xfrm>
            <a:off x="2686050" y="2258829"/>
            <a:ext cx="913028" cy="233618"/>
          </a:xfrm>
          <a:prstGeom prst="rect">
            <a:avLst/>
          </a:prstGeom>
        </p:spPr>
      </p:sp>
      <p:sp>
        <p:nvSpPr>
          <p:cNvPr id="25540" name="Freeform 25540"/>
          <p:cNvSpPr/>
          <p:nvPr/>
        </p:nvSpPr>
        <p:spPr>
          <a:xfrm>
            <a:off x="2694393" y="2375164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41" name="Freeform 25541"/>
          <p:cNvSpPr/>
          <p:nvPr/>
        </p:nvSpPr>
        <p:spPr>
          <a:xfrm>
            <a:off x="2807665" y="2337914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42" name="Freeform 25542"/>
          <p:cNvSpPr/>
          <p:nvPr/>
        </p:nvSpPr>
        <p:spPr>
          <a:xfrm>
            <a:off x="2914954" y="237540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43" name="Freeform 25543"/>
          <p:cNvSpPr/>
          <p:nvPr/>
        </p:nvSpPr>
        <p:spPr>
          <a:xfrm>
            <a:off x="3008223" y="237540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44" name="Freeform 25544"/>
          <p:cNvSpPr/>
          <p:nvPr/>
        </p:nvSpPr>
        <p:spPr>
          <a:xfrm>
            <a:off x="3088843" y="2333342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45" name="Freeform 25545"/>
          <p:cNvSpPr/>
          <p:nvPr/>
        </p:nvSpPr>
        <p:spPr>
          <a:xfrm>
            <a:off x="3186836" y="2377234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46" name="Freeform 25546"/>
          <p:cNvSpPr/>
          <p:nvPr/>
        </p:nvSpPr>
        <p:spPr>
          <a:xfrm>
            <a:off x="3267913" y="2375100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47" name="Freeform 25547"/>
          <p:cNvSpPr/>
          <p:nvPr/>
        </p:nvSpPr>
        <p:spPr>
          <a:xfrm>
            <a:off x="3336188" y="235711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48" name="Freeform 25548"/>
          <p:cNvSpPr/>
          <p:nvPr/>
        </p:nvSpPr>
        <p:spPr>
          <a:xfrm>
            <a:off x="3395624" y="234248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49" name="Freeform 25549"/>
          <p:cNvSpPr/>
          <p:nvPr/>
        </p:nvSpPr>
        <p:spPr>
          <a:xfrm>
            <a:off x="3431438" y="237540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50" name="Freeform 25550"/>
          <p:cNvSpPr/>
          <p:nvPr/>
        </p:nvSpPr>
        <p:spPr>
          <a:xfrm>
            <a:off x="3513277" y="2375405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51" name="Rectangle 25551"/>
          <p:cNvSpPr/>
          <p:nvPr/>
        </p:nvSpPr>
        <p:spPr>
          <a:xfrm>
            <a:off x="2686050" y="2449329"/>
            <a:ext cx="565861" cy="233618"/>
          </a:xfrm>
          <a:prstGeom prst="rect">
            <a:avLst/>
          </a:prstGeom>
        </p:spPr>
      </p:sp>
      <p:sp>
        <p:nvSpPr>
          <p:cNvPr id="25552" name="Freeform 25552"/>
          <p:cNvSpPr/>
          <p:nvPr/>
        </p:nvSpPr>
        <p:spPr>
          <a:xfrm>
            <a:off x="2694393" y="2565664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53" name="Freeform 25553"/>
          <p:cNvSpPr/>
          <p:nvPr/>
        </p:nvSpPr>
        <p:spPr>
          <a:xfrm>
            <a:off x="2813456" y="2531158"/>
            <a:ext cx="92506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54" name="Freeform 25554"/>
          <p:cNvSpPr/>
          <p:nvPr/>
        </p:nvSpPr>
        <p:spPr>
          <a:xfrm>
            <a:off x="2924708" y="256590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55" name="Freeform 25555"/>
          <p:cNvSpPr/>
          <p:nvPr/>
        </p:nvSpPr>
        <p:spPr>
          <a:xfrm>
            <a:off x="2971190" y="256590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56" name="Freeform 25556"/>
          <p:cNvSpPr/>
          <p:nvPr/>
        </p:nvSpPr>
        <p:spPr>
          <a:xfrm>
            <a:off x="3053181" y="2565905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57" name="Freeform 25557"/>
          <p:cNvSpPr/>
          <p:nvPr/>
        </p:nvSpPr>
        <p:spPr>
          <a:xfrm>
            <a:off x="3180130" y="256590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58" name="Rectangle 25558"/>
          <p:cNvSpPr/>
          <p:nvPr/>
        </p:nvSpPr>
        <p:spPr>
          <a:xfrm>
            <a:off x="2686050" y="2639829"/>
            <a:ext cx="1225585" cy="233618"/>
          </a:xfrm>
          <a:prstGeom prst="rect">
            <a:avLst/>
          </a:prstGeom>
        </p:spPr>
      </p:sp>
      <p:sp>
        <p:nvSpPr>
          <p:cNvPr id="25559" name="Freeform 25559"/>
          <p:cNvSpPr/>
          <p:nvPr/>
        </p:nvSpPr>
        <p:spPr>
          <a:xfrm>
            <a:off x="2694393" y="2756164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60" name="Freeform 25560"/>
          <p:cNvSpPr/>
          <p:nvPr/>
        </p:nvSpPr>
        <p:spPr>
          <a:xfrm>
            <a:off x="2814980" y="2721658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61" name="Freeform 25561"/>
          <p:cNvSpPr/>
          <p:nvPr/>
        </p:nvSpPr>
        <p:spPr>
          <a:xfrm>
            <a:off x="2895142" y="275640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62" name="Freeform 25562"/>
          <p:cNvSpPr/>
          <p:nvPr/>
        </p:nvSpPr>
        <p:spPr>
          <a:xfrm>
            <a:off x="2983991" y="275640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63" name="Freeform 25563"/>
          <p:cNvSpPr/>
          <p:nvPr/>
        </p:nvSpPr>
        <p:spPr>
          <a:xfrm>
            <a:off x="3025292" y="2712514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64" name="Freeform 25564"/>
          <p:cNvSpPr/>
          <p:nvPr/>
        </p:nvSpPr>
        <p:spPr>
          <a:xfrm>
            <a:off x="3075584" y="275640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65" name="Freeform 25565"/>
          <p:cNvSpPr/>
          <p:nvPr/>
        </p:nvSpPr>
        <p:spPr>
          <a:xfrm>
            <a:off x="3170072" y="275640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66" name="Freeform 25566"/>
          <p:cNvSpPr/>
          <p:nvPr/>
        </p:nvSpPr>
        <p:spPr>
          <a:xfrm>
            <a:off x="3222177" y="2756405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67" name="Freeform 25567"/>
          <p:cNvSpPr/>
          <p:nvPr/>
        </p:nvSpPr>
        <p:spPr>
          <a:xfrm>
            <a:off x="3352784" y="272348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68" name="Freeform 25568"/>
          <p:cNvSpPr/>
          <p:nvPr/>
        </p:nvSpPr>
        <p:spPr>
          <a:xfrm>
            <a:off x="3388598" y="275640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69" name="Freeform 25569"/>
          <p:cNvSpPr/>
          <p:nvPr/>
        </p:nvSpPr>
        <p:spPr>
          <a:xfrm>
            <a:off x="3470437" y="2756405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70" name="Freeform 25570"/>
          <p:cNvSpPr/>
          <p:nvPr/>
        </p:nvSpPr>
        <p:spPr>
          <a:xfrm>
            <a:off x="3598605" y="2721658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71" name="Freeform 25571"/>
          <p:cNvSpPr/>
          <p:nvPr/>
        </p:nvSpPr>
        <p:spPr>
          <a:xfrm>
            <a:off x="3714582" y="275640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72" name="Freeform 25572"/>
          <p:cNvSpPr/>
          <p:nvPr/>
        </p:nvSpPr>
        <p:spPr>
          <a:xfrm>
            <a:off x="3755882" y="273811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73" name="Freeform 25573"/>
          <p:cNvSpPr/>
          <p:nvPr/>
        </p:nvSpPr>
        <p:spPr>
          <a:xfrm>
            <a:off x="3809375" y="2756405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74" name="Rectangle 25574"/>
          <p:cNvSpPr/>
          <p:nvPr/>
        </p:nvSpPr>
        <p:spPr>
          <a:xfrm>
            <a:off x="2686050" y="2843029"/>
            <a:ext cx="1020622" cy="411418"/>
          </a:xfrm>
          <a:prstGeom prst="rect">
            <a:avLst/>
          </a:prstGeom>
        </p:spPr>
      </p:sp>
      <p:sp>
        <p:nvSpPr>
          <p:cNvPr id="25575" name="Freeform 25575"/>
          <p:cNvSpPr/>
          <p:nvPr/>
        </p:nvSpPr>
        <p:spPr>
          <a:xfrm>
            <a:off x="2814980" y="2912158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76" name="Freeform 25576"/>
          <p:cNvSpPr/>
          <p:nvPr/>
        </p:nvSpPr>
        <p:spPr>
          <a:xfrm>
            <a:off x="2943301" y="294690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77" name="Freeform 25577"/>
          <p:cNvSpPr/>
          <p:nvPr/>
        </p:nvSpPr>
        <p:spPr>
          <a:xfrm>
            <a:off x="3025292" y="294690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78" name="Freeform 25578"/>
          <p:cNvSpPr/>
          <p:nvPr/>
        </p:nvSpPr>
        <p:spPr>
          <a:xfrm>
            <a:off x="3107131" y="294690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79" name="Freeform 25579"/>
          <p:cNvSpPr/>
          <p:nvPr/>
        </p:nvSpPr>
        <p:spPr>
          <a:xfrm>
            <a:off x="3186226" y="2946905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80" name="Freeform 25580"/>
          <p:cNvSpPr/>
          <p:nvPr/>
        </p:nvSpPr>
        <p:spPr>
          <a:xfrm>
            <a:off x="3279343" y="294690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81" name="Freeform 25581"/>
          <p:cNvSpPr/>
          <p:nvPr/>
        </p:nvSpPr>
        <p:spPr>
          <a:xfrm>
            <a:off x="3366973" y="2946905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82" name="Freeform 25582"/>
          <p:cNvSpPr/>
          <p:nvPr/>
        </p:nvSpPr>
        <p:spPr>
          <a:xfrm>
            <a:off x="3493922" y="294690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83" name="Freeform 25583"/>
          <p:cNvSpPr/>
          <p:nvPr/>
        </p:nvSpPr>
        <p:spPr>
          <a:xfrm>
            <a:off x="3581552" y="294690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84" name="Freeform 25584"/>
          <p:cNvSpPr/>
          <p:nvPr/>
        </p:nvSpPr>
        <p:spPr>
          <a:xfrm>
            <a:off x="3658209" y="292861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85" name="Freeform 25585"/>
          <p:cNvSpPr/>
          <p:nvPr/>
        </p:nvSpPr>
        <p:spPr>
          <a:xfrm>
            <a:off x="2694393" y="3137164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86" name="Freeform 25586"/>
          <p:cNvSpPr/>
          <p:nvPr/>
        </p:nvSpPr>
        <p:spPr>
          <a:xfrm>
            <a:off x="2800350" y="3102658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87" name="Freeform 25587"/>
          <p:cNvSpPr/>
          <p:nvPr/>
        </p:nvSpPr>
        <p:spPr>
          <a:xfrm>
            <a:off x="2916326" y="313740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88" name="Freeform 25588"/>
          <p:cNvSpPr/>
          <p:nvPr/>
        </p:nvSpPr>
        <p:spPr>
          <a:xfrm>
            <a:off x="2957626" y="311911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89" name="Freeform 25589"/>
          <p:cNvSpPr/>
          <p:nvPr/>
        </p:nvSpPr>
        <p:spPr>
          <a:xfrm>
            <a:off x="3063087" y="3102658"/>
            <a:ext cx="80772" cy="107899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90" name="Freeform 25590"/>
          <p:cNvSpPr/>
          <p:nvPr/>
        </p:nvSpPr>
        <p:spPr>
          <a:xfrm>
            <a:off x="3169462" y="310448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91" name="Freeform 25591"/>
          <p:cNvSpPr/>
          <p:nvPr/>
        </p:nvSpPr>
        <p:spPr>
          <a:xfrm>
            <a:off x="3200095" y="3137405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92" name="Freeform 25592"/>
          <p:cNvSpPr/>
          <p:nvPr/>
        </p:nvSpPr>
        <p:spPr>
          <a:xfrm>
            <a:off x="3262122" y="311911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93" name="Freeform 25593"/>
          <p:cNvSpPr/>
          <p:nvPr/>
        </p:nvSpPr>
        <p:spPr>
          <a:xfrm>
            <a:off x="3317900" y="313740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94" name="Freeform 25594"/>
          <p:cNvSpPr/>
          <p:nvPr/>
        </p:nvSpPr>
        <p:spPr>
          <a:xfrm>
            <a:off x="3412388" y="313740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95" name="Freeform 25595"/>
          <p:cNvSpPr/>
          <p:nvPr/>
        </p:nvSpPr>
        <p:spPr>
          <a:xfrm>
            <a:off x="3453993" y="3139234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96" name="Rectangle 25596"/>
          <p:cNvSpPr/>
          <p:nvPr/>
        </p:nvSpPr>
        <p:spPr>
          <a:xfrm>
            <a:off x="2686050" y="3211329"/>
            <a:ext cx="802538" cy="233618"/>
          </a:xfrm>
          <a:prstGeom prst="rect">
            <a:avLst/>
          </a:prstGeom>
        </p:spPr>
      </p:sp>
      <p:sp>
        <p:nvSpPr>
          <p:cNvPr id="25597" name="Freeform 25597"/>
          <p:cNvSpPr/>
          <p:nvPr/>
        </p:nvSpPr>
        <p:spPr>
          <a:xfrm>
            <a:off x="2694393" y="3327664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98" name="Freeform 25598"/>
          <p:cNvSpPr/>
          <p:nvPr/>
        </p:nvSpPr>
        <p:spPr>
          <a:xfrm>
            <a:off x="2807970" y="3290414"/>
            <a:ext cx="69494" cy="113385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99" name="Freeform 25599"/>
          <p:cNvSpPr/>
          <p:nvPr/>
        </p:nvSpPr>
        <p:spPr>
          <a:xfrm>
            <a:off x="2887217" y="330961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00" name="Freeform 25600"/>
          <p:cNvSpPr/>
          <p:nvPr/>
        </p:nvSpPr>
        <p:spPr>
          <a:xfrm>
            <a:off x="2946654" y="3329734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01" name="Freeform 25601"/>
          <p:cNvSpPr/>
          <p:nvPr/>
        </p:nvSpPr>
        <p:spPr>
          <a:xfrm>
            <a:off x="3026511" y="3285842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02" name="Freeform 25602"/>
          <p:cNvSpPr/>
          <p:nvPr/>
        </p:nvSpPr>
        <p:spPr>
          <a:xfrm>
            <a:off x="3124504" y="329498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03" name="Freeform 25603"/>
          <p:cNvSpPr/>
          <p:nvPr/>
        </p:nvSpPr>
        <p:spPr>
          <a:xfrm>
            <a:off x="3157423" y="332790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04" name="Freeform 25604"/>
          <p:cNvSpPr/>
          <p:nvPr/>
        </p:nvSpPr>
        <p:spPr>
          <a:xfrm>
            <a:off x="3282848" y="3293158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05" name="Freeform 25605"/>
          <p:cNvSpPr/>
          <p:nvPr/>
        </p:nvSpPr>
        <p:spPr>
          <a:xfrm>
            <a:off x="3398824" y="332790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06" name="Freeform 25606"/>
          <p:cNvSpPr/>
          <p:nvPr/>
        </p:nvSpPr>
        <p:spPr>
          <a:xfrm>
            <a:off x="3440125" y="330961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07" name="Rectangle 25607"/>
          <p:cNvSpPr/>
          <p:nvPr/>
        </p:nvSpPr>
        <p:spPr>
          <a:xfrm>
            <a:off x="2686050" y="3489703"/>
            <a:ext cx="1124965" cy="387096"/>
          </a:xfrm>
          <a:prstGeom prst="rect">
            <a:avLst/>
          </a:prstGeom>
        </p:spPr>
      </p:sp>
      <p:sp>
        <p:nvSpPr>
          <p:cNvPr id="25608" name="Freeform 25608"/>
          <p:cNvSpPr/>
          <p:nvPr/>
        </p:nvSpPr>
        <p:spPr>
          <a:xfrm>
            <a:off x="2695448" y="3643881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09" name="Freeform 25609"/>
          <p:cNvSpPr/>
          <p:nvPr/>
        </p:nvSpPr>
        <p:spPr>
          <a:xfrm>
            <a:off x="2805429" y="3647437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10" name="Freeform 25610"/>
          <p:cNvSpPr/>
          <p:nvPr/>
        </p:nvSpPr>
        <p:spPr>
          <a:xfrm>
            <a:off x="2907029" y="3647437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11" name="Freeform 25611"/>
          <p:cNvSpPr/>
          <p:nvPr/>
        </p:nvSpPr>
        <p:spPr>
          <a:xfrm>
            <a:off x="3008121" y="3647437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12" name="Freeform 25612"/>
          <p:cNvSpPr/>
          <p:nvPr/>
        </p:nvSpPr>
        <p:spPr>
          <a:xfrm>
            <a:off x="3114548" y="3647437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13" name="Freeform 25613"/>
          <p:cNvSpPr/>
          <p:nvPr/>
        </p:nvSpPr>
        <p:spPr>
          <a:xfrm>
            <a:off x="3169666" y="3647437"/>
            <a:ext cx="80264" cy="172720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401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47800" y="8636000"/>
                </a:lnTo>
                <a:lnTo>
                  <a:pt x="1447800" y="4940300"/>
                </a:lnTo>
                <a:lnTo>
                  <a:pt x="3733800" y="4940300"/>
                </a:lnTo>
                <a:lnTo>
                  <a:pt x="3733800" y="3581400"/>
                </a:lnTo>
                <a:lnTo>
                  <a:pt x="1447800" y="3581400"/>
                </a:lnTo>
                <a:lnTo>
                  <a:pt x="1447800" y="1384300"/>
                </a:lnTo>
                <a:lnTo>
                  <a:pt x="40132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14" name="Freeform 25614"/>
          <p:cNvSpPr/>
          <p:nvPr/>
        </p:nvSpPr>
        <p:spPr>
          <a:xfrm>
            <a:off x="3269234" y="3647437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15" name="Freeform 25615"/>
          <p:cNvSpPr/>
          <p:nvPr/>
        </p:nvSpPr>
        <p:spPr>
          <a:xfrm>
            <a:off x="3322065" y="3643881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16" name="Freeform 25616"/>
          <p:cNvSpPr/>
          <p:nvPr/>
        </p:nvSpPr>
        <p:spPr>
          <a:xfrm>
            <a:off x="3417823" y="3646929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17" name="Freeform 25617"/>
          <p:cNvSpPr/>
          <p:nvPr/>
        </p:nvSpPr>
        <p:spPr>
          <a:xfrm>
            <a:off x="3514598" y="3647437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18" name="Freeform 25618"/>
          <p:cNvSpPr/>
          <p:nvPr/>
        </p:nvSpPr>
        <p:spPr>
          <a:xfrm>
            <a:off x="3621024" y="3647437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19" name="Freeform 25619"/>
          <p:cNvSpPr/>
          <p:nvPr/>
        </p:nvSpPr>
        <p:spPr>
          <a:xfrm>
            <a:off x="3716274" y="3643881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20" name="Rectangle 25620"/>
          <p:cNvSpPr/>
          <p:nvPr/>
        </p:nvSpPr>
        <p:spPr>
          <a:xfrm>
            <a:off x="2686050" y="3878079"/>
            <a:ext cx="1668932" cy="424118"/>
          </a:xfrm>
          <a:prstGeom prst="rect">
            <a:avLst/>
          </a:prstGeom>
        </p:spPr>
      </p:sp>
      <p:sp>
        <p:nvSpPr>
          <p:cNvPr id="25621" name="Freeform 25621"/>
          <p:cNvSpPr/>
          <p:nvPr/>
        </p:nvSpPr>
        <p:spPr>
          <a:xfrm>
            <a:off x="2694393" y="3994414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22" name="Freeform 25622"/>
          <p:cNvSpPr/>
          <p:nvPr/>
        </p:nvSpPr>
        <p:spPr>
          <a:xfrm>
            <a:off x="2813456" y="3959908"/>
            <a:ext cx="92506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23" name="Freeform 25623"/>
          <p:cNvSpPr/>
          <p:nvPr/>
        </p:nvSpPr>
        <p:spPr>
          <a:xfrm>
            <a:off x="2924251" y="396173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24" name="Freeform 25624"/>
          <p:cNvSpPr/>
          <p:nvPr/>
        </p:nvSpPr>
        <p:spPr>
          <a:xfrm>
            <a:off x="2957169" y="3994655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25" name="Freeform 25625"/>
          <p:cNvSpPr/>
          <p:nvPr/>
        </p:nvSpPr>
        <p:spPr>
          <a:xfrm>
            <a:off x="3053943" y="396173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26" name="Freeform 25626"/>
          <p:cNvSpPr/>
          <p:nvPr/>
        </p:nvSpPr>
        <p:spPr>
          <a:xfrm>
            <a:off x="3081680" y="397636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27" name="Freeform 25627"/>
          <p:cNvSpPr/>
          <p:nvPr/>
        </p:nvSpPr>
        <p:spPr>
          <a:xfrm>
            <a:off x="3137458" y="399465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28" name="Freeform 25628"/>
          <p:cNvSpPr/>
          <p:nvPr/>
        </p:nvSpPr>
        <p:spPr>
          <a:xfrm>
            <a:off x="3222497" y="3952592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29" name="Freeform 25629"/>
          <p:cNvSpPr/>
          <p:nvPr/>
        </p:nvSpPr>
        <p:spPr>
          <a:xfrm>
            <a:off x="3288182" y="3959908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30" name="Freeform 25630"/>
          <p:cNvSpPr/>
          <p:nvPr/>
        </p:nvSpPr>
        <p:spPr>
          <a:xfrm>
            <a:off x="3404158" y="399465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31" name="Freeform 25631"/>
          <p:cNvSpPr/>
          <p:nvPr/>
        </p:nvSpPr>
        <p:spPr>
          <a:xfrm>
            <a:off x="3445459" y="397636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32" name="Freeform 25632"/>
          <p:cNvSpPr/>
          <p:nvPr/>
        </p:nvSpPr>
        <p:spPr>
          <a:xfrm>
            <a:off x="3543604" y="399465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33" name="Freeform 25633"/>
          <p:cNvSpPr/>
          <p:nvPr/>
        </p:nvSpPr>
        <p:spPr>
          <a:xfrm>
            <a:off x="3625595" y="399465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34" name="Freeform 25634"/>
          <p:cNvSpPr/>
          <p:nvPr/>
        </p:nvSpPr>
        <p:spPr>
          <a:xfrm>
            <a:off x="3706215" y="3952592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35" name="Freeform 25635"/>
          <p:cNvSpPr/>
          <p:nvPr/>
        </p:nvSpPr>
        <p:spPr>
          <a:xfrm>
            <a:off x="3848709" y="3959908"/>
            <a:ext cx="92506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36" name="Freeform 25636"/>
          <p:cNvSpPr/>
          <p:nvPr/>
        </p:nvSpPr>
        <p:spPr>
          <a:xfrm>
            <a:off x="3955846" y="399465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37" name="Freeform 25637"/>
          <p:cNvSpPr/>
          <p:nvPr/>
        </p:nvSpPr>
        <p:spPr>
          <a:xfrm>
            <a:off x="4038295" y="3994655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38" name="Freeform 25638"/>
          <p:cNvSpPr/>
          <p:nvPr/>
        </p:nvSpPr>
        <p:spPr>
          <a:xfrm>
            <a:off x="4109161" y="396173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39" name="Freeform 25639"/>
          <p:cNvSpPr/>
          <p:nvPr/>
        </p:nvSpPr>
        <p:spPr>
          <a:xfrm>
            <a:off x="4142079" y="3994655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40" name="Freeform 25640"/>
          <p:cNvSpPr/>
          <p:nvPr/>
        </p:nvSpPr>
        <p:spPr>
          <a:xfrm>
            <a:off x="4238091" y="399465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41" name="Freeform 25641"/>
          <p:cNvSpPr/>
          <p:nvPr/>
        </p:nvSpPr>
        <p:spPr>
          <a:xfrm>
            <a:off x="2694393" y="4184914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42" name="Freeform 25642"/>
          <p:cNvSpPr/>
          <p:nvPr/>
        </p:nvSpPr>
        <p:spPr>
          <a:xfrm>
            <a:off x="2799892" y="4150408"/>
            <a:ext cx="94030" cy="107899"/>
          </a:xfrm>
          <a:custGeom>
            <a:avLst/>
            <a:gdLst/>
            <a:ahLst/>
            <a:cxnLst/>
            <a:rect l="0" t="0" r="0" b="0"/>
            <a:pathLst>
              <a:path w="7835900" h="8991600">
                <a:moveTo>
                  <a:pt x="1016000" y="0"/>
                </a:moveTo>
                <a:lnTo>
                  <a:pt x="0" y="0"/>
                </a:lnTo>
                <a:lnTo>
                  <a:pt x="3416300" y="8991600"/>
                </a:lnTo>
                <a:lnTo>
                  <a:pt x="4330700" y="8991600"/>
                </a:lnTo>
                <a:lnTo>
                  <a:pt x="7835900" y="0"/>
                </a:lnTo>
                <a:lnTo>
                  <a:pt x="6845300" y="0"/>
                </a:lnTo>
                <a:lnTo>
                  <a:pt x="3898900" y="7620000"/>
                </a:lnTo>
                <a:lnTo>
                  <a:pt x="38735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43" name="Freeform 25643"/>
          <p:cNvSpPr/>
          <p:nvPr/>
        </p:nvSpPr>
        <p:spPr>
          <a:xfrm>
            <a:off x="2905353" y="415223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44" name="Freeform 25644"/>
          <p:cNvSpPr/>
          <p:nvPr/>
        </p:nvSpPr>
        <p:spPr>
          <a:xfrm>
            <a:off x="2937052" y="4143092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45" name="Freeform 25645"/>
          <p:cNvSpPr/>
          <p:nvPr/>
        </p:nvSpPr>
        <p:spPr>
          <a:xfrm>
            <a:off x="3031388" y="418515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46" name="Freeform 25646"/>
          <p:cNvSpPr/>
          <p:nvPr/>
        </p:nvSpPr>
        <p:spPr>
          <a:xfrm>
            <a:off x="3116122" y="418515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47" name="Freeform 25647"/>
          <p:cNvSpPr/>
          <p:nvPr/>
        </p:nvSpPr>
        <p:spPr>
          <a:xfrm>
            <a:off x="3256178" y="4150408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48" name="Freeform 25648"/>
          <p:cNvSpPr/>
          <p:nvPr/>
        </p:nvSpPr>
        <p:spPr>
          <a:xfrm>
            <a:off x="3340455" y="418515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49" name="Freeform 25649"/>
          <p:cNvSpPr/>
          <p:nvPr/>
        </p:nvSpPr>
        <p:spPr>
          <a:xfrm>
            <a:off x="3384179" y="418515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50" name="Freeform 25650"/>
          <p:cNvSpPr/>
          <p:nvPr/>
        </p:nvSpPr>
        <p:spPr>
          <a:xfrm>
            <a:off x="3473333" y="4143092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51" name="Freeform 25651"/>
          <p:cNvSpPr/>
          <p:nvPr/>
        </p:nvSpPr>
        <p:spPr>
          <a:xfrm>
            <a:off x="3571326" y="4186984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52" name="Freeform 25652"/>
          <p:cNvSpPr/>
          <p:nvPr/>
        </p:nvSpPr>
        <p:spPr>
          <a:xfrm>
            <a:off x="3652403" y="4184850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53" name="Freeform 25653"/>
          <p:cNvSpPr/>
          <p:nvPr/>
        </p:nvSpPr>
        <p:spPr>
          <a:xfrm>
            <a:off x="3720678" y="416686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54" name="Freeform 25654"/>
          <p:cNvSpPr/>
          <p:nvPr/>
        </p:nvSpPr>
        <p:spPr>
          <a:xfrm>
            <a:off x="3780114" y="415223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55" name="Freeform 25655"/>
          <p:cNvSpPr/>
          <p:nvPr/>
        </p:nvSpPr>
        <p:spPr>
          <a:xfrm>
            <a:off x="3813032" y="418515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56" name="Freeform 25656"/>
          <p:cNvSpPr/>
          <p:nvPr/>
        </p:nvSpPr>
        <p:spPr>
          <a:xfrm>
            <a:off x="3906301" y="418515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57" name="Rectangle 25657"/>
          <p:cNvSpPr/>
          <p:nvPr/>
        </p:nvSpPr>
        <p:spPr>
          <a:xfrm>
            <a:off x="2686050" y="4271779"/>
            <a:ext cx="1773631" cy="411418"/>
          </a:xfrm>
          <a:prstGeom prst="rect">
            <a:avLst/>
          </a:prstGeom>
        </p:spPr>
      </p:sp>
      <p:sp>
        <p:nvSpPr>
          <p:cNvPr id="25658" name="Freeform 25658"/>
          <p:cNvSpPr/>
          <p:nvPr/>
        </p:nvSpPr>
        <p:spPr>
          <a:xfrm>
            <a:off x="2864815" y="437565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59" name="Freeform 25659"/>
          <p:cNvSpPr/>
          <p:nvPr/>
        </p:nvSpPr>
        <p:spPr>
          <a:xfrm>
            <a:off x="2946806" y="437565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60" name="Freeform 25660"/>
          <p:cNvSpPr/>
          <p:nvPr/>
        </p:nvSpPr>
        <p:spPr>
          <a:xfrm>
            <a:off x="3027425" y="4333592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61" name="Freeform 25661"/>
          <p:cNvSpPr/>
          <p:nvPr/>
        </p:nvSpPr>
        <p:spPr>
          <a:xfrm>
            <a:off x="3169919" y="4340908"/>
            <a:ext cx="92506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62" name="Freeform 25662"/>
          <p:cNvSpPr/>
          <p:nvPr/>
        </p:nvSpPr>
        <p:spPr>
          <a:xfrm>
            <a:off x="3280714" y="434273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63" name="Freeform 25663"/>
          <p:cNvSpPr/>
          <p:nvPr/>
        </p:nvSpPr>
        <p:spPr>
          <a:xfrm>
            <a:off x="3313633" y="4375655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64" name="Freeform 25664"/>
          <p:cNvSpPr/>
          <p:nvPr/>
        </p:nvSpPr>
        <p:spPr>
          <a:xfrm>
            <a:off x="3410407" y="434273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65" name="Freeform 25665"/>
          <p:cNvSpPr/>
          <p:nvPr/>
        </p:nvSpPr>
        <p:spPr>
          <a:xfrm>
            <a:off x="3438144" y="435736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66" name="Freeform 25666"/>
          <p:cNvSpPr/>
          <p:nvPr/>
        </p:nvSpPr>
        <p:spPr>
          <a:xfrm>
            <a:off x="3493922" y="437565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67" name="Freeform 25667"/>
          <p:cNvSpPr/>
          <p:nvPr/>
        </p:nvSpPr>
        <p:spPr>
          <a:xfrm>
            <a:off x="3578961" y="4333592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68" name="Freeform 25668"/>
          <p:cNvSpPr/>
          <p:nvPr/>
        </p:nvSpPr>
        <p:spPr>
          <a:xfrm>
            <a:off x="3652266" y="4338164"/>
            <a:ext cx="69494" cy="113385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69" name="Freeform 25669"/>
          <p:cNvSpPr/>
          <p:nvPr/>
        </p:nvSpPr>
        <p:spPr>
          <a:xfrm>
            <a:off x="3731514" y="435736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70" name="Freeform 25670"/>
          <p:cNvSpPr/>
          <p:nvPr/>
        </p:nvSpPr>
        <p:spPr>
          <a:xfrm>
            <a:off x="3787292" y="437565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71" name="Freeform 25671"/>
          <p:cNvSpPr/>
          <p:nvPr/>
        </p:nvSpPr>
        <p:spPr>
          <a:xfrm>
            <a:off x="3881780" y="437565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72" name="Freeform 25672"/>
          <p:cNvSpPr/>
          <p:nvPr/>
        </p:nvSpPr>
        <p:spPr>
          <a:xfrm>
            <a:off x="3923385" y="4377484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73" name="Freeform 25673"/>
          <p:cNvSpPr/>
          <p:nvPr/>
        </p:nvSpPr>
        <p:spPr>
          <a:xfrm>
            <a:off x="3996537" y="435736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74" name="Freeform 25674"/>
          <p:cNvSpPr/>
          <p:nvPr/>
        </p:nvSpPr>
        <p:spPr>
          <a:xfrm>
            <a:off x="4052315" y="437565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75" name="Freeform 25675"/>
          <p:cNvSpPr/>
          <p:nvPr/>
        </p:nvSpPr>
        <p:spPr>
          <a:xfrm>
            <a:off x="4142993" y="4333592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76" name="Freeform 25676"/>
          <p:cNvSpPr/>
          <p:nvPr/>
        </p:nvSpPr>
        <p:spPr>
          <a:xfrm>
            <a:off x="4179569" y="4333592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77" name="Freeform 25677"/>
          <p:cNvSpPr/>
          <p:nvPr/>
        </p:nvSpPr>
        <p:spPr>
          <a:xfrm>
            <a:off x="4213860" y="434273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78" name="Freeform 25678"/>
          <p:cNvSpPr/>
          <p:nvPr/>
        </p:nvSpPr>
        <p:spPr>
          <a:xfrm>
            <a:off x="4249673" y="437565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79" name="Freeform 25679"/>
          <p:cNvSpPr/>
          <p:nvPr/>
        </p:nvSpPr>
        <p:spPr>
          <a:xfrm>
            <a:off x="4331512" y="4375655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80" name="Freeform 25680"/>
          <p:cNvSpPr/>
          <p:nvPr/>
        </p:nvSpPr>
        <p:spPr>
          <a:xfrm>
            <a:off x="2694393" y="4565913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81" name="Freeform 25681"/>
          <p:cNvSpPr/>
          <p:nvPr/>
        </p:nvSpPr>
        <p:spPr>
          <a:xfrm>
            <a:off x="2814980" y="4531407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82" name="Freeform 25682"/>
          <p:cNvSpPr/>
          <p:nvPr/>
        </p:nvSpPr>
        <p:spPr>
          <a:xfrm>
            <a:off x="2946958" y="456798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83" name="Freeform 25683"/>
          <p:cNvSpPr/>
          <p:nvPr/>
        </p:nvSpPr>
        <p:spPr>
          <a:xfrm>
            <a:off x="3025749" y="4566155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84" name="Freeform 25684"/>
          <p:cNvSpPr/>
          <p:nvPr/>
        </p:nvSpPr>
        <p:spPr>
          <a:xfrm>
            <a:off x="3096615" y="453323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85" name="Freeform 25685"/>
          <p:cNvSpPr/>
          <p:nvPr/>
        </p:nvSpPr>
        <p:spPr>
          <a:xfrm>
            <a:off x="3129533" y="4565850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86" name="Freeform 25686"/>
          <p:cNvSpPr/>
          <p:nvPr/>
        </p:nvSpPr>
        <p:spPr>
          <a:xfrm>
            <a:off x="3252673" y="4531407"/>
            <a:ext cx="68732" cy="107899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87" name="Freeform 25687"/>
          <p:cNvSpPr/>
          <p:nvPr/>
        </p:nvSpPr>
        <p:spPr>
          <a:xfrm>
            <a:off x="3334511" y="4524092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88" name="Freeform 25688"/>
          <p:cNvSpPr/>
          <p:nvPr/>
        </p:nvSpPr>
        <p:spPr>
          <a:xfrm>
            <a:off x="3432505" y="456798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89" name="Freeform 25689"/>
          <p:cNvSpPr/>
          <p:nvPr/>
        </p:nvSpPr>
        <p:spPr>
          <a:xfrm>
            <a:off x="3513581" y="4565850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90" name="Freeform 25690"/>
          <p:cNvSpPr/>
          <p:nvPr/>
        </p:nvSpPr>
        <p:spPr>
          <a:xfrm>
            <a:off x="3587038" y="456615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91" name="Freeform 25691"/>
          <p:cNvSpPr/>
          <p:nvPr/>
        </p:nvSpPr>
        <p:spPr>
          <a:xfrm>
            <a:off x="3660952" y="454786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92" name="Freeform 25692"/>
          <p:cNvSpPr/>
          <p:nvPr/>
        </p:nvSpPr>
        <p:spPr>
          <a:xfrm>
            <a:off x="3720389" y="453323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93" name="Freeform 25693"/>
          <p:cNvSpPr/>
          <p:nvPr/>
        </p:nvSpPr>
        <p:spPr>
          <a:xfrm>
            <a:off x="3753307" y="456615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94" name="Freeform 25694"/>
          <p:cNvSpPr/>
          <p:nvPr/>
        </p:nvSpPr>
        <p:spPr>
          <a:xfrm>
            <a:off x="3846575" y="456615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95" name="Rectangle 25695"/>
          <p:cNvSpPr/>
          <p:nvPr/>
        </p:nvSpPr>
        <p:spPr>
          <a:xfrm>
            <a:off x="2686050" y="4640079"/>
            <a:ext cx="1328013" cy="233618"/>
          </a:xfrm>
          <a:prstGeom prst="rect">
            <a:avLst/>
          </a:prstGeom>
        </p:spPr>
      </p:sp>
      <p:sp>
        <p:nvSpPr>
          <p:cNvPr id="25696" name="Freeform 25696"/>
          <p:cNvSpPr/>
          <p:nvPr/>
        </p:nvSpPr>
        <p:spPr>
          <a:xfrm>
            <a:off x="2694393" y="4756413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97" name="Freeform 25697"/>
          <p:cNvSpPr/>
          <p:nvPr/>
        </p:nvSpPr>
        <p:spPr>
          <a:xfrm>
            <a:off x="2807665" y="4719164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98" name="Freeform 25698"/>
          <p:cNvSpPr/>
          <p:nvPr/>
        </p:nvSpPr>
        <p:spPr>
          <a:xfrm>
            <a:off x="2919069" y="475665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99" name="Freeform 25699"/>
          <p:cNvSpPr/>
          <p:nvPr/>
        </p:nvSpPr>
        <p:spPr>
          <a:xfrm>
            <a:off x="2962808" y="475665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00" name="Freeform 25700"/>
          <p:cNvSpPr/>
          <p:nvPr/>
        </p:nvSpPr>
        <p:spPr>
          <a:xfrm>
            <a:off x="3047542" y="475665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01" name="Freeform 25701"/>
          <p:cNvSpPr/>
          <p:nvPr/>
        </p:nvSpPr>
        <p:spPr>
          <a:xfrm>
            <a:off x="3121456" y="473836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02" name="Freeform 25702"/>
          <p:cNvSpPr/>
          <p:nvPr/>
        </p:nvSpPr>
        <p:spPr>
          <a:xfrm>
            <a:off x="3180892" y="472373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03" name="Freeform 25703"/>
          <p:cNvSpPr/>
          <p:nvPr/>
        </p:nvSpPr>
        <p:spPr>
          <a:xfrm>
            <a:off x="3208629" y="4758483"/>
            <a:ext cx="69189" cy="71323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04" name="Freeform 25704"/>
          <p:cNvSpPr/>
          <p:nvPr/>
        </p:nvSpPr>
        <p:spPr>
          <a:xfrm>
            <a:off x="3287268" y="475665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05" name="Freeform 25705"/>
          <p:cNvSpPr/>
          <p:nvPr/>
        </p:nvSpPr>
        <p:spPr>
          <a:xfrm>
            <a:off x="3409188" y="4721907"/>
            <a:ext cx="83210" cy="107899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06" name="Freeform 25706"/>
          <p:cNvSpPr/>
          <p:nvPr/>
        </p:nvSpPr>
        <p:spPr>
          <a:xfrm>
            <a:off x="3484930" y="475665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07" name="Freeform 25707"/>
          <p:cNvSpPr/>
          <p:nvPr/>
        </p:nvSpPr>
        <p:spPr>
          <a:xfrm>
            <a:off x="3569665" y="475665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08" name="Freeform 25708"/>
          <p:cNvSpPr/>
          <p:nvPr/>
        </p:nvSpPr>
        <p:spPr>
          <a:xfrm>
            <a:off x="3648760" y="4756350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09" name="Freeform 25709"/>
          <p:cNvSpPr/>
          <p:nvPr/>
        </p:nvSpPr>
        <p:spPr>
          <a:xfrm>
            <a:off x="3725875" y="4714592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10" name="Freeform 25710"/>
          <p:cNvSpPr/>
          <p:nvPr/>
        </p:nvSpPr>
        <p:spPr>
          <a:xfrm>
            <a:off x="3810609" y="472373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11" name="Freeform 25711"/>
          <p:cNvSpPr/>
          <p:nvPr/>
        </p:nvSpPr>
        <p:spPr>
          <a:xfrm>
            <a:off x="3846423" y="475665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12" name="Freeform 25712"/>
          <p:cNvSpPr/>
          <p:nvPr/>
        </p:nvSpPr>
        <p:spPr>
          <a:xfrm>
            <a:off x="3928262" y="4756655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13" name="Rectangle 25713"/>
          <p:cNvSpPr/>
          <p:nvPr/>
        </p:nvSpPr>
        <p:spPr>
          <a:xfrm>
            <a:off x="2857500" y="4843279"/>
            <a:ext cx="1072438" cy="220918"/>
          </a:xfrm>
          <a:prstGeom prst="rect">
            <a:avLst/>
          </a:prstGeom>
        </p:spPr>
      </p:sp>
      <p:sp>
        <p:nvSpPr>
          <p:cNvPr id="25714" name="Freeform 25714"/>
          <p:cNvSpPr/>
          <p:nvPr/>
        </p:nvSpPr>
        <p:spPr>
          <a:xfrm>
            <a:off x="2859633" y="492886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15" name="Freeform 25715"/>
          <p:cNvSpPr/>
          <p:nvPr/>
        </p:nvSpPr>
        <p:spPr>
          <a:xfrm>
            <a:off x="2919069" y="4905092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16" name="Freeform 25716"/>
          <p:cNvSpPr/>
          <p:nvPr/>
        </p:nvSpPr>
        <p:spPr>
          <a:xfrm>
            <a:off x="3004261" y="494715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17" name="Freeform 25717"/>
          <p:cNvSpPr/>
          <p:nvPr/>
        </p:nvSpPr>
        <p:spPr>
          <a:xfrm>
            <a:off x="3047999" y="494715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18" name="Freeform 25718"/>
          <p:cNvSpPr/>
          <p:nvPr/>
        </p:nvSpPr>
        <p:spPr>
          <a:xfrm>
            <a:off x="3142030" y="494898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19" name="Freeform 25719"/>
          <p:cNvSpPr/>
          <p:nvPr/>
        </p:nvSpPr>
        <p:spPr>
          <a:xfrm>
            <a:off x="3223107" y="4947155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20" name="Freeform 25720"/>
          <p:cNvSpPr/>
          <p:nvPr/>
        </p:nvSpPr>
        <p:spPr>
          <a:xfrm>
            <a:off x="3319881" y="4905092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21" name="Freeform 25721"/>
          <p:cNvSpPr/>
          <p:nvPr/>
        </p:nvSpPr>
        <p:spPr>
          <a:xfrm>
            <a:off x="3449116" y="4912407"/>
            <a:ext cx="92506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22" name="Freeform 25722"/>
          <p:cNvSpPr/>
          <p:nvPr/>
        </p:nvSpPr>
        <p:spPr>
          <a:xfrm>
            <a:off x="3560368" y="494715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23" name="Freeform 25723"/>
          <p:cNvSpPr/>
          <p:nvPr/>
        </p:nvSpPr>
        <p:spPr>
          <a:xfrm>
            <a:off x="3606850" y="494715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24" name="Freeform 25724"/>
          <p:cNvSpPr/>
          <p:nvPr/>
        </p:nvSpPr>
        <p:spPr>
          <a:xfrm>
            <a:off x="3688842" y="4947155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25" name="Freeform 25725"/>
          <p:cNvSpPr/>
          <p:nvPr/>
        </p:nvSpPr>
        <p:spPr>
          <a:xfrm>
            <a:off x="3815791" y="494715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26" name="Rectangle 25726"/>
          <p:cNvSpPr/>
          <p:nvPr/>
        </p:nvSpPr>
        <p:spPr>
          <a:xfrm>
            <a:off x="2686050" y="5021079"/>
            <a:ext cx="1474927" cy="233618"/>
          </a:xfrm>
          <a:prstGeom prst="rect">
            <a:avLst/>
          </a:prstGeom>
        </p:spPr>
      </p:sp>
      <p:sp>
        <p:nvSpPr>
          <p:cNvPr id="25727" name="Freeform 25727"/>
          <p:cNvSpPr/>
          <p:nvPr/>
        </p:nvSpPr>
        <p:spPr>
          <a:xfrm>
            <a:off x="2694393" y="5137413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28" name="Freeform 25728"/>
          <p:cNvSpPr/>
          <p:nvPr/>
        </p:nvSpPr>
        <p:spPr>
          <a:xfrm>
            <a:off x="2814980" y="5102907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29" name="Freeform 25729"/>
          <p:cNvSpPr/>
          <p:nvPr/>
        </p:nvSpPr>
        <p:spPr>
          <a:xfrm>
            <a:off x="2899257" y="513765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30" name="Freeform 25730"/>
          <p:cNvSpPr/>
          <p:nvPr/>
        </p:nvSpPr>
        <p:spPr>
          <a:xfrm>
            <a:off x="2942996" y="513765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31" name="Freeform 25731"/>
          <p:cNvSpPr/>
          <p:nvPr/>
        </p:nvSpPr>
        <p:spPr>
          <a:xfrm>
            <a:off x="3028188" y="5093763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32" name="Freeform 25732"/>
          <p:cNvSpPr/>
          <p:nvPr/>
        </p:nvSpPr>
        <p:spPr>
          <a:xfrm>
            <a:off x="3078480" y="513765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33" name="Freeform 25733"/>
          <p:cNvSpPr/>
          <p:nvPr/>
        </p:nvSpPr>
        <p:spPr>
          <a:xfrm>
            <a:off x="3160928" y="5137655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34" name="Freeform 25734"/>
          <p:cNvSpPr/>
          <p:nvPr/>
        </p:nvSpPr>
        <p:spPr>
          <a:xfrm>
            <a:off x="3225850" y="5137655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35" name="Freeform 25735"/>
          <p:cNvSpPr/>
          <p:nvPr/>
        </p:nvSpPr>
        <p:spPr>
          <a:xfrm>
            <a:off x="3296716" y="510473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36" name="Freeform 25736"/>
          <p:cNvSpPr/>
          <p:nvPr/>
        </p:nvSpPr>
        <p:spPr>
          <a:xfrm>
            <a:off x="3329635" y="513765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37" name="Freeform 25737"/>
          <p:cNvSpPr/>
          <p:nvPr/>
        </p:nvSpPr>
        <p:spPr>
          <a:xfrm>
            <a:off x="3422904" y="513765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38" name="Freeform 25738"/>
          <p:cNvSpPr/>
          <p:nvPr/>
        </p:nvSpPr>
        <p:spPr>
          <a:xfrm>
            <a:off x="3504742" y="513765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39" name="Freeform 25739"/>
          <p:cNvSpPr/>
          <p:nvPr/>
        </p:nvSpPr>
        <p:spPr>
          <a:xfrm>
            <a:off x="3589781" y="5095592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40" name="Freeform 25740"/>
          <p:cNvSpPr/>
          <p:nvPr/>
        </p:nvSpPr>
        <p:spPr>
          <a:xfrm>
            <a:off x="3663086" y="5100164"/>
            <a:ext cx="69494" cy="113385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41" name="Freeform 25741"/>
          <p:cNvSpPr/>
          <p:nvPr/>
        </p:nvSpPr>
        <p:spPr>
          <a:xfrm>
            <a:off x="3751173" y="5137655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42" name="Freeform 25742"/>
          <p:cNvSpPr/>
          <p:nvPr/>
        </p:nvSpPr>
        <p:spPr>
          <a:xfrm>
            <a:off x="3840632" y="513765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43" name="Freeform 25743"/>
          <p:cNvSpPr/>
          <p:nvPr/>
        </p:nvSpPr>
        <p:spPr>
          <a:xfrm>
            <a:off x="3925366" y="513765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44" name="Freeform 25744"/>
          <p:cNvSpPr/>
          <p:nvPr/>
        </p:nvSpPr>
        <p:spPr>
          <a:xfrm>
            <a:off x="4010101" y="5137350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45" name="Freeform 25745"/>
          <p:cNvSpPr/>
          <p:nvPr/>
        </p:nvSpPr>
        <p:spPr>
          <a:xfrm>
            <a:off x="4087215" y="5095592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46" name="Rectangle 25746"/>
          <p:cNvSpPr/>
          <p:nvPr/>
        </p:nvSpPr>
        <p:spPr>
          <a:xfrm>
            <a:off x="2857500" y="5224279"/>
            <a:ext cx="1741322" cy="411418"/>
          </a:xfrm>
          <a:prstGeom prst="rect">
            <a:avLst/>
          </a:prstGeom>
        </p:spPr>
      </p:sp>
      <p:sp>
        <p:nvSpPr>
          <p:cNvPr id="25747" name="Freeform 25747"/>
          <p:cNvSpPr/>
          <p:nvPr/>
        </p:nvSpPr>
        <p:spPr>
          <a:xfrm>
            <a:off x="2864815" y="5290664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48" name="Freeform 25748"/>
          <p:cNvSpPr/>
          <p:nvPr/>
        </p:nvSpPr>
        <p:spPr>
          <a:xfrm>
            <a:off x="2972104" y="532815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49" name="Freeform 25749"/>
          <p:cNvSpPr/>
          <p:nvPr/>
        </p:nvSpPr>
        <p:spPr>
          <a:xfrm>
            <a:off x="3065373" y="5328155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50" name="Freeform 25750"/>
          <p:cNvSpPr/>
          <p:nvPr/>
        </p:nvSpPr>
        <p:spPr>
          <a:xfrm>
            <a:off x="3195218" y="5328155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51" name="Freeform 25751"/>
          <p:cNvSpPr/>
          <p:nvPr/>
        </p:nvSpPr>
        <p:spPr>
          <a:xfrm>
            <a:off x="3325825" y="532998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52" name="Freeform 25752"/>
          <p:cNvSpPr/>
          <p:nvPr/>
        </p:nvSpPr>
        <p:spPr>
          <a:xfrm>
            <a:off x="3409797" y="532815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53" name="Freeform 25753"/>
          <p:cNvSpPr/>
          <p:nvPr/>
        </p:nvSpPr>
        <p:spPr>
          <a:xfrm>
            <a:off x="3495293" y="529523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54" name="Freeform 25754"/>
          <p:cNvSpPr/>
          <p:nvPr/>
        </p:nvSpPr>
        <p:spPr>
          <a:xfrm>
            <a:off x="3528212" y="5327850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55" name="Freeform 25755"/>
          <p:cNvSpPr/>
          <p:nvPr/>
        </p:nvSpPr>
        <p:spPr>
          <a:xfrm>
            <a:off x="3601669" y="532815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56" name="Freeform 25756"/>
          <p:cNvSpPr/>
          <p:nvPr/>
        </p:nvSpPr>
        <p:spPr>
          <a:xfrm>
            <a:off x="3675583" y="530986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57" name="Freeform 25757"/>
          <p:cNvSpPr/>
          <p:nvPr/>
        </p:nvSpPr>
        <p:spPr>
          <a:xfrm>
            <a:off x="3735019" y="529523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58" name="Freeform 25758"/>
          <p:cNvSpPr/>
          <p:nvPr/>
        </p:nvSpPr>
        <p:spPr>
          <a:xfrm>
            <a:off x="3767937" y="532815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59" name="Freeform 25759"/>
          <p:cNvSpPr/>
          <p:nvPr/>
        </p:nvSpPr>
        <p:spPr>
          <a:xfrm>
            <a:off x="3861206" y="532815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60" name="Freeform 25760"/>
          <p:cNvSpPr/>
          <p:nvPr/>
        </p:nvSpPr>
        <p:spPr>
          <a:xfrm>
            <a:off x="3992727" y="5293407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61" name="Freeform 25761"/>
          <p:cNvSpPr/>
          <p:nvPr/>
        </p:nvSpPr>
        <p:spPr>
          <a:xfrm>
            <a:off x="4077004" y="532815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62" name="Freeform 25762"/>
          <p:cNvSpPr/>
          <p:nvPr/>
        </p:nvSpPr>
        <p:spPr>
          <a:xfrm>
            <a:off x="4120743" y="532815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63" name="Freeform 25763"/>
          <p:cNvSpPr/>
          <p:nvPr/>
        </p:nvSpPr>
        <p:spPr>
          <a:xfrm>
            <a:off x="4211116" y="5328155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64" name="Freeform 25764"/>
          <p:cNvSpPr/>
          <p:nvPr/>
        </p:nvSpPr>
        <p:spPr>
          <a:xfrm>
            <a:off x="4308347" y="532815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65" name="Freeform 25765"/>
          <p:cNvSpPr/>
          <p:nvPr/>
        </p:nvSpPr>
        <p:spPr>
          <a:xfrm>
            <a:off x="4354830" y="532815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66" name="Freeform 25766"/>
          <p:cNvSpPr/>
          <p:nvPr/>
        </p:nvSpPr>
        <p:spPr>
          <a:xfrm>
            <a:off x="4436821" y="5328155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67" name="Freeform 25767"/>
          <p:cNvSpPr/>
          <p:nvPr/>
        </p:nvSpPr>
        <p:spPr>
          <a:xfrm>
            <a:off x="2865729" y="5479640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1841500" y="0"/>
                </a:moveTo>
                <a:cubicBezTo>
                  <a:pt x="635000" y="1651000"/>
                  <a:pt x="0" y="3733800"/>
                  <a:pt x="0" y="5689600"/>
                </a:cubicBezTo>
                <a:cubicBezTo>
                  <a:pt x="0" y="7747000"/>
                  <a:pt x="660400" y="9804400"/>
                  <a:pt x="1790700" y="11379200"/>
                </a:cubicBezTo>
                <a:lnTo>
                  <a:pt x="2463800" y="10871200"/>
                </a:lnTo>
                <a:cubicBezTo>
                  <a:pt x="1409700" y="9118600"/>
                  <a:pt x="838200" y="7785100"/>
                  <a:pt x="838200" y="5689600"/>
                </a:cubicBezTo>
                <a:cubicBezTo>
                  <a:pt x="838200" y="3594100"/>
                  <a:pt x="1435100" y="2171700"/>
                  <a:pt x="2514600" y="431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68" name="Freeform 25768"/>
          <p:cNvSpPr/>
          <p:nvPr/>
        </p:nvSpPr>
        <p:spPr>
          <a:xfrm>
            <a:off x="2904439" y="5481164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69" name="Freeform 25769"/>
          <p:cNvSpPr/>
          <p:nvPr/>
        </p:nvSpPr>
        <p:spPr>
          <a:xfrm>
            <a:off x="3011728" y="551865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70" name="Freeform 25770"/>
          <p:cNvSpPr/>
          <p:nvPr/>
        </p:nvSpPr>
        <p:spPr>
          <a:xfrm>
            <a:off x="3104997" y="551865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71" name="Freeform 25771"/>
          <p:cNvSpPr/>
          <p:nvPr/>
        </p:nvSpPr>
        <p:spPr>
          <a:xfrm>
            <a:off x="3181654" y="550036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72" name="Freeform 25772"/>
          <p:cNvSpPr/>
          <p:nvPr/>
        </p:nvSpPr>
        <p:spPr>
          <a:xfrm>
            <a:off x="3241090" y="548573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73" name="Freeform 25773"/>
          <p:cNvSpPr/>
          <p:nvPr/>
        </p:nvSpPr>
        <p:spPr>
          <a:xfrm>
            <a:off x="3276904" y="551865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74" name="Freeform 25774"/>
          <p:cNvSpPr/>
          <p:nvPr/>
        </p:nvSpPr>
        <p:spPr>
          <a:xfrm>
            <a:off x="3362401" y="552048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75" name="Freeform 25775"/>
          <p:cNvSpPr/>
          <p:nvPr/>
        </p:nvSpPr>
        <p:spPr>
          <a:xfrm>
            <a:off x="3447135" y="548573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76" name="Freeform 25776"/>
          <p:cNvSpPr/>
          <p:nvPr/>
        </p:nvSpPr>
        <p:spPr>
          <a:xfrm>
            <a:off x="3482949" y="551865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77" name="Freeform 25777"/>
          <p:cNvSpPr/>
          <p:nvPr/>
        </p:nvSpPr>
        <p:spPr>
          <a:xfrm>
            <a:off x="3564788" y="5518655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78" name="Freeform 25778"/>
          <p:cNvSpPr/>
          <p:nvPr/>
        </p:nvSpPr>
        <p:spPr>
          <a:xfrm>
            <a:off x="3707587" y="5483907"/>
            <a:ext cx="68732" cy="107899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79" name="Freeform 25779"/>
          <p:cNvSpPr/>
          <p:nvPr/>
        </p:nvSpPr>
        <p:spPr>
          <a:xfrm>
            <a:off x="3789425" y="5476592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80" name="Freeform 25780"/>
          <p:cNvSpPr/>
          <p:nvPr/>
        </p:nvSpPr>
        <p:spPr>
          <a:xfrm>
            <a:off x="3887419" y="552048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81" name="Freeform 25781"/>
          <p:cNvSpPr/>
          <p:nvPr/>
        </p:nvSpPr>
        <p:spPr>
          <a:xfrm>
            <a:off x="3968495" y="5518350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82" name="Freeform 25782"/>
          <p:cNvSpPr/>
          <p:nvPr/>
        </p:nvSpPr>
        <p:spPr>
          <a:xfrm>
            <a:off x="4041952" y="551865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83" name="Freeform 25783"/>
          <p:cNvSpPr/>
          <p:nvPr/>
        </p:nvSpPr>
        <p:spPr>
          <a:xfrm>
            <a:off x="4115866" y="550036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84" name="Freeform 25784"/>
          <p:cNvSpPr/>
          <p:nvPr/>
        </p:nvSpPr>
        <p:spPr>
          <a:xfrm>
            <a:off x="4175302" y="548573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85" name="Freeform 25785"/>
          <p:cNvSpPr/>
          <p:nvPr/>
        </p:nvSpPr>
        <p:spPr>
          <a:xfrm>
            <a:off x="4208221" y="551865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86" name="Freeform 25786"/>
          <p:cNvSpPr/>
          <p:nvPr/>
        </p:nvSpPr>
        <p:spPr>
          <a:xfrm>
            <a:off x="4301489" y="551865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87" name="Freeform 25787"/>
          <p:cNvSpPr/>
          <p:nvPr/>
        </p:nvSpPr>
        <p:spPr>
          <a:xfrm>
            <a:off x="4377232" y="5479640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673100" y="11379200"/>
                </a:moveTo>
                <a:cubicBezTo>
                  <a:pt x="1879600" y="9728200"/>
                  <a:pt x="2514600" y="7645400"/>
                  <a:pt x="2514600" y="5689600"/>
                </a:cubicBezTo>
                <a:cubicBezTo>
                  <a:pt x="2514600" y="3632200"/>
                  <a:pt x="1854200" y="1574800"/>
                  <a:pt x="723900" y="0"/>
                </a:cubicBezTo>
                <a:lnTo>
                  <a:pt x="50800" y="508000"/>
                </a:lnTo>
                <a:cubicBezTo>
                  <a:pt x="1104900" y="2260600"/>
                  <a:pt x="1676400" y="3594100"/>
                  <a:pt x="1676400" y="5689600"/>
                </a:cubicBezTo>
                <a:cubicBezTo>
                  <a:pt x="1676400" y="7785100"/>
                  <a:pt x="1079500" y="9207500"/>
                  <a:pt x="0" y="10947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88" name="Rectangle 25788"/>
          <p:cNvSpPr/>
          <p:nvPr/>
        </p:nvSpPr>
        <p:spPr>
          <a:xfrm>
            <a:off x="2743200" y="5224279"/>
            <a:ext cx="42367" cy="220918"/>
          </a:xfrm>
          <a:prstGeom prst="rect">
            <a:avLst/>
          </a:prstGeom>
        </p:spPr>
      </p:sp>
      <p:sp>
        <p:nvSpPr>
          <p:cNvPr id="25789" name="Rectangle 25789"/>
          <p:cNvSpPr/>
          <p:nvPr/>
        </p:nvSpPr>
        <p:spPr>
          <a:xfrm>
            <a:off x="2686050" y="5629653"/>
            <a:ext cx="1604517" cy="875995"/>
          </a:xfrm>
          <a:prstGeom prst="rect">
            <a:avLst/>
          </a:prstGeom>
        </p:spPr>
      </p:sp>
      <p:sp>
        <p:nvSpPr>
          <p:cNvPr id="25790" name="Freeform 25790"/>
          <p:cNvSpPr/>
          <p:nvPr/>
        </p:nvSpPr>
        <p:spPr>
          <a:xfrm>
            <a:off x="2695448" y="5783831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4406900"/>
                </a:lnTo>
                <a:lnTo>
                  <a:pt x="2235200" y="4406900"/>
                </a:lnTo>
                <a:lnTo>
                  <a:pt x="2235200" y="5664200"/>
                </a:lnTo>
                <a:lnTo>
                  <a:pt x="3098800" y="56642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91" name="Freeform 25791"/>
          <p:cNvSpPr/>
          <p:nvPr/>
        </p:nvSpPr>
        <p:spPr>
          <a:xfrm>
            <a:off x="2806445" y="5787387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92" name="Freeform 25792"/>
          <p:cNvSpPr/>
          <p:nvPr/>
        </p:nvSpPr>
        <p:spPr>
          <a:xfrm>
            <a:off x="2904235" y="5786879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93" name="Freeform 25793"/>
          <p:cNvSpPr/>
          <p:nvPr/>
        </p:nvSpPr>
        <p:spPr>
          <a:xfrm>
            <a:off x="3020313" y="5787387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94" name="Freeform 25794"/>
          <p:cNvSpPr/>
          <p:nvPr/>
        </p:nvSpPr>
        <p:spPr>
          <a:xfrm>
            <a:off x="3134868" y="5787387"/>
            <a:ext cx="91694" cy="176276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95" name="Freeform 25795"/>
          <p:cNvSpPr/>
          <p:nvPr/>
        </p:nvSpPr>
        <p:spPr>
          <a:xfrm>
            <a:off x="3234182" y="5786879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96" name="Freeform 25796"/>
          <p:cNvSpPr/>
          <p:nvPr/>
        </p:nvSpPr>
        <p:spPr>
          <a:xfrm>
            <a:off x="3330955" y="5787387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97" name="Freeform 25797"/>
          <p:cNvSpPr/>
          <p:nvPr/>
        </p:nvSpPr>
        <p:spPr>
          <a:xfrm>
            <a:off x="3437381" y="5787387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98" name="Freeform 25798"/>
          <p:cNvSpPr/>
          <p:nvPr/>
        </p:nvSpPr>
        <p:spPr>
          <a:xfrm>
            <a:off x="3581654" y="5787387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99" name="Freeform 25799"/>
          <p:cNvSpPr/>
          <p:nvPr/>
        </p:nvSpPr>
        <p:spPr>
          <a:xfrm>
            <a:off x="3698493" y="5783831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00" name="Freeform 25800"/>
          <p:cNvSpPr/>
          <p:nvPr/>
        </p:nvSpPr>
        <p:spPr>
          <a:xfrm>
            <a:off x="3815588" y="5787387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01" name="Freeform 25801"/>
          <p:cNvSpPr/>
          <p:nvPr/>
        </p:nvSpPr>
        <p:spPr>
          <a:xfrm>
            <a:off x="3931919" y="5859269"/>
            <a:ext cx="65786" cy="27686"/>
          </a:xfrm>
          <a:custGeom>
            <a:avLst/>
            <a:gdLst/>
            <a:ahLst/>
            <a:cxnLst/>
            <a:rect l="0" t="0" r="0" b="0"/>
            <a:pathLst>
              <a:path w="3289300" h="1384300">
                <a:moveTo>
                  <a:pt x="0" y="1384300"/>
                </a:moveTo>
                <a:lnTo>
                  <a:pt x="3289300" y="1384300"/>
                </a:lnTo>
                <a:lnTo>
                  <a:pt x="3289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02" name="Freeform 25802"/>
          <p:cNvSpPr/>
          <p:nvPr/>
        </p:nvSpPr>
        <p:spPr>
          <a:xfrm>
            <a:off x="2697734" y="6041387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03" name="Freeform 25803"/>
          <p:cNvSpPr/>
          <p:nvPr/>
        </p:nvSpPr>
        <p:spPr>
          <a:xfrm>
            <a:off x="2813811" y="6041387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04" name="Freeform 25804"/>
          <p:cNvSpPr/>
          <p:nvPr/>
        </p:nvSpPr>
        <p:spPr>
          <a:xfrm>
            <a:off x="2913125" y="6037831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4406900"/>
                </a:lnTo>
                <a:lnTo>
                  <a:pt x="2235200" y="4406900"/>
                </a:lnTo>
                <a:lnTo>
                  <a:pt x="2235200" y="5664200"/>
                </a:lnTo>
                <a:lnTo>
                  <a:pt x="3098800" y="56642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05" name="Freeform 25805"/>
          <p:cNvSpPr/>
          <p:nvPr/>
        </p:nvSpPr>
        <p:spPr>
          <a:xfrm>
            <a:off x="3024123" y="6041387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06" name="Freeform 25806"/>
          <p:cNvSpPr/>
          <p:nvPr/>
        </p:nvSpPr>
        <p:spPr>
          <a:xfrm>
            <a:off x="3136138" y="6041387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07" name="Freeform 25807"/>
          <p:cNvSpPr/>
          <p:nvPr/>
        </p:nvSpPr>
        <p:spPr>
          <a:xfrm>
            <a:off x="3237737" y="6041387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08" name="Freeform 25808"/>
          <p:cNvSpPr/>
          <p:nvPr/>
        </p:nvSpPr>
        <p:spPr>
          <a:xfrm>
            <a:off x="3382010" y="6041387"/>
            <a:ext cx="91694" cy="172720"/>
          </a:xfrm>
          <a:custGeom>
            <a:avLst/>
            <a:gdLst/>
            <a:ahLst/>
            <a:cxnLst/>
            <a:rect l="0" t="0" r="0" b="0"/>
            <a:pathLst>
              <a:path w="4584700" h="8636000">
                <a:moveTo>
                  <a:pt x="0" y="8636000"/>
                </a:moveTo>
                <a:lnTo>
                  <a:pt x="1473200" y="8636000"/>
                </a:lnTo>
                <a:lnTo>
                  <a:pt x="1473200" y="5448300"/>
                </a:lnTo>
                <a:lnTo>
                  <a:pt x="1968500" y="5448300"/>
                </a:lnTo>
                <a:cubicBezTo>
                  <a:pt x="3810000" y="5448300"/>
                  <a:pt x="4584700" y="4622800"/>
                  <a:pt x="4584700" y="2705100"/>
                </a:cubicBezTo>
                <a:cubicBezTo>
                  <a:pt x="4584700" y="812800"/>
                  <a:pt x="3835400" y="0"/>
                  <a:pt x="2057400" y="0"/>
                </a:cubicBezTo>
                <a:lnTo>
                  <a:pt x="0" y="0"/>
                </a:lnTo>
                <a:close/>
                <a:moveTo>
                  <a:pt x="1473200" y="4140200"/>
                </a:moveTo>
                <a:lnTo>
                  <a:pt x="1473200" y="1358900"/>
                </a:lnTo>
                <a:lnTo>
                  <a:pt x="1955800" y="1358900"/>
                </a:lnTo>
                <a:cubicBezTo>
                  <a:pt x="2781300" y="1358900"/>
                  <a:pt x="3086100" y="1701800"/>
                  <a:pt x="3086100" y="2730500"/>
                </a:cubicBezTo>
                <a:cubicBezTo>
                  <a:pt x="3086100" y="3759200"/>
                  <a:pt x="2781300" y="4140200"/>
                  <a:pt x="1955800" y="4140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09" name="Freeform 25809"/>
          <p:cNvSpPr/>
          <p:nvPr/>
        </p:nvSpPr>
        <p:spPr>
          <a:xfrm>
            <a:off x="3490468" y="6041387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10" name="Freeform 25810"/>
          <p:cNvSpPr/>
          <p:nvPr/>
        </p:nvSpPr>
        <p:spPr>
          <a:xfrm>
            <a:off x="3600195" y="6037831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11" name="Freeform 25811"/>
          <p:cNvSpPr/>
          <p:nvPr/>
        </p:nvSpPr>
        <p:spPr>
          <a:xfrm>
            <a:off x="3715003" y="6037831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4406900"/>
                </a:lnTo>
                <a:lnTo>
                  <a:pt x="2235200" y="4406900"/>
                </a:lnTo>
                <a:lnTo>
                  <a:pt x="2235200" y="5664200"/>
                </a:lnTo>
                <a:lnTo>
                  <a:pt x="3098800" y="56642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12" name="Freeform 25812"/>
          <p:cNvSpPr/>
          <p:nvPr/>
        </p:nvSpPr>
        <p:spPr>
          <a:xfrm>
            <a:off x="3826001" y="6041387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13" name="Freeform 25813"/>
          <p:cNvSpPr/>
          <p:nvPr/>
        </p:nvSpPr>
        <p:spPr>
          <a:xfrm>
            <a:off x="3923792" y="6040879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14" name="Freeform 25814"/>
          <p:cNvSpPr/>
          <p:nvPr/>
        </p:nvSpPr>
        <p:spPr>
          <a:xfrm>
            <a:off x="4039869" y="6041387"/>
            <a:ext cx="136652" cy="172720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15" name="Freeform 25815"/>
          <p:cNvSpPr/>
          <p:nvPr/>
        </p:nvSpPr>
        <p:spPr>
          <a:xfrm>
            <a:off x="4195825" y="6037831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16" name="Freeform 25816"/>
          <p:cNvSpPr/>
          <p:nvPr/>
        </p:nvSpPr>
        <p:spPr>
          <a:xfrm>
            <a:off x="2686050" y="6353857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17" name="Freeform 25817"/>
          <p:cNvSpPr/>
          <p:nvPr/>
        </p:nvSpPr>
        <p:spPr>
          <a:xfrm>
            <a:off x="2799740" y="638860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18" name="Freeform 25818"/>
          <p:cNvSpPr/>
          <p:nvPr/>
        </p:nvSpPr>
        <p:spPr>
          <a:xfrm>
            <a:off x="2838754" y="637031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19" name="Freeform 25819"/>
          <p:cNvSpPr/>
          <p:nvPr/>
        </p:nvSpPr>
        <p:spPr>
          <a:xfrm>
            <a:off x="2895904" y="635568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20" name="Freeform 25820"/>
          <p:cNvSpPr/>
          <p:nvPr/>
        </p:nvSpPr>
        <p:spPr>
          <a:xfrm>
            <a:off x="2924251" y="6388605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21" name="Freeform 25821"/>
          <p:cNvSpPr/>
          <p:nvPr/>
        </p:nvSpPr>
        <p:spPr>
          <a:xfrm>
            <a:off x="2983991" y="637031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22" name="Freeform 25822"/>
          <p:cNvSpPr/>
          <p:nvPr/>
        </p:nvSpPr>
        <p:spPr>
          <a:xfrm>
            <a:off x="3083356" y="6353857"/>
            <a:ext cx="92506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23" name="Freeform 25823"/>
          <p:cNvSpPr/>
          <p:nvPr/>
        </p:nvSpPr>
        <p:spPr>
          <a:xfrm>
            <a:off x="3191865" y="635568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24" name="Freeform 25824"/>
          <p:cNvSpPr/>
          <p:nvPr/>
        </p:nvSpPr>
        <p:spPr>
          <a:xfrm>
            <a:off x="3226155" y="6388605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25" name="Freeform 25825"/>
          <p:cNvSpPr/>
          <p:nvPr/>
        </p:nvSpPr>
        <p:spPr>
          <a:xfrm>
            <a:off x="3319272" y="6346542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26" name="Freeform 25826"/>
          <p:cNvSpPr/>
          <p:nvPr/>
        </p:nvSpPr>
        <p:spPr>
          <a:xfrm>
            <a:off x="3347618" y="638860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27" name="Freeform 25827"/>
          <p:cNvSpPr/>
          <p:nvPr/>
        </p:nvSpPr>
        <p:spPr>
          <a:xfrm>
            <a:off x="3438601" y="6388605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28" name="Freeform 25828"/>
          <p:cNvSpPr/>
          <p:nvPr/>
        </p:nvSpPr>
        <p:spPr>
          <a:xfrm>
            <a:off x="3563264" y="638860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29" name="Rectangle 25829"/>
          <p:cNvSpPr/>
          <p:nvPr/>
        </p:nvSpPr>
        <p:spPr>
          <a:xfrm>
            <a:off x="2686050" y="6480817"/>
            <a:ext cx="526541" cy="233618"/>
          </a:xfrm>
          <a:prstGeom prst="rect">
            <a:avLst/>
          </a:prstGeom>
        </p:spPr>
      </p:sp>
      <p:sp>
        <p:nvSpPr>
          <p:cNvPr id="25830" name="Freeform 25830"/>
          <p:cNvSpPr/>
          <p:nvPr/>
        </p:nvSpPr>
        <p:spPr>
          <a:xfrm>
            <a:off x="2694393" y="6597151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31" name="Freeform 25831"/>
          <p:cNvSpPr/>
          <p:nvPr/>
        </p:nvSpPr>
        <p:spPr>
          <a:xfrm>
            <a:off x="2799892" y="6562645"/>
            <a:ext cx="94030" cy="107899"/>
          </a:xfrm>
          <a:custGeom>
            <a:avLst/>
            <a:gdLst/>
            <a:ahLst/>
            <a:cxnLst/>
            <a:rect l="0" t="0" r="0" b="0"/>
            <a:pathLst>
              <a:path w="7835900" h="8991600">
                <a:moveTo>
                  <a:pt x="1016000" y="0"/>
                </a:moveTo>
                <a:lnTo>
                  <a:pt x="0" y="0"/>
                </a:lnTo>
                <a:lnTo>
                  <a:pt x="3416300" y="8991600"/>
                </a:lnTo>
                <a:lnTo>
                  <a:pt x="4330700" y="8991600"/>
                </a:lnTo>
                <a:lnTo>
                  <a:pt x="7835900" y="0"/>
                </a:lnTo>
                <a:lnTo>
                  <a:pt x="6845300" y="0"/>
                </a:lnTo>
                <a:lnTo>
                  <a:pt x="3898900" y="7620000"/>
                </a:lnTo>
                <a:lnTo>
                  <a:pt x="38735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32" name="Freeform 25832"/>
          <p:cNvSpPr/>
          <p:nvPr/>
        </p:nvSpPr>
        <p:spPr>
          <a:xfrm>
            <a:off x="2892399" y="659739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33" name="Freeform 25833"/>
          <p:cNvSpPr/>
          <p:nvPr/>
        </p:nvSpPr>
        <p:spPr>
          <a:xfrm>
            <a:off x="2986430" y="656447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34" name="Freeform 25834"/>
          <p:cNvSpPr/>
          <p:nvPr/>
        </p:nvSpPr>
        <p:spPr>
          <a:xfrm>
            <a:off x="3019348" y="659708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35" name="Freeform 25835"/>
          <p:cNvSpPr/>
          <p:nvPr/>
        </p:nvSpPr>
        <p:spPr>
          <a:xfrm>
            <a:off x="3092805" y="659739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36" name="Rectangle 25836"/>
          <p:cNvSpPr/>
          <p:nvPr/>
        </p:nvSpPr>
        <p:spPr>
          <a:xfrm>
            <a:off x="2686050" y="6671317"/>
            <a:ext cx="492556" cy="233618"/>
          </a:xfrm>
          <a:prstGeom prst="rect">
            <a:avLst/>
          </a:prstGeom>
        </p:spPr>
      </p:sp>
      <p:sp>
        <p:nvSpPr>
          <p:cNvPr id="25837" name="Freeform 25837"/>
          <p:cNvSpPr/>
          <p:nvPr/>
        </p:nvSpPr>
        <p:spPr>
          <a:xfrm>
            <a:off x="2694393" y="6787651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38" name="Freeform 25838"/>
          <p:cNvSpPr/>
          <p:nvPr/>
        </p:nvSpPr>
        <p:spPr>
          <a:xfrm>
            <a:off x="2814980" y="6753145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39" name="Freeform 25839"/>
          <p:cNvSpPr/>
          <p:nvPr/>
        </p:nvSpPr>
        <p:spPr>
          <a:xfrm>
            <a:off x="2898800" y="675497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40" name="Freeform 25840"/>
          <p:cNvSpPr/>
          <p:nvPr/>
        </p:nvSpPr>
        <p:spPr>
          <a:xfrm>
            <a:off x="2931718" y="678789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41" name="Freeform 25841"/>
          <p:cNvSpPr/>
          <p:nvPr/>
        </p:nvSpPr>
        <p:spPr>
          <a:xfrm>
            <a:off x="3013710" y="678789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42" name="Freeform 25842"/>
          <p:cNvSpPr/>
          <p:nvPr/>
        </p:nvSpPr>
        <p:spPr>
          <a:xfrm>
            <a:off x="3095548" y="678789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43" name="Rectangle 25843"/>
          <p:cNvSpPr/>
          <p:nvPr/>
        </p:nvSpPr>
        <p:spPr>
          <a:xfrm>
            <a:off x="2686050" y="6861817"/>
            <a:ext cx="1655063" cy="424118"/>
          </a:xfrm>
          <a:prstGeom prst="rect">
            <a:avLst/>
          </a:prstGeom>
        </p:spPr>
      </p:sp>
      <p:sp>
        <p:nvSpPr>
          <p:cNvPr id="25844" name="Freeform 25844"/>
          <p:cNvSpPr/>
          <p:nvPr/>
        </p:nvSpPr>
        <p:spPr>
          <a:xfrm>
            <a:off x="2694393" y="6978151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45" name="Freeform 25845"/>
          <p:cNvSpPr/>
          <p:nvPr/>
        </p:nvSpPr>
        <p:spPr>
          <a:xfrm>
            <a:off x="2807665" y="6940902"/>
            <a:ext cx="112471" cy="113385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46" name="Freeform 25846"/>
          <p:cNvSpPr/>
          <p:nvPr/>
        </p:nvSpPr>
        <p:spPr>
          <a:xfrm>
            <a:off x="2938881" y="6978393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47" name="Freeform 25847"/>
          <p:cNvSpPr/>
          <p:nvPr/>
        </p:nvSpPr>
        <p:spPr>
          <a:xfrm>
            <a:off x="2982620" y="697808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48" name="Freeform 25848"/>
          <p:cNvSpPr/>
          <p:nvPr/>
        </p:nvSpPr>
        <p:spPr>
          <a:xfrm>
            <a:off x="3059734" y="6936330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49" name="Freeform 25849"/>
          <p:cNvSpPr/>
          <p:nvPr/>
        </p:nvSpPr>
        <p:spPr>
          <a:xfrm>
            <a:off x="3140811" y="697839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50" name="Freeform 25850"/>
          <p:cNvSpPr/>
          <p:nvPr/>
        </p:nvSpPr>
        <p:spPr>
          <a:xfrm>
            <a:off x="3223259" y="6978393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51" name="Freeform 25851"/>
          <p:cNvSpPr/>
          <p:nvPr/>
        </p:nvSpPr>
        <p:spPr>
          <a:xfrm>
            <a:off x="3285286" y="696010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52" name="Freeform 25852"/>
          <p:cNvSpPr/>
          <p:nvPr/>
        </p:nvSpPr>
        <p:spPr>
          <a:xfrm>
            <a:off x="3345180" y="6978393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53" name="Freeform 25853"/>
          <p:cNvSpPr/>
          <p:nvPr/>
        </p:nvSpPr>
        <p:spPr>
          <a:xfrm>
            <a:off x="3391662" y="697839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54" name="Freeform 25854"/>
          <p:cNvSpPr/>
          <p:nvPr/>
        </p:nvSpPr>
        <p:spPr>
          <a:xfrm>
            <a:off x="3476701" y="6936330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55" name="Freeform 25855"/>
          <p:cNvSpPr/>
          <p:nvPr/>
        </p:nvSpPr>
        <p:spPr>
          <a:xfrm>
            <a:off x="3549700" y="6940902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56" name="Freeform 25856"/>
          <p:cNvSpPr/>
          <p:nvPr/>
        </p:nvSpPr>
        <p:spPr>
          <a:xfrm>
            <a:off x="3656990" y="697839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57" name="Freeform 25857"/>
          <p:cNvSpPr/>
          <p:nvPr/>
        </p:nvSpPr>
        <p:spPr>
          <a:xfrm>
            <a:off x="3750259" y="697839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58" name="Freeform 25858"/>
          <p:cNvSpPr/>
          <p:nvPr/>
        </p:nvSpPr>
        <p:spPr>
          <a:xfrm>
            <a:off x="3830878" y="693633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59" name="Freeform 25859"/>
          <p:cNvSpPr/>
          <p:nvPr/>
        </p:nvSpPr>
        <p:spPr>
          <a:xfrm>
            <a:off x="3928872" y="698022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60" name="Freeform 25860"/>
          <p:cNvSpPr/>
          <p:nvPr/>
        </p:nvSpPr>
        <p:spPr>
          <a:xfrm>
            <a:off x="4009948" y="697808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61" name="Freeform 25861"/>
          <p:cNvSpPr/>
          <p:nvPr/>
        </p:nvSpPr>
        <p:spPr>
          <a:xfrm>
            <a:off x="4078223" y="696010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62" name="Freeform 25862"/>
          <p:cNvSpPr/>
          <p:nvPr/>
        </p:nvSpPr>
        <p:spPr>
          <a:xfrm>
            <a:off x="4137660" y="694547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63" name="Freeform 25863"/>
          <p:cNvSpPr/>
          <p:nvPr/>
        </p:nvSpPr>
        <p:spPr>
          <a:xfrm>
            <a:off x="4173473" y="697839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64" name="Freeform 25864"/>
          <p:cNvSpPr/>
          <p:nvPr/>
        </p:nvSpPr>
        <p:spPr>
          <a:xfrm>
            <a:off x="4255312" y="6978393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65" name="Freeform 25865"/>
          <p:cNvSpPr/>
          <p:nvPr/>
        </p:nvSpPr>
        <p:spPr>
          <a:xfrm>
            <a:off x="2694393" y="7168651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66" name="Freeform 25866"/>
          <p:cNvSpPr/>
          <p:nvPr/>
        </p:nvSpPr>
        <p:spPr>
          <a:xfrm>
            <a:off x="2807665" y="7131402"/>
            <a:ext cx="112471" cy="113385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67" name="Freeform 25867"/>
          <p:cNvSpPr/>
          <p:nvPr/>
        </p:nvSpPr>
        <p:spPr>
          <a:xfrm>
            <a:off x="2938881" y="7168893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68" name="Freeform 25868"/>
          <p:cNvSpPr/>
          <p:nvPr/>
        </p:nvSpPr>
        <p:spPr>
          <a:xfrm>
            <a:off x="2982620" y="716858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69" name="Freeform 25869"/>
          <p:cNvSpPr/>
          <p:nvPr/>
        </p:nvSpPr>
        <p:spPr>
          <a:xfrm>
            <a:off x="3059734" y="7126830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70" name="Freeform 25870"/>
          <p:cNvSpPr/>
          <p:nvPr/>
        </p:nvSpPr>
        <p:spPr>
          <a:xfrm>
            <a:off x="3140811" y="716889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71" name="Freeform 25871"/>
          <p:cNvSpPr/>
          <p:nvPr/>
        </p:nvSpPr>
        <p:spPr>
          <a:xfrm>
            <a:off x="3223259" y="7168893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72" name="Freeform 25872"/>
          <p:cNvSpPr/>
          <p:nvPr/>
        </p:nvSpPr>
        <p:spPr>
          <a:xfrm>
            <a:off x="3285286" y="715060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73" name="Freeform 25873"/>
          <p:cNvSpPr/>
          <p:nvPr/>
        </p:nvSpPr>
        <p:spPr>
          <a:xfrm>
            <a:off x="3345180" y="7168893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74" name="Freeform 25874"/>
          <p:cNvSpPr/>
          <p:nvPr/>
        </p:nvSpPr>
        <p:spPr>
          <a:xfrm>
            <a:off x="3391662" y="716889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75" name="Freeform 25875"/>
          <p:cNvSpPr/>
          <p:nvPr/>
        </p:nvSpPr>
        <p:spPr>
          <a:xfrm>
            <a:off x="3476701" y="7126830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76" name="Freeform 25876"/>
          <p:cNvSpPr/>
          <p:nvPr/>
        </p:nvSpPr>
        <p:spPr>
          <a:xfrm>
            <a:off x="3557016" y="7134145"/>
            <a:ext cx="10972" cy="107899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77" name="Freeform 25877"/>
          <p:cNvSpPr/>
          <p:nvPr/>
        </p:nvSpPr>
        <p:spPr>
          <a:xfrm>
            <a:off x="3592830" y="716889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78" name="Freeform 25878"/>
          <p:cNvSpPr/>
          <p:nvPr/>
        </p:nvSpPr>
        <p:spPr>
          <a:xfrm>
            <a:off x="3672382" y="7168893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79" name="Freeform 25879"/>
          <p:cNvSpPr/>
          <p:nvPr/>
        </p:nvSpPr>
        <p:spPr>
          <a:xfrm>
            <a:off x="3734409" y="715060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80" name="Freeform 25880"/>
          <p:cNvSpPr/>
          <p:nvPr/>
        </p:nvSpPr>
        <p:spPr>
          <a:xfrm>
            <a:off x="3794302" y="7168893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81" name="Freeform 25881"/>
          <p:cNvSpPr/>
          <p:nvPr/>
        </p:nvSpPr>
        <p:spPr>
          <a:xfrm>
            <a:off x="3844442" y="717072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82" name="Freeform 25882"/>
          <p:cNvSpPr/>
          <p:nvPr/>
        </p:nvSpPr>
        <p:spPr>
          <a:xfrm>
            <a:off x="3928415" y="7168893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83" name="Freeform 25883"/>
          <p:cNvSpPr/>
          <p:nvPr/>
        </p:nvSpPr>
        <p:spPr>
          <a:xfrm>
            <a:off x="4055364" y="716889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84" name="Freeform 25884"/>
          <p:cNvSpPr/>
          <p:nvPr/>
        </p:nvSpPr>
        <p:spPr>
          <a:xfrm>
            <a:off x="4142994" y="716889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85" name="Freeform 25885"/>
          <p:cNvSpPr/>
          <p:nvPr/>
        </p:nvSpPr>
        <p:spPr>
          <a:xfrm>
            <a:off x="4219651" y="715060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86" name="Freeform 25886"/>
          <p:cNvSpPr/>
          <p:nvPr/>
        </p:nvSpPr>
        <p:spPr>
          <a:xfrm>
            <a:off x="4273143" y="7168893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87" name="Rectangle 25887"/>
          <p:cNvSpPr/>
          <p:nvPr/>
        </p:nvSpPr>
        <p:spPr>
          <a:xfrm>
            <a:off x="342900" y="956053"/>
            <a:ext cx="924052" cy="387096"/>
          </a:xfrm>
          <a:prstGeom prst="rect">
            <a:avLst/>
          </a:prstGeom>
        </p:spPr>
      </p:sp>
      <p:sp>
        <p:nvSpPr>
          <p:cNvPr id="25888" name="Freeform 25888"/>
          <p:cNvSpPr/>
          <p:nvPr/>
        </p:nvSpPr>
        <p:spPr>
          <a:xfrm>
            <a:off x="352298" y="1110231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4406900"/>
                </a:lnTo>
                <a:lnTo>
                  <a:pt x="2235200" y="4406900"/>
                </a:lnTo>
                <a:lnTo>
                  <a:pt x="2235200" y="5664200"/>
                </a:lnTo>
                <a:lnTo>
                  <a:pt x="3098800" y="56642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89" name="Freeform 25889"/>
          <p:cNvSpPr/>
          <p:nvPr/>
        </p:nvSpPr>
        <p:spPr>
          <a:xfrm>
            <a:off x="463296" y="1113787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90" name="Freeform 25890"/>
          <p:cNvSpPr/>
          <p:nvPr/>
        </p:nvSpPr>
        <p:spPr>
          <a:xfrm>
            <a:off x="561086" y="1113279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91" name="Freeform 25891"/>
          <p:cNvSpPr/>
          <p:nvPr/>
        </p:nvSpPr>
        <p:spPr>
          <a:xfrm>
            <a:off x="677164" y="1113787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92" name="Freeform 25892"/>
          <p:cNvSpPr/>
          <p:nvPr/>
        </p:nvSpPr>
        <p:spPr>
          <a:xfrm>
            <a:off x="791718" y="1113787"/>
            <a:ext cx="91694" cy="176276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93" name="Freeform 25893"/>
          <p:cNvSpPr/>
          <p:nvPr/>
        </p:nvSpPr>
        <p:spPr>
          <a:xfrm>
            <a:off x="891032" y="1113279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94" name="Freeform 25894"/>
          <p:cNvSpPr/>
          <p:nvPr/>
        </p:nvSpPr>
        <p:spPr>
          <a:xfrm>
            <a:off x="987805" y="1113787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95" name="Freeform 25895"/>
          <p:cNvSpPr/>
          <p:nvPr/>
        </p:nvSpPr>
        <p:spPr>
          <a:xfrm>
            <a:off x="1094231" y="1113787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96" name="Rectangle 25896"/>
          <p:cNvSpPr/>
          <p:nvPr/>
        </p:nvSpPr>
        <p:spPr>
          <a:xfrm>
            <a:off x="342900" y="1210053"/>
            <a:ext cx="1604517" cy="616204"/>
          </a:xfrm>
          <a:prstGeom prst="rect">
            <a:avLst/>
          </a:prstGeom>
        </p:spPr>
      </p:sp>
      <p:sp>
        <p:nvSpPr>
          <p:cNvPr id="25897" name="Freeform 25897"/>
          <p:cNvSpPr/>
          <p:nvPr/>
        </p:nvSpPr>
        <p:spPr>
          <a:xfrm>
            <a:off x="354584" y="1367787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98" name="Freeform 25898"/>
          <p:cNvSpPr/>
          <p:nvPr/>
        </p:nvSpPr>
        <p:spPr>
          <a:xfrm>
            <a:off x="470661" y="1367787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99" name="Freeform 25899"/>
          <p:cNvSpPr/>
          <p:nvPr/>
        </p:nvSpPr>
        <p:spPr>
          <a:xfrm>
            <a:off x="569975" y="1364231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4406900"/>
                </a:lnTo>
                <a:lnTo>
                  <a:pt x="2235200" y="4406900"/>
                </a:lnTo>
                <a:lnTo>
                  <a:pt x="2235200" y="5664200"/>
                </a:lnTo>
                <a:lnTo>
                  <a:pt x="3098800" y="56642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00" name="Freeform 25900"/>
          <p:cNvSpPr/>
          <p:nvPr/>
        </p:nvSpPr>
        <p:spPr>
          <a:xfrm>
            <a:off x="680973" y="1367787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01" name="Freeform 25901"/>
          <p:cNvSpPr/>
          <p:nvPr/>
        </p:nvSpPr>
        <p:spPr>
          <a:xfrm>
            <a:off x="792988" y="1367787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02" name="Freeform 25902"/>
          <p:cNvSpPr/>
          <p:nvPr/>
        </p:nvSpPr>
        <p:spPr>
          <a:xfrm>
            <a:off x="894587" y="1367787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03" name="Freeform 25903"/>
          <p:cNvSpPr/>
          <p:nvPr/>
        </p:nvSpPr>
        <p:spPr>
          <a:xfrm>
            <a:off x="1038860" y="1367787"/>
            <a:ext cx="91694" cy="172720"/>
          </a:xfrm>
          <a:custGeom>
            <a:avLst/>
            <a:gdLst/>
            <a:ahLst/>
            <a:cxnLst/>
            <a:rect l="0" t="0" r="0" b="0"/>
            <a:pathLst>
              <a:path w="4584700" h="8636000">
                <a:moveTo>
                  <a:pt x="0" y="8636000"/>
                </a:moveTo>
                <a:lnTo>
                  <a:pt x="1473200" y="8636000"/>
                </a:lnTo>
                <a:lnTo>
                  <a:pt x="1473200" y="5448300"/>
                </a:lnTo>
                <a:lnTo>
                  <a:pt x="1968500" y="5448300"/>
                </a:lnTo>
                <a:cubicBezTo>
                  <a:pt x="3810000" y="5448300"/>
                  <a:pt x="4584700" y="4622800"/>
                  <a:pt x="4584700" y="2705100"/>
                </a:cubicBezTo>
                <a:cubicBezTo>
                  <a:pt x="4584700" y="812800"/>
                  <a:pt x="3835400" y="0"/>
                  <a:pt x="2057400" y="0"/>
                </a:cubicBezTo>
                <a:lnTo>
                  <a:pt x="0" y="0"/>
                </a:lnTo>
                <a:close/>
                <a:moveTo>
                  <a:pt x="1473200" y="4140200"/>
                </a:moveTo>
                <a:lnTo>
                  <a:pt x="1473200" y="1358900"/>
                </a:lnTo>
                <a:lnTo>
                  <a:pt x="1955800" y="1358900"/>
                </a:lnTo>
                <a:cubicBezTo>
                  <a:pt x="2781300" y="1358900"/>
                  <a:pt x="3086100" y="1701800"/>
                  <a:pt x="3086100" y="2730500"/>
                </a:cubicBezTo>
                <a:cubicBezTo>
                  <a:pt x="3086100" y="3759200"/>
                  <a:pt x="2781300" y="4140200"/>
                  <a:pt x="1955800" y="4140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04" name="Freeform 25904"/>
          <p:cNvSpPr/>
          <p:nvPr/>
        </p:nvSpPr>
        <p:spPr>
          <a:xfrm>
            <a:off x="1147317" y="1367787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05" name="Freeform 25905"/>
          <p:cNvSpPr/>
          <p:nvPr/>
        </p:nvSpPr>
        <p:spPr>
          <a:xfrm>
            <a:off x="1257045" y="1364231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06" name="Freeform 25906"/>
          <p:cNvSpPr/>
          <p:nvPr/>
        </p:nvSpPr>
        <p:spPr>
          <a:xfrm>
            <a:off x="1371853" y="1364231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4406900"/>
                </a:lnTo>
                <a:lnTo>
                  <a:pt x="2235200" y="4406900"/>
                </a:lnTo>
                <a:lnTo>
                  <a:pt x="2235200" y="5664200"/>
                </a:lnTo>
                <a:lnTo>
                  <a:pt x="3098800" y="56642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07" name="Freeform 25907"/>
          <p:cNvSpPr/>
          <p:nvPr/>
        </p:nvSpPr>
        <p:spPr>
          <a:xfrm>
            <a:off x="1482851" y="1367787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08" name="Freeform 25908"/>
          <p:cNvSpPr/>
          <p:nvPr/>
        </p:nvSpPr>
        <p:spPr>
          <a:xfrm>
            <a:off x="1580642" y="1367279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09" name="Freeform 25909"/>
          <p:cNvSpPr/>
          <p:nvPr/>
        </p:nvSpPr>
        <p:spPr>
          <a:xfrm>
            <a:off x="1696719" y="1367787"/>
            <a:ext cx="136652" cy="172720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10" name="Freeform 25910"/>
          <p:cNvSpPr/>
          <p:nvPr/>
        </p:nvSpPr>
        <p:spPr>
          <a:xfrm>
            <a:off x="1852675" y="1364231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11" name="Freeform 25911"/>
          <p:cNvSpPr/>
          <p:nvPr/>
        </p:nvSpPr>
        <p:spPr>
          <a:xfrm>
            <a:off x="353872" y="1680258"/>
            <a:ext cx="121920" cy="107899"/>
          </a:xfrm>
          <a:custGeom>
            <a:avLst/>
            <a:gdLst/>
            <a:ahLst/>
            <a:cxnLst/>
            <a:rect l="0" t="0" r="0" b="0"/>
            <a:pathLst>
              <a:path w="101600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2095500"/>
                </a:lnTo>
                <a:lnTo>
                  <a:pt x="2006600" y="2095500"/>
                </a:lnTo>
                <a:lnTo>
                  <a:pt x="4279900" y="8991600"/>
                </a:lnTo>
                <a:lnTo>
                  <a:pt x="5791200" y="8991600"/>
                </a:lnTo>
                <a:lnTo>
                  <a:pt x="8153400" y="2095500"/>
                </a:lnTo>
                <a:lnTo>
                  <a:pt x="8178800" y="2095500"/>
                </a:lnTo>
                <a:lnTo>
                  <a:pt x="8178800" y="8991600"/>
                </a:lnTo>
                <a:lnTo>
                  <a:pt x="10160000" y="8991600"/>
                </a:lnTo>
                <a:lnTo>
                  <a:pt x="10160000" y="0"/>
                </a:lnTo>
                <a:lnTo>
                  <a:pt x="7175500" y="0"/>
                </a:lnTo>
                <a:lnTo>
                  <a:pt x="5092700" y="5867400"/>
                </a:lnTo>
                <a:lnTo>
                  <a:pt x="5067300" y="5867400"/>
                </a:lnTo>
                <a:lnTo>
                  <a:pt x="2997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12" name="Freeform 25912"/>
          <p:cNvSpPr/>
          <p:nvPr/>
        </p:nvSpPr>
        <p:spPr>
          <a:xfrm>
            <a:off x="494842" y="1714090"/>
            <a:ext cx="71323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13" name="Freeform 25913"/>
          <p:cNvSpPr/>
          <p:nvPr/>
        </p:nvSpPr>
        <p:spPr>
          <a:xfrm>
            <a:off x="577900" y="1712262"/>
            <a:ext cx="63246" cy="77724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14" name="Freeform 25914"/>
          <p:cNvSpPr/>
          <p:nvPr/>
        </p:nvSpPr>
        <p:spPr>
          <a:xfrm>
            <a:off x="651357" y="1677514"/>
            <a:ext cx="26517" cy="11064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15" name="Freeform 25915"/>
          <p:cNvSpPr/>
          <p:nvPr/>
        </p:nvSpPr>
        <p:spPr>
          <a:xfrm>
            <a:off x="690219" y="1712262"/>
            <a:ext cx="67513" cy="77724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16" name="Rectangle 25916"/>
          <p:cNvSpPr/>
          <p:nvPr/>
        </p:nvSpPr>
        <p:spPr>
          <a:xfrm>
            <a:off x="342900" y="1801629"/>
            <a:ext cx="1558747" cy="220918"/>
          </a:xfrm>
          <a:prstGeom prst="rect">
            <a:avLst/>
          </a:prstGeom>
        </p:spPr>
      </p:sp>
      <p:sp>
        <p:nvSpPr>
          <p:cNvPr id="25917" name="Freeform 25917"/>
          <p:cNvSpPr/>
          <p:nvPr/>
        </p:nvSpPr>
        <p:spPr>
          <a:xfrm>
            <a:off x="357530" y="1870758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18" name="Freeform 25918"/>
          <p:cNvSpPr/>
          <p:nvPr/>
        </p:nvSpPr>
        <p:spPr>
          <a:xfrm>
            <a:off x="485851" y="190550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19" name="Freeform 25919"/>
          <p:cNvSpPr/>
          <p:nvPr/>
        </p:nvSpPr>
        <p:spPr>
          <a:xfrm>
            <a:off x="562660" y="1905505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20" name="Freeform 25920"/>
          <p:cNvSpPr/>
          <p:nvPr/>
        </p:nvSpPr>
        <p:spPr>
          <a:xfrm>
            <a:off x="624687" y="188721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21" name="Freeform 25921"/>
          <p:cNvSpPr/>
          <p:nvPr/>
        </p:nvSpPr>
        <p:spPr>
          <a:xfrm>
            <a:off x="680466" y="190550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22" name="Freeform 25922"/>
          <p:cNvSpPr/>
          <p:nvPr/>
        </p:nvSpPr>
        <p:spPr>
          <a:xfrm>
            <a:off x="769315" y="190550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23" name="Freeform 25923"/>
          <p:cNvSpPr/>
          <p:nvPr/>
        </p:nvSpPr>
        <p:spPr>
          <a:xfrm>
            <a:off x="858164" y="190550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24" name="Freeform 25924"/>
          <p:cNvSpPr/>
          <p:nvPr/>
        </p:nvSpPr>
        <p:spPr>
          <a:xfrm>
            <a:off x="943355" y="1861614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25" name="Freeform 25925"/>
          <p:cNvSpPr/>
          <p:nvPr/>
        </p:nvSpPr>
        <p:spPr>
          <a:xfrm>
            <a:off x="1043330" y="1870758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26" name="Freeform 25926"/>
          <p:cNvSpPr/>
          <p:nvPr/>
        </p:nvSpPr>
        <p:spPr>
          <a:xfrm>
            <a:off x="1175308" y="1907334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27" name="Freeform 25927"/>
          <p:cNvSpPr/>
          <p:nvPr/>
        </p:nvSpPr>
        <p:spPr>
          <a:xfrm>
            <a:off x="1254099" y="1905505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28" name="Freeform 25928"/>
          <p:cNvSpPr/>
          <p:nvPr/>
        </p:nvSpPr>
        <p:spPr>
          <a:xfrm>
            <a:off x="1324965" y="187258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29" name="Freeform 25929"/>
          <p:cNvSpPr/>
          <p:nvPr/>
        </p:nvSpPr>
        <p:spPr>
          <a:xfrm>
            <a:off x="1357884" y="1905200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30" name="Freeform 25930"/>
          <p:cNvSpPr/>
          <p:nvPr/>
        </p:nvSpPr>
        <p:spPr>
          <a:xfrm>
            <a:off x="1474622" y="1866490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1841500" y="0"/>
                </a:moveTo>
                <a:cubicBezTo>
                  <a:pt x="635000" y="1651000"/>
                  <a:pt x="0" y="3733800"/>
                  <a:pt x="0" y="5689600"/>
                </a:cubicBezTo>
                <a:cubicBezTo>
                  <a:pt x="0" y="7747000"/>
                  <a:pt x="660400" y="9804400"/>
                  <a:pt x="1790700" y="11379200"/>
                </a:cubicBezTo>
                <a:lnTo>
                  <a:pt x="2463800" y="10871200"/>
                </a:lnTo>
                <a:cubicBezTo>
                  <a:pt x="1409700" y="9118600"/>
                  <a:pt x="838200" y="7785100"/>
                  <a:pt x="838200" y="5689600"/>
                </a:cubicBezTo>
                <a:cubicBezTo>
                  <a:pt x="838200" y="3594100"/>
                  <a:pt x="1435100" y="2171700"/>
                  <a:pt x="2514600" y="431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31" name="Freeform 25931"/>
          <p:cNvSpPr/>
          <p:nvPr/>
        </p:nvSpPr>
        <p:spPr>
          <a:xfrm>
            <a:off x="1520647" y="1870758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32" name="Freeform 25932"/>
          <p:cNvSpPr/>
          <p:nvPr/>
        </p:nvSpPr>
        <p:spPr>
          <a:xfrm>
            <a:off x="1654606" y="1963112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33" name="Freeform 25933"/>
          <p:cNvSpPr/>
          <p:nvPr/>
        </p:nvSpPr>
        <p:spPr>
          <a:xfrm>
            <a:off x="1698650" y="1870758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34" name="Freeform 25934"/>
          <p:cNvSpPr/>
          <p:nvPr/>
        </p:nvSpPr>
        <p:spPr>
          <a:xfrm>
            <a:off x="1832609" y="1963112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35" name="Freeform 25935"/>
          <p:cNvSpPr/>
          <p:nvPr/>
        </p:nvSpPr>
        <p:spPr>
          <a:xfrm>
            <a:off x="1863242" y="1866490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673100" y="11379200"/>
                </a:moveTo>
                <a:cubicBezTo>
                  <a:pt x="1879600" y="9728200"/>
                  <a:pt x="2514600" y="7645400"/>
                  <a:pt x="2514600" y="5689600"/>
                </a:cubicBezTo>
                <a:cubicBezTo>
                  <a:pt x="2514600" y="3632200"/>
                  <a:pt x="1854200" y="1574800"/>
                  <a:pt x="723900" y="0"/>
                </a:cubicBezTo>
                <a:lnTo>
                  <a:pt x="50800" y="508000"/>
                </a:lnTo>
                <a:cubicBezTo>
                  <a:pt x="1104900" y="2260600"/>
                  <a:pt x="1676400" y="3594100"/>
                  <a:pt x="1676400" y="5689600"/>
                </a:cubicBezTo>
                <a:cubicBezTo>
                  <a:pt x="1676400" y="7785100"/>
                  <a:pt x="1079500" y="9207500"/>
                  <a:pt x="0" y="10947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36" name="Rectangle 25936"/>
          <p:cNvSpPr/>
          <p:nvPr/>
        </p:nvSpPr>
        <p:spPr>
          <a:xfrm>
            <a:off x="342900" y="1997717"/>
            <a:ext cx="1031443" cy="233618"/>
          </a:xfrm>
          <a:prstGeom prst="rect">
            <a:avLst/>
          </a:prstGeom>
        </p:spPr>
      </p:sp>
      <p:sp>
        <p:nvSpPr>
          <p:cNvPr id="25937" name="Freeform 25937"/>
          <p:cNvSpPr/>
          <p:nvPr/>
        </p:nvSpPr>
        <p:spPr>
          <a:xfrm>
            <a:off x="351243" y="2114051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38" name="Freeform 25938"/>
          <p:cNvSpPr/>
          <p:nvPr/>
        </p:nvSpPr>
        <p:spPr>
          <a:xfrm>
            <a:off x="464515" y="2076802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39" name="Freeform 25939"/>
          <p:cNvSpPr/>
          <p:nvPr/>
        </p:nvSpPr>
        <p:spPr>
          <a:xfrm>
            <a:off x="571804" y="211429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40" name="Freeform 25940"/>
          <p:cNvSpPr/>
          <p:nvPr/>
        </p:nvSpPr>
        <p:spPr>
          <a:xfrm>
            <a:off x="665073" y="2114292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41" name="Freeform 25941"/>
          <p:cNvSpPr/>
          <p:nvPr/>
        </p:nvSpPr>
        <p:spPr>
          <a:xfrm>
            <a:off x="795680" y="2114292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42" name="Freeform 25942"/>
          <p:cNvSpPr/>
          <p:nvPr/>
        </p:nvSpPr>
        <p:spPr>
          <a:xfrm>
            <a:off x="885139" y="211429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43" name="Freeform 25943"/>
          <p:cNvSpPr/>
          <p:nvPr/>
        </p:nvSpPr>
        <p:spPr>
          <a:xfrm>
            <a:off x="973226" y="2114292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44" name="Freeform 25944"/>
          <p:cNvSpPr/>
          <p:nvPr/>
        </p:nvSpPr>
        <p:spPr>
          <a:xfrm>
            <a:off x="1044092" y="208137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45" name="Freeform 25945"/>
          <p:cNvSpPr/>
          <p:nvPr/>
        </p:nvSpPr>
        <p:spPr>
          <a:xfrm>
            <a:off x="1071829" y="209600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46" name="Freeform 25946"/>
          <p:cNvSpPr/>
          <p:nvPr/>
        </p:nvSpPr>
        <p:spPr>
          <a:xfrm>
            <a:off x="1131265" y="208137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47" name="Freeform 25947"/>
          <p:cNvSpPr/>
          <p:nvPr/>
        </p:nvSpPr>
        <p:spPr>
          <a:xfrm>
            <a:off x="1164183" y="211429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48" name="Freeform 25948"/>
          <p:cNvSpPr/>
          <p:nvPr/>
        </p:nvSpPr>
        <p:spPr>
          <a:xfrm>
            <a:off x="1257452" y="211429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49" name="Rectangle 25949"/>
          <p:cNvSpPr/>
          <p:nvPr/>
        </p:nvSpPr>
        <p:spPr>
          <a:xfrm>
            <a:off x="342900" y="2188217"/>
            <a:ext cx="1446428" cy="233618"/>
          </a:xfrm>
          <a:prstGeom prst="rect">
            <a:avLst/>
          </a:prstGeom>
        </p:spPr>
      </p:sp>
      <p:sp>
        <p:nvSpPr>
          <p:cNvPr id="25950" name="Freeform 25950"/>
          <p:cNvSpPr/>
          <p:nvPr/>
        </p:nvSpPr>
        <p:spPr>
          <a:xfrm>
            <a:off x="351243" y="2304551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51" name="Freeform 25951"/>
          <p:cNvSpPr/>
          <p:nvPr/>
        </p:nvSpPr>
        <p:spPr>
          <a:xfrm>
            <a:off x="464515" y="2267302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52" name="Freeform 25952"/>
          <p:cNvSpPr/>
          <p:nvPr/>
        </p:nvSpPr>
        <p:spPr>
          <a:xfrm>
            <a:off x="575462" y="2262730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53" name="Freeform 25953"/>
          <p:cNvSpPr/>
          <p:nvPr/>
        </p:nvSpPr>
        <p:spPr>
          <a:xfrm>
            <a:off x="656539" y="230479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54" name="Freeform 25954"/>
          <p:cNvSpPr/>
          <p:nvPr/>
        </p:nvSpPr>
        <p:spPr>
          <a:xfrm>
            <a:off x="751027" y="230479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55" name="Freeform 25955"/>
          <p:cNvSpPr/>
          <p:nvPr/>
        </p:nvSpPr>
        <p:spPr>
          <a:xfrm>
            <a:off x="797509" y="230479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56" name="Freeform 25956"/>
          <p:cNvSpPr/>
          <p:nvPr/>
        </p:nvSpPr>
        <p:spPr>
          <a:xfrm>
            <a:off x="882548" y="2262730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57" name="Freeform 25957"/>
          <p:cNvSpPr/>
          <p:nvPr/>
        </p:nvSpPr>
        <p:spPr>
          <a:xfrm>
            <a:off x="955548" y="2267302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58" name="Freeform 25958"/>
          <p:cNvSpPr/>
          <p:nvPr/>
        </p:nvSpPr>
        <p:spPr>
          <a:xfrm>
            <a:off x="1062837" y="230479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59" name="Freeform 25959"/>
          <p:cNvSpPr/>
          <p:nvPr/>
        </p:nvSpPr>
        <p:spPr>
          <a:xfrm>
            <a:off x="1156106" y="230479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60" name="Freeform 25960"/>
          <p:cNvSpPr/>
          <p:nvPr/>
        </p:nvSpPr>
        <p:spPr>
          <a:xfrm>
            <a:off x="1236725" y="226273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61" name="Freeform 25961"/>
          <p:cNvSpPr/>
          <p:nvPr/>
        </p:nvSpPr>
        <p:spPr>
          <a:xfrm>
            <a:off x="1334719" y="230662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62" name="Freeform 25962"/>
          <p:cNvSpPr/>
          <p:nvPr/>
        </p:nvSpPr>
        <p:spPr>
          <a:xfrm>
            <a:off x="1415795" y="230448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63" name="Freeform 25963"/>
          <p:cNvSpPr/>
          <p:nvPr/>
        </p:nvSpPr>
        <p:spPr>
          <a:xfrm>
            <a:off x="1484071" y="228650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64" name="Freeform 25964"/>
          <p:cNvSpPr/>
          <p:nvPr/>
        </p:nvSpPr>
        <p:spPr>
          <a:xfrm>
            <a:off x="1543507" y="227187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65" name="Freeform 25965"/>
          <p:cNvSpPr/>
          <p:nvPr/>
        </p:nvSpPr>
        <p:spPr>
          <a:xfrm>
            <a:off x="1579321" y="230479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66" name="Freeform 25966"/>
          <p:cNvSpPr/>
          <p:nvPr/>
        </p:nvSpPr>
        <p:spPr>
          <a:xfrm>
            <a:off x="1661159" y="2304792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67" name="Rectangle 25967"/>
          <p:cNvSpPr/>
          <p:nvPr/>
        </p:nvSpPr>
        <p:spPr>
          <a:xfrm>
            <a:off x="342900" y="2378717"/>
            <a:ext cx="1697431" cy="424118"/>
          </a:xfrm>
          <a:prstGeom prst="rect">
            <a:avLst/>
          </a:prstGeom>
        </p:spPr>
      </p:sp>
      <p:sp>
        <p:nvSpPr>
          <p:cNvPr id="25968" name="Freeform 25968"/>
          <p:cNvSpPr/>
          <p:nvPr/>
        </p:nvSpPr>
        <p:spPr>
          <a:xfrm>
            <a:off x="351243" y="2495051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69" name="Freeform 25969"/>
          <p:cNvSpPr/>
          <p:nvPr/>
        </p:nvSpPr>
        <p:spPr>
          <a:xfrm>
            <a:off x="464515" y="2457802"/>
            <a:ext cx="112471" cy="113385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70" name="Freeform 25970"/>
          <p:cNvSpPr/>
          <p:nvPr/>
        </p:nvSpPr>
        <p:spPr>
          <a:xfrm>
            <a:off x="595731" y="249529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71" name="Freeform 25971"/>
          <p:cNvSpPr/>
          <p:nvPr/>
        </p:nvSpPr>
        <p:spPr>
          <a:xfrm>
            <a:off x="639470" y="249498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72" name="Freeform 25972"/>
          <p:cNvSpPr/>
          <p:nvPr/>
        </p:nvSpPr>
        <p:spPr>
          <a:xfrm>
            <a:off x="716584" y="2453230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73" name="Freeform 25973"/>
          <p:cNvSpPr/>
          <p:nvPr/>
        </p:nvSpPr>
        <p:spPr>
          <a:xfrm>
            <a:off x="797661" y="249529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74" name="Freeform 25974"/>
          <p:cNvSpPr/>
          <p:nvPr/>
        </p:nvSpPr>
        <p:spPr>
          <a:xfrm>
            <a:off x="880109" y="2495292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75" name="Freeform 25975"/>
          <p:cNvSpPr/>
          <p:nvPr/>
        </p:nvSpPr>
        <p:spPr>
          <a:xfrm>
            <a:off x="942136" y="247700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76" name="Freeform 25976"/>
          <p:cNvSpPr/>
          <p:nvPr/>
        </p:nvSpPr>
        <p:spPr>
          <a:xfrm>
            <a:off x="1002030" y="249529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77" name="Freeform 25977"/>
          <p:cNvSpPr/>
          <p:nvPr/>
        </p:nvSpPr>
        <p:spPr>
          <a:xfrm>
            <a:off x="1048512" y="249529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78" name="Freeform 25978"/>
          <p:cNvSpPr/>
          <p:nvPr/>
        </p:nvSpPr>
        <p:spPr>
          <a:xfrm>
            <a:off x="1133551" y="2453230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79" name="Freeform 25979"/>
          <p:cNvSpPr/>
          <p:nvPr/>
        </p:nvSpPr>
        <p:spPr>
          <a:xfrm>
            <a:off x="1206550" y="2457802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80" name="Freeform 25980"/>
          <p:cNvSpPr/>
          <p:nvPr/>
        </p:nvSpPr>
        <p:spPr>
          <a:xfrm>
            <a:off x="1313840" y="249529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81" name="Freeform 25981"/>
          <p:cNvSpPr/>
          <p:nvPr/>
        </p:nvSpPr>
        <p:spPr>
          <a:xfrm>
            <a:off x="1407109" y="249529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82" name="Freeform 25982"/>
          <p:cNvSpPr/>
          <p:nvPr/>
        </p:nvSpPr>
        <p:spPr>
          <a:xfrm>
            <a:off x="1487728" y="245323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83" name="Freeform 25983"/>
          <p:cNvSpPr/>
          <p:nvPr/>
        </p:nvSpPr>
        <p:spPr>
          <a:xfrm>
            <a:off x="1585722" y="249712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84" name="Freeform 25984"/>
          <p:cNvSpPr/>
          <p:nvPr/>
        </p:nvSpPr>
        <p:spPr>
          <a:xfrm>
            <a:off x="1666798" y="249498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85" name="Freeform 25985"/>
          <p:cNvSpPr/>
          <p:nvPr/>
        </p:nvSpPr>
        <p:spPr>
          <a:xfrm>
            <a:off x="1735073" y="247700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86" name="Freeform 25986"/>
          <p:cNvSpPr/>
          <p:nvPr/>
        </p:nvSpPr>
        <p:spPr>
          <a:xfrm>
            <a:off x="1794510" y="246237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87" name="Freeform 25987"/>
          <p:cNvSpPr/>
          <p:nvPr/>
        </p:nvSpPr>
        <p:spPr>
          <a:xfrm>
            <a:off x="1830323" y="249529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88" name="Freeform 25988"/>
          <p:cNvSpPr/>
          <p:nvPr/>
        </p:nvSpPr>
        <p:spPr>
          <a:xfrm>
            <a:off x="1912162" y="2495292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89" name="Freeform 25989"/>
          <p:cNvSpPr/>
          <p:nvPr/>
        </p:nvSpPr>
        <p:spPr>
          <a:xfrm>
            <a:off x="351243" y="2685590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90" name="Freeform 25990"/>
          <p:cNvSpPr/>
          <p:nvPr/>
        </p:nvSpPr>
        <p:spPr>
          <a:xfrm>
            <a:off x="471830" y="2651045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91" name="Freeform 25991"/>
          <p:cNvSpPr/>
          <p:nvPr/>
        </p:nvSpPr>
        <p:spPr>
          <a:xfrm>
            <a:off x="555650" y="265287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92" name="Freeform 25992"/>
          <p:cNvSpPr/>
          <p:nvPr/>
        </p:nvSpPr>
        <p:spPr>
          <a:xfrm>
            <a:off x="588568" y="268579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93" name="Freeform 25993"/>
          <p:cNvSpPr/>
          <p:nvPr/>
        </p:nvSpPr>
        <p:spPr>
          <a:xfrm>
            <a:off x="670559" y="268579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94" name="Freeform 25994"/>
          <p:cNvSpPr/>
          <p:nvPr/>
        </p:nvSpPr>
        <p:spPr>
          <a:xfrm>
            <a:off x="752398" y="268579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95" name="Freeform 25995"/>
          <p:cNvSpPr/>
          <p:nvPr/>
        </p:nvSpPr>
        <p:spPr>
          <a:xfrm>
            <a:off x="892454" y="2651045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96" name="Freeform 25996"/>
          <p:cNvSpPr/>
          <p:nvPr/>
        </p:nvSpPr>
        <p:spPr>
          <a:xfrm>
            <a:off x="972616" y="268579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97" name="Freeform 25997"/>
          <p:cNvSpPr/>
          <p:nvPr/>
        </p:nvSpPr>
        <p:spPr>
          <a:xfrm>
            <a:off x="1056132" y="264373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98" name="Freeform 25998"/>
          <p:cNvSpPr/>
          <p:nvPr/>
        </p:nvSpPr>
        <p:spPr>
          <a:xfrm>
            <a:off x="1150467" y="268579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99" name="Freeform 25999"/>
          <p:cNvSpPr/>
          <p:nvPr/>
        </p:nvSpPr>
        <p:spPr>
          <a:xfrm>
            <a:off x="1229563" y="2685792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00" name="Freeform 26000"/>
          <p:cNvSpPr/>
          <p:nvPr/>
        </p:nvSpPr>
        <p:spPr>
          <a:xfrm>
            <a:off x="1322679" y="268579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01" name="Freeform 26001"/>
          <p:cNvSpPr/>
          <p:nvPr/>
        </p:nvSpPr>
        <p:spPr>
          <a:xfrm>
            <a:off x="1413052" y="2685792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02" name="Freeform 26002"/>
          <p:cNvSpPr/>
          <p:nvPr/>
        </p:nvSpPr>
        <p:spPr>
          <a:xfrm>
            <a:off x="1501292" y="2687621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03" name="Rectangle 26003"/>
          <p:cNvSpPr/>
          <p:nvPr/>
        </p:nvSpPr>
        <p:spPr>
          <a:xfrm>
            <a:off x="342900" y="2759717"/>
            <a:ext cx="1257757" cy="233618"/>
          </a:xfrm>
          <a:prstGeom prst="rect">
            <a:avLst/>
          </a:prstGeom>
        </p:spPr>
      </p:sp>
      <p:sp>
        <p:nvSpPr>
          <p:cNvPr id="26004" name="Freeform 26004"/>
          <p:cNvSpPr/>
          <p:nvPr/>
        </p:nvSpPr>
        <p:spPr>
          <a:xfrm>
            <a:off x="351243" y="2876051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05" name="Freeform 26005"/>
          <p:cNvSpPr/>
          <p:nvPr/>
        </p:nvSpPr>
        <p:spPr>
          <a:xfrm>
            <a:off x="456742" y="2841545"/>
            <a:ext cx="94030" cy="107899"/>
          </a:xfrm>
          <a:custGeom>
            <a:avLst/>
            <a:gdLst/>
            <a:ahLst/>
            <a:cxnLst/>
            <a:rect l="0" t="0" r="0" b="0"/>
            <a:pathLst>
              <a:path w="7835900" h="8991600">
                <a:moveTo>
                  <a:pt x="1016000" y="0"/>
                </a:moveTo>
                <a:lnTo>
                  <a:pt x="0" y="0"/>
                </a:lnTo>
                <a:lnTo>
                  <a:pt x="3416300" y="8991600"/>
                </a:lnTo>
                <a:lnTo>
                  <a:pt x="4330700" y="8991600"/>
                </a:lnTo>
                <a:lnTo>
                  <a:pt x="7835900" y="0"/>
                </a:lnTo>
                <a:lnTo>
                  <a:pt x="6845300" y="0"/>
                </a:lnTo>
                <a:lnTo>
                  <a:pt x="3898900" y="7620000"/>
                </a:lnTo>
                <a:lnTo>
                  <a:pt x="38735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06" name="Freeform 26006"/>
          <p:cNvSpPr/>
          <p:nvPr/>
        </p:nvSpPr>
        <p:spPr>
          <a:xfrm>
            <a:off x="549249" y="287629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07" name="Freeform 26007"/>
          <p:cNvSpPr/>
          <p:nvPr/>
        </p:nvSpPr>
        <p:spPr>
          <a:xfrm>
            <a:off x="639622" y="287598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08" name="Freeform 26008"/>
          <p:cNvSpPr/>
          <p:nvPr/>
        </p:nvSpPr>
        <p:spPr>
          <a:xfrm>
            <a:off x="713079" y="287629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09" name="Freeform 26009"/>
          <p:cNvSpPr/>
          <p:nvPr/>
        </p:nvSpPr>
        <p:spPr>
          <a:xfrm>
            <a:off x="798118" y="2834230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10" name="Freeform 26010"/>
          <p:cNvSpPr/>
          <p:nvPr/>
        </p:nvSpPr>
        <p:spPr>
          <a:xfrm>
            <a:off x="878433" y="2841545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11" name="Freeform 26011"/>
          <p:cNvSpPr/>
          <p:nvPr/>
        </p:nvSpPr>
        <p:spPr>
          <a:xfrm>
            <a:off x="958595" y="287629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12" name="Freeform 26012"/>
          <p:cNvSpPr/>
          <p:nvPr/>
        </p:nvSpPr>
        <p:spPr>
          <a:xfrm>
            <a:off x="1042111" y="283423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13" name="Freeform 26013"/>
          <p:cNvSpPr/>
          <p:nvPr/>
        </p:nvSpPr>
        <p:spPr>
          <a:xfrm>
            <a:off x="1136446" y="287629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14" name="Freeform 26014"/>
          <p:cNvSpPr/>
          <p:nvPr/>
        </p:nvSpPr>
        <p:spPr>
          <a:xfrm>
            <a:off x="1215542" y="2876292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15" name="Freeform 26015"/>
          <p:cNvSpPr/>
          <p:nvPr/>
        </p:nvSpPr>
        <p:spPr>
          <a:xfrm>
            <a:off x="1308658" y="287629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16" name="Freeform 26016"/>
          <p:cNvSpPr/>
          <p:nvPr/>
        </p:nvSpPr>
        <p:spPr>
          <a:xfrm>
            <a:off x="1399031" y="2876292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17" name="Freeform 26017"/>
          <p:cNvSpPr/>
          <p:nvPr/>
        </p:nvSpPr>
        <p:spPr>
          <a:xfrm>
            <a:off x="1487271" y="2878121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18" name="Rectangle 26018"/>
          <p:cNvSpPr/>
          <p:nvPr/>
        </p:nvSpPr>
        <p:spPr>
          <a:xfrm>
            <a:off x="342900" y="2950255"/>
            <a:ext cx="1057351" cy="233579"/>
          </a:xfrm>
          <a:prstGeom prst="rect">
            <a:avLst/>
          </a:prstGeom>
        </p:spPr>
      </p:sp>
      <p:sp>
        <p:nvSpPr>
          <p:cNvPr id="26019" name="Freeform 26019"/>
          <p:cNvSpPr/>
          <p:nvPr/>
        </p:nvSpPr>
        <p:spPr>
          <a:xfrm>
            <a:off x="351243" y="3066590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20" name="Freeform 26020"/>
          <p:cNvSpPr/>
          <p:nvPr/>
        </p:nvSpPr>
        <p:spPr>
          <a:xfrm>
            <a:off x="464820" y="3029302"/>
            <a:ext cx="69494" cy="113385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21" name="Freeform 26021"/>
          <p:cNvSpPr/>
          <p:nvPr/>
        </p:nvSpPr>
        <p:spPr>
          <a:xfrm>
            <a:off x="549249" y="306679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22" name="Freeform 26022"/>
          <p:cNvSpPr/>
          <p:nvPr/>
        </p:nvSpPr>
        <p:spPr>
          <a:xfrm>
            <a:off x="628345" y="306648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23" name="Freeform 26023"/>
          <p:cNvSpPr/>
          <p:nvPr/>
        </p:nvSpPr>
        <p:spPr>
          <a:xfrm>
            <a:off x="705916" y="306679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24" name="Freeform 26024"/>
          <p:cNvSpPr/>
          <p:nvPr/>
        </p:nvSpPr>
        <p:spPr>
          <a:xfrm>
            <a:off x="749655" y="306679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25" name="Freeform 26025"/>
          <p:cNvSpPr/>
          <p:nvPr/>
        </p:nvSpPr>
        <p:spPr>
          <a:xfrm>
            <a:off x="833170" y="302473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26" name="Freeform 26026"/>
          <p:cNvSpPr/>
          <p:nvPr/>
        </p:nvSpPr>
        <p:spPr>
          <a:xfrm>
            <a:off x="977188" y="3032045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27" name="Freeform 26027"/>
          <p:cNvSpPr/>
          <p:nvPr/>
        </p:nvSpPr>
        <p:spPr>
          <a:xfrm>
            <a:off x="1109167" y="306862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28" name="Freeform 26028"/>
          <p:cNvSpPr/>
          <p:nvPr/>
        </p:nvSpPr>
        <p:spPr>
          <a:xfrm>
            <a:off x="1187957" y="3066792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29" name="Freeform 26029"/>
          <p:cNvSpPr/>
          <p:nvPr/>
        </p:nvSpPr>
        <p:spPr>
          <a:xfrm>
            <a:off x="1258824" y="303387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30" name="Freeform 26030"/>
          <p:cNvSpPr/>
          <p:nvPr/>
        </p:nvSpPr>
        <p:spPr>
          <a:xfrm>
            <a:off x="1291742" y="306648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31" name="Rectangle 26031"/>
          <p:cNvSpPr/>
          <p:nvPr/>
        </p:nvSpPr>
        <p:spPr>
          <a:xfrm>
            <a:off x="342900" y="3140717"/>
            <a:ext cx="977783" cy="233618"/>
          </a:xfrm>
          <a:prstGeom prst="rect">
            <a:avLst/>
          </a:prstGeom>
        </p:spPr>
      </p:sp>
      <p:sp>
        <p:nvSpPr>
          <p:cNvPr id="26032" name="Freeform 26032"/>
          <p:cNvSpPr/>
          <p:nvPr/>
        </p:nvSpPr>
        <p:spPr>
          <a:xfrm>
            <a:off x="351243" y="3257051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33" name="Freeform 26033"/>
          <p:cNvSpPr/>
          <p:nvPr/>
        </p:nvSpPr>
        <p:spPr>
          <a:xfrm>
            <a:off x="471830" y="3222545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34" name="Freeform 26034"/>
          <p:cNvSpPr/>
          <p:nvPr/>
        </p:nvSpPr>
        <p:spPr>
          <a:xfrm>
            <a:off x="551992" y="325729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35" name="Freeform 26035"/>
          <p:cNvSpPr/>
          <p:nvPr/>
        </p:nvSpPr>
        <p:spPr>
          <a:xfrm>
            <a:off x="640841" y="325729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36" name="Freeform 26036"/>
          <p:cNvSpPr/>
          <p:nvPr/>
        </p:nvSpPr>
        <p:spPr>
          <a:xfrm>
            <a:off x="682142" y="3213401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37" name="Freeform 26037"/>
          <p:cNvSpPr/>
          <p:nvPr/>
        </p:nvSpPr>
        <p:spPr>
          <a:xfrm>
            <a:off x="732434" y="325729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38" name="Freeform 26038"/>
          <p:cNvSpPr/>
          <p:nvPr/>
        </p:nvSpPr>
        <p:spPr>
          <a:xfrm>
            <a:off x="826922" y="325729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39" name="Freeform 26039"/>
          <p:cNvSpPr/>
          <p:nvPr/>
        </p:nvSpPr>
        <p:spPr>
          <a:xfrm>
            <a:off x="879027" y="3257292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40" name="Freeform 26040"/>
          <p:cNvSpPr/>
          <p:nvPr/>
        </p:nvSpPr>
        <p:spPr>
          <a:xfrm>
            <a:off x="1005977" y="325729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41" name="Freeform 26041"/>
          <p:cNvSpPr/>
          <p:nvPr/>
        </p:nvSpPr>
        <p:spPr>
          <a:xfrm>
            <a:off x="1087968" y="325729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42" name="Freeform 26042"/>
          <p:cNvSpPr/>
          <p:nvPr/>
        </p:nvSpPr>
        <p:spPr>
          <a:xfrm>
            <a:off x="1169807" y="325698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43" name="Freeform 26043"/>
          <p:cNvSpPr/>
          <p:nvPr/>
        </p:nvSpPr>
        <p:spPr>
          <a:xfrm>
            <a:off x="1243263" y="325729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44" name="Rectangle 26044"/>
          <p:cNvSpPr/>
          <p:nvPr/>
        </p:nvSpPr>
        <p:spPr>
          <a:xfrm>
            <a:off x="457200" y="3343917"/>
            <a:ext cx="1745726" cy="411418"/>
          </a:xfrm>
          <a:prstGeom prst="rect">
            <a:avLst/>
          </a:prstGeom>
        </p:spPr>
      </p:sp>
      <p:sp>
        <p:nvSpPr>
          <p:cNvPr id="26045" name="Freeform 26045"/>
          <p:cNvSpPr/>
          <p:nvPr/>
        </p:nvSpPr>
        <p:spPr>
          <a:xfrm>
            <a:off x="457200" y="3479339"/>
            <a:ext cx="76200" cy="10058"/>
          </a:xfrm>
          <a:custGeom>
            <a:avLst/>
            <a:gdLst/>
            <a:ahLst/>
            <a:cxnLst/>
            <a:rect l="0" t="0" r="0" b="0"/>
            <a:pathLst>
              <a:path w="6350000" h="838200">
                <a:moveTo>
                  <a:pt x="6350000" y="0"/>
                </a:moveTo>
                <a:lnTo>
                  <a:pt x="0" y="0"/>
                </a:lnTo>
                <a:lnTo>
                  <a:pt x="0" y="838200"/>
                </a:lnTo>
                <a:lnTo>
                  <a:pt x="6350000" y="838200"/>
                </a:lnTo>
                <a:close/>
              </a:path>
            </a:pathLst>
          </a:custGeom>
          <a:solidFill>
            <a:srgbClr val="E7859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46" name="Freeform 26046"/>
          <p:cNvSpPr/>
          <p:nvPr/>
        </p:nvSpPr>
        <p:spPr>
          <a:xfrm>
            <a:off x="578815" y="3410302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47" name="Freeform 26047"/>
          <p:cNvSpPr/>
          <p:nvPr/>
        </p:nvSpPr>
        <p:spPr>
          <a:xfrm>
            <a:off x="689762" y="3405730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48" name="Freeform 26048"/>
          <p:cNvSpPr/>
          <p:nvPr/>
        </p:nvSpPr>
        <p:spPr>
          <a:xfrm>
            <a:off x="770839" y="344779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49" name="Freeform 26049"/>
          <p:cNvSpPr/>
          <p:nvPr/>
        </p:nvSpPr>
        <p:spPr>
          <a:xfrm>
            <a:off x="852830" y="3447792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50" name="Freeform 26050"/>
          <p:cNvSpPr/>
          <p:nvPr/>
        </p:nvSpPr>
        <p:spPr>
          <a:xfrm>
            <a:off x="983437" y="340573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51" name="Freeform 26051"/>
          <p:cNvSpPr/>
          <p:nvPr/>
        </p:nvSpPr>
        <p:spPr>
          <a:xfrm>
            <a:off x="1072895" y="344779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52" name="Freeform 26052"/>
          <p:cNvSpPr/>
          <p:nvPr/>
        </p:nvSpPr>
        <p:spPr>
          <a:xfrm>
            <a:off x="1161745" y="344779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53" name="Freeform 26053"/>
          <p:cNvSpPr/>
          <p:nvPr/>
        </p:nvSpPr>
        <p:spPr>
          <a:xfrm>
            <a:off x="1257909" y="3413045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54" name="Freeform 26054"/>
          <p:cNvSpPr/>
          <p:nvPr/>
        </p:nvSpPr>
        <p:spPr>
          <a:xfrm>
            <a:off x="1389887" y="344962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55" name="Freeform 26055"/>
          <p:cNvSpPr/>
          <p:nvPr/>
        </p:nvSpPr>
        <p:spPr>
          <a:xfrm>
            <a:off x="1468678" y="3447792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56" name="Freeform 26056"/>
          <p:cNvSpPr/>
          <p:nvPr/>
        </p:nvSpPr>
        <p:spPr>
          <a:xfrm>
            <a:off x="1539544" y="341487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57" name="Freeform 26057"/>
          <p:cNvSpPr/>
          <p:nvPr/>
        </p:nvSpPr>
        <p:spPr>
          <a:xfrm>
            <a:off x="1572463" y="344748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58" name="Freeform 26058"/>
          <p:cNvSpPr/>
          <p:nvPr/>
        </p:nvSpPr>
        <p:spPr>
          <a:xfrm>
            <a:off x="1689201" y="3408778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1841500" y="0"/>
                </a:moveTo>
                <a:cubicBezTo>
                  <a:pt x="635000" y="1651000"/>
                  <a:pt x="0" y="3733800"/>
                  <a:pt x="0" y="5689600"/>
                </a:cubicBezTo>
                <a:cubicBezTo>
                  <a:pt x="0" y="7747000"/>
                  <a:pt x="660400" y="9804400"/>
                  <a:pt x="1790700" y="11379200"/>
                </a:cubicBezTo>
                <a:lnTo>
                  <a:pt x="2463800" y="10871200"/>
                </a:lnTo>
                <a:cubicBezTo>
                  <a:pt x="1409700" y="9118600"/>
                  <a:pt x="838200" y="7785100"/>
                  <a:pt x="838200" y="5689600"/>
                </a:cubicBezTo>
                <a:cubicBezTo>
                  <a:pt x="838200" y="3594100"/>
                  <a:pt x="1435100" y="2171700"/>
                  <a:pt x="2514600" y="431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59" name="Freeform 26059"/>
          <p:cNvSpPr/>
          <p:nvPr/>
        </p:nvSpPr>
        <p:spPr>
          <a:xfrm>
            <a:off x="1735226" y="3413045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60" name="Freeform 26060"/>
          <p:cNvSpPr/>
          <p:nvPr/>
        </p:nvSpPr>
        <p:spPr>
          <a:xfrm>
            <a:off x="1819046" y="341487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61" name="Freeform 26061"/>
          <p:cNvSpPr/>
          <p:nvPr/>
        </p:nvSpPr>
        <p:spPr>
          <a:xfrm>
            <a:off x="1851964" y="344779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62" name="Freeform 26062"/>
          <p:cNvSpPr/>
          <p:nvPr/>
        </p:nvSpPr>
        <p:spPr>
          <a:xfrm>
            <a:off x="1933955" y="344779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63" name="Freeform 26063"/>
          <p:cNvSpPr/>
          <p:nvPr/>
        </p:nvSpPr>
        <p:spPr>
          <a:xfrm>
            <a:off x="2015794" y="344779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64" name="Freeform 26064"/>
          <p:cNvSpPr/>
          <p:nvPr/>
        </p:nvSpPr>
        <p:spPr>
          <a:xfrm>
            <a:off x="2100072" y="3408778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673100" y="11379200"/>
                </a:moveTo>
                <a:cubicBezTo>
                  <a:pt x="1879600" y="9728200"/>
                  <a:pt x="2514600" y="7645400"/>
                  <a:pt x="2514600" y="5689600"/>
                </a:cubicBezTo>
                <a:cubicBezTo>
                  <a:pt x="2514600" y="3632200"/>
                  <a:pt x="1854200" y="1574800"/>
                  <a:pt x="723900" y="0"/>
                </a:cubicBezTo>
                <a:lnTo>
                  <a:pt x="50800" y="508000"/>
                </a:lnTo>
                <a:cubicBezTo>
                  <a:pt x="1104900" y="2260600"/>
                  <a:pt x="1676400" y="3594100"/>
                  <a:pt x="1676400" y="5689600"/>
                </a:cubicBezTo>
                <a:cubicBezTo>
                  <a:pt x="1676400" y="7785100"/>
                  <a:pt x="1079500" y="9207500"/>
                  <a:pt x="0" y="10947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65" name="Freeform 26065"/>
          <p:cNvSpPr/>
          <p:nvPr/>
        </p:nvSpPr>
        <p:spPr>
          <a:xfrm>
            <a:off x="457200" y="3669839"/>
            <a:ext cx="76200" cy="10058"/>
          </a:xfrm>
          <a:custGeom>
            <a:avLst/>
            <a:gdLst/>
            <a:ahLst/>
            <a:cxnLst/>
            <a:rect l="0" t="0" r="0" b="0"/>
            <a:pathLst>
              <a:path w="6350000" h="838200">
                <a:moveTo>
                  <a:pt x="6350000" y="0"/>
                </a:moveTo>
                <a:lnTo>
                  <a:pt x="0" y="0"/>
                </a:lnTo>
                <a:lnTo>
                  <a:pt x="0" y="838200"/>
                </a:lnTo>
                <a:lnTo>
                  <a:pt x="6350000" y="838200"/>
                </a:lnTo>
                <a:close/>
              </a:path>
            </a:pathLst>
          </a:custGeom>
          <a:solidFill>
            <a:srgbClr val="E7859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66" name="Freeform 26066"/>
          <p:cNvSpPr/>
          <p:nvPr/>
        </p:nvSpPr>
        <p:spPr>
          <a:xfrm>
            <a:off x="578815" y="3600802"/>
            <a:ext cx="112471" cy="113385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67" name="Freeform 26067"/>
          <p:cNvSpPr/>
          <p:nvPr/>
        </p:nvSpPr>
        <p:spPr>
          <a:xfrm>
            <a:off x="710031" y="363829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68" name="Freeform 26068"/>
          <p:cNvSpPr/>
          <p:nvPr/>
        </p:nvSpPr>
        <p:spPr>
          <a:xfrm>
            <a:off x="753770" y="363798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69" name="Freeform 26069"/>
          <p:cNvSpPr/>
          <p:nvPr/>
        </p:nvSpPr>
        <p:spPr>
          <a:xfrm>
            <a:off x="830884" y="3596230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70" name="Freeform 26070"/>
          <p:cNvSpPr/>
          <p:nvPr/>
        </p:nvSpPr>
        <p:spPr>
          <a:xfrm>
            <a:off x="911961" y="363829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71" name="Freeform 26071"/>
          <p:cNvSpPr/>
          <p:nvPr/>
        </p:nvSpPr>
        <p:spPr>
          <a:xfrm>
            <a:off x="994409" y="3638292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72" name="Freeform 26072"/>
          <p:cNvSpPr/>
          <p:nvPr/>
        </p:nvSpPr>
        <p:spPr>
          <a:xfrm>
            <a:off x="1056436" y="362000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73" name="Freeform 26073"/>
          <p:cNvSpPr/>
          <p:nvPr/>
        </p:nvSpPr>
        <p:spPr>
          <a:xfrm>
            <a:off x="1116330" y="363829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74" name="Freeform 26074"/>
          <p:cNvSpPr/>
          <p:nvPr/>
        </p:nvSpPr>
        <p:spPr>
          <a:xfrm>
            <a:off x="1162812" y="363829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75" name="Freeform 26075"/>
          <p:cNvSpPr/>
          <p:nvPr/>
        </p:nvSpPr>
        <p:spPr>
          <a:xfrm>
            <a:off x="1247851" y="3596230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76" name="Freeform 26076"/>
          <p:cNvSpPr/>
          <p:nvPr/>
        </p:nvSpPr>
        <p:spPr>
          <a:xfrm>
            <a:off x="1328150" y="3603545"/>
            <a:ext cx="10972" cy="107899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77" name="Freeform 26077"/>
          <p:cNvSpPr/>
          <p:nvPr/>
        </p:nvSpPr>
        <p:spPr>
          <a:xfrm>
            <a:off x="1363964" y="363829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78" name="Freeform 26078"/>
          <p:cNvSpPr/>
          <p:nvPr/>
        </p:nvSpPr>
        <p:spPr>
          <a:xfrm>
            <a:off x="1443517" y="3638292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79" name="Freeform 26079"/>
          <p:cNvSpPr/>
          <p:nvPr/>
        </p:nvSpPr>
        <p:spPr>
          <a:xfrm>
            <a:off x="1505544" y="362000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80" name="Freeform 26080"/>
          <p:cNvSpPr/>
          <p:nvPr/>
        </p:nvSpPr>
        <p:spPr>
          <a:xfrm>
            <a:off x="1565437" y="363829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81" name="Freeform 26081"/>
          <p:cNvSpPr/>
          <p:nvPr/>
        </p:nvSpPr>
        <p:spPr>
          <a:xfrm>
            <a:off x="1615577" y="364012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82" name="Freeform 26082"/>
          <p:cNvSpPr/>
          <p:nvPr/>
        </p:nvSpPr>
        <p:spPr>
          <a:xfrm>
            <a:off x="1699549" y="3638292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83" name="Freeform 26083"/>
          <p:cNvSpPr/>
          <p:nvPr/>
        </p:nvSpPr>
        <p:spPr>
          <a:xfrm>
            <a:off x="1826498" y="363829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84" name="Freeform 26084"/>
          <p:cNvSpPr/>
          <p:nvPr/>
        </p:nvSpPr>
        <p:spPr>
          <a:xfrm>
            <a:off x="1914128" y="363829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85" name="Freeform 26085"/>
          <p:cNvSpPr/>
          <p:nvPr/>
        </p:nvSpPr>
        <p:spPr>
          <a:xfrm>
            <a:off x="1990785" y="362000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86" name="Freeform 26086"/>
          <p:cNvSpPr/>
          <p:nvPr/>
        </p:nvSpPr>
        <p:spPr>
          <a:xfrm>
            <a:off x="2044278" y="3638292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87" name="Freeform 26087"/>
          <p:cNvSpPr/>
          <p:nvPr/>
        </p:nvSpPr>
        <p:spPr>
          <a:xfrm>
            <a:off x="2104933" y="3600802"/>
            <a:ext cx="54864" cy="113385"/>
          </a:xfrm>
          <a:custGeom>
            <a:avLst/>
            <a:gdLst/>
            <a:ahLst/>
            <a:cxnLst/>
            <a:rect l="0" t="0" r="0" b="0"/>
            <a:pathLst>
              <a:path w="4572000" h="9448800">
                <a:moveTo>
                  <a:pt x="4572000" y="254000"/>
                </a:moveTo>
                <a:lnTo>
                  <a:pt x="3848100" y="0"/>
                </a:lnTo>
                <a:lnTo>
                  <a:pt x="0" y="9207500"/>
                </a:lnTo>
                <a:lnTo>
                  <a:pt x="736600" y="9448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88" name="Rectangle 26088"/>
          <p:cNvSpPr/>
          <p:nvPr/>
        </p:nvSpPr>
        <p:spPr>
          <a:xfrm>
            <a:off x="514350" y="3724917"/>
            <a:ext cx="619201" cy="220918"/>
          </a:xfrm>
          <a:prstGeom prst="rect">
            <a:avLst/>
          </a:prstGeom>
        </p:spPr>
      </p:sp>
      <p:sp>
        <p:nvSpPr>
          <p:cNvPr id="26089" name="Freeform 26089"/>
          <p:cNvSpPr/>
          <p:nvPr/>
        </p:nvSpPr>
        <p:spPr>
          <a:xfrm>
            <a:off x="635965" y="3791302"/>
            <a:ext cx="97078" cy="113385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90" name="Freeform 26090"/>
          <p:cNvSpPr/>
          <p:nvPr/>
        </p:nvSpPr>
        <p:spPr>
          <a:xfrm>
            <a:off x="758189" y="383062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91" name="Freeform 26091"/>
          <p:cNvSpPr/>
          <p:nvPr/>
        </p:nvSpPr>
        <p:spPr>
          <a:xfrm>
            <a:off x="842924" y="379587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92" name="Freeform 26092"/>
          <p:cNvSpPr/>
          <p:nvPr/>
        </p:nvSpPr>
        <p:spPr>
          <a:xfrm>
            <a:off x="870661" y="381050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93" name="Freeform 26093"/>
          <p:cNvSpPr/>
          <p:nvPr/>
        </p:nvSpPr>
        <p:spPr>
          <a:xfrm>
            <a:off x="926439" y="382879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94" name="Freeform 26094"/>
          <p:cNvSpPr/>
          <p:nvPr/>
        </p:nvSpPr>
        <p:spPr>
          <a:xfrm>
            <a:off x="1009649" y="382879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95" name="Rectangle 26095"/>
          <p:cNvSpPr/>
          <p:nvPr/>
        </p:nvSpPr>
        <p:spPr>
          <a:xfrm>
            <a:off x="457200" y="3915417"/>
            <a:ext cx="534924" cy="220918"/>
          </a:xfrm>
          <a:prstGeom prst="rect">
            <a:avLst/>
          </a:prstGeom>
        </p:spPr>
      </p:sp>
      <p:sp>
        <p:nvSpPr>
          <p:cNvPr id="26096" name="Freeform 26096"/>
          <p:cNvSpPr/>
          <p:nvPr/>
        </p:nvSpPr>
        <p:spPr>
          <a:xfrm>
            <a:off x="457200" y="4050839"/>
            <a:ext cx="76200" cy="10058"/>
          </a:xfrm>
          <a:custGeom>
            <a:avLst/>
            <a:gdLst/>
            <a:ahLst/>
            <a:cxnLst/>
            <a:rect l="0" t="0" r="0" b="0"/>
            <a:pathLst>
              <a:path w="6350000" h="838200">
                <a:moveTo>
                  <a:pt x="6350000" y="0"/>
                </a:moveTo>
                <a:lnTo>
                  <a:pt x="0" y="0"/>
                </a:lnTo>
                <a:lnTo>
                  <a:pt x="0" y="838200"/>
                </a:lnTo>
                <a:lnTo>
                  <a:pt x="6350000" y="838200"/>
                </a:lnTo>
                <a:close/>
              </a:path>
            </a:pathLst>
          </a:custGeom>
          <a:solidFill>
            <a:srgbClr val="E7859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97" name="Freeform 26097"/>
          <p:cNvSpPr/>
          <p:nvPr/>
        </p:nvSpPr>
        <p:spPr>
          <a:xfrm>
            <a:off x="586130" y="3984545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98" name="Freeform 26098"/>
          <p:cNvSpPr/>
          <p:nvPr/>
        </p:nvSpPr>
        <p:spPr>
          <a:xfrm>
            <a:off x="669950" y="398637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99" name="Freeform 26099"/>
          <p:cNvSpPr/>
          <p:nvPr/>
        </p:nvSpPr>
        <p:spPr>
          <a:xfrm>
            <a:off x="702868" y="401929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00" name="Freeform 26100"/>
          <p:cNvSpPr/>
          <p:nvPr/>
        </p:nvSpPr>
        <p:spPr>
          <a:xfrm>
            <a:off x="784859" y="401929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01" name="Freeform 26101"/>
          <p:cNvSpPr/>
          <p:nvPr/>
        </p:nvSpPr>
        <p:spPr>
          <a:xfrm>
            <a:off x="866698" y="401929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02" name="Rectangle 26102"/>
          <p:cNvSpPr/>
          <p:nvPr/>
        </p:nvSpPr>
        <p:spPr>
          <a:xfrm>
            <a:off x="457200" y="4105917"/>
            <a:ext cx="1579778" cy="411418"/>
          </a:xfrm>
          <a:prstGeom prst="rect">
            <a:avLst/>
          </a:prstGeom>
        </p:spPr>
      </p:sp>
      <p:sp>
        <p:nvSpPr>
          <p:cNvPr id="26103" name="Freeform 26103"/>
          <p:cNvSpPr/>
          <p:nvPr/>
        </p:nvSpPr>
        <p:spPr>
          <a:xfrm>
            <a:off x="457200" y="4241339"/>
            <a:ext cx="76200" cy="10058"/>
          </a:xfrm>
          <a:custGeom>
            <a:avLst/>
            <a:gdLst/>
            <a:ahLst/>
            <a:cxnLst/>
            <a:rect l="0" t="0" r="0" b="0"/>
            <a:pathLst>
              <a:path w="6350000" h="838200">
                <a:moveTo>
                  <a:pt x="6350000" y="0"/>
                </a:moveTo>
                <a:lnTo>
                  <a:pt x="0" y="0"/>
                </a:lnTo>
                <a:lnTo>
                  <a:pt x="0" y="838200"/>
                </a:lnTo>
                <a:lnTo>
                  <a:pt x="6350000" y="838200"/>
                </a:lnTo>
                <a:close/>
              </a:path>
            </a:pathLst>
          </a:custGeom>
          <a:solidFill>
            <a:srgbClr val="E7859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04" name="Freeform 26104"/>
          <p:cNvSpPr/>
          <p:nvPr/>
        </p:nvSpPr>
        <p:spPr>
          <a:xfrm>
            <a:off x="571042" y="4175045"/>
            <a:ext cx="94030" cy="107899"/>
          </a:xfrm>
          <a:custGeom>
            <a:avLst/>
            <a:gdLst/>
            <a:ahLst/>
            <a:cxnLst/>
            <a:rect l="0" t="0" r="0" b="0"/>
            <a:pathLst>
              <a:path w="7835900" h="8991600">
                <a:moveTo>
                  <a:pt x="1016000" y="0"/>
                </a:moveTo>
                <a:lnTo>
                  <a:pt x="0" y="0"/>
                </a:lnTo>
                <a:lnTo>
                  <a:pt x="3416300" y="8991600"/>
                </a:lnTo>
                <a:lnTo>
                  <a:pt x="4330700" y="8991600"/>
                </a:lnTo>
                <a:lnTo>
                  <a:pt x="7835900" y="0"/>
                </a:lnTo>
                <a:lnTo>
                  <a:pt x="6845300" y="0"/>
                </a:lnTo>
                <a:lnTo>
                  <a:pt x="3898900" y="7620000"/>
                </a:lnTo>
                <a:lnTo>
                  <a:pt x="38735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05" name="Freeform 26105"/>
          <p:cNvSpPr/>
          <p:nvPr/>
        </p:nvSpPr>
        <p:spPr>
          <a:xfrm>
            <a:off x="663549" y="420979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06" name="Freeform 26106"/>
          <p:cNvSpPr/>
          <p:nvPr/>
        </p:nvSpPr>
        <p:spPr>
          <a:xfrm>
            <a:off x="753922" y="420948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07" name="Freeform 26107"/>
          <p:cNvSpPr/>
          <p:nvPr/>
        </p:nvSpPr>
        <p:spPr>
          <a:xfrm>
            <a:off x="827379" y="420979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08" name="Freeform 26108"/>
          <p:cNvSpPr/>
          <p:nvPr/>
        </p:nvSpPr>
        <p:spPr>
          <a:xfrm>
            <a:off x="912418" y="4167730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09" name="Freeform 26109"/>
          <p:cNvSpPr/>
          <p:nvPr/>
        </p:nvSpPr>
        <p:spPr>
          <a:xfrm>
            <a:off x="978103" y="4175045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10" name="Freeform 26110"/>
          <p:cNvSpPr/>
          <p:nvPr/>
        </p:nvSpPr>
        <p:spPr>
          <a:xfrm>
            <a:off x="1089964" y="420948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11" name="Freeform 26111"/>
          <p:cNvSpPr/>
          <p:nvPr/>
        </p:nvSpPr>
        <p:spPr>
          <a:xfrm>
            <a:off x="1163421" y="420948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12" name="Freeform 26112"/>
          <p:cNvSpPr/>
          <p:nvPr/>
        </p:nvSpPr>
        <p:spPr>
          <a:xfrm>
            <a:off x="1236878" y="420979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13" name="Freeform 26113"/>
          <p:cNvSpPr/>
          <p:nvPr/>
        </p:nvSpPr>
        <p:spPr>
          <a:xfrm>
            <a:off x="1330147" y="4209792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14" name="Freeform 26114"/>
          <p:cNvSpPr/>
          <p:nvPr/>
        </p:nvSpPr>
        <p:spPr>
          <a:xfrm>
            <a:off x="1460753" y="4209792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15" name="Freeform 26115"/>
          <p:cNvSpPr/>
          <p:nvPr/>
        </p:nvSpPr>
        <p:spPr>
          <a:xfrm>
            <a:off x="1550212" y="420979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16" name="Freeform 26116"/>
          <p:cNvSpPr/>
          <p:nvPr/>
        </p:nvSpPr>
        <p:spPr>
          <a:xfrm>
            <a:off x="1632204" y="420979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17" name="Freeform 26117"/>
          <p:cNvSpPr/>
          <p:nvPr/>
        </p:nvSpPr>
        <p:spPr>
          <a:xfrm>
            <a:off x="1709166" y="4211621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18" name="Freeform 26118"/>
          <p:cNvSpPr/>
          <p:nvPr/>
        </p:nvSpPr>
        <p:spPr>
          <a:xfrm>
            <a:off x="1791157" y="417687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19" name="Freeform 26119"/>
          <p:cNvSpPr/>
          <p:nvPr/>
        </p:nvSpPr>
        <p:spPr>
          <a:xfrm>
            <a:off x="1826971" y="420979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20" name="Freeform 26120"/>
          <p:cNvSpPr/>
          <p:nvPr/>
        </p:nvSpPr>
        <p:spPr>
          <a:xfrm>
            <a:off x="1908809" y="4209792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21" name="Freeform 26121"/>
          <p:cNvSpPr/>
          <p:nvPr/>
        </p:nvSpPr>
        <p:spPr>
          <a:xfrm>
            <a:off x="457200" y="4431839"/>
            <a:ext cx="76200" cy="10058"/>
          </a:xfrm>
          <a:custGeom>
            <a:avLst/>
            <a:gdLst/>
            <a:ahLst/>
            <a:cxnLst/>
            <a:rect l="0" t="0" r="0" b="0"/>
            <a:pathLst>
              <a:path w="6350000" h="838200">
                <a:moveTo>
                  <a:pt x="6350000" y="0"/>
                </a:moveTo>
                <a:lnTo>
                  <a:pt x="0" y="0"/>
                </a:lnTo>
                <a:lnTo>
                  <a:pt x="0" y="838200"/>
                </a:lnTo>
                <a:lnTo>
                  <a:pt x="6350000" y="838200"/>
                </a:lnTo>
                <a:close/>
              </a:path>
            </a:pathLst>
          </a:custGeom>
          <a:solidFill>
            <a:srgbClr val="E7859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22" name="Freeform 26122"/>
          <p:cNvSpPr/>
          <p:nvPr/>
        </p:nvSpPr>
        <p:spPr>
          <a:xfrm>
            <a:off x="571042" y="4365545"/>
            <a:ext cx="94030" cy="107899"/>
          </a:xfrm>
          <a:custGeom>
            <a:avLst/>
            <a:gdLst/>
            <a:ahLst/>
            <a:cxnLst/>
            <a:rect l="0" t="0" r="0" b="0"/>
            <a:pathLst>
              <a:path w="7835900" h="8991600">
                <a:moveTo>
                  <a:pt x="1016000" y="0"/>
                </a:moveTo>
                <a:lnTo>
                  <a:pt x="0" y="0"/>
                </a:lnTo>
                <a:lnTo>
                  <a:pt x="3416300" y="8991600"/>
                </a:lnTo>
                <a:lnTo>
                  <a:pt x="4330700" y="8991600"/>
                </a:lnTo>
                <a:lnTo>
                  <a:pt x="7835900" y="0"/>
                </a:lnTo>
                <a:lnTo>
                  <a:pt x="6845300" y="0"/>
                </a:lnTo>
                <a:lnTo>
                  <a:pt x="3898900" y="7620000"/>
                </a:lnTo>
                <a:lnTo>
                  <a:pt x="38735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23" name="Freeform 26123"/>
          <p:cNvSpPr/>
          <p:nvPr/>
        </p:nvSpPr>
        <p:spPr>
          <a:xfrm>
            <a:off x="663549" y="440029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24" name="Freeform 26124"/>
          <p:cNvSpPr/>
          <p:nvPr/>
        </p:nvSpPr>
        <p:spPr>
          <a:xfrm>
            <a:off x="757580" y="436737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25" name="Freeform 26125"/>
          <p:cNvSpPr/>
          <p:nvPr/>
        </p:nvSpPr>
        <p:spPr>
          <a:xfrm>
            <a:off x="790498" y="439998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26" name="Freeform 26126"/>
          <p:cNvSpPr/>
          <p:nvPr/>
        </p:nvSpPr>
        <p:spPr>
          <a:xfrm>
            <a:off x="863955" y="440029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27" name="Rectangle 26127"/>
          <p:cNvSpPr/>
          <p:nvPr/>
        </p:nvSpPr>
        <p:spPr>
          <a:xfrm>
            <a:off x="457200" y="4486917"/>
            <a:ext cx="588568" cy="220918"/>
          </a:xfrm>
          <a:prstGeom prst="rect">
            <a:avLst/>
          </a:prstGeom>
        </p:spPr>
      </p:sp>
      <p:sp>
        <p:nvSpPr>
          <p:cNvPr id="26128" name="Freeform 26128"/>
          <p:cNvSpPr/>
          <p:nvPr/>
        </p:nvSpPr>
        <p:spPr>
          <a:xfrm>
            <a:off x="457200" y="4622339"/>
            <a:ext cx="76200" cy="10058"/>
          </a:xfrm>
          <a:custGeom>
            <a:avLst/>
            <a:gdLst/>
            <a:ahLst/>
            <a:cxnLst/>
            <a:rect l="0" t="0" r="0" b="0"/>
            <a:pathLst>
              <a:path w="6350000" h="838200">
                <a:moveTo>
                  <a:pt x="6350000" y="0"/>
                </a:moveTo>
                <a:lnTo>
                  <a:pt x="0" y="0"/>
                </a:lnTo>
                <a:lnTo>
                  <a:pt x="0" y="838200"/>
                </a:lnTo>
                <a:lnTo>
                  <a:pt x="6350000" y="838200"/>
                </a:lnTo>
                <a:close/>
              </a:path>
            </a:pathLst>
          </a:custGeom>
          <a:solidFill>
            <a:srgbClr val="E7859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29" name="Freeform 26129"/>
          <p:cNvSpPr/>
          <p:nvPr/>
        </p:nvSpPr>
        <p:spPr>
          <a:xfrm>
            <a:off x="578815" y="4553302"/>
            <a:ext cx="112471" cy="113385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30" name="Freeform 26130"/>
          <p:cNvSpPr/>
          <p:nvPr/>
        </p:nvSpPr>
        <p:spPr>
          <a:xfrm>
            <a:off x="710031" y="4590793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31" name="Freeform 26131"/>
          <p:cNvSpPr/>
          <p:nvPr/>
        </p:nvSpPr>
        <p:spPr>
          <a:xfrm>
            <a:off x="753770" y="4590793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32" name="Freeform 26132"/>
          <p:cNvSpPr/>
          <p:nvPr/>
        </p:nvSpPr>
        <p:spPr>
          <a:xfrm>
            <a:off x="846886" y="459079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33" name="Freeform 26133"/>
          <p:cNvSpPr/>
          <p:nvPr/>
        </p:nvSpPr>
        <p:spPr>
          <a:xfrm>
            <a:off x="928877" y="459079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34" name="Rectangle 26134"/>
          <p:cNvSpPr/>
          <p:nvPr/>
        </p:nvSpPr>
        <p:spPr>
          <a:xfrm>
            <a:off x="342900" y="4791717"/>
            <a:ext cx="1402994" cy="429706"/>
          </a:xfrm>
          <a:prstGeom prst="rect">
            <a:avLst/>
          </a:prstGeom>
        </p:spPr>
      </p:sp>
      <p:sp>
        <p:nvSpPr>
          <p:cNvPr id="26135" name="Freeform 26135"/>
          <p:cNvSpPr/>
          <p:nvPr/>
        </p:nvSpPr>
        <p:spPr>
          <a:xfrm>
            <a:off x="357530" y="4860845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36" name="Freeform 26136"/>
          <p:cNvSpPr/>
          <p:nvPr/>
        </p:nvSpPr>
        <p:spPr>
          <a:xfrm>
            <a:off x="485851" y="489559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37" name="Freeform 26137"/>
          <p:cNvSpPr/>
          <p:nvPr/>
        </p:nvSpPr>
        <p:spPr>
          <a:xfrm>
            <a:off x="562660" y="4895593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38" name="Freeform 26138"/>
          <p:cNvSpPr/>
          <p:nvPr/>
        </p:nvSpPr>
        <p:spPr>
          <a:xfrm>
            <a:off x="624687" y="487730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39" name="Freeform 26139"/>
          <p:cNvSpPr/>
          <p:nvPr/>
        </p:nvSpPr>
        <p:spPr>
          <a:xfrm>
            <a:off x="680466" y="489559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40" name="Freeform 26140"/>
          <p:cNvSpPr/>
          <p:nvPr/>
        </p:nvSpPr>
        <p:spPr>
          <a:xfrm>
            <a:off x="769315" y="4895593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41" name="Freeform 26141"/>
          <p:cNvSpPr/>
          <p:nvPr/>
        </p:nvSpPr>
        <p:spPr>
          <a:xfrm>
            <a:off x="858164" y="489559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42" name="Freeform 26142"/>
          <p:cNvSpPr/>
          <p:nvPr/>
        </p:nvSpPr>
        <p:spPr>
          <a:xfrm>
            <a:off x="943355" y="4851701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43" name="Freeform 26143"/>
          <p:cNvSpPr/>
          <p:nvPr/>
        </p:nvSpPr>
        <p:spPr>
          <a:xfrm>
            <a:off x="1028700" y="4860845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44" name="Freeform 26144"/>
          <p:cNvSpPr/>
          <p:nvPr/>
        </p:nvSpPr>
        <p:spPr>
          <a:xfrm>
            <a:off x="1144676" y="4895593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45" name="Freeform 26145"/>
          <p:cNvSpPr/>
          <p:nvPr/>
        </p:nvSpPr>
        <p:spPr>
          <a:xfrm>
            <a:off x="1185976" y="487730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46" name="Freeform 26146"/>
          <p:cNvSpPr/>
          <p:nvPr/>
        </p:nvSpPr>
        <p:spPr>
          <a:xfrm>
            <a:off x="1239469" y="4895593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47" name="Freeform 26147"/>
          <p:cNvSpPr/>
          <p:nvPr/>
        </p:nvSpPr>
        <p:spPr>
          <a:xfrm>
            <a:off x="1349959" y="4856578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1841500" y="0"/>
                </a:moveTo>
                <a:cubicBezTo>
                  <a:pt x="635000" y="1651000"/>
                  <a:pt x="0" y="3733800"/>
                  <a:pt x="0" y="5689600"/>
                </a:cubicBezTo>
                <a:cubicBezTo>
                  <a:pt x="0" y="7747000"/>
                  <a:pt x="660400" y="9804400"/>
                  <a:pt x="1790700" y="11379200"/>
                </a:cubicBezTo>
                <a:lnTo>
                  <a:pt x="2463800" y="10871200"/>
                </a:lnTo>
                <a:cubicBezTo>
                  <a:pt x="1409700" y="9118600"/>
                  <a:pt x="838200" y="7785100"/>
                  <a:pt x="838200" y="5689600"/>
                </a:cubicBezTo>
                <a:cubicBezTo>
                  <a:pt x="838200" y="3594100"/>
                  <a:pt x="1435100" y="2171700"/>
                  <a:pt x="2514600" y="431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48" name="Freeform 26148"/>
          <p:cNvSpPr/>
          <p:nvPr/>
        </p:nvSpPr>
        <p:spPr>
          <a:xfrm>
            <a:off x="1395984" y="4860845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49" name="Freeform 26149"/>
          <p:cNvSpPr/>
          <p:nvPr/>
        </p:nvSpPr>
        <p:spPr>
          <a:xfrm>
            <a:off x="1529943" y="4953200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50" name="Freeform 26150"/>
          <p:cNvSpPr/>
          <p:nvPr/>
        </p:nvSpPr>
        <p:spPr>
          <a:xfrm>
            <a:off x="1559356" y="4860845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51" name="Freeform 26151"/>
          <p:cNvSpPr/>
          <p:nvPr/>
        </p:nvSpPr>
        <p:spPr>
          <a:xfrm>
            <a:off x="1676857" y="4953200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52" name="Freeform 26152"/>
          <p:cNvSpPr/>
          <p:nvPr/>
        </p:nvSpPr>
        <p:spPr>
          <a:xfrm>
            <a:off x="1707489" y="4856578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673100" y="11379200"/>
                </a:moveTo>
                <a:cubicBezTo>
                  <a:pt x="1879600" y="9728200"/>
                  <a:pt x="2514600" y="7645400"/>
                  <a:pt x="2514600" y="5689600"/>
                </a:cubicBezTo>
                <a:cubicBezTo>
                  <a:pt x="2514600" y="3632200"/>
                  <a:pt x="1854200" y="1574800"/>
                  <a:pt x="723900" y="0"/>
                </a:cubicBezTo>
                <a:lnTo>
                  <a:pt x="50800" y="508000"/>
                </a:lnTo>
                <a:cubicBezTo>
                  <a:pt x="1104900" y="2260600"/>
                  <a:pt x="1676400" y="3594100"/>
                  <a:pt x="1676400" y="5689600"/>
                </a:cubicBezTo>
                <a:cubicBezTo>
                  <a:pt x="1676400" y="7785100"/>
                  <a:pt x="1079500" y="9207500"/>
                  <a:pt x="0" y="10947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53" name="Freeform 26153"/>
          <p:cNvSpPr/>
          <p:nvPr/>
        </p:nvSpPr>
        <p:spPr>
          <a:xfrm>
            <a:off x="351243" y="5104139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54" name="Freeform 26154"/>
          <p:cNvSpPr/>
          <p:nvPr/>
        </p:nvSpPr>
        <p:spPr>
          <a:xfrm>
            <a:off x="471830" y="5069634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55" name="Freeform 26155"/>
          <p:cNvSpPr/>
          <p:nvPr/>
        </p:nvSpPr>
        <p:spPr>
          <a:xfrm>
            <a:off x="603808" y="510621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56" name="Freeform 26156"/>
          <p:cNvSpPr/>
          <p:nvPr/>
        </p:nvSpPr>
        <p:spPr>
          <a:xfrm>
            <a:off x="682599" y="510438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57" name="Freeform 26157"/>
          <p:cNvSpPr/>
          <p:nvPr/>
        </p:nvSpPr>
        <p:spPr>
          <a:xfrm>
            <a:off x="753465" y="507146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58" name="Freeform 26158"/>
          <p:cNvSpPr/>
          <p:nvPr/>
        </p:nvSpPr>
        <p:spPr>
          <a:xfrm>
            <a:off x="786384" y="510407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59" name="Freeform 26159"/>
          <p:cNvSpPr/>
          <p:nvPr/>
        </p:nvSpPr>
        <p:spPr>
          <a:xfrm>
            <a:off x="859840" y="510438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60" name="Freeform 26160"/>
          <p:cNvSpPr/>
          <p:nvPr/>
        </p:nvSpPr>
        <p:spPr>
          <a:xfrm>
            <a:off x="956157" y="506231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61" name="Freeform 26161"/>
          <p:cNvSpPr/>
          <p:nvPr/>
        </p:nvSpPr>
        <p:spPr>
          <a:xfrm>
            <a:off x="986790" y="510438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62" name="Freeform 26162"/>
          <p:cNvSpPr/>
          <p:nvPr/>
        </p:nvSpPr>
        <p:spPr>
          <a:xfrm>
            <a:off x="1077163" y="5104381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63" name="Freeform 26163"/>
          <p:cNvSpPr/>
          <p:nvPr/>
        </p:nvSpPr>
        <p:spPr>
          <a:xfrm>
            <a:off x="1165402" y="5106210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64" name="Rectangle 26164"/>
          <p:cNvSpPr/>
          <p:nvPr/>
        </p:nvSpPr>
        <p:spPr>
          <a:xfrm>
            <a:off x="342900" y="5178305"/>
            <a:ext cx="1362151" cy="233618"/>
          </a:xfrm>
          <a:prstGeom prst="rect">
            <a:avLst/>
          </a:prstGeom>
        </p:spPr>
      </p:sp>
      <p:sp>
        <p:nvSpPr>
          <p:cNvPr id="26165" name="Freeform 26165"/>
          <p:cNvSpPr/>
          <p:nvPr/>
        </p:nvSpPr>
        <p:spPr>
          <a:xfrm>
            <a:off x="351243" y="5294639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66" name="Freeform 26166"/>
          <p:cNvSpPr/>
          <p:nvPr/>
        </p:nvSpPr>
        <p:spPr>
          <a:xfrm>
            <a:off x="471830" y="5260134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67" name="Freeform 26167"/>
          <p:cNvSpPr/>
          <p:nvPr/>
        </p:nvSpPr>
        <p:spPr>
          <a:xfrm>
            <a:off x="603808" y="529671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68" name="Freeform 26168"/>
          <p:cNvSpPr/>
          <p:nvPr/>
        </p:nvSpPr>
        <p:spPr>
          <a:xfrm>
            <a:off x="682599" y="529488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69" name="Freeform 26169"/>
          <p:cNvSpPr/>
          <p:nvPr/>
        </p:nvSpPr>
        <p:spPr>
          <a:xfrm>
            <a:off x="753465" y="526196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70" name="Freeform 26170"/>
          <p:cNvSpPr/>
          <p:nvPr/>
        </p:nvSpPr>
        <p:spPr>
          <a:xfrm>
            <a:off x="786384" y="529457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71" name="Freeform 26171"/>
          <p:cNvSpPr/>
          <p:nvPr/>
        </p:nvSpPr>
        <p:spPr>
          <a:xfrm>
            <a:off x="909523" y="5260134"/>
            <a:ext cx="68732" cy="107899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72" name="Freeform 26172"/>
          <p:cNvSpPr/>
          <p:nvPr/>
        </p:nvSpPr>
        <p:spPr>
          <a:xfrm>
            <a:off x="991362" y="525281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73" name="Freeform 26173"/>
          <p:cNvSpPr/>
          <p:nvPr/>
        </p:nvSpPr>
        <p:spPr>
          <a:xfrm>
            <a:off x="1089355" y="529671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74" name="Freeform 26174"/>
          <p:cNvSpPr/>
          <p:nvPr/>
        </p:nvSpPr>
        <p:spPr>
          <a:xfrm>
            <a:off x="1170431" y="529457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75" name="Freeform 26175"/>
          <p:cNvSpPr/>
          <p:nvPr/>
        </p:nvSpPr>
        <p:spPr>
          <a:xfrm>
            <a:off x="1243888" y="529488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76" name="Freeform 26176"/>
          <p:cNvSpPr/>
          <p:nvPr/>
        </p:nvSpPr>
        <p:spPr>
          <a:xfrm>
            <a:off x="1317802" y="527659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77" name="Freeform 26177"/>
          <p:cNvSpPr/>
          <p:nvPr/>
        </p:nvSpPr>
        <p:spPr>
          <a:xfrm>
            <a:off x="1377238" y="526196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78" name="Freeform 26178"/>
          <p:cNvSpPr/>
          <p:nvPr/>
        </p:nvSpPr>
        <p:spPr>
          <a:xfrm>
            <a:off x="1410157" y="529488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79" name="Freeform 26179"/>
          <p:cNvSpPr/>
          <p:nvPr/>
        </p:nvSpPr>
        <p:spPr>
          <a:xfrm>
            <a:off x="1503425" y="529488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80" name="Freeform 26180"/>
          <p:cNvSpPr/>
          <p:nvPr/>
        </p:nvSpPr>
        <p:spPr>
          <a:xfrm>
            <a:off x="1587855" y="5353555"/>
            <a:ext cx="22555" cy="35814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81" name="Rectangle 26181"/>
          <p:cNvSpPr/>
          <p:nvPr/>
        </p:nvSpPr>
        <p:spPr>
          <a:xfrm>
            <a:off x="342900" y="5381505"/>
            <a:ext cx="1495958" cy="525718"/>
          </a:xfrm>
          <a:prstGeom prst="rect">
            <a:avLst/>
          </a:prstGeom>
        </p:spPr>
      </p:sp>
      <p:sp>
        <p:nvSpPr>
          <p:cNvPr id="26182" name="Freeform 26182"/>
          <p:cNvSpPr/>
          <p:nvPr/>
        </p:nvSpPr>
        <p:spPr>
          <a:xfrm>
            <a:off x="459333" y="5450634"/>
            <a:ext cx="83210" cy="107899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83" name="Freeform 26183"/>
          <p:cNvSpPr/>
          <p:nvPr/>
        </p:nvSpPr>
        <p:spPr>
          <a:xfrm>
            <a:off x="535076" y="548538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84" name="Freeform 26184"/>
          <p:cNvSpPr/>
          <p:nvPr/>
        </p:nvSpPr>
        <p:spPr>
          <a:xfrm>
            <a:off x="619810" y="548538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85" name="Freeform 26185"/>
          <p:cNvSpPr/>
          <p:nvPr/>
        </p:nvSpPr>
        <p:spPr>
          <a:xfrm>
            <a:off x="698906" y="548507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86" name="Freeform 26186"/>
          <p:cNvSpPr/>
          <p:nvPr/>
        </p:nvSpPr>
        <p:spPr>
          <a:xfrm>
            <a:off x="776020" y="544331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87" name="Freeform 26187"/>
          <p:cNvSpPr/>
          <p:nvPr/>
        </p:nvSpPr>
        <p:spPr>
          <a:xfrm>
            <a:off x="860755" y="545246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88" name="Freeform 26188"/>
          <p:cNvSpPr/>
          <p:nvPr/>
        </p:nvSpPr>
        <p:spPr>
          <a:xfrm>
            <a:off x="896569" y="548538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89" name="Freeform 26189"/>
          <p:cNvSpPr/>
          <p:nvPr/>
        </p:nvSpPr>
        <p:spPr>
          <a:xfrm>
            <a:off x="978408" y="5485381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90" name="Freeform 26190"/>
          <p:cNvSpPr/>
          <p:nvPr/>
        </p:nvSpPr>
        <p:spPr>
          <a:xfrm>
            <a:off x="1114806" y="5446366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1841500" y="0"/>
                </a:moveTo>
                <a:cubicBezTo>
                  <a:pt x="635000" y="1651000"/>
                  <a:pt x="0" y="3733800"/>
                  <a:pt x="0" y="5689600"/>
                </a:cubicBezTo>
                <a:cubicBezTo>
                  <a:pt x="0" y="7747000"/>
                  <a:pt x="660400" y="9804400"/>
                  <a:pt x="1790700" y="11379200"/>
                </a:cubicBezTo>
                <a:lnTo>
                  <a:pt x="2463800" y="10871200"/>
                </a:lnTo>
                <a:cubicBezTo>
                  <a:pt x="1409700" y="9118600"/>
                  <a:pt x="838200" y="7785100"/>
                  <a:pt x="838200" y="5689600"/>
                </a:cubicBezTo>
                <a:cubicBezTo>
                  <a:pt x="838200" y="3594100"/>
                  <a:pt x="1435100" y="2171700"/>
                  <a:pt x="2514600" y="431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91" name="Freeform 26191"/>
          <p:cNvSpPr/>
          <p:nvPr/>
        </p:nvSpPr>
        <p:spPr>
          <a:xfrm>
            <a:off x="1160830" y="5450634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92" name="Freeform 26192"/>
          <p:cNvSpPr/>
          <p:nvPr/>
        </p:nvSpPr>
        <p:spPr>
          <a:xfrm>
            <a:off x="1294790" y="5542988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93" name="Freeform 26193"/>
          <p:cNvSpPr/>
          <p:nvPr/>
        </p:nvSpPr>
        <p:spPr>
          <a:xfrm>
            <a:off x="1324203" y="5450634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94" name="Freeform 26194"/>
          <p:cNvSpPr/>
          <p:nvPr/>
        </p:nvSpPr>
        <p:spPr>
          <a:xfrm>
            <a:off x="1441704" y="5542988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95" name="Freeform 26195"/>
          <p:cNvSpPr/>
          <p:nvPr/>
        </p:nvSpPr>
        <p:spPr>
          <a:xfrm>
            <a:off x="1473250" y="5450634"/>
            <a:ext cx="83210" cy="107899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96" name="Freeform 26196"/>
          <p:cNvSpPr/>
          <p:nvPr/>
        </p:nvSpPr>
        <p:spPr>
          <a:xfrm>
            <a:off x="1554617" y="5542988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97" name="Freeform 26197"/>
          <p:cNvSpPr/>
          <p:nvPr/>
        </p:nvSpPr>
        <p:spPr>
          <a:xfrm>
            <a:off x="1585249" y="5446366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673100" y="11379200"/>
                </a:moveTo>
                <a:cubicBezTo>
                  <a:pt x="1879600" y="9728200"/>
                  <a:pt x="2514600" y="7645400"/>
                  <a:pt x="2514600" y="5689600"/>
                </a:cubicBezTo>
                <a:cubicBezTo>
                  <a:pt x="2514600" y="3632200"/>
                  <a:pt x="1854200" y="1574800"/>
                  <a:pt x="723900" y="0"/>
                </a:cubicBezTo>
                <a:lnTo>
                  <a:pt x="50800" y="508000"/>
                </a:lnTo>
                <a:cubicBezTo>
                  <a:pt x="1104900" y="2260600"/>
                  <a:pt x="1676400" y="3594100"/>
                  <a:pt x="1676400" y="5689600"/>
                </a:cubicBezTo>
                <a:cubicBezTo>
                  <a:pt x="1676400" y="7785100"/>
                  <a:pt x="1079500" y="9207500"/>
                  <a:pt x="0" y="10947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98" name="Freeform 26198"/>
          <p:cNvSpPr/>
          <p:nvPr/>
        </p:nvSpPr>
        <p:spPr>
          <a:xfrm>
            <a:off x="345033" y="5755434"/>
            <a:ext cx="58216" cy="110642"/>
          </a:xfrm>
          <a:custGeom>
            <a:avLst/>
            <a:gdLst/>
            <a:ahLst/>
            <a:cxnLst/>
            <a:rect l="0" t="0" r="0" b="0"/>
            <a:pathLst>
              <a:path w="4851400" h="9220200">
                <a:moveTo>
                  <a:pt x="0" y="7340600"/>
                </a:moveTo>
                <a:cubicBezTo>
                  <a:pt x="203200" y="8572500"/>
                  <a:pt x="1092200" y="9220200"/>
                  <a:pt x="2324100" y="9220200"/>
                </a:cubicBezTo>
                <a:cubicBezTo>
                  <a:pt x="4254500" y="9220200"/>
                  <a:pt x="4851400" y="7734300"/>
                  <a:pt x="4851400" y="6527800"/>
                </a:cubicBezTo>
                <a:lnTo>
                  <a:pt x="4851400" y="0"/>
                </a:lnTo>
                <a:lnTo>
                  <a:pt x="3937000" y="0"/>
                </a:lnTo>
                <a:lnTo>
                  <a:pt x="3937000" y="6146800"/>
                </a:lnTo>
                <a:cubicBezTo>
                  <a:pt x="3937000" y="7251700"/>
                  <a:pt x="3683000" y="8382000"/>
                  <a:pt x="2349500" y="8382000"/>
                </a:cubicBezTo>
                <a:cubicBezTo>
                  <a:pt x="1549400" y="8382000"/>
                  <a:pt x="1092200" y="7899400"/>
                  <a:pt x="927100" y="7150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99" name="Freeform 26199"/>
          <p:cNvSpPr/>
          <p:nvPr/>
        </p:nvSpPr>
        <p:spPr>
          <a:xfrm>
            <a:off x="421386" y="579018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00" name="Freeform 26200"/>
          <p:cNvSpPr/>
          <p:nvPr/>
        </p:nvSpPr>
        <p:spPr>
          <a:xfrm>
            <a:off x="513130" y="575726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01" name="Freeform 26201"/>
          <p:cNvSpPr/>
          <p:nvPr/>
        </p:nvSpPr>
        <p:spPr>
          <a:xfrm>
            <a:off x="546658" y="579018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02" name="Freeform 26202"/>
          <p:cNvSpPr/>
          <p:nvPr/>
        </p:nvSpPr>
        <p:spPr>
          <a:xfrm>
            <a:off x="621030" y="577189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03" name="Freeform 26203"/>
          <p:cNvSpPr/>
          <p:nvPr/>
        </p:nvSpPr>
        <p:spPr>
          <a:xfrm>
            <a:off x="720394" y="5755434"/>
            <a:ext cx="92506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04" name="Freeform 26204"/>
          <p:cNvSpPr/>
          <p:nvPr/>
        </p:nvSpPr>
        <p:spPr>
          <a:xfrm>
            <a:off x="825245" y="579018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05" name="Freeform 26205"/>
          <p:cNvSpPr/>
          <p:nvPr/>
        </p:nvSpPr>
        <p:spPr>
          <a:xfrm>
            <a:off x="907694" y="5790181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06" name="Freeform 26206"/>
          <p:cNvSpPr/>
          <p:nvPr/>
        </p:nvSpPr>
        <p:spPr>
          <a:xfrm>
            <a:off x="1002639" y="579018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07" name="Freeform 26207"/>
          <p:cNvSpPr/>
          <p:nvPr/>
        </p:nvSpPr>
        <p:spPr>
          <a:xfrm>
            <a:off x="1044092" y="579018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08" name="Freeform 26208"/>
          <p:cNvSpPr/>
          <p:nvPr/>
        </p:nvSpPr>
        <p:spPr>
          <a:xfrm>
            <a:off x="1126540" y="579018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09" name="Freeform 26209"/>
          <p:cNvSpPr/>
          <p:nvPr/>
        </p:nvSpPr>
        <p:spPr>
          <a:xfrm>
            <a:off x="1252728" y="575726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10" name="Freeform 26210"/>
          <p:cNvSpPr/>
          <p:nvPr/>
        </p:nvSpPr>
        <p:spPr>
          <a:xfrm>
            <a:off x="1286255" y="579018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11" name="Freeform 26211"/>
          <p:cNvSpPr/>
          <p:nvPr/>
        </p:nvSpPr>
        <p:spPr>
          <a:xfrm>
            <a:off x="1413205" y="5755434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12" name="Freeform 26212"/>
          <p:cNvSpPr/>
          <p:nvPr/>
        </p:nvSpPr>
        <p:spPr>
          <a:xfrm>
            <a:off x="1542897" y="579201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13" name="Freeform 26213"/>
          <p:cNvSpPr/>
          <p:nvPr/>
        </p:nvSpPr>
        <p:spPr>
          <a:xfrm>
            <a:off x="1619402" y="579018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14" name="Freeform 26214"/>
          <p:cNvSpPr/>
          <p:nvPr/>
        </p:nvSpPr>
        <p:spPr>
          <a:xfrm>
            <a:off x="1687982" y="575726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15" name="Freeform 26215"/>
          <p:cNvSpPr/>
          <p:nvPr/>
        </p:nvSpPr>
        <p:spPr>
          <a:xfrm>
            <a:off x="1718614" y="578987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16" name="Freeform 26216"/>
          <p:cNvSpPr/>
          <p:nvPr/>
        </p:nvSpPr>
        <p:spPr>
          <a:xfrm>
            <a:off x="1783232" y="5752690"/>
            <a:ext cx="54864" cy="113385"/>
          </a:xfrm>
          <a:custGeom>
            <a:avLst/>
            <a:gdLst/>
            <a:ahLst/>
            <a:cxnLst/>
            <a:rect l="0" t="0" r="0" b="0"/>
            <a:pathLst>
              <a:path w="4572000" h="9448800">
                <a:moveTo>
                  <a:pt x="4572000" y="254000"/>
                </a:moveTo>
                <a:lnTo>
                  <a:pt x="3848100" y="0"/>
                </a:lnTo>
                <a:lnTo>
                  <a:pt x="0" y="9207500"/>
                </a:lnTo>
                <a:lnTo>
                  <a:pt x="736600" y="94488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17" name="Rectangle 26217"/>
          <p:cNvSpPr/>
          <p:nvPr/>
        </p:nvSpPr>
        <p:spPr>
          <a:xfrm>
            <a:off x="342900" y="5876805"/>
            <a:ext cx="1661464" cy="220918"/>
          </a:xfrm>
          <a:prstGeom prst="rect">
            <a:avLst/>
          </a:prstGeom>
        </p:spPr>
      </p:sp>
      <p:sp>
        <p:nvSpPr>
          <p:cNvPr id="26218" name="Freeform 26218"/>
          <p:cNvSpPr/>
          <p:nvPr/>
        </p:nvSpPr>
        <p:spPr>
          <a:xfrm>
            <a:off x="357530" y="5945934"/>
            <a:ext cx="61264" cy="107899"/>
          </a:xfrm>
          <a:custGeom>
            <a:avLst/>
            <a:gdLst/>
            <a:ahLst/>
            <a:cxnLst/>
            <a:rect l="0" t="0" r="0" b="0"/>
            <a:pathLst>
              <a:path w="5105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5105400" y="8991600"/>
                </a:lnTo>
                <a:lnTo>
                  <a:pt x="51054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19" name="Freeform 26219"/>
          <p:cNvSpPr/>
          <p:nvPr/>
        </p:nvSpPr>
        <p:spPr>
          <a:xfrm>
            <a:off x="427786" y="594776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20" name="Freeform 26220"/>
          <p:cNvSpPr/>
          <p:nvPr/>
        </p:nvSpPr>
        <p:spPr>
          <a:xfrm>
            <a:off x="462076" y="593861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21" name="Freeform 26221"/>
          <p:cNvSpPr/>
          <p:nvPr/>
        </p:nvSpPr>
        <p:spPr>
          <a:xfrm>
            <a:off x="553364" y="598068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22" name="Freeform 26222"/>
          <p:cNvSpPr/>
          <p:nvPr/>
        </p:nvSpPr>
        <p:spPr>
          <a:xfrm>
            <a:off x="597560" y="598068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23" name="Freeform 26223"/>
          <p:cNvSpPr/>
          <p:nvPr/>
        </p:nvSpPr>
        <p:spPr>
          <a:xfrm>
            <a:off x="678484" y="598068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24" name="Freeform 26224"/>
          <p:cNvSpPr/>
          <p:nvPr/>
        </p:nvSpPr>
        <p:spPr>
          <a:xfrm>
            <a:off x="726338" y="594776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25" name="Freeform 26225"/>
          <p:cNvSpPr/>
          <p:nvPr/>
        </p:nvSpPr>
        <p:spPr>
          <a:xfrm>
            <a:off x="756970" y="598068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26" name="Freeform 26226"/>
          <p:cNvSpPr/>
          <p:nvPr/>
        </p:nvSpPr>
        <p:spPr>
          <a:xfrm>
            <a:off x="836676" y="598068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27" name="Freeform 26227"/>
          <p:cNvSpPr/>
          <p:nvPr/>
        </p:nvSpPr>
        <p:spPr>
          <a:xfrm>
            <a:off x="913942" y="598068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28" name="Freeform 26228"/>
          <p:cNvSpPr/>
          <p:nvPr/>
        </p:nvSpPr>
        <p:spPr>
          <a:xfrm>
            <a:off x="982522" y="593861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29" name="Freeform 26229"/>
          <p:cNvSpPr/>
          <p:nvPr/>
        </p:nvSpPr>
        <p:spPr>
          <a:xfrm>
            <a:off x="1064971" y="594776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30" name="Freeform 26230"/>
          <p:cNvSpPr/>
          <p:nvPr/>
        </p:nvSpPr>
        <p:spPr>
          <a:xfrm>
            <a:off x="1099261" y="5980681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31" name="Freeform 26231"/>
          <p:cNvSpPr/>
          <p:nvPr/>
        </p:nvSpPr>
        <p:spPr>
          <a:xfrm>
            <a:off x="1227429" y="5941666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1841500" y="0"/>
                </a:moveTo>
                <a:cubicBezTo>
                  <a:pt x="635000" y="1651000"/>
                  <a:pt x="0" y="3733800"/>
                  <a:pt x="0" y="5689600"/>
                </a:cubicBezTo>
                <a:cubicBezTo>
                  <a:pt x="0" y="7747000"/>
                  <a:pt x="660400" y="9804400"/>
                  <a:pt x="1790700" y="11379200"/>
                </a:cubicBezTo>
                <a:lnTo>
                  <a:pt x="2463800" y="10871200"/>
                </a:lnTo>
                <a:cubicBezTo>
                  <a:pt x="1409700" y="9118600"/>
                  <a:pt x="838200" y="7785100"/>
                  <a:pt x="838200" y="5689600"/>
                </a:cubicBezTo>
                <a:cubicBezTo>
                  <a:pt x="838200" y="3594100"/>
                  <a:pt x="1435100" y="2171700"/>
                  <a:pt x="2514600" y="431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32" name="Freeform 26232"/>
          <p:cNvSpPr/>
          <p:nvPr/>
        </p:nvSpPr>
        <p:spPr>
          <a:xfrm>
            <a:off x="1271168" y="5945934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33" name="Freeform 26233"/>
          <p:cNvSpPr/>
          <p:nvPr/>
        </p:nvSpPr>
        <p:spPr>
          <a:xfrm>
            <a:off x="1402842" y="6038288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34" name="Freeform 26234"/>
          <p:cNvSpPr/>
          <p:nvPr/>
        </p:nvSpPr>
        <p:spPr>
          <a:xfrm>
            <a:off x="1429969" y="5945934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35" name="Freeform 26235"/>
          <p:cNvSpPr/>
          <p:nvPr/>
        </p:nvSpPr>
        <p:spPr>
          <a:xfrm>
            <a:off x="1545183" y="6038288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36" name="Freeform 26236"/>
          <p:cNvSpPr/>
          <p:nvPr/>
        </p:nvSpPr>
        <p:spPr>
          <a:xfrm>
            <a:off x="1573072" y="5943190"/>
            <a:ext cx="54864" cy="113385"/>
          </a:xfrm>
          <a:custGeom>
            <a:avLst/>
            <a:gdLst/>
            <a:ahLst/>
            <a:cxnLst/>
            <a:rect l="0" t="0" r="0" b="0"/>
            <a:pathLst>
              <a:path w="4572000" h="9448800">
                <a:moveTo>
                  <a:pt x="4572000" y="254000"/>
                </a:moveTo>
                <a:lnTo>
                  <a:pt x="3848100" y="0"/>
                </a:lnTo>
                <a:lnTo>
                  <a:pt x="0" y="9207500"/>
                </a:lnTo>
                <a:lnTo>
                  <a:pt x="736600" y="94488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37" name="Freeform 26237"/>
          <p:cNvSpPr/>
          <p:nvPr/>
        </p:nvSpPr>
        <p:spPr>
          <a:xfrm>
            <a:off x="1641043" y="5945934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38" name="Freeform 26238"/>
          <p:cNvSpPr/>
          <p:nvPr/>
        </p:nvSpPr>
        <p:spPr>
          <a:xfrm>
            <a:off x="1772716" y="6038288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39" name="Freeform 26239"/>
          <p:cNvSpPr/>
          <p:nvPr/>
        </p:nvSpPr>
        <p:spPr>
          <a:xfrm>
            <a:off x="1807464" y="5943190"/>
            <a:ext cx="69494" cy="113385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40" name="Freeform 26240"/>
          <p:cNvSpPr/>
          <p:nvPr/>
        </p:nvSpPr>
        <p:spPr>
          <a:xfrm>
            <a:off x="1895246" y="6038288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41" name="Freeform 26241"/>
          <p:cNvSpPr/>
          <p:nvPr/>
        </p:nvSpPr>
        <p:spPr>
          <a:xfrm>
            <a:off x="1923592" y="5941666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673100" y="11379200"/>
                </a:moveTo>
                <a:cubicBezTo>
                  <a:pt x="1879600" y="9728200"/>
                  <a:pt x="2514600" y="7645400"/>
                  <a:pt x="2514600" y="5689600"/>
                </a:cubicBezTo>
                <a:cubicBezTo>
                  <a:pt x="2514600" y="3632200"/>
                  <a:pt x="1854200" y="1574800"/>
                  <a:pt x="723900" y="0"/>
                </a:cubicBezTo>
                <a:lnTo>
                  <a:pt x="50800" y="508000"/>
                </a:lnTo>
                <a:cubicBezTo>
                  <a:pt x="1104900" y="2260600"/>
                  <a:pt x="1676400" y="3594100"/>
                  <a:pt x="1676400" y="5689600"/>
                </a:cubicBezTo>
                <a:cubicBezTo>
                  <a:pt x="1676400" y="7785100"/>
                  <a:pt x="1079500" y="9207500"/>
                  <a:pt x="0" y="10947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42" name="Rectangle 26242"/>
          <p:cNvSpPr/>
          <p:nvPr/>
        </p:nvSpPr>
        <p:spPr>
          <a:xfrm>
            <a:off x="342900" y="6072894"/>
            <a:ext cx="2056028" cy="233618"/>
          </a:xfrm>
          <a:prstGeom prst="rect">
            <a:avLst/>
          </a:prstGeom>
        </p:spPr>
      </p:sp>
      <p:sp>
        <p:nvSpPr>
          <p:cNvPr id="26243" name="Freeform 26243"/>
          <p:cNvSpPr/>
          <p:nvPr/>
        </p:nvSpPr>
        <p:spPr>
          <a:xfrm>
            <a:off x="351243" y="6189229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44" name="Freeform 26244"/>
          <p:cNvSpPr/>
          <p:nvPr/>
        </p:nvSpPr>
        <p:spPr>
          <a:xfrm>
            <a:off x="471830" y="6154723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45" name="Freeform 26245"/>
          <p:cNvSpPr/>
          <p:nvPr/>
        </p:nvSpPr>
        <p:spPr>
          <a:xfrm>
            <a:off x="600151" y="6189470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46" name="Freeform 26246"/>
          <p:cNvSpPr/>
          <p:nvPr/>
        </p:nvSpPr>
        <p:spPr>
          <a:xfrm>
            <a:off x="676960" y="6189470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47" name="Freeform 26247"/>
          <p:cNvSpPr/>
          <p:nvPr/>
        </p:nvSpPr>
        <p:spPr>
          <a:xfrm>
            <a:off x="738987" y="6171182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48" name="Freeform 26248"/>
          <p:cNvSpPr/>
          <p:nvPr/>
        </p:nvSpPr>
        <p:spPr>
          <a:xfrm>
            <a:off x="794766" y="6189470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49" name="Freeform 26249"/>
          <p:cNvSpPr/>
          <p:nvPr/>
        </p:nvSpPr>
        <p:spPr>
          <a:xfrm>
            <a:off x="883615" y="6189470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50" name="Freeform 26250"/>
          <p:cNvSpPr/>
          <p:nvPr/>
        </p:nvSpPr>
        <p:spPr>
          <a:xfrm>
            <a:off x="972464" y="6189470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51" name="Freeform 26251"/>
          <p:cNvSpPr/>
          <p:nvPr/>
        </p:nvSpPr>
        <p:spPr>
          <a:xfrm>
            <a:off x="1057655" y="6145579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52" name="Freeform 26252"/>
          <p:cNvSpPr/>
          <p:nvPr/>
        </p:nvSpPr>
        <p:spPr>
          <a:xfrm>
            <a:off x="1143000" y="6154723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53" name="Freeform 26253"/>
          <p:cNvSpPr/>
          <p:nvPr/>
        </p:nvSpPr>
        <p:spPr>
          <a:xfrm>
            <a:off x="1258976" y="6189470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54" name="Freeform 26254"/>
          <p:cNvSpPr/>
          <p:nvPr/>
        </p:nvSpPr>
        <p:spPr>
          <a:xfrm>
            <a:off x="1300276" y="6171182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55" name="Freeform 26255"/>
          <p:cNvSpPr/>
          <p:nvPr/>
        </p:nvSpPr>
        <p:spPr>
          <a:xfrm>
            <a:off x="1353769" y="6189470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56" name="Freeform 26256"/>
          <p:cNvSpPr/>
          <p:nvPr/>
        </p:nvSpPr>
        <p:spPr>
          <a:xfrm>
            <a:off x="1467002" y="615655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57" name="Freeform 26257"/>
          <p:cNvSpPr/>
          <p:nvPr/>
        </p:nvSpPr>
        <p:spPr>
          <a:xfrm>
            <a:off x="1502816" y="618947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58" name="Freeform 26258"/>
          <p:cNvSpPr/>
          <p:nvPr/>
        </p:nvSpPr>
        <p:spPr>
          <a:xfrm>
            <a:off x="1634337" y="6154723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59" name="Freeform 26259"/>
          <p:cNvSpPr/>
          <p:nvPr/>
        </p:nvSpPr>
        <p:spPr>
          <a:xfrm>
            <a:off x="1766316" y="6191299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60" name="Freeform 26260"/>
          <p:cNvSpPr/>
          <p:nvPr/>
        </p:nvSpPr>
        <p:spPr>
          <a:xfrm>
            <a:off x="1845106" y="6189470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61" name="Freeform 26261"/>
          <p:cNvSpPr/>
          <p:nvPr/>
        </p:nvSpPr>
        <p:spPr>
          <a:xfrm>
            <a:off x="1915972" y="615655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62" name="Freeform 26262"/>
          <p:cNvSpPr/>
          <p:nvPr/>
        </p:nvSpPr>
        <p:spPr>
          <a:xfrm>
            <a:off x="1948891" y="6189165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63" name="Freeform 26263"/>
          <p:cNvSpPr/>
          <p:nvPr/>
        </p:nvSpPr>
        <p:spPr>
          <a:xfrm>
            <a:off x="2022348" y="6189470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64" name="Freeform 26264"/>
          <p:cNvSpPr/>
          <p:nvPr/>
        </p:nvSpPr>
        <p:spPr>
          <a:xfrm>
            <a:off x="2118664" y="614740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65" name="Freeform 26265"/>
          <p:cNvSpPr/>
          <p:nvPr/>
        </p:nvSpPr>
        <p:spPr>
          <a:xfrm>
            <a:off x="2149297" y="6189470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66" name="Freeform 26266"/>
          <p:cNvSpPr/>
          <p:nvPr/>
        </p:nvSpPr>
        <p:spPr>
          <a:xfrm>
            <a:off x="2239670" y="6189470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67" name="Freeform 26267"/>
          <p:cNvSpPr/>
          <p:nvPr/>
        </p:nvSpPr>
        <p:spPr>
          <a:xfrm>
            <a:off x="2327910" y="6191299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68" name="Rectangle 26268"/>
          <p:cNvSpPr/>
          <p:nvPr/>
        </p:nvSpPr>
        <p:spPr>
          <a:xfrm>
            <a:off x="514350" y="6276094"/>
            <a:ext cx="1592275" cy="220918"/>
          </a:xfrm>
          <a:prstGeom prst="rect">
            <a:avLst/>
          </a:prstGeom>
        </p:spPr>
      </p:sp>
      <p:sp>
        <p:nvSpPr>
          <p:cNvPr id="26269" name="Freeform 26269"/>
          <p:cNvSpPr/>
          <p:nvPr/>
        </p:nvSpPr>
        <p:spPr>
          <a:xfrm>
            <a:off x="521665" y="6379970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70" name="Freeform 26270"/>
          <p:cNvSpPr/>
          <p:nvPr/>
        </p:nvSpPr>
        <p:spPr>
          <a:xfrm>
            <a:off x="603656" y="637997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71" name="Freeform 26271"/>
          <p:cNvSpPr/>
          <p:nvPr/>
        </p:nvSpPr>
        <p:spPr>
          <a:xfrm>
            <a:off x="684276" y="633790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72" name="Freeform 26272"/>
          <p:cNvSpPr/>
          <p:nvPr/>
        </p:nvSpPr>
        <p:spPr>
          <a:xfrm>
            <a:off x="828294" y="6345223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73" name="Freeform 26273"/>
          <p:cNvSpPr/>
          <p:nvPr/>
        </p:nvSpPr>
        <p:spPr>
          <a:xfrm>
            <a:off x="956614" y="6379970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74" name="Freeform 26274"/>
          <p:cNvSpPr/>
          <p:nvPr/>
        </p:nvSpPr>
        <p:spPr>
          <a:xfrm>
            <a:off x="1033424" y="6379970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75" name="Freeform 26275"/>
          <p:cNvSpPr/>
          <p:nvPr/>
        </p:nvSpPr>
        <p:spPr>
          <a:xfrm>
            <a:off x="1095451" y="6361682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76" name="Freeform 26276"/>
          <p:cNvSpPr/>
          <p:nvPr/>
        </p:nvSpPr>
        <p:spPr>
          <a:xfrm>
            <a:off x="1151229" y="6379970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77" name="Freeform 26277"/>
          <p:cNvSpPr/>
          <p:nvPr/>
        </p:nvSpPr>
        <p:spPr>
          <a:xfrm>
            <a:off x="1240078" y="6379970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78" name="Freeform 26278"/>
          <p:cNvSpPr/>
          <p:nvPr/>
        </p:nvSpPr>
        <p:spPr>
          <a:xfrm>
            <a:off x="1328927" y="6379970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79" name="Freeform 26279"/>
          <p:cNvSpPr/>
          <p:nvPr/>
        </p:nvSpPr>
        <p:spPr>
          <a:xfrm>
            <a:off x="1414119" y="6336079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80" name="Freeform 26280"/>
          <p:cNvSpPr/>
          <p:nvPr/>
        </p:nvSpPr>
        <p:spPr>
          <a:xfrm>
            <a:off x="1507083" y="6342480"/>
            <a:ext cx="69494" cy="113385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81" name="Freeform 26281"/>
          <p:cNvSpPr/>
          <p:nvPr/>
        </p:nvSpPr>
        <p:spPr>
          <a:xfrm>
            <a:off x="1591513" y="6379665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82" name="Freeform 26282"/>
          <p:cNvSpPr/>
          <p:nvPr/>
        </p:nvSpPr>
        <p:spPr>
          <a:xfrm>
            <a:off x="1668627" y="634705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83" name="Freeform 26283"/>
          <p:cNvSpPr/>
          <p:nvPr/>
        </p:nvSpPr>
        <p:spPr>
          <a:xfrm>
            <a:off x="1701545" y="6379970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84" name="Freeform 26284"/>
          <p:cNvSpPr/>
          <p:nvPr/>
        </p:nvSpPr>
        <p:spPr>
          <a:xfrm>
            <a:off x="1789176" y="637997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85" name="Freeform 26285"/>
          <p:cNvSpPr/>
          <p:nvPr/>
        </p:nvSpPr>
        <p:spPr>
          <a:xfrm>
            <a:off x="1871014" y="6379665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86" name="Freeform 26286"/>
          <p:cNvSpPr/>
          <p:nvPr/>
        </p:nvSpPr>
        <p:spPr>
          <a:xfrm>
            <a:off x="1944471" y="6379970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87" name="Rectangle 26287"/>
          <p:cNvSpPr/>
          <p:nvPr/>
        </p:nvSpPr>
        <p:spPr>
          <a:xfrm>
            <a:off x="514350" y="6466594"/>
            <a:ext cx="1792361" cy="411418"/>
          </a:xfrm>
          <a:prstGeom prst="rect">
            <a:avLst/>
          </a:prstGeom>
        </p:spPr>
      </p:sp>
      <p:sp>
        <p:nvSpPr>
          <p:cNvPr id="26288" name="Freeform 26288"/>
          <p:cNvSpPr/>
          <p:nvPr/>
        </p:nvSpPr>
        <p:spPr>
          <a:xfrm>
            <a:off x="525322" y="653755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89" name="Freeform 26289"/>
          <p:cNvSpPr/>
          <p:nvPr/>
        </p:nvSpPr>
        <p:spPr>
          <a:xfrm>
            <a:off x="561136" y="657047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90" name="Freeform 26290"/>
          <p:cNvSpPr/>
          <p:nvPr/>
        </p:nvSpPr>
        <p:spPr>
          <a:xfrm>
            <a:off x="692658" y="6535723"/>
            <a:ext cx="61264" cy="107899"/>
          </a:xfrm>
          <a:custGeom>
            <a:avLst/>
            <a:gdLst/>
            <a:ahLst/>
            <a:cxnLst/>
            <a:rect l="0" t="0" r="0" b="0"/>
            <a:pathLst>
              <a:path w="5105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5105400" y="8991600"/>
                </a:lnTo>
                <a:lnTo>
                  <a:pt x="51054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91" name="Freeform 26291"/>
          <p:cNvSpPr/>
          <p:nvPr/>
        </p:nvSpPr>
        <p:spPr>
          <a:xfrm>
            <a:off x="765200" y="653755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92" name="Freeform 26292"/>
          <p:cNvSpPr/>
          <p:nvPr/>
        </p:nvSpPr>
        <p:spPr>
          <a:xfrm>
            <a:off x="801776" y="652840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93" name="Freeform 26293"/>
          <p:cNvSpPr/>
          <p:nvPr/>
        </p:nvSpPr>
        <p:spPr>
          <a:xfrm>
            <a:off x="895349" y="6570470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94" name="Freeform 26294"/>
          <p:cNvSpPr/>
          <p:nvPr/>
        </p:nvSpPr>
        <p:spPr>
          <a:xfrm>
            <a:off x="941831" y="6570470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95" name="Freeform 26295"/>
          <p:cNvSpPr/>
          <p:nvPr/>
        </p:nvSpPr>
        <p:spPr>
          <a:xfrm>
            <a:off x="1025042" y="6570470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96" name="Freeform 26296"/>
          <p:cNvSpPr/>
          <p:nvPr/>
        </p:nvSpPr>
        <p:spPr>
          <a:xfrm>
            <a:off x="1066647" y="6572299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97" name="Freeform 26297"/>
          <p:cNvSpPr/>
          <p:nvPr/>
        </p:nvSpPr>
        <p:spPr>
          <a:xfrm>
            <a:off x="1187348" y="6570470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98" name="Freeform 26298"/>
          <p:cNvSpPr/>
          <p:nvPr/>
        </p:nvSpPr>
        <p:spPr>
          <a:xfrm>
            <a:off x="1269339" y="657047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99" name="Freeform 26299"/>
          <p:cNvSpPr/>
          <p:nvPr/>
        </p:nvSpPr>
        <p:spPr>
          <a:xfrm>
            <a:off x="1349959" y="652840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00" name="Freeform 26300"/>
          <p:cNvSpPr/>
          <p:nvPr/>
        </p:nvSpPr>
        <p:spPr>
          <a:xfrm>
            <a:off x="1493977" y="6535723"/>
            <a:ext cx="10972" cy="107899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01" name="Freeform 26301"/>
          <p:cNvSpPr/>
          <p:nvPr/>
        </p:nvSpPr>
        <p:spPr>
          <a:xfrm>
            <a:off x="1529791" y="657047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02" name="Freeform 26302"/>
          <p:cNvSpPr/>
          <p:nvPr/>
        </p:nvSpPr>
        <p:spPr>
          <a:xfrm>
            <a:off x="1606448" y="6526579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03" name="Freeform 26303"/>
          <p:cNvSpPr/>
          <p:nvPr/>
        </p:nvSpPr>
        <p:spPr>
          <a:xfrm>
            <a:off x="1656740" y="6570470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04" name="Freeform 26304"/>
          <p:cNvSpPr/>
          <p:nvPr/>
        </p:nvSpPr>
        <p:spPr>
          <a:xfrm>
            <a:off x="1751228" y="6570470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05" name="Freeform 26305"/>
          <p:cNvSpPr/>
          <p:nvPr/>
        </p:nvSpPr>
        <p:spPr>
          <a:xfrm>
            <a:off x="1803333" y="6570470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06" name="Freeform 26306"/>
          <p:cNvSpPr/>
          <p:nvPr/>
        </p:nvSpPr>
        <p:spPr>
          <a:xfrm>
            <a:off x="1930283" y="6570470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07" name="Freeform 26307"/>
          <p:cNvSpPr/>
          <p:nvPr/>
        </p:nvSpPr>
        <p:spPr>
          <a:xfrm>
            <a:off x="2004197" y="6552182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08" name="Freeform 26308"/>
          <p:cNvSpPr/>
          <p:nvPr/>
        </p:nvSpPr>
        <p:spPr>
          <a:xfrm>
            <a:off x="2063633" y="653755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09" name="Freeform 26309"/>
          <p:cNvSpPr/>
          <p:nvPr/>
        </p:nvSpPr>
        <p:spPr>
          <a:xfrm>
            <a:off x="2096551" y="6570470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10" name="Freeform 26310"/>
          <p:cNvSpPr/>
          <p:nvPr/>
        </p:nvSpPr>
        <p:spPr>
          <a:xfrm>
            <a:off x="2189820" y="657047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11" name="Freeform 26311"/>
          <p:cNvSpPr/>
          <p:nvPr/>
        </p:nvSpPr>
        <p:spPr>
          <a:xfrm>
            <a:off x="521970" y="6723480"/>
            <a:ext cx="69494" cy="113385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12" name="Freeform 26312"/>
          <p:cNvSpPr/>
          <p:nvPr/>
        </p:nvSpPr>
        <p:spPr>
          <a:xfrm>
            <a:off x="606399" y="6760665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13" name="Freeform 26313"/>
          <p:cNvSpPr/>
          <p:nvPr/>
        </p:nvSpPr>
        <p:spPr>
          <a:xfrm>
            <a:off x="683514" y="672805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14" name="Freeform 26314"/>
          <p:cNvSpPr/>
          <p:nvPr/>
        </p:nvSpPr>
        <p:spPr>
          <a:xfrm>
            <a:off x="716432" y="6760970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15" name="Freeform 26315"/>
          <p:cNvSpPr/>
          <p:nvPr/>
        </p:nvSpPr>
        <p:spPr>
          <a:xfrm>
            <a:off x="804062" y="676097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16" name="Freeform 26316"/>
          <p:cNvSpPr/>
          <p:nvPr/>
        </p:nvSpPr>
        <p:spPr>
          <a:xfrm>
            <a:off x="885901" y="6760665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17" name="Freeform 26317"/>
          <p:cNvSpPr/>
          <p:nvPr/>
        </p:nvSpPr>
        <p:spPr>
          <a:xfrm>
            <a:off x="959358" y="6760970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18" name="Rectangle 26318"/>
          <p:cNvSpPr/>
          <p:nvPr/>
        </p:nvSpPr>
        <p:spPr>
          <a:xfrm>
            <a:off x="400050" y="6276094"/>
            <a:ext cx="84734" cy="220918"/>
          </a:xfrm>
          <a:prstGeom prst="rect">
            <a:avLst/>
          </a:prstGeom>
        </p:spPr>
      </p:sp>
      <p:sp>
        <p:nvSpPr>
          <p:cNvPr id="26319" name="Rectangle 26319"/>
          <p:cNvSpPr/>
          <p:nvPr/>
        </p:nvSpPr>
        <p:spPr>
          <a:xfrm>
            <a:off x="2628900" y="1801325"/>
            <a:ext cx="2045817" cy="429658"/>
          </a:xfrm>
          <a:prstGeom prst="rect">
            <a:avLst/>
          </a:prstGeom>
        </p:spPr>
      </p:sp>
      <p:sp>
        <p:nvSpPr>
          <p:cNvPr id="26320" name="Freeform 26320"/>
          <p:cNvSpPr/>
          <p:nvPr/>
        </p:nvSpPr>
        <p:spPr>
          <a:xfrm>
            <a:off x="2642006" y="1870454"/>
            <a:ext cx="92506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21" name="Freeform 26321"/>
          <p:cNvSpPr/>
          <p:nvPr/>
        </p:nvSpPr>
        <p:spPr>
          <a:xfrm>
            <a:off x="2746857" y="190520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22" name="Freeform 26322"/>
          <p:cNvSpPr/>
          <p:nvPr/>
        </p:nvSpPr>
        <p:spPr>
          <a:xfrm>
            <a:off x="2834944" y="190489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23" name="Freeform 26323"/>
          <p:cNvSpPr/>
          <p:nvPr/>
        </p:nvSpPr>
        <p:spPr>
          <a:xfrm>
            <a:off x="2900933" y="188691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24" name="Freeform 26324"/>
          <p:cNvSpPr/>
          <p:nvPr/>
        </p:nvSpPr>
        <p:spPr>
          <a:xfrm>
            <a:off x="2954426" y="190520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25" name="Freeform 26325"/>
          <p:cNvSpPr/>
          <p:nvPr/>
        </p:nvSpPr>
        <p:spPr>
          <a:xfrm>
            <a:off x="3046628" y="190520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26" name="Freeform 26326"/>
          <p:cNvSpPr/>
          <p:nvPr/>
        </p:nvSpPr>
        <p:spPr>
          <a:xfrm>
            <a:off x="3130905" y="190520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27" name="Freeform 26327"/>
          <p:cNvSpPr/>
          <p:nvPr/>
        </p:nvSpPr>
        <p:spPr>
          <a:xfrm>
            <a:off x="3213811" y="1861310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28" name="Freeform 26328"/>
          <p:cNvSpPr/>
          <p:nvPr/>
        </p:nvSpPr>
        <p:spPr>
          <a:xfrm>
            <a:off x="3309213" y="1870454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29" name="Freeform 26329"/>
          <p:cNvSpPr/>
          <p:nvPr/>
        </p:nvSpPr>
        <p:spPr>
          <a:xfrm>
            <a:off x="3438906" y="190703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30" name="Freeform 26330"/>
          <p:cNvSpPr/>
          <p:nvPr/>
        </p:nvSpPr>
        <p:spPr>
          <a:xfrm>
            <a:off x="3515410" y="190520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31" name="Freeform 26331"/>
          <p:cNvSpPr/>
          <p:nvPr/>
        </p:nvSpPr>
        <p:spPr>
          <a:xfrm>
            <a:off x="3583990" y="187228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32" name="Freeform 26332"/>
          <p:cNvSpPr/>
          <p:nvPr/>
        </p:nvSpPr>
        <p:spPr>
          <a:xfrm>
            <a:off x="3614623" y="190489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33" name="Freeform 26333"/>
          <p:cNvSpPr/>
          <p:nvPr/>
        </p:nvSpPr>
        <p:spPr>
          <a:xfrm>
            <a:off x="3685793" y="190520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34" name="Freeform 26334"/>
          <p:cNvSpPr/>
          <p:nvPr/>
        </p:nvSpPr>
        <p:spPr>
          <a:xfrm>
            <a:off x="3768547" y="1863139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35" name="Freeform 26335"/>
          <p:cNvSpPr/>
          <p:nvPr/>
        </p:nvSpPr>
        <p:spPr>
          <a:xfrm>
            <a:off x="3829659" y="1870454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36" name="Freeform 26336"/>
          <p:cNvSpPr/>
          <p:nvPr/>
        </p:nvSpPr>
        <p:spPr>
          <a:xfrm>
            <a:off x="3943350" y="190520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37" name="Freeform 26337"/>
          <p:cNvSpPr/>
          <p:nvPr/>
        </p:nvSpPr>
        <p:spPr>
          <a:xfrm>
            <a:off x="3982364" y="188691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38" name="Freeform 26338"/>
          <p:cNvSpPr/>
          <p:nvPr/>
        </p:nvSpPr>
        <p:spPr>
          <a:xfrm>
            <a:off x="4033570" y="190520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39" name="Freeform 26339"/>
          <p:cNvSpPr/>
          <p:nvPr/>
        </p:nvSpPr>
        <p:spPr>
          <a:xfrm>
            <a:off x="4139488" y="1866187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1841500" y="0"/>
                </a:moveTo>
                <a:cubicBezTo>
                  <a:pt x="635000" y="1651000"/>
                  <a:pt x="0" y="3733800"/>
                  <a:pt x="0" y="5689600"/>
                </a:cubicBezTo>
                <a:cubicBezTo>
                  <a:pt x="0" y="7747000"/>
                  <a:pt x="660400" y="9804400"/>
                  <a:pt x="1790700" y="11379200"/>
                </a:cubicBezTo>
                <a:lnTo>
                  <a:pt x="2463800" y="10871200"/>
                </a:lnTo>
                <a:cubicBezTo>
                  <a:pt x="1409700" y="9118600"/>
                  <a:pt x="838200" y="7785100"/>
                  <a:pt x="838200" y="5689600"/>
                </a:cubicBezTo>
                <a:cubicBezTo>
                  <a:pt x="838200" y="3594100"/>
                  <a:pt x="1435100" y="2171700"/>
                  <a:pt x="2514600" y="431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40" name="Freeform 26340"/>
          <p:cNvSpPr/>
          <p:nvPr/>
        </p:nvSpPr>
        <p:spPr>
          <a:xfrm>
            <a:off x="4181703" y="1870454"/>
            <a:ext cx="92506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41" name="Freeform 26341"/>
          <p:cNvSpPr/>
          <p:nvPr/>
        </p:nvSpPr>
        <p:spPr>
          <a:xfrm>
            <a:off x="4292193" y="1962808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42" name="Freeform 26342"/>
          <p:cNvSpPr/>
          <p:nvPr/>
        </p:nvSpPr>
        <p:spPr>
          <a:xfrm>
            <a:off x="4333951" y="1870454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43" name="Freeform 26343"/>
          <p:cNvSpPr/>
          <p:nvPr/>
        </p:nvSpPr>
        <p:spPr>
          <a:xfrm>
            <a:off x="4465624" y="1962808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44" name="Freeform 26344"/>
          <p:cNvSpPr/>
          <p:nvPr/>
        </p:nvSpPr>
        <p:spPr>
          <a:xfrm>
            <a:off x="4492752" y="1870454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45" name="Freeform 26345"/>
          <p:cNvSpPr/>
          <p:nvPr/>
        </p:nvSpPr>
        <p:spPr>
          <a:xfrm>
            <a:off x="4607966" y="1962808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46" name="Freeform 26346"/>
          <p:cNvSpPr/>
          <p:nvPr/>
        </p:nvSpPr>
        <p:spPr>
          <a:xfrm>
            <a:off x="4636312" y="1866187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673100" y="11379200"/>
                </a:moveTo>
                <a:cubicBezTo>
                  <a:pt x="1879600" y="9728200"/>
                  <a:pt x="2514600" y="7645400"/>
                  <a:pt x="2514600" y="5689600"/>
                </a:cubicBezTo>
                <a:cubicBezTo>
                  <a:pt x="2514600" y="3632200"/>
                  <a:pt x="1854200" y="1574800"/>
                  <a:pt x="723900" y="0"/>
                </a:cubicBezTo>
                <a:lnTo>
                  <a:pt x="50800" y="508000"/>
                </a:lnTo>
                <a:cubicBezTo>
                  <a:pt x="1104900" y="2260600"/>
                  <a:pt x="1676400" y="3594100"/>
                  <a:pt x="1676400" y="5689600"/>
                </a:cubicBezTo>
                <a:cubicBezTo>
                  <a:pt x="1676400" y="7785100"/>
                  <a:pt x="1079500" y="9207500"/>
                  <a:pt x="0" y="10947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47" name="Freeform 26347"/>
          <p:cNvSpPr/>
          <p:nvPr/>
        </p:nvSpPr>
        <p:spPr>
          <a:xfrm>
            <a:off x="2637243" y="2113700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48" name="Freeform 26348"/>
          <p:cNvSpPr/>
          <p:nvPr/>
        </p:nvSpPr>
        <p:spPr>
          <a:xfrm>
            <a:off x="2750515" y="2076451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49" name="Freeform 26349"/>
          <p:cNvSpPr/>
          <p:nvPr/>
        </p:nvSpPr>
        <p:spPr>
          <a:xfrm>
            <a:off x="2857804" y="21139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50" name="Freeform 26350"/>
          <p:cNvSpPr/>
          <p:nvPr/>
        </p:nvSpPr>
        <p:spPr>
          <a:xfrm>
            <a:off x="2951073" y="2113941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51" name="Freeform 26351"/>
          <p:cNvSpPr/>
          <p:nvPr/>
        </p:nvSpPr>
        <p:spPr>
          <a:xfrm>
            <a:off x="3081680" y="2113941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52" name="Freeform 26352"/>
          <p:cNvSpPr/>
          <p:nvPr/>
        </p:nvSpPr>
        <p:spPr>
          <a:xfrm>
            <a:off x="3171139" y="21139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53" name="Freeform 26353"/>
          <p:cNvSpPr/>
          <p:nvPr/>
        </p:nvSpPr>
        <p:spPr>
          <a:xfrm>
            <a:off x="3259226" y="21139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54" name="Freeform 26354"/>
          <p:cNvSpPr/>
          <p:nvPr/>
        </p:nvSpPr>
        <p:spPr>
          <a:xfrm>
            <a:off x="3330092" y="208102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55" name="Freeform 26355"/>
          <p:cNvSpPr/>
          <p:nvPr/>
        </p:nvSpPr>
        <p:spPr>
          <a:xfrm>
            <a:off x="3357829" y="20956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56" name="Freeform 26356"/>
          <p:cNvSpPr/>
          <p:nvPr/>
        </p:nvSpPr>
        <p:spPr>
          <a:xfrm>
            <a:off x="3417265" y="208102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57" name="Freeform 26357"/>
          <p:cNvSpPr/>
          <p:nvPr/>
        </p:nvSpPr>
        <p:spPr>
          <a:xfrm>
            <a:off x="3450183" y="21139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58" name="Freeform 26358"/>
          <p:cNvSpPr/>
          <p:nvPr/>
        </p:nvSpPr>
        <p:spPr>
          <a:xfrm>
            <a:off x="3543452" y="21139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59" name="Rectangle 26359"/>
          <p:cNvSpPr/>
          <p:nvPr/>
        </p:nvSpPr>
        <p:spPr>
          <a:xfrm>
            <a:off x="2628900" y="2187865"/>
            <a:ext cx="1697431" cy="233618"/>
          </a:xfrm>
          <a:prstGeom prst="rect">
            <a:avLst/>
          </a:prstGeom>
        </p:spPr>
      </p:sp>
      <p:sp>
        <p:nvSpPr>
          <p:cNvPr id="26360" name="Freeform 26360"/>
          <p:cNvSpPr/>
          <p:nvPr/>
        </p:nvSpPr>
        <p:spPr>
          <a:xfrm>
            <a:off x="2637243" y="2304200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61" name="Freeform 26361"/>
          <p:cNvSpPr/>
          <p:nvPr/>
        </p:nvSpPr>
        <p:spPr>
          <a:xfrm>
            <a:off x="2750515" y="2266951"/>
            <a:ext cx="112471" cy="113385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62" name="Freeform 26362"/>
          <p:cNvSpPr/>
          <p:nvPr/>
        </p:nvSpPr>
        <p:spPr>
          <a:xfrm>
            <a:off x="2881731" y="23044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63" name="Freeform 26363"/>
          <p:cNvSpPr/>
          <p:nvPr/>
        </p:nvSpPr>
        <p:spPr>
          <a:xfrm>
            <a:off x="2925470" y="230413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64" name="Freeform 26364"/>
          <p:cNvSpPr/>
          <p:nvPr/>
        </p:nvSpPr>
        <p:spPr>
          <a:xfrm>
            <a:off x="3002584" y="2262379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65" name="Freeform 26365"/>
          <p:cNvSpPr/>
          <p:nvPr/>
        </p:nvSpPr>
        <p:spPr>
          <a:xfrm>
            <a:off x="3083661" y="23044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66" name="Freeform 26366"/>
          <p:cNvSpPr/>
          <p:nvPr/>
        </p:nvSpPr>
        <p:spPr>
          <a:xfrm>
            <a:off x="3166109" y="23044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67" name="Freeform 26367"/>
          <p:cNvSpPr/>
          <p:nvPr/>
        </p:nvSpPr>
        <p:spPr>
          <a:xfrm>
            <a:off x="3228136" y="22861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68" name="Freeform 26368"/>
          <p:cNvSpPr/>
          <p:nvPr/>
        </p:nvSpPr>
        <p:spPr>
          <a:xfrm>
            <a:off x="3288030" y="23044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69" name="Freeform 26369"/>
          <p:cNvSpPr/>
          <p:nvPr/>
        </p:nvSpPr>
        <p:spPr>
          <a:xfrm>
            <a:off x="3334512" y="23044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70" name="Freeform 26370"/>
          <p:cNvSpPr/>
          <p:nvPr/>
        </p:nvSpPr>
        <p:spPr>
          <a:xfrm>
            <a:off x="3419551" y="2262379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71" name="Freeform 26371"/>
          <p:cNvSpPr/>
          <p:nvPr/>
        </p:nvSpPr>
        <p:spPr>
          <a:xfrm>
            <a:off x="3492550" y="2266951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72" name="Freeform 26372"/>
          <p:cNvSpPr/>
          <p:nvPr/>
        </p:nvSpPr>
        <p:spPr>
          <a:xfrm>
            <a:off x="3599840" y="23044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73" name="Freeform 26373"/>
          <p:cNvSpPr/>
          <p:nvPr/>
        </p:nvSpPr>
        <p:spPr>
          <a:xfrm>
            <a:off x="3693109" y="23044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74" name="Freeform 26374"/>
          <p:cNvSpPr/>
          <p:nvPr/>
        </p:nvSpPr>
        <p:spPr>
          <a:xfrm>
            <a:off x="3773728" y="2262379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75" name="Freeform 26375"/>
          <p:cNvSpPr/>
          <p:nvPr/>
        </p:nvSpPr>
        <p:spPr>
          <a:xfrm>
            <a:off x="3871722" y="230627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76" name="Freeform 26376"/>
          <p:cNvSpPr/>
          <p:nvPr/>
        </p:nvSpPr>
        <p:spPr>
          <a:xfrm>
            <a:off x="3952798" y="230413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77" name="Freeform 26377"/>
          <p:cNvSpPr/>
          <p:nvPr/>
        </p:nvSpPr>
        <p:spPr>
          <a:xfrm>
            <a:off x="4021073" y="22861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78" name="Freeform 26378"/>
          <p:cNvSpPr/>
          <p:nvPr/>
        </p:nvSpPr>
        <p:spPr>
          <a:xfrm>
            <a:off x="4080510" y="227152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79" name="Freeform 26379"/>
          <p:cNvSpPr/>
          <p:nvPr/>
        </p:nvSpPr>
        <p:spPr>
          <a:xfrm>
            <a:off x="4116323" y="23044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80" name="Freeform 26380"/>
          <p:cNvSpPr/>
          <p:nvPr/>
        </p:nvSpPr>
        <p:spPr>
          <a:xfrm>
            <a:off x="4198162" y="2304441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81" name="Rectangle 26381"/>
          <p:cNvSpPr/>
          <p:nvPr/>
        </p:nvSpPr>
        <p:spPr>
          <a:xfrm>
            <a:off x="2628900" y="2378365"/>
            <a:ext cx="1271777" cy="233618"/>
          </a:xfrm>
          <a:prstGeom prst="rect">
            <a:avLst/>
          </a:prstGeom>
        </p:spPr>
      </p:sp>
      <p:sp>
        <p:nvSpPr>
          <p:cNvPr id="26382" name="Freeform 26382"/>
          <p:cNvSpPr/>
          <p:nvPr/>
        </p:nvSpPr>
        <p:spPr>
          <a:xfrm>
            <a:off x="2637243" y="2494700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83" name="Freeform 26383"/>
          <p:cNvSpPr/>
          <p:nvPr/>
        </p:nvSpPr>
        <p:spPr>
          <a:xfrm>
            <a:off x="2757830" y="2460194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84" name="Freeform 26384"/>
          <p:cNvSpPr/>
          <p:nvPr/>
        </p:nvSpPr>
        <p:spPr>
          <a:xfrm>
            <a:off x="2841650" y="246202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85" name="Freeform 26385"/>
          <p:cNvSpPr/>
          <p:nvPr/>
        </p:nvSpPr>
        <p:spPr>
          <a:xfrm>
            <a:off x="2874568" y="24949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86" name="Freeform 26386"/>
          <p:cNvSpPr/>
          <p:nvPr/>
        </p:nvSpPr>
        <p:spPr>
          <a:xfrm>
            <a:off x="2956560" y="24949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87" name="Freeform 26387"/>
          <p:cNvSpPr/>
          <p:nvPr/>
        </p:nvSpPr>
        <p:spPr>
          <a:xfrm>
            <a:off x="3038398" y="24949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88" name="Freeform 26388"/>
          <p:cNvSpPr/>
          <p:nvPr/>
        </p:nvSpPr>
        <p:spPr>
          <a:xfrm>
            <a:off x="3178454" y="2460194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89" name="Freeform 26389"/>
          <p:cNvSpPr/>
          <p:nvPr/>
        </p:nvSpPr>
        <p:spPr>
          <a:xfrm>
            <a:off x="3258616" y="24949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90" name="Freeform 26390"/>
          <p:cNvSpPr/>
          <p:nvPr/>
        </p:nvSpPr>
        <p:spPr>
          <a:xfrm>
            <a:off x="3342131" y="2452879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91" name="Freeform 26391"/>
          <p:cNvSpPr/>
          <p:nvPr/>
        </p:nvSpPr>
        <p:spPr>
          <a:xfrm>
            <a:off x="3436467" y="24949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92" name="Freeform 26392"/>
          <p:cNvSpPr/>
          <p:nvPr/>
        </p:nvSpPr>
        <p:spPr>
          <a:xfrm>
            <a:off x="3515563" y="2494941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93" name="Freeform 26393"/>
          <p:cNvSpPr/>
          <p:nvPr/>
        </p:nvSpPr>
        <p:spPr>
          <a:xfrm>
            <a:off x="3608679" y="24949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94" name="Freeform 26394"/>
          <p:cNvSpPr/>
          <p:nvPr/>
        </p:nvSpPr>
        <p:spPr>
          <a:xfrm>
            <a:off x="3699052" y="2494941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95" name="Freeform 26395"/>
          <p:cNvSpPr/>
          <p:nvPr/>
        </p:nvSpPr>
        <p:spPr>
          <a:xfrm>
            <a:off x="3787292" y="2496770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96" name="Rectangle 26396"/>
          <p:cNvSpPr/>
          <p:nvPr/>
        </p:nvSpPr>
        <p:spPr>
          <a:xfrm>
            <a:off x="2628900" y="2568865"/>
            <a:ext cx="1257757" cy="233618"/>
          </a:xfrm>
          <a:prstGeom prst="rect">
            <a:avLst/>
          </a:prstGeom>
        </p:spPr>
      </p:sp>
      <p:sp>
        <p:nvSpPr>
          <p:cNvPr id="26397" name="Freeform 26397"/>
          <p:cNvSpPr/>
          <p:nvPr/>
        </p:nvSpPr>
        <p:spPr>
          <a:xfrm>
            <a:off x="2637243" y="2685200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98" name="Freeform 26398"/>
          <p:cNvSpPr/>
          <p:nvPr/>
        </p:nvSpPr>
        <p:spPr>
          <a:xfrm>
            <a:off x="2742742" y="2650694"/>
            <a:ext cx="94030" cy="107899"/>
          </a:xfrm>
          <a:custGeom>
            <a:avLst/>
            <a:gdLst/>
            <a:ahLst/>
            <a:cxnLst/>
            <a:rect l="0" t="0" r="0" b="0"/>
            <a:pathLst>
              <a:path w="7835900" h="8991600">
                <a:moveTo>
                  <a:pt x="1016000" y="0"/>
                </a:moveTo>
                <a:lnTo>
                  <a:pt x="0" y="0"/>
                </a:lnTo>
                <a:lnTo>
                  <a:pt x="3416300" y="8991600"/>
                </a:lnTo>
                <a:lnTo>
                  <a:pt x="4330700" y="8991600"/>
                </a:lnTo>
                <a:lnTo>
                  <a:pt x="7835900" y="0"/>
                </a:lnTo>
                <a:lnTo>
                  <a:pt x="6845300" y="0"/>
                </a:lnTo>
                <a:lnTo>
                  <a:pt x="3898900" y="7620000"/>
                </a:lnTo>
                <a:lnTo>
                  <a:pt x="38735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99" name="Freeform 26399"/>
          <p:cNvSpPr/>
          <p:nvPr/>
        </p:nvSpPr>
        <p:spPr>
          <a:xfrm>
            <a:off x="2835249" y="26854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00" name="Freeform 26400"/>
          <p:cNvSpPr/>
          <p:nvPr/>
        </p:nvSpPr>
        <p:spPr>
          <a:xfrm>
            <a:off x="2925622" y="268513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01" name="Freeform 26401"/>
          <p:cNvSpPr/>
          <p:nvPr/>
        </p:nvSpPr>
        <p:spPr>
          <a:xfrm>
            <a:off x="2999079" y="26854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02" name="Freeform 26402"/>
          <p:cNvSpPr/>
          <p:nvPr/>
        </p:nvSpPr>
        <p:spPr>
          <a:xfrm>
            <a:off x="3084118" y="2643379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03" name="Freeform 26403"/>
          <p:cNvSpPr/>
          <p:nvPr/>
        </p:nvSpPr>
        <p:spPr>
          <a:xfrm>
            <a:off x="3164433" y="2650694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04" name="Freeform 26404"/>
          <p:cNvSpPr/>
          <p:nvPr/>
        </p:nvSpPr>
        <p:spPr>
          <a:xfrm>
            <a:off x="3244595" y="26854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05" name="Freeform 26405"/>
          <p:cNvSpPr/>
          <p:nvPr/>
        </p:nvSpPr>
        <p:spPr>
          <a:xfrm>
            <a:off x="3328111" y="2643379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06" name="Freeform 26406"/>
          <p:cNvSpPr/>
          <p:nvPr/>
        </p:nvSpPr>
        <p:spPr>
          <a:xfrm>
            <a:off x="3422446" y="26854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07" name="Freeform 26407"/>
          <p:cNvSpPr/>
          <p:nvPr/>
        </p:nvSpPr>
        <p:spPr>
          <a:xfrm>
            <a:off x="3501542" y="2685441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08" name="Freeform 26408"/>
          <p:cNvSpPr/>
          <p:nvPr/>
        </p:nvSpPr>
        <p:spPr>
          <a:xfrm>
            <a:off x="3594659" y="26854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09" name="Freeform 26409"/>
          <p:cNvSpPr/>
          <p:nvPr/>
        </p:nvSpPr>
        <p:spPr>
          <a:xfrm>
            <a:off x="3685031" y="2685441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10" name="Freeform 26410"/>
          <p:cNvSpPr/>
          <p:nvPr/>
        </p:nvSpPr>
        <p:spPr>
          <a:xfrm>
            <a:off x="3773271" y="2687270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11" name="Rectangle 26411"/>
          <p:cNvSpPr/>
          <p:nvPr/>
        </p:nvSpPr>
        <p:spPr>
          <a:xfrm>
            <a:off x="2628900" y="2759365"/>
            <a:ext cx="1020150" cy="233618"/>
          </a:xfrm>
          <a:prstGeom prst="rect">
            <a:avLst/>
          </a:prstGeom>
        </p:spPr>
      </p:sp>
      <p:sp>
        <p:nvSpPr>
          <p:cNvPr id="26412" name="Freeform 26412"/>
          <p:cNvSpPr/>
          <p:nvPr/>
        </p:nvSpPr>
        <p:spPr>
          <a:xfrm>
            <a:off x="2637243" y="2875700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13" name="Freeform 26413"/>
          <p:cNvSpPr/>
          <p:nvPr/>
        </p:nvSpPr>
        <p:spPr>
          <a:xfrm>
            <a:off x="2757830" y="2841194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14" name="Freeform 26414"/>
          <p:cNvSpPr/>
          <p:nvPr/>
        </p:nvSpPr>
        <p:spPr>
          <a:xfrm>
            <a:off x="2837992" y="28759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15" name="Freeform 26415"/>
          <p:cNvSpPr/>
          <p:nvPr/>
        </p:nvSpPr>
        <p:spPr>
          <a:xfrm>
            <a:off x="2926841" y="28759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16" name="Freeform 26416"/>
          <p:cNvSpPr/>
          <p:nvPr/>
        </p:nvSpPr>
        <p:spPr>
          <a:xfrm>
            <a:off x="2968142" y="2832050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17" name="Freeform 26417"/>
          <p:cNvSpPr/>
          <p:nvPr/>
        </p:nvSpPr>
        <p:spPr>
          <a:xfrm>
            <a:off x="3018434" y="28759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18" name="Freeform 26418"/>
          <p:cNvSpPr/>
          <p:nvPr/>
        </p:nvSpPr>
        <p:spPr>
          <a:xfrm>
            <a:off x="3112922" y="28759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19" name="Freeform 26419"/>
          <p:cNvSpPr/>
          <p:nvPr/>
        </p:nvSpPr>
        <p:spPr>
          <a:xfrm>
            <a:off x="3165027" y="2875941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20" name="Freeform 26420"/>
          <p:cNvSpPr/>
          <p:nvPr/>
        </p:nvSpPr>
        <p:spPr>
          <a:xfrm>
            <a:off x="3291977" y="28759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21" name="Freeform 26421"/>
          <p:cNvSpPr/>
          <p:nvPr/>
        </p:nvSpPr>
        <p:spPr>
          <a:xfrm>
            <a:off x="3373968" y="28759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22" name="Freeform 26422"/>
          <p:cNvSpPr/>
          <p:nvPr/>
        </p:nvSpPr>
        <p:spPr>
          <a:xfrm>
            <a:off x="3455807" y="287563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23" name="Freeform 26423"/>
          <p:cNvSpPr/>
          <p:nvPr/>
        </p:nvSpPr>
        <p:spPr>
          <a:xfrm>
            <a:off x="3529263" y="28759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24" name="Rectangle 26424"/>
          <p:cNvSpPr/>
          <p:nvPr/>
        </p:nvSpPr>
        <p:spPr>
          <a:xfrm>
            <a:off x="2743200" y="2962565"/>
            <a:ext cx="1745726" cy="411418"/>
          </a:xfrm>
          <a:prstGeom prst="rect">
            <a:avLst/>
          </a:prstGeom>
        </p:spPr>
      </p:sp>
      <p:sp>
        <p:nvSpPr>
          <p:cNvPr id="26425" name="Freeform 26425"/>
          <p:cNvSpPr/>
          <p:nvPr/>
        </p:nvSpPr>
        <p:spPr>
          <a:xfrm>
            <a:off x="2743200" y="3097988"/>
            <a:ext cx="76200" cy="10058"/>
          </a:xfrm>
          <a:custGeom>
            <a:avLst/>
            <a:gdLst/>
            <a:ahLst/>
            <a:cxnLst/>
            <a:rect l="0" t="0" r="0" b="0"/>
            <a:pathLst>
              <a:path w="6350000" h="838200">
                <a:moveTo>
                  <a:pt x="6350000" y="0"/>
                </a:moveTo>
                <a:lnTo>
                  <a:pt x="0" y="0"/>
                </a:lnTo>
                <a:lnTo>
                  <a:pt x="0" y="838200"/>
                </a:lnTo>
                <a:lnTo>
                  <a:pt x="6350000" y="838200"/>
                </a:lnTo>
                <a:close/>
              </a:path>
            </a:pathLst>
          </a:custGeom>
          <a:solidFill>
            <a:srgbClr val="E7859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26" name="Freeform 26426"/>
          <p:cNvSpPr/>
          <p:nvPr/>
        </p:nvSpPr>
        <p:spPr>
          <a:xfrm>
            <a:off x="2864815" y="3028951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27" name="Freeform 26427"/>
          <p:cNvSpPr/>
          <p:nvPr/>
        </p:nvSpPr>
        <p:spPr>
          <a:xfrm>
            <a:off x="2975762" y="3024379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28" name="Freeform 26428"/>
          <p:cNvSpPr/>
          <p:nvPr/>
        </p:nvSpPr>
        <p:spPr>
          <a:xfrm>
            <a:off x="3056839" y="30664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29" name="Freeform 26429"/>
          <p:cNvSpPr/>
          <p:nvPr/>
        </p:nvSpPr>
        <p:spPr>
          <a:xfrm>
            <a:off x="3138830" y="3066441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30" name="Freeform 26430"/>
          <p:cNvSpPr/>
          <p:nvPr/>
        </p:nvSpPr>
        <p:spPr>
          <a:xfrm>
            <a:off x="3269437" y="3024379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31" name="Freeform 26431"/>
          <p:cNvSpPr/>
          <p:nvPr/>
        </p:nvSpPr>
        <p:spPr>
          <a:xfrm>
            <a:off x="3358895" y="30664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32" name="Freeform 26432"/>
          <p:cNvSpPr/>
          <p:nvPr/>
        </p:nvSpPr>
        <p:spPr>
          <a:xfrm>
            <a:off x="3447745" y="30664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33" name="Freeform 26433"/>
          <p:cNvSpPr/>
          <p:nvPr/>
        </p:nvSpPr>
        <p:spPr>
          <a:xfrm>
            <a:off x="3543909" y="3031694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34" name="Freeform 26434"/>
          <p:cNvSpPr/>
          <p:nvPr/>
        </p:nvSpPr>
        <p:spPr>
          <a:xfrm>
            <a:off x="3675887" y="306827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35" name="Freeform 26435"/>
          <p:cNvSpPr/>
          <p:nvPr/>
        </p:nvSpPr>
        <p:spPr>
          <a:xfrm>
            <a:off x="3754678" y="30664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36" name="Freeform 26436"/>
          <p:cNvSpPr/>
          <p:nvPr/>
        </p:nvSpPr>
        <p:spPr>
          <a:xfrm>
            <a:off x="3825544" y="303352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37" name="Freeform 26437"/>
          <p:cNvSpPr/>
          <p:nvPr/>
        </p:nvSpPr>
        <p:spPr>
          <a:xfrm>
            <a:off x="3858463" y="306613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38" name="Freeform 26438"/>
          <p:cNvSpPr/>
          <p:nvPr/>
        </p:nvSpPr>
        <p:spPr>
          <a:xfrm>
            <a:off x="3975201" y="3027427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1841500" y="0"/>
                </a:moveTo>
                <a:cubicBezTo>
                  <a:pt x="635000" y="1651000"/>
                  <a:pt x="0" y="3733800"/>
                  <a:pt x="0" y="5689600"/>
                </a:cubicBezTo>
                <a:cubicBezTo>
                  <a:pt x="0" y="7747000"/>
                  <a:pt x="660400" y="9804400"/>
                  <a:pt x="1790700" y="11379200"/>
                </a:cubicBezTo>
                <a:lnTo>
                  <a:pt x="2463800" y="10871200"/>
                </a:lnTo>
                <a:cubicBezTo>
                  <a:pt x="1409700" y="9118600"/>
                  <a:pt x="838200" y="7785100"/>
                  <a:pt x="838200" y="5689600"/>
                </a:cubicBezTo>
                <a:cubicBezTo>
                  <a:pt x="838200" y="3594100"/>
                  <a:pt x="1435100" y="2171700"/>
                  <a:pt x="2514600" y="431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39" name="Freeform 26439"/>
          <p:cNvSpPr/>
          <p:nvPr/>
        </p:nvSpPr>
        <p:spPr>
          <a:xfrm>
            <a:off x="4021226" y="3031694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40" name="Freeform 26440"/>
          <p:cNvSpPr/>
          <p:nvPr/>
        </p:nvSpPr>
        <p:spPr>
          <a:xfrm>
            <a:off x="4105046" y="303352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41" name="Freeform 26441"/>
          <p:cNvSpPr/>
          <p:nvPr/>
        </p:nvSpPr>
        <p:spPr>
          <a:xfrm>
            <a:off x="4137964" y="30664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42" name="Freeform 26442"/>
          <p:cNvSpPr/>
          <p:nvPr/>
        </p:nvSpPr>
        <p:spPr>
          <a:xfrm>
            <a:off x="4219956" y="30664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43" name="Freeform 26443"/>
          <p:cNvSpPr/>
          <p:nvPr/>
        </p:nvSpPr>
        <p:spPr>
          <a:xfrm>
            <a:off x="4301794" y="30664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44" name="Freeform 26444"/>
          <p:cNvSpPr/>
          <p:nvPr/>
        </p:nvSpPr>
        <p:spPr>
          <a:xfrm>
            <a:off x="4386072" y="3027427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673100" y="11379200"/>
                </a:moveTo>
                <a:cubicBezTo>
                  <a:pt x="1879600" y="9728200"/>
                  <a:pt x="2514600" y="7645400"/>
                  <a:pt x="2514600" y="5689600"/>
                </a:cubicBezTo>
                <a:cubicBezTo>
                  <a:pt x="2514600" y="3632200"/>
                  <a:pt x="1854200" y="1574800"/>
                  <a:pt x="723900" y="0"/>
                </a:cubicBezTo>
                <a:lnTo>
                  <a:pt x="50800" y="508000"/>
                </a:lnTo>
                <a:cubicBezTo>
                  <a:pt x="1104900" y="2260600"/>
                  <a:pt x="1676400" y="3594100"/>
                  <a:pt x="1676400" y="5689600"/>
                </a:cubicBezTo>
                <a:cubicBezTo>
                  <a:pt x="1676400" y="7785100"/>
                  <a:pt x="1079500" y="9207500"/>
                  <a:pt x="0" y="10947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45" name="Freeform 26445"/>
          <p:cNvSpPr/>
          <p:nvPr/>
        </p:nvSpPr>
        <p:spPr>
          <a:xfrm>
            <a:off x="2743200" y="3288488"/>
            <a:ext cx="76200" cy="10058"/>
          </a:xfrm>
          <a:custGeom>
            <a:avLst/>
            <a:gdLst/>
            <a:ahLst/>
            <a:cxnLst/>
            <a:rect l="0" t="0" r="0" b="0"/>
            <a:pathLst>
              <a:path w="6350000" h="838200">
                <a:moveTo>
                  <a:pt x="6350000" y="0"/>
                </a:moveTo>
                <a:lnTo>
                  <a:pt x="0" y="0"/>
                </a:lnTo>
                <a:lnTo>
                  <a:pt x="0" y="838200"/>
                </a:lnTo>
                <a:lnTo>
                  <a:pt x="6350000" y="838200"/>
                </a:lnTo>
                <a:close/>
              </a:path>
            </a:pathLst>
          </a:custGeom>
          <a:solidFill>
            <a:srgbClr val="E7859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46" name="Freeform 26446"/>
          <p:cNvSpPr/>
          <p:nvPr/>
        </p:nvSpPr>
        <p:spPr>
          <a:xfrm>
            <a:off x="2864815" y="3219451"/>
            <a:ext cx="112471" cy="113385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47" name="Freeform 26447"/>
          <p:cNvSpPr/>
          <p:nvPr/>
        </p:nvSpPr>
        <p:spPr>
          <a:xfrm>
            <a:off x="2996031" y="32569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48" name="Freeform 26448"/>
          <p:cNvSpPr/>
          <p:nvPr/>
        </p:nvSpPr>
        <p:spPr>
          <a:xfrm>
            <a:off x="3039770" y="325663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49" name="Freeform 26449"/>
          <p:cNvSpPr/>
          <p:nvPr/>
        </p:nvSpPr>
        <p:spPr>
          <a:xfrm>
            <a:off x="3116884" y="3214879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50" name="Freeform 26450"/>
          <p:cNvSpPr/>
          <p:nvPr/>
        </p:nvSpPr>
        <p:spPr>
          <a:xfrm>
            <a:off x="3197961" y="32569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51" name="Freeform 26451"/>
          <p:cNvSpPr/>
          <p:nvPr/>
        </p:nvSpPr>
        <p:spPr>
          <a:xfrm>
            <a:off x="3280409" y="32569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52" name="Freeform 26452"/>
          <p:cNvSpPr/>
          <p:nvPr/>
        </p:nvSpPr>
        <p:spPr>
          <a:xfrm>
            <a:off x="3342436" y="32386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53" name="Freeform 26453"/>
          <p:cNvSpPr/>
          <p:nvPr/>
        </p:nvSpPr>
        <p:spPr>
          <a:xfrm>
            <a:off x="3402330" y="32569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54" name="Freeform 26454"/>
          <p:cNvSpPr/>
          <p:nvPr/>
        </p:nvSpPr>
        <p:spPr>
          <a:xfrm>
            <a:off x="3448812" y="32569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55" name="Freeform 26455"/>
          <p:cNvSpPr/>
          <p:nvPr/>
        </p:nvSpPr>
        <p:spPr>
          <a:xfrm>
            <a:off x="3533851" y="3214879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56" name="Freeform 26456"/>
          <p:cNvSpPr/>
          <p:nvPr/>
        </p:nvSpPr>
        <p:spPr>
          <a:xfrm>
            <a:off x="3614150" y="3222194"/>
            <a:ext cx="10972" cy="107899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57" name="Freeform 26457"/>
          <p:cNvSpPr/>
          <p:nvPr/>
        </p:nvSpPr>
        <p:spPr>
          <a:xfrm>
            <a:off x="3649964" y="32569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58" name="Freeform 26458"/>
          <p:cNvSpPr/>
          <p:nvPr/>
        </p:nvSpPr>
        <p:spPr>
          <a:xfrm>
            <a:off x="3729517" y="32569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59" name="Freeform 26459"/>
          <p:cNvSpPr/>
          <p:nvPr/>
        </p:nvSpPr>
        <p:spPr>
          <a:xfrm>
            <a:off x="3791544" y="32386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60" name="Freeform 26460"/>
          <p:cNvSpPr/>
          <p:nvPr/>
        </p:nvSpPr>
        <p:spPr>
          <a:xfrm>
            <a:off x="3851437" y="32569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61" name="Freeform 26461"/>
          <p:cNvSpPr/>
          <p:nvPr/>
        </p:nvSpPr>
        <p:spPr>
          <a:xfrm>
            <a:off x="3901577" y="325877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62" name="Freeform 26462"/>
          <p:cNvSpPr/>
          <p:nvPr/>
        </p:nvSpPr>
        <p:spPr>
          <a:xfrm>
            <a:off x="3985549" y="3256941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63" name="Freeform 26463"/>
          <p:cNvSpPr/>
          <p:nvPr/>
        </p:nvSpPr>
        <p:spPr>
          <a:xfrm>
            <a:off x="4112498" y="32569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64" name="Freeform 26464"/>
          <p:cNvSpPr/>
          <p:nvPr/>
        </p:nvSpPr>
        <p:spPr>
          <a:xfrm>
            <a:off x="4200128" y="32569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65" name="Freeform 26465"/>
          <p:cNvSpPr/>
          <p:nvPr/>
        </p:nvSpPr>
        <p:spPr>
          <a:xfrm>
            <a:off x="4276785" y="32386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66" name="Freeform 26466"/>
          <p:cNvSpPr/>
          <p:nvPr/>
        </p:nvSpPr>
        <p:spPr>
          <a:xfrm>
            <a:off x="4330278" y="32569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67" name="Freeform 26467"/>
          <p:cNvSpPr/>
          <p:nvPr/>
        </p:nvSpPr>
        <p:spPr>
          <a:xfrm>
            <a:off x="4390933" y="3219451"/>
            <a:ext cx="54864" cy="113385"/>
          </a:xfrm>
          <a:custGeom>
            <a:avLst/>
            <a:gdLst/>
            <a:ahLst/>
            <a:cxnLst/>
            <a:rect l="0" t="0" r="0" b="0"/>
            <a:pathLst>
              <a:path w="4572000" h="9448800">
                <a:moveTo>
                  <a:pt x="4572000" y="254000"/>
                </a:moveTo>
                <a:lnTo>
                  <a:pt x="3848100" y="0"/>
                </a:lnTo>
                <a:lnTo>
                  <a:pt x="0" y="9207500"/>
                </a:lnTo>
                <a:lnTo>
                  <a:pt x="736600" y="9448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68" name="Rectangle 26468"/>
          <p:cNvSpPr/>
          <p:nvPr/>
        </p:nvSpPr>
        <p:spPr>
          <a:xfrm>
            <a:off x="2800350" y="3343565"/>
            <a:ext cx="576833" cy="220918"/>
          </a:xfrm>
          <a:prstGeom prst="rect">
            <a:avLst/>
          </a:prstGeom>
        </p:spPr>
      </p:sp>
      <p:sp>
        <p:nvSpPr>
          <p:cNvPr id="26469" name="Freeform 26469"/>
          <p:cNvSpPr/>
          <p:nvPr/>
        </p:nvSpPr>
        <p:spPr>
          <a:xfrm>
            <a:off x="2921965" y="3409951"/>
            <a:ext cx="97078" cy="113385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70" name="Freeform 26470"/>
          <p:cNvSpPr/>
          <p:nvPr/>
        </p:nvSpPr>
        <p:spPr>
          <a:xfrm>
            <a:off x="3044189" y="344927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71" name="Freeform 26471"/>
          <p:cNvSpPr/>
          <p:nvPr/>
        </p:nvSpPr>
        <p:spPr>
          <a:xfrm>
            <a:off x="3128924" y="341452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72" name="Freeform 26472"/>
          <p:cNvSpPr/>
          <p:nvPr/>
        </p:nvSpPr>
        <p:spPr>
          <a:xfrm>
            <a:off x="3156661" y="34291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73" name="Freeform 26473"/>
          <p:cNvSpPr/>
          <p:nvPr/>
        </p:nvSpPr>
        <p:spPr>
          <a:xfrm>
            <a:off x="3212439" y="34474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74" name="Freeform 26474"/>
          <p:cNvSpPr/>
          <p:nvPr/>
        </p:nvSpPr>
        <p:spPr>
          <a:xfrm>
            <a:off x="3295650" y="34474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75" name="Rectangle 26475"/>
          <p:cNvSpPr/>
          <p:nvPr/>
        </p:nvSpPr>
        <p:spPr>
          <a:xfrm>
            <a:off x="2743200" y="3534065"/>
            <a:ext cx="534924" cy="220918"/>
          </a:xfrm>
          <a:prstGeom prst="rect">
            <a:avLst/>
          </a:prstGeom>
        </p:spPr>
      </p:sp>
      <p:sp>
        <p:nvSpPr>
          <p:cNvPr id="26476" name="Freeform 26476"/>
          <p:cNvSpPr/>
          <p:nvPr/>
        </p:nvSpPr>
        <p:spPr>
          <a:xfrm>
            <a:off x="2743200" y="3669488"/>
            <a:ext cx="76200" cy="10058"/>
          </a:xfrm>
          <a:custGeom>
            <a:avLst/>
            <a:gdLst/>
            <a:ahLst/>
            <a:cxnLst/>
            <a:rect l="0" t="0" r="0" b="0"/>
            <a:pathLst>
              <a:path w="6350000" h="838200">
                <a:moveTo>
                  <a:pt x="6350000" y="0"/>
                </a:moveTo>
                <a:lnTo>
                  <a:pt x="0" y="0"/>
                </a:lnTo>
                <a:lnTo>
                  <a:pt x="0" y="838200"/>
                </a:lnTo>
                <a:lnTo>
                  <a:pt x="6350000" y="838200"/>
                </a:lnTo>
                <a:close/>
              </a:path>
            </a:pathLst>
          </a:custGeom>
          <a:solidFill>
            <a:srgbClr val="E7859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77" name="Freeform 26477"/>
          <p:cNvSpPr/>
          <p:nvPr/>
        </p:nvSpPr>
        <p:spPr>
          <a:xfrm>
            <a:off x="2872130" y="3603194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78" name="Freeform 26478"/>
          <p:cNvSpPr/>
          <p:nvPr/>
        </p:nvSpPr>
        <p:spPr>
          <a:xfrm>
            <a:off x="2955950" y="360502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79" name="Freeform 26479"/>
          <p:cNvSpPr/>
          <p:nvPr/>
        </p:nvSpPr>
        <p:spPr>
          <a:xfrm>
            <a:off x="2988868" y="36379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80" name="Freeform 26480"/>
          <p:cNvSpPr/>
          <p:nvPr/>
        </p:nvSpPr>
        <p:spPr>
          <a:xfrm>
            <a:off x="3070860" y="36379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81" name="Freeform 26481"/>
          <p:cNvSpPr/>
          <p:nvPr/>
        </p:nvSpPr>
        <p:spPr>
          <a:xfrm>
            <a:off x="3152698" y="36379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82" name="Rectangle 26482"/>
          <p:cNvSpPr/>
          <p:nvPr/>
        </p:nvSpPr>
        <p:spPr>
          <a:xfrm>
            <a:off x="2743200" y="3724565"/>
            <a:ext cx="1579778" cy="411418"/>
          </a:xfrm>
          <a:prstGeom prst="rect">
            <a:avLst/>
          </a:prstGeom>
        </p:spPr>
      </p:sp>
      <p:sp>
        <p:nvSpPr>
          <p:cNvPr id="26483" name="Freeform 26483"/>
          <p:cNvSpPr/>
          <p:nvPr/>
        </p:nvSpPr>
        <p:spPr>
          <a:xfrm>
            <a:off x="2743200" y="3859988"/>
            <a:ext cx="76200" cy="10058"/>
          </a:xfrm>
          <a:custGeom>
            <a:avLst/>
            <a:gdLst/>
            <a:ahLst/>
            <a:cxnLst/>
            <a:rect l="0" t="0" r="0" b="0"/>
            <a:pathLst>
              <a:path w="6350000" h="838200">
                <a:moveTo>
                  <a:pt x="6350000" y="0"/>
                </a:moveTo>
                <a:lnTo>
                  <a:pt x="0" y="0"/>
                </a:lnTo>
                <a:lnTo>
                  <a:pt x="0" y="838200"/>
                </a:lnTo>
                <a:lnTo>
                  <a:pt x="6350000" y="838200"/>
                </a:lnTo>
                <a:close/>
              </a:path>
            </a:pathLst>
          </a:custGeom>
          <a:solidFill>
            <a:srgbClr val="E7859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84" name="Freeform 26484"/>
          <p:cNvSpPr/>
          <p:nvPr/>
        </p:nvSpPr>
        <p:spPr>
          <a:xfrm>
            <a:off x="2857042" y="3793694"/>
            <a:ext cx="94030" cy="107899"/>
          </a:xfrm>
          <a:custGeom>
            <a:avLst/>
            <a:gdLst/>
            <a:ahLst/>
            <a:cxnLst/>
            <a:rect l="0" t="0" r="0" b="0"/>
            <a:pathLst>
              <a:path w="7835900" h="8991600">
                <a:moveTo>
                  <a:pt x="1016000" y="0"/>
                </a:moveTo>
                <a:lnTo>
                  <a:pt x="0" y="0"/>
                </a:lnTo>
                <a:lnTo>
                  <a:pt x="3416300" y="8991600"/>
                </a:lnTo>
                <a:lnTo>
                  <a:pt x="4330700" y="8991600"/>
                </a:lnTo>
                <a:lnTo>
                  <a:pt x="7835900" y="0"/>
                </a:lnTo>
                <a:lnTo>
                  <a:pt x="6845300" y="0"/>
                </a:lnTo>
                <a:lnTo>
                  <a:pt x="3898900" y="7620000"/>
                </a:lnTo>
                <a:lnTo>
                  <a:pt x="38735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85" name="Freeform 26485"/>
          <p:cNvSpPr/>
          <p:nvPr/>
        </p:nvSpPr>
        <p:spPr>
          <a:xfrm>
            <a:off x="2949549" y="38284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86" name="Freeform 26486"/>
          <p:cNvSpPr/>
          <p:nvPr/>
        </p:nvSpPr>
        <p:spPr>
          <a:xfrm>
            <a:off x="3039922" y="382813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87" name="Freeform 26487"/>
          <p:cNvSpPr/>
          <p:nvPr/>
        </p:nvSpPr>
        <p:spPr>
          <a:xfrm>
            <a:off x="3113379" y="38284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88" name="Freeform 26488"/>
          <p:cNvSpPr/>
          <p:nvPr/>
        </p:nvSpPr>
        <p:spPr>
          <a:xfrm>
            <a:off x="3198418" y="3786379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89" name="Freeform 26489"/>
          <p:cNvSpPr/>
          <p:nvPr/>
        </p:nvSpPr>
        <p:spPr>
          <a:xfrm>
            <a:off x="3264103" y="3793694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90" name="Freeform 26490"/>
          <p:cNvSpPr/>
          <p:nvPr/>
        </p:nvSpPr>
        <p:spPr>
          <a:xfrm>
            <a:off x="3375964" y="382813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91" name="Freeform 26491"/>
          <p:cNvSpPr/>
          <p:nvPr/>
        </p:nvSpPr>
        <p:spPr>
          <a:xfrm>
            <a:off x="3449421" y="382813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92" name="Freeform 26492"/>
          <p:cNvSpPr/>
          <p:nvPr/>
        </p:nvSpPr>
        <p:spPr>
          <a:xfrm>
            <a:off x="3522878" y="38284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93" name="Freeform 26493"/>
          <p:cNvSpPr/>
          <p:nvPr/>
        </p:nvSpPr>
        <p:spPr>
          <a:xfrm>
            <a:off x="3616147" y="3828441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94" name="Freeform 26494"/>
          <p:cNvSpPr/>
          <p:nvPr/>
        </p:nvSpPr>
        <p:spPr>
          <a:xfrm>
            <a:off x="3746754" y="3828441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95" name="Freeform 26495"/>
          <p:cNvSpPr/>
          <p:nvPr/>
        </p:nvSpPr>
        <p:spPr>
          <a:xfrm>
            <a:off x="3836212" y="38284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96" name="Freeform 26496"/>
          <p:cNvSpPr/>
          <p:nvPr/>
        </p:nvSpPr>
        <p:spPr>
          <a:xfrm>
            <a:off x="3918204" y="38284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97" name="Freeform 26497"/>
          <p:cNvSpPr/>
          <p:nvPr/>
        </p:nvSpPr>
        <p:spPr>
          <a:xfrm>
            <a:off x="3995166" y="3830270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98" name="Freeform 26498"/>
          <p:cNvSpPr/>
          <p:nvPr/>
        </p:nvSpPr>
        <p:spPr>
          <a:xfrm>
            <a:off x="4077157" y="379552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99" name="Freeform 26499"/>
          <p:cNvSpPr/>
          <p:nvPr/>
        </p:nvSpPr>
        <p:spPr>
          <a:xfrm>
            <a:off x="4112971" y="38284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00" name="Freeform 26500"/>
          <p:cNvSpPr/>
          <p:nvPr/>
        </p:nvSpPr>
        <p:spPr>
          <a:xfrm>
            <a:off x="4194809" y="3828441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01" name="Freeform 26501"/>
          <p:cNvSpPr/>
          <p:nvPr/>
        </p:nvSpPr>
        <p:spPr>
          <a:xfrm>
            <a:off x="2743200" y="4050488"/>
            <a:ext cx="76200" cy="10058"/>
          </a:xfrm>
          <a:custGeom>
            <a:avLst/>
            <a:gdLst/>
            <a:ahLst/>
            <a:cxnLst/>
            <a:rect l="0" t="0" r="0" b="0"/>
            <a:pathLst>
              <a:path w="6350000" h="838200">
                <a:moveTo>
                  <a:pt x="6350000" y="0"/>
                </a:moveTo>
                <a:lnTo>
                  <a:pt x="0" y="0"/>
                </a:lnTo>
                <a:lnTo>
                  <a:pt x="0" y="838200"/>
                </a:lnTo>
                <a:lnTo>
                  <a:pt x="6350000" y="838200"/>
                </a:lnTo>
                <a:close/>
              </a:path>
            </a:pathLst>
          </a:custGeom>
          <a:solidFill>
            <a:srgbClr val="E7859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02" name="Freeform 26502"/>
          <p:cNvSpPr/>
          <p:nvPr/>
        </p:nvSpPr>
        <p:spPr>
          <a:xfrm>
            <a:off x="2857042" y="3984194"/>
            <a:ext cx="94030" cy="107899"/>
          </a:xfrm>
          <a:custGeom>
            <a:avLst/>
            <a:gdLst/>
            <a:ahLst/>
            <a:cxnLst/>
            <a:rect l="0" t="0" r="0" b="0"/>
            <a:pathLst>
              <a:path w="7835900" h="8991600">
                <a:moveTo>
                  <a:pt x="1016000" y="0"/>
                </a:moveTo>
                <a:lnTo>
                  <a:pt x="0" y="0"/>
                </a:lnTo>
                <a:lnTo>
                  <a:pt x="3416300" y="8991600"/>
                </a:lnTo>
                <a:lnTo>
                  <a:pt x="4330700" y="8991600"/>
                </a:lnTo>
                <a:lnTo>
                  <a:pt x="7835900" y="0"/>
                </a:lnTo>
                <a:lnTo>
                  <a:pt x="6845300" y="0"/>
                </a:lnTo>
                <a:lnTo>
                  <a:pt x="3898900" y="7620000"/>
                </a:lnTo>
                <a:lnTo>
                  <a:pt x="38735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03" name="Freeform 26503"/>
          <p:cNvSpPr/>
          <p:nvPr/>
        </p:nvSpPr>
        <p:spPr>
          <a:xfrm>
            <a:off x="2949549" y="40189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04" name="Freeform 26504"/>
          <p:cNvSpPr/>
          <p:nvPr/>
        </p:nvSpPr>
        <p:spPr>
          <a:xfrm>
            <a:off x="3043580" y="398602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05" name="Freeform 26505"/>
          <p:cNvSpPr/>
          <p:nvPr/>
        </p:nvSpPr>
        <p:spPr>
          <a:xfrm>
            <a:off x="3076498" y="401863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06" name="Freeform 26506"/>
          <p:cNvSpPr/>
          <p:nvPr/>
        </p:nvSpPr>
        <p:spPr>
          <a:xfrm>
            <a:off x="3149955" y="40189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07" name="Rectangle 26507"/>
          <p:cNvSpPr/>
          <p:nvPr/>
        </p:nvSpPr>
        <p:spPr>
          <a:xfrm>
            <a:off x="2628900" y="4219865"/>
            <a:ext cx="1964740" cy="429706"/>
          </a:xfrm>
          <a:prstGeom prst="rect">
            <a:avLst/>
          </a:prstGeom>
        </p:spPr>
      </p:sp>
      <p:sp>
        <p:nvSpPr>
          <p:cNvPr id="26508" name="Freeform 26508"/>
          <p:cNvSpPr/>
          <p:nvPr/>
        </p:nvSpPr>
        <p:spPr>
          <a:xfrm>
            <a:off x="2642006" y="4288994"/>
            <a:ext cx="92506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09" name="Freeform 26509"/>
          <p:cNvSpPr/>
          <p:nvPr/>
        </p:nvSpPr>
        <p:spPr>
          <a:xfrm>
            <a:off x="2749143" y="43237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10" name="Freeform 26510"/>
          <p:cNvSpPr/>
          <p:nvPr/>
        </p:nvSpPr>
        <p:spPr>
          <a:xfrm>
            <a:off x="2839516" y="432343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11" name="Freeform 26511"/>
          <p:cNvSpPr/>
          <p:nvPr/>
        </p:nvSpPr>
        <p:spPr>
          <a:xfrm>
            <a:off x="2907791" y="43054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12" name="Freeform 26512"/>
          <p:cNvSpPr/>
          <p:nvPr/>
        </p:nvSpPr>
        <p:spPr>
          <a:xfrm>
            <a:off x="2963570" y="43237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13" name="Freeform 26513"/>
          <p:cNvSpPr/>
          <p:nvPr/>
        </p:nvSpPr>
        <p:spPr>
          <a:xfrm>
            <a:off x="3058058" y="43237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14" name="Freeform 26514"/>
          <p:cNvSpPr/>
          <p:nvPr/>
        </p:nvSpPr>
        <p:spPr>
          <a:xfrm>
            <a:off x="3146907" y="43237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15" name="Freeform 26515"/>
          <p:cNvSpPr/>
          <p:nvPr/>
        </p:nvSpPr>
        <p:spPr>
          <a:xfrm>
            <a:off x="3232099" y="4279850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16" name="Freeform 26516"/>
          <p:cNvSpPr/>
          <p:nvPr/>
        </p:nvSpPr>
        <p:spPr>
          <a:xfrm>
            <a:off x="3332073" y="4288994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17" name="Freeform 26517"/>
          <p:cNvSpPr/>
          <p:nvPr/>
        </p:nvSpPr>
        <p:spPr>
          <a:xfrm>
            <a:off x="3415893" y="4281679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18" name="Freeform 26518"/>
          <p:cNvSpPr/>
          <p:nvPr/>
        </p:nvSpPr>
        <p:spPr>
          <a:xfrm>
            <a:off x="3500628" y="429082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19" name="Freeform 26519"/>
          <p:cNvSpPr/>
          <p:nvPr/>
        </p:nvSpPr>
        <p:spPr>
          <a:xfrm>
            <a:off x="3539490" y="4281679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20" name="Freeform 26520"/>
          <p:cNvSpPr/>
          <p:nvPr/>
        </p:nvSpPr>
        <p:spPr>
          <a:xfrm>
            <a:off x="3570122" y="43237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21" name="Freeform 26521"/>
          <p:cNvSpPr/>
          <p:nvPr/>
        </p:nvSpPr>
        <p:spPr>
          <a:xfrm>
            <a:off x="3658209" y="43237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22" name="Freeform 26522"/>
          <p:cNvSpPr/>
          <p:nvPr/>
        </p:nvSpPr>
        <p:spPr>
          <a:xfrm>
            <a:off x="3725418" y="43237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23" name="Freeform 26523"/>
          <p:cNvSpPr/>
          <p:nvPr/>
        </p:nvSpPr>
        <p:spPr>
          <a:xfrm>
            <a:off x="3819448" y="4323741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24" name="Freeform 26524"/>
          <p:cNvSpPr/>
          <p:nvPr/>
        </p:nvSpPr>
        <p:spPr>
          <a:xfrm>
            <a:off x="3912565" y="4281679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25" name="Freeform 26525"/>
          <p:cNvSpPr/>
          <p:nvPr/>
        </p:nvSpPr>
        <p:spPr>
          <a:xfrm>
            <a:off x="3988765" y="4325570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26" name="Freeform 26526"/>
          <p:cNvSpPr/>
          <p:nvPr/>
        </p:nvSpPr>
        <p:spPr>
          <a:xfrm>
            <a:off x="4110380" y="4284727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1841500" y="0"/>
                </a:moveTo>
                <a:cubicBezTo>
                  <a:pt x="635000" y="1651000"/>
                  <a:pt x="0" y="3733800"/>
                  <a:pt x="0" y="5689600"/>
                </a:cubicBezTo>
                <a:cubicBezTo>
                  <a:pt x="0" y="7747000"/>
                  <a:pt x="660400" y="9804400"/>
                  <a:pt x="1790700" y="11379200"/>
                </a:cubicBezTo>
                <a:lnTo>
                  <a:pt x="2463800" y="10871200"/>
                </a:lnTo>
                <a:cubicBezTo>
                  <a:pt x="1409700" y="9118600"/>
                  <a:pt x="838200" y="7785100"/>
                  <a:pt x="838200" y="5689600"/>
                </a:cubicBezTo>
                <a:cubicBezTo>
                  <a:pt x="838200" y="3594100"/>
                  <a:pt x="1435100" y="2171700"/>
                  <a:pt x="2514600" y="431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27" name="Freeform 26527"/>
          <p:cNvSpPr/>
          <p:nvPr/>
        </p:nvSpPr>
        <p:spPr>
          <a:xfrm>
            <a:off x="4156405" y="4288994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28" name="Freeform 26528"/>
          <p:cNvSpPr/>
          <p:nvPr/>
        </p:nvSpPr>
        <p:spPr>
          <a:xfrm>
            <a:off x="4240225" y="4281679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29" name="Freeform 26529"/>
          <p:cNvSpPr/>
          <p:nvPr/>
        </p:nvSpPr>
        <p:spPr>
          <a:xfrm>
            <a:off x="4326941" y="4381348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30" name="Freeform 26530"/>
          <p:cNvSpPr/>
          <p:nvPr/>
        </p:nvSpPr>
        <p:spPr>
          <a:xfrm>
            <a:off x="4369460" y="4288994"/>
            <a:ext cx="92506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31" name="Freeform 26531"/>
          <p:cNvSpPr/>
          <p:nvPr/>
        </p:nvSpPr>
        <p:spPr>
          <a:xfrm>
            <a:off x="4482236" y="4381348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32" name="Freeform 26532"/>
          <p:cNvSpPr/>
          <p:nvPr/>
        </p:nvSpPr>
        <p:spPr>
          <a:xfrm>
            <a:off x="4512868" y="4284727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673100" y="11379200"/>
                </a:moveTo>
                <a:cubicBezTo>
                  <a:pt x="1879600" y="9728200"/>
                  <a:pt x="2514600" y="7645400"/>
                  <a:pt x="2514600" y="5689600"/>
                </a:cubicBezTo>
                <a:cubicBezTo>
                  <a:pt x="2514600" y="3632200"/>
                  <a:pt x="1854200" y="1574800"/>
                  <a:pt x="723900" y="0"/>
                </a:cubicBezTo>
                <a:lnTo>
                  <a:pt x="50800" y="508000"/>
                </a:lnTo>
                <a:cubicBezTo>
                  <a:pt x="1104900" y="2260600"/>
                  <a:pt x="1676400" y="3594100"/>
                  <a:pt x="1676400" y="5689600"/>
                </a:cubicBezTo>
                <a:cubicBezTo>
                  <a:pt x="1676400" y="7785100"/>
                  <a:pt x="1079500" y="9207500"/>
                  <a:pt x="0" y="10947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33" name="Freeform 26533"/>
          <p:cNvSpPr/>
          <p:nvPr/>
        </p:nvSpPr>
        <p:spPr>
          <a:xfrm>
            <a:off x="2637243" y="4532288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34" name="Freeform 26534"/>
          <p:cNvSpPr/>
          <p:nvPr/>
        </p:nvSpPr>
        <p:spPr>
          <a:xfrm>
            <a:off x="2757830" y="4497782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35" name="Freeform 26535"/>
          <p:cNvSpPr/>
          <p:nvPr/>
        </p:nvSpPr>
        <p:spPr>
          <a:xfrm>
            <a:off x="2889808" y="4534358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36" name="Freeform 26536"/>
          <p:cNvSpPr/>
          <p:nvPr/>
        </p:nvSpPr>
        <p:spPr>
          <a:xfrm>
            <a:off x="2968599" y="4532529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37" name="Freeform 26537"/>
          <p:cNvSpPr/>
          <p:nvPr/>
        </p:nvSpPr>
        <p:spPr>
          <a:xfrm>
            <a:off x="3039465" y="4499610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38" name="Freeform 26538"/>
          <p:cNvSpPr/>
          <p:nvPr/>
        </p:nvSpPr>
        <p:spPr>
          <a:xfrm>
            <a:off x="3072383" y="4532224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39" name="Freeform 26539"/>
          <p:cNvSpPr/>
          <p:nvPr/>
        </p:nvSpPr>
        <p:spPr>
          <a:xfrm>
            <a:off x="3145840" y="4532529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40" name="Freeform 26540"/>
          <p:cNvSpPr/>
          <p:nvPr/>
        </p:nvSpPr>
        <p:spPr>
          <a:xfrm>
            <a:off x="3242157" y="4490466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41" name="Freeform 26541"/>
          <p:cNvSpPr/>
          <p:nvPr/>
        </p:nvSpPr>
        <p:spPr>
          <a:xfrm>
            <a:off x="3272789" y="4532529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42" name="Freeform 26542"/>
          <p:cNvSpPr/>
          <p:nvPr/>
        </p:nvSpPr>
        <p:spPr>
          <a:xfrm>
            <a:off x="3363163" y="4532529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43" name="Freeform 26543"/>
          <p:cNvSpPr/>
          <p:nvPr/>
        </p:nvSpPr>
        <p:spPr>
          <a:xfrm>
            <a:off x="3451402" y="4534358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44" name="Rectangle 26544"/>
          <p:cNvSpPr/>
          <p:nvPr/>
        </p:nvSpPr>
        <p:spPr>
          <a:xfrm>
            <a:off x="2628900" y="4728576"/>
            <a:ext cx="473963" cy="220004"/>
          </a:xfrm>
          <a:prstGeom prst="rect">
            <a:avLst/>
          </a:prstGeom>
        </p:spPr>
      </p:sp>
      <p:sp>
        <p:nvSpPr>
          <p:cNvPr id="26545" name="Freeform 26545"/>
          <p:cNvSpPr/>
          <p:nvPr/>
        </p:nvSpPr>
        <p:spPr>
          <a:xfrm>
            <a:off x="2639872" y="4802582"/>
            <a:ext cx="99517" cy="107899"/>
          </a:xfrm>
          <a:custGeom>
            <a:avLst/>
            <a:gdLst/>
            <a:ahLst/>
            <a:cxnLst/>
            <a:rect l="0" t="0" r="0" b="0"/>
            <a:pathLst>
              <a:path w="8293100" h="8991600">
                <a:moveTo>
                  <a:pt x="0" y="8991600"/>
                </a:moveTo>
                <a:lnTo>
                  <a:pt x="3238500" y="8991600"/>
                </a:lnTo>
                <a:cubicBezTo>
                  <a:pt x="5918200" y="8991600"/>
                  <a:pt x="8293100" y="7429500"/>
                  <a:pt x="8293100" y="4521200"/>
                </a:cubicBezTo>
                <a:cubicBezTo>
                  <a:pt x="8293100" y="1231900"/>
                  <a:pt x="5867400" y="0"/>
                  <a:pt x="2971800" y="0"/>
                </a:cubicBezTo>
                <a:lnTo>
                  <a:pt x="0" y="0"/>
                </a:lnTo>
                <a:close/>
                <a:moveTo>
                  <a:pt x="1981200" y="1828800"/>
                </a:moveTo>
                <a:lnTo>
                  <a:pt x="3149600" y="1828800"/>
                </a:lnTo>
                <a:cubicBezTo>
                  <a:pt x="4826000" y="1828800"/>
                  <a:pt x="6235700" y="2654300"/>
                  <a:pt x="6235700" y="4419600"/>
                </a:cubicBezTo>
                <a:cubicBezTo>
                  <a:pt x="6235700" y="6464300"/>
                  <a:pt x="4851400" y="7162800"/>
                  <a:pt x="3009900" y="7162800"/>
                </a:cubicBezTo>
                <a:lnTo>
                  <a:pt x="1981200" y="71628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46" name="Freeform 26546"/>
          <p:cNvSpPr/>
          <p:nvPr/>
        </p:nvSpPr>
        <p:spPr>
          <a:xfrm>
            <a:off x="2752648" y="4834586"/>
            <a:ext cx="52120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47" name="Freeform 26547"/>
          <p:cNvSpPr/>
          <p:nvPr/>
        </p:nvSpPr>
        <p:spPr>
          <a:xfrm>
            <a:off x="2811018" y="4834586"/>
            <a:ext cx="71170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48" name="Freeform 26548"/>
          <p:cNvSpPr/>
          <p:nvPr/>
        </p:nvSpPr>
        <p:spPr>
          <a:xfrm>
            <a:off x="2896514" y="4834586"/>
            <a:ext cx="116433" cy="75895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49" name="Freeform 26549"/>
          <p:cNvSpPr/>
          <p:nvPr/>
        </p:nvSpPr>
        <p:spPr>
          <a:xfrm>
            <a:off x="3025444" y="4834586"/>
            <a:ext cx="71170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50" name="Rectangle 26550"/>
          <p:cNvSpPr/>
          <p:nvPr/>
        </p:nvSpPr>
        <p:spPr>
          <a:xfrm>
            <a:off x="2628900" y="4923953"/>
            <a:ext cx="1885934" cy="429706"/>
          </a:xfrm>
          <a:prstGeom prst="rect">
            <a:avLst/>
          </a:prstGeom>
        </p:spPr>
      </p:sp>
      <p:sp>
        <p:nvSpPr>
          <p:cNvPr id="26551" name="Freeform 26551"/>
          <p:cNvSpPr/>
          <p:nvPr/>
        </p:nvSpPr>
        <p:spPr>
          <a:xfrm>
            <a:off x="2643530" y="4993082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52" name="Freeform 26552"/>
          <p:cNvSpPr/>
          <p:nvPr/>
        </p:nvSpPr>
        <p:spPr>
          <a:xfrm>
            <a:off x="2771851" y="5027829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53" name="Freeform 26553"/>
          <p:cNvSpPr/>
          <p:nvPr/>
        </p:nvSpPr>
        <p:spPr>
          <a:xfrm>
            <a:off x="2848660" y="5027829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54" name="Freeform 26554"/>
          <p:cNvSpPr/>
          <p:nvPr/>
        </p:nvSpPr>
        <p:spPr>
          <a:xfrm>
            <a:off x="2910687" y="5009541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55" name="Freeform 26555"/>
          <p:cNvSpPr/>
          <p:nvPr/>
        </p:nvSpPr>
        <p:spPr>
          <a:xfrm>
            <a:off x="2966465" y="5027829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56" name="Freeform 26556"/>
          <p:cNvSpPr/>
          <p:nvPr/>
        </p:nvSpPr>
        <p:spPr>
          <a:xfrm>
            <a:off x="3055315" y="5027829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57" name="Freeform 26557"/>
          <p:cNvSpPr/>
          <p:nvPr/>
        </p:nvSpPr>
        <p:spPr>
          <a:xfrm>
            <a:off x="3144164" y="5027829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58" name="Freeform 26558"/>
          <p:cNvSpPr/>
          <p:nvPr/>
        </p:nvSpPr>
        <p:spPr>
          <a:xfrm>
            <a:off x="3229355" y="4983938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59" name="Freeform 26559"/>
          <p:cNvSpPr/>
          <p:nvPr/>
        </p:nvSpPr>
        <p:spPr>
          <a:xfrm>
            <a:off x="3329330" y="4993082"/>
            <a:ext cx="65074" cy="107899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60" name="Freeform 26560"/>
          <p:cNvSpPr/>
          <p:nvPr/>
        </p:nvSpPr>
        <p:spPr>
          <a:xfrm>
            <a:off x="3410407" y="4994910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61" name="Freeform 26561"/>
          <p:cNvSpPr/>
          <p:nvPr/>
        </p:nvSpPr>
        <p:spPr>
          <a:xfrm>
            <a:off x="3446221" y="5027829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62" name="Freeform 26562"/>
          <p:cNvSpPr/>
          <p:nvPr/>
        </p:nvSpPr>
        <p:spPr>
          <a:xfrm>
            <a:off x="3528059" y="5027829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63" name="Freeform 26563"/>
          <p:cNvSpPr/>
          <p:nvPr/>
        </p:nvSpPr>
        <p:spPr>
          <a:xfrm>
            <a:off x="3647846" y="4993082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64" name="Freeform 26564"/>
          <p:cNvSpPr/>
          <p:nvPr/>
        </p:nvSpPr>
        <p:spPr>
          <a:xfrm>
            <a:off x="3763822" y="5027829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65" name="Freeform 26565"/>
          <p:cNvSpPr/>
          <p:nvPr/>
        </p:nvSpPr>
        <p:spPr>
          <a:xfrm>
            <a:off x="3805123" y="5009541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66" name="Freeform 26566"/>
          <p:cNvSpPr/>
          <p:nvPr/>
        </p:nvSpPr>
        <p:spPr>
          <a:xfrm>
            <a:off x="3858615" y="5027829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67" name="Freeform 26567"/>
          <p:cNvSpPr/>
          <p:nvPr/>
        </p:nvSpPr>
        <p:spPr>
          <a:xfrm>
            <a:off x="3969105" y="4988814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1841500" y="0"/>
                </a:moveTo>
                <a:cubicBezTo>
                  <a:pt x="635000" y="1651000"/>
                  <a:pt x="0" y="3733800"/>
                  <a:pt x="0" y="5689600"/>
                </a:cubicBezTo>
                <a:cubicBezTo>
                  <a:pt x="0" y="7747000"/>
                  <a:pt x="660400" y="9804400"/>
                  <a:pt x="1790700" y="11379200"/>
                </a:cubicBezTo>
                <a:lnTo>
                  <a:pt x="2463800" y="10871200"/>
                </a:lnTo>
                <a:cubicBezTo>
                  <a:pt x="1409700" y="9118600"/>
                  <a:pt x="838200" y="7785100"/>
                  <a:pt x="838200" y="5689600"/>
                </a:cubicBezTo>
                <a:cubicBezTo>
                  <a:pt x="838200" y="3594100"/>
                  <a:pt x="1435100" y="2171700"/>
                  <a:pt x="2514600" y="431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68" name="Freeform 26568"/>
          <p:cNvSpPr/>
          <p:nvPr/>
        </p:nvSpPr>
        <p:spPr>
          <a:xfrm>
            <a:off x="4015130" y="4993082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69" name="Freeform 26569"/>
          <p:cNvSpPr/>
          <p:nvPr/>
        </p:nvSpPr>
        <p:spPr>
          <a:xfrm>
            <a:off x="4149089" y="5085436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70" name="Freeform 26570"/>
          <p:cNvSpPr/>
          <p:nvPr/>
        </p:nvSpPr>
        <p:spPr>
          <a:xfrm>
            <a:off x="4193133" y="4993082"/>
            <a:ext cx="65074" cy="107899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71" name="Freeform 26571"/>
          <p:cNvSpPr/>
          <p:nvPr/>
        </p:nvSpPr>
        <p:spPr>
          <a:xfrm>
            <a:off x="4256516" y="5085436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72" name="Freeform 26572"/>
          <p:cNvSpPr/>
          <p:nvPr/>
        </p:nvSpPr>
        <p:spPr>
          <a:xfrm>
            <a:off x="4285929" y="4993082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73" name="Freeform 26573"/>
          <p:cNvSpPr/>
          <p:nvPr/>
        </p:nvSpPr>
        <p:spPr>
          <a:xfrm>
            <a:off x="4403430" y="5085436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74" name="Freeform 26574"/>
          <p:cNvSpPr/>
          <p:nvPr/>
        </p:nvSpPr>
        <p:spPr>
          <a:xfrm>
            <a:off x="4434062" y="4988814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673100" y="11379200"/>
                </a:moveTo>
                <a:cubicBezTo>
                  <a:pt x="1879600" y="9728200"/>
                  <a:pt x="2514600" y="7645400"/>
                  <a:pt x="2514600" y="5689600"/>
                </a:cubicBezTo>
                <a:cubicBezTo>
                  <a:pt x="2514600" y="3632200"/>
                  <a:pt x="1854200" y="1574800"/>
                  <a:pt x="723900" y="0"/>
                </a:cubicBezTo>
                <a:lnTo>
                  <a:pt x="50800" y="508000"/>
                </a:lnTo>
                <a:cubicBezTo>
                  <a:pt x="1104900" y="2260600"/>
                  <a:pt x="1676400" y="3594100"/>
                  <a:pt x="1676400" y="5689600"/>
                </a:cubicBezTo>
                <a:cubicBezTo>
                  <a:pt x="1676400" y="7785100"/>
                  <a:pt x="1079500" y="9207500"/>
                  <a:pt x="0" y="10947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75" name="Freeform 26575"/>
          <p:cNvSpPr/>
          <p:nvPr/>
        </p:nvSpPr>
        <p:spPr>
          <a:xfrm>
            <a:off x="2637243" y="5236376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76" name="Freeform 26576"/>
          <p:cNvSpPr/>
          <p:nvPr/>
        </p:nvSpPr>
        <p:spPr>
          <a:xfrm>
            <a:off x="2743200" y="5201870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77" name="Freeform 26577"/>
          <p:cNvSpPr/>
          <p:nvPr/>
        </p:nvSpPr>
        <p:spPr>
          <a:xfrm>
            <a:off x="2855061" y="5236312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78" name="Freeform 26578"/>
          <p:cNvSpPr/>
          <p:nvPr/>
        </p:nvSpPr>
        <p:spPr>
          <a:xfrm>
            <a:off x="2923336" y="5218329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79" name="Freeform 26579"/>
          <p:cNvSpPr/>
          <p:nvPr/>
        </p:nvSpPr>
        <p:spPr>
          <a:xfrm>
            <a:off x="2982772" y="5203698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80" name="Freeform 26580"/>
          <p:cNvSpPr/>
          <p:nvPr/>
        </p:nvSpPr>
        <p:spPr>
          <a:xfrm>
            <a:off x="3018586" y="5236617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81" name="Freeform 26581"/>
          <p:cNvSpPr/>
          <p:nvPr/>
        </p:nvSpPr>
        <p:spPr>
          <a:xfrm>
            <a:off x="3100425" y="5236617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82" name="Rectangle 26582"/>
          <p:cNvSpPr/>
          <p:nvPr/>
        </p:nvSpPr>
        <p:spPr>
          <a:xfrm>
            <a:off x="2628900" y="5310541"/>
            <a:ext cx="777240" cy="233618"/>
          </a:xfrm>
          <a:prstGeom prst="rect">
            <a:avLst/>
          </a:prstGeom>
        </p:spPr>
      </p:sp>
      <p:sp>
        <p:nvSpPr>
          <p:cNvPr id="26583" name="Freeform 26583"/>
          <p:cNvSpPr/>
          <p:nvPr/>
        </p:nvSpPr>
        <p:spPr>
          <a:xfrm>
            <a:off x="2637243" y="5426876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84" name="Freeform 26584"/>
          <p:cNvSpPr/>
          <p:nvPr/>
        </p:nvSpPr>
        <p:spPr>
          <a:xfrm>
            <a:off x="2756306" y="5392370"/>
            <a:ext cx="92506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85" name="Freeform 26585"/>
          <p:cNvSpPr/>
          <p:nvPr/>
        </p:nvSpPr>
        <p:spPr>
          <a:xfrm>
            <a:off x="2867101" y="5394198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86" name="Freeform 26586"/>
          <p:cNvSpPr/>
          <p:nvPr/>
        </p:nvSpPr>
        <p:spPr>
          <a:xfrm>
            <a:off x="2904134" y="5427117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87" name="Freeform 26587"/>
          <p:cNvSpPr/>
          <p:nvPr/>
        </p:nvSpPr>
        <p:spPr>
          <a:xfrm>
            <a:off x="2947873" y="5427117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88" name="Freeform 26588"/>
          <p:cNvSpPr/>
          <p:nvPr/>
        </p:nvSpPr>
        <p:spPr>
          <a:xfrm>
            <a:off x="3032607" y="5426812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89" name="Freeform 26589"/>
          <p:cNvSpPr/>
          <p:nvPr/>
        </p:nvSpPr>
        <p:spPr>
          <a:xfrm>
            <a:off x="3100882" y="5408829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90" name="Freeform 26590"/>
          <p:cNvSpPr/>
          <p:nvPr/>
        </p:nvSpPr>
        <p:spPr>
          <a:xfrm>
            <a:off x="3160318" y="5394198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91" name="Freeform 26591"/>
          <p:cNvSpPr/>
          <p:nvPr/>
        </p:nvSpPr>
        <p:spPr>
          <a:xfrm>
            <a:off x="3196132" y="5427117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92" name="Freeform 26592"/>
          <p:cNvSpPr/>
          <p:nvPr/>
        </p:nvSpPr>
        <p:spPr>
          <a:xfrm>
            <a:off x="3277971" y="5427117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93" name="Rectangle 26593"/>
          <p:cNvSpPr/>
          <p:nvPr/>
        </p:nvSpPr>
        <p:spPr>
          <a:xfrm>
            <a:off x="2628900" y="5501041"/>
            <a:ext cx="895502" cy="233618"/>
          </a:xfrm>
          <a:prstGeom prst="rect">
            <a:avLst/>
          </a:prstGeom>
        </p:spPr>
      </p:sp>
      <p:sp>
        <p:nvSpPr>
          <p:cNvPr id="26594" name="Freeform 26594"/>
          <p:cNvSpPr/>
          <p:nvPr/>
        </p:nvSpPr>
        <p:spPr>
          <a:xfrm>
            <a:off x="2637243" y="5617376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95" name="Freeform 26595"/>
          <p:cNvSpPr/>
          <p:nvPr/>
        </p:nvSpPr>
        <p:spPr>
          <a:xfrm>
            <a:off x="2757830" y="5582870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96" name="Freeform 26596"/>
          <p:cNvSpPr/>
          <p:nvPr/>
        </p:nvSpPr>
        <p:spPr>
          <a:xfrm>
            <a:off x="2843936" y="5575554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97" name="Freeform 26597"/>
          <p:cNvSpPr/>
          <p:nvPr/>
        </p:nvSpPr>
        <p:spPr>
          <a:xfrm>
            <a:off x="2874568" y="5617617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98" name="Freeform 26598"/>
          <p:cNvSpPr/>
          <p:nvPr/>
        </p:nvSpPr>
        <p:spPr>
          <a:xfrm>
            <a:off x="2948787" y="5619446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99" name="Freeform 26599"/>
          <p:cNvSpPr/>
          <p:nvPr/>
        </p:nvSpPr>
        <p:spPr>
          <a:xfrm>
            <a:off x="3021939" y="5619446"/>
            <a:ext cx="105765" cy="71323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00" name="Freeform 26600"/>
          <p:cNvSpPr/>
          <p:nvPr/>
        </p:nvSpPr>
        <p:spPr>
          <a:xfrm>
            <a:off x="3141268" y="5617617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01" name="Freeform 26601"/>
          <p:cNvSpPr/>
          <p:nvPr/>
        </p:nvSpPr>
        <p:spPr>
          <a:xfrm>
            <a:off x="3191408" y="5584698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02" name="Freeform 26602"/>
          <p:cNvSpPr/>
          <p:nvPr/>
        </p:nvSpPr>
        <p:spPr>
          <a:xfrm>
            <a:off x="3219145" y="5599329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03" name="Freeform 26603"/>
          <p:cNvSpPr/>
          <p:nvPr/>
        </p:nvSpPr>
        <p:spPr>
          <a:xfrm>
            <a:off x="3278581" y="5584698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04" name="Freeform 26604"/>
          <p:cNvSpPr/>
          <p:nvPr/>
        </p:nvSpPr>
        <p:spPr>
          <a:xfrm>
            <a:off x="3314395" y="5617617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05" name="Freeform 26605"/>
          <p:cNvSpPr/>
          <p:nvPr/>
        </p:nvSpPr>
        <p:spPr>
          <a:xfrm>
            <a:off x="3396233" y="5617617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06" name="Rectangle 26606"/>
          <p:cNvSpPr/>
          <p:nvPr/>
        </p:nvSpPr>
        <p:spPr>
          <a:xfrm>
            <a:off x="2628900" y="5818541"/>
            <a:ext cx="1445361" cy="429706"/>
          </a:xfrm>
          <a:prstGeom prst="rect">
            <a:avLst/>
          </a:prstGeom>
        </p:spPr>
      </p:sp>
      <p:sp>
        <p:nvSpPr>
          <p:cNvPr id="26607" name="Freeform 26607"/>
          <p:cNvSpPr/>
          <p:nvPr/>
        </p:nvSpPr>
        <p:spPr>
          <a:xfrm>
            <a:off x="2643530" y="5887670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08" name="Freeform 26608"/>
          <p:cNvSpPr/>
          <p:nvPr/>
        </p:nvSpPr>
        <p:spPr>
          <a:xfrm>
            <a:off x="2771851" y="5922417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09" name="Freeform 26609"/>
          <p:cNvSpPr/>
          <p:nvPr/>
        </p:nvSpPr>
        <p:spPr>
          <a:xfrm>
            <a:off x="2848660" y="5922417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10" name="Freeform 26610"/>
          <p:cNvSpPr/>
          <p:nvPr/>
        </p:nvSpPr>
        <p:spPr>
          <a:xfrm>
            <a:off x="2910687" y="5904129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11" name="Freeform 26611"/>
          <p:cNvSpPr/>
          <p:nvPr/>
        </p:nvSpPr>
        <p:spPr>
          <a:xfrm>
            <a:off x="2966465" y="5922417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12" name="Freeform 26612"/>
          <p:cNvSpPr/>
          <p:nvPr/>
        </p:nvSpPr>
        <p:spPr>
          <a:xfrm>
            <a:off x="3055315" y="5922417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13" name="Freeform 26613"/>
          <p:cNvSpPr/>
          <p:nvPr/>
        </p:nvSpPr>
        <p:spPr>
          <a:xfrm>
            <a:off x="3144164" y="5922417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14" name="Freeform 26614"/>
          <p:cNvSpPr/>
          <p:nvPr/>
        </p:nvSpPr>
        <p:spPr>
          <a:xfrm>
            <a:off x="3229355" y="5878526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15" name="Freeform 26615"/>
          <p:cNvSpPr/>
          <p:nvPr/>
        </p:nvSpPr>
        <p:spPr>
          <a:xfrm>
            <a:off x="3314700" y="5887670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16" name="Freeform 26616"/>
          <p:cNvSpPr/>
          <p:nvPr/>
        </p:nvSpPr>
        <p:spPr>
          <a:xfrm>
            <a:off x="3430676" y="5922417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17" name="Freeform 26617"/>
          <p:cNvSpPr/>
          <p:nvPr/>
        </p:nvSpPr>
        <p:spPr>
          <a:xfrm>
            <a:off x="3471976" y="5904129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18" name="Freeform 26618"/>
          <p:cNvSpPr/>
          <p:nvPr/>
        </p:nvSpPr>
        <p:spPr>
          <a:xfrm>
            <a:off x="3525469" y="5922417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19" name="Freeform 26619"/>
          <p:cNvSpPr/>
          <p:nvPr/>
        </p:nvSpPr>
        <p:spPr>
          <a:xfrm>
            <a:off x="3635959" y="5883402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1841500" y="0"/>
                </a:moveTo>
                <a:cubicBezTo>
                  <a:pt x="635000" y="1651000"/>
                  <a:pt x="0" y="3733800"/>
                  <a:pt x="0" y="5689600"/>
                </a:cubicBezTo>
                <a:cubicBezTo>
                  <a:pt x="0" y="7747000"/>
                  <a:pt x="660400" y="9804400"/>
                  <a:pt x="1790700" y="11379200"/>
                </a:cubicBezTo>
                <a:lnTo>
                  <a:pt x="2463800" y="10871200"/>
                </a:lnTo>
                <a:cubicBezTo>
                  <a:pt x="1409700" y="9118600"/>
                  <a:pt x="838200" y="7785100"/>
                  <a:pt x="838200" y="5689600"/>
                </a:cubicBezTo>
                <a:cubicBezTo>
                  <a:pt x="838200" y="3594100"/>
                  <a:pt x="1435100" y="2171700"/>
                  <a:pt x="2514600" y="431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20" name="Freeform 26620"/>
          <p:cNvSpPr/>
          <p:nvPr/>
        </p:nvSpPr>
        <p:spPr>
          <a:xfrm>
            <a:off x="3681984" y="5887670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21" name="Freeform 26621"/>
          <p:cNvSpPr/>
          <p:nvPr/>
        </p:nvSpPr>
        <p:spPr>
          <a:xfrm>
            <a:off x="3815943" y="5980024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22" name="Freeform 26622"/>
          <p:cNvSpPr/>
          <p:nvPr/>
        </p:nvSpPr>
        <p:spPr>
          <a:xfrm>
            <a:off x="3845356" y="5887670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23" name="Freeform 26623"/>
          <p:cNvSpPr/>
          <p:nvPr/>
        </p:nvSpPr>
        <p:spPr>
          <a:xfrm>
            <a:off x="3962857" y="5980024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24" name="Freeform 26624"/>
          <p:cNvSpPr/>
          <p:nvPr/>
        </p:nvSpPr>
        <p:spPr>
          <a:xfrm>
            <a:off x="3993489" y="5883402"/>
            <a:ext cx="30175" cy="136550"/>
          </a:xfrm>
          <a:custGeom>
            <a:avLst/>
            <a:gdLst/>
            <a:ahLst/>
            <a:cxnLst/>
            <a:rect l="0" t="0" r="0" b="0"/>
            <a:pathLst>
              <a:path w="2514600" h="11379200">
                <a:moveTo>
                  <a:pt x="673100" y="11379200"/>
                </a:moveTo>
                <a:cubicBezTo>
                  <a:pt x="1879600" y="9728200"/>
                  <a:pt x="2514600" y="7645400"/>
                  <a:pt x="2514600" y="5689600"/>
                </a:cubicBezTo>
                <a:cubicBezTo>
                  <a:pt x="2514600" y="3632200"/>
                  <a:pt x="1854200" y="1574800"/>
                  <a:pt x="723900" y="0"/>
                </a:cubicBezTo>
                <a:lnTo>
                  <a:pt x="50800" y="508000"/>
                </a:lnTo>
                <a:cubicBezTo>
                  <a:pt x="1104900" y="2260600"/>
                  <a:pt x="1676400" y="3594100"/>
                  <a:pt x="1676400" y="5689600"/>
                </a:cubicBezTo>
                <a:cubicBezTo>
                  <a:pt x="1676400" y="7785100"/>
                  <a:pt x="1079500" y="9207500"/>
                  <a:pt x="0" y="10947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25" name="Freeform 26625"/>
          <p:cNvSpPr/>
          <p:nvPr/>
        </p:nvSpPr>
        <p:spPr>
          <a:xfrm>
            <a:off x="2637243" y="6130964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26" name="Freeform 26626"/>
          <p:cNvSpPr/>
          <p:nvPr/>
        </p:nvSpPr>
        <p:spPr>
          <a:xfrm>
            <a:off x="2745333" y="6096458"/>
            <a:ext cx="83210" cy="107899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27" name="Freeform 26627"/>
          <p:cNvSpPr/>
          <p:nvPr/>
        </p:nvSpPr>
        <p:spPr>
          <a:xfrm>
            <a:off x="2841650" y="6089142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28" name="Freeform 26628"/>
          <p:cNvSpPr/>
          <p:nvPr/>
        </p:nvSpPr>
        <p:spPr>
          <a:xfrm>
            <a:off x="2922727" y="613120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29" name="Freeform 26629"/>
          <p:cNvSpPr/>
          <p:nvPr/>
        </p:nvSpPr>
        <p:spPr>
          <a:xfrm>
            <a:off x="3007461" y="613120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30" name="Freeform 26630"/>
          <p:cNvSpPr/>
          <p:nvPr/>
        </p:nvSpPr>
        <p:spPr>
          <a:xfrm>
            <a:off x="3081375" y="611291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31" name="Freeform 26631"/>
          <p:cNvSpPr/>
          <p:nvPr/>
        </p:nvSpPr>
        <p:spPr>
          <a:xfrm>
            <a:off x="3141268" y="613120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32" name="Freeform 26632"/>
          <p:cNvSpPr/>
          <p:nvPr/>
        </p:nvSpPr>
        <p:spPr>
          <a:xfrm>
            <a:off x="3185007" y="613120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33" name="Freeform 26633"/>
          <p:cNvSpPr/>
          <p:nvPr/>
        </p:nvSpPr>
        <p:spPr>
          <a:xfrm>
            <a:off x="3319424" y="6096458"/>
            <a:ext cx="68732" cy="107899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34" name="Freeform 26634"/>
          <p:cNvSpPr/>
          <p:nvPr/>
        </p:nvSpPr>
        <p:spPr>
          <a:xfrm>
            <a:off x="3401263" y="6089142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35" name="Freeform 26635"/>
          <p:cNvSpPr/>
          <p:nvPr/>
        </p:nvSpPr>
        <p:spPr>
          <a:xfrm>
            <a:off x="3499256" y="6133034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36" name="Freeform 26636"/>
          <p:cNvSpPr/>
          <p:nvPr/>
        </p:nvSpPr>
        <p:spPr>
          <a:xfrm>
            <a:off x="3580333" y="6130900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37" name="Freeform 26637"/>
          <p:cNvSpPr/>
          <p:nvPr/>
        </p:nvSpPr>
        <p:spPr>
          <a:xfrm>
            <a:off x="3653789" y="613120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38" name="Freeform 26638"/>
          <p:cNvSpPr/>
          <p:nvPr/>
        </p:nvSpPr>
        <p:spPr>
          <a:xfrm>
            <a:off x="3727703" y="611291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39" name="Freeform 26639"/>
          <p:cNvSpPr/>
          <p:nvPr/>
        </p:nvSpPr>
        <p:spPr>
          <a:xfrm>
            <a:off x="3787139" y="609828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40" name="Freeform 26640"/>
          <p:cNvSpPr/>
          <p:nvPr/>
        </p:nvSpPr>
        <p:spPr>
          <a:xfrm>
            <a:off x="3820058" y="613120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41" name="Freeform 26641"/>
          <p:cNvSpPr/>
          <p:nvPr/>
        </p:nvSpPr>
        <p:spPr>
          <a:xfrm>
            <a:off x="3913327" y="613120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42" name="Rectangle 26642"/>
          <p:cNvSpPr/>
          <p:nvPr/>
        </p:nvSpPr>
        <p:spPr>
          <a:xfrm>
            <a:off x="2628900" y="6205129"/>
            <a:ext cx="1237183" cy="233618"/>
          </a:xfrm>
          <a:prstGeom prst="rect">
            <a:avLst/>
          </a:prstGeom>
        </p:spPr>
      </p:sp>
      <p:sp>
        <p:nvSpPr>
          <p:cNvPr id="26643" name="Freeform 26643"/>
          <p:cNvSpPr/>
          <p:nvPr/>
        </p:nvSpPr>
        <p:spPr>
          <a:xfrm>
            <a:off x="2637243" y="6321464"/>
            <a:ext cx="40462" cy="40462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44" name="Freeform 26644"/>
          <p:cNvSpPr/>
          <p:nvPr/>
        </p:nvSpPr>
        <p:spPr>
          <a:xfrm>
            <a:off x="2745333" y="6286958"/>
            <a:ext cx="83210" cy="107899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45" name="Freeform 26645"/>
          <p:cNvSpPr/>
          <p:nvPr/>
        </p:nvSpPr>
        <p:spPr>
          <a:xfrm>
            <a:off x="2841650" y="6279642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46" name="Freeform 26646"/>
          <p:cNvSpPr/>
          <p:nvPr/>
        </p:nvSpPr>
        <p:spPr>
          <a:xfrm>
            <a:off x="2922727" y="632170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47" name="Freeform 26647"/>
          <p:cNvSpPr/>
          <p:nvPr/>
        </p:nvSpPr>
        <p:spPr>
          <a:xfrm>
            <a:off x="3007461" y="632170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48" name="Freeform 26648"/>
          <p:cNvSpPr/>
          <p:nvPr/>
        </p:nvSpPr>
        <p:spPr>
          <a:xfrm>
            <a:off x="3081375" y="630341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49" name="Freeform 26649"/>
          <p:cNvSpPr/>
          <p:nvPr/>
        </p:nvSpPr>
        <p:spPr>
          <a:xfrm>
            <a:off x="3141268" y="632170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50" name="Freeform 26650"/>
          <p:cNvSpPr/>
          <p:nvPr/>
        </p:nvSpPr>
        <p:spPr>
          <a:xfrm>
            <a:off x="3185007" y="632170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51" name="Freeform 26651"/>
          <p:cNvSpPr/>
          <p:nvPr/>
        </p:nvSpPr>
        <p:spPr>
          <a:xfrm>
            <a:off x="3319424" y="6286958"/>
            <a:ext cx="80772" cy="107899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52" name="Freeform 26652"/>
          <p:cNvSpPr/>
          <p:nvPr/>
        </p:nvSpPr>
        <p:spPr>
          <a:xfrm>
            <a:off x="3425799" y="628878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53" name="Freeform 26653"/>
          <p:cNvSpPr/>
          <p:nvPr/>
        </p:nvSpPr>
        <p:spPr>
          <a:xfrm>
            <a:off x="3456432" y="6321705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54" name="Freeform 26654"/>
          <p:cNvSpPr/>
          <p:nvPr/>
        </p:nvSpPr>
        <p:spPr>
          <a:xfrm>
            <a:off x="3518458" y="630341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55" name="Freeform 26655"/>
          <p:cNvSpPr/>
          <p:nvPr/>
        </p:nvSpPr>
        <p:spPr>
          <a:xfrm>
            <a:off x="3574237" y="632170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56" name="Freeform 26656"/>
          <p:cNvSpPr/>
          <p:nvPr/>
        </p:nvSpPr>
        <p:spPr>
          <a:xfrm>
            <a:off x="3668725" y="632170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57" name="Freeform 26657"/>
          <p:cNvSpPr/>
          <p:nvPr/>
        </p:nvSpPr>
        <p:spPr>
          <a:xfrm>
            <a:off x="3710330" y="6323534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58" name="Rectangle 26658"/>
          <p:cNvSpPr/>
          <p:nvPr/>
        </p:nvSpPr>
        <p:spPr>
          <a:xfrm>
            <a:off x="2743200" y="6408329"/>
            <a:ext cx="885748" cy="220918"/>
          </a:xfrm>
          <a:prstGeom prst="rect">
            <a:avLst/>
          </a:prstGeom>
        </p:spPr>
      </p:sp>
      <p:sp>
        <p:nvSpPr>
          <p:cNvPr id="26659" name="Freeform 26659"/>
          <p:cNvSpPr/>
          <p:nvPr/>
        </p:nvSpPr>
        <p:spPr>
          <a:xfrm>
            <a:off x="2750515" y="651220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60" name="Freeform 26660"/>
          <p:cNvSpPr/>
          <p:nvPr/>
        </p:nvSpPr>
        <p:spPr>
          <a:xfrm>
            <a:off x="2832506" y="651220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61" name="Freeform 26661"/>
          <p:cNvSpPr/>
          <p:nvPr/>
        </p:nvSpPr>
        <p:spPr>
          <a:xfrm>
            <a:off x="2913125" y="6470142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62" name="Freeform 26662"/>
          <p:cNvSpPr/>
          <p:nvPr/>
        </p:nvSpPr>
        <p:spPr>
          <a:xfrm>
            <a:off x="3049828" y="6474714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63" name="Freeform 26663"/>
          <p:cNvSpPr/>
          <p:nvPr/>
        </p:nvSpPr>
        <p:spPr>
          <a:xfrm>
            <a:off x="3161233" y="651220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64" name="Freeform 26664"/>
          <p:cNvSpPr/>
          <p:nvPr/>
        </p:nvSpPr>
        <p:spPr>
          <a:xfrm>
            <a:off x="3211372" y="647928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65" name="Freeform 26665"/>
          <p:cNvSpPr/>
          <p:nvPr/>
        </p:nvSpPr>
        <p:spPr>
          <a:xfrm>
            <a:off x="3239109" y="649391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66" name="Freeform 26666"/>
          <p:cNvSpPr/>
          <p:nvPr/>
        </p:nvSpPr>
        <p:spPr>
          <a:xfrm>
            <a:off x="3298545" y="647928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67" name="Freeform 26667"/>
          <p:cNvSpPr/>
          <p:nvPr/>
        </p:nvSpPr>
        <p:spPr>
          <a:xfrm>
            <a:off x="3331463" y="6511900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68" name="Freeform 26668"/>
          <p:cNvSpPr/>
          <p:nvPr/>
        </p:nvSpPr>
        <p:spPr>
          <a:xfrm>
            <a:off x="3408578" y="647928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69" name="Freeform 26669"/>
          <p:cNvSpPr/>
          <p:nvPr/>
        </p:nvSpPr>
        <p:spPr>
          <a:xfrm>
            <a:off x="3439210" y="6512205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70" name="Freeform 26670"/>
          <p:cNvSpPr/>
          <p:nvPr/>
        </p:nvSpPr>
        <p:spPr>
          <a:xfrm>
            <a:off x="3509314" y="6512205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71" name="Rectangle 26671"/>
          <p:cNvSpPr/>
          <p:nvPr/>
        </p:nvSpPr>
        <p:spPr>
          <a:xfrm>
            <a:off x="4686300" y="7390832"/>
            <a:ext cx="112979" cy="147278"/>
          </a:xfrm>
          <a:prstGeom prst="rect">
            <a:avLst/>
          </a:prstGeom>
        </p:spPr>
      </p:sp>
      <p:sp>
        <p:nvSpPr>
          <p:cNvPr id="26672" name="Freeform 26672"/>
          <p:cNvSpPr/>
          <p:nvPr/>
        </p:nvSpPr>
        <p:spPr>
          <a:xfrm>
            <a:off x="4690160" y="7436917"/>
            <a:ext cx="48768" cy="71932"/>
          </a:xfrm>
          <a:custGeom>
            <a:avLst/>
            <a:gdLst/>
            <a:ahLst/>
            <a:cxnLst/>
            <a:rect l="0" t="0" r="0" b="0"/>
            <a:pathLst>
              <a:path w="6096000" h="8991600">
                <a:moveTo>
                  <a:pt x="4800600" y="0"/>
                </a:moveTo>
                <a:lnTo>
                  <a:pt x="3632200" y="0"/>
                </a:lnTo>
                <a:lnTo>
                  <a:pt x="0" y="5816600"/>
                </a:lnTo>
                <a:lnTo>
                  <a:pt x="0" y="6858000"/>
                </a:lnTo>
                <a:lnTo>
                  <a:pt x="3886200" y="6858000"/>
                </a:lnTo>
                <a:lnTo>
                  <a:pt x="3886200" y="8991600"/>
                </a:lnTo>
                <a:lnTo>
                  <a:pt x="4800600" y="8991600"/>
                </a:lnTo>
                <a:lnTo>
                  <a:pt x="4800600" y="6858000"/>
                </a:lnTo>
                <a:lnTo>
                  <a:pt x="6096000" y="6858000"/>
                </a:lnTo>
                <a:lnTo>
                  <a:pt x="6096000" y="6019800"/>
                </a:lnTo>
                <a:lnTo>
                  <a:pt x="4800600" y="6019800"/>
                </a:lnTo>
                <a:close/>
                <a:moveTo>
                  <a:pt x="3886200" y="6019800"/>
                </a:moveTo>
                <a:lnTo>
                  <a:pt x="762000" y="6019800"/>
                </a:lnTo>
                <a:lnTo>
                  <a:pt x="3860800" y="914400"/>
                </a:lnTo>
                <a:lnTo>
                  <a:pt x="3886200" y="914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73" name="Freeform 26673"/>
          <p:cNvSpPr/>
          <p:nvPr/>
        </p:nvSpPr>
        <p:spPr>
          <a:xfrm>
            <a:off x="4746650" y="7435698"/>
            <a:ext cx="45618" cy="74371"/>
          </a:xfrm>
          <a:custGeom>
            <a:avLst/>
            <a:gdLst/>
            <a:ahLst/>
            <a:cxnLst/>
            <a:rect l="0" t="0" r="0" b="0"/>
            <a:pathLst>
              <a:path w="5702300" h="9296400">
                <a:moveTo>
                  <a:pt x="2108200" y="4851400"/>
                </a:moveTo>
                <a:lnTo>
                  <a:pt x="2501900" y="4851400"/>
                </a:lnTo>
                <a:cubicBezTo>
                  <a:pt x="3683000" y="4851400"/>
                  <a:pt x="4787900" y="5321300"/>
                  <a:pt x="4787900" y="6680200"/>
                </a:cubicBezTo>
                <a:cubicBezTo>
                  <a:pt x="4787900" y="7734300"/>
                  <a:pt x="3937000" y="8458200"/>
                  <a:pt x="2908300" y="8458200"/>
                </a:cubicBezTo>
                <a:cubicBezTo>
                  <a:pt x="1828800" y="8458200"/>
                  <a:pt x="1270000" y="8039100"/>
                  <a:pt x="965200" y="7188200"/>
                </a:cubicBezTo>
                <a:lnTo>
                  <a:pt x="0" y="7480300"/>
                </a:lnTo>
                <a:cubicBezTo>
                  <a:pt x="495300" y="8750300"/>
                  <a:pt x="1511300" y="9296400"/>
                  <a:pt x="2832100" y="9296400"/>
                </a:cubicBezTo>
                <a:cubicBezTo>
                  <a:pt x="4394200" y="9296400"/>
                  <a:pt x="5702300" y="8369300"/>
                  <a:pt x="5702300" y="6705600"/>
                </a:cubicBezTo>
                <a:cubicBezTo>
                  <a:pt x="5702300" y="5575300"/>
                  <a:pt x="5003800" y="4635500"/>
                  <a:pt x="3975100" y="4419600"/>
                </a:cubicBezTo>
                <a:lnTo>
                  <a:pt x="3937000" y="4394200"/>
                </a:lnTo>
                <a:cubicBezTo>
                  <a:pt x="4762500" y="4127500"/>
                  <a:pt x="5461000" y="3314700"/>
                  <a:pt x="5461000" y="2336800"/>
                </a:cubicBezTo>
                <a:cubicBezTo>
                  <a:pt x="5461000" y="838200"/>
                  <a:pt x="4267200" y="0"/>
                  <a:pt x="2857500" y="0"/>
                </a:cubicBezTo>
                <a:cubicBezTo>
                  <a:pt x="1765300" y="0"/>
                  <a:pt x="901700" y="457200"/>
                  <a:pt x="368300" y="1422400"/>
                </a:cubicBezTo>
                <a:lnTo>
                  <a:pt x="1168400" y="1828800"/>
                </a:lnTo>
                <a:cubicBezTo>
                  <a:pt x="1536700" y="1193800"/>
                  <a:pt x="2133600" y="838200"/>
                  <a:pt x="2882900" y="838200"/>
                </a:cubicBezTo>
                <a:cubicBezTo>
                  <a:pt x="3924300" y="838200"/>
                  <a:pt x="4546600" y="1397000"/>
                  <a:pt x="4546600" y="2362200"/>
                </a:cubicBezTo>
                <a:cubicBezTo>
                  <a:pt x="4546600" y="3556000"/>
                  <a:pt x="3644900" y="4013200"/>
                  <a:pt x="2578100" y="4013200"/>
                </a:cubicBezTo>
                <a:lnTo>
                  <a:pt x="2108200" y="4013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74" name="Picture 26674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590373"/>
            <a:ext cx="5029200" cy="7182027"/>
          </a:xfrm>
          <a:prstGeom prst="rect">
            <a:avLst/>
          </a:prstGeom>
          <a:noFill/>
        </p:spPr>
      </p:pic>
      <p:sp>
        <p:nvSpPr>
          <p:cNvPr id="26675" name="Freeform 26675"/>
          <p:cNvSpPr/>
          <p:nvPr/>
        </p:nvSpPr>
        <p:spPr>
          <a:xfrm>
            <a:off x="0" y="457200"/>
            <a:ext cx="2217420" cy="571500"/>
          </a:xfrm>
          <a:custGeom>
            <a:avLst/>
            <a:gdLst/>
            <a:ahLst/>
            <a:cxnLst/>
            <a:rect l="0" t="0" r="0" b="0"/>
            <a:pathLst>
              <a:path w="2217420" h="571500">
                <a:moveTo>
                  <a:pt x="0" y="571500"/>
                </a:moveTo>
                <a:lnTo>
                  <a:pt x="2217420" y="571500"/>
                </a:lnTo>
                <a:lnTo>
                  <a:pt x="2217420" y="0"/>
                </a:lnTo>
                <a:lnTo>
                  <a:pt x="0" y="0"/>
                </a:lnTo>
                <a:lnTo>
                  <a:pt x="0" y="571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6676" name="Picture 26676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704850"/>
            <a:ext cx="2141220" cy="76200"/>
          </a:xfrm>
          <a:prstGeom prst="rect">
            <a:avLst/>
          </a:prstGeom>
          <a:noFill/>
        </p:spPr>
      </p:pic>
      <p:sp>
        <p:nvSpPr>
          <p:cNvPr id="26677" name="Rectangle 26677"/>
          <p:cNvSpPr/>
          <p:nvPr/>
        </p:nvSpPr>
        <p:spPr>
          <a:xfrm>
            <a:off x="229920" y="7390832"/>
            <a:ext cx="112979" cy="147278"/>
          </a:xfrm>
          <a:prstGeom prst="rect">
            <a:avLst/>
          </a:prstGeom>
        </p:spPr>
      </p:sp>
      <p:sp>
        <p:nvSpPr>
          <p:cNvPr id="26678" name="Freeform 26678"/>
          <p:cNvSpPr/>
          <p:nvPr/>
        </p:nvSpPr>
        <p:spPr>
          <a:xfrm>
            <a:off x="233781" y="7436917"/>
            <a:ext cx="48768" cy="71932"/>
          </a:xfrm>
          <a:custGeom>
            <a:avLst/>
            <a:gdLst/>
            <a:ahLst/>
            <a:cxnLst/>
            <a:rect l="0" t="0" r="0" b="0"/>
            <a:pathLst>
              <a:path w="6096000" h="8991600">
                <a:moveTo>
                  <a:pt x="4800600" y="0"/>
                </a:moveTo>
                <a:lnTo>
                  <a:pt x="3632200" y="0"/>
                </a:lnTo>
                <a:lnTo>
                  <a:pt x="0" y="5816600"/>
                </a:lnTo>
                <a:lnTo>
                  <a:pt x="0" y="6858000"/>
                </a:lnTo>
                <a:lnTo>
                  <a:pt x="3886200" y="6858000"/>
                </a:lnTo>
                <a:lnTo>
                  <a:pt x="3886200" y="8991600"/>
                </a:lnTo>
                <a:lnTo>
                  <a:pt x="4800600" y="8991600"/>
                </a:lnTo>
                <a:lnTo>
                  <a:pt x="4800600" y="6858000"/>
                </a:lnTo>
                <a:lnTo>
                  <a:pt x="6096000" y="6858000"/>
                </a:lnTo>
                <a:lnTo>
                  <a:pt x="6096000" y="6019800"/>
                </a:lnTo>
                <a:lnTo>
                  <a:pt x="4800600" y="6019800"/>
                </a:lnTo>
                <a:close/>
                <a:moveTo>
                  <a:pt x="3886200" y="6019800"/>
                </a:moveTo>
                <a:lnTo>
                  <a:pt x="762000" y="6019800"/>
                </a:lnTo>
                <a:lnTo>
                  <a:pt x="3860800" y="914400"/>
                </a:lnTo>
                <a:lnTo>
                  <a:pt x="3886200" y="914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79" name="Freeform 26679"/>
          <p:cNvSpPr/>
          <p:nvPr/>
        </p:nvSpPr>
        <p:spPr>
          <a:xfrm>
            <a:off x="290271" y="7436917"/>
            <a:ext cx="48768" cy="71932"/>
          </a:xfrm>
          <a:custGeom>
            <a:avLst/>
            <a:gdLst/>
            <a:ahLst/>
            <a:cxnLst/>
            <a:rect l="0" t="0" r="0" b="0"/>
            <a:pathLst>
              <a:path w="6096000" h="8991600">
                <a:moveTo>
                  <a:pt x="4800600" y="0"/>
                </a:moveTo>
                <a:lnTo>
                  <a:pt x="3632200" y="0"/>
                </a:lnTo>
                <a:lnTo>
                  <a:pt x="0" y="5816600"/>
                </a:lnTo>
                <a:lnTo>
                  <a:pt x="0" y="6858000"/>
                </a:lnTo>
                <a:lnTo>
                  <a:pt x="3886200" y="6858000"/>
                </a:lnTo>
                <a:lnTo>
                  <a:pt x="3886200" y="8991600"/>
                </a:lnTo>
                <a:lnTo>
                  <a:pt x="4800600" y="8991600"/>
                </a:lnTo>
                <a:lnTo>
                  <a:pt x="4800600" y="6858000"/>
                </a:lnTo>
                <a:lnTo>
                  <a:pt x="6096000" y="6858000"/>
                </a:lnTo>
                <a:lnTo>
                  <a:pt x="6096000" y="6019800"/>
                </a:lnTo>
                <a:lnTo>
                  <a:pt x="4800600" y="6019800"/>
                </a:lnTo>
                <a:close/>
                <a:moveTo>
                  <a:pt x="3886200" y="6019800"/>
                </a:moveTo>
                <a:lnTo>
                  <a:pt x="762000" y="6019800"/>
                </a:lnTo>
                <a:lnTo>
                  <a:pt x="3860800" y="914400"/>
                </a:lnTo>
                <a:lnTo>
                  <a:pt x="3886200" y="914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80" name="Rectangle 26680"/>
          <p:cNvSpPr/>
          <p:nvPr/>
        </p:nvSpPr>
        <p:spPr>
          <a:xfrm>
            <a:off x="380432" y="404672"/>
            <a:ext cx="1722709" cy="309676"/>
          </a:xfrm>
          <a:prstGeom prst="rect">
            <a:avLst/>
          </a:prstGeom>
        </p:spPr>
      </p:sp>
      <p:sp>
        <p:nvSpPr>
          <p:cNvPr id="26681" name="Freeform 26681"/>
          <p:cNvSpPr/>
          <p:nvPr/>
        </p:nvSpPr>
        <p:spPr>
          <a:xfrm>
            <a:off x="380432" y="530452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82" name="Freeform 26682"/>
          <p:cNvSpPr/>
          <p:nvPr/>
        </p:nvSpPr>
        <p:spPr>
          <a:xfrm>
            <a:off x="473294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83" name="Freeform 26683"/>
          <p:cNvSpPr/>
          <p:nvPr/>
        </p:nvSpPr>
        <p:spPr>
          <a:xfrm>
            <a:off x="566157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84" name="Freeform 26684"/>
          <p:cNvSpPr/>
          <p:nvPr/>
        </p:nvSpPr>
        <p:spPr>
          <a:xfrm>
            <a:off x="659019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85" name="Freeform 26685"/>
          <p:cNvSpPr/>
          <p:nvPr/>
        </p:nvSpPr>
        <p:spPr>
          <a:xfrm>
            <a:off x="695392" y="530859"/>
            <a:ext cx="72136" cy="138176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86" name="Freeform 26686"/>
          <p:cNvSpPr/>
          <p:nvPr/>
        </p:nvSpPr>
        <p:spPr>
          <a:xfrm>
            <a:off x="780533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87" name="Freeform 26687"/>
          <p:cNvSpPr/>
          <p:nvPr/>
        </p:nvSpPr>
        <p:spPr>
          <a:xfrm>
            <a:off x="822798" y="528014"/>
            <a:ext cx="74777" cy="143865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88" name="Freeform 26688"/>
          <p:cNvSpPr/>
          <p:nvPr/>
        </p:nvSpPr>
        <p:spPr>
          <a:xfrm>
            <a:off x="916473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89" name="Freeform 26689"/>
          <p:cNvSpPr/>
          <p:nvPr/>
        </p:nvSpPr>
        <p:spPr>
          <a:xfrm>
            <a:off x="999359" y="530452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90" name="Freeform 26690"/>
          <p:cNvSpPr/>
          <p:nvPr/>
        </p:nvSpPr>
        <p:spPr>
          <a:xfrm>
            <a:off x="1092221" y="530859"/>
            <a:ext cx="64211" cy="138176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4013200" y="8636000"/>
                </a:lnTo>
                <a:lnTo>
                  <a:pt x="4013200" y="7239000"/>
                </a:lnTo>
                <a:lnTo>
                  <a:pt x="1473200" y="7239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91" name="Freeform 26691"/>
          <p:cNvSpPr/>
          <p:nvPr/>
        </p:nvSpPr>
        <p:spPr>
          <a:xfrm>
            <a:off x="1202762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92" name="Freeform 26692"/>
          <p:cNvSpPr/>
          <p:nvPr/>
        </p:nvSpPr>
        <p:spPr>
          <a:xfrm>
            <a:off x="1246856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93" name="Freeform 26693"/>
          <p:cNvSpPr/>
          <p:nvPr/>
        </p:nvSpPr>
        <p:spPr>
          <a:xfrm>
            <a:off x="1342157" y="530859"/>
            <a:ext cx="64211" cy="138176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401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47800" y="8636000"/>
                </a:lnTo>
                <a:lnTo>
                  <a:pt x="1447800" y="4940300"/>
                </a:lnTo>
                <a:lnTo>
                  <a:pt x="3733800" y="4940300"/>
                </a:lnTo>
                <a:lnTo>
                  <a:pt x="3733800" y="3581400"/>
                </a:lnTo>
                <a:lnTo>
                  <a:pt x="1447800" y="3581400"/>
                </a:lnTo>
                <a:lnTo>
                  <a:pt x="1447800" y="1384300"/>
                </a:lnTo>
                <a:lnTo>
                  <a:pt x="4013200" y="1384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94" name="Freeform 26694"/>
          <p:cNvSpPr/>
          <p:nvPr/>
        </p:nvSpPr>
        <p:spPr>
          <a:xfrm>
            <a:off x="1419983" y="528014"/>
            <a:ext cx="74777" cy="143865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95" name="Freeform 26695"/>
          <p:cNvSpPr/>
          <p:nvPr/>
        </p:nvSpPr>
        <p:spPr>
          <a:xfrm>
            <a:off x="1513658" y="530859"/>
            <a:ext cx="73964" cy="138176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96" name="Freeform 26696"/>
          <p:cNvSpPr/>
          <p:nvPr/>
        </p:nvSpPr>
        <p:spPr>
          <a:xfrm>
            <a:off x="1603269" y="530859"/>
            <a:ext cx="109321" cy="138176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97" name="Freeform 26697"/>
          <p:cNvSpPr/>
          <p:nvPr/>
        </p:nvSpPr>
        <p:spPr>
          <a:xfrm>
            <a:off x="1720719" y="530452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98" name="Freeform 26698"/>
          <p:cNvSpPr/>
          <p:nvPr/>
        </p:nvSpPr>
        <p:spPr>
          <a:xfrm>
            <a:off x="1798138" y="530859"/>
            <a:ext cx="72136" cy="138176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99" name="Freeform 26699"/>
          <p:cNvSpPr/>
          <p:nvPr/>
        </p:nvSpPr>
        <p:spPr>
          <a:xfrm>
            <a:off x="1883279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00" name="Freeform 26700"/>
          <p:cNvSpPr/>
          <p:nvPr/>
        </p:nvSpPr>
        <p:spPr>
          <a:xfrm>
            <a:off x="1925544" y="528014"/>
            <a:ext cx="74777" cy="143865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01" name="Freeform 26701"/>
          <p:cNvSpPr/>
          <p:nvPr/>
        </p:nvSpPr>
        <p:spPr>
          <a:xfrm>
            <a:off x="2019219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02" name="Rectangle 26702"/>
          <p:cNvSpPr/>
          <p:nvPr/>
        </p:nvSpPr>
        <p:spPr>
          <a:xfrm>
            <a:off x="1081063" y="780346"/>
            <a:ext cx="1022070" cy="165688"/>
          </a:xfrm>
          <a:prstGeom prst="rect">
            <a:avLst/>
          </a:prstGeom>
        </p:spPr>
      </p:sp>
      <p:sp>
        <p:nvSpPr>
          <p:cNvPr id="26703" name="Freeform 26703"/>
          <p:cNvSpPr/>
          <p:nvPr/>
        </p:nvSpPr>
        <p:spPr>
          <a:xfrm>
            <a:off x="1082663" y="832192"/>
            <a:ext cx="43662" cy="82981"/>
          </a:xfrm>
          <a:custGeom>
            <a:avLst/>
            <a:gdLst/>
            <a:ahLst/>
            <a:cxnLst/>
            <a:rect l="0" t="0" r="0" b="0"/>
            <a:pathLst>
              <a:path w="4851400" h="9220200">
                <a:moveTo>
                  <a:pt x="0" y="7340600"/>
                </a:moveTo>
                <a:cubicBezTo>
                  <a:pt x="203200" y="8572500"/>
                  <a:pt x="1092200" y="9220200"/>
                  <a:pt x="2324100" y="9220200"/>
                </a:cubicBezTo>
                <a:cubicBezTo>
                  <a:pt x="4254500" y="9220200"/>
                  <a:pt x="4851400" y="7734300"/>
                  <a:pt x="4851400" y="6527800"/>
                </a:cubicBezTo>
                <a:lnTo>
                  <a:pt x="4851400" y="0"/>
                </a:lnTo>
                <a:lnTo>
                  <a:pt x="3937000" y="0"/>
                </a:lnTo>
                <a:lnTo>
                  <a:pt x="3937000" y="6146800"/>
                </a:lnTo>
                <a:cubicBezTo>
                  <a:pt x="3937000" y="7251700"/>
                  <a:pt x="3683000" y="8382000"/>
                  <a:pt x="2349500" y="8382000"/>
                </a:cubicBezTo>
                <a:cubicBezTo>
                  <a:pt x="1549400" y="8382000"/>
                  <a:pt x="1092200" y="7899400"/>
                  <a:pt x="927100" y="7150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04" name="Freeform 26704"/>
          <p:cNvSpPr/>
          <p:nvPr/>
        </p:nvSpPr>
        <p:spPr>
          <a:xfrm>
            <a:off x="1139927" y="858253"/>
            <a:ext cx="56807" cy="56235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05" name="Freeform 26705"/>
          <p:cNvSpPr/>
          <p:nvPr/>
        </p:nvSpPr>
        <p:spPr>
          <a:xfrm>
            <a:off x="1208736" y="82670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06" name="Freeform 26706"/>
          <p:cNvSpPr/>
          <p:nvPr/>
        </p:nvSpPr>
        <p:spPr>
          <a:xfrm>
            <a:off x="1272401" y="85825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07" name="Freeform 26707"/>
          <p:cNvSpPr/>
          <p:nvPr/>
        </p:nvSpPr>
        <p:spPr>
          <a:xfrm>
            <a:off x="1351154" y="85825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08" name="Freeform 26708"/>
          <p:cNvSpPr/>
          <p:nvPr/>
        </p:nvSpPr>
        <p:spPr>
          <a:xfrm>
            <a:off x="1410933" y="85825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09" name="Freeform 26709"/>
          <p:cNvSpPr/>
          <p:nvPr/>
        </p:nvSpPr>
        <p:spPr>
          <a:xfrm>
            <a:off x="1469683" y="826706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10" name="Freeform 26710"/>
          <p:cNvSpPr/>
          <p:nvPr/>
        </p:nvSpPr>
        <p:spPr>
          <a:xfrm>
            <a:off x="1574267" y="832192"/>
            <a:ext cx="8229" cy="80924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11" name="Freeform 26711"/>
          <p:cNvSpPr/>
          <p:nvPr/>
        </p:nvSpPr>
        <p:spPr>
          <a:xfrm>
            <a:off x="1599413" y="85825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12" name="Freeform 26712"/>
          <p:cNvSpPr/>
          <p:nvPr/>
        </p:nvSpPr>
        <p:spPr>
          <a:xfrm>
            <a:off x="1655192" y="84453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13" name="Freeform 26713"/>
          <p:cNvSpPr/>
          <p:nvPr/>
        </p:nvSpPr>
        <p:spPr>
          <a:xfrm>
            <a:off x="1695311" y="85825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14" name="Freeform 26714"/>
          <p:cNvSpPr/>
          <p:nvPr/>
        </p:nvSpPr>
        <p:spPr>
          <a:xfrm>
            <a:off x="1760233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15" name="Freeform 26715"/>
          <p:cNvSpPr/>
          <p:nvPr/>
        </p:nvSpPr>
        <p:spPr>
          <a:xfrm>
            <a:off x="1797610" y="85825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16" name="Freeform 26716"/>
          <p:cNvSpPr/>
          <p:nvPr/>
        </p:nvSpPr>
        <p:spPr>
          <a:xfrm>
            <a:off x="1855560" y="85825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17" name="Freeform 26717"/>
          <p:cNvSpPr/>
          <p:nvPr/>
        </p:nvSpPr>
        <p:spPr>
          <a:xfrm>
            <a:off x="1906995" y="826706"/>
            <a:ext cx="45834" cy="86410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18" name="Freeform 26718"/>
          <p:cNvSpPr/>
          <p:nvPr/>
        </p:nvSpPr>
        <p:spPr>
          <a:xfrm>
            <a:off x="1968831" y="83356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19" name="Freeform 26719"/>
          <p:cNvSpPr/>
          <p:nvPr/>
        </p:nvSpPr>
        <p:spPr>
          <a:xfrm>
            <a:off x="1994549" y="858253"/>
            <a:ext cx="57035" cy="87782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20" name="Freeform 26720"/>
          <p:cNvSpPr/>
          <p:nvPr/>
        </p:nvSpPr>
        <p:spPr>
          <a:xfrm>
            <a:off x="2058213" y="85825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21" name="Rectangle 26721"/>
          <p:cNvSpPr/>
          <p:nvPr/>
        </p:nvSpPr>
        <p:spPr>
          <a:xfrm>
            <a:off x="342900" y="1244344"/>
            <a:ext cx="3772661" cy="641095"/>
          </a:xfrm>
          <a:prstGeom prst="rect">
            <a:avLst/>
          </a:prstGeom>
        </p:spPr>
      </p:sp>
      <p:sp>
        <p:nvSpPr>
          <p:cNvPr id="26722" name="Freeform 26722"/>
          <p:cNvSpPr/>
          <p:nvPr/>
        </p:nvSpPr>
        <p:spPr>
          <a:xfrm>
            <a:off x="343916" y="1402078"/>
            <a:ext cx="149352" cy="172720"/>
          </a:xfrm>
          <a:custGeom>
            <a:avLst/>
            <a:gdLst/>
            <a:ahLst/>
            <a:cxnLst/>
            <a:rect l="0" t="0" r="0" b="0"/>
            <a:pathLst>
              <a:path w="7467600" h="8636000">
                <a:moveTo>
                  <a:pt x="1104900" y="8636000"/>
                </a:moveTo>
                <a:lnTo>
                  <a:pt x="2997200" y="8636000"/>
                </a:lnTo>
                <a:lnTo>
                  <a:pt x="3695700" y="2552700"/>
                </a:lnTo>
                <a:lnTo>
                  <a:pt x="3721100" y="2552700"/>
                </a:lnTo>
                <a:lnTo>
                  <a:pt x="4406900" y="8636000"/>
                </a:lnTo>
                <a:lnTo>
                  <a:pt x="6362700" y="8636000"/>
                </a:lnTo>
                <a:lnTo>
                  <a:pt x="7467600" y="0"/>
                </a:lnTo>
                <a:lnTo>
                  <a:pt x="6108700" y="0"/>
                </a:lnTo>
                <a:lnTo>
                  <a:pt x="5346700" y="6705600"/>
                </a:lnTo>
                <a:lnTo>
                  <a:pt x="5321300" y="6705600"/>
                </a:lnTo>
                <a:lnTo>
                  <a:pt x="4521200" y="0"/>
                </a:lnTo>
                <a:lnTo>
                  <a:pt x="3035300" y="0"/>
                </a:lnTo>
                <a:lnTo>
                  <a:pt x="2222500" y="6705600"/>
                </a:lnTo>
                <a:lnTo>
                  <a:pt x="2209800" y="67056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23" name="Freeform 26723"/>
          <p:cNvSpPr/>
          <p:nvPr/>
        </p:nvSpPr>
        <p:spPr>
          <a:xfrm>
            <a:off x="508253" y="1402078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3200400" y="0"/>
                </a:moveTo>
                <a:lnTo>
                  <a:pt x="3200400" y="3594100"/>
                </a:lnTo>
                <a:lnTo>
                  <a:pt x="1473200" y="3594100"/>
                </a:lnTo>
                <a:lnTo>
                  <a:pt x="1473200" y="0"/>
                </a:ln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lnTo>
                  <a:pt x="1473200" y="4978400"/>
                </a:lnTo>
                <a:lnTo>
                  <a:pt x="3200400" y="4978400"/>
                </a:lnTo>
                <a:lnTo>
                  <a:pt x="3200400" y="8636000"/>
                </a:lnTo>
                <a:lnTo>
                  <a:pt x="4673600" y="8636000"/>
                </a:lnTo>
                <a:lnTo>
                  <a:pt x="4673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24" name="Freeform 26724"/>
          <p:cNvSpPr/>
          <p:nvPr/>
        </p:nvSpPr>
        <p:spPr>
          <a:xfrm>
            <a:off x="627379" y="1402078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25" name="Freeform 26725"/>
          <p:cNvSpPr/>
          <p:nvPr/>
        </p:nvSpPr>
        <p:spPr>
          <a:xfrm>
            <a:off x="728979" y="1402078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26" name="Freeform 26726"/>
          <p:cNvSpPr/>
          <p:nvPr/>
        </p:nvSpPr>
        <p:spPr>
          <a:xfrm>
            <a:off x="840994" y="1402078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27" name="Freeform 26727"/>
          <p:cNvSpPr/>
          <p:nvPr/>
        </p:nvSpPr>
        <p:spPr>
          <a:xfrm>
            <a:off x="982980" y="1398522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28" name="Freeform 26728"/>
          <p:cNvSpPr/>
          <p:nvPr/>
        </p:nvSpPr>
        <p:spPr>
          <a:xfrm>
            <a:off x="1098549" y="1402078"/>
            <a:ext cx="91694" cy="176276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29" name="Freeform 26729"/>
          <p:cNvSpPr/>
          <p:nvPr/>
        </p:nvSpPr>
        <p:spPr>
          <a:xfrm>
            <a:off x="1214628" y="1402078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30" name="Freeform 26730"/>
          <p:cNvSpPr/>
          <p:nvPr/>
        </p:nvSpPr>
        <p:spPr>
          <a:xfrm>
            <a:off x="1367027" y="1398522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31" name="Freeform 26731"/>
          <p:cNvSpPr/>
          <p:nvPr/>
        </p:nvSpPr>
        <p:spPr>
          <a:xfrm>
            <a:off x="1475486" y="1402078"/>
            <a:ext cx="91694" cy="176276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32" name="Freeform 26732"/>
          <p:cNvSpPr/>
          <p:nvPr/>
        </p:nvSpPr>
        <p:spPr>
          <a:xfrm>
            <a:off x="1591563" y="1402078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33" name="Freeform 26733"/>
          <p:cNvSpPr/>
          <p:nvPr/>
        </p:nvSpPr>
        <p:spPr>
          <a:xfrm>
            <a:off x="1703578" y="1402078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34" name="Freeform 26734"/>
          <p:cNvSpPr/>
          <p:nvPr/>
        </p:nvSpPr>
        <p:spPr>
          <a:xfrm>
            <a:off x="1815591" y="1402078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35" name="Freeform 26735"/>
          <p:cNvSpPr/>
          <p:nvPr/>
        </p:nvSpPr>
        <p:spPr>
          <a:xfrm>
            <a:off x="1917192" y="1402078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36" name="Freeform 26736"/>
          <p:cNvSpPr/>
          <p:nvPr/>
        </p:nvSpPr>
        <p:spPr>
          <a:xfrm>
            <a:off x="2026665" y="1402078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37" name="Freeform 26737"/>
          <p:cNvSpPr/>
          <p:nvPr/>
        </p:nvSpPr>
        <p:spPr>
          <a:xfrm>
            <a:off x="2169413" y="1398522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38" name="Freeform 26738"/>
          <p:cNvSpPr/>
          <p:nvPr/>
        </p:nvSpPr>
        <p:spPr>
          <a:xfrm>
            <a:off x="2268727" y="1402078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39" name="Freeform 26739"/>
          <p:cNvSpPr/>
          <p:nvPr/>
        </p:nvSpPr>
        <p:spPr>
          <a:xfrm>
            <a:off x="2373630" y="1402078"/>
            <a:ext cx="91694" cy="176276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40" name="Freeform 26740"/>
          <p:cNvSpPr/>
          <p:nvPr/>
        </p:nvSpPr>
        <p:spPr>
          <a:xfrm>
            <a:off x="2489707" y="1402078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41" name="Freeform 26741"/>
          <p:cNvSpPr/>
          <p:nvPr/>
        </p:nvSpPr>
        <p:spPr>
          <a:xfrm>
            <a:off x="2605785" y="1402078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42" name="Freeform 26742"/>
          <p:cNvSpPr/>
          <p:nvPr/>
        </p:nvSpPr>
        <p:spPr>
          <a:xfrm>
            <a:off x="2707385" y="1402078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43" name="Freeform 26743"/>
          <p:cNvSpPr/>
          <p:nvPr/>
        </p:nvSpPr>
        <p:spPr>
          <a:xfrm>
            <a:off x="2816860" y="1402078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44" name="Freeform 26744"/>
          <p:cNvSpPr/>
          <p:nvPr/>
        </p:nvSpPr>
        <p:spPr>
          <a:xfrm>
            <a:off x="2916935" y="1398522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45" name="Freeform 26745"/>
          <p:cNvSpPr/>
          <p:nvPr/>
        </p:nvSpPr>
        <p:spPr>
          <a:xfrm>
            <a:off x="3056890" y="1401570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46" name="Freeform 26746"/>
          <p:cNvSpPr/>
          <p:nvPr/>
        </p:nvSpPr>
        <p:spPr>
          <a:xfrm>
            <a:off x="3172967" y="1402078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47" name="Freeform 26747"/>
          <p:cNvSpPr/>
          <p:nvPr/>
        </p:nvSpPr>
        <p:spPr>
          <a:xfrm>
            <a:off x="3292093" y="1402078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48" name="Freeform 26748"/>
          <p:cNvSpPr/>
          <p:nvPr/>
        </p:nvSpPr>
        <p:spPr>
          <a:xfrm>
            <a:off x="3450843" y="1402078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49" name="Freeform 26749"/>
          <p:cNvSpPr/>
          <p:nvPr/>
        </p:nvSpPr>
        <p:spPr>
          <a:xfrm>
            <a:off x="3562857" y="1402078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50" name="Freeform 26750"/>
          <p:cNvSpPr/>
          <p:nvPr/>
        </p:nvSpPr>
        <p:spPr>
          <a:xfrm>
            <a:off x="3662171" y="1398522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51" name="Freeform 26751"/>
          <p:cNvSpPr/>
          <p:nvPr/>
        </p:nvSpPr>
        <p:spPr>
          <a:xfrm>
            <a:off x="3772154" y="1402078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52" name="Freeform 26752"/>
          <p:cNvSpPr/>
          <p:nvPr/>
        </p:nvSpPr>
        <p:spPr>
          <a:xfrm>
            <a:off x="3873753" y="1402078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53" name="Freeform 26753"/>
          <p:cNvSpPr/>
          <p:nvPr/>
        </p:nvSpPr>
        <p:spPr>
          <a:xfrm>
            <a:off x="3983228" y="1402078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54" name="Freeform 26754"/>
          <p:cNvSpPr/>
          <p:nvPr/>
        </p:nvSpPr>
        <p:spPr>
          <a:xfrm>
            <a:off x="342900" y="1655570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55" name="Freeform 26755"/>
          <p:cNvSpPr/>
          <p:nvPr/>
        </p:nvSpPr>
        <p:spPr>
          <a:xfrm>
            <a:off x="458978" y="1656078"/>
            <a:ext cx="80264" cy="172720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4013200" y="8636000"/>
                </a:lnTo>
                <a:lnTo>
                  <a:pt x="4013200" y="7239000"/>
                </a:lnTo>
                <a:lnTo>
                  <a:pt x="1473200" y="7239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56" name="Freeform 26756"/>
          <p:cNvSpPr/>
          <p:nvPr/>
        </p:nvSpPr>
        <p:spPr>
          <a:xfrm>
            <a:off x="552957" y="1656078"/>
            <a:ext cx="91694" cy="176276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57" name="Freeform 26757"/>
          <p:cNvSpPr/>
          <p:nvPr/>
        </p:nvSpPr>
        <p:spPr>
          <a:xfrm>
            <a:off x="669036" y="1656078"/>
            <a:ext cx="136652" cy="172720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58" name="Freeform 26758"/>
          <p:cNvSpPr/>
          <p:nvPr/>
        </p:nvSpPr>
        <p:spPr>
          <a:xfrm>
            <a:off x="831342" y="1656078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59" name="Freeform 26759"/>
          <p:cNvSpPr/>
          <p:nvPr/>
        </p:nvSpPr>
        <p:spPr>
          <a:xfrm>
            <a:off x="950467" y="1656078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60" name="Freeform 26760"/>
          <p:cNvSpPr/>
          <p:nvPr/>
        </p:nvSpPr>
        <p:spPr>
          <a:xfrm>
            <a:off x="1036573" y="1655570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61" name="Freeform 26761"/>
          <p:cNvSpPr/>
          <p:nvPr/>
        </p:nvSpPr>
        <p:spPr>
          <a:xfrm>
            <a:off x="1152651" y="1656078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62" name="Freeform 26762"/>
          <p:cNvSpPr/>
          <p:nvPr/>
        </p:nvSpPr>
        <p:spPr>
          <a:xfrm>
            <a:off x="1264665" y="1656078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63" name="Freeform 26763"/>
          <p:cNvSpPr/>
          <p:nvPr/>
        </p:nvSpPr>
        <p:spPr>
          <a:xfrm>
            <a:off x="1398270" y="1656078"/>
            <a:ext cx="149352" cy="172720"/>
          </a:xfrm>
          <a:custGeom>
            <a:avLst/>
            <a:gdLst/>
            <a:ahLst/>
            <a:cxnLst/>
            <a:rect l="0" t="0" r="0" b="0"/>
            <a:pathLst>
              <a:path w="7467600" h="8636000">
                <a:moveTo>
                  <a:pt x="1104900" y="8636000"/>
                </a:moveTo>
                <a:lnTo>
                  <a:pt x="2997200" y="8636000"/>
                </a:lnTo>
                <a:lnTo>
                  <a:pt x="3695700" y="2552700"/>
                </a:lnTo>
                <a:lnTo>
                  <a:pt x="3721100" y="2552700"/>
                </a:lnTo>
                <a:lnTo>
                  <a:pt x="4406900" y="8636000"/>
                </a:lnTo>
                <a:lnTo>
                  <a:pt x="6362700" y="8636000"/>
                </a:lnTo>
                <a:lnTo>
                  <a:pt x="7467600" y="0"/>
                </a:lnTo>
                <a:lnTo>
                  <a:pt x="6108700" y="0"/>
                </a:lnTo>
                <a:lnTo>
                  <a:pt x="5346700" y="6705600"/>
                </a:lnTo>
                <a:lnTo>
                  <a:pt x="5321300" y="6705600"/>
                </a:lnTo>
                <a:lnTo>
                  <a:pt x="4521200" y="0"/>
                </a:lnTo>
                <a:lnTo>
                  <a:pt x="3035300" y="0"/>
                </a:lnTo>
                <a:lnTo>
                  <a:pt x="2222500" y="6705600"/>
                </a:lnTo>
                <a:lnTo>
                  <a:pt x="2209800" y="67056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64" name="Freeform 26764"/>
          <p:cNvSpPr/>
          <p:nvPr/>
        </p:nvSpPr>
        <p:spPr>
          <a:xfrm>
            <a:off x="1559559" y="1652522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65" name="Freeform 26765"/>
          <p:cNvSpPr/>
          <p:nvPr/>
        </p:nvSpPr>
        <p:spPr>
          <a:xfrm>
            <a:off x="1676654" y="1656078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66" name="Freeform 26766"/>
          <p:cNvSpPr/>
          <p:nvPr/>
        </p:nvSpPr>
        <p:spPr>
          <a:xfrm>
            <a:off x="1788667" y="1656078"/>
            <a:ext cx="96774" cy="172720"/>
          </a:xfrm>
          <a:custGeom>
            <a:avLst/>
            <a:gdLst/>
            <a:ahLst/>
            <a:cxnLst/>
            <a:rect l="0" t="0" r="0" b="0"/>
            <a:pathLst>
              <a:path w="4838700" h="8636000">
                <a:moveTo>
                  <a:pt x="2819400" y="4051300"/>
                </a:moveTo>
                <a:lnTo>
                  <a:pt x="4762500" y="0"/>
                </a:lnTo>
                <a:lnTo>
                  <a:pt x="3225800" y="0"/>
                </a:lnTo>
                <a:lnTo>
                  <a:pt x="1498600" y="3670300"/>
                </a:lnTo>
                <a:lnTo>
                  <a:pt x="1485900" y="3670300"/>
                </a:lnTo>
                <a:lnTo>
                  <a:pt x="1485900" y="0"/>
                </a:lnTo>
                <a:lnTo>
                  <a:pt x="0" y="0"/>
                </a:lnTo>
                <a:lnTo>
                  <a:pt x="0" y="8636000"/>
                </a:lnTo>
                <a:lnTo>
                  <a:pt x="1485900" y="8636000"/>
                </a:lnTo>
                <a:lnTo>
                  <a:pt x="1485900" y="4673600"/>
                </a:lnTo>
                <a:lnTo>
                  <a:pt x="3225800" y="8636000"/>
                </a:lnTo>
                <a:lnTo>
                  <a:pt x="48387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67" name="Freeform 26767"/>
          <p:cNvSpPr/>
          <p:nvPr/>
        </p:nvSpPr>
        <p:spPr>
          <a:xfrm>
            <a:off x="1899666" y="1656078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68" name="Freeform 26768"/>
          <p:cNvSpPr/>
          <p:nvPr/>
        </p:nvSpPr>
        <p:spPr>
          <a:xfrm>
            <a:off x="1954784" y="1656078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69" name="Freeform 26769"/>
          <p:cNvSpPr/>
          <p:nvPr/>
        </p:nvSpPr>
        <p:spPr>
          <a:xfrm>
            <a:off x="2071624" y="1652522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4406900"/>
                </a:lnTo>
                <a:lnTo>
                  <a:pt x="2235200" y="4406900"/>
                </a:lnTo>
                <a:lnTo>
                  <a:pt x="2235200" y="5664200"/>
                </a:lnTo>
                <a:lnTo>
                  <a:pt x="3098800" y="56642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70" name="Freeform 26770"/>
          <p:cNvSpPr/>
          <p:nvPr/>
        </p:nvSpPr>
        <p:spPr>
          <a:xfrm>
            <a:off x="2213609" y="1655570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71" name="Freeform 26771"/>
          <p:cNvSpPr/>
          <p:nvPr/>
        </p:nvSpPr>
        <p:spPr>
          <a:xfrm>
            <a:off x="2329688" y="1656078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72" name="Freeform 26772"/>
          <p:cNvSpPr/>
          <p:nvPr/>
        </p:nvSpPr>
        <p:spPr>
          <a:xfrm>
            <a:off x="2448813" y="1656078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73" name="Freeform 26773"/>
          <p:cNvSpPr/>
          <p:nvPr/>
        </p:nvSpPr>
        <p:spPr>
          <a:xfrm>
            <a:off x="2607563" y="1656078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74" name="Freeform 26774"/>
          <p:cNvSpPr/>
          <p:nvPr/>
        </p:nvSpPr>
        <p:spPr>
          <a:xfrm>
            <a:off x="2662681" y="1656078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75" name="Freeform 26775"/>
          <p:cNvSpPr/>
          <p:nvPr/>
        </p:nvSpPr>
        <p:spPr>
          <a:xfrm>
            <a:off x="2772155" y="1656078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76" name="Freeform 26776"/>
          <p:cNvSpPr/>
          <p:nvPr/>
        </p:nvSpPr>
        <p:spPr>
          <a:xfrm>
            <a:off x="2878582" y="1656078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77" name="Freeform 26777"/>
          <p:cNvSpPr/>
          <p:nvPr/>
        </p:nvSpPr>
        <p:spPr>
          <a:xfrm>
            <a:off x="2980181" y="1656078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78" name="Freeform 26778"/>
          <p:cNvSpPr/>
          <p:nvPr/>
        </p:nvSpPr>
        <p:spPr>
          <a:xfrm>
            <a:off x="3092195" y="1656078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79" name="Freeform 26779"/>
          <p:cNvSpPr/>
          <p:nvPr/>
        </p:nvSpPr>
        <p:spPr>
          <a:xfrm>
            <a:off x="3211322" y="1656078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80" name="Freeform 26780"/>
          <p:cNvSpPr/>
          <p:nvPr/>
        </p:nvSpPr>
        <p:spPr>
          <a:xfrm>
            <a:off x="3266439" y="1656078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81" name="Freeform 26781"/>
          <p:cNvSpPr/>
          <p:nvPr/>
        </p:nvSpPr>
        <p:spPr>
          <a:xfrm>
            <a:off x="3383279" y="1652522"/>
            <a:ext cx="89662" cy="179832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4406900"/>
                </a:lnTo>
                <a:lnTo>
                  <a:pt x="2235200" y="4406900"/>
                </a:lnTo>
                <a:lnTo>
                  <a:pt x="2235200" y="5664200"/>
                </a:lnTo>
                <a:lnTo>
                  <a:pt x="3098800" y="56642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82" name="Freeform 26782"/>
          <p:cNvSpPr/>
          <p:nvPr/>
        </p:nvSpPr>
        <p:spPr>
          <a:xfrm>
            <a:off x="3491991" y="1709418"/>
            <a:ext cx="33782" cy="119380"/>
          </a:xfrm>
          <a:custGeom>
            <a:avLst/>
            <a:gdLst/>
            <a:ahLst/>
            <a:cxnLst/>
            <a:rect l="0" t="0" r="0" b="0"/>
            <a:pathLst>
              <a:path w="1689100" h="5969000">
                <a:moveTo>
                  <a:pt x="0" y="0"/>
                </a:moveTo>
                <a:lnTo>
                  <a:pt x="0" y="1879600"/>
                </a:lnTo>
                <a:lnTo>
                  <a:pt x="1689100" y="1879600"/>
                </a:lnTo>
                <a:lnTo>
                  <a:pt x="1689100" y="0"/>
                </a:lnTo>
                <a:close/>
                <a:moveTo>
                  <a:pt x="0" y="4089400"/>
                </a:moveTo>
                <a:lnTo>
                  <a:pt x="0" y="5969000"/>
                </a:lnTo>
                <a:lnTo>
                  <a:pt x="1689100" y="5969000"/>
                </a:lnTo>
                <a:lnTo>
                  <a:pt x="1689100" y="4089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83" name="Rectangle 26783"/>
          <p:cNvSpPr/>
          <p:nvPr/>
        </p:nvSpPr>
        <p:spPr>
          <a:xfrm>
            <a:off x="342900" y="1901066"/>
            <a:ext cx="835609" cy="220918"/>
          </a:xfrm>
          <a:prstGeom prst="rect">
            <a:avLst/>
          </a:prstGeom>
        </p:spPr>
      </p:sp>
      <p:sp>
        <p:nvSpPr>
          <p:cNvPr id="26784" name="Freeform 26784"/>
          <p:cNvSpPr/>
          <p:nvPr/>
        </p:nvSpPr>
        <p:spPr>
          <a:xfrm>
            <a:off x="342900" y="1970195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85" name="Freeform 26785"/>
          <p:cNvSpPr/>
          <p:nvPr/>
        </p:nvSpPr>
        <p:spPr>
          <a:xfrm>
            <a:off x="458876" y="200494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86" name="Freeform 26786"/>
          <p:cNvSpPr/>
          <p:nvPr/>
        </p:nvSpPr>
        <p:spPr>
          <a:xfrm>
            <a:off x="502615" y="200494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87" name="Freeform 26787"/>
          <p:cNvSpPr/>
          <p:nvPr/>
        </p:nvSpPr>
        <p:spPr>
          <a:xfrm>
            <a:off x="590245" y="200494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88" name="Freeform 26788"/>
          <p:cNvSpPr/>
          <p:nvPr/>
        </p:nvSpPr>
        <p:spPr>
          <a:xfrm>
            <a:off x="672084" y="20049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89" name="Freeform 26789"/>
          <p:cNvSpPr/>
          <p:nvPr/>
        </p:nvSpPr>
        <p:spPr>
          <a:xfrm>
            <a:off x="793851" y="1967451"/>
            <a:ext cx="69494" cy="113385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90" name="Freeform 26790"/>
          <p:cNvSpPr/>
          <p:nvPr/>
        </p:nvSpPr>
        <p:spPr>
          <a:xfrm>
            <a:off x="873099" y="198665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91" name="Freeform 26791"/>
          <p:cNvSpPr/>
          <p:nvPr/>
        </p:nvSpPr>
        <p:spPr>
          <a:xfrm>
            <a:off x="928877" y="20049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92" name="Freeform 26792"/>
          <p:cNvSpPr/>
          <p:nvPr/>
        </p:nvSpPr>
        <p:spPr>
          <a:xfrm>
            <a:off x="1007973" y="2004942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93" name="Freeform 26793"/>
          <p:cNvSpPr/>
          <p:nvPr/>
        </p:nvSpPr>
        <p:spPr>
          <a:xfrm>
            <a:off x="1101090" y="200494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94" name="Rectangle 26794"/>
          <p:cNvSpPr/>
          <p:nvPr/>
        </p:nvSpPr>
        <p:spPr>
          <a:xfrm>
            <a:off x="342900" y="2205866"/>
            <a:ext cx="1140409" cy="220918"/>
          </a:xfrm>
          <a:prstGeom prst="rect">
            <a:avLst/>
          </a:prstGeom>
        </p:spPr>
      </p:sp>
      <p:sp>
        <p:nvSpPr>
          <p:cNvPr id="26795" name="Freeform 26795"/>
          <p:cNvSpPr/>
          <p:nvPr/>
        </p:nvSpPr>
        <p:spPr>
          <a:xfrm>
            <a:off x="342900" y="2274995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96" name="Freeform 26796"/>
          <p:cNvSpPr/>
          <p:nvPr/>
        </p:nvSpPr>
        <p:spPr>
          <a:xfrm>
            <a:off x="458876" y="230974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97" name="Freeform 26797"/>
          <p:cNvSpPr/>
          <p:nvPr/>
        </p:nvSpPr>
        <p:spPr>
          <a:xfrm>
            <a:off x="509015" y="227682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98" name="Freeform 26798"/>
          <p:cNvSpPr/>
          <p:nvPr/>
        </p:nvSpPr>
        <p:spPr>
          <a:xfrm>
            <a:off x="541934" y="23097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99" name="Freeform 26799"/>
          <p:cNvSpPr/>
          <p:nvPr/>
        </p:nvSpPr>
        <p:spPr>
          <a:xfrm>
            <a:off x="623925" y="230974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00" name="Freeform 26800"/>
          <p:cNvSpPr/>
          <p:nvPr/>
        </p:nvSpPr>
        <p:spPr>
          <a:xfrm>
            <a:off x="708659" y="230974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01" name="Freeform 26801"/>
          <p:cNvSpPr/>
          <p:nvPr/>
        </p:nvSpPr>
        <p:spPr>
          <a:xfrm>
            <a:off x="790498" y="23097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02" name="Freeform 26802"/>
          <p:cNvSpPr/>
          <p:nvPr/>
        </p:nvSpPr>
        <p:spPr>
          <a:xfrm>
            <a:off x="904646" y="2274995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03" name="Freeform 26803"/>
          <p:cNvSpPr/>
          <p:nvPr/>
        </p:nvSpPr>
        <p:spPr>
          <a:xfrm>
            <a:off x="1022451" y="2267679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04" name="Freeform 26804"/>
          <p:cNvSpPr/>
          <p:nvPr/>
        </p:nvSpPr>
        <p:spPr>
          <a:xfrm>
            <a:off x="1059027" y="2267679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05" name="Freeform 26805"/>
          <p:cNvSpPr/>
          <p:nvPr/>
        </p:nvSpPr>
        <p:spPr>
          <a:xfrm>
            <a:off x="1093317" y="227682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06" name="Freeform 26806"/>
          <p:cNvSpPr/>
          <p:nvPr/>
        </p:nvSpPr>
        <p:spPr>
          <a:xfrm>
            <a:off x="1126236" y="23097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07" name="Freeform 26807"/>
          <p:cNvSpPr/>
          <p:nvPr/>
        </p:nvSpPr>
        <p:spPr>
          <a:xfrm>
            <a:off x="1208227" y="230974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08" name="Freeform 26808"/>
          <p:cNvSpPr/>
          <p:nvPr/>
        </p:nvSpPr>
        <p:spPr>
          <a:xfrm>
            <a:off x="1290065" y="2309437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09" name="Freeform 26809"/>
          <p:cNvSpPr/>
          <p:nvPr/>
        </p:nvSpPr>
        <p:spPr>
          <a:xfrm>
            <a:off x="1363522" y="230974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10" name="Rectangle 26810"/>
          <p:cNvSpPr/>
          <p:nvPr/>
        </p:nvSpPr>
        <p:spPr>
          <a:xfrm>
            <a:off x="342900" y="2396366"/>
            <a:ext cx="1106423" cy="220918"/>
          </a:xfrm>
          <a:prstGeom prst="rect">
            <a:avLst/>
          </a:prstGeom>
        </p:spPr>
      </p:sp>
      <p:sp>
        <p:nvSpPr>
          <p:cNvPr id="26811" name="Freeform 26811"/>
          <p:cNvSpPr/>
          <p:nvPr/>
        </p:nvSpPr>
        <p:spPr>
          <a:xfrm>
            <a:off x="357530" y="2465495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12" name="Freeform 26812"/>
          <p:cNvSpPr/>
          <p:nvPr/>
        </p:nvSpPr>
        <p:spPr>
          <a:xfrm>
            <a:off x="489508" y="250207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13" name="Freeform 26813"/>
          <p:cNvSpPr/>
          <p:nvPr/>
        </p:nvSpPr>
        <p:spPr>
          <a:xfrm>
            <a:off x="568299" y="2500242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14" name="Freeform 26814"/>
          <p:cNvSpPr/>
          <p:nvPr/>
        </p:nvSpPr>
        <p:spPr>
          <a:xfrm>
            <a:off x="639165" y="246732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15" name="Freeform 26815"/>
          <p:cNvSpPr/>
          <p:nvPr/>
        </p:nvSpPr>
        <p:spPr>
          <a:xfrm>
            <a:off x="672084" y="2499937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16" name="Freeform 26816"/>
          <p:cNvSpPr/>
          <p:nvPr/>
        </p:nvSpPr>
        <p:spPr>
          <a:xfrm>
            <a:off x="745540" y="25002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17" name="Freeform 26817"/>
          <p:cNvSpPr/>
          <p:nvPr/>
        </p:nvSpPr>
        <p:spPr>
          <a:xfrm>
            <a:off x="830580" y="2458179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18" name="Freeform 26818"/>
          <p:cNvSpPr/>
          <p:nvPr/>
        </p:nvSpPr>
        <p:spPr>
          <a:xfrm>
            <a:off x="910894" y="2465495"/>
            <a:ext cx="65074" cy="107899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19" name="Freeform 26819"/>
          <p:cNvSpPr/>
          <p:nvPr/>
        </p:nvSpPr>
        <p:spPr>
          <a:xfrm>
            <a:off x="988313" y="250024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20" name="Freeform 26820"/>
          <p:cNvSpPr/>
          <p:nvPr/>
        </p:nvSpPr>
        <p:spPr>
          <a:xfrm>
            <a:off x="1070762" y="2500242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21" name="Freeform 26821"/>
          <p:cNvSpPr/>
          <p:nvPr/>
        </p:nvSpPr>
        <p:spPr>
          <a:xfrm>
            <a:off x="1132789" y="248195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22" name="Freeform 26822"/>
          <p:cNvSpPr/>
          <p:nvPr/>
        </p:nvSpPr>
        <p:spPr>
          <a:xfrm>
            <a:off x="1192225" y="246732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23" name="Freeform 26823"/>
          <p:cNvSpPr/>
          <p:nvPr/>
        </p:nvSpPr>
        <p:spPr>
          <a:xfrm>
            <a:off x="1219961" y="2502071"/>
            <a:ext cx="69189" cy="71323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24" name="Freeform 26824"/>
          <p:cNvSpPr/>
          <p:nvPr/>
        </p:nvSpPr>
        <p:spPr>
          <a:xfrm>
            <a:off x="1298600" y="25002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25" name="Freeform 26825"/>
          <p:cNvSpPr/>
          <p:nvPr/>
        </p:nvSpPr>
        <p:spPr>
          <a:xfrm>
            <a:off x="1383639" y="2458179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26" name="Rectangle 26826"/>
          <p:cNvSpPr/>
          <p:nvPr/>
        </p:nvSpPr>
        <p:spPr>
          <a:xfrm>
            <a:off x="1483309" y="2205866"/>
            <a:ext cx="42367" cy="220918"/>
          </a:xfrm>
          <a:prstGeom prst="rect">
            <a:avLst/>
          </a:prstGeom>
        </p:spPr>
      </p:sp>
      <p:sp>
        <p:nvSpPr>
          <p:cNvPr id="26827" name="Rectangle 26827"/>
          <p:cNvSpPr/>
          <p:nvPr/>
        </p:nvSpPr>
        <p:spPr>
          <a:xfrm>
            <a:off x="342900" y="2701166"/>
            <a:ext cx="2052203" cy="525718"/>
          </a:xfrm>
          <a:prstGeom prst="rect">
            <a:avLst/>
          </a:prstGeom>
        </p:spPr>
      </p:sp>
      <p:sp>
        <p:nvSpPr>
          <p:cNvPr id="26828" name="Freeform 26828"/>
          <p:cNvSpPr/>
          <p:nvPr/>
        </p:nvSpPr>
        <p:spPr>
          <a:xfrm>
            <a:off x="357530" y="2770295"/>
            <a:ext cx="72237" cy="107899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29" name="Freeform 26829"/>
          <p:cNvSpPr/>
          <p:nvPr/>
        </p:nvSpPr>
        <p:spPr>
          <a:xfrm>
            <a:off x="450342" y="280504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30" name="Freeform 26830"/>
          <p:cNvSpPr/>
          <p:nvPr/>
        </p:nvSpPr>
        <p:spPr>
          <a:xfrm>
            <a:off x="494080" y="280504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31" name="Freeform 26831"/>
          <p:cNvSpPr/>
          <p:nvPr/>
        </p:nvSpPr>
        <p:spPr>
          <a:xfrm>
            <a:off x="584454" y="28050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32" name="Freeform 26832"/>
          <p:cNvSpPr/>
          <p:nvPr/>
        </p:nvSpPr>
        <p:spPr>
          <a:xfrm>
            <a:off x="662330" y="2762979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33" name="Freeform 26833"/>
          <p:cNvSpPr/>
          <p:nvPr/>
        </p:nvSpPr>
        <p:spPr>
          <a:xfrm>
            <a:off x="751484" y="2806871"/>
            <a:ext cx="105765" cy="71323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34" name="Freeform 26834"/>
          <p:cNvSpPr/>
          <p:nvPr/>
        </p:nvSpPr>
        <p:spPr>
          <a:xfrm>
            <a:off x="866698" y="28050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35" name="Freeform 26835"/>
          <p:cNvSpPr/>
          <p:nvPr/>
        </p:nvSpPr>
        <p:spPr>
          <a:xfrm>
            <a:off x="940917" y="2806871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36" name="Freeform 26836"/>
          <p:cNvSpPr/>
          <p:nvPr/>
        </p:nvSpPr>
        <p:spPr>
          <a:xfrm>
            <a:off x="1067409" y="2770295"/>
            <a:ext cx="92506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37" name="Freeform 26837"/>
          <p:cNvSpPr/>
          <p:nvPr/>
        </p:nvSpPr>
        <p:spPr>
          <a:xfrm>
            <a:off x="1178661" y="280504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38" name="Freeform 26838"/>
          <p:cNvSpPr/>
          <p:nvPr/>
        </p:nvSpPr>
        <p:spPr>
          <a:xfrm>
            <a:off x="1222385" y="280504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39" name="Freeform 26839"/>
          <p:cNvSpPr/>
          <p:nvPr/>
        </p:nvSpPr>
        <p:spPr>
          <a:xfrm>
            <a:off x="1307119" y="28050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40" name="Freeform 26840"/>
          <p:cNvSpPr/>
          <p:nvPr/>
        </p:nvSpPr>
        <p:spPr>
          <a:xfrm>
            <a:off x="1389110" y="2805042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41" name="Freeform 26841"/>
          <p:cNvSpPr/>
          <p:nvPr/>
        </p:nvSpPr>
        <p:spPr>
          <a:xfrm>
            <a:off x="1513773" y="2805042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42" name="Freeform 26842"/>
          <p:cNvSpPr/>
          <p:nvPr/>
        </p:nvSpPr>
        <p:spPr>
          <a:xfrm>
            <a:off x="1630664" y="2770295"/>
            <a:ext cx="65074" cy="107899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43" name="Freeform 26843"/>
          <p:cNvSpPr/>
          <p:nvPr/>
        </p:nvSpPr>
        <p:spPr>
          <a:xfrm>
            <a:off x="1708083" y="280504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44" name="Freeform 26844"/>
          <p:cNvSpPr/>
          <p:nvPr/>
        </p:nvSpPr>
        <p:spPr>
          <a:xfrm>
            <a:off x="1802114" y="280687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45" name="Freeform 26845"/>
          <p:cNvSpPr/>
          <p:nvPr/>
        </p:nvSpPr>
        <p:spPr>
          <a:xfrm>
            <a:off x="1886087" y="280504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46" name="Freeform 26846"/>
          <p:cNvSpPr/>
          <p:nvPr/>
        </p:nvSpPr>
        <p:spPr>
          <a:xfrm>
            <a:off x="1966706" y="2762979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47" name="Freeform 26847"/>
          <p:cNvSpPr/>
          <p:nvPr/>
        </p:nvSpPr>
        <p:spPr>
          <a:xfrm>
            <a:off x="2061042" y="28050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48" name="Freeform 26848"/>
          <p:cNvSpPr/>
          <p:nvPr/>
        </p:nvSpPr>
        <p:spPr>
          <a:xfrm>
            <a:off x="2134956" y="278675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49" name="Freeform 26849"/>
          <p:cNvSpPr/>
          <p:nvPr/>
        </p:nvSpPr>
        <p:spPr>
          <a:xfrm>
            <a:off x="2194392" y="277212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50" name="Freeform 26850"/>
          <p:cNvSpPr/>
          <p:nvPr/>
        </p:nvSpPr>
        <p:spPr>
          <a:xfrm>
            <a:off x="2227310" y="280504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51" name="Freeform 26851"/>
          <p:cNvSpPr/>
          <p:nvPr/>
        </p:nvSpPr>
        <p:spPr>
          <a:xfrm>
            <a:off x="2320579" y="280504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52" name="Freeform 26852"/>
          <p:cNvSpPr/>
          <p:nvPr/>
        </p:nvSpPr>
        <p:spPr>
          <a:xfrm>
            <a:off x="357530" y="3075095"/>
            <a:ext cx="72237" cy="107899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53" name="Freeform 26853"/>
          <p:cNvSpPr/>
          <p:nvPr/>
        </p:nvSpPr>
        <p:spPr>
          <a:xfrm>
            <a:off x="450342" y="310984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54" name="Freeform 26854"/>
          <p:cNvSpPr/>
          <p:nvPr/>
        </p:nvSpPr>
        <p:spPr>
          <a:xfrm>
            <a:off x="494080" y="310984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55" name="Freeform 26855"/>
          <p:cNvSpPr/>
          <p:nvPr/>
        </p:nvSpPr>
        <p:spPr>
          <a:xfrm>
            <a:off x="584454" y="31098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56" name="Freeform 26856"/>
          <p:cNvSpPr/>
          <p:nvPr/>
        </p:nvSpPr>
        <p:spPr>
          <a:xfrm>
            <a:off x="662330" y="3067779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57" name="Freeform 26857"/>
          <p:cNvSpPr/>
          <p:nvPr/>
        </p:nvSpPr>
        <p:spPr>
          <a:xfrm>
            <a:off x="751484" y="3111671"/>
            <a:ext cx="105765" cy="71323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58" name="Freeform 26858"/>
          <p:cNvSpPr/>
          <p:nvPr/>
        </p:nvSpPr>
        <p:spPr>
          <a:xfrm>
            <a:off x="866698" y="31098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59" name="Freeform 26859"/>
          <p:cNvSpPr/>
          <p:nvPr/>
        </p:nvSpPr>
        <p:spPr>
          <a:xfrm>
            <a:off x="940917" y="3111671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60" name="Freeform 26860"/>
          <p:cNvSpPr/>
          <p:nvPr/>
        </p:nvSpPr>
        <p:spPr>
          <a:xfrm>
            <a:off x="1054303" y="3075095"/>
            <a:ext cx="143865" cy="107899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61" name="Freeform 26861"/>
          <p:cNvSpPr/>
          <p:nvPr/>
        </p:nvSpPr>
        <p:spPr>
          <a:xfrm>
            <a:off x="1202725" y="310984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62" name="Freeform 26862"/>
          <p:cNvSpPr/>
          <p:nvPr/>
        </p:nvSpPr>
        <p:spPr>
          <a:xfrm>
            <a:off x="1297213" y="310984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63" name="Freeform 26863"/>
          <p:cNvSpPr/>
          <p:nvPr/>
        </p:nvSpPr>
        <p:spPr>
          <a:xfrm>
            <a:off x="1349639" y="3067779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64" name="Freeform 26864"/>
          <p:cNvSpPr/>
          <p:nvPr/>
        </p:nvSpPr>
        <p:spPr>
          <a:xfrm>
            <a:off x="1379052" y="3067779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65" name="Rectangle 26865"/>
          <p:cNvSpPr/>
          <p:nvPr/>
        </p:nvSpPr>
        <p:spPr>
          <a:xfrm>
            <a:off x="342900" y="3310766"/>
            <a:ext cx="993648" cy="220918"/>
          </a:xfrm>
          <a:prstGeom prst="rect">
            <a:avLst/>
          </a:prstGeom>
        </p:spPr>
      </p:sp>
      <p:sp>
        <p:nvSpPr>
          <p:cNvPr id="26866" name="Freeform 26866"/>
          <p:cNvSpPr/>
          <p:nvPr/>
        </p:nvSpPr>
        <p:spPr>
          <a:xfrm>
            <a:off x="350215" y="3377151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67" name="Freeform 26867"/>
          <p:cNvSpPr/>
          <p:nvPr/>
        </p:nvSpPr>
        <p:spPr>
          <a:xfrm>
            <a:off x="464819" y="3379895"/>
            <a:ext cx="72237" cy="107899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68" name="Freeform 26868"/>
          <p:cNvSpPr/>
          <p:nvPr/>
        </p:nvSpPr>
        <p:spPr>
          <a:xfrm>
            <a:off x="553821" y="3377151"/>
            <a:ext cx="69494" cy="113385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69" name="Freeform 26869"/>
          <p:cNvSpPr/>
          <p:nvPr/>
        </p:nvSpPr>
        <p:spPr>
          <a:xfrm>
            <a:off x="675436" y="3379895"/>
            <a:ext cx="83210" cy="107899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70" name="Freeform 26870"/>
          <p:cNvSpPr/>
          <p:nvPr/>
        </p:nvSpPr>
        <p:spPr>
          <a:xfrm>
            <a:off x="751179" y="341464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71" name="Freeform 26871"/>
          <p:cNvSpPr/>
          <p:nvPr/>
        </p:nvSpPr>
        <p:spPr>
          <a:xfrm>
            <a:off x="841857" y="3372579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72" name="Freeform 26872"/>
          <p:cNvSpPr/>
          <p:nvPr/>
        </p:nvSpPr>
        <p:spPr>
          <a:xfrm>
            <a:off x="872490" y="341464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73" name="Freeform 26873"/>
          <p:cNvSpPr/>
          <p:nvPr/>
        </p:nvSpPr>
        <p:spPr>
          <a:xfrm>
            <a:off x="952042" y="3416471"/>
            <a:ext cx="69189" cy="71323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74" name="Freeform 26874"/>
          <p:cNvSpPr/>
          <p:nvPr/>
        </p:nvSpPr>
        <p:spPr>
          <a:xfrm>
            <a:off x="1034338" y="338172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75" name="Freeform 26875"/>
          <p:cNvSpPr/>
          <p:nvPr/>
        </p:nvSpPr>
        <p:spPr>
          <a:xfrm>
            <a:off x="1064971" y="3414642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76" name="Freeform 26876"/>
          <p:cNvSpPr/>
          <p:nvPr/>
        </p:nvSpPr>
        <p:spPr>
          <a:xfrm>
            <a:off x="1135837" y="338172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77" name="Freeform 26877"/>
          <p:cNvSpPr/>
          <p:nvPr/>
        </p:nvSpPr>
        <p:spPr>
          <a:xfrm>
            <a:off x="1168755" y="341464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78" name="Freeform 26878"/>
          <p:cNvSpPr/>
          <p:nvPr/>
        </p:nvSpPr>
        <p:spPr>
          <a:xfrm>
            <a:off x="1262024" y="341464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79" name="Rectangle 26879"/>
          <p:cNvSpPr/>
          <p:nvPr/>
        </p:nvSpPr>
        <p:spPr>
          <a:xfrm>
            <a:off x="342900" y="3615566"/>
            <a:ext cx="1501124" cy="411418"/>
          </a:xfrm>
          <a:prstGeom prst="rect">
            <a:avLst/>
          </a:prstGeom>
        </p:spPr>
      </p:sp>
      <p:sp>
        <p:nvSpPr>
          <p:cNvPr id="26880" name="Freeform 26880"/>
          <p:cNvSpPr/>
          <p:nvPr/>
        </p:nvSpPr>
        <p:spPr>
          <a:xfrm>
            <a:off x="350215" y="3681951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81" name="Freeform 26881"/>
          <p:cNvSpPr/>
          <p:nvPr/>
        </p:nvSpPr>
        <p:spPr>
          <a:xfrm>
            <a:off x="457504" y="371944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82" name="Freeform 26882"/>
          <p:cNvSpPr/>
          <p:nvPr/>
        </p:nvSpPr>
        <p:spPr>
          <a:xfrm>
            <a:off x="550773" y="371944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83" name="Freeform 26883"/>
          <p:cNvSpPr/>
          <p:nvPr/>
        </p:nvSpPr>
        <p:spPr>
          <a:xfrm>
            <a:off x="630326" y="3719442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84" name="Freeform 26884"/>
          <p:cNvSpPr/>
          <p:nvPr/>
        </p:nvSpPr>
        <p:spPr>
          <a:xfrm>
            <a:off x="692353" y="370115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85" name="Freeform 26885"/>
          <p:cNvSpPr/>
          <p:nvPr/>
        </p:nvSpPr>
        <p:spPr>
          <a:xfrm>
            <a:off x="748131" y="371944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86" name="Freeform 26886"/>
          <p:cNvSpPr/>
          <p:nvPr/>
        </p:nvSpPr>
        <p:spPr>
          <a:xfrm>
            <a:off x="838809" y="3677379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87" name="Freeform 26887"/>
          <p:cNvSpPr/>
          <p:nvPr/>
        </p:nvSpPr>
        <p:spPr>
          <a:xfrm>
            <a:off x="875385" y="3677379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88" name="Freeform 26888"/>
          <p:cNvSpPr/>
          <p:nvPr/>
        </p:nvSpPr>
        <p:spPr>
          <a:xfrm>
            <a:off x="906017" y="37194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89" name="Freeform 26889"/>
          <p:cNvSpPr/>
          <p:nvPr/>
        </p:nvSpPr>
        <p:spPr>
          <a:xfrm>
            <a:off x="979931" y="370115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90" name="Freeform 26890"/>
          <p:cNvSpPr/>
          <p:nvPr/>
        </p:nvSpPr>
        <p:spPr>
          <a:xfrm>
            <a:off x="1039367" y="368652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91" name="Freeform 26891"/>
          <p:cNvSpPr/>
          <p:nvPr/>
        </p:nvSpPr>
        <p:spPr>
          <a:xfrm>
            <a:off x="1072286" y="371944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92" name="Freeform 26892"/>
          <p:cNvSpPr/>
          <p:nvPr/>
        </p:nvSpPr>
        <p:spPr>
          <a:xfrm>
            <a:off x="1165555" y="371944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93" name="Freeform 26893"/>
          <p:cNvSpPr/>
          <p:nvPr/>
        </p:nvSpPr>
        <p:spPr>
          <a:xfrm>
            <a:off x="1284579" y="3684695"/>
            <a:ext cx="83210" cy="107899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94" name="Freeform 26894"/>
          <p:cNvSpPr/>
          <p:nvPr/>
        </p:nvSpPr>
        <p:spPr>
          <a:xfrm>
            <a:off x="1380896" y="3677379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95" name="Freeform 26895"/>
          <p:cNvSpPr/>
          <p:nvPr/>
        </p:nvSpPr>
        <p:spPr>
          <a:xfrm>
            <a:off x="1461973" y="371944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96" name="Freeform 26896"/>
          <p:cNvSpPr/>
          <p:nvPr/>
        </p:nvSpPr>
        <p:spPr>
          <a:xfrm>
            <a:off x="1546707" y="37194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97" name="Freeform 26897"/>
          <p:cNvSpPr/>
          <p:nvPr/>
        </p:nvSpPr>
        <p:spPr>
          <a:xfrm>
            <a:off x="1620621" y="370115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98" name="Freeform 26898"/>
          <p:cNvSpPr/>
          <p:nvPr/>
        </p:nvSpPr>
        <p:spPr>
          <a:xfrm>
            <a:off x="1680514" y="371944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99" name="Freeform 26899"/>
          <p:cNvSpPr/>
          <p:nvPr/>
        </p:nvSpPr>
        <p:spPr>
          <a:xfrm>
            <a:off x="1724238" y="371944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00" name="Freeform 26900"/>
          <p:cNvSpPr/>
          <p:nvPr/>
        </p:nvSpPr>
        <p:spPr>
          <a:xfrm>
            <a:off x="350215" y="3872451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01" name="Freeform 26901"/>
          <p:cNvSpPr/>
          <p:nvPr/>
        </p:nvSpPr>
        <p:spPr>
          <a:xfrm>
            <a:off x="457504" y="390994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02" name="Freeform 26902"/>
          <p:cNvSpPr/>
          <p:nvPr/>
        </p:nvSpPr>
        <p:spPr>
          <a:xfrm>
            <a:off x="550773" y="3909942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03" name="Freeform 26903"/>
          <p:cNvSpPr/>
          <p:nvPr/>
        </p:nvSpPr>
        <p:spPr>
          <a:xfrm>
            <a:off x="681380" y="3909942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04" name="Freeform 26904"/>
          <p:cNvSpPr/>
          <p:nvPr/>
        </p:nvSpPr>
        <p:spPr>
          <a:xfrm>
            <a:off x="770839" y="39099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05" name="Freeform 26905"/>
          <p:cNvSpPr/>
          <p:nvPr/>
        </p:nvSpPr>
        <p:spPr>
          <a:xfrm>
            <a:off x="852830" y="390994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06" name="Freeform 26906"/>
          <p:cNvSpPr/>
          <p:nvPr/>
        </p:nvSpPr>
        <p:spPr>
          <a:xfrm>
            <a:off x="929792" y="3911771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07" name="Rectangle 26907"/>
          <p:cNvSpPr/>
          <p:nvPr/>
        </p:nvSpPr>
        <p:spPr>
          <a:xfrm>
            <a:off x="342900" y="4110866"/>
            <a:ext cx="1699564" cy="1021018"/>
          </a:xfrm>
          <a:prstGeom prst="rect">
            <a:avLst/>
          </a:prstGeom>
        </p:spPr>
      </p:sp>
      <p:sp>
        <p:nvSpPr>
          <p:cNvPr id="26908" name="Freeform 26908"/>
          <p:cNvSpPr/>
          <p:nvPr/>
        </p:nvSpPr>
        <p:spPr>
          <a:xfrm>
            <a:off x="350215" y="4177251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09" name="Freeform 26909"/>
          <p:cNvSpPr/>
          <p:nvPr/>
        </p:nvSpPr>
        <p:spPr>
          <a:xfrm>
            <a:off x="461619" y="421474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10" name="Freeform 26910"/>
          <p:cNvSpPr/>
          <p:nvPr/>
        </p:nvSpPr>
        <p:spPr>
          <a:xfrm>
            <a:off x="505358" y="421474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11" name="Freeform 26911"/>
          <p:cNvSpPr/>
          <p:nvPr/>
        </p:nvSpPr>
        <p:spPr>
          <a:xfrm>
            <a:off x="590092" y="42147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12" name="Freeform 26912"/>
          <p:cNvSpPr/>
          <p:nvPr/>
        </p:nvSpPr>
        <p:spPr>
          <a:xfrm>
            <a:off x="664006" y="419645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13" name="Freeform 26913"/>
          <p:cNvSpPr/>
          <p:nvPr/>
        </p:nvSpPr>
        <p:spPr>
          <a:xfrm>
            <a:off x="723442" y="418182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14" name="Freeform 26914"/>
          <p:cNvSpPr/>
          <p:nvPr/>
        </p:nvSpPr>
        <p:spPr>
          <a:xfrm>
            <a:off x="751179" y="4216571"/>
            <a:ext cx="69189" cy="71323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15" name="Freeform 26915"/>
          <p:cNvSpPr/>
          <p:nvPr/>
        </p:nvSpPr>
        <p:spPr>
          <a:xfrm>
            <a:off x="829817" y="421474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16" name="Freeform 26916"/>
          <p:cNvSpPr/>
          <p:nvPr/>
        </p:nvSpPr>
        <p:spPr>
          <a:xfrm>
            <a:off x="956919" y="4177251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17" name="Freeform 26917"/>
          <p:cNvSpPr/>
          <p:nvPr/>
        </p:nvSpPr>
        <p:spPr>
          <a:xfrm>
            <a:off x="1064209" y="42147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18" name="Freeform 26918"/>
          <p:cNvSpPr/>
          <p:nvPr/>
        </p:nvSpPr>
        <p:spPr>
          <a:xfrm>
            <a:off x="1146962" y="421657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19" name="Freeform 26919"/>
          <p:cNvSpPr/>
          <p:nvPr/>
        </p:nvSpPr>
        <p:spPr>
          <a:xfrm>
            <a:off x="1233982" y="4172679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20" name="Freeform 26920"/>
          <p:cNvSpPr/>
          <p:nvPr/>
        </p:nvSpPr>
        <p:spPr>
          <a:xfrm>
            <a:off x="1263396" y="4172679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21" name="Freeform 26921"/>
          <p:cNvSpPr/>
          <p:nvPr/>
        </p:nvSpPr>
        <p:spPr>
          <a:xfrm>
            <a:off x="1361846" y="421474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22" name="Freeform 26922"/>
          <p:cNvSpPr/>
          <p:nvPr/>
        </p:nvSpPr>
        <p:spPr>
          <a:xfrm>
            <a:off x="1405569" y="421474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23" name="Freeform 26923"/>
          <p:cNvSpPr/>
          <p:nvPr/>
        </p:nvSpPr>
        <p:spPr>
          <a:xfrm>
            <a:off x="1498838" y="421474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24" name="Freeform 26924"/>
          <p:cNvSpPr/>
          <p:nvPr/>
        </p:nvSpPr>
        <p:spPr>
          <a:xfrm>
            <a:off x="350215" y="4482051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25" name="Freeform 26925"/>
          <p:cNvSpPr/>
          <p:nvPr/>
        </p:nvSpPr>
        <p:spPr>
          <a:xfrm>
            <a:off x="457504" y="45195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26" name="Freeform 26926"/>
          <p:cNvSpPr/>
          <p:nvPr/>
        </p:nvSpPr>
        <p:spPr>
          <a:xfrm>
            <a:off x="540258" y="4519542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27" name="Freeform 26927"/>
          <p:cNvSpPr/>
          <p:nvPr/>
        </p:nvSpPr>
        <p:spPr>
          <a:xfrm>
            <a:off x="633374" y="448662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28" name="Freeform 26928"/>
          <p:cNvSpPr/>
          <p:nvPr/>
        </p:nvSpPr>
        <p:spPr>
          <a:xfrm>
            <a:off x="661111" y="450125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29" name="Freeform 26929"/>
          <p:cNvSpPr/>
          <p:nvPr/>
        </p:nvSpPr>
        <p:spPr>
          <a:xfrm>
            <a:off x="716889" y="45195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30" name="Freeform 26930"/>
          <p:cNvSpPr/>
          <p:nvPr/>
        </p:nvSpPr>
        <p:spPr>
          <a:xfrm>
            <a:off x="801928" y="4477479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31" name="Freeform 26931"/>
          <p:cNvSpPr/>
          <p:nvPr/>
        </p:nvSpPr>
        <p:spPr>
          <a:xfrm>
            <a:off x="882243" y="4484795"/>
            <a:ext cx="65074" cy="107899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32" name="Freeform 26932"/>
          <p:cNvSpPr/>
          <p:nvPr/>
        </p:nvSpPr>
        <p:spPr>
          <a:xfrm>
            <a:off x="963777" y="451954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33" name="Freeform 26933"/>
          <p:cNvSpPr/>
          <p:nvPr/>
        </p:nvSpPr>
        <p:spPr>
          <a:xfrm>
            <a:off x="1013917" y="448662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34" name="Freeform 26934"/>
          <p:cNvSpPr/>
          <p:nvPr/>
        </p:nvSpPr>
        <p:spPr>
          <a:xfrm>
            <a:off x="1049731" y="451954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35" name="Freeform 26935"/>
          <p:cNvSpPr/>
          <p:nvPr/>
        </p:nvSpPr>
        <p:spPr>
          <a:xfrm>
            <a:off x="1131570" y="4519542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36" name="Freeform 26936"/>
          <p:cNvSpPr/>
          <p:nvPr/>
        </p:nvSpPr>
        <p:spPr>
          <a:xfrm>
            <a:off x="1224686" y="451954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37" name="Freeform 26937"/>
          <p:cNvSpPr/>
          <p:nvPr/>
        </p:nvSpPr>
        <p:spPr>
          <a:xfrm>
            <a:off x="1359103" y="4484795"/>
            <a:ext cx="65074" cy="107899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38" name="Freeform 26938"/>
          <p:cNvSpPr/>
          <p:nvPr/>
        </p:nvSpPr>
        <p:spPr>
          <a:xfrm>
            <a:off x="1436522" y="451954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39" name="Freeform 26939"/>
          <p:cNvSpPr/>
          <p:nvPr/>
        </p:nvSpPr>
        <p:spPr>
          <a:xfrm>
            <a:off x="1518970" y="4519542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40" name="Freeform 26940"/>
          <p:cNvSpPr/>
          <p:nvPr/>
        </p:nvSpPr>
        <p:spPr>
          <a:xfrm>
            <a:off x="1580997" y="450125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41" name="Freeform 26941"/>
          <p:cNvSpPr/>
          <p:nvPr/>
        </p:nvSpPr>
        <p:spPr>
          <a:xfrm>
            <a:off x="1640433" y="448662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42" name="Freeform 26942"/>
          <p:cNvSpPr/>
          <p:nvPr/>
        </p:nvSpPr>
        <p:spPr>
          <a:xfrm>
            <a:off x="1668170" y="4521371"/>
            <a:ext cx="69189" cy="71323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43" name="Freeform 26943"/>
          <p:cNvSpPr/>
          <p:nvPr/>
        </p:nvSpPr>
        <p:spPr>
          <a:xfrm>
            <a:off x="1746808" y="45195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44" name="Freeform 26944"/>
          <p:cNvSpPr/>
          <p:nvPr/>
        </p:nvSpPr>
        <p:spPr>
          <a:xfrm>
            <a:off x="1831847" y="4477479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45" name="Freeform 26945"/>
          <p:cNvSpPr/>
          <p:nvPr/>
        </p:nvSpPr>
        <p:spPr>
          <a:xfrm>
            <a:off x="356006" y="4789595"/>
            <a:ext cx="92506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46" name="Freeform 26946"/>
          <p:cNvSpPr/>
          <p:nvPr/>
        </p:nvSpPr>
        <p:spPr>
          <a:xfrm>
            <a:off x="463143" y="482434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47" name="Freeform 26947"/>
          <p:cNvSpPr/>
          <p:nvPr/>
        </p:nvSpPr>
        <p:spPr>
          <a:xfrm>
            <a:off x="553821" y="4782279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48" name="Freeform 26948"/>
          <p:cNvSpPr/>
          <p:nvPr/>
        </p:nvSpPr>
        <p:spPr>
          <a:xfrm>
            <a:off x="584454" y="48243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49" name="Freeform 26949"/>
          <p:cNvSpPr/>
          <p:nvPr/>
        </p:nvSpPr>
        <p:spPr>
          <a:xfrm>
            <a:off x="658368" y="4826171"/>
            <a:ext cx="105765" cy="71323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50" name="Freeform 26950"/>
          <p:cNvSpPr/>
          <p:nvPr/>
        </p:nvSpPr>
        <p:spPr>
          <a:xfrm>
            <a:off x="773582" y="48243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51" name="Freeform 26951"/>
          <p:cNvSpPr/>
          <p:nvPr/>
        </p:nvSpPr>
        <p:spPr>
          <a:xfrm>
            <a:off x="856792" y="482434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52" name="Freeform 26952"/>
          <p:cNvSpPr/>
          <p:nvPr/>
        </p:nvSpPr>
        <p:spPr>
          <a:xfrm>
            <a:off x="900531" y="482434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53" name="Freeform 26953"/>
          <p:cNvSpPr/>
          <p:nvPr/>
        </p:nvSpPr>
        <p:spPr>
          <a:xfrm>
            <a:off x="1027633" y="4786851"/>
            <a:ext cx="112471" cy="113385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54" name="Freeform 26954"/>
          <p:cNvSpPr/>
          <p:nvPr/>
        </p:nvSpPr>
        <p:spPr>
          <a:xfrm>
            <a:off x="1158849" y="482434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55" name="Freeform 26955"/>
          <p:cNvSpPr/>
          <p:nvPr/>
        </p:nvSpPr>
        <p:spPr>
          <a:xfrm>
            <a:off x="1202588" y="4824037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56" name="Freeform 26956"/>
          <p:cNvSpPr/>
          <p:nvPr/>
        </p:nvSpPr>
        <p:spPr>
          <a:xfrm>
            <a:off x="1279702" y="4782279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57" name="Freeform 26957"/>
          <p:cNvSpPr/>
          <p:nvPr/>
        </p:nvSpPr>
        <p:spPr>
          <a:xfrm>
            <a:off x="1360779" y="482434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58" name="Freeform 26958"/>
          <p:cNvSpPr/>
          <p:nvPr/>
        </p:nvSpPr>
        <p:spPr>
          <a:xfrm>
            <a:off x="1443227" y="4824342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59" name="Freeform 26959"/>
          <p:cNvSpPr/>
          <p:nvPr/>
        </p:nvSpPr>
        <p:spPr>
          <a:xfrm>
            <a:off x="1505254" y="480605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60" name="Freeform 26960"/>
          <p:cNvSpPr/>
          <p:nvPr/>
        </p:nvSpPr>
        <p:spPr>
          <a:xfrm>
            <a:off x="1565148" y="482434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61" name="Freeform 26961"/>
          <p:cNvSpPr/>
          <p:nvPr/>
        </p:nvSpPr>
        <p:spPr>
          <a:xfrm>
            <a:off x="1611630" y="48243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62" name="Freeform 26962"/>
          <p:cNvSpPr/>
          <p:nvPr/>
        </p:nvSpPr>
        <p:spPr>
          <a:xfrm>
            <a:off x="1696669" y="4782279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63" name="Freeform 26963"/>
          <p:cNvSpPr/>
          <p:nvPr/>
        </p:nvSpPr>
        <p:spPr>
          <a:xfrm>
            <a:off x="350215" y="4977351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64" name="Freeform 26964"/>
          <p:cNvSpPr/>
          <p:nvPr/>
        </p:nvSpPr>
        <p:spPr>
          <a:xfrm>
            <a:off x="461162" y="4972779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65" name="Freeform 26965"/>
          <p:cNvSpPr/>
          <p:nvPr/>
        </p:nvSpPr>
        <p:spPr>
          <a:xfrm>
            <a:off x="542239" y="50148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66" name="Freeform 26966"/>
          <p:cNvSpPr/>
          <p:nvPr/>
        </p:nvSpPr>
        <p:spPr>
          <a:xfrm>
            <a:off x="624230" y="5014842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67" name="Freeform 26967"/>
          <p:cNvSpPr/>
          <p:nvPr/>
        </p:nvSpPr>
        <p:spPr>
          <a:xfrm>
            <a:off x="754837" y="4972779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68" name="Freeform 26968"/>
          <p:cNvSpPr/>
          <p:nvPr/>
        </p:nvSpPr>
        <p:spPr>
          <a:xfrm>
            <a:off x="844295" y="501484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69" name="Freeform 26969"/>
          <p:cNvSpPr/>
          <p:nvPr/>
        </p:nvSpPr>
        <p:spPr>
          <a:xfrm>
            <a:off x="933145" y="501484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70" name="Freeform 26970"/>
          <p:cNvSpPr/>
          <p:nvPr/>
        </p:nvSpPr>
        <p:spPr>
          <a:xfrm>
            <a:off x="1029309" y="4980095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71" name="Freeform 26971"/>
          <p:cNvSpPr/>
          <p:nvPr/>
        </p:nvSpPr>
        <p:spPr>
          <a:xfrm>
            <a:off x="1161287" y="501667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72" name="Freeform 26972"/>
          <p:cNvSpPr/>
          <p:nvPr/>
        </p:nvSpPr>
        <p:spPr>
          <a:xfrm>
            <a:off x="1240078" y="5014842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73" name="Freeform 26973"/>
          <p:cNvSpPr/>
          <p:nvPr/>
        </p:nvSpPr>
        <p:spPr>
          <a:xfrm>
            <a:off x="1310944" y="498192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74" name="Freeform 26974"/>
          <p:cNvSpPr/>
          <p:nvPr/>
        </p:nvSpPr>
        <p:spPr>
          <a:xfrm>
            <a:off x="1343863" y="5014537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75" name="Freeform 26975"/>
          <p:cNvSpPr/>
          <p:nvPr/>
        </p:nvSpPr>
        <p:spPr>
          <a:xfrm>
            <a:off x="1467002" y="4980095"/>
            <a:ext cx="10972" cy="107899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76" name="Freeform 26976"/>
          <p:cNvSpPr/>
          <p:nvPr/>
        </p:nvSpPr>
        <p:spPr>
          <a:xfrm>
            <a:off x="1502816" y="501484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77" name="Freeform 26977"/>
          <p:cNvSpPr/>
          <p:nvPr/>
        </p:nvSpPr>
        <p:spPr>
          <a:xfrm>
            <a:off x="1582369" y="5014842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78" name="Freeform 26978"/>
          <p:cNvSpPr/>
          <p:nvPr/>
        </p:nvSpPr>
        <p:spPr>
          <a:xfrm>
            <a:off x="1644395" y="499655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79" name="Freeform 26979"/>
          <p:cNvSpPr/>
          <p:nvPr/>
        </p:nvSpPr>
        <p:spPr>
          <a:xfrm>
            <a:off x="1703831" y="498192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80" name="Freeform 26980"/>
          <p:cNvSpPr/>
          <p:nvPr/>
        </p:nvSpPr>
        <p:spPr>
          <a:xfrm>
            <a:off x="1731568" y="499655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81" name="Freeform 26981"/>
          <p:cNvSpPr/>
          <p:nvPr/>
        </p:nvSpPr>
        <p:spPr>
          <a:xfrm>
            <a:off x="1791004" y="501667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82" name="Freeform 26982"/>
          <p:cNvSpPr/>
          <p:nvPr/>
        </p:nvSpPr>
        <p:spPr>
          <a:xfrm>
            <a:off x="1866900" y="499655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83" name="Freeform 26983"/>
          <p:cNvSpPr/>
          <p:nvPr/>
        </p:nvSpPr>
        <p:spPr>
          <a:xfrm>
            <a:off x="1922678" y="501484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84" name="Rectangle 26984"/>
          <p:cNvSpPr/>
          <p:nvPr/>
        </p:nvSpPr>
        <p:spPr>
          <a:xfrm>
            <a:off x="2628900" y="1901066"/>
            <a:ext cx="1462278" cy="411418"/>
          </a:xfrm>
          <a:prstGeom prst="rect">
            <a:avLst/>
          </a:prstGeom>
        </p:spPr>
      </p:sp>
      <p:sp>
        <p:nvSpPr>
          <p:cNvPr id="26985" name="Freeform 26985"/>
          <p:cNvSpPr/>
          <p:nvPr/>
        </p:nvSpPr>
        <p:spPr>
          <a:xfrm>
            <a:off x="2642006" y="1970195"/>
            <a:ext cx="92506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86" name="Freeform 26986"/>
          <p:cNvSpPr/>
          <p:nvPr/>
        </p:nvSpPr>
        <p:spPr>
          <a:xfrm>
            <a:off x="2749143" y="200494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87" name="Freeform 26987"/>
          <p:cNvSpPr/>
          <p:nvPr/>
        </p:nvSpPr>
        <p:spPr>
          <a:xfrm>
            <a:off x="2839821" y="1962879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88" name="Freeform 26988"/>
          <p:cNvSpPr/>
          <p:nvPr/>
        </p:nvSpPr>
        <p:spPr>
          <a:xfrm>
            <a:off x="2870454" y="20049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89" name="Freeform 26989"/>
          <p:cNvSpPr/>
          <p:nvPr/>
        </p:nvSpPr>
        <p:spPr>
          <a:xfrm>
            <a:off x="2944367" y="2006771"/>
            <a:ext cx="105765" cy="71323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90" name="Freeform 26990"/>
          <p:cNvSpPr/>
          <p:nvPr/>
        </p:nvSpPr>
        <p:spPr>
          <a:xfrm>
            <a:off x="3059582" y="20049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91" name="Freeform 26991"/>
          <p:cNvSpPr/>
          <p:nvPr/>
        </p:nvSpPr>
        <p:spPr>
          <a:xfrm>
            <a:off x="3142792" y="200494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92" name="Freeform 26992"/>
          <p:cNvSpPr/>
          <p:nvPr/>
        </p:nvSpPr>
        <p:spPr>
          <a:xfrm>
            <a:off x="3186531" y="200494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93" name="Freeform 26993"/>
          <p:cNvSpPr/>
          <p:nvPr/>
        </p:nvSpPr>
        <p:spPr>
          <a:xfrm>
            <a:off x="3304184" y="1970195"/>
            <a:ext cx="91744" cy="107899"/>
          </a:xfrm>
          <a:custGeom>
            <a:avLst/>
            <a:gdLst/>
            <a:ahLst/>
            <a:cxnLst/>
            <a:rect l="0" t="0" r="0" b="0"/>
            <a:pathLst>
              <a:path w="7645400" h="8991600">
                <a:moveTo>
                  <a:pt x="4279900" y="5118100"/>
                </a:moveTo>
                <a:lnTo>
                  <a:pt x="7645400" y="0"/>
                </a:lnTo>
                <a:lnTo>
                  <a:pt x="6502400" y="0"/>
                </a:lnTo>
                <a:lnTo>
                  <a:pt x="3822700" y="4241800"/>
                </a:lnTo>
                <a:lnTo>
                  <a:pt x="1143000" y="0"/>
                </a:lnTo>
                <a:lnTo>
                  <a:pt x="0" y="0"/>
                </a:lnTo>
                <a:lnTo>
                  <a:pt x="3365500" y="5118100"/>
                </a:lnTo>
                <a:lnTo>
                  <a:pt x="3365500" y="8991600"/>
                </a:lnTo>
                <a:lnTo>
                  <a:pt x="42799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94" name="Freeform 26994"/>
          <p:cNvSpPr/>
          <p:nvPr/>
        </p:nvSpPr>
        <p:spPr>
          <a:xfrm>
            <a:off x="3387089" y="200494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95" name="Freeform 26995"/>
          <p:cNvSpPr/>
          <p:nvPr/>
        </p:nvSpPr>
        <p:spPr>
          <a:xfrm>
            <a:off x="3481120" y="200677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96" name="Freeform 26996"/>
          <p:cNvSpPr/>
          <p:nvPr/>
        </p:nvSpPr>
        <p:spPr>
          <a:xfrm>
            <a:off x="3557015" y="198665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97" name="Freeform 26997"/>
          <p:cNvSpPr/>
          <p:nvPr/>
        </p:nvSpPr>
        <p:spPr>
          <a:xfrm>
            <a:off x="3616451" y="1962879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98" name="Freeform 26998"/>
          <p:cNvSpPr/>
          <p:nvPr/>
        </p:nvSpPr>
        <p:spPr>
          <a:xfrm>
            <a:off x="2636520" y="2157951"/>
            <a:ext cx="69494" cy="113385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99" name="Freeform 26999"/>
          <p:cNvSpPr/>
          <p:nvPr/>
        </p:nvSpPr>
        <p:spPr>
          <a:xfrm>
            <a:off x="2716072" y="2197271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00" name="Freeform 27000"/>
          <p:cNvSpPr/>
          <p:nvPr/>
        </p:nvSpPr>
        <p:spPr>
          <a:xfrm>
            <a:off x="2797301" y="2195442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01" name="Freeform 27001"/>
          <p:cNvSpPr/>
          <p:nvPr/>
        </p:nvSpPr>
        <p:spPr>
          <a:xfrm>
            <a:off x="2927908" y="2195442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02" name="Freeform 27002"/>
          <p:cNvSpPr/>
          <p:nvPr/>
        </p:nvSpPr>
        <p:spPr>
          <a:xfrm>
            <a:off x="3021025" y="2153379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03" name="Freeform 27003"/>
          <p:cNvSpPr/>
          <p:nvPr/>
        </p:nvSpPr>
        <p:spPr>
          <a:xfrm>
            <a:off x="3102101" y="219544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04" name="Freeform 27004"/>
          <p:cNvSpPr/>
          <p:nvPr/>
        </p:nvSpPr>
        <p:spPr>
          <a:xfrm>
            <a:off x="3195370" y="219544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05" name="Freeform 27005"/>
          <p:cNvSpPr/>
          <p:nvPr/>
        </p:nvSpPr>
        <p:spPr>
          <a:xfrm>
            <a:off x="3272332" y="2197271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06" name="Freeform 27006"/>
          <p:cNvSpPr/>
          <p:nvPr/>
        </p:nvSpPr>
        <p:spPr>
          <a:xfrm>
            <a:off x="3393033" y="2157951"/>
            <a:ext cx="112471" cy="113385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07" name="Freeform 27007"/>
          <p:cNvSpPr/>
          <p:nvPr/>
        </p:nvSpPr>
        <p:spPr>
          <a:xfrm>
            <a:off x="3524250" y="219544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08" name="Freeform 27008"/>
          <p:cNvSpPr/>
          <p:nvPr/>
        </p:nvSpPr>
        <p:spPr>
          <a:xfrm>
            <a:off x="3567988" y="2195137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09" name="Freeform 27009"/>
          <p:cNvSpPr/>
          <p:nvPr/>
        </p:nvSpPr>
        <p:spPr>
          <a:xfrm>
            <a:off x="3645103" y="2153379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10" name="Freeform 27010"/>
          <p:cNvSpPr/>
          <p:nvPr/>
        </p:nvSpPr>
        <p:spPr>
          <a:xfrm>
            <a:off x="3726180" y="219544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11" name="Freeform 27011"/>
          <p:cNvSpPr/>
          <p:nvPr/>
        </p:nvSpPr>
        <p:spPr>
          <a:xfrm>
            <a:off x="3808628" y="2195442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12" name="Freeform 27012"/>
          <p:cNvSpPr/>
          <p:nvPr/>
        </p:nvSpPr>
        <p:spPr>
          <a:xfrm>
            <a:off x="3870655" y="2177154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13" name="Freeform 27013"/>
          <p:cNvSpPr/>
          <p:nvPr/>
        </p:nvSpPr>
        <p:spPr>
          <a:xfrm>
            <a:off x="3930548" y="219544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14" name="Freeform 27014"/>
          <p:cNvSpPr/>
          <p:nvPr/>
        </p:nvSpPr>
        <p:spPr>
          <a:xfrm>
            <a:off x="3977030" y="2195442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15" name="Rectangle 27015"/>
          <p:cNvSpPr/>
          <p:nvPr/>
        </p:nvSpPr>
        <p:spPr>
          <a:xfrm>
            <a:off x="2628900" y="2396366"/>
            <a:ext cx="1969922" cy="830517"/>
          </a:xfrm>
          <a:prstGeom prst="rect">
            <a:avLst/>
          </a:prstGeom>
        </p:spPr>
      </p:sp>
      <p:sp>
        <p:nvSpPr>
          <p:cNvPr id="27016" name="Freeform 27016"/>
          <p:cNvSpPr/>
          <p:nvPr/>
        </p:nvSpPr>
        <p:spPr>
          <a:xfrm>
            <a:off x="2642006" y="2465495"/>
            <a:ext cx="92506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17" name="Freeform 27017"/>
          <p:cNvSpPr/>
          <p:nvPr/>
        </p:nvSpPr>
        <p:spPr>
          <a:xfrm>
            <a:off x="2752801" y="2467323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18" name="Freeform 27018"/>
          <p:cNvSpPr/>
          <p:nvPr/>
        </p:nvSpPr>
        <p:spPr>
          <a:xfrm>
            <a:off x="2783433" y="2500242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19" name="Freeform 27019"/>
          <p:cNvSpPr/>
          <p:nvPr/>
        </p:nvSpPr>
        <p:spPr>
          <a:xfrm>
            <a:off x="2853537" y="250024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20" name="Freeform 27020"/>
          <p:cNvSpPr/>
          <p:nvPr/>
        </p:nvSpPr>
        <p:spPr>
          <a:xfrm>
            <a:off x="2935376" y="250024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21" name="Freeform 27021"/>
          <p:cNvSpPr/>
          <p:nvPr/>
        </p:nvSpPr>
        <p:spPr>
          <a:xfrm>
            <a:off x="3015233" y="2502071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22" name="Freeform 27022"/>
          <p:cNvSpPr/>
          <p:nvPr/>
        </p:nvSpPr>
        <p:spPr>
          <a:xfrm>
            <a:off x="3135934" y="2462751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23" name="Freeform 27023"/>
          <p:cNvSpPr/>
          <p:nvPr/>
        </p:nvSpPr>
        <p:spPr>
          <a:xfrm>
            <a:off x="3243224" y="2500242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24" name="Freeform 27024"/>
          <p:cNvSpPr/>
          <p:nvPr/>
        </p:nvSpPr>
        <p:spPr>
          <a:xfrm>
            <a:off x="3339541" y="2458179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25" name="Freeform 27025"/>
          <p:cNvSpPr/>
          <p:nvPr/>
        </p:nvSpPr>
        <p:spPr>
          <a:xfrm>
            <a:off x="3376117" y="2458179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26" name="Freeform 27026"/>
          <p:cNvSpPr/>
          <p:nvPr/>
        </p:nvSpPr>
        <p:spPr>
          <a:xfrm>
            <a:off x="3406749" y="250024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27" name="Freeform 27027"/>
          <p:cNvSpPr/>
          <p:nvPr/>
        </p:nvSpPr>
        <p:spPr>
          <a:xfrm>
            <a:off x="3491483" y="2500242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28" name="Freeform 27028"/>
          <p:cNvSpPr/>
          <p:nvPr/>
        </p:nvSpPr>
        <p:spPr>
          <a:xfrm>
            <a:off x="3584600" y="2500242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29" name="Freeform 27029"/>
          <p:cNvSpPr/>
          <p:nvPr/>
        </p:nvSpPr>
        <p:spPr>
          <a:xfrm>
            <a:off x="3719017" y="2465495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30" name="Freeform 27030"/>
          <p:cNvSpPr/>
          <p:nvPr/>
        </p:nvSpPr>
        <p:spPr>
          <a:xfrm>
            <a:off x="3803294" y="2500242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31" name="Freeform 27031"/>
          <p:cNvSpPr/>
          <p:nvPr/>
        </p:nvSpPr>
        <p:spPr>
          <a:xfrm>
            <a:off x="3847033" y="25002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32" name="Freeform 27032"/>
          <p:cNvSpPr/>
          <p:nvPr/>
        </p:nvSpPr>
        <p:spPr>
          <a:xfrm>
            <a:off x="3937406" y="2500241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33" name="Freeform 27033"/>
          <p:cNvSpPr/>
          <p:nvPr/>
        </p:nvSpPr>
        <p:spPr>
          <a:xfrm>
            <a:off x="4034637" y="25002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34" name="Freeform 27034"/>
          <p:cNvSpPr/>
          <p:nvPr/>
        </p:nvSpPr>
        <p:spPr>
          <a:xfrm>
            <a:off x="4081119" y="25002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35" name="Freeform 27035"/>
          <p:cNvSpPr/>
          <p:nvPr/>
        </p:nvSpPr>
        <p:spPr>
          <a:xfrm>
            <a:off x="4163110" y="2500241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36" name="Freeform 27036"/>
          <p:cNvSpPr/>
          <p:nvPr/>
        </p:nvSpPr>
        <p:spPr>
          <a:xfrm>
            <a:off x="2642006" y="2770293"/>
            <a:ext cx="92506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37" name="Freeform 27037"/>
          <p:cNvSpPr/>
          <p:nvPr/>
        </p:nvSpPr>
        <p:spPr>
          <a:xfrm>
            <a:off x="2752801" y="2806869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38" name="Freeform 27038"/>
          <p:cNvSpPr/>
          <p:nvPr/>
        </p:nvSpPr>
        <p:spPr>
          <a:xfrm>
            <a:off x="2836773" y="2805041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39" name="Freeform 27039"/>
          <p:cNvSpPr/>
          <p:nvPr/>
        </p:nvSpPr>
        <p:spPr>
          <a:xfrm>
            <a:off x="2967380" y="276297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40" name="Freeform 27040"/>
          <p:cNvSpPr/>
          <p:nvPr/>
        </p:nvSpPr>
        <p:spPr>
          <a:xfrm>
            <a:off x="3056839" y="28050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41" name="Freeform 27041"/>
          <p:cNvSpPr/>
          <p:nvPr/>
        </p:nvSpPr>
        <p:spPr>
          <a:xfrm>
            <a:off x="3140049" y="28050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42" name="Freeform 27042"/>
          <p:cNvSpPr/>
          <p:nvPr/>
        </p:nvSpPr>
        <p:spPr>
          <a:xfrm>
            <a:off x="3181350" y="27867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43" name="Freeform 27043"/>
          <p:cNvSpPr/>
          <p:nvPr/>
        </p:nvSpPr>
        <p:spPr>
          <a:xfrm>
            <a:off x="3237128" y="28050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44" name="Freeform 27044"/>
          <p:cNvSpPr/>
          <p:nvPr/>
        </p:nvSpPr>
        <p:spPr>
          <a:xfrm>
            <a:off x="3330397" y="28050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45" name="Freeform 27045"/>
          <p:cNvSpPr/>
          <p:nvPr/>
        </p:nvSpPr>
        <p:spPr>
          <a:xfrm>
            <a:off x="3454603" y="2767550"/>
            <a:ext cx="112471" cy="113385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46" name="Freeform 27046"/>
          <p:cNvSpPr/>
          <p:nvPr/>
        </p:nvSpPr>
        <p:spPr>
          <a:xfrm>
            <a:off x="3581704" y="28050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47" name="Freeform 27047"/>
          <p:cNvSpPr/>
          <p:nvPr/>
        </p:nvSpPr>
        <p:spPr>
          <a:xfrm>
            <a:off x="3664457" y="2762978"/>
            <a:ext cx="62636" cy="115214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48" name="Freeform 27048"/>
          <p:cNvSpPr/>
          <p:nvPr/>
        </p:nvSpPr>
        <p:spPr>
          <a:xfrm>
            <a:off x="3731971" y="28050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49" name="Freeform 27049"/>
          <p:cNvSpPr/>
          <p:nvPr/>
        </p:nvSpPr>
        <p:spPr>
          <a:xfrm>
            <a:off x="3834231" y="2836587"/>
            <a:ext cx="76200" cy="10058"/>
          </a:xfrm>
          <a:custGeom>
            <a:avLst/>
            <a:gdLst/>
            <a:ahLst/>
            <a:cxnLst/>
            <a:rect l="0" t="0" r="0" b="0"/>
            <a:pathLst>
              <a:path w="6350000" h="838200">
                <a:moveTo>
                  <a:pt x="6350000" y="0"/>
                </a:moveTo>
                <a:lnTo>
                  <a:pt x="0" y="0"/>
                </a:lnTo>
                <a:lnTo>
                  <a:pt x="0" y="838200"/>
                </a:lnTo>
                <a:lnTo>
                  <a:pt x="63500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50" name="Freeform 27050"/>
          <p:cNvSpPr/>
          <p:nvPr/>
        </p:nvSpPr>
        <p:spPr>
          <a:xfrm>
            <a:off x="3967429" y="2770293"/>
            <a:ext cx="80772" cy="107899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51" name="Freeform 27051"/>
          <p:cNvSpPr/>
          <p:nvPr/>
        </p:nvSpPr>
        <p:spPr>
          <a:xfrm>
            <a:off x="4073804" y="27721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52" name="Freeform 27052"/>
          <p:cNvSpPr/>
          <p:nvPr/>
        </p:nvSpPr>
        <p:spPr>
          <a:xfrm>
            <a:off x="4112666" y="27629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53" name="Freeform 27053"/>
          <p:cNvSpPr/>
          <p:nvPr/>
        </p:nvSpPr>
        <p:spPr>
          <a:xfrm>
            <a:off x="4149242" y="27629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54" name="Freeform 27054"/>
          <p:cNvSpPr/>
          <p:nvPr/>
        </p:nvSpPr>
        <p:spPr>
          <a:xfrm>
            <a:off x="4174693" y="2806869"/>
            <a:ext cx="105765" cy="71323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55" name="Freeform 27055"/>
          <p:cNvSpPr/>
          <p:nvPr/>
        </p:nvSpPr>
        <p:spPr>
          <a:xfrm>
            <a:off x="4289907" y="28050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56" name="Freeform 27056"/>
          <p:cNvSpPr/>
          <p:nvPr/>
        </p:nvSpPr>
        <p:spPr>
          <a:xfrm>
            <a:off x="4380280" y="28050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57" name="Freeform 27057"/>
          <p:cNvSpPr/>
          <p:nvPr/>
        </p:nvSpPr>
        <p:spPr>
          <a:xfrm>
            <a:off x="4469434" y="276297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58" name="Freeform 27058"/>
          <p:cNvSpPr/>
          <p:nvPr/>
        </p:nvSpPr>
        <p:spPr>
          <a:xfrm>
            <a:off x="2643530" y="3075093"/>
            <a:ext cx="65074" cy="107899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59" name="Freeform 27059"/>
          <p:cNvSpPr/>
          <p:nvPr/>
        </p:nvSpPr>
        <p:spPr>
          <a:xfrm>
            <a:off x="2720949" y="31098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60" name="Freeform 27060"/>
          <p:cNvSpPr/>
          <p:nvPr/>
        </p:nvSpPr>
        <p:spPr>
          <a:xfrm>
            <a:off x="2817266" y="30677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61" name="Freeform 27061"/>
          <p:cNvSpPr/>
          <p:nvPr/>
        </p:nvSpPr>
        <p:spPr>
          <a:xfrm>
            <a:off x="2847898" y="3109841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62" name="Freeform 27062"/>
          <p:cNvSpPr/>
          <p:nvPr/>
        </p:nvSpPr>
        <p:spPr>
          <a:xfrm>
            <a:off x="2941015" y="31098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63" name="Freeform 27063"/>
          <p:cNvSpPr/>
          <p:nvPr/>
        </p:nvSpPr>
        <p:spPr>
          <a:xfrm>
            <a:off x="3029864" y="31098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64" name="Freeform 27064"/>
          <p:cNvSpPr/>
          <p:nvPr/>
        </p:nvSpPr>
        <p:spPr>
          <a:xfrm>
            <a:off x="3113532" y="3075093"/>
            <a:ext cx="83210" cy="107899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65" name="Freeform 27065"/>
          <p:cNvSpPr/>
          <p:nvPr/>
        </p:nvSpPr>
        <p:spPr>
          <a:xfrm>
            <a:off x="3209848" y="306777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66" name="Freeform 27066"/>
          <p:cNvSpPr/>
          <p:nvPr/>
        </p:nvSpPr>
        <p:spPr>
          <a:xfrm>
            <a:off x="3290925" y="31098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67" name="Freeform 27067"/>
          <p:cNvSpPr/>
          <p:nvPr/>
        </p:nvSpPr>
        <p:spPr>
          <a:xfrm>
            <a:off x="3375659" y="31098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68" name="Freeform 27068"/>
          <p:cNvSpPr/>
          <p:nvPr/>
        </p:nvSpPr>
        <p:spPr>
          <a:xfrm>
            <a:off x="3449573" y="30915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69" name="Freeform 27069"/>
          <p:cNvSpPr/>
          <p:nvPr/>
        </p:nvSpPr>
        <p:spPr>
          <a:xfrm>
            <a:off x="3509467" y="31098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70" name="Freeform 27070"/>
          <p:cNvSpPr/>
          <p:nvPr/>
        </p:nvSpPr>
        <p:spPr>
          <a:xfrm>
            <a:off x="3553191" y="31098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71" name="Rectangle 27071"/>
          <p:cNvSpPr/>
          <p:nvPr/>
        </p:nvSpPr>
        <p:spPr>
          <a:xfrm>
            <a:off x="2628900" y="3310765"/>
            <a:ext cx="1475841" cy="525718"/>
          </a:xfrm>
          <a:prstGeom prst="rect">
            <a:avLst/>
          </a:prstGeom>
        </p:spPr>
      </p:sp>
      <p:sp>
        <p:nvSpPr>
          <p:cNvPr id="27072" name="Freeform 27072"/>
          <p:cNvSpPr/>
          <p:nvPr/>
        </p:nvSpPr>
        <p:spPr>
          <a:xfrm>
            <a:off x="2643530" y="3379893"/>
            <a:ext cx="65074" cy="107899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73" name="Freeform 27073"/>
          <p:cNvSpPr/>
          <p:nvPr/>
        </p:nvSpPr>
        <p:spPr>
          <a:xfrm>
            <a:off x="2725064" y="34146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74" name="Freeform 27074"/>
          <p:cNvSpPr/>
          <p:nvPr/>
        </p:nvSpPr>
        <p:spPr>
          <a:xfrm>
            <a:off x="2768803" y="34146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75" name="Freeform 27075"/>
          <p:cNvSpPr/>
          <p:nvPr/>
        </p:nvSpPr>
        <p:spPr>
          <a:xfrm>
            <a:off x="2853537" y="34146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76" name="Freeform 27076"/>
          <p:cNvSpPr/>
          <p:nvPr/>
        </p:nvSpPr>
        <p:spPr>
          <a:xfrm>
            <a:off x="2942386" y="34146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77" name="Freeform 27077"/>
          <p:cNvSpPr/>
          <p:nvPr/>
        </p:nvSpPr>
        <p:spPr>
          <a:xfrm>
            <a:off x="3036265" y="3373493"/>
            <a:ext cx="9144" cy="152400"/>
          </a:xfrm>
          <a:custGeom>
            <a:avLst/>
            <a:gdLst/>
            <a:ahLst/>
            <a:cxnLst/>
            <a:rect l="0" t="0" r="0" b="0"/>
            <a:pathLst>
              <a:path w="762000" h="12700000">
                <a:moveTo>
                  <a:pt x="0" y="0"/>
                </a:moveTo>
                <a:lnTo>
                  <a:pt x="0" y="12700000"/>
                </a:lnTo>
                <a:lnTo>
                  <a:pt x="762000" y="12700000"/>
                </a:lnTo>
                <a:lnTo>
                  <a:pt x="762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78" name="Freeform 27078"/>
          <p:cNvSpPr/>
          <p:nvPr/>
        </p:nvSpPr>
        <p:spPr>
          <a:xfrm>
            <a:off x="3107740" y="3377150"/>
            <a:ext cx="69494" cy="113385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79" name="Freeform 27079"/>
          <p:cNvSpPr/>
          <p:nvPr/>
        </p:nvSpPr>
        <p:spPr>
          <a:xfrm>
            <a:off x="3192170" y="34146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80" name="Freeform 27080"/>
          <p:cNvSpPr/>
          <p:nvPr/>
        </p:nvSpPr>
        <p:spPr>
          <a:xfrm>
            <a:off x="3271265" y="341433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81" name="Freeform 27081"/>
          <p:cNvSpPr/>
          <p:nvPr/>
        </p:nvSpPr>
        <p:spPr>
          <a:xfrm>
            <a:off x="3348380" y="3372578"/>
            <a:ext cx="62636" cy="115214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82" name="Freeform 27082"/>
          <p:cNvSpPr/>
          <p:nvPr/>
        </p:nvSpPr>
        <p:spPr>
          <a:xfrm>
            <a:off x="3424123" y="33725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83" name="Freeform 27083"/>
          <p:cNvSpPr/>
          <p:nvPr/>
        </p:nvSpPr>
        <p:spPr>
          <a:xfrm>
            <a:off x="3454755" y="34146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84" name="Freeform 27084"/>
          <p:cNvSpPr/>
          <p:nvPr/>
        </p:nvSpPr>
        <p:spPr>
          <a:xfrm>
            <a:off x="3543604" y="34146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85" name="Freeform 27085"/>
          <p:cNvSpPr/>
          <p:nvPr/>
        </p:nvSpPr>
        <p:spPr>
          <a:xfrm>
            <a:off x="3632454" y="3377150"/>
            <a:ext cx="97078" cy="113385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86" name="Freeform 27086"/>
          <p:cNvSpPr/>
          <p:nvPr/>
        </p:nvSpPr>
        <p:spPr>
          <a:xfrm>
            <a:off x="3751021" y="34146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87" name="Freeform 27087"/>
          <p:cNvSpPr/>
          <p:nvPr/>
        </p:nvSpPr>
        <p:spPr>
          <a:xfrm>
            <a:off x="3836060" y="33725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88" name="Freeform 27088"/>
          <p:cNvSpPr/>
          <p:nvPr/>
        </p:nvSpPr>
        <p:spPr>
          <a:xfrm>
            <a:off x="3872636" y="33725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89" name="Freeform 27089"/>
          <p:cNvSpPr/>
          <p:nvPr/>
        </p:nvSpPr>
        <p:spPr>
          <a:xfrm>
            <a:off x="3903268" y="34146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90" name="Freeform 27090"/>
          <p:cNvSpPr/>
          <p:nvPr/>
        </p:nvSpPr>
        <p:spPr>
          <a:xfrm>
            <a:off x="3992118" y="34146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91" name="Freeform 27091"/>
          <p:cNvSpPr/>
          <p:nvPr/>
        </p:nvSpPr>
        <p:spPr>
          <a:xfrm>
            <a:off x="4033723" y="3416469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92" name="Freeform 27092"/>
          <p:cNvSpPr/>
          <p:nvPr/>
        </p:nvSpPr>
        <p:spPr>
          <a:xfrm>
            <a:off x="2636215" y="3681950"/>
            <a:ext cx="97078" cy="113385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93" name="Freeform 27093"/>
          <p:cNvSpPr/>
          <p:nvPr/>
        </p:nvSpPr>
        <p:spPr>
          <a:xfrm>
            <a:off x="2760725" y="36773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94" name="Freeform 27094"/>
          <p:cNvSpPr/>
          <p:nvPr/>
        </p:nvSpPr>
        <p:spPr>
          <a:xfrm>
            <a:off x="2791358" y="37194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95" name="Freeform 27095"/>
          <p:cNvSpPr/>
          <p:nvPr/>
        </p:nvSpPr>
        <p:spPr>
          <a:xfrm>
            <a:off x="2878988" y="37194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96" name="Freeform 27096"/>
          <p:cNvSpPr/>
          <p:nvPr/>
        </p:nvSpPr>
        <p:spPr>
          <a:xfrm>
            <a:off x="2958541" y="37194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97" name="Freeform 27097"/>
          <p:cNvSpPr/>
          <p:nvPr/>
        </p:nvSpPr>
        <p:spPr>
          <a:xfrm>
            <a:off x="3020567" y="37011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98" name="Freeform 27098"/>
          <p:cNvSpPr/>
          <p:nvPr/>
        </p:nvSpPr>
        <p:spPr>
          <a:xfrm>
            <a:off x="3076346" y="37194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99" name="Freeform 27099"/>
          <p:cNvSpPr/>
          <p:nvPr/>
        </p:nvSpPr>
        <p:spPr>
          <a:xfrm>
            <a:off x="3169615" y="37194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00" name="Freeform 27100"/>
          <p:cNvSpPr/>
          <p:nvPr/>
        </p:nvSpPr>
        <p:spPr>
          <a:xfrm>
            <a:off x="3251454" y="37194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01" name="Rectangle 27101"/>
          <p:cNvSpPr/>
          <p:nvPr/>
        </p:nvSpPr>
        <p:spPr>
          <a:xfrm>
            <a:off x="2628900" y="3920365"/>
            <a:ext cx="1586316" cy="525718"/>
          </a:xfrm>
          <a:prstGeom prst="rect">
            <a:avLst/>
          </a:prstGeom>
        </p:spPr>
      </p:sp>
      <p:sp>
        <p:nvSpPr>
          <p:cNvPr id="27102" name="Freeform 27102"/>
          <p:cNvSpPr/>
          <p:nvPr/>
        </p:nvSpPr>
        <p:spPr>
          <a:xfrm>
            <a:off x="2631033" y="3989493"/>
            <a:ext cx="83210" cy="107899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03" name="Freeform 27103"/>
          <p:cNvSpPr/>
          <p:nvPr/>
        </p:nvSpPr>
        <p:spPr>
          <a:xfrm>
            <a:off x="2727350" y="398217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04" name="Freeform 27104"/>
          <p:cNvSpPr/>
          <p:nvPr/>
        </p:nvSpPr>
        <p:spPr>
          <a:xfrm>
            <a:off x="2808427" y="40242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05" name="Freeform 27105"/>
          <p:cNvSpPr/>
          <p:nvPr/>
        </p:nvSpPr>
        <p:spPr>
          <a:xfrm>
            <a:off x="2942843" y="3989493"/>
            <a:ext cx="80772" cy="107899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06" name="Freeform 27106"/>
          <p:cNvSpPr/>
          <p:nvPr/>
        </p:nvSpPr>
        <p:spPr>
          <a:xfrm>
            <a:off x="3049219" y="39913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07" name="Freeform 27107"/>
          <p:cNvSpPr/>
          <p:nvPr/>
        </p:nvSpPr>
        <p:spPr>
          <a:xfrm>
            <a:off x="3086252" y="40242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08" name="Freeform 27108"/>
          <p:cNvSpPr/>
          <p:nvPr/>
        </p:nvSpPr>
        <p:spPr>
          <a:xfrm>
            <a:off x="3130448" y="40242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09" name="Freeform 27109"/>
          <p:cNvSpPr/>
          <p:nvPr/>
        </p:nvSpPr>
        <p:spPr>
          <a:xfrm>
            <a:off x="3201314" y="398217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10" name="Freeform 27110"/>
          <p:cNvSpPr/>
          <p:nvPr/>
        </p:nvSpPr>
        <p:spPr>
          <a:xfrm>
            <a:off x="3286048" y="398217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11" name="Freeform 27111"/>
          <p:cNvSpPr/>
          <p:nvPr/>
        </p:nvSpPr>
        <p:spPr>
          <a:xfrm>
            <a:off x="3367125" y="40242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12" name="Freeform 27112"/>
          <p:cNvSpPr/>
          <p:nvPr/>
        </p:nvSpPr>
        <p:spPr>
          <a:xfrm>
            <a:off x="3461613" y="40242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13" name="Freeform 27113"/>
          <p:cNvSpPr/>
          <p:nvPr/>
        </p:nvSpPr>
        <p:spPr>
          <a:xfrm>
            <a:off x="3513719" y="40242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14" name="Freeform 27114"/>
          <p:cNvSpPr/>
          <p:nvPr/>
        </p:nvSpPr>
        <p:spPr>
          <a:xfrm>
            <a:off x="3645240" y="3989493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15" name="Freeform 27115"/>
          <p:cNvSpPr/>
          <p:nvPr/>
        </p:nvSpPr>
        <p:spPr>
          <a:xfrm>
            <a:off x="3777218" y="4026069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16" name="Freeform 27116"/>
          <p:cNvSpPr/>
          <p:nvPr/>
        </p:nvSpPr>
        <p:spPr>
          <a:xfrm>
            <a:off x="3856009" y="40242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17" name="Freeform 27117"/>
          <p:cNvSpPr/>
          <p:nvPr/>
        </p:nvSpPr>
        <p:spPr>
          <a:xfrm>
            <a:off x="3923218" y="40242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18" name="Freeform 27118"/>
          <p:cNvSpPr/>
          <p:nvPr/>
        </p:nvSpPr>
        <p:spPr>
          <a:xfrm>
            <a:off x="4011610" y="4026069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19" name="Freeform 27119"/>
          <p:cNvSpPr/>
          <p:nvPr/>
        </p:nvSpPr>
        <p:spPr>
          <a:xfrm>
            <a:off x="4095582" y="4024241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20" name="Freeform 27120"/>
          <p:cNvSpPr/>
          <p:nvPr/>
        </p:nvSpPr>
        <p:spPr>
          <a:xfrm>
            <a:off x="2643530" y="4294293"/>
            <a:ext cx="10972" cy="107899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21" name="Freeform 27121"/>
          <p:cNvSpPr/>
          <p:nvPr/>
        </p:nvSpPr>
        <p:spPr>
          <a:xfrm>
            <a:off x="2679344" y="4329041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22" name="Freeform 27122"/>
          <p:cNvSpPr/>
          <p:nvPr/>
        </p:nvSpPr>
        <p:spPr>
          <a:xfrm>
            <a:off x="2806293" y="43290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23" name="Freeform 27123"/>
          <p:cNvSpPr/>
          <p:nvPr/>
        </p:nvSpPr>
        <p:spPr>
          <a:xfrm>
            <a:off x="2885389" y="4329041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24" name="Freeform 27124"/>
          <p:cNvSpPr/>
          <p:nvPr/>
        </p:nvSpPr>
        <p:spPr>
          <a:xfrm>
            <a:off x="2982163" y="42961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25" name="Freeform 27125"/>
          <p:cNvSpPr/>
          <p:nvPr/>
        </p:nvSpPr>
        <p:spPr>
          <a:xfrm>
            <a:off x="3017977" y="43290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26" name="Freeform 27126"/>
          <p:cNvSpPr/>
          <p:nvPr/>
        </p:nvSpPr>
        <p:spPr>
          <a:xfrm>
            <a:off x="3099815" y="43290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27" name="Freeform 27127"/>
          <p:cNvSpPr/>
          <p:nvPr/>
        </p:nvSpPr>
        <p:spPr>
          <a:xfrm>
            <a:off x="3173729" y="43107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28" name="Freeform 27128"/>
          <p:cNvSpPr/>
          <p:nvPr/>
        </p:nvSpPr>
        <p:spPr>
          <a:xfrm>
            <a:off x="3233166" y="42961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29" name="Freeform 27129"/>
          <p:cNvSpPr/>
          <p:nvPr/>
        </p:nvSpPr>
        <p:spPr>
          <a:xfrm>
            <a:off x="3266084" y="43290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30" name="Freeform 27130"/>
          <p:cNvSpPr/>
          <p:nvPr/>
        </p:nvSpPr>
        <p:spPr>
          <a:xfrm>
            <a:off x="3359353" y="43290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31" name="Freeform 27131"/>
          <p:cNvSpPr/>
          <p:nvPr/>
        </p:nvSpPr>
        <p:spPr>
          <a:xfrm>
            <a:off x="3483864" y="4291550"/>
            <a:ext cx="69494" cy="113385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32" name="Freeform 27132"/>
          <p:cNvSpPr/>
          <p:nvPr/>
        </p:nvSpPr>
        <p:spPr>
          <a:xfrm>
            <a:off x="3563111" y="43107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33" name="Freeform 27133"/>
          <p:cNvSpPr/>
          <p:nvPr/>
        </p:nvSpPr>
        <p:spPr>
          <a:xfrm>
            <a:off x="3618890" y="43290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34" name="Freeform 27134"/>
          <p:cNvSpPr/>
          <p:nvPr/>
        </p:nvSpPr>
        <p:spPr>
          <a:xfrm>
            <a:off x="3697986" y="4329041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35" name="Freeform 27135"/>
          <p:cNvSpPr/>
          <p:nvPr/>
        </p:nvSpPr>
        <p:spPr>
          <a:xfrm>
            <a:off x="3791102" y="43290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36" name="Rectangle 27136"/>
          <p:cNvSpPr/>
          <p:nvPr/>
        </p:nvSpPr>
        <p:spPr>
          <a:xfrm>
            <a:off x="2628900" y="4529965"/>
            <a:ext cx="1419758" cy="220918"/>
          </a:xfrm>
          <a:prstGeom prst="rect">
            <a:avLst/>
          </a:prstGeom>
        </p:spPr>
      </p:sp>
      <p:sp>
        <p:nvSpPr>
          <p:cNvPr id="27137" name="Freeform 27137"/>
          <p:cNvSpPr/>
          <p:nvPr/>
        </p:nvSpPr>
        <p:spPr>
          <a:xfrm>
            <a:off x="2643530" y="4599093"/>
            <a:ext cx="81991" cy="107899"/>
          </a:xfrm>
          <a:custGeom>
            <a:avLst/>
            <a:gdLst/>
            <a:ahLst/>
            <a:cxnLst/>
            <a:rect l="0" t="0" r="0" b="0"/>
            <a:pathLst>
              <a:path w="68326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4356100"/>
                </a:lnTo>
                <a:lnTo>
                  <a:pt x="1066800" y="4356100"/>
                </a:lnTo>
                <a:lnTo>
                  <a:pt x="5486400" y="8991600"/>
                </a:lnTo>
                <a:lnTo>
                  <a:pt x="6832600" y="8991600"/>
                </a:lnTo>
                <a:lnTo>
                  <a:pt x="2044700" y="4076700"/>
                </a:lnTo>
                <a:lnTo>
                  <a:pt x="6578600" y="0"/>
                </a:lnTo>
                <a:lnTo>
                  <a:pt x="5270500" y="0"/>
                </a:lnTo>
                <a:lnTo>
                  <a:pt x="1041400" y="3898900"/>
                </a:lnTo>
                <a:lnTo>
                  <a:pt x="914400" y="3898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38" name="Freeform 27138"/>
          <p:cNvSpPr/>
          <p:nvPr/>
        </p:nvSpPr>
        <p:spPr>
          <a:xfrm>
            <a:off x="2732227" y="46338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39" name="Freeform 27139"/>
          <p:cNvSpPr/>
          <p:nvPr/>
        </p:nvSpPr>
        <p:spPr>
          <a:xfrm>
            <a:off x="2819857" y="46338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40" name="Freeform 27140"/>
          <p:cNvSpPr/>
          <p:nvPr/>
        </p:nvSpPr>
        <p:spPr>
          <a:xfrm>
            <a:off x="2904591" y="46338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41" name="Freeform 27141"/>
          <p:cNvSpPr/>
          <p:nvPr/>
        </p:nvSpPr>
        <p:spPr>
          <a:xfrm>
            <a:off x="2986430" y="46338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42" name="Freeform 27142"/>
          <p:cNvSpPr/>
          <p:nvPr/>
        </p:nvSpPr>
        <p:spPr>
          <a:xfrm>
            <a:off x="3069945" y="459177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43" name="Freeform 27143"/>
          <p:cNvSpPr/>
          <p:nvPr/>
        </p:nvSpPr>
        <p:spPr>
          <a:xfrm>
            <a:off x="3159404" y="4635669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44" name="Freeform 27144"/>
          <p:cNvSpPr/>
          <p:nvPr/>
        </p:nvSpPr>
        <p:spPr>
          <a:xfrm>
            <a:off x="3280105" y="4596350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45" name="Freeform 27145"/>
          <p:cNvSpPr/>
          <p:nvPr/>
        </p:nvSpPr>
        <p:spPr>
          <a:xfrm>
            <a:off x="3387394" y="46338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46" name="Freeform 27146"/>
          <p:cNvSpPr/>
          <p:nvPr/>
        </p:nvSpPr>
        <p:spPr>
          <a:xfrm>
            <a:off x="3475024" y="46338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47" name="Freeform 27147"/>
          <p:cNvSpPr/>
          <p:nvPr/>
        </p:nvSpPr>
        <p:spPr>
          <a:xfrm>
            <a:off x="3551682" y="46155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48" name="Freeform 27148"/>
          <p:cNvSpPr/>
          <p:nvPr/>
        </p:nvSpPr>
        <p:spPr>
          <a:xfrm>
            <a:off x="3607460" y="46338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49" name="Freeform 27149"/>
          <p:cNvSpPr/>
          <p:nvPr/>
        </p:nvSpPr>
        <p:spPr>
          <a:xfrm>
            <a:off x="3696309" y="46338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50" name="Freeform 27150"/>
          <p:cNvSpPr/>
          <p:nvPr/>
        </p:nvSpPr>
        <p:spPr>
          <a:xfrm>
            <a:off x="3779977" y="4589949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51" name="Freeform 27151"/>
          <p:cNvSpPr/>
          <p:nvPr/>
        </p:nvSpPr>
        <p:spPr>
          <a:xfrm>
            <a:off x="3830269" y="46338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52" name="Freeform 27152"/>
          <p:cNvSpPr/>
          <p:nvPr/>
        </p:nvSpPr>
        <p:spPr>
          <a:xfrm>
            <a:off x="3924757" y="46338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53" name="Rectangle 27153"/>
          <p:cNvSpPr/>
          <p:nvPr/>
        </p:nvSpPr>
        <p:spPr>
          <a:xfrm>
            <a:off x="2628900" y="4720465"/>
            <a:ext cx="1331366" cy="220918"/>
          </a:xfrm>
          <a:prstGeom prst="rect">
            <a:avLst/>
          </a:prstGeom>
        </p:spPr>
      </p:sp>
      <p:sp>
        <p:nvSpPr>
          <p:cNvPr id="27154" name="Freeform 27154"/>
          <p:cNvSpPr/>
          <p:nvPr/>
        </p:nvSpPr>
        <p:spPr>
          <a:xfrm>
            <a:off x="2631033" y="48060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55" name="Freeform 27155"/>
          <p:cNvSpPr/>
          <p:nvPr/>
        </p:nvSpPr>
        <p:spPr>
          <a:xfrm>
            <a:off x="2690469" y="478227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56" name="Freeform 27156"/>
          <p:cNvSpPr/>
          <p:nvPr/>
        </p:nvSpPr>
        <p:spPr>
          <a:xfrm>
            <a:off x="2771546" y="48243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57" name="Freeform 27157"/>
          <p:cNvSpPr/>
          <p:nvPr/>
        </p:nvSpPr>
        <p:spPr>
          <a:xfrm>
            <a:off x="2905963" y="4789593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58" name="Freeform 27158"/>
          <p:cNvSpPr/>
          <p:nvPr/>
        </p:nvSpPr>
        <p:spPr>
          <a:xfrm>
            <a:off x="2986125" y="48243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59" name="Freeform 27159"/>
          <p:cNvSpPr/>
          <p:nvPr/>
        </p:nvSpPr>
        <p:spPr>
          <a:xfrm>
            <a:off x="3074974" y="48243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60" name="Freeform 27160"/>
          <p:cNvSpPr/>
          <p:nvPr/>
        </p:nvSpPr>
        <p:spPr>
          <a:xfrm>
            <a:off x="3116275" y="4780449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61" name="Freeform 27161"/>
          <p:cNvSpPr/>
          <p:nvPr/>
        </p:nvSpPr>
        <p:spPr>
          <a:xfrm>
            <a:off x="3166567" y="48243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62" name="Freeform 27162"/>
          <p:cNvSpPr/>
          <p:nvPr/>
        </p:nvSpPr>
        <p:spPr>
          <a:xfrm>
            <a:off x="3261055" y="48243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63" name="Freeform 27163"/>
          <p:cNvSpPr/>
          <p:nvPr/>
        </p:nvSpPr>
        <p:spPr>
          <a:xfrm>
            <a:off x="3313175" y="4824341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64" name="Freeform 27164"/>
          <p:cNvSpPr/>
          <p:nvPr/>
        </p:nvSpPr>
        <p:spPr>
          <a:xfrm>
            <a:off x="3443782" y="47914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65" name="Freeform 27165"/>
          <p:cNvSpPr/>
          <p:nvPr/>
        </p:nvSpPr>
        <p:spPr>
          <a:xfrm>
            <a:off x="3479596" y="48243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66" name="Freeform 27166"/>
          <p:cNvSpPr/>
          <p:nvPr/>
        </p:nvSpPr>
        <p:spPr>
          <a:xfrm>
            <a:off x="3561435" y="4824341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67" name="Freeform 27167"/>
          <p:cNvSpPr/>
          <p:nvPr/>
        </p:nvSpPr>
        <p:spPr>
          <a:xfrm>
            <a:off x="3689604" y="4789593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68" name="Freeform 27168"/>
          <p:cNvSpPr/>
          <p:nvPr/>
        </p:nvSpPr>
        <p:spPr>
          <a:xfrm>
            <a:off x="3805580" y="48243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69" name="Freeform 27169"/>
          <p:cNvSpPr/>
          <p:nvPr/>
        </p:nvSpPr>
        <p:spPr>
          <a:xfrm>
            <a:off x="3846880" y="48060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70" name="Freeform 27170"/>
          <p:cNvSpPr/>
          <p:nvPr/>
        </p:nvSpPr>
        <p:spPr>
          <a:xfrm>
            <a:off x="3900373" y="48243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71" name="Rectangle 27171"/>
          <p:cNvSpPr/>
          <p:nvPr/>
        </p:nvSpPr>
        <p:spPr>
          <a:xfrm>
            <a:off x="2628900" y="5025265"/>
            <a:ext cx="1317802" cy="220918"/>
          </a:xfrm>
          <a:prstGeom prst="rect">
            <a:avLst/>
          </a:prstGeom>
        </p:spPr>
      </p:sp>
      <p:sp>
        <p:nvSpPr>
          <p:cNvPr id="27172" name="Freeform 27172"/>
          <p:cNvSpPr/>
          <p:nvPr/>
        </p:nvSpPr>
        <p:spPr>
          <a:xfrm>
            <a:off x="2643530" y="5094393"/>
            <a:ext cx="61264" cy="107899"/>
          </a:xfrm>
          <a:custGeom>
            <a:avLst/>
            <a:gdLst/>
            <a:ahLst/>
            <a:cxnLst/>
            <a:rect l="0" t="0" r="0" b="0"/>
            <a:pathLst>
              <a:path w="5105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5105400" y="8991600"/>
                </a:lnTo>
                <a:lnTo>
                  <a:pt x="51054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73" name="Freeform 27173"/>
          <p:cNvSpPr/>
          <p:nvPr/>
        </p:nvSpPr>
        <p:spPr>
          <a:xfrm>
            <a:off x="2716072" y="50962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74" name="Freeform 27174"/>
          <p:cNvSpPr/>
          <p:nvPr/>
        </p:nvSpPr>
        <p:spPr>
          <a:xfrm>
            <a:off x="2752648" y="508707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75" name="Freeform 27175"/>
          <p:cNvSpPr/>
          <p:nvPr/>
        </p:nvSpPr>
        <p:spPr>
          <a:xfrm>
            <a:off x="2846222" y="51291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76" name="Freeform 27176"/>
          <p:cNvSpPr/>
          <p:nvPr/>
        </p:nvSpPr>
        <p:spPr>
          <a:xfrm>
            <a:off x="2892704" y="51291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77" name="Freeform 27177"/>
          <p:cNvSpPr/>
          <p:nvPr/>
        </p:nvSpPr>
        <p:spPr>
          <a:xfrm>
            <a:off x="2975914" y="51291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78" name="Freeform 27178"/>
          <p:cNvSpPr/>
          <p:nvPr/>
        </p:nvSpPr>
        <p:spPr>
          <a:xfrm>
            <a:off x="3017520" y="5130969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79" name="Freeform 27179"/>
          <p:cNvSpPr/>
          <p:nvPr/>
        </p:nvSpPr>
        <p:spPr>
          <a:xfrm>
            <a:off x="3138220" y="51291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80" name="Freeform 27180"/>
          <p:cNvSpPr/>
          <p:nvPr/>
        </p:nvSpPr>
        <p:spPr>
          <a:xfrm>
            <a:off x="3223412" y="5085249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81" name="Freeform 27181"/>
          <p:cNvSpPr/>
          <p:nvPr/>
        </p:nvSpPr>
        <p:spPr>
          <a:xfrm>
            <a:off x="3316071" y="5091650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82" name="Freeform 27182"/>
          <p:cNvSpPr/>
          <p:nvPr/>
        </p:nvSpPr>
        <p:spPr>
          <a:xfrm>
            <a:off x="3423361" y="51291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83" name="Freeform 27183"/>
          <p:cNvSpPr/>
          <p:nvPr/>
        </p:nvSpPr>
        <p:spPr>
          <a:xfrm>
            <a:off x="3516630" y="51291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84" name="Freeform 27184"/>
          <p:cNvSpPr/>
          <p:nvPr/>
        </p:nvSpPr>
        <p:spPr>
          <a:xfrm>
            <a:off x="3598468" y="5129141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85" name="Freeform 27185"/>
          <p:cNvSpPr/>
          <p:nvPr/>
        </p:nvSpPr>
        <p:spPr>
          <a:xfrm>
            <a:off x="3695700" y="51291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86" name="Freeform 27186"/>
          <p:cNvSpPr/>
          <p:nvPr/>
        </p:nvSpPr>
        <p:spPr>
          <a:xfrm>
            <a:off x="3739438" y="51291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87" name="Freeform 27187"/>
          <p:cNvSpPr/>
          <p:nvPr/>
        </p:nvSpPr>
        <p:spPr>
          <a:xfrm>
            <a:off x="3821887" y="51291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88" name="Freeform 27188"/>
          <p:cNvSpPr/>
          <p:nvPr/>
        </p:nvSpPr>
        <p:spPr>
          <a:xfrm>
            <a:off x="3886809" y="51291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189" name="Picture 27189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590373"/>
            <a:ext cx="5029200" cy="7182027"/>
          </a:xfrm>
          <a:prstGeom prst="rect">
            <a:avLst/>
          </a:prstGeom>
          <a:noFill/>
        </p:spPr>
      </p:pic>
      <p:sp>
        <p:nvSpPr>
          <p:cNvPr id="27190" name="Rectangle 27190"/>
          <p:cNvSpPr/>
          <p:nvPr/>
        </p:nvSpPr>
        <p:spPr>
          <a:xfrm>
            <a:off x="342900" y="1901065"/>
            <a:ext cx="1656588" cy="716218"/>
          </a:xfrm>
          <a:prstGeom prst="rect">
            <a:avLst/>
          </a:prstGeom>
        </p:spPr>
      </p:sp>
      <p:sp>
        <p:nvSpPr>
          <p:cNvPr id="27191" name="Freeform 27191"/>
          <p:cNvSpPr/>
          <p:nvPr/>
        </p:nvSpPr>
        <p:spPr>
          <a:xfrm>
            <a:off x="345033" y="1970193"/>
            <a:ext cx="83210" cy="107899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92" name="Freeform 27192"/>
          <p:cNvSpPr/>
          <p:nvPr/>
        </p:nvSpPr>
        <p:spPr>
          <a:xfrm>
            <a:off x="441350" y="196287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93" name="Freeform 27193"/>
          <p:cNvSpPr/>
          <p:nvPr/>
        </p:nvSpPr>
        <p:spPr>
          <a:xfrm>
            <a:off x="522427" y="20049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94" name="Freeform 27194"/>
          <p:cNvSpPr/>
          <p:nvPr/>
        </p:nvSpPr>
        <p:spPr>
          <a:xfrm>
            <a:off x="656844" y="1970193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95" name="Freeform 27195"/>
          <p:cNvSpPr/>
          <p:nvPr/>
        </p:nvSpPr>
        <p:spPr>
          <a:xfrm>
            <a:off x="785164" y="20049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96" name="Freeform 27196"/>
          <p:cNvSpPr/>
          <p:nvPr/>
        </p:nvSpPr>
        <p:spPr>
          <a:xfrm>
            <a:off x="864717" y="19866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97" name="Freeform 27197"/>
          <p:cNvSpPr/>
          <p:nvPr/>
        </p:nvSpPr>
        <p:spPr>
          <a:xfrm>
            <a:off x="924610" y="20049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98" name="Freeform 27198"/>
          <p:cNvSpPr/>
          <p:nvPr/>
        </p:nvSpPr>
        <p:spPr>
          <a:xfrm>
            <a:off x="968349" y="20049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99" name="Freeform 27199"/>
          <p:cNvSpPr/>
          <p:nvPr/>
        </p:nvSpPr>
        <p:spPr>
          <a:xfrm>
            <a:off x="1062380" y="2004941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00" name="Freeform 27200"/>
          <p:cNvSpPr/>
          <p:nvPr/>
        </p:nvSpPr>
        <p:spPr>
          <a:xfrm>
            <a:off x="1151839" y="20049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01" name="Freeform 27201"/>
          <p:cNvSpPr/>
          <p:nvPr/>
        </p:nvSpPr>
        <p:spPr>
          <a:xfrm>
            <a:off x="1248156" y="19628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02" name="Freeform 27202"/>
          <p:cNvSpPr/>
          <p:nvPr/>
        </p:nvSpPr>
        <p:spPr>
          <a:xfrm>
            <a:off x="1282445" y="19720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03" name="Freeform 27203"/>
          <p:cNvSpPr/>
          <p:nvPr/>
        </p:nvSpPr>
        <p:spPr>
          <a:xfrm>
            <a:off x="1310182" y="19866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04" name="Freeform 27204"/>
          <p:cNvSpPr/>
          <p:nvPr/>
        </p:nvSpPr>
        <p:spPr>
          <a:xfrm>
            <a:off x="1365961" y="20049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05" name="Freeform 27205"/>
          <p:cNvSpPr/>
          <p:nvPr/>
        </p:nvSpPr>
        <p:spPr>
          <a:xfrm>
            <a:off x="1447952" y="20049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06" name="Freeform 27206"/>
          <p:cNvSpPr/>
          <p:nvPr/>
        </p:nvSpPr>
        <p:spPr>
          <a:xfrm>
            <a:off x="1572158" y="1967450"/>
            <a:ext cx="112471" cy="113385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07" name="Freeform 27207"/>
          <p:cNvSpPr/>
          <p:nvPr/>
        </p:nvSpPr>
        <p:spPr>
          <a:xfrm>
            <a:off x="1702917" y="2004941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08" name="Freeform 27208"/>
          <p:cNvSpPr/>
          <p:nvPr/>
        </p:nvSpPr>
        <p:spPr>
          <a:xfrm>
            <a:off x="1792376" y="20049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09" name="Freeform 27209"/>
          <p:cNvSpPr/>
          <p:nvPr/>
        </p:nvSpPr>
        <p:spPr>
          <a:xfrm>
            <a:off x="1881225" y="20049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10" name="Freeform 27210"/>
          <p:cNvSpPr/>
          <p:nvPr/>
        </p:nvSpPr>
        <p:spPr>
          <a:xfrm>
            <a:off x="1927707" y="20049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11" name="Freeform 27211"/>
          <p:cNvSpPr/>
          <p:nvPr/>
        </p:nvSpPr>
        <p:spPr>
          <a:xfrm>
            <a:off x="357530" y="2274993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12" name="Freeform 27212"/>
          <p:cNvSpPr/>
          <p:nvPr/>
        </p:nvSpPr>
        <p:spPr>
          <a:xfrm>
            <a:off x="485851" y="23097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13" name="Freeform 27213"/>
          <p:cNvSpPr/>
          <p:nvPr/>
        </p:nvSpPr>
        <p:spPr>
          <a:xfrm>
            <a:off x="579120" y="23097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14" name="Freeform 27214"/>
          <p:cNvSpPr/>
          <p:nvPr/>
        </p:nvSpPr>
        <p:spPr>
          <a:xfrm>
            <a:off x="664616" y="2311569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15" name="Freeform 27215"/>
          <p:cNvSpPr/>
          <p:nvPr/>
        </p:nvSpPr>
        <p:spPr>
          <a:xfrm>
            <a:off x="748588" y="2309741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16" name="Freeform 27216"/>
          <p:cNvSpPr/>
          <p:nvPr/>
        </p:nvSpPr>
        <p:spPr>
          <a:xfrm>
            <a:off x="875537" y="23097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17" name="Freeform 27217"/>
          <p:cNvSpPr/>
          <p:nvPr/>
        </p:nvSpPr>
        <p:spPr>
          <a:xfrm>
            <a:off x="963167" y="23097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18" name="Freeform 27218"/>
          <p:cNvSpPr/>
          <p:nvPr/>
        </p:nvSpPr>
        <p:spPr>
          <a:xfrm>
            <a:off x="1039825" y="22914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19" name="Freeform 27219"/>
          <p:cNvSpPr/>
          <p:nvPr/>
        </p:nvSpPr>
        <p:spPr>
          <a:xfrm>
            <a:off x="1095603" y="23097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20" name="Freeform 27220"/>
          <p:cNvSpPr/>
          <p:nvPr/>
        </p:nvSpPr>
        <p:spPr>
          <a:xfrm>
            <a:off x="1180642" y="22676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21" name="Freeform 27221"/>
          <p:cNvSpPr/>
          <p:nvPr/>
        </p:nvSpPr>
        <p:spPr>
          <a:xfrm>
            <a:off x="1248460" y="2274993"/>
            <a:ext cx="83210" cy="107899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22" name="Freeform 27222"/>
          <p:cNvSpPr/>
          <p:nvPr/>
        </p:nvSpPr>
        <p:spPr>
          <a:xfrm>
            <a:off x="1344777" y="226767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23" name="Freeform 27223"/>
          <p:cNvSpPr/>
          <p:nvPr/>
        </p:nvSpPr>
        <p:spPr>
          <a:xfrm>
            <a:off x="1425854" y="23097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24" name="Freeform 27224"/>
          <p:cNvSpPr/>
          <p:nvPr/>
        </p:nvSpPr>
        <p:spPr>
          <a:xfrm>
            <a:off x="1510588" y="23097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25" name="Freeform 27225"/>
          <p:cNvSpPr/>
          <p:nvPr/>
        </p:nvSpPr>
        <p:spPr>
          <a:xfrm>
            <a:off x="1584502" y="22914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26" name="Freeform 27226"/>
          <p:cNvSpPr/>
          <p:nvPr/>
        </p:nvSpPr>
        <p:spPr>
          <a:xfrm>
            <a:off x="1644396" y="23097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27" name="Freeform 27227"/>
          <p:cNvSpPr/>
          <p:nvPr/>
        </p:nvSpPr>
        <p:spPr>
          <a:xfrm>
            <a:off x="1688119" y="23097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28" name="Freeform 27228"/>
          <p:cNvSpPr/>
          <p:nvPr/>
        </p:nvSpPr>
        <p:spPr>
          <a:xfrm>
            <a:off x="350215" y="2462750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29" name="Freeform 27229"/>
          <p:cNvSpPr/>
          <p:nvPr/>
        </p:nvSpPr>
        <p:spPr>
          <a:xfrm>
            <a:off x="457504" y="25002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30" name="Freeform 27230"/>
          <p:cNvSpPr/>
          <p:nvPr/>
        </p:nvSpPr>
        <p:spPr>
          <a:xfrm>
            <a:off x="550773" y="2500241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31" name="Freeform 27231"/>
          <p:cNvSpPr/>
          <p:nvPr/>
        </p:nvSpPr>
        <p:spPr>
          <a:xfrm>
            <a:off x="681380" y="2500241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32" name="Freeform 27232"/>
          <p:cNvSpPr/>
          <p:nvPr/>
        </p:nvSpPr>
        <p:spPr>
          <a:xfrm>
            <a:off x="770839" y="25002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33" name="Freeform 27233"/>
          <p:cNvSpPr/>
          <p:nvPr/>
        </p:nvSpPr>
        <p:spPr>
          <a:xfrm>
            <a:off x="852830" y="25002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34" name="Freeform 27234"/>
          <p:cNvSpPr/>
          <p:nvPr/>
        </p:nvSpPr>
        <p:spPr>
          <a:xfrm>
            <a:off x="929792" y="2502069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35" name="Rectangle 27235"/>
          <p:cNvSpPr/>
          <p:nvPr/>
        </p:nvSpPr>
        <p:spPr>
          <a:xfrm>
            <a:off x="342900" y="2701165"/>
            <a:ext cx="671779" cy="220918"/>
          </a:xfrm>
          <a:prstGeom prst="rect">
            <a:avLst/>
          </a:prstGeom>
        </p:spPr>
      </p:sp>
      <p:sp>
        <p:nvSpPr>
          <p:cNvPr id="27236" name="Freeform 27236"/>
          <p:cNvSpPr/>
          <p:nvPr/>
        </p:nvSpPr>
        <p:spPr>
          <a:xfrm>
            <a:off x="357530" y="2770293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37" name="Freeform 27237"/>
          <p:cNvSpPr/>
          <p:nvPr/>
        </p:nvSpPr>
        <p:spPr>
          <a:xfrm>
            <a:off x="489508" y="2806869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38" name="Freeform 27238"/>
          <p:cNvSpPr/>
          <p:nvPr/>
        </p:nvSpPr>
        <p:spPr>
          <a:xfrm>
            <a:off x="574700" y="28050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39" name="Freeform 27239"/>
          <p:cNvSpPr/>
          <p:nvPr/>
        </p:nvSpPr>
        <p:spPr>
          <a:xfrm>
            <a:off x="621182" y="28050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40" name="Freeform 27240"/>
          <p:cNvSpPr/>
          <p:nvPr/>
        </p:nvSpPr>
        <p:spPr>
          <a:xfrm>
            <a:off x="706221" y="27629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41" name="Freeform 27241"/>
          <p:cNvSpPr/>
          <p:nvPr/>
        </p:nvSpPr>
        <p:spPr>
          <a:xfrm>
            <a:off x="734568" y="28050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42" name="Freeform 27242"/>
          <p:cNvSpPr/>
          <p:nvPr/>
        </p:nvSpPr>
        <p:spPr>
          <a:xfrm>
            <a:off x="807567" y="2770293"/>
            <a:ext cx="92506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43" name="Freeform 27243"/>
          <p:cNvSpPr/>
          <p:nvPr/>
        </p:nvSpPr>
        <p:spPr>
          <a:xfrm>
            <a:off x="914704" y="2767550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44" name="Rectangle 27244"/>
          <p:cNvSpPr/>
          <p:nvPr/>
        </p:nvSpPr>
        <p:spPr>
          <a:xfrm>
            <a:off x="342900" y="3005965"/>
            <a:ext cx="1871014" cy="830518"/>
          </a:xfrm>
          <a:prstGeom prst="rect">
            <a:avLst/>
          </a:prstGeom>
        </p:spPr>
      </p:sp>
      <p:sp>
        <p:nvSpPr>
          <p:cNvPr id="27245" name="Freeform 27245"/>
          <p:cNvSpPr/>
          <p:nvPr/>
        </p:nvSpPr>
        <p:spPr>
          <a:xfrm>
            <a:off x="357530" y="3075093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46" name="Freeform 27246"/>
          <p:cNvSpPr/>
          <p:nvPr/>
        </p:nvSpPr>
        <p:spPr>
          <a:xfrm>
            <a:off x="489508" y="3111669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47" name="Freeform 27247"/>
          <p:cNvSpPr/>
          <p:nvPr/>
        </p:nvSpPr>
        <p:spPr>
          <a:xfrm>
            <a:off x="568299" y="31098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48" name="Freeform 27248"/>
          <p:cNvSpPr/>
          <p:nvPr/>
        </p:nvSpPr>
        <p:spPr>
          <a:xfrm>
            <a:off x="639165" y="30769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49" name="Freeform 27249"/>
          <p:cNvSpPr/>
          <p:nvPr/>
        </p:nvSpPr>
        <p:spPr>
          <a:xfrm>
            <a:off x="672084" y="310953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50" name="Freeform 27250"/>
          <p:cNvSpPr/>
          <p:nvPr/>
        </p:nvSpPr>
        <p:spPr>
          <a:xfrm>
            <a:off x="745540" y="31098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51" name="Freeform 27251"/>
          <p:cNvSpPr/>
          <p:nvPr/>
        </p:nvSpPr>
        <p:spPr>
          <a:xfrm>
            <a:off x="859231" y="3075093"/>
            <a:ext cx="94030" cy="107899"/>
          </a:xfrm>
          <a:custGeom>
            <a:avLst/>
            <a:gdLst/>
            <a:ahLst/>
            <a:cxnLst/>
            <a:rect l="0" t="0" r="0" b="0"/>
            <a:pathLst>
              <a:path w="7835900" h="8991600">
                <a:moveTo>
                  <a:pt x="1016000" y="0"/>
                </a:moveTo>
                <a:lnTo>
                  <a:pt x="0" y="0"/>
                </a:lnTo>
                <a:lnTo>
                  <a:pt x="3416300" y="8991600"/>
                </a:lnTo>
                <a:lnTo>
                  <a:pt x="4330700" y="8991600"/>
                </a:lnTo>
                <a:lnTo>
                  <a:pt x="7835900" y="0"/>
                </a:lnTo>
                <a:lnTo>
                  <a:pt x="6845300" y="0"/>
                </a:lnTo>
                <a:lnTo>
                  <a:pt x="3898900" y="7620000"/>
                </a:lnTo>
                <a:lnTo>
                  <a:pt x="38735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52" name="Freeform 27252"/>
          <p:cNvSpPr/>
          <p:nvPr/>
        </p:nvSpPr>
        <p:spPr>
          <a:xfrm>
            <a:off x="964692" y="30769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53" name="Freeform 27253"/>
          <p:cNvSpPr/>
          <p:nvPr/>
        </p:nvSpPr>
        <p:spPr>
          <a:xfrm>
            <a:off x="992428" y="3111669"/>
            <a:ext cx="69189" cy="71323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54" name="Freeform 27254"/>
          <p:cNvSpPr/>
          <p:nvPr/>
        </p:nvSpPr>
        <p:spPr>
          <a:xfrm>
            <a:off x="1071067" y="31098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55" name="Freeform 27255"/>
          <p:cNvSpPr/>
          <p:nvPr/>
        </p:nvSpPr>
        <p:spPr>
          <a:xfrm>
            <a:off x="1199845" y="3075093"/>
            <a:ext cx="81991" cy="107899"/>
          </a:xfrm>
          <a:custGeom>
            <a:avLst/>
            <a:gdLst/>
            <a:ahLst/>
            <a:cxnLst/>
            <a:rect l="0" t="0" r="0" b="0"/>
            <a:pathLst>
              <a:path w="68326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4356100"/>
                </a:lnTo>
                <a:lnTo>
                  <a:pt x="1066800" y="4356100"/>
                </a:lnTo>
                <a:lnTo>
                  <a:pt x="5486400" y="8991600"/>
                </a:lnTo>
                <a:lnTo>
                  <a:pt x="6832600" y="8991600"/>
                </a:lnTo>
                <a:lnTo>
                  <a:pt x="2044700" y="4076700"/>
                </a:lnTo>
                <a:lnTo>
                  <a:pt x="6578600" y="0"/>
                </a:lnTo>
                <a:lnTo>
                  <a:pt x="5270500" y="0"/>
                </a:lnTo>
                <a:lnTo>
                  <a:pt x="1041400" y="3898900"/>
                </a:lnTo>
                <a:lnTo>
                  <a:pt x="914400" y="3898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56" name="Freeform 27256"/>
          <p:cNvSpPr/>
          <p:nvPr/>
        </p:nvSpPr>
        <p:spPr>
          <a:xfrm>
            <a:off x="1288542" y="31098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57" name="Freeform 27257"/>
          <p:cNvSpPr/>
          <p:nvPr/>
        </p:nvSpPr>
        <p:spPr>
          <a:xfrm>
            <a:off x="1376171" y="31098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58" name="Freeform 27258"/>
          <p:cNvSpPr/>
          <p:nvPr/>
        </p:nvSpPr>
        <p:spPr>
          <a:xfrm>
            <a:off x="1452829" y="30915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59" name="Freeform 27259"/>
          <p:cNvSpPr/>
          <p:nvPr/>
        </p:nvSpPr>
        <p:spPr>
          <a:xfrm>
            <a:off x="1514551" y="30677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60" name="Freeform 27260"/>
          <p:cNvSpPr/>
          <p:nvPr/>
        </p:nvSpPr>
        <p:spPr>
          <a:xfrm>
            <a:off x="1545183" y="31098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61" name="Freeform 27261"/>
          <p:cNvSpPr/>
          <p:nvPr/>
        </p:nvSpPr>
        <p:spPr>
          <a:xfrm>
            <a:off x="1627174" y="31098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62" name="Freeform 27262"/>
          <p:cNvSpPr/>
          <p:nvPr/>
        </p:nvSpPr>
        <p:spPr>
          <a:xfrm>
            <a:off x="1707794" y="306777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63" name="Freeform 27263"/>
          <p:cNvSpPr/>
          <p:nvPr/>
        </p:nvSpPr>
        <p:spPr>
          <a:xfrm>
            <a:off x="1799844" y="31098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64" name="Freeform 27264"/>
          <p:cNvSpPr/>
          <p:nvPr/>
        </p:nvSpPr>
        <p:spPr>
          <a:xfrm>
            <a:off x="357530" y="3379893"/>
            <a:ext cx="89306" cy="107899"/>
          </a:xfrm>
          <a:custGeom>
            <a:avLst/>
            <a:gdLst/>
            <a:ahLst/>
            <a:cxnLst/>
            <a:rect l="0" t="0" r="0" b="0"/>
            <a:pathLst>
              <a:path w="7442200" h="8991600">
                <a:moveTo>
                  <a:pt x="1143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95400"/>
                </a:lnTo>
                <a:lnTo>
                  <a:pt x="939800" y="1295400"/>
                </a:lnTo>
                <a:lnTo>
                  <a:pt x="6299200" y="8991600"/>
                </a:lnTo>
                <a:lnTo>
                  <a:pt x="7442200" y="8991600"/>
                </a:lnTo>
                <a:lnTo>
                  <a:pt x="7442200" y="0"/>
                </a:lnTo>
                <a:lnTo>
                  <a:pt x="6527800" y="0"/>
                </a:lnTo>
                <a:lnTo>
                  <a:pt x="6527800" y="7620000"/>
                </a:lnTo>
                <a:lnTo>
                  <a:pt x="65024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65" name="Freeform 27265"/>
          <p:cNvSpPr/>
          <p:nvPr/>
        </p:nvSpPr>
        <p:spPr>
          <a:xfrm>
            <a:off x="468782" y="34146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66" name="Freeform 27266"/>
          <p:cNvSpPr/>
          <p:nvPr/>
        </p:nvSpPr>
        <p:spPr>
          <a:xfrm>
            <a:off x="542696" y="33963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67" name="Freeform 27267"/>
          <p:cNvSpPr/>
          <p:nvPr/>
        </p:nvSpPr>
        <p:spPr>
          <a:xfrm>
            <a:off x="602132" y="33817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68" name="Freeform 27268"/>
          <p:cNvSpPr/>
          <p:nvPr/>
        </p:nvSpPr>
        <p:spPr>
          <a:xfrm>
            <a:off x="635050" y="34146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69" name="Freeform 27269"/>
          <p:cNvSpPr/>
          <p:nvPr/>
        </p:nvSpPr>
        <p:spPr>
          <a:xfrm>
            <a:off x="728319" y="34146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70" name="Freeform 27270"/>
          <p:cNvSpPr/>
          <p:nvPr/>
        </p:nvSpPr>
        <p:spPr>
          <a:xfrm>
            <a:off x="810158" y="34146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71" name="Freeform 27271"/>
          <p:cNvSpPr/>
          <p:nvPr/>
        </p:nvSpPr>
        <p:spPr>
          <a:xfrm>
            <a:off x="895197" y="33725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72" name="Freeform 27272"/>
          <p:cNvSpPr/>
          <p:nvPr/>
        </p:nvSpPr>
        <p:spPr>
          <a:xfrm>
            <a:off x="975512" y="3379893"/>
            <a:ext cx="89306" cy="107899"/>
          </a:xfrm>
          <a:custGeom>
            <a:avLst/>
            <a:gdLst/>
            <a:ahLst/>
            <a:cxnLst/>
            <a:rect l="0" t="0" r="0" b="0"/>
            <a:pathLst>
              <a:path w="7442200" h="8991600">
                <a:moveTo>
                  <a:pt x="1143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95400"/>
                </a:lnTo>
                <a:lnTo>
                  <a:pt x="939800" y="1295400"/>
                </a:lnTo>
                <a:lnTo>
                  <a:pt x="6299200" y="8991600"/>
                </a:lnTo>
                <a:lnTo>
                  <a:pt x="7442200" y="8991600"/>
                </a:lnTo>
                <a:lnTo>
                  <a:pt x="7442200" y="0"/>
                </a:lnTo>
                <a:lnTo>
                  <a:pt x="6527800" y="0"/>
                </a:lnTo>
                <a:lnTo>
                  <a:pt x="6527800" y="7620000"/>
                </a:lnTo>
                <a:lnTo>
                  <a:pt x="65024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73" name="Freeform 27273"/>
          <p:cNvSpPr/>
          <p:nvPr/>
        </p:nvSpPr>
        <p:spPr>
          <a:xfrm>
            <a:off x="1086764" y="34146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74" name="Freeform 27274"/>
          <p:cNvSpPr/>
          <p:nvPr/>
        </p:nvSpPr>
        <p:spPr>
          <a:xfrm>
            <a:off x="1166317" y="3416469"/>
            <a:ext cx="105765" cy="71323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75" name="Freeform 27275"/>
          <p:cNvSpPr/>
          <p:nvPr/>
        </p:nvSpPr>
        <p:spPr>
          <a:xfrm>
            <a:off x="1331213" y="3379893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76" name="Freeform 27276"/>
          <p:cNvSpPr/>
          <p:nvPr/>
        </p:nvSpPr>
        <p:spPr>
          <a:xfrm>
            <a:off x="1417319" y="33725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77" name="Freeform 27277"/>
          <p:cNvSpPr/>
          <p:nvPr/>
        </p:nvSpPr>
        <p:spPr>
          <a:xfrm>
            <a:off x="1447952" y="34146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78" name="Freeform 27278"/>
          <p:cNvSpPr/>
          <p:nvPr/>
        </p:nvSpPr>
        <p:spPr>
          <a:xfrm>
            <a:off x="1522171" y="3416469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79" name="Freeform 27279"/>
          <p:cNvSpPr/>
          <p:nvPr/>
        </p:nvSpPr>
        <p:spPr>
          <a:xfrm>
            <a:off x="1650187" y="3379893"/>
            <a:ext cx="89306" cy="107899"/>
          </a:xfrm>
          <a:custGeom>
            <a:avLst/>
            <a:gdLst/>
            <a:ahLst/>
            <a:cxnLst/>
            <a:rect l="0" t="0" r="0" b="0"/>
            <a:pathLst>
              <a:path w="7442200" h="8991600">
                <a:moveTo>
                  <a:pt x="1143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95400"/>
                </a:lnTo>
                <a:lnTo>
                  <a:pt x="939800" y="1295400"/>
                </a:lnTo>
                <a:lnTo>
                  <a:pt x="6299200" y="8991600"/>
                </a:lnTo>
                <a:lnTo>
                  <a:pt x="7442200" y="8991600"/>
                </a:lnTo>
                <a:lnTo>
                  <a:pt x="7442200" y="0"/>
                </a:lnTo>
                <a:lnTo>
                  <a:pt x="6527800" y="0"/>
                </a:lnTo>
                <a:lnTo>
                  <a:pt x="6527800" y="7620000"/>
                </a:lnTo>
                <a:lnTo>
                  <a:pt x="65024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80" name="Freeform 27280"/>
          <p:cNvSpPr/>
          <p:nvPr/>
        </p:nvSpPr>
        <p:spPr>
          <a:xfrm>
            <a:off x="1761439" y="34146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81" name="Freeform 27281"/>
          <p:cNvSpPr/>
          <p:nvPr/>
        </p:nvSpPr>
        <p:spPr>
          <a:xfrm>
            <a:off x="1840991" y="33963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82" name="Freeform 27282"/>
          <p:cNvSpPr/>
          <p:nvPr/>
        </p:nvSpPr>
        <p:spPr>
          <a:xfrm>
            <a:off x="1891588" y="3416469"/>
            <a:ext cx="105765" cy="71323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83" name="Freeform 27283"/>
          <p:cNvSpPr/>
          <p:nvPr/>
        </p:nvSpPr>
        <p:spPr>
          <a:xfrm>
            <a:off x="2006803" y="34146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84" name="Freeform 27284"/>
          <p:cNvSpPr/>
          <p:nvPr/>
        </p:nvSpPr>
        <p:spPr>
          <a:xfrm>
            <a:off x="2101291" y="34146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85" name="Freeform 27285"/>
          <p:cNvSpPr/>
          <p:nvPr/>
        </p:nvSpPr>
        <p:spPr>
          <a:xfrm>
            <a:off x="2151430" y="3372578"/>
            <a:ext cx="62636" cy="115214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86" name="Freeform 27286"/>
          <p:cNvSpPr/>
          <p:nvPr/>
        </p:nvSpPr>
        <p:spPr>
          <a:xfrm>
            <a:off x="357530" y="3684693"/>
            <a:ext cx="89306" cy="107899"/>
          </a:xfrm>
          <a:custGeom>
            <a:avLst/>
            <a:gdLst/>
            <a:ahLst/>
            <a:cxnLst/>
            <a:rect l="0" t="0" r="0" b="0"/>
            <a:pathLst>
              <a:path w="7442200" h="8991600">
                <a:moveTo>
                  <a:pt x="1143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95400"/>
                </a:lnTo>
                <a:lnTo>
                  <a:pt x="939800" y="1295400"/>
                </a:lnTo>
                <a:lnTo>
                  <a:pt x="6299200" y="8991600"/>
                </a:lnTo>
                <a:lnTo>
                  <a:pt x="7442200" y="8991600"/>
                </a:lnTo>
                <a:lnTo>
                  <a:pt x="7442200" y="0"/>
                </a:lnTo>
                <a:lnTo>
                  <a:pt x="6527800" y="0"/>
                </a:lnTo>
                <a:lnTo>
                  <a:pt x="6527800" y="7620000"/>
                </a:lnTo>
                <a:lnTo>
                  <a:pt x="65024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87" name="Freeform 27287"/>
          <p:cNvSpPr/>
          <p:nvPr/>
        </p:nvSpPr>
        <p:spPr>
          <a:xfrm>
            <a:off x="468782" y="37194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88" name="Freeform 27288"/>
          <p:cNvSpPr/>
          <p:nvPr/>
        </p:nvSpPr>
        <p:spPr>
          <a:xfrm>
            <a:off x="542696" y="37011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89" name="Freeform 27289"/>
          <p:cNvSpPr/>
          <p:nvPr/>
        </p:nvSpPr>
        <p:spPr>
          <a:xfrm>
            <a:off x="602132" y="36865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90" name="Freeform 27290"/>
          <p:cNvSpPr/>
          <p:nvPr/>
        </p:nvSpPr>
        <p:spPr>
          <a:xfrm>
            <a:off x="635050" y="37194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91" name="Freeform 27291"/>
          <p:cNvSpPr/>
          <p:nvPr/>
        </p:nvSpPr>
        <p:spPr>
          <a:xfrm>
            <a:off x="728319" y="37194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92" name="Freeform 27292"/>
          <p:cNvSpPr/>
          <p:nvPr/>
        </p:nvSpPr>
        <p:spPr>
          <a:xfrm>
            <a:off x="810158" y="37194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93" name="Freeform 27293"/>
          <p:cNvSpPr/>
          <p:nvPr/>
        </p:nvSpPr>
        <p:spPr>
          <a:xfrm>
            <a:off x="895197" y="36773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94" name="Freeform 27294"/>
          <p:cNvSpPr/>
          <p:nvPr/>
        </p:nvSpPr>
        <p:spPr>
          <a:xfrm>
            <a:off x="968197" y="3681950"/>
            <a:ext cx="97078" cy="113385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95" name="Freeform 27295"/>
          <p:cNvSpPr/>
          <p:nvPr/>
        </p:nvSpPr>
        <p:spPr>
          <a:xfrm>
            <a:off x="1086764" y="37194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96" name="Freeform 27296"/>
          <p:cNvSpPr/>
          <p:nvPr/>
        </p:nvSpPr>
        <p:spPr>
          <a:xfrm>
            <a:off x="1171803" y="36773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97" name="Freeform 27297"/>
          <p:cNvSpPr/>
          <p:nvPr/>
        </p:nvSpPr>
        <p:spPr>
          <a:xfrm>
            <a:off x="1208379" y="36773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98" name="Freeform 27298"/>
          <p:cNvSpPr/>
          <p:nvPr/>
        </p:nvSpPr>
        <p:spPr>
          <a:xfrm>
            <a:off x="1239011" y="37194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99" name="Freeform 27299"/>
          <p:cNvSpPr/>
          <p:nvPr/>
        </p:nvSpPr>
        <p:spPr>
          <a:xfrm>
            <a:off x="1327861" y="37194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00" name="Freeform 27300"/>
          <p:cNvSpPr/>
          <p:nvPr/>
        </p:nvSpPr>
        <p:spPr>
          <a:xfrm>
            <a:off x="1369466" y="3721269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01" name="Freeform 27301"/>
          <p:cNvSpPr/>
          <p:nvPr/>
        </p:nvSpPr>
        <p:spPr>
          <a:xfrm>
            <a:off x="1490167" y="37194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02" name="Freeform 27302"/>
          <p:cNvSpPr/>
          <p:nvPr/>
        </p:nvSpPr>
        <p:spPr>
          <a:xfrm>
            <a:off x="1575358" y="3675549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03" name="Freeform 27303"/>
          <p:cNvSpPr/>
          <p:nvPr/>
        </p:nvSpPr>
        <p:spPr>
          <a:xfrm>
            <a:off x="1660702" y="3684693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04" name="Freeform 27304"/>
          <p:cNvSpPr/>
          <p:nvPr/>
        </p:nvSpPr>
        <p:spPr>
          <a:xfrm>
            <a:off x="1776679" y="37194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05" name="Freeform 27305"/>
          <p:cNvSpPr/>
          <p:nvPr/>
        </p:nvSpPr>
        <p:spPr>
          <a:xfrm>
            <a:off x="1817979" y="37011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06" name="Rectangle 27306"/>
          <p:cNvSpPr/>
          <p:nvPr/>
        </p:nvSpPr>
        <p:spPr>
          <a:xfrm>
            <a:off x="342900" y="3920365"/>
            <a:ext cx="1935175" cy="525718"/>
          </a:xfrm>
          <a:prstGeom prst="rect">
            <a:avLst/>
          </a:prstGeom>
        </p:spPr>
      </p:sp>
      <p:sp>
        <p:nvSpPr>
          <p:cNvPr id="27307" name="Freeform 27307"/>
          <p:cNvSpPr/>
          <p:nvPr/>
        </p:nvSpPr>
        <p:spPr>
          <a:xfrm>
            <a:off x="345033" y="3989493"/>
            <a:ext cx="83210" cy="107899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08" name="Freeform 27308"/>
          <p:cNvSpPr/>
          <p:nvPr/>
        </p:nvSpPr>
        <p:spPr>
          <a:xfrm>
            <a:off x="441350" y="398217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09" name="Freeform 27309"/>
          <p:cNvSpPr/>
          <p:nvPr/>
        </p:nvSpPr>
        <p:spPr>
          <a:xfrm>
            <a:off x="522427" y="40242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10" name="Freeform 27310"/>
          <p:cNvSpPr/>
          <p:nvPr/>
        </p:nvSpPr>
        <p:spPr>
          <a:xfrm>
            <a:off x="656844" y="3989493"/>
            <a:ext cx="89306" cy="107899"/>
          </a:xfrm>
          <a:custGeom>
            <a:avLst/>
            <a:gdLst/>
            <a:ahLst/>
            <a:cxnLst/>
            <a:rect l="0" t="0" r="0" b="0"/>
            <a:pathLst>
              <a:path w="7442200" h="8991600">
                <a:moveTo>
                  <a:pt x="1143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95400"/>
                </a:lnTo>
                <a:lnTo>
                  <a:pt x="939800" y="1295400"/>
                </a:lnTo>
                <a:lnTo>
                  <a:pt x="6299200" y="8991600"/>
                </a:lnTo>
                <a:lnTo>
                  <a:pt x="7442200" y="8991600"/>
                </a:lnTo>
                <a:lnTo>
                  <a:pt x="7442200" y="0"/>
                </a:lnTo>
                <a:lnTo>
                  <a:pt x="6527800" y="0"/>
                </a:lnTo>
                <a:lnTo>
                  <a:pt x="6527800" y="7620000"/>
                </a:lnTo>
                <a:lnTo>
                  <a:pt x="6502400" y="7620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11" name="Freeform 27311"/>
          <p:cNvSpPr/>
          <p:nvPr/>
        </p:nvSpPr>
        <p:spPr>
          <a:xfrm>
            <a:off x="768095" y="40242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12" name="Freeform 27312"/>
          <p:cNvSpPr/>
          <p:nvPr/>
        </p:nvSpPr>
        <p:spPr>
          <a:xfrm>
            <a:off x="842010" y="40059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13" name="Freeform 27313"/>
          <p:cNvSpPr/>
          <p:nvPr/>
        </p:nvSpPr>
        <p:spPr>
          <a:xfrm>
            <a:off x="901445" y="39913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14" name="Freeform 27314"/>
          <p:cNvSpPr/>
          <p:nvPr/>
        </p:nvSpPr>
        <p:spPr>
          <a:xfrm>
            <a:off x="934364" y="40242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15" name="Freeform 27315"/>
          <p:cNvSpPr/>
          <p:nvPr/>
        </p:nvSpPr>
        <p:spPr>
          <a:xfrm>
            <a:off x="1027633" y="40242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16" name="Freeform 27316"/>
          <p:cNvSpPr/>
          <p:nvPr/>
        </p:nvSpPr>
        <p:spPr>
          <a:xfrm>
            <a:off x="1109471" y="40242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17" name="Freeform 27317"/>
          <p:cNvSpPr/>
          <p:nvPr/>
        </p:nvSpPr>
        <p:spPr>
          <a:xfrm>
            <a:off x="1194511" y="39821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18" name="Freeform 27318"/>
          <p:cNvSpPr/>
          <p:nvPr/>
        </p:nvSpPr>
        <p:spPr>
          <a:xfrm>
            <a:off x="1274825" y="3989493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19" name="Freeform 27319"/>
          <p:cNvSpPr/>
          <p:nvPr/>
        </p:nvSpPr>
        <p:spPr>
          <a:xfrm>
            <a:off x="1354988" y="40242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20" name="Freeform 27320"/>
          <p:cNvSpPr/>
          <p:nvPr/>
        </p:nvSpPr>
        <p:spPr>
          <a:xfrm>
            <a:off x="1449476" y="40242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21" name="Freeform 27321"/>
          <p:cNvSpPr/>
          <p:nvPr/>
        </p:nvSpPr>
        <p:spPr>
          <a:xfrm>
            <a:off x="1490776" y="40059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22" name="Freeform 27322"/>
          <p:cNvSpPr/>
          <p:nvPr/>
        </p:nvSpPr>
        <p:spPr>
          <a:xfrm>
            <a:off x="1550669" y="40242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23" name="Freeform 27323"/>
          <p:cNvSpPr/>
          <p:nvPr/>
        </p:nvSpPr>
        <p:spPr>
          <a:xfrm>
            <a:off x="1597152" y="40242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24" name="Freeform 27324"/>
          <p:cNvSpPr/>
          <p:nvPr/>
        </p:nvSpPr>
        <p:spPr>
          <a:xfrm>
            <a:off x="1679905" y="39913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25" name="Freeform 27325"/>
          <p:cNvSpPr/>
          <p:nvPr/>
        </p:nvSpPr>
        <p:spPr>
          <a:xfrm>
            <a:off x="1707641" y="40059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26" name="Freeform 27326"/>
          <p:cNvSpPr/>
          <p:nvPr/>
        </p:nvSpPr>
        <p:spPr>
          <a:xfrm>
            <a:off x="1805787" y="3986750"/>
            <a:ext cx="97078" cy="113385"/>
          </a:xfrm>
          <a:custGeom>
            <a:avLst/>
            <a:gdLst/>
            <a:ahLst/>
            <a:cxnLst/>
            <a:rect l="0" t="0" r="0" b="0"/>
            <a:pathLst>
              <a:path w="8089900" h="9448800">
                <a:moveTo>
                  <a:pt x="7937500" y="1206500"/>
                </a:moveTo>
                <a:cubicBezTo>
                  <a:pt x="7137400" y="406400"/>
                  <a:pt x="61087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5778500" y="9448800"/>
                  <a:pt x="7086600" y="9131300"/>
                  <a:pt x="8089900" y="8534400"/>
                </a:cubicBezTo>
                <a:lnTo>
                  <a:pt x="8089900" y="4127500"/>
                </a:lnTo>
                <a:lnTo>
                  <a:pt x="5029200" y="4127500"/>
                </a:lnTo>
                <a:lnTo>
                  <a:pt x="5029200" y="4965700"/>
                </a:lnTo>
                <a:lnTo>
                  <a:pt x="7175500" y="4965700"/>
                </a:lnTo>
                <a:lnTo>
                  <a:pt x="7175500" y="7975600"/>
                </a:lnTo>
                <a:cubicBezTo>
                  <a:pt x="6502400" y="8356600"/>
                  <a:pt x="56134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791200" y="838200"/>
                  <a:pt x="6642100" y="1231900"/>
                  <a:pt x="7251700" y="187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27" name="Freeform 27327"/>
          <p:cNvSpPr/>
          <p:nvPr/>
        </p:nvSpPr>
        <p:spPr>
          <a:xfrm>
            <a:off x="1924354" y="40242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28" name="Freeform 27328"/>
          <p:cNvSpPr/>
          <p:nvPr/>
        </p:nvSpPr>
        <p:spPr>
          <a:xfrm>
            <a:off x="2009393" y="39821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29" name="Freeform 27329"/>
          <p:cNvSpPr/>
          <p:nvPr/>
        </p:nvSpPr>
        <p:spPr>
          <a:xfrm>
            <a:off x="2045969" y="39821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30" name="Freeform 27330"/>
          <p:cNvSpPr/>
          <p:nvPr/>
        </p:nvSpPr>
        <p:spPr>
          <a:xfrm>
            <a:off x="2076602" y="40242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31" name="Freeform 27331"/>
          <p:cNvSpPr/>
          <p:nvPr/>
        </p:nvSpPr>
        <p:spPr>
          <a:xfrm>
            <a:off x="2165451" y="40242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32" name="Freeform 27332"/>
          <p:cNvSpPr/>
          <p:nvPr/>
        </p:nvSpPr>
        <p:spPr>
          <a:xfrm>
            <a:off x="2207056" y="4026069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33" name="Freeform 27333"/>
          <p:cNvSpPr/>
          <p:nvPr/>
        </p:nvSpPr>
        <p:spPr>
          <a:xfrm>
            <a:off x="350215" y="4291550"/>
            <a:ext cx="112471" cy="113385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34" name="Freeform 27334"/>
          <p:cNvSpPr/>
          <p:nvPr/>
        </p:nvSpPr>
        <p:spPr>
          <a:xfrm>
            <a:off x="483260" y="42869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35" name="Freeform 27335"/>
          <p:cNvSpPr/>
          <p:nvPr/>
        </p:nvSpPr>
        <p:spPr>
          <a:xfrm>
            <a:off x="516788" y="43290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36" name="Freeform 27336"/>
          <p:cNvSpPr/>
          <p:nvPr/>
        </p:nvSpPr>
        <p:spPr>
          <a:xfrm>
            <a:off x="598627" y="43290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37" name="Freeform 27337"/>
          <p:cNvSpPr/>
          <p:nvPr/>
        </p:nvSpPr>
        <p:spPr>
          <a:xfrm>
            <a:off x="678484" y="4330869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38" name="Freeform 27338"/>
          <p:cNvSpPr/>
          <p:nvPr/>
        </p:nvSpPr>
        <p:spPr>
          <a:xfrm>
            <a:off x="794004" y="4294293"/>
            <a:ext cx="83210" cy="107899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39" name="Freeform 27339"/>
          <p:cNvSpPr/>
          <p:nvPr/>
        </p:nvSpPr>
        <p:spPr>
          <a:xfrm>
            <a:off x="890320" y="428697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40" name="Freeform 27340"/>
          <p:cNvSpPr/>
          <p:nvPr/>
        </p:nvSpPr>
        <p:spPr>
          <a:xfrm>
            <a:off x="971397" y="43290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41" name="Freeform 27341"/>
          <p:cNvSpPr/>
          <p:nvPr/>
        </p:nvSpPr>
        <p:spPr>
          <a:xfrm>
            <a:off x="1056131" y="43290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42" name="Freeform 27342"/>
          <p:cNvSpPr/>
          <p:nvPr/>
        </p:nvSpPr>
        <p:spPr>
          <a:xfrm>
            <a:off x="1130045" y="43107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43" name="Freeform 27343"/>
          <p:cNvSpPr/>
          <p:nvPr/>
        </p:nvSpPr>
        <p:spPr>
          <a:xfrm>
            <a:off x="1189939" y="43290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44" name="Freeform 27344"/>
          <p:cNvSpPr/>
          <p:nvPr/>
        </p:nvSpPr>
        <p:spPr>
          <a:xfrm>
            <a:off x="1233662" y="43290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45" name="Rectangle 27345"/>
          <p:cNvSpPr/>
          <p:nvPr/>
        </p:nvSpPr>
        <p:spPr>
          <a:xfrm>
            <a:off x="342900" y="4529965"/>
            <a:ext cx="1210208" cy="220918"/>
          </a:xfrm>
          <a:prstGeom prst="rect">
            <a:avLst/>
          </a:prstGeom>
        </p:spPr>
      </p:sp>
      <p:sp>
        <p:nvSpPr>
          <p:cNvPr id="27346" name="Freeform 27346"/>
          <p:cNvSpPr/>
          <p:nvPr/>
        </p:nvSpPr>
        <p:spPr>
          <a:xfrm>
            <a:off x="357530" y="4599093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47" name="Freeform 27347"/>
          <p:cNvSpPr/>
          <p:nvPr/>
        </p:nvSpPr>
        <p:spPr>
          <a:xfrm>
            <a:off x="441350" y="459177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48" name="Freeform 27348"/>
          <p:cNvSpPr/>
          <p:nvPr/>
        </p:nvSpPr>
        <p:spPr>
          <a:xfrm>
            <a:off x="526084" y="46009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49" name="Freeform 27349"/>
          <p:cNvSpPr/>
          <p:nvPr/>
        </p:nvSpPr>
        <p:spPr>
          <a:xfrm>
            <a:off x="564946" y="45917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50" name="Freeform 27350"/>
          <p:cNvSpPr/>
          <p:nvPr/>
        </p:nvSpPr>
        <p:spPr>
          <a:xfrm>
            <a:off x="601522" y="45917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51" name="Freeform 27351"/>
          <p:cNvSpPr/>
          <p:nvPr/>
        </p:nvSpPr>
        <p:spPr>
          <a:xfrm>
            <a:off x="635812" y="46009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52" name="Freeform 27352"/>
          <p:cNvSpPr/>
          <p:nvPr/>
        </p:nvSpPr>
        <p:spPr>
          <a:xfrm>
            <a:off x="672388" y="4633841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53" name="Freeform 27353"/>
          <p:cNvSpPr/>
          <p:nvPr/>
        </p:nvSpPr>
        <p:spPr>
          <a:xfrm>
            <a:off x="759561" y="46338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54" name="Freeform 27354"/>
          <p:cNvSpPr/>
          <p:nvPr/>
        </p:nvSpPr>
        <p:spPr>
          <a:xfrm>
            <a:off x="869137" y="4596350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55" name="Freeform 27355"/>
          <p:cNvSpPr/>
          <p:nvPr/>
        </p:nvSpPr>
        <p:spPr>
          <a:xfrm>
            <a:off x="976426" y="46338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56" name="Freeform 27356"/>
          <p:cNvSpPr/>
          <p:nvPr/>
        </p:nvSpPr>
        <p:spPr>
          <a:xfrm>
            <a:off x="1072743" y="45917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57" name="Freeform 27357"/>
          <p:cNvSpPr/>
          <p:nvPr/>
        </p:nvSpPr>
        <p:spPr>
          <a:xfrm>
            <a:off x="1109319" y="45917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58" name="Freeform 27358"/>
          <p:cNvSpPr/>
          <p:nvPr/>
        </p:nvSpPr>
        <p:spPr>
          <a:xfrm>
            <a:off x="1139952" y="46338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59" name="Freeform 27359"/>
          <p:cNvSpPr/>
          <p:nvPr/>
        </p:nvSpPr>
        <p:spPr>
          <a:xfrm>
            <a:off x="1224686" y="463353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60" name="Freeform 27360"/>
          <p:cNvSpPr/>
          <p:nvPr/>
        </p:nvSpPr>
        <p:spPr>
          <a:xfrm>
            <a:off x="1292961" y="46155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61" name="Freeform 27361"/>
          <p:cNvSpPr/>
          <p:nvPr/>
        </p:nvSpPr>
        <p:spPr>
          <a:xfrm>
            <a:off x="1352397" y="46009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62" name="Freeform 27362"/>
          <p:cNvSpPr/>
          <p:nvPr/>
        </p:nvSpPr>
        <p:spPr>
          <a:xfrm>
            <a:off x="1385315" y="46338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63" name="Freeform 27363"/>
          <p:cNvSpPr/>
          <p:nvPr/>
        </p:nvSpPr>
        <p:spPr>
          <a:xfrm>
            <a:off x="1478584" y="46338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64" name="Rectangle 27364"/>
          <p:cNvSpPr/>
          <p:nvPr/>
        </p:nvSpPr>
        <p:spPr>
          <a:xfrm>
            <a:off x="342900" y="4834765"/>
            <a:ext cx="1482074" cy="220918"/>
          </a:xfrm>
          <a:prstGeom prst="rect">
            <a:avLst/>
          </a:prstGeom>
        </p:spPr>
      </p:sp>
      <p:sp>
        <p:nvSpPr>
          <p:cNvPr id="27365" name="Freeform 27365"/>
          <p:cNvSpPr/>
          <p:nvPr/>
        </p:nvSpPr>
        <p:spPr>
          <a:xfrm>
            <a:off x="357530" y="4903893"/>
            <a:ext cx="72237" cy="107899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914400" y="4813300"/>
                </a:moveTo>
                <a:lnTo>
                  <a:pt x="2438400" y="4813300"/>
                </a:lnTo>
                <a:lnTo>
                  <a:pt x="4902200" y="8991600"/>
                </a:lnTo>
                <a:lnTo>
                  <a:pt x="6019800" y="8991600"/>
                </a:lnTo>
                <a:lnTo>
                  <a:pt x="3429000" y="4724400"/>
                </a:lnTo>
                <a:cubicBezTo>
                  <a:pt x="4902200" y="4597400"/>
                  <a:pt x="5727700" y="3644900"/>
                  <a:pt x="5727700" y="2400300"/>
                </a:cubicBezTo>
                <a:cubicBezTo>
                  <a:pt x="5727700" y="787400"/>
                  <a:pt x="4597400" y="0"/>
                  <a:pt x="2768600" y="0"/>
                </a:cubicBez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  <a:moveTo>
                  <a:pt x="914400" y="838200"/>
                </a:moveTo>
                <a:lnTo>
                  <a:pt x="2540000" y="838200"/>
                </a:lnTo>
                <a:cubicBezTo>
                  <a:pt x="4178300" y="838200"/>
                  <a:pt x="4737100" y="1536700"/>
                  <a:pt x="4737100" y="2400300"/>
                </a:cubicBezTo>
                <a:cubicBezTo>
                  <a:pt x="4737100" y="3263900"/>
                  <a:pt x="4178300" y="3975100"/>
                  <a:pt x="25400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66" name="Freeform 27366"/>
          <p:cNvSpPr/>
          <p:nvPr/>
        </p:nvSpPr>
        <p:spPr>
          <a:xfrm>
            <a:off x="440588" y="49386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67" name="Freeform 27367"/>
          <p:cNvSpPr/>
          <p:nvPr/>
        </p:nvSpPr>
        <p:spPr>
          <a:xfrm>
            <a:off x="534619" y="4940469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68" name="Freeform 27368"/>
          <p:cNvSpPr/>
          <p:nvPr/>
        </p:nvSpPr>
        <p:spPr>
          <a:xfrm>
            <a:off x="618591" y="49386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69" name="Freeform 27369"/>
          <p:cNvSpPr/>
          <p:nvPr/>
        </p:nvSpPr>
        <p:spPr>
          <a:xfrm>
            <a:off x="699211" y="489657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70" name="Freeform 27370"/>
          <p:cNvSpPr/>
          <p:nvPr/>
        </p:nvSpPr>
        <p:spPr>
          <a:xfrm>
            <a:off x="843229" y="4903893"/>
            <a:ext cx="80772" cy="107899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71" name="Freeform 27371"/>
          <p:cNvSpPr/>
          <p:nvPr/>
        </p:nvSpPr>
        <p:spPr>
          <a:xfrm>
            <a:off x="945946" y="49386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72" name="Freeform 27372"/>
          <p:cNvSpPr/>
          <p:nvPr/>
        </p:nvSpPr>
        <p:spPr>
          <a:xfrm>
            <a:off x="1039977" y="4940469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73" name="Freeform 27373"/>
          <p:cNvSpPr/>
          <p:nvPr/>
        </p:nvSpPr>
        <p:spPr>
          <a:xfrm>
            <a:off x="1118768" y="49386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74" name="Freeform 27374"/>
          <p:cNvSpPr/>
          <p:nvPr/>
        </p:nvSpPr>
        <p:spPr>
          <a:xfrm>
            <a:off x="1185976" y="49386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75" name="Freeform 27375"/>
          <p:cNvSpPr/>
          <p:nvPr/>
        </p:nvSpPr>
        <p:spPr>
          <a:xfrm>
            <a:off x="1307896" y="4903893"/>
            <a:ext cx="83210" cy="107899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76" name="Freeform 27376"/>
          <p:cNvSpPr/>
          <p:nvPr/>
        </p:nvSpPr>
        <p:spPr>
          <a:xfrm>
            <a:off x="1404213" y="489657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77" name="Freeform 27377"/>
          <p:cNvSpPr/>
          <p:nvPr/>
        </p:nvSpPr>
        <p:spPr>
          <a:xfrm>
            <a:off x="1485290" y="49386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78" name="Freeform 27378"/>
          <p:cNvSpPr/>
          <p:nvPr/>
        </p:nvSpPr>
        <p:spPr>
          <a:xfrm>
            <a:off x="1570024" y="49386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79" name="Freeform 27379"/>
          <p:cNvSpPr/>
          <p:nvPr/>
        </p:nvSpPr>
        <p:spPr>
          <a:xfrm>
            <a:off x="1643938" y="49203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80" name="Freeform 27380"/>
          <p:cNvSpPr/>
          <p:nvPr/>
        </p:nvSpPr>
        <p:spPr>
          <a:xfrm>
            <a:off x="1703831" y="49386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81" name="Freeform 27381"/>
          <p:cNvSpPr/>
          <p:nvPr/>
        </p:nvSpPr>
        <p:spPr>
          <a:xfrm>
            <a:off x="1747555" y="49386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82" name="Rectangle 27382"/>
          <p:cNvSpPr/>
          <p:nvPr/>
        </p:nvSpPr>
        <p:spPr>
          <a:xfrm>
            <a:off x="342900" y="5139565"/>
            <a:ext cx="1010853" cy="220918"/>
          </a:xfrm>
          <a:prstGeom prst="rect">
            <a:avLst/>
          </a:prstGeom>
        </p:spPr>
      </p:sp>
      <p:sp>
        <p:nvSpPr>
          <p:cNvPr id="27383" name="Freeform 27383"/>
          <p:cNvSpPr/>
          <p:nvPr/>
        </p:nvSpPr>
        <p:spPr>
          <a:xfrm>
            <a:off x="357530" y="5208693"/>
            <a:ext cx="72237" cy="107899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914400" y="4813300"/>
                </a:moveTo>
                <a:lnTo>
                  <a:pt x="2438400" y="4813300"/>
                </a:lnTo>
                <a:lnTo>
                  <a:pt x="4902200" y="8991600"/>
                </a:lnTo>
                <a:lnTo>
                  <a:pt x="6019800" y="8991600"/>
                </a:lnTo>
                <a:lnTo>
                  <a:pt x="3429000" y="4724400"/>
                </a:lnTo>
                <a:cubicBezTo>
                  <a:pt x="4902200" y="4597400"/>
                  <a:pt x="5727700" y="3644900"/>
                  <a:pt x="5727700" y="2400300"/>
                </a:cubicBezTo>
                <a:cubicBezTo>
                  <a:pt x="5727700" y="787400"/>
                  <a:pt x="4597400" y="0"/>
                  <a:pt x="2768600" y="0"/>
                </a:cubicBez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  <a:moveTo>
                  <a:pt x="914400" y="838200"/>
                </a:moveTo>
                <a:lnTo>
                  <a:pt x="2540000" y="838200"/>
                </a:lnTo>
                <a:cubicBezTo>
                  <a:pt x="4178300" y="838200"/>
                  <a:pt x="4737100" y="1536700"/>
                  <a:pt x="4737100" y="2400300"/>
                </a:cubicBezTo>
                <a:cubicBezTo>
                  <a:pt x="4737100" y="3263900"/>
                  <a:pt x="4178300" y="3975100"/>
                  <a:pt x="25400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84" name="Freeform 27384"/>
          <p:cNvSpPr/>
          <p:nvPr/>
        </p:nvSpPr>
        <p:spPr>
          <a:xfrm>
            <a:off x="440588" y="52434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85" name="Freeform 27385"/>
          <p:cNvSpPr/>
          <p:nvPr/>
        </p:nvSpPr>
        <p:spPr>
          <a:xfrm>
            <a:off x="525780" y="5245269"/>
            <a:ext cx="69189" cy="71323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86" name="Freeform 27386"/>
          <p:cNvSpPr/>
          <p:nvPr/>
        </p:nvSpPr>
        <p:spPr>
          <a:xfrm>
            <a:off x="604418" y="52434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87" name="Freeform 27387"/>
          <p:cNvSpPr/>
          <p:nvPr/>
        </p:nvSpPr>
        <p:spPr>
          <a:xfrm>
            <a:off x="692048" y="52434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88" name="Freeform 27388"/>
          <p:cNvSpPr/>
          <p:nvPr/>
        </p:nvSpPr>
        <p:spPr>
          <a:xfrm>
            <a:off x="823569" y="5208693"/>
            <a:ext cx="72237" cy="107899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914400" y="4813300"/>
                </a:moveTo>
                <a:lnTo>
                  <a:pt x="2438400" y="4813300"/>
                </a:lnTo>
                <a:lnTo>
                  <a:pt x="4902200" y="8991600"/>
                </a:lnTo>
                <a:lnTo>
                  <a:pt x="6019800" y="8991600"/>
                </a:lnTo>
                <a:lnTo>
                  <a:pt x="3429000" y="4724400"/>
                </a:lnTo>
                <a:cubicBezTo>
                  <a:pt x="4902200" y="4597400"/>
                  <a:pt x="5727700" y="3644900"/>
                  <a:pt x="5727700" y="2400300"/>
                </a:cubicBezTo>
                <a:cubicBezTo>
                  <a:pt x="5727700" y="787400"/>
                  <a:pt x="4597400" y="0"/>
                  <a:pt x="2768600" y="0"/>
                </a:cubicBez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  <a:moveTo>
                  <a:pt x="914400" y="838200"/>
                </a:moveTo>
                <a:lnTo>
                  <a:pt x="2540000" y="838200"/>
                </a:lnTo>
                <a:cubicBezTo>
                  <a:pt x="4178300" y="838200"/>
                  <a:pt x="4737100" y="1536700"/>
                  <a:pt x="4737100" y="2400300"/>
                </a:cubicBezTo>
                <a:cubicBezTo>
                  <a:pt x="4737100" y="3263900"/>
                  <a:pt x="4178300" y="3975100"/>
                  <a:pt x="25400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89" name="Freeform 27389"/>
          <p:cNvSpPr/>
          <p:nvPr/>
        </p:nvSpPr>
        <p:spPr>
          <a:xfrm>
            <a:off x="906627" y="52434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90" name="Freeform 27390"/>
          <p:cNvSpPr/>
          <p:nvPr/>
        </p:nvSpPr>
        <p:spPr>
          <a:xfrm>
            <a:off x="991361" y="524313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91" name="Freeform 27391"/>
          <p:cNvSpPr/>
          <p:nvPr/>
        </p:nvSpPr>
        <p:spPr>
          <a:xfrm>
            <a:off x="1064818" y="52434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92" name="Freeform 27392"/>
          <p:cNvSpPr/>
          <p:nvPr/>
        </p:nvSpPr>
        <p:spPr>
          <a:xfrm>
            <a:off x="1159306" y="52434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93" name="Freeform 27393"/>
          <p:cNvSpPr/>
          <p:nvPr/>
        </p:nvSpPr>
        <p:spPr>
          <a:xfrm>
            <a:off x="1201811" y="520137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94" name="Freeform 27394"/>
          <p:cNvSpPr/>
          <p:nvPr/>
        </p:nvSpPr>
        <p:spPr>
          <a:xfrm>
            <a:off x="1293860" y="52434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95" name="Rectangle 27395"/>
          <p:cNvSpPr/>
          <p:nvPr/>
        </p:nvSpPr>
        <p:spPr>
          <a:xfrm>
            <a:off x="2628900" y="1901065"/>
            <a:ext cx="1465158" cy="411418"/>
          </a:xfrm>
          <a:prstGeom prst="rect">
            <a:avLst/>
          </a:prstGeom>
        </p:spPr>
      </p:sp>
      <p:sp>
        <p:nvSpPr>
          <p:cNvPr id="27396" name="Freeform 27396"/>
          <p:cNvSpPr/>
          <p:nvPr/>
        </p:nvSpPr>
        <p:spPr>
          <a:xfrm>
            <a:off x="2636520" y="1967450"/>
            <a:ext cx="69494" cy="113385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97" name="Freeform 27397"/>
          <p:cNvSpPr/>
          <p:nvPr/>
        </p:nvSpPr>
        <p:spPr>
          <a:xfrm>
            <a:off x="2724607" y="196287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98" name="Freeform 27398"/>
          <p:cNvSpPr/>
          <p:nvPr/>
        </p:nvSpPr>
        <p:spPr>
          <a:xfrm>
            <a:off x="2805683" y="20049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99" name="Freeform 27399"/>
          <p:cNvSpPr/>
          <p:nvPr/>
        </p:nvSpPr>
        <p:spPr>
          <a:xfrm>
            <a:off x="2888437" y="1962878"/>
            <a:ext cx="62636" cy="115214"/>
          </a:xfrm>
          <a:custGeom>
            <a:avLst/>
            <a:gdLst/>
            <a:ahLst/>
            <a:cxnLst/>
            <a:rect l="0" t="0" r="0" b="0"/>
            <a:pathLst>
              <a:path w="52197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lnTo>
                  <a:pt x="838200" y="6477000"/>
                </a:lnTo>
                <a:lnTo>
                  <a:pt x="3924300" y="9601200"/>
                </a:lnTo>
                <a:lnTo>
                  <a:pt x="5219700" y="9601200"/>
                </a:lnTo>
                <a:lnTo>
                  <a:pt x="1943100" y="6375400"/>
                </a:lnTo>
                <a:lnTo>
                  <a:pt x="4902200" y="3657600"/>
                </a:lnTo>
                <a:lnTo>
                  <a:pt x="3644900" y="3657600"/>
                </a:lnTo>
                <a:lnTo>
                  <a:pt x="838200" y="6337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00" name="Freeform 27400"/>
          <p:cNvSpPr/>
          <p:nvPr/>
        </p:nvSpPr>
        <p:spPr>
          <a:xfrm>
            <a:off x="2958236" y="20049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01" name="Freeform 27401"/>
          <p:cNvSpPr/>
          <p:nvPr/>
        </p:nvSpPr>
        <p:spPr>
          <a:xfrm>
            <a:off x="3040684" y="20049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02" name="Freeform 27402"/>
          <p:cNvSpPr/>
          <p:nvPr/>
        </p:nvSpPr>
        <p:spPr>
          <a:xfrm>
            <a:off x="3111550" y="2004941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03" name="Freeform 27403"/>
          <p:cNvSpPr/>
          <p:nvPr/>
        </p:nvSpPr>
        <p:spPr>
          <a:xfrm>
            <a:off x="3201009" y="20049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04" name="Freeform 27404"/>
          <p:cNvSpPr/>
          <p:nvPr/>
        </p:nvSpPr>
        <p:spPr>
          <a:xfrm>
            <a:off x="3285744" y="20049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05" name="Freeform 27405"/>
          <p:cNvSpPr/>
          <p:nvPr/>
        </p:nvSpPr>
        <p:spPr>
          <a:xfrm>
            <a:off x="3368954" y="20049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06" name="Freeform 27406"/>
          <p:cNvSpPr/>
          <p:nvPr/>
        </p:nvSpPr>
        <p:spPr>
          <a:xfrm>
            <a:off x="3412693" y="20049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07" name="Freeform 27407"/>
          <p:cNvSpPr/>
          <p:nvPr/>
        </p:nvSpPr>
        <p:spPr>
          <a:xfrm>
            <a:off x="3534613" y="1970193"/>
            <a:ext cx="83210" cy="107899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08" name="Freeform 27408"/>
          <p:cNvSpPr/>
          <p:nvPr/>
        </p:nvSpPr>
        <p:spPr>
          <a:xfrm>
            <a:off x="3630930" y="196287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09" name="Freeform 27409"/>
          <p:cNvSpPr/>
          <p:nvPr/>
        </p:nvSpPr>
        <p:spPr>
          <a:xfrm>
            <a:off x="3712006" y="20049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10" name="Freeform 27410"/>
          <p:cNvSpPr/>
          <p:nvPr/>
        </p:nvSpPr>
        <p:spPr>
          <a:xfrm>
            <a:off x="3796741" y="20049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11" name="Freeform 27411"/>
          <p:cNvSpPr/>
          <p:nvPr/>
        </p:nvSpPr>
        <p:spPr>
          <a:xfrm>
            <a:off x="3870655" y="19866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12" name="Freeform 27412"/>
          <p:cNvSpPr/>
          <p:nvPr/>
        </p:nvSpPr>
        <p:spPr>
          <a:xfrm>
            <a:off x="3930548" y="20049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13" name="Freeform 27413"/>
          <p:cNvSpPr/>
          <p:nvPr/>
        </p:nvSpPr>
        <p:spPr>
          <a:xfrm>
            <a:off x="3974271" y="20049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14" name="Freeform 27414"/>
          <p:cNvSpPr/>
          <p:nvPr/>
        </p:nvSpPr>
        <p:spPr>
          <a:xfrm>
            <a:off x="2636215" y="2157950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15" name="Freeform 27415"/>
          <p:cNvSpPr/>
          <p:nvPr/>
        </p:nvSpPr>
        <p:spPr>
          <a:xfrm>
            <a:off x="2743504" y="21954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16" name="Freeform 27416"/>
          <p:cNvSpPr/>
          <p:nvPr/>
        </p:nvSpPr>
        <p:spPr>
          <a:xfrm>
            <a:off x="2836773" y="2195441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17" name="Freeform 27417"/>
          <p:cNvSpPr/>
          <p:nvPr/>
        </p:nvSpPr>
        <p:spPr>
          <a:xfrm>
            <a:off x="2967380" y="2195441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18" name="Freeform 27418"/>
          <p:cNvSpPr/>
          <p:nvPr/>
        </p:nvSpPr>
        <p:spPr>
          <a:xfrm>
            <a:off x="3056839" y="21954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19" name="Freeform 27419"/>
          <p:cNvSpPr/>
          <p:nvPr/>
        </p:nvSpPr>
        <p:spPr>
          <a:xfrm>
            <a:off x="3138830" y="21954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20" name="Freeform 27420"/>
          <p:cNvSpPr/>
          <p:nvPr/>
        </p:nvSpPr>
        <p:spPr>
          <a:xfrm>
            <a:off x="3215792" y="2197269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21" name="Rectangle 27421"/>
          <p:cNvSpPr/>
          <p:nvPr/>
        </p:nvSpPr>
        <p:spPr>
          <a:xfrm>
            <a:off x="2628900" y="2396365"/>
            <a:ext cx="1636928" cy="1325818"/>
          </a:xfrm>
          <a:prstGeom prst="rect">
            <a:avLst/>
          </a:prstGeom>
        </p:spPr>
      </p:sp>
      <p:sp>
        <p:nvSpPr>
          <p:cNvPr id="27422" name="Freeform 27422"/>
          <p:cNvSpPr/>
          <p:nvPr/>
        </p:nvSpPr>
        <p:spPr>
          <a:xfrm>
            <a:off x="2636520" y="2462750"/>
            <a:ext cx="69494" cy="113385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23" name="Freeform 27423"/>
          <p:cNvSpPr/>
          <p:nvPr/>
        </p:nvSpPr>
        <p:spPr>
          <a:xfrm>
            <a:off x="2724607" y="24673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24" name="Freeform 27424"/>
          <p:cNvSpPr/>
          <p:nvPr/>
        </p:nvSpPr>
        <p:spPr>
          <a:xfrm>
            <a:off x="2757525" y="2500241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25" name="Freeform 27425"/>
          <p:cNvSpPr/>
          <p:nvPr/>
        </p:nvSpPr>
        <p:spPr>
          <a:xfrm>
            <a:off x="2853537" y="25002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26" name="Freeform 27426"/>
          <p:cNvSpPr/>
          <p:nvPr/>
        </p:nvSpPr>
        <p:spPr>
          <a:xfrm>
            <a:off x="2935376" y="25002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27" name="Freeform 27427"/>
          <p:cNvSpPr/>
          <p:nvPr/>
        </p:nvSpPr>
        <p:spPr>
          <a:xfrm>
            <a:off x="3009290" y="24819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28" name="Freeform 27428"/>
          <p:cNvSpPr/>
          <p:nvPr/>
        </p:nvSpPr>
        <p:spPr>
          <a:xfrm>
            <a:off x="3068726" y="2502069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29" name="Freeform 27429"/>
          <p:cNvSpPr/>
          <p:nvPr/>
        </p:nvSpPr>
        <p:spPr>
          <a:xfrm>
            <a:off x="3153918" y="25002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30" name="Freeform 27430"/>
          <p:cNvSpPr/>
          <p:nvPr/>
        </p:nvSpPr>
        <p:spPr>
          <a:xfrm>
            <a:off x="3197656" y="25002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31" name="Freeform 27431"/>
          <p:cNvSpPr/>
          <p:nvPr/>
        </p:nvSpPr>
        <p:spPr>
          <a:xfrm>
            <a:off x="3319576" y="2465493"/>
            <a:ext cx="83210" cy="107899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32" name="Freeform 27432"/>
          <p:cNvSpPr/>
          <p:nvPr/>
        </p:nvSpPr>
        <p:spPr>
          <a:xfrm>
            <a:off x="3415893" y="245817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33" name="Freeform 27433"/>
          <p:cNvSpPr/>
          <p:nvPr/>
        </p:nvSpPr>
        <p:spPr>
          <a:xfrm>
            <a:off x="3496970" y="25002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34" name="Freeform 27434"/>
          <p:cNvSpPr/>
          <p:nvPr/>
        </p:nvSpPr>
        <p:spPr>
          <a:xfrm>
            <a:off x="3581704" y="25002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35" name="Freeform 27435"/>
          <p:cNvSpPr/>
          <p:nvPr/>
        </p:nvSpPr>
        <p:spPr>
          <a:xfrm>
            <a:off x="3655618" y="24819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36" name="Freeform 27436"/>
          <p:cNvSpPr/>
          <p:nvPr/>
        </p:nvSpPr>
        <p:spPr>
          <a:xfrm>
            <a:off x="3715512" y="25002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37" name="Freeform 27437"/>
          <p:cNvSpPr/>
          <p:nvPr/>
        </p:nvSpPr>
        <p:spPr>
          <a:xfrm>
            <a:off x="3759235" y="25002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38" name="Freeform 27438"/>
          <p:cNvSpPr/>
          <p:nvPr/>
        </p:nvSpPr>
        <p:spPr>
          <a:xfrm>
            <a:off x="2636520" y="2767550"/>
            <a:ext cx="69494" cy="113385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39" name="Freeform 27439"/>
          <p:cNvSpPr/>
          <p:nvPr/>
        </p:nvSpPr>
        <p:spPr>
          <a:xfrm>
            <a:off x="2723845" y="2805041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40" name="Freeform 27440"/>
          <p:cNvSpPr/>
          <p:nvPr/>
        </p:nvSpPr>
        <p:spPr>
          <a:xfrm>
            <a:off x="2854451" y="27721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41" name="Freeform 27441"/>
          <p:cNvSpPr/>
          <p:nvPr/>
        </p:nvSpPr>
        <p:spPr>
          <a:xfrm>
            <a:off x="2882188" y="27867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42" name="Freeform 27442"/>
          <p:cNvSpPr/>
          <p:nvPr/>
        </p:nvSpPr>
        <p:spPr>
          <a:xfrm>
            <a:off x="2941624" y="276297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43" name="Freeform 27443"/>
          <p:cNvSpPr/>
          <p:nvPr/>
        </p:nvSpPr>
        <p:spPr>
          <a:xfrm>
            <a:off x="3020415" y="28050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44" name="Freeform 27444"/>
          <p:cNvSpPr/>
          <p:nvPr/>
        </p:nvSpPr>
        <p:spPr>
          <a:xfrm>
            <a:off x="3087624" y="28050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45" name="Freeform 27445"/>
          <p:cNvSpPr/>
          <p:nvPr/>
        </p:nvSpPr>
        <p:spPr>
          <a:xfrm>
            <a:off x="3180892" y="28050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46" name="Freeform 27446"/>
          <p:cNvSpPr/>
          <p:nvPr/>
        </p:nvSpPr>
        <p:spPr>
          <a:xfrm>
            <a:off x="3266389" y="27721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47" name="Freeform 27447"/>
          <p:cNvSpPr/>
          <p:nvPr/>
        </p:nvSpPr>
        <p:spPr>
          <a:xfrm>
            <a:off x="3299307" y="28050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48" name="Freeform 27448"/>
          <p:cNvSpPr/>
          <p:nvPr/>
        </p:nvSpPr>
        <p:spPr>
          <a:xfrm>
            <a:off x="3381298" y="28050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49" name="Freeform 27449"/>
          <p:cNvSpPr/>
          <p:nvPr/>
        </p:nvSpPr>
        <p:spPr>
          <a:xfrm>
            <a:off x="3512819" y="2770293"/>
            <a:ext cx="10972" cy="107899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50" name="Freeform 27450"/>
          <p:cNvSpPr/>
          <p:nvPr/>
        </p:nvSpPr>
        <p:spPr>
          <a:xfrm>
            <a:off x="3548633" y="28050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51" name="Freeform 27451"/>
          <p:cNvSpPr/>
          <p:nvPr/>
        </p:nvSpPr>
        <p:spPr>
          <a:xfrm>
            <a:off x="3628186" y="28050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52" name="Freeform 27452"/>
          <p:cNvSpPr/>
          <p:nvPr/>
        </p:nvSpPr>
        <p:spPr>
          <a:xfrm>
            <a:off x="3690213" y="27867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53" name="Freeform 27453"/>
          <p:cNvSpPr/>
          <p:nvPr/>
        </p:nvSpPr>
        <p:spPr>
          <a:xfrm>
            <a:off x="3749649" y="27721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54" name="Freeform 27454"/>
          <p:cNvSpPr/>
          <p:nvPr/>
        </p:nvSpPr>
        <p:spPr>
          <a:xfrm>
            <a:off x="3777386" y="27867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55" name="Freeform 27455"/>
          <p:cNvSpPr/>
          <p:nvPr/>
        </p:nvSpPr>
        <p:spPr>
          <a:xfrm>
            <a:off x="3836822" y="2806869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56" name="Freeform 27456"/>
          <p:cNvSpPr/>
          <p:nvPr/>
        </p:nvSpPr>
        <p:spPr>
          <a:xfrm>
            <a:off x="3912717" y="27867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57" name="Freeform 27457"/>
          <p:cNvSpPr/>
          <p:nvPr/>
        </p:nvSpPr>
        <p:spPr>
          <a:xfrm>
            <a:off x="3972153" y="27721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58" name="Freeform 27458"/>
          <p:cNvSpPr/>
          <p:nvPr/>
        </p:nvSpPr>
        <p:spPr>
          <a:xfrm>
            <a:off x="4005071" y="28050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59" name="Freeform 27459"/>
          <p:cNvSpPr/>
          <p:nvPr/>
        </p:nvSpPr>
        <p:spPr>
          <a:xfrm>
            <a:off x="4098340" y="28050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60" name="Freeform 27460"/>
          <p:cNvSpPr/>
          <p:nvPr/>
        </p:nvSpPr>
        <p:spPr>
          <a:xfrm>
            <a:off x="2636520" y="3072350"/>
            <a:ext cx="69494" cy="113385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61" name="Freeform 27461"/>
          <p:cNvSpPr/>
          <p:nvPr/>
        </p:nvSpPr>
        <p:spPr>
          <a:xfrm>
            <a:off x="2724607" y="3109841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62" name="Freeform 27462"/>
          <p:cNvSpPr/>
          <p:nvPr/>
        </p:nvSpPr>
        <p:spPr>
          <a:xfrm>
            <a:off x="2817723" y="30769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63" name="Freeform 27463"/>
          <p:cNvSpPr/>
          <p:nvPr/>
        </p:nvSpPr>
        <p:spPr>
          <a:xfrm>
            <a:off x="2854756" y="31098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64" name="Freeform 27464"/>
          <p:cNvSpPr/>
          <p:nvPr/>
        </p:nvSpPr>
        <p:spPr>
          <a:xfrm>
            <a:off x="2904896" y="30769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65" name="Freeform 27465"/>
          <p:cNvSpPr/>
          <p:nvPr/>
        </p:nvSpPr>
        <p:spPr>
          <a:xfrm>
            <a:off x="2932633" y="30915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66" name="Freeform 27466"/>
          <p:cNvSpPr/>
          <p:nvPr/>
        </p:nvSpPr>
        <p:spPr>
          <a:xfrm>
            <a:off x="3030778" y="31098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67" name="Freeform 27467"/>
          <p:cNvSpPr/>
          <p:nvPr/>
        </p:nvSpPr>
        <p:spPr>
          <a:xfrm>
            <a:off x="3115970" y="3065949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68" name="Freeform 27468"/>
          <p:cNvSpPr/>
          <p:nvPr/>
        </p:nvSpPr>
        <p:spPr>
          <a:xfrm>
            <a:off x="3201314" y="3075093"/>
            <a:ext cx="143865" cy="107899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69" name="Freeform 27469"/>
          <p:cNvSpPr/>
          <p:nvPr/>
        </p:nvSpPr>
        <p:spPr>
          <a:xfrm>
            <a:off x="3346841" y="31098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70" name="Freeform 27470"/>
          <p:cNvSpPr/>
          <p:nvPr/>
        </p:nvSpPr>
        <p:spPr>
          <a:xfrm>
            <a:off x="3423650" y="31098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71" name="Freeform 27471"/>
          <p:cNvSpPr/>
          <p:nvPr/>
        </p:nvSpPr>
        <p:spPr>
          <a:xfrm>
            <a:off x="3494516" y="306777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72" name="Freeform 27472"/>
          <p:cNvSpPr/>
          <p:nvPr/>
        </p:nvSpPr>
        <p:spPr>
          <a:xfrm>
            <a:off x="3579251" y="30769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73" name="Freeform 27473"/>
          <p:cNvSpPr/>
          <p:nvPr/>
        </p:nvSpPr>
        <p:spPr>
          <a:xfrm>
            <a:off x="3615065" y="31098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74" name="Freeform 27474"/>
          <p:cNvSpPr/>
          <p:nvPr/>
        </p:nvSpPr>
        <p:spPr>
          <a:xfrm>
            <a:off x="3696903" y="3109841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75" name="Freeform 27475"/>
          <p:cNvSpPr/>
          <p:nvPr/>
        </p:nvSpPr>
        <p:spPr>
          <a:xfrm>
            <a:off x="3784838" y="30915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76" name="Freeform 27476"/>
          <p:cNvSpPr/>
          <p:nvPr/>
        </p:nvSpPr>
        <p:spPr>
          <a:xfrm>
            <a:off x="3840617" y="31098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77" name="Freeform 27477"/>
          <p:cNvSpPr/>
          <p:nvPr/>
        </p:nvSpPr>
        <p:spPr>
          <a:xfrm>
            <a:off x="3933886" y="31098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78" name="Freeform 27478"/>
          <p:cNvSpPr/>
          <p:nvPr/>
        </p:nvSpPr>
        <p:spPr>
          <a:xfrm>
            <a:off x="2636520" y="3377150"/>
            <a:ext cx="69494" cy="113385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79" name="Freeform 27479"/>
          <p:cNvSpPr/>
          <p:nvPr/>
        </p:nvSpPr>
        <p:spPr>
          <a:xfrm>
            <a:off x="2715767" y="33963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80" name="Freeform 27480"/>
          <p:cNvSpPr/>
          <p:nvPr/>
        </p:nvSpPr>
        <p:spPr>
          <a:xfrm>
            <a:off x="2775661" y="34146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81" name="Freeform 27481"/>
          <p:cNvSpPr/>
          <p:nvPr/>
        </p:nvSpPr>
        <p:spPr>
          <a:xfrm>
            <a:off x="2822143" y="34146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82" name="Freeform 27482"/>
          <p:cNvSpPr/>
          <p:nvPr/>
        </p:nvSpPr>
        <p:spPr>
          <a:xfrm>
            <a:off x="2896057" y="33963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83" name="Freeform 27483"/>
          <p:cNvSpPr/>
          <p:nvPr/>
        </p:nvSpPr>
        <p:spPr>
          <a:xfrm>
            <a:off x="2955493" y="337257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84" name="Freeform 27484"/>
          <p:cNvSpPr/>
          <p:nvPr/>
        </p:nvSpPr>
        <p:spPr>
          <a:xfrm>
            <a:off x="3039465" y="3414641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85" name="Freeform 27485"/>
          <p:cNvSpPr/>
          <p:nvPr/>
        </p:nvSpPr>
        <p:spPr>
          <a:xfrm>
            <a:off x="3166414" y="34146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86" name="Freeform 27486"/>
          <p:cNvSpPr/>
          <p:nvPr/>
        </p:nvSpPr>
        <p:spPr>
          <a:xfrm>
            <a:off x="3260902" y="34146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87" name="Freeform 27487"/>
          <p:cNvSpPr/>
          <p:nvPr/>
        </p:nvSpPr>
        <p:spPr>
          <a:xfrm>
            <a:off x="3304626" y="34146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88" name="Freeform 27488"/>
          <p:cNvSpPr/>
          <p:nvPr/>
        </p:nvSpPr>
        <p:spPr>
          <a:xfrm>
            <a:off x="3424412" y="3446187"/>
            <a:ext cx="76200" cy="10058"/>
          </a:xfrm>
          <a:custGeom>
            <a:avLst/>
            <a:gdLst/>
            <a:ahLst/>
            <a:cxnLst/>
            <a:rect l="0" t="0" r="0" b="0"/>
            <a:pathLst>
              <a:path w="6350000" h="838200">
                <a:moveTo>
                  <a:pt x="6350000" y="0"/>
                </a:moveTo>
                <a:lnTo>
                  <a:pt x="0" y="0"/>
                </a:lnTo>
                <a:lnTo>
                  <a:pt x="0" y="838200"/>
                </a:lnTo>
                <a:lnTo>
                  <a:pt x="63500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89" name="Freeform 27489"/>
          <p:cNvSpPr/>
          <p:nvPr/>
        </p:nvSpPr>
        <p:spPr>
          <a:xfrm>
            <a:off x="3557610" y="3379893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90" name="Freeform 27490"/>
          <p:cNvSpPr/>
          <p:nvPr/>
        </p:nvSpPr>
        <p:spPr>
          <a:xfrm>
            <a:off x="3685930" y="34146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91" name="Freeform 27491"/>
          <p:cNvSpPr/>
          <p:nvPr/>
        </p:nvSpPr>
        <p:spPr>
          <a:xfrm>
            <a:off x="3769141" y="34146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92" name="Freeform 27492"/>
          <p:cNvSpPr/>
          <p:nvPr/>
        </p:nvSpPr>
        <p:spPr>
          <a:xfrm>
            <a:off x="3810747" y="3416469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93" name="Freeform 27493"/>
          <p:cNvSpPr/>
          <p:nvPr/>
        </p:nvSpPr>
        <p:spPr>
          <a:xfrm>
            <a:off x="3895023" y="33725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94" name="Freeform 27494"/>
          <p:cNvSpPr/>
          <p:nvPr/>
        </p:nvSpPr>
        <p:spPr>
          <a:xfrm>
            <a:off x="3925656" y="34146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95" name="Freeform 27495"/>
          <p:cNvSpPr/>
          <p:nvPr/>
        </p:nvSpPr>
        <p:spPr>
          <a:xfrm>
            <a:off x="4007647" y="34146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96" name="Freeform 27496"/>
          <p:cNvSpPr/>
          <p:nvPr/>
        </p:nvSpPr>
        <p:spPr>
          <a:xfrm>
            <a:off x="4088266" y="337257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97" name="Freeform 27497"/>
          <p:cNvSpPr/>
          <p:nvPr/>
        </p:nvSpPr>
        <p:spPr>
          <a:xfrm>
            <a:off x="2636215" y="3567650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98" name="Freeform 27498"/>
          <p:cNvSpPr/>
          <p:nvPr/>
        </p:nvSpPr>
        <p:spPr>
          <a:xfrm>
            <a:off x="2749448" y="35630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99" name="Freeform 27499"/>
          <p:cNvSpPr/>
          <p:nvPr/>
        </p:nvSpPr>
        <p:spPr>
          <a:xfrm>
            <a:off x="2780080" y="36051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00" name="Freeform 27500"/>
          <p:cNvSpPr/>
          <p:nvPr/>
        </p:nvSpPr>
        <p:spPr>
          <a:xfrm>
            <a:off x="2856890" y="36051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01" name="Freeform 27501"/>
          <p:cNvSpPr/>
          <p:nvPr/>
        </p:nvSpPr>
        <p:spPr>
          <a:xfrm>
            <a:off x="2921812" y="36051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02" name="Freeform 27502"/>
          <p:cNvSpPr/>
          <p:nvPr/>
        </p:nvSpPr>
        <p:spPr>
          <a:xfrm>
            <a:off x="2992678" y="35722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03" name="Freeform 27503"/>
          <p:cNvSpPr/>
          <p:nvPr/>
        </p:nvSpPr>
        <p:spPr>
          <a:xfrm>
            <a:off x="3025597" y="360483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04" name="Freeform 27504"/>
          <p:cNvSpPr/>
          <p:nvPr/>
        </p:nvSpPr>
        <p:spPr>
          <a:xfrm>
            <a:off x="3131972" y="3570393"/>
            <a:ext cx="91744" cy="107899"/>
          </a:xfrm>
          <a:custGeom>
            <a:avLst/>
            <a:gdLst/>
            <a:ahLst/>
            <a:cxnLst/>
            <a:rect l="0" t="0" r="0" b="0"/>
            <a:pathLst>
              <a:path w="7645400" h="8991600">
                <a:moveTo>
                  <a:pt x="4279900" y="5118100"/>
                </a:moveTo>
                <a:lnTo>
                  <a:pt x="7645400" y="0"/>
                </a:lnTo>
                <a:lnTo>
                  <a:pt x="6502400" y="0"/>
                </a:lnTo>
                <a:lnTo>
                  <a:pt x="3822700" y="4241800"/>
                </a:lnTo>
                <a:lnTo>
                  <a:pt x="1143000" y="0"/>
                </a:lnTo>
                <a:lnTo>
                  <a:pt x="0" y="0"/>
                </a:lnTo>
                <a:lnTo>
                  <a:pt x="3365500" y="5118100"/>
                </a:lnTo>
                <a:lnTo>
                  <a:pt x="3365500" y="8991600"/>
                </a:lnTo>
                <a:lnTo>
                  <a:pt x="42799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05" name="Freeform 27505"/>
          <p:cNvSpPr/>
          <p:nvPr/>
        </p:nvSpPr>
        <p:spPr>
          <a:xfrm>
            <a:off x="3214877" y="36051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06" name="Freeform 27506"/>
          <p:cNvSpPr/>
          <p:nvPr/>
        </p:nvSpPr>
        <p:spPr>
          <a:xfrm>
            <a:off x="3308908" y="3606969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07" name="Freeform 27507"/>
          <p:cNvSpPr/>
          <p:nvPr/>
        </p:nvSpPr>
        <p:spPr>
          <a:xfrm>
            <a:off x="3384803" y="35868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08" name="Freeform 27508"/>
          <p:cNvSpPr/>
          <p:nvPr/>
        </p:nvSpPr>
        <p:spPr>
          <a:xfrm>
            <a:off x="3444239" y="356307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09" name="Freeform 27509"/>
          <p:cNvSpPr/>
          <p:nvPr/>
        </p:nvSpPr>
        <p:spPr>
          <a:xfrm>
            <a:off x="3567683" y="3567650"/>
            <a:ext cx="112471" cy="113385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10" name="Freeform 27510"/>
          <p:cNvSpPr/>
          <p:nvPr/>
        </p:nvSpPr>
        <p:spPr>
          <a:xfrm>
            <a:off x="3698900" y="36051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11" name="Freeform 27511"/>
          <p:cNvSpPr/>
          <p:nvPr/>
        </p:nvSpPr>
        <p:spPr>
          <a:xfrm>
            <a:off x="3742639" y="360483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12" name="Freeform 27512"/>
          <p:cNvSpPr/>
          <p:nvPr/>
        </p:nvSpPr>
        <p:spPr>
          <a:xfrm>
            <a:off x="3819753" y="356307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13" name="Freeform 27513"/>
          <p:cNvSpPr/>
          <p:nvPr/>
        </p:nvSpPr>
        <p:spPr>
          <a:xfrm>
            <a:off x="3900830" y="36051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14" name="Freeform 27514"/>
          <p:cNvSpPr/>
          <p:nvPr/>
        </p:nvSpPr>
        <p:spPr>
          <a:xfrm>
            <a:off x="3983278" y="36051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15" name="Freeform 27515"/>
          <p:cNvSpPr/>
          <p:nvPr/>
        </p:nvSpPr>
        <p:spPr>
          <a:xfrm>
            <a:off x="4045305" y="35868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16" name="Freeform 27516"/>
          <p:cNvSpPr/>
          <p:nvPr/>
        </p:nvSpPr>
        <p:spPr>
          <a:xfrm>
            <a:off x="4105198" y="36051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17" name="Freeform 27517"/>
          <p:cNvSpPr/>
          <p:nvPr/>
        </p:nvSpPr>
        <p:spPr>
          <a:xfrm>
            <a:off x="4151680" y="36051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18" name="Rectangle 27518"/>
          <p:cNvSpPr/>
          <p:nvPr/>
        </p:nvSpPr>
        <p:spPr>
          <a:xfrm>
            <a:off x="2628900" y="3806065"/>
            <a:ext cx="1862785" cy="830518"/>
          </a:xfrm>
          <a:prstGeom prst="rect">
            <a:avLst/>
          </a:prstGeom>
        </p:spPr>
      </p:sp>
      <p:sp>
        <p:nvSpPr>
          <p:cNvPr id="27519" name="Freeform 27519"/>
          <p:cNvSpPr/>
          <p:nvPr/>
        </p:nvSpPr>
        <p:spPr>
          <a:xfrm>
            <a:off x="2628900" y="3875193"/>
            <a:ext cx="143865" cy="107899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20" name="Freeform 27520"/>
          <p:cNvSpPr/>
          <p:nvPr/>
        </p:nvSpPr>
        <p:spPr>
          <a:xfrm>
            <a:off x="2774442" y="39099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21" name="Freeform 27521"/>
          <p:cNvSpPr/>
          <p:nvPr/>
        </p:nvSpPr>
        <p:spPr>
          <a:xfrm>
            <a:off x="2859481" y="38678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22" name="Freeform 27522"/>
          <p:cNvSpPr/>
          <p:nvPr/>
        </p:nvSpPr>
        <p:spPr>
          <a:xfrm>
            <a:off x="2893009" y="39099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23" name="Freeform 27523"/>
          <p:cNvSpPr/>
          <p:nvPr/>
        </p:nvSpPr>
        <p:spPr>
          <a:xfrm>
            <a:off x="2978505" y="3911769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24" name="Freeform 27524"/>
          <p:cNvSpPr/>
          <p:nvPr/>
        </p:nvSpPr>
        <p:spPr>
          <a:xfrm>
            <a:off x="3054400" y="38916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25" name="Freeform 27525"/>
          <p:cNvSpPr/>
          <p:nvPr/>
        </p:nvSpPr>
        <p:spPr>
          <a:xfrm>
            <a:off x="3152851" y="3872450"/>
            <a:ext cx="69494" cy="113385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26" name="Freeform 27526"/>
          <p:cNvSpPr/>
          <p:nvPr/>
        </p:nvSpPr>
        <p:spPr>
          <a:xfrm>
            <a:off x="3232099" y="38916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27" name="Freeform 27527"/>
          <p:cNvSpPr/>
          <p:nvPr/>
        </p:nvSpPr>
        <p:spPr>
          <a:xfrm>
            <a:off x="3291992" y="39099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28" name="Freeform 27528"/>
          <p:cNvSpPr/>
          <p:nvPr/>
        </p:nvSpPr>
        <p:spPr>
          <a:xfrm>
            <a:off x="3335731" y="39099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29" name="Freeform 27529"/>
          <p:cNvSpPr/>
          <p:nvPr/>
        </p:nvSpPr>
        <p:spPr>
          <a:xfrm>
            <a:off x="3420465" y="39099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30" name="Freeform 27530"/>
          <p:cNvSpPr/>
          <p:nvPr/>
        </p:nvSpPr>
        <p:spPr>
          <a:xfrm>
            <a:off x="3500018" y="38916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31" name="Freeform 27531"/>
          <p:cNvSpPr/>
          <p:nvPr/>
        </p:nvSpPr>
        <p:spPr>
          <a:xfrm>
            <a:off x="3592982" y="3875193"/>
            <a:ext cx="83210" cy="107899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32" name="Freeform 27532"/>
          <p:cNvSpPr/>
          <p:nvPr/>
        </p:nvSpPr>
        <p:spPr>
          <a:xfrm>
            <a:off x="3689299" y="386787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33" name="Freeform 27533"/>
          <p:cNvSpPr/>
          <p:nvPr/>
        </p:nvSpPr>
        <p:spPr>
          <a:xfrm>
            <a:off x="3770376" y="39099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34" name="Freeform 27534"/>
          <p:cNvSpPr/>
          <p:nvPr/>
        </p:nvSpPr>
        <p:spPr>
          <a:xfrm>
            <a:off x="3855110" y="39099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35" name="Freeform 27535"/>
          <p:cNvSpPr/>
          <p:nvPr/>
        </p:nvSpPr>
        <p:spPr>
          <a:xfrm>
            <a:off x="3929024" y="38916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36" name="Freeform 27536"/>
          <p:cNvSpPr/>
          <p:nvPr/>
        </p:nvSpPr>
        <p:spPr>
          <a:xfrm>
            <a:off x="3988917" y="39099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37" name="Freeform 27537"/>
          <p:cNvSpPr/>
          <p:nvPr/>
        </p:nvSpPr>
        <p:spPr>
          <a:xfrm>
            <a:off x="4032656" y="39099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38" name="Freeform 27538"/>
          <p:cNvSpPr/>
          <p:nvPr/>
        </p:nvSpPr>
        <p:spPr>
          <a:xfrm>
            <a:off x="2628900" y="4179993"/>
            <a:ext cx="143865" cy="107899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39" name="Freeform 27539"/>
          <p:cNvSpPr/>
          <p:nvPr/>
        </p:nvSpPr>
        <p:spPr>
          <a:xfrm>
            <a:off x="2774442" y="42147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40" name="Freeform 27540"/>
          <p:cNvSpPr/>
          <p:nvPr/>
        </p:nvSpPr>
        <p:spPr>
          <a:xfrm>
            <a:off x="2851251" y="42147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41" name="Freeform 27541"/>
          <p:cNvSpPr/>
          <p:nvPr/>
        </p:nvSpPr>
        <p:spPr>
          <a:xfrm>
            <a:off x="2922117" y="417267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42" name="Freeform 27542"/>
          <p:cNvSpPr/>
          <p:nvPr/>
        </p:nvSpPr>
        <p:spPr>
          <a:xfrm>
            <a:off x="3006851" y="41818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43" name="Freeform 27543"/>
          <p:cNvSpPr/>
          <p:nvPr/>
        </p:nvSpPr>
        <p:spPr>
          <a:xfrm>
            <a:off x="3042666" y="42147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44" name="Freeform 27544"/>
          <p:cNvSpPr/>
          <p:nvPr/>
        </p:nvSpPr>
        <p:spPr>
          <a:xfrm>
            <a:off x="3124504" y="4214741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45" name="Freeform 27545"/>
          <p:cNvSpPr/>
          <p:nvPr/>
        </p:nvSpPr>
        <p:spPr>
          <a:xfrm>
            <a:off x="3212439" y="41964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46" name="Freeform 27546"/>
          <p:cNvSpPr/>
          <p:nvPr/>
        </p:nvSpPr>
        <p:spPr>
          <a:xfrm>
            <a:off x="3268218" y="42147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47" name="Freeform 27547"/>
          <p:cNvSpPr/>
          <p:nvPr/>
        </p:nvSpPr>
        <p:spPr>
          <a:xfrm>
            <a:off x="3361486" y="42147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48" name="Freeform 27548"/>
          <p:cNvSpPr/>
          <p:nvPr/>
        </p:nvSpPr>
        <p:spPr>
          <a:xfrm>
            <a:off x="3485692" y="4177250"/>
            <a:ext cx="112471" cy="113385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49" name="Freeform 27549"/>
          <p:cNvSpPr/>
          <p:nvPr/>
        </p:nvSpPr>
        <p:spPr>
          <a:xfrm>
            <a:off x="3616451" y="4214741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50" name="Freeform 27550"/>
          <p:cNvSpPr/>
          <p:nvPr/>
        </p:nvSpPr>
        <p:spPr>
          <a:xfrm>
            <a:off x="3705910" y="42147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51" name="Freeform 27551"/>
          <p:cNvSpPr/>
          <p:nvPr/>
        </p:nvSpPr>
        <p:spPr>
          <a:xfrm>
            <a:off x="3794759" y="42147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52" name="Freeform 27552"/>
          <p:cNvSpPr/>
          <p:nvPr/>
        </p:nvSpPr>
        <p:spPr>
          <a:xfrm>
            <a:off x="3841242" y="42147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53" name="Freeform 27553"/>
          <p:cNvSpPr/>
          <p:nvPr/>
        </p:nvSpPr>
        <p:spPr>
          <a:xfrm>
            <a:off x="3963009" y="4177250"/>
            <a:ext cx="69494" cy="113385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54" name="Freeform 27554"/>
          <p:cNvSpPr/>
          <p:nvPr/>
        </p:nvSpPr>
        <p:spPr>
          <a:xfrm>
            <a:off x="4047439" y="42147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55" name="Freeform 27555"/>
          <p:cNvSpPr/>
          <p:nvPr/>
        </p:nvSpPr>
        <p:spPr>
          <a:xfrm>
            <a:off x="4137812" y="421443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56" name="Freeform 27556"/>
          <p:cNvSpPr/>
          <p:nvPr/>
        </p:nvSpPr>
        <p:spPr>
          <a:xfrm>
            <a:off x="4214927" y="41818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57" name="Freeform 27557"/>
          <p:cNvSpPr/>
          <p:nvPr/>
        </p:nvSpPr>
        <p:spPr>
          <a:xfrm>
            <a:off x="4247845" y="42147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58" name="Freeform 27558"/>
          <p:cNvSpPr/>
          <p:nvPr/>
        </p:nvSpPr>
        <p:spPr>
          <a:xfrm>
            <a:off x="4327397" y="41964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59" name="Freeform 27559"/>
          <p:cNvSpPr/>
          <p:nvPr/>
        </p:nvSpPr>
        <p:spPr>
          <a:xfrm>
            <a:off x="4378299" y="4216569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60" name="Freeform 27560"/>
          <p:cNvSpPr/>
          <p:nvPr/>
        </p:nvSpPr>
        <p:spPr>
          <a:xfrm>
            <a:off x="2628900" y="4484793"/>
            <a:ext cx="143865" cy="107899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61" name="Freeform 27561"/>
          <p:cNvSpPr/>
          <p:nvPr/>
        </p:nvSpPr>
        <p:spPr>
          <a:xfrm>
            <a:off x="2777337" y="45195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62" name="Freeform 27562"/>
          <p:cNvSpPr/>
          <p:nvPr/>
        </p:nvSpPr>
        <p:spPr>
          <a:xfrm>
            <a:off x="2867710" y="45195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63" name="Freeform 27563"/>
          <p:cNvSpPr/>
          <p:nvPr/>
        </p:nvSpPr>
        <p:spPr>
          <a:xfrm>
            <a:off x="2964027" y="44774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64" name="Freeform 27564"/>
          <p:cNvSpPr/>
          <p:nvPr/>
        </p:nvSpPr>
        <p:spPr>
          <a:xfrm>
            <a:off x="3000603" y="44774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65" name="Freeform 27565"/>
          <p:cNvSpPr/>
          <p:nvPr/>
        </p:nvSpPr>
        <p:spPr>
          <a:xfrm>
            <a:off x="3026359" y="4521369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66" name="Freeform 27566"/>
          <p:cNvSpPr/>
          <p:nvPr/>
        </p:nvSpPr>
        <p:spPr>
          <a:xfrm>
            <a:off x="3154375" y="4484793"/>
            <a:ext cx="106375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67" name="Freeform 27567"/>
          <p:cNvSpPr/>
          <p:nvPr/>
        </p:nvSpPr>
        <p:spPr>
          <a:xfrm>
            <a:off x="3282695" y="45195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68" name="Freeform 27568"/>
          <p:cNvSpPr/>
          <p:nvPr/>
        </p:nvSpPr>
        <p:spPr>
          <a:xfrm>
            <a:off x="3364687" y="4519541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69" name="Freeform 27569"/>
          <p:cNvSpPr/>
          <p:nvPr/>
        </p:nvSpPr>
        <p:spPr>
          <a:xfrm>
            <a:off x="3494532" y="4519541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70" name="Freeform 27570"/>
          <p:cNvSpPr/>
          <p:nvPr/>
        </p:nvSpPr>
        <p:spPr>
          <a:xfrm>
            <a:off x="3621481" y="45195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71" name="Freeform 27571"/>
          <p:cNvSpPr/>
          <p:nvPr/>
        </p:nvSpPr>
        <p:spPr>
          <a:xfrm>
            <a:off x="3706672" y="45012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72" name="Freeform 27572"/>
          <p:cNvSpPr/>
          <p:nvPr/>
        </p:nvSpPr>
        <p:spPr>
          <a:xfrm>
            <a:off x="3766108" y="447747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73" name="Rectangle 27573"/>
          <p:cNvSpPr/>
          <p:nvPr/>
        </p:nvSpPr>
        <p:spPr>
          <a:xfrm>
            <a:off x="2628900" y="4606165"/>
            <a:ext cx="1219504" cy="220918"/>
          </a:xfrm>
          <a:prstGeom prst="rect">
            <a:avLst/>
          </a:prstGeom>
        </p:spPr>
      </p:sp>
      <p:sp>
        <p:nvSpPr>
          <p:cNvPr id="27574" name="Freeform 27574"/>
          <p:cNvSpPr/>
          <p:nvPr/>
        </p:nvSpPr>
        <p:spPr>
          <a:xfrm>
            <a:off x="2631033" y="4675293"/>
            <a:ext cx="83210" cy="107899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75" name="Freeform 27575"/>
          <p:cNvSpPr/>
          <p:nvPr/>
        </p:nvSpPr>
        <p:spPr>
          <a:xfrm>
            <a:off x="2727350" y="466797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76" name="Freeform 27576"/>
          <p:cNvSpPr/>
          <p:nvPr/>
        </p:nvSpPr>
        <p:spPr>
          <a:xfrm>
            <a:off x="2808427" y="47100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77" name="Freeform 27577"/>
          <p:cNvSpPr/>
          <p:nvPr/>
        </p:nvSpPr>
        <p:spPr>
          <a:xfrm>
            <a:off x="2893161" y="47100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78" name="Freeform 27578"/>
          <p:cNvSpPr/>
          <p:nvPr/>
        </p:nvSpPr>
        <p:spPr>
          <a:xfrm>
            <a:off x="2967075" y="46917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79" name="Freeform 27579"/>
          <p:cNvSpPr/>
          <p:nvPr/>
        </p:nvSpPr>
        <p:spPr>
          <a:xfrm>
            <a:off x="3026968" y="47100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80" name="Freeform 27580"/>
          <p:cNvSpPr/>
          <p:nvPr/>
        </p:nvSpPr>
        <p:spPr>
          <a:xfrm>
            <a:off x="3070707" y="47100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81" name="Freeform 27581"/>
          <p:cNvSpPr/>
          <p:nvPr/>
        </p:nvSpPr>
        <p:spPr>
          <a:xfrm>
            <a:off x="3197809" y="4672550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82" name="Freeform 27582"/>
          <p:cNvSpPr/>
          <p:nvPr/>
        </p:nvSpPr>
        <p:spPr>
          <a:xfrm>
            <a:off x="3305098" y="47100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83" name="Freeform 27583"/>
          <p:cNvSpPr/>
          <p:nvPr/>
        </p:nvSpPr>
        <p:spPr>
          <a:xfrm>
            <a:off x="3398367" y="4710041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84" name="Freeform 27584"/>
          <p:cNvSpPr/>
          <p:nvPr/>
        </p:nvSpPr>
        <p:spPr>
          <a:xfrm>
            <a:off x="3528974" y="4710041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85" name="Freeform 27585"/>
          <p:cNvSpPr/>
          <p:nvPr/>
        </p:nvSpPr>
        <p:spPr>
          <a:xfrm>
            <a:off x="3618433" y="4710041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86" name="Freeform 27586"/>
          <p:cNvSpPr/>
          <p:nvPr/>
        </p:nvSpPr>
        <p:spPr>
          <a:xfrm>
            <a:off x="3700424" y="47100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87" name="Freeform 27587"/>
          <p:cNvSpPr/>
          <p:nvPr/>
        </p:nvSpPr>
        <p:spPr>
          <a:xfrm>
            <a:off x="3777386" y="4711869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88" name="Rectangle 27588"/>
          <p:cNvSpPr/>
          <p:nvPr/>
        </p:nvSpPr>
        <p:spPr>
          <a:xfrm>
            <a:off x="2628900" y="4910965"/>
            <a:ext cx="1969465" cy="220918"/>
          </a:xfrm>
          <a:prstGeom prst="rect">
            <a:avLst/>
          </a:prstGeom>
        </p:spPr>
      </p:sp>
      <p:sp>
        <p:nvSpPr>
          <p:cNvPr id="27589" name="Freeform 27589"/>
          <p:cNvSpPr/>
          <p:nvPr/>
        </p:nvSpPr>
        <p:spPr>
          <a:xfrm>
            <a:off x="2628900" y="4980093"/>
            <a:ext cx="143865" cy="107899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90" name="Freeform 27590"/>
          <p:cNvSpPr/>
          <p:nvPr/>
        </p:nvSpPr>
        <p:spPr>
          <a:xfrm>
            <a:off x="2777337" y="50148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91" name="Freeform 27591"/>
          <p:cNvSpPr/>
          <p:nvPr/>
        </p:nvSpPr>
        <p:spPr>
          <a:xfrm>
            <a:off x="2871825" y="50148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92" name="Freeform 27592"/>
          <p:cNvSpPr/>
          <p:nvPr/>
        </p:nvSpPr>
        <p:spPr>
          <a:xfrm>
            <a:off x="2924251" y="497277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93" name="Freeform 27593"/>
          <p:cNvSpPr/>
          <p:nvPr/>
        </p:nvSpPr>
        <p:spPr>
          <a:xfrm>
            <a:off x="2953664" y="497277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94" name="Freeform 27594"/>
          <p:cNvSpPr/>
          <p:nvPr/>
        </p:nvSpPr>
        <p:spPr>
          <a:xfrm>
            <a:off x="3097682" y="4980093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95" name="Freeform 27595"/>
          <p:cNvSpPr/>
          <p:nvPr/>
        </p:nvSpPr>
        <p:spPr>
          <a:xfrm>
            <a:off x="3181959" y="501484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96" name="Freeform 27596"/>
          <p:cNvSpPr/>
          <p:nvPr/>
        </p:nvSpPr>
        <p:spPr>
          <a:xfrm>
            <a:off x="3225698" y="5014841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97" name="Freeform 27597"/>
          <p:cNvSpPr/>
          <p:nvPr/>
        </p:nvSpPr>
        <p:spPr>
          <a:xfrm>
            <a:off x="3308146" y="50148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98" name="Freeform 27598"/>
          <p:cNvSpPr/>
          <p:nvPr/>
        </p:nvSpPr>
        <p:spPr>
          <a:xfrm>
            <a:off x="3373069" y="501484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99" name="Freeform 27599"/>
          <p:cNvSpPr/>
          <p:nvPr/>
        </p:nvSpPr>
        <p:spPr>
          <a:xfrm>
            <a:off x="3489960" y="4980093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00" name="Freeform 27600"/>
          <p:cNvSpPr/>
          <p:nvPr/>
        </p:nvSpPr>
        <p:spPr>
          <a:xfrm>
            <a:off x="3573780" y="497277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01" name="Freeform 27601"/>
          <p:cNvSpPr/>
          <p:nvPr/>
        </p:nvSpPr>
        <p:spPr>
          <a:xfrm>
            <a:off x="3654856" y="50148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02" name="Freeform 27602"/>
          <p:cNvSpPr/>
          <p:nvPr/>
        </p:nvSpPr>
        <p:spPr>
          <a:xfrm>
            <a:off x="3740048" y="49965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03" name="Freeform 27603"/>
          <p:cNvSpPr/>
          <p:nvPr/>
        </p:nvSpPr>
        <p:spPr>
          <a:xfrm>
            <a:off x="3795826" y="50148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04" name="Freeform 27604"/>
          <p:cNvSpPr/>
          <p:nvPr/>
        </p:nvSpPr>
        <p:spPr>
          <a:xfrm>
            <a:off x="3935882" y="4980093"/>
            <a:ext cx="68732" cy="107899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05" name="Freeform 27605"/>
          <p:cNvSpPr/>
          <p:nvPr/>
        </p:nvSpPr>
        <p:spPr>
          <a:xfrm>
            <a:off x="4011625" y="5016669"/>
            <a:ext cx="73456" cy="71323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06" name="Freeform 27606"/>
          <p:cNvSpPr/>
          <p:nvPr/>
        </p:nvSpPr>
        <p:spPr>
          <a:xfrm>
            <a:off x="4096054" y="497277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07" name="Freeform 27607"/>
          <p:cNvSpPr/>
          <p:nvPr/>
        </p:nvSpPr>
        <p:spPr>
          <a:xfrm>
            <a:off x="4180789" y="49819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08" name="Freeform 27608"/>
          <p:cNvSpPr/>
          <p:nvPr/>
        </p:nvSpPr>
        <p:spPr>
          <a:xfrm>
            <a:off x="4217365" y="497277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09" name="Freeform 27609"/>
          <p:cNvSpPr/>
          <p:nvPr/>
        </p:nvSpPr>
        <p:spPr>
          <a:xfrm>
            <a:off x="4310481" y="49819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10" name="Freeform 27610"/>
          <p:cNvSpPr/>
          <p:nvPr/>
        </p:nvSpPr>
        <p:spPr>
          <a:xfrm>
            <a:off x="4338218" y="499655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11" name="Freeform 27611"/>
          <p:cNvSpPr/>
          <p:nvPr/>
        </p:nvSpPr>
        <p:spPr>
          <a:xfrm>
            <a:off x="4397654" y="498192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12" name="Freeform 27612"/>
          <p:cNvSpPr/>
          <p:nvPr/>
        </p:nvSpPr>
        <p:spPr>
          <a:xfrm>
            <a:off x="4430572" y="501484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13" name="Freeform 27613"/>
          <p:cNvSpPr/>
          <p:nvPr/>
        </p:nvSpPr>
        <p:spPr>
          <a:xfrm>
            <a:off x="4523841" y="5014841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14" name="Rectangle 27614"/>
          <p:cNvSpPr/>
          <p:nvPr/>
        </p:nvSpPr>
        <p:spPr>
          <a:xfrm>
            <a:off x="4686300" y="7390832"/>
            <a:ext cx="112979" cy="147278"/>
          </a:xfrm>
          <a:prstGeom prst="rect">
            <a:avLst/>
          </a:prstGeom>
        </p:spPr>
      </p:sp>
      <p:sp>
        <p:nvSpPr>
          <p:cNvPr id="27615" name="Freeform 27615"/>
          <p:cNvSpPr/>
          <p:nvPr/>
        </p:nvSpPr>
        <p:spPr>
          <a:xfrm>
            <a:off x="4690160" y="7436917"/>
            <a:ext cx="48768" cy="71932"/>
          </a:xfrm>
          <a:custGeom>
            <a:avLst/>
            <a:gdLst/>
            <a:ahLst/>
            <a:cxnLst/>
            <a:rect l="0" t="0" r="0" b="0"/>
            <a:pathLst>
              <a:path w="6096000" h="8991600">
                <a:moveTo>
                  <a:pt x="4800600" y="0"/>
                </a:moveTo>
                <a:lnTo>
                  <a:pt x="3632200" y="0"/>
                </a:lnTo>
                <a:lnTo>
                  <a:pt x="0" y="5816600"/>
                </a:lnTo>
                <a:lnTo>
                  <a:pt x="0" y="6858000"/>
                </a:lnTo>
                <a:lnTo>
                  <a:pt x="3886200" y="6858000"/>
                </a:lnTo>
                <a:lnTo>
                  <a:pt x="3886200" y="8991600"/>
                </a:lnTo>
                <a:lnTo>
                  <a:pt x="4800600" y="8991600"/>
                </a:lnTo>
                <a:lnTo>
                  <a:pt x="4800600" y="6858000"/>
                </a:lnTo>
                <a:lnTo>
                  <a:pt x="6096000" y="6858000"/>
                </a:lnTo>
                <a:lnTo>
                  <a:pt x="6096000" y="6019800"/>
                </a:lnTo>
                <a:lnTo>
                  <a:pt x="4800600" y="6019800"/>
                </a:lnTo>
                <a:close/>
                <a:moveTo>
                  <a:pt x="3886200" y="6019800"/>
                </a:moveTo>
                <a:lnTo>
                  <a:pt x="762000" y="6019800"/>
                </a:lnTo>
                <a:lnTo>
                  <a:pt x="3860800" y="914400"/>
                </a:lnTo>
                <a:lnTo>
                  <a:pt x="3886200" y="914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16" name="Freeform 27616"/>
          <p:cNvSpPr/>
          <p:nvPr/>
        </p:nvSpPr>
        <p:spPr>
          <a:xfrm>
            <a:off x="4747666" y="7436917"/>
            <a:ext cx="44907" cy="73152"/>
          </a:xfrm>
          <a:custGeom>
            <a:avLst/>
            <a:gdLst/>
            <a:ahLst/>
            <a:cxnLst/>
            <a:rect l="0" t="0" r="0" b="0"/>
            <a:pathLst>
              <a:path w="5613400" h="9144000">
                <a:moveTo>
                  <a:pt x="5295900" y="0"/>
                </a:moveTo>
                <a:lnTo>
                  <a:pt x="711200" y="0"/>
                </a:lnTo>
                <a:lnTo>
                  <a:pt x="622300" y="4660900"/>
                </a:lnTo>
                <a:cubicBezTo>
                  <a:pt x="1193800" y="4356100"/>
                  <a:pt x="1841500" y="4165600"/>
                  <a:pt x="2489200" y="4165600"/>
                </a:cubicBezTo>
                <a:cubicBezTo>
                  <a:pt x="3771900" y="4165600"/>
                  <a:pt x="4699000" y="5029200"/>
                  <a:pt x="4699000" y="6299200"/>
                </a:cubicBezTo>
                <a:cubicBezTo>
                  <a:pt x="4699000" y="7416800"/>
                  <a:pt x="3810000" y="8305800"/>
                  <a:pt x="2667000" y="8305800"/>
                </a:cubicBezTo>
                <a:cubicBezTo>
                  <a:pt x="1879600" y="8305800"/>
                  <a:pt x="1244600" y="7848600"/>
                  <a:pt x="901700" y="7150100"/>
                </a:cubicBezTo>
                <a:lnTo>
                  <a:pt x="0" y="7543800"/>
                </a:lnTo>
                <a:cubicBezTo>
                  <a:pt x="482600" y="8585200"/>
                  <a:pt x="1460500" y="9144000"/>
                  <a:pt x="2590800" y="9144000"/>
                </a:cubicBezTo>
                <a:cubicBezTo>
                  <a:pt x="4318000" y="9144000"/>
                  <a:pt x="5613400" y="7950200"/>
                  <a:pt x="5613400" y="6210300"/>
                </a:cubicBezTo>
                <a:cubicBezTo>
                  <a:pt x="5613400" y="4559300"/>
                  <a:pt x="4457700" y="3327400"/>
                  <a:pt x="2768600" y="3327400"/>
                </a:cubicBezTo>
                <a:cubicBezTo>
                  <a:pt x="2362200" y="3327400"/>
                  <a:pt x="1943100" y="3390900"/>
                  <a:pt x="1562100" y="3543300"/>
                </a:cubicBezTo>
                <a:lnTo>
                  <a:pt x="1612900" y="838200"/>
                </a:lnTo>
                <a:lnTo>
                  <a:pt x="5295900" y="838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" name="Freeform 989"/>
          <p:cNvSpPr/>
          <p:nvPr/>
        </p:nvSpPr>
        <p:spPr>
          <a:xfrm>
            <a:off x="2016251" y="3660775"/>
            <a:ext cx="1787651" cy="0"/>
          </a:xfrm>
          <a:custGeom>
            <a:avLst/>
            <a:gdLst/>
            <a:ahLst/>
            <a:cxnLst/>
            <a:rect l="0" t="0" r="0" b="0"/>
            <a:pathLst>
              <a:path w="1787651">
                <a:moveTo>
                  <a:pt x="0" y="0"/>
                </a:moveTo>
                <a:lnTo>
                  <a:pt x="1787651" y="0"/>
                </a:lnTo>
              </a:path>
            </a:pathLst>
          </a:custGeom>
          <a:noFill/>
          <a:ln w="6350" cap="flat" cmpd="sng">
            <a:solidFill>
              <a:srgbClr val="CF0A2C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" name="Freeform 990"/>
          <p:cNvSpPr/>
          <p:nvPr/>
        </p:nvSpPr>
        <p:spPr>
          <a:xfrm>
            <a:off x="2016251" y="4959224"/>
            <a:ext cx="1787651" cy="0"/>
          </a:xfrm>
          <a:custGeom>
            <a:avLst/>
            <a:gdLst/>
            <a:ahLst/>
            <a:cxnLst/>
            <a:rect l="0" t="0" r="0" b="0"/>
            <a:pathLst>
              <a:path w="1787651">
                <a:moveTo>
                  <a:pt x="0" y="0"/>
                </a:moveTo>
                <a:lnTo>
                  <a:pt x="1787651" y="0"/>
                </a:lnTo>
              </a:path>
            </a:pathLst>
          </a:custGeom>
          <a:noFill/>
          <a:ln w="6350" cap="flat" cmpd="sng">
            <a:solidFill>
              <a:srgbClr val="CF0A2C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" name="Freeform 991"/>
          <p:cNvSpPr/>
          <p:nvPr/>
        </p:nvSpPr>
        <p:spPr>
          <a:xfrm>
            <a:off x="2016251" y="1814237"/>
            <a:ext cx="1755648" cy="0"/>
          </a:xfrm>
          <a:custGeom>
            <a:avLst/>
            <a:gdLst/>
            <a:ahLst/>
            <a:cxnLst/>
            <a:rect l="0" t="0" r="0" b="0"/>
            <a:pathLst>
              <a:path w="1755648">
                <a:moveTo>
                  <a:pt x="0" y="0"/>
                </a:moveTo>
                <a:lnTo>
                  <a:pt x="1755648" y="0"/>
                </a:lnTo>
              </a:path>
            </a:pathLst>
          </a:custGeom>
          <a:noFill/>
          <a:ln w="6350" cap="flat" cmpd="sng">
            <a:solidFill>
              <a:srgbClr val="CF0A2C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" name="Freeform 992"/>
          <p:cNvSpPr/>
          <p:nvPr/>
        </p:nvSpPr>
        <p:spPr>
          <a:xfrm>
            <a:off x="1454911" y="5662677"/>
            <a:ext cx="342900" cy="2109723"/>
          </a:xfrm>
          <a:custGeom>
            <a:avLst/>
            <a:gdLst/>
            <a:ahLst/>
            <a:cxnLst/>
            <a:rect l="0" t="0" r="0" b="0"/>
            <a:pathLst>
              <a:path w="342900" h="2109723">
                <a:moveTo>
                  <a:pt x="0" y="2109723"/>
                </a:moveTo>
                <a:lnTo>
                  <a:pt x="342900" y="2109723"/>
                </a:lnTo>
                <a:lnTo>
                  <a:pt x="342900" y="0"/>
                </a:lnTo>
                <a:lnTo>
                  <a:pt x="0" y="0"/>
                </a:lnTo>
                <a:lnTo>
                  <a:pt x="0" y="2109723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993" name="Picture 993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358645" y="5687823"/>
            <a:ext cx="419100" cy="2084577"/>
          </a:xfrm>
          <a:prstGeom prst="rect">
            <a:avLst/>
          </a:prstGeom>
          <a:noFill/>
        </p:spPr>
      </p:pic>
      <p:sp>
        <p:nvSpPr>
          <p:cNvPr id="994" name="Rectangle 994"/>
          <p:cNvSpPr/>
          <p:nvPr/>
        </p:nvSpPr>
        <p:spPr>
          <a:xfrm>
            <a:off x="1480440" y="1141887"/>
            <a:ext cx="1062607" cy="580643"/>
          </a:xfrm>
          <a:prstGeom prst="rect">
            <a:avLst/>
          </a:prstGeom>
        </p:spPr>
      </p:sp>
      <p:sp>
        <p:nvSpPr>
          <p:cNvPr id="995" name="Freeform 995"/>
          <p:cNvSpPr/>
          <p:nvPr/>
        </p:nvSpPr>
        <p:spPr>
          <a:xfrm>
            <a:off x="1488060" y="1373154"/>
            <a:ext cx="134112" cy="264414"/>
          </a:xfrm>
          <a:custGeom>
            <a:avLst/>
            <a:gdLst/>
            <a:ahLst/>
            <a:cxnLst/>
            <a:rect l="0" t="0" r="0" b="0"/>
            <a:pathLst>
              <a:path w="4470400" h="8813800">
                <a:moveTo>
                  <a:pt x="0" y="8813800"/>
                </a:moveTo>
                <a:lnTo>
                  <a:pt x="4457700" y="8813800"/>
                </a:lnTo>
                <a:lnTo>
                  <a:pt x="4470400" y="7454900"/>
                </a:lnTo>
                <a:lnTo>
                  <a:pt x="1905000" y="7454900"/>
                </a:lnTo>
                <a:lnTo>
                  <a:pt x="1905000" y="7416800"/>
                </a:lnTo>
                <a:cubicBezTo>
                  <a:pt x="3365500" y="5626100"/>
                  <a:pt x="4432300" y="4254500"/>
                  <a:pt x="4432300" y="2336800"/>
                </a:cubicBezTo>
                <a:cubicBezTo>
                  <a:pt x="4432300" y="850900"/>
                  <a:pt x="3784600" y="0"/>
                  <a:pt x="2311400" y="0"/>
                </a:cubicBezTo>
                <a:lnTo>
                  <a:pt x="2222500" y="0"/>
                </a:lnTo>
                <a:cubicBezTo>
                  <a:pt x="673100" y="0"/>
                  <a:pt x="25400" y="850900"/>
                  <a:pt x="25400" y="2501900"/>
                </a:cubicBezTo>
                <a:lnTo>
                  <a:pt x="25400" y="2921000"/>
                </a:lnTo>
                <a:lnTo>
                  <a:pt x="1397000" y="2921000"/>
                </a:lnTo>
                <a:lnTo>
                  <a:pt x="1397000" y="2362200"/>
                </a:lnTo>
                <a:cubicBezTo>
                  <a:pt x="1397000" y="1587500"/>
                  <a:pt x="1625600" y="1270000"/>
                  <a:pt x="2184400" y="1270000"/>
                </a:cubicBezTo>
                <a:cubicBezTo>
                  <a:pt x="2743200" y="1270000"/>
                  <a:pt x="2946400" y="1574800"/>
                  <a:pt x="2946400" y="2387600"/>
                </a:cubicBezTo>
                <a:cubicBezTo>
                  <a:pt x="2946400" y="3810000"/>
                  <a:pt x="2425700" y="4572000"/>
                  <a:pt x="0" y="7670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" name="Freeform 996"/>
          <p:cNvSpPr/>
          <p:nvPr/>
        </p:nvSpPr>
        <p:spPr>
          <a:xfrm>
            <a:off x="1634745" y="1378488"/>
            <a:ext cx="129921" cy="259080"/>
          </a:xfrm>
          <a:custGeom>
            <a:avLst/>
            <a:gdLst/>
            <a:ahLst/>
            <a:cxnLst/>
            <a:rect l="0" t="0" r="0" b="0"/>
            <a:pathLst>
              <a:path w="4330700" h="8636000">
                <a:moveTo>
                  <a:pt x="0" y="0"/>
                </a:moveTo>
                <a:lnTo>
                  <a:pt x="0" y="1384300"/>
                </a:lnTo>
                <a:lnTo>
                  <a:pt x="2895600" y="1384300"/>
                </a:lnTo>
                <a:lnTo>
                  <a:pt x="952500" y="8636000"/>
                </a:lnTo>
                <a:lnTo>
                  <a:pt x="2540000" y="8636000"/>
                </a:lnTo>
                <a:lnTo>
                  <a:pt x="4330700" y="1193800"/>
                </a:lnTo>
                <a:lnTo>
                  <a:pt x="43307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" name="Freeform 997"/>
          <p:cNvSpPr/>
          <p:nvPr/>
        </p:nvSpPr>
        <p:spPr>
          <a:xfrm>
            <a:off x="2026183" y="1383726"/>
            <a:ext cx="79451" cy="146812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" name="Freeform 998"/>
          <p:cNvSpPr/>
          <p:nvPr/>
        </p:nvSpPr>
        <p:spPr>
          <a:xfrm>
            <a:off x="2122690" y="1383726"/>
            <a:ext cx="78587" cy="146812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" name="Freeform 999"/>
          <p:cNvSpPr/>
          <p:nvPr/>
        </p:nvSpPr>
        <p:spPr>
          <a:xfrm>
            <a:off x="2203653" y="1383295"/>
            <a:ext cx="86575" cy="147243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" name="Freeform 1000"/>
          <p:cNvSpPr/>
          <p:nvPr/>
        </p:nvSpPr>
        <p:spPr>
          <a:xfrm>
            <a:off x="2300160" y="1383726"/>
            <a:ext cx="116154" cy="146812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" name="Freeform 1001"/>
          <p:cNvSpPr/>
          <p:nvPr/>
        </p:nvSpPr>
        <p:spPr>
          <a:xfrm>
            <a:off x="2422791" y="1383295"/>
            <a:ext cx="86575" cy="147243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" name="Rectangle 1002"/>
          <p:cNvSpPr/>
          <p:nvPr/>
        </p:nvSpPr>
        <p:spPr>
          <a:xfrm>
            <a:off x="2016251" y="1539134"/>
            <a:ext cx="1749689" cy="530595"/>
          </a:xfrm>
          <a:prstGeom prst="rect">
            <a:avLst/>
          </a:prstGeom>
        </p:spPr>
      </p:sp>
      <p:sp>
        <p:nvSpPr>
          <p:cNvPr id="1003" name="Freeform 1003"/>
          <p:cNvSpPr/>
          <p:nvPr/>
        </p:nvSpPr>
        <p:spPr>
          <a:xfrm>
            <a:off x="2027224" y="1613139"/>
            <a:ext cx="90982" cy="110642"/>
          </a:xfrm>
          <a:custGeom>
            <a:avLst/>
            <a:gdLst/>
            <a:ahLst/>
            <a:cxnLst/>
            <a:rect l="0" t="0" r="0" b="0"/>
            <a:pathLst>
              <a:path w="7581900" h="9220200">
                <a:moveTo>
                  <a:pt x="7581900" y="0"/>
                </a:moveTo>
                <a:lnTo>
                  <a:pt x="5600700" y="0"/>
                </a:lnTo>
                <a:lnTo>
                  <a:pt x="5600700" y="5448300"/>
                </a:lnTo>
                <a:cubicBezTo>
                  <a:pt x="5600700" y="6553200"/>
                  <a:pt x="4838700" y="7391400"/>
                  <a:pt x="3797300" y="7391400"/>
                </a:cubicBezTo>
                <a:cubicBezTo>
                  <a:pt x="2743200" y="7391400"/>
                  <a:pt x="1981200" y="6553200"/>
                  <a:pt x="1981200" y="5448300"/>
                </a:cubicBezTo>
                <a:lnTo>
                  <a:pt x="1981200" y="0"/>
                </a:lnTo>
                <a:lnTo>
                  <a:pt x="0" y="0"/>
                </a:lnTo>
                <a:lnTo>
                  <a:pt x="0" y="5524500"/>
                </a:lnTo>
                <a:cubicBezTo>
                  <a:pt x="0" y="7645400"/>
                  <a:pt x="1295400" y="9220200"/>
                  <a:pt x="3797300" y="9220200"/>
                </a:cubicBezTo>
                <a:cubicBezTo>
                  <a:pt x="6286500" y="9220200"/>
                  <a:pt x="7581900" y="7645400"/>
                  <a:pt x="7581900" y="552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" name="Freeform 1004"/>
          <p:cNvSpPr/>
          <p:nvPr/>
        </p:nvSpPr>
        <p:spPr>
          <a:xfrm>
            <a:off x="2137257" y="1645143"/>
            <a:ext cx="71323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" name="Freeform 1005"/>
          <p:cNvSpPr/>
          <p:nvPr/>
        </p:nvSpPr>
        <p:spPr>
          <a:xfrm>
            <a:off x="2221991" y="1605824"/>
            <a:ext cx="80467" cy="117043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" name="Freeform 1006"/>
          <p:cNvSpPr/>
          <p:nvPr/>
        </p:nvSpPr>
        <p:spPr>
          <a:xfrm>
            <a:off x="2318461" y="1645143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" name="Freeform 1007"/>
          <p:cNvSpPr/>
          <p:nvPr/>
        </p:nvSpPr>
        <p:spPr>
          <a:xfrm>
            <a:off x="2408224" y="1645143"/>
            <a:ext cx="52120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" name="Freeform 1008"/>
          <p:cNvSpPr/>
          <p:nvPr/>
        </p:nvSpPr>
        <p:spPr>
          <a:xfrm>
            <a:off x="2467508" y="1645143"/>
            <a:ext cx="80467" cy="112471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" name="Freeform 1009"/>
          <p:cNvSpPr/>
          <p:nvPr/>
        </p:nvSpPr>
        <p:spPr>
          <a:xfrm>
            <a:off x="2566263" y="1645143"/>
            <a:ext cx="52120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" name="Freeform 1010"/>
          <p:cNvSpPr/>
          <p:nvPr/>
        </p:nvSpPr>
        <p:spPr>
          <a:xfrm>
            <a:off x="2624632" y="1645143"/>
            <a:ext cx="71170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" name="Freeform 1011"/>
          <p:cNvSpPr/>
          <p:nvPr/>
        </p:nvSpPr>
        <p:spPr>
          <a:xfrm>
            <a:off x="2707385" y="1605824"/>
            <a:ext cx="80467" cy="117043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" name="Freeform 1012"/>
          <p:cNvSpPr/>
          <p:nvPr/>
        </p:nvSpPr>
        <p:spPr>
          <a:xfrm>
            <a:off x="2806141" y="1646972"/>
            <a:ext cx="71323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" name="Freeform 1013"/>
          <p:cNvSpPr/>
          <p:nvPr/>
        </p:nvSpPr>
        <p:spPr>
          <a:xfrm>
            <a:off x="2889961" y="1645143"/>
            <a:ext cx="71170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" name="Freeform 1014"/>
          <p:cNvSpPr/>
          <p:nvPr/>
        </p:nvSpPr>
        <p:spPr>
          <a:xfrm>
            <a:off x="2968294" y="1625026"/>
            <a:ext cx="57607" cy="9784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" name="Freeform 1015"/>
          <p:cNvSpPr/>
          <p:nvPr/>
        </p:nvSpPr>
        <p:spPr>
          <a:xfrm>
            <a:off x="3035198" y="1645143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" name="Freeform 1016"/>
          <p:cNvSpPr/>
          <p:nvPr/>
        </p:nvSpPr>
        <p:spPr>
          <a:xfrm>
            <a:off x="3172967" y="1613139"/>
            <a:ext cx="99517" cy="107899"/>
          </a:xfrm>
          <a:custGeom>
            <a:avLst/>
            <a:gdLst/>
            <a:ahLst/>
            <a:cxnLst/>
            <a:rect l="0" t="0" r="0" b="0"/>
            <a:pathLst>
              <a:path w="8293100" h="8991600">
                <a:moveTo>
                  <a:pt x="0" y="8991600"/>
                </a:moveTo>
                <a:lnTo>
                  <a:pt x="3238500" y="8991600"/>
                </a:lnTo>
                <a:cubicBezTo>
                  <a:pt x="5918200" y="8991600"/>
                  <a:pt x="8293100" y="7429500"/>
                  <a:pt x="8293100" y="4521200"/>
                </a:cubicBezTo>
                <a:cubicBezTo>
                  <a:pt x="8293100" y="1231900"/>
                  <a:pt x="5867400" y="0"/>
                  <a:pt x="2971800" y="0"/>
                </a:cubicBezTo>
                <a:lnTo>
                  <a:pt x="0" y="0"/>
                </a:lnTo>
                <a:close/>
                <a:moveTo>
                  <a:pt x="1981200" y="1828800"/>
                </a:moveTo>
                <a:lnTo>
                  <a:pt x="3149600" y="1828800"/>
                </a:lnTo>
                <a:cubicBezTo>
                  <a:pt x="4826000" y="1828800"/>
                  <a:pt x="6235700" y="2654300"/>
                  <a:pt x="6235700" y="4419600"/>
                </a:cubicBezTo>
                <a:cubicBezTo>
                  <a:pt x="6235700" y="6464300"/>
                  <a:pt x="4851400" y="7162800"/>
                  <a:pt x="3009900" y="7162800"/>
                </a:cubicBezTo>
                <a:lnTo>
                  <a:pt x="1981200" y="716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" name="Freeform 1017"/>
          <p:cNvSpPr/>
          <p:nvPr/>
        </p:nvSpPr>
        <p:spPr>
          <a:xfrm>
            <a:off x="3283457" y="1645143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" name="Freeform 1018"/>
          <p:cNvSpPr/>
          <p:nvPr/>
        </p:nvSpPr>
        <p:spPr>
          <a:xfrm>
            <a:off x="3370478" y="1645143"/>
            <a:ext cx="80467" cy="112471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" name="Freeform 1019"/>
          <p:cNvSpPr/>
          <p:nvPr/>
        </p:nvSpPr>
        <p:spPr>
          <a:xfrm>
            <a:off x="3469233" y="1645143"/>
            <a:ext cx="52120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" name="Freeform 1020"/>
          <p:cNvSpPr/>
          <p:nvPr/>
        </p:nvSpPr>
        <p:spPr>
          <a:xfrm>
            <a:off x="3526215" y="1645143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" name="Freeform 1021"/>
          <p:cNvSpPr/>
          <p:nvPr/>
        </p:nvSpPr>
        <p:spPr>
          <a:xfrm>
            <a:off x="3613693" y="1645143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" name="Freeform 1022"/>
          <p:cNvSpPr/>
          <p:nvPr/>
        </p:nvSpPr>
        <p:spPr>
          <a:xfrm>
            <a:off x="3699037" y="1645143"/>
            <a:ext cx="63246" cy="77724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" name="Freeform 1023"/>
          <p:cNvSpPr/>
          <p:nvPr/>
        </p:nvSpPr>
        <p:spPr>
          <a:xfrm>
            <a:off x="2030882" y="1917939"/>
            <a:ext cx="72237" cy="107899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" name="Freeform 1024"/>
          <p:cNvSpPr/>
          <p:nvPr/>
        </p:nvSpPr>
        <p:spPr>
          <a:xfrm>
            <a:off x="2119579" y="1952686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" name="Freeform 1025"/>
          <p:cNvSpPr/>
          <p:nvPr/>
        </p:nvSpPr>
        <p:spPr>
          <a:xfrm>
            <a:off x="2198674" y="1952382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" name="Freeform 1026"/>
          <p:cNvSpPr/>
          <p:nvPr/>
        </p:nvSpPr>
        <p:spPr>
          <a:xfrm>
            <a:off x="2275789" y="1910624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" name="Freeform 1027"/>
          <p:cNvSpPr/>
          <p:nvPr/>
        </p:nvSpPr>
        <p:spPr>
          <a:xfrm>
            <a:off x="2356865" y="1952686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" name="Freeform 1028"/>
          <p:cNvSpPr/>
          <p:nvPr/>
        </p:nvSpPr>
        <p:spPr>
          <a:xfrm>
            <a:off x="2447543" y="1910624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" name="Freeform 1029"/>
          <p:cNvSpPr/>
          <p:nvPr/>
        </p:nvSpPr>
        <p:spPr>
          <a:xfrm>
            <a:off x="2478176" y="1952686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" name="Freeform 1030"/>
          <p:cNvSpPr/>
          <p:nvPr/>
        </p:nvSpPr>
        <p:spPr>
          <a:xfrm>
            <a:off x="2572664" y="1952686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" name="Freeform 1031"/>
          <p:cNvSpPr/>
          <p:nvPr/>
        </p:nvSpPr>
        <p:spPr>
          <a:xfrm>
            <a:off x="2661513" y="1952686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" name="Freeform 1032"/>
          <p:cNvSpPr/>
          <p:nvPr/>
        </p:nvSpPr>
        <p:spPr>
          <a:xfrm>
            <a:off x="2746705" y="1908795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" name="Freeform 1033"/>
          <p:cNvSpPr/>
          <p:nvPr/>
        </p:nvSpPr>
        <p:spPr>
          <a:xfrm>
            <a:off x="2832049" y="1917939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" name="Freeform 1034"/>
          <p:cNvSpPr/>
          <p:nvPr/>
        </p:nvSpPr>
        <p:spPr>
          <a:xfrm>
            <a:off x="2948025" y="1952686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" name="Freeform 1035"/>
          <p:cNvSpPr/>
          <p:nvPr/>
        </p:nvSpPr>
        <p:spPr>
          <a:xfrm>
            <a:off x="2989325" y="1934398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" name="Freeform 1036"/>
          <p:cNvSpPr/>
          <p:nvPr/>
        </p:nvSpPr>
        <p:spPr>
          <a:xfrm>
            <a:off x="3042818" y="1952686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" name="Rectangle 1037"/>
          <p:cNvSpPr/>
          <p:nvPr/>
        </p:nvSpPr>
        <p:spPr>
          <a:xfrm>
            <a:off x="2016251" y="2057599"/>
            <a:ext cx="908761" cy="220918"/>
          </a:xfrm>
          <a:prstGeom prst="rect">
            <a:avLst/>
          </a:prstGeom>
        </p:spPr>
      </p:sp>
      <p:sp>
        <p:nvSpPr>
          <p:cNvPr id="1038" name="Freeform 1038"/>
          <p:cNvSpPr/>
          <p:nvPr/>
        </p:nvSpPr>
        <p:spPr>
          <a:xfrm>
            <a:off x="2023567" y="2124899"/>
            <a:ext cx="68580" cy="109728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" name="Freeform 1039"/>
          <p:cNvSpPr/>
          <p:nvPr/>
        </p:nvSpPr>
        <p:spPr>
          <a:xfrm>
            <a:off x="2109215" y="2124899"/>
            <a:ext cx="68275" cy="111556"/>
          </a:xfrm>
          <a:custGeom>
            <a:avLst/>
            <a:gdLst/>
            <a:ahLst/>
            <a:cxnLst/>
            <a:rect l="0" t="0" r="0" b="0"/>
            <a:pathLst>
              <a:path w="5689600" h="9296400">
                <a:moveTo>
                  <a:pt x="1676400" y="4381500"/>
                </a:moveTo>
                <a:cubicBezTo>
                  <a:pt x="673100" y="4648200"/>
                  <a:pt x="0" y="5562600"/>
                  <a:pt x="0" y="6743700"/>
                </a:cubicBezTo>
                <a:cubicBezTo>
                  <a:pt x="0" y="8305800"/>
                  <a:pt x="1333500" y="9296400"/>
                  <a:pt x="2844800" y="9296400"/>
                </a:cubicBezTo>
                <a:cubicBezTo>
                  <a:pt x="4356100" y="9296400"/>
                  <a:pt x="5689600" y="8305800"/>
                  <a:pt x="5689600" y="6743700"/>
                </a:cubicBezTo>
                <a:cubicBezTo>
                  <a:pt x="5689600" y="5562600"/>
                  <a:pt x="5016500" y="4648200"/>
                  <a:pt x="4013200" y="4381500"/>
                </a:cubicBezTo>
                <a:lnTo>
                  <a:pt x="4013200" y="4356100"/>
                </a:lnTo>
                <a:cubicBezTo>
                  <a:pt x="4800600" y="4089400"/>
                  <a:pt x="5359400" y="3263900"/>
                  <a:pt x="5359400" y="2349500"/>
                </a:cubicBezTo>
                <a:cubicBezTo>
                  <a:pt x="5359400" y="914400"/>
                  <a:pt x="4191000" y="0"/>
                  <a:pt x="2844800" y="0"/>
                </a:cubicBezTo>
                <a:cubicBezTo>
                  <a:pt x="1498600" y="0"/>
                  <a:pt x="330200" y="914400"/>
                  <a:pt x="330200" y="2349500"/>
                </a:cubicBezTo>
                <a:cubicBezTo>
                  <a:pt x="330200" y="3263900"/>
                  <a:pt x="889000" y="4089400"/>
                  <a:pt x="1676400" y="4356100"/>
                </a:cubicBezTo>
                <a:close/>
                <a:moveTo>
                  <a:pt x="4445000" y="2425700"/>
                </a:moveTo>
                <a:cubicBezTo>
                  <a:pt x="4445000" y="3352800"/>
                  <a:pt x="3746500" y="4013200"/>
                  <a:pt x="2844800" y="4013200"/>
                </a:cubicBezTo>
                <a:cubicBezTo>
                  <a:pt x="1943100" y="4013200"/>
                  <a:pt x="1244600" y="3352800"/>
                  <a:pt x="1244600" y="2425700"/>
                </a:cubicBezTo>
                <a:cubicBezTo>
                  <a:pt x="1244600" y="1498600"/>
                  <a:pt x="1943100" y="838200"/>
                  <a:pt x="2844800" y="838200"/>
                </a:cubicBezTo>
                <a:cubicBezTo>
                  <a:pt x="3746500" y="838200"/>
                  <a:pt x="4445000" y="1498600"/>
                  <a:pt x="4445000" y="2425700"/>
                </a:cubicBezTo>
                <a:close/>
                <a:moveTo>
                  <a:pt x="4775200" y="6616700"/>
                </a:moveTo>
                <a:cubicBezTo>
                  <a:pt x="4775200" y="7670800"/>
                  <a:pt x="4013200" y="8458200"/>
                  <a:pt x="2844800" y="8458200"/>
                </a:cubicBezTo>
                <a:cubicBezTo>
                  <a:pt x="1676400" y="8458200"/>
                  <a:pt x="914400" y="7670800"/>
                  <a:pt x="914400" y="6616700"/>
                </a:cubicBezTo>
                <a:cubicBezTo>
                  <a:pt x="914400" y="5562600"/>
                  <a:pt x="1676400" y="4775200"/>
                  <a:pt x="2844800" y="4775200"/>
                </a:cubicBezTo>
                <a:cubicBezTo>
                  <a:pt x="4013200" y="4775200"/>
                  <a:pt x="4775200" y="5562600"/>
                  <a:pt x="4775200" y="6616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" name="Freeform 1040"/>
          <p:cNvSpPr/>
          <p:nvPr/>
        </p:nvSpPr>
        <p:spPr>
          <a:xfrm>
            <a:off x="2486558" y="2126727"/>
            <a:ext cx="92506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" name="Freeform 1041"/>
          <p:cNvSpPr/>
          <p:nvPr/>
        </p:nvSpPr>
        <p:spPr>
          <a:xfrm>
            <a:off x="2597810" y="216147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" name="Freeform 1042"/>
          <p:cNvSpPr/>
          <p:nvPr/>
        </p:nvSpPr>
        <p:spPr>
          <a:xfrm>
            <a:off x="2644292" y="216147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" name="Freeform 1043"/>
          <p:cNvSpPr/>
          <p:nvPr/>
        </p:nvSpPr>
        <p:spPr>
          <a:xfrm>
            <a:off x="2726283" y="2161475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" name="Freeform 1044"/>
          <p:cNvSpPr/>
          <p:nvPr/>
        </p:nvSpPr>
        <p:spPr>
          <a:xfrm>
            <a:off x="2853232" y="216147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" name="Rectangle 1045"/>
          <p:cNvSpPr/>
          <p:nvPr/>
        </p:nvSpPr>
        <p:spPr>
          <a:xfrm>
            <a:off x="2016251" y="2476699"/>
            <a:ext cx="1419605" cy="429706"/>
          </a:xfrm>
          <a:prstGeom prst="rect">
            <a:avLst/>
          </a:prstGeom>
        </p:spPr>
      </p:sp>
      <p:sp>
        <p:nvSpPr>
          <p:cNvPr id="1046" name="Freeform 1046"/>
          <p:cNvSpPr/>
          <p:nvPr/>
        </p:nvSpPr>
        <p:spPr>
          <a:xfrm>
            <a:off x="2030882" y="2545827"/>
            <a:ext cx="72237" cy="107899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" name="Freeform 1047"/>
          <p:cNvSpPr/>
          <p:nvPr/>
        </p:nvSpPr>
        <p:spPr>
          <a:xfrm>
            <a:off x="2119579" y="2580575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" name="Freeform 1048"/>
          <p:cNvSpPr/>
          <p:nvPr/>
        </p:nvSpPr>
        <p:spPr>
          <a:xfrm>
            <a:off x="2198674" y="2580270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" name="Freeform 1049"/>
          <p:cNvSpPr/>
          <p:nvPr/>
        </p:nvSpPr>
        <p:spPr>
          <a:xfrm>
            <a:off x="2275789" y="2538512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" name="Freeform 1050"/>
          <p:cNvSpPr/>
          <p:nvPr/>
        </p:nvSpPr>
        <p:spPr>
          <a:xfrm>
            <a:off x="2356865" y="258057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" name="Freeform 1051"/>
          <p:cNvSpPr/>
          <p:nvPr/>
        </p:nvSpPr>
        <p:spPr>
          <a:xfrm>
            <a:off x="2447543" y="2538512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" name="Freeform 1052"/>
          <p:cNvSpPr/>
          <p:nvPr/>
        </p:nvSpPr>
        <p:spPr>
          <a:xfrm>
            <a:off x="2478176" y="258057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" name="Freeform 1053"/>
          <p:cNvSpPr/>
          <p:nvPr/>
        </p:nvSpPr>
        <p:spPr>
          <a:xfrm>
            <a:off x="2572664" y="258057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" name="Freeform 1054"/>
          <p:cNvSpPr/>
          <p:nvPr/>
        </p:nvSpPr>
        <p:spPr>
          <a:xfrm>
            <a:off x="2661513" y="2580575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" name="Freeform 1055"/>
          <p:cNvSpPr/>
          <p:nvPr/>
        </p:nvSpPr>
        <p:spPr>
          <a:xfrm>
            <a:off x="2746705" y="2536683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" name="Freeform 1056"/>
          <p:cNvSpPr/>
          <p:nvPr/>
        </p:nvSpPr>
        <p:spPr>
          <a:xfrm>
            <a:off x="2846679" y="2545827"/>
            <a:ext cx="65074" cy="107899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" name="Freeform 1057"/>
          <p:cNvSpPr/>
          <p:nvPr/>
        </p:nvSpPr>
        <p:spPr>
          <a:xfrm>
            <a:off x="2927756" y="2547656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" name="Freeform 1058"/>
          <p:cNvSpPr/>
          <p:nvPr/>
        </p:nvSpPr>
        <p:spPr>
          <a:xfrm>
            <a:off x="2963570" y="2580575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" name="Freeform 1059"/>
          <p:cNvSpPr/>
          <p:nvPr/>
        </p:nvSpPr>
        <p:spPr>
          <a:xfrm>
            <a:off x="3045409" y="2580575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" name="Freeform 1060"/>
          <p:cNvSpPr/>
          <p:nvPr/>
        </p:nvSpPr>
        <p:spPr>
          <a:xfrm>
            <a:off x="3165195" y="2545827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" name="Freeform 1061"/>
          <p:cNvSpPr/>
          <p:nvPr/>
        </p:nvSpPr>
        <p:spPr>
          <a:xfrm>
            <a:off x="3281171" y="2580575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" name="Freeform 1062"/>
          <p:cNvSpPr/>
          <p:nvPr/>
        </p:nvSpPr>
        <p:spPr>
          <a:xfrm>
            <a:off x="3322472" y="2562287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" name="Freeform 1063"/>
          <p:cNvSpPr/>
          <p:nvPr/>
        </p:nvSpPr>
        <p:spPr>
          <a:xfrm>
            <a:off x="3375964" y="2580575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" name="Freeform 1064"/>
          <p:cNvSpPr/>
          <p:nvPr/>
        </p:nvSpPr>
        <p:spPr>
          <a:xfrm>
            <a:off x="2022043" y="2752787"/>
            <a:ext cx="68427" cy="111556"/>
          </a:xfrm>
          <a:custGeom>
            <a:avLst/>
            <a:gdLst/>
            <a:ahLst/>
            <a:cxnLst/>
            <a:rect l="0" t="0" r="0" b="0"/>
            <a:pathLst>
              <a:path w="5702300" h="9296400">
                <a:moveTo>
                  <a:pt x="2108200" y="4851400"/>
                </a:moveTo>
                <a:lnTo>
                  <a:pt x="2501900" y="4851400"/>
                </a:lnTo>
                <a:cubicBezTo>
                  <a:pt x="3683000" y="4851400"/>
                  <a:pt x="4787900" y="5321300"/>
                  <a:pt x="4787900" y="6680200"/>
                </a:cubicBezTo>
                <a:cubicBezTo>
                  <a:pt x="4787900" y="7734300"/>
                  <a:pt x="3937000" y="8458200"/>
                  <a:pt x="2908300" y="8458200"/>
                </a:cubicBezTo>
                <a:cubicBezTo>
                  <a:pt x="1828800" y="8458200"/>
                  <a:pt x="1270000" y="8039100"/>
                  <a:pt x="965200" y="7188200"/>
                </a:cubicBezTo>
                <a:lnTo>
                  <a:pt x="0" y="7480300"/>
                </a:lnTo>
                <a:cubicBezTo>
                  <a:pt x="495300" y="8750300"/>
                  <a:pt x="1511300" y="9296400"/>
                  <a:pt x="2832100" y="9296400"/>
                </a:cubicBezTo>
                <a:cubicBezTo>
                  <a:pt x="4394200" y="9296400"/>
                  <a:pt x="5702300" y="8369300"/>
                  <a:pt x="5702300" y="6705600"/>
                </a:cubicBezTo>
                <a:cubicBezTo>
                  <a:pt x="5702300" y="5575300"/>
                  <a:pt x="5003800" y="4635500"/>
                  <a:pt x="3975100" y="4419600"/>
                </a:cubicBezTo>
                <a:lnTo>
                  <a:pt x="3937000" y="4394200"/>
                </a:lnTo>
                <a:cubicBezTo>
                  <a:pt x="4762500" y="4127500"/>
                  <a:pt x="5461000" y="3314700"/>
                  <a:pt x="5461000" y="2336800"/>
                </a:cubicBezTo>
                <a:cubicBezTo>
                  <a:pt x="5461000" y="838200"/>
                  <a:pt x="4267200" y="0"/>
                  <a:pt x="2857500" y="0"/>
                </a:cubicBezTo>
                <a:cubicBezTo>
                  <a:pt x="1765300" y="0"/>
                  <a:pt x="901700" y="457200"/>
                  <a:pt x="368300" y="1422400"/>
                </a:cubicBezTo>
                <a:lnTo>
                  <a:pt x="1168400" y="1828800"/>
                </a:lnTo>
                <a:cubicBezTo>
                  <a:pt x="1536700" y="1193800"/>
                  <a:pt x="2133600" y="838200"/>
                  <a:pt x="2882900" y="838200"/>
                </a:cubicBezTo>
                <a:cubicBezTo>
                  <a:pt x="3924300" y="838200"/>
                  <a:pt x="4546600" y="1397000"/>
                  <a:pt x="4546600" y="2362200"/>
                </a:cubicBezTo>
                <a:cubicBezTo>
                  <a:pt x="4546600" y="3556000"/>
                  <a:pt x="3644900" y="4013200"/>
                  <a:pt x="2578100" y="4013200"/>
                </a:cubicBezTo>
                <a:lnTo>
                  <a:pt x="2108200" y="4013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" name="Freeform 1065"/>
          <p:cNvSpPr/>
          <p:nvPr/>
        </p:nvSpPr>
        <p:spPr>
          <a:xfrm>
            <a:off x="2106777" y="2752787"/>
            <a:ext cx="73152" cy="111556"/>
          </a:xfrm>
          <a:custGeom>
            <a:avLst/>
            <a:gdLst/>
            <a:ahLst/>
            <a:cxnLst/>
            <a:rect l="0" t="0" r="0" b="0"/>
            <a:pathLst>
              <a:path w="6096000" h="9296400">
                <a:moveTo>
                  <a:pt x="3048000" y="0"/>
                </a:moveTo>
                <a:cubicBezTo>
                  <a:pt x="469900" y="0"/>
                  <a:pt x="0" y="2654300"/>
                  <a:pt x="0" y="4648200"/>
                </a:cubicBezTo>
                <a:cubicBezTo>
                  <a:pt x="0" y="6642100"/>
                  <a:pt x="469900" y="9296400"/>
                  <a:pt x="3048000" y="9296400"/>
                </a:cubicBezTo>
                <a:cubicBezTo>
                  <a:pt x="5626100" y="9296400"/>
                  <a:pt x="6096000" y="6642100"/>
                  <a:pt x="6096000" y="4648200"/>
                </a:cubicBezTo>
                <a:cubicBezTo>
                  <a:pt x="6096000" y="2654300"/>
                  <a:pt x="5626100" y="0"/>
                  <a:pt x="3048000" y="0"/>
                </a:cubicBezTo>
                <a:close/>
                <a:moveTo>
                  <a:pt x="3048000" y="838200"/>
                </a:moveTo>
                <a:cubicBezTo>
                  <a:pt x="5003800" y="838200"/>
                  <a:pt x="5181600" y="3225800"/>
                  <a:pt x="5181600" y="4648200"/>
                </a:cubicBezTo>
                <a:cubicBezTo>
                  <a:pt x="5181600" y="6070600"/>
                  <a:pt x="5003800" y="8458200"/>
                  <a:pt x="3048000" y="8458200"/>
                </a:cubicBezTo>
                <a:cubicBezTo>
                  <a:pt x="1092200" y="8458200"/>
                  <a:pt x="914400" y="6070600"/>
                  <a:pt x="914400" y="4648200"/>
                </a:cubicBezTo>
                <a:cubicBezTo>
                  <a:pt x="914400" y="3225800"/>
                  <a:pt x="1092200" y="838200"/>
                  <a:pt x="304800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" name="Freeform 1066"/>
          <p:cNvSpPr/>
          <p:nvPr/>
        </p:nvSpPr>
        <p:spPr>
          <a:xfrm>
            <a:off x="2486558" y="2754615"/>
            <a:ext cx="92506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" name="Freeform 1067"/>
          <p:cNvSpPr/>
          <p:nvPr/>
        </p:nvSpPr>
        <p:spPr>
          <a:xfrm>
            <a:off x="2597810" y="2789363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" name="Freeform 1068"/>
          <p:cNvSpPr/>
          <p:nvPr/>
        </p:nvSpPr>
        <p:spPr>
          <a:xfrm>
            <a:off x="2644292" y="278936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" name="Freeform 1069"/>
          <p:cNvSpPr/>
          <p:nvPr/>
        </p:nvSpPr>
        <p:spPr>
          <a:xfrm>
            <a:off x="2726283" y="2789363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" name="Freeform 1070"/>
          <p:cNvSpPr/>
          <p:nvPr/>
        </p:nvSpPr>
        <p:spPr>
          <a:xfrm>
            <a:off x="2853232" y="278936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" name="Rectangle 1071"/>
          <p:cNvSpPr/>
          <p:nvPr/>
        </p:nvSpPr>
        <p:spPr>
          <a:xfrm>
            <a:off x="1472820" y="2974878"/>
            <a:ext cx="817294" cy="580643"/>
          </a:xfrm>
          <a:prstGeom prst="rect">
            <a:avLst/>
          </a:prstGeom>
        </p:spPr>
      </p:sp>
      <p:sp>
        <p:nvSpPr>
          <p:cNvPr id="1072" name="Freeform 1072"/>
          <p:cNvSpPr/>
          <p:nvPr/>
        </p:nvSpPr>
        <p:spPr>
          <a:xfrm>
            <a:off x="1480059" y="3206145"/>
            <a:ext cx="138684" cy="269748"/>
          </a:xfrm>
          <a:custGeom>
            <a:avLst/>
            <a:gdLst/>
            <a:ahLst/>
            <a:cxnLst/>
            <a:rect l="0" t="0" r="0" b="0"/>
            <a:pathLst>
              <a:path w="46228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48100" y="8991600"/>
                  <a:pt x="4622800" y="8178800"/>
                  <a:pt x="4622800" y="6553200"/>
                </a:cubicBezTo>
                <a:lnTo>
                  <a:pt x="4622800" y="6362700"/>
                </a:lnTo>
                <a:cubicBezTo>
                  <a:pt x="4622800" y="5295900"/>
                  <a:pt x="4152900" y="4584700"/>
                  <a:pt x="3403600" y="4432300"/>
                </a:cubicBezTo>
                <a:lnTo>
                  <a:pt x="3403600" y="4381500"/>
                </a:lnTo>
                <a:cubicBezTo>
                  <a:pt x="4114800" y="4191000"/>
                  <a:pt x="4495800" y="3556000"/>
                  <a:pt x="4495800" y="2590800"/>
                </a:cubicBezTo>
                <a:lnTo>
                  <a:pt x="4495800" y="2362200"/>
                </a:lnTo>
                <a:cubicBezTo>
                  <a:pt x="4495800" y="838200"/>
                  <a:pt x="3771900" y="0"/>
                  <a:pt x="2362200" y="0"/>
                </a:cubicBezTo>
                <a:lnTo>
                  <a:pt x="2286000" y="0"/>
                </a:lnTo>
                <a:cubicBezTo>
                  <a:pt x="850900" y="0"/>
                  <a:pt x="152400" y="825500"/>
                  <a:pt x="152400" y="2590800"/>
                </a:cubicBezTo>
                <a:lnTo>
                  <a:pt x="152400" y="2921000"/>
                </a:lnTo>
                <a:lnTo>
                  <a:pt x="1524000" y="2921000"/>
                </a:lnTo>
                <a:lnTo>
                  <a:pt x="1524000" y="2286000"/>
                </a:lnTo>
                <a:cubicBezTo>
                  <a:pt x="1524000" y="1600200"/>
                  <a:pt x="1752600" y="1270000"/>
                  <a:pt x="2298700" y="1270000"/>
                </a:cubicBezTo>
                <a:cubicBezTo>
                  <a:pt x="2832100" y="1270000"/>
                  <a:pt x="3060700" y="1600200"/>
                  <a:pt x="3060700" y="2286000"/>
                </a:cubicBezTo>
                <a:lnTo>
                  <a:pt x="3060700" y="2806700"/>
                </a:lnTo>
                <a:cubicBezTo>
                  <a:pt x="3060700" y="3365500"/>
                  <a:pt x="2857500" y="3759200"/>
                  <a:pt x="2235200" y="3759200"/>
                </a:cubicBezTo>
                <a:lnTo>
                  <a:pt x="1397000" y="3759200"/>
                </a:lnTo>
                <a:lnTo>
                  <a:pt x="1397000" y="5118100"/>
                </a:lnTo>
                <a:lnTo>
                  <a:pt x="2235200" y="5118100"/>
                </a:lnTo>
                <a:cubicBezTo>
                  <a:pt x="2908300" y="5118100"/>
                  <a:pt x="3136900" y="5511800"/>
                  <a:pt x="3136900" y="6223000"/>
                </a:cubicBezTo>
                <a:lnTo>
                  <a:pt x="3136900" y="6540500"/>
                </a:lnTo>
                <a:cubicBezTo>
                  <a:pt x="3136900" y="7327900"/>
                  <a:pt x="2895600" y="7696200"/>
                  <a:pt x="2311400" y="7696200"/>
                </a:cubicBezTo>
                <a:cubicBezTo>
                  <a:pt x="1714500" y="7696200"/>
                  <a:pt x="1473200" y="7327900"/>
                  <a:pt x="1473200" y="6540500"/>
                </a:cubicBezTo>
                <a:lnTo>
                  <a:pt x="1473200" y="5994400"/>
                </a:lnTo>
                <a:lnTo>
                  <a:pt x="0" y="5994400"/>
                </a:lnTo>
                <a:lnTo>
                  <a:pt x="0" y="6477000"/>
                </a:lnTo>
                <a:cubicBezTo>
                  <a:pt x="0" y="8128000"/>
                  <a:pt x="711200" y="8991600"/>
                  <a:pt x="2222500" y="8991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" name="Freeform 1073"/>
          <p:cNvSpPr/>
          <p:nvPr/>
        </p:nvSpPr>
        <p:spPr>
          <a:xfrm>
            <a:off x="1634364" y="3206145"/>
            <a:ext cx="134112" cy="264414"/>
          </a:xfrm>
          <a:custGeom>
            <a:avLst/>
            <a:gdLst/>
            <a:ahLst/>
            <a:cxnLst/>
            <a:rect l="0" t="0" r="0" b="0"/>
            <a:pathLst>
              <a:path w="4470400" h="8813800">
                <a:moveTo>
                  <a:pt x="0" y="8813800"/>
                </a:moveTo>
                <a:lnTo>
                  <a:pt x="4457700" y="8813800"/>
                </a:lnTo>
                <a:lnTo>
                  <a:pt x="4470400" y="7454900"/>
                </a:lnTo>
                <a:lnTo>
                  <a:pt x="1905000" y="7454900"/>
                </a:lnTo>
                <a:lnTo>
                  <a:pt x="1905000" y="7416800"/>
                </a:lnTo>
                <a:cubicBezTo>
                  <a:pt x="3365500" y="5626100"/>
                  <a:pt x="4432300" y="4254500"/>
                  <a:pt x="4432300" y="2336800"/>
                </a:cubicBezTo>
                <a:cubicBezTo>
                  <a:pt x="4432300" y="850900"/>
                  <a:pt x="3784600" y="0"/>
                  <a:pt x="2311400" y="0"/>
                </a:cubicBezTo>
                <a:lnTo>
                  <a:pt x="2222500" y="0"/>
                </a:lnTo>
                <a:cubicBezTo>
                  <a:pt x="673100" y="0"/>
                  <a:pt x="25400" y="850900"/>
                  <a:pt x="25400" y="2501900"/>
                </a:cubicBezTo>
                <a:lnTo>
                  <a:pt x="25400" y="2921000"/>
                </a:lnTo>
                <a:lnTo>
                  <a:pt x="1397000" y="2921000"/>
                </a:lnTo>
                <a:lnTo>
                  <a:pt x="1397000" y="2362200"/>
                </a:lnTo>
                <a:cubicBezTo>
                  <a:pt x="1397000" y="1587500"/>
                  <a:pt x="1625600" y="1270000"/>
                  <a:pt x="2184400" y="1270000"/>
                </a:cubicBezTo>
                <a:cubicBezTo>
                  <a:pt x="2743200" y="1270000"/>
                  <a:pt x="2946400" y="1574800"/>
                  <a:pt x="2946400" y="2387600"/>
                </a:cubicBezTo>
                <a:cubicBezTo>
                  <a:pt x="2946400" y="3810000"/>
                  <a:pt x="2425700" y="4572000"/>
                  <a:pt x="0" y="7670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" name="Freeform 1074"/>
          <p:cNvSpPr/>
          <p:nvPr/>
        </p:nvSpPr>
        <p:spPr>
          <a:xfrm>
            <a:off x="2016251" y="3209529"/>
            <a:ext cx="91668" cy="155905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" name="Freeform 1075"/>
          <p:cNvSpPr/>
          <p:nvPr/>
        </p:nvSpPr>
        <p:spPr>
          <a:xfrm>
            <a:off x="2118436" y="3209987"/>
            <a:ext cx="83210" cy="155448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" name="Freeform 1076"/>
          <p:cNvSpPr/>
          <p:nvPr/>
        </p:nvSpPr>
        <p:spPr>
          <a:xfrm>
            <a:off x="2207132" y="3209987"/>
            <a:ext cx="81153" cy="155448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" name="Rectangle 1077"/>
          <p:cNvSpPr/>
          <p:nvPr/>
        </p:nvSpPr>
        <p:spPr>
          <a:xfrm>
            <a:off x="2016251" y="3374030"/>
            <a:ext cx="1749689" cy="530595"/>
          </a:xfrm>
          <a:prstGeom prst="rect">
            <a:avLst/>
          </a:prstGeom>
        </p:spPr>
      </p:sp>
      <p:sp>
        <p:nvSpPr>
          <p:cNvPr id="1078" name="Freeform 1078"/>
          <p:cNvSpPr/>
          <p:nvPr/>
        </p:nvSpPr>
        <p:spPr>
          <a:xfrm>
            <a:off x="2027224" y="3448035"/>
            <a:ext cx="90982" cy="110642"/>
          </a:xfrm>
          <a:custGeom>
            <a:avLst/>
            <a:gdLst/>
            <a:ahLst/>
            <a:cxnLst/>
            <a:rect l="0" t="0" r="0" b="0"/>
            <a:pathLst>
              <a:path w="7581900" h="9220200">
                <a:moveTo>
                  <a:pt x="7581900" y="0"/>
                </a:moveTo>
                <a:lnTo>
                  <a:pt x="5600700" y="0"/>
                </a:lnTo>
                <a:lnTo>
                  <a:pt x="5600700" y="5448300"/>
                </a:lnTo>
                <a:cubicBezTo>
                  <a:pt x="5600700" y="6553200"/>
                  <a:pt x="4838700" y="7391400"/>
                  <a:pt x="3797300" y="7391400"/>
                </a:cubicBezTo>
                <a:cubicBezTo>
                  <a:pt x="2743200" y="7391400"/>
                  <a:pt x="1981200" y="6553200"/>
                  <a:pt x="1981200" y="5448300"/>
                </a:cubicBezTo>
                <a:lnTo>
                  <a:pt x="1981200" y="0"/>
                </a:lnTo>
                <a:lnTo>
                  <a:pt x="0" y="0"/>
                </a:lnTo>
                <a:lnTo>
                  <a:pt x="0" y="5524500"/>
                </a:lnTo>
                <a:cubicBezTo>
                  <a:pt x="0" y="7645400"/>
                  <a:pt x="1295400" y="9220200"/>
                  <a:pt x="3797300" y="9220200"/>
                </a:cubicBezTo>
                <a:cubicBezTo>
                  <a:pt x="6286500" y="9220200"/>
                  <a:pt x="7581900" y="7645400"/>
                  <a:pt x="7581900" y="552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" name="Freeform 1079"/>
          <p:cNvSpPr/>
          <p:nvPr/>
        </p:nvSpPr>
        <p:spPr>
          <a:xfrm>
            <a:off x="2137257" y="3480039"/>
            <a:ext cx="71323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" name="Freeform 1080"/>
          <p:cNvSpPr/>
          <p:nvPr/>
        </p:nvSpPr>
        <p:spPr>
          <a:xfrm>
            <a:off x="2221991" y="3440720"/>
            <a:ext cx="80467" cy="117043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" name="Freeform 1081"/>
          <p:cNvSpPr/>
          <p:nvPr/>
        </p:nvSpPr>
        <p:spPr>
          <a:xfrm>
            <a:off x="2318461" y="3480039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" name="Freeform 1082"/>
          <p:cNvSpPr/>
          <p:nvPr/>
        </p:nvSpPr>
        <p:spPr>
          <a:xfrm>
            <a:off x="2408224" y="3480039"/>
            <a:ext cx="52120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" name="Freeform 1083"/>
          <p:cNvSpPr/>
          <p:nvPr/>
        </p:nvSpPr>
        <p:spPr>
          <a:xfrm>
            <a:off x="2467508" y="3480039"/>
            <a:ext cx="80467" cy="112471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" name="Freeform 1084"/>
          <p:cNvSpPr/>
          <p:nvPr/>
        </p:nvSpPr>
        <p:spPr>
          <a:xfrm>
            <a:off x="2566263" y="3480039"/>
            <a:ext cx="52120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" name="Freeform 1085"/>
          <p:cNvSpPr/>
          <p:nvPr/>
        </p:nvSpPr>
        <p:spPr>
          <a:xfrm>
            <a:off x="2624632" y="3480039"/>
            <a:ext cx="71170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" name="Freeform 1086"/>
          <p:cNvSpPr/>
          <p:nvPr/>
        </p:nvSpPr>
        <p:spPr>
          <a:xfrm>
            <a:off x="2707385" y="3440720"/>
            <a:ext cx="80467" cy="117043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" name="Freeform 1087"/>
          <p:cNvSpPr/>
          <p:nvPr/>
        </p:nvSpPr>
        <p:spPr>
          <a:xfrm>
            <a:off x="2806141" y="3481868"/>
            <a:ext cx="71323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" name="Freeform 1088"/>
          <p:cNvSpPr/>
          <p:nvPr/>
        </p:nvSpPr>
        <p:spPr>
          <a:xfrm>
            <a:off x="2889961" y="3480039"/>
            <a:ext cx="71170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" name="Freeform 1089"/>
          <p:cNvSpPr/>
          <p:nvPr/>
        </p:nvSpPr>
        <p:spPr>
          <a:xfrm>
            <a:off x="2968294" y="3459923"/>
            <a:ext cx="57607" cy="9784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" name="Freeform 1090"/>
          <p:cNvSpPr/>
          <p:nvPr/>
        </p:nvSpPr>
        <p:spPr>
          <a:xfrm>
            <a:off x="3035198" y="3480039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" name="Freeform 1091"/>
          <p:cNvSpPr/>
          <p:nvPr/>
        </p:nvSpPr>
        <p:spPr>
          <a:xfrm>
            <a:off x="3172967" y="3448035"/>
            <a:ext cx="99517" cy="107899"/>
          </a:xfrm>
          <a:custGeom>
            <a:avLst/>
            <a:gdLst/>
            <a:ahLst/>
            <a:cxnLst/>
            <a:rect l="0" t="0" r="0" b="0"/>
            <a:pathLst>
              <a:path w="8293100" h="8991600">
                <a:moveTo>
                  <a:pt x="0" y="8991600"/>
                </a:moveTo>
                <a:lnTo>
                  <a:pt x="3238500" y="8991600"/>
                </a:lnTo>
                <a:cubicBezTo>
                  <a:pt x="5918200" y="8991600"/>
                  <a:pt x="8293100" y="7429500"/>
                  <a:pt x="8293100" y="4521200"/>
                </a:cubicBezTo>
                <a:cubicBezTo>
                  <a:pt x="8293100" y="1231900"/>
                  <a:pt x="5867400" y="0"/>
                  <a:pt x="2971800" y="0"/>
                </a:cubicBezTo>
                <a:lnTo>
                  <a:pt x="0" y="0"/>
                </a:lnTo>
                <a:close/>
                <a:moveTo>
                  <a:pt x="1981200" y="1828800"/>
                </a:moveTo>
                <a:lnTo>
                  <a:pt x="3149600" y="1828800"/>
                </a:lnTo>
                <a:cubicBezTo>
                  <a:pt x="4826000" y="1828800"/>
                  <a:pt x="6235700" y="2654300"/>
                  <a:pt x="6235700" y="4419600"/>
                </a:cubicBezTo>
                <a:cubicBezTo>
                  <a:pt x="6235700" y="6464300"/>
                  <a:pt x="4851400" y="7162800"/>
                  <a:pt x="3009900" y="7162800"/>
                </a:cubicBezTo>
                <a:lnTo>
                  <a:pt x="1981200" y="716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" name="Freeform 1092"/>
          <p:cNvSpPr/>
          <p:nvPr/>
        </p:nvSpPr>
        <p:spPr>
          <a:xfrm>
            <a:off x="3283457" y="3480039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" name="Freeform 1093"/>
          <p:cNvSpPr/>
          <p:nvPr/>
        </p:nvSpPr>
        <p:spPr>
          <a:xfrm>
            <a:off x="3370478" y="3480039"/>
            <a:ext cx="80467" cy="112471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" name="Freeform 1094"/>
          <p:cNvSpPr/>
          <p:nvPr/>
        </p:nvSpPr>
        <p:spPr>
          <a:xfrm>
            <a:off x="3469233" y="3480039"/>
            <a:ext cx="52120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" name="Freeform 1095"/>
          <p:cNvSpPr/>
          <p:nvPr/>
        </p:nvSpPr>
        <p:spPr>
          <a:xfrm>
            <a:off x="3526215" y="3480039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" name="Freeform 1096"/>
          <p:cNvSpPr/>
          <p:nvPr/>
        </p:nvSpPr>
        <p:spPr>
          <a:xfrm>
            <a:off x="3613693" y="3480039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" name="Freeform 1097"/>
          <p:cNvSpPr/>
          <p:nvPr/>
        </p:nvSpPr>
        <p:spPr>
          <a:xfrm>
            <a:off x="3699037" y="3480039"/>
            <a:ext cx="63246" cy="77724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" name="Freeform 1098"/>
          <p:cNvSpPr/>
          <p:nvPr/>
        </p:nvSpPr>
        <p:spPr>
          <a:xfrm>
            <a:off x="2030882" y="3752835"/>
            <a:ext cx="72237" cy="107899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" name="Freeform 1099"/>
          <p:cNvSpPr/>
          <p:nvPr/>
        </p:nvSpPr>
        <p:spPr>
          <a:xfrm>
            <a:off x="2119579" y="378758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" name="Freeform 1100"/>
          <p:cNvSpPr/>
          <p:nvPr/>
        </p:nvSpPr>
        <p:spPr>
          <a:xfrm>
            <a:off x="2198674" y="378727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" name="Freeform 1101"/>
          <p:cNvSpPr/>
          <p:nvPr/>
        </p:nvSpPr>
        <p:spPr>
          <a:xfrm>
            <a:off x="2275789" y="3745520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" name="Freeform 1102"/>
          <p:cNvSpPr/>
          <p:nvPr/>
        </p:nvSpPr>
        <p:spPr>
          <a:xfrm>
            <a:off x="2356865" y="378758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" name="Freeform 1103"/>
          <p:cNvSpPr/>
          <p:nvPr/>
        </p:nvSpPr>
        <p:spPr>
          <a:xfrm>
            <a:off x="2447543" y="3745520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" name="Freeform 1104"/>
          <p:cNvSpPr/>
          <p:nvPr/>
        </p:nvSpPr>
        <p:spPr>
          <a:xfrm>
            <a:off x="2478176" y="378758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" name="Freeform 1105"/>
          <p:cNvSpPr/>
          <p:nvPr/>
        </p:nvSpPr>
        <p:spPr>
          <a:xfrm>
            <a:off x="2572664" y="3787583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" name="Freeform 1106"/>
          <p:cNvSpPr/>
          <p:nvPr/>
        </p:nvSpPr>
        <p:spPr>
          <a:xfrm>
            <a:off x="2661513" y="378758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" name="Freeform 1107"/>
          <p:cNvSpPr/>
          <p:nvPr/>
        </p:nvSpPr>
        <p:spPr>
          <a:xfrm>
            <a:off x="2746705" y="3743691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" name="Freeform 1108"/>
          <p:cNvSpPr/>
          <p:nvPr/>
        </p:nvSpPr>
        <p:spPr>
          <a:xfrm>
            <a:off x="2832049" y="3752835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" name="Freeform 1109"/>
          <p:cNvSpPr/>
          <p:nvPr/>
        </p:nvSpPr>
        <p:spPr>
          <a:xfrm>
            <a:off x="2948025" y="3787583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" name="Freeform 1110"/>
          <p:cNvSpPr/>
          <p:nvPr/>
        </p:nvSpPr>
        <p:spPr>
          <a:xfrm>
            <a:off x="2989325" y="376929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" name="Freeform 1111"/>
          <p:cNvSpPr/>
          <p:nvPr/>
        </p:nvSpPr>
        <p:spPr>
          <a:xfrm>
            <a:off x="3042818" y="3787583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" name="Rectangle 1112"/>
          <p:cNvSpPr/>
          <p:nvPr/>
        </p:nvSpPr>
        <p:spPr>
          <a:xfrm>
            <a:off x="2016251" y="3892495"/>
            <a:ext cx="1181861" cy="220918"/>
          </a:xfrm>
          <a:prstGeom prst="rect">
            <a:avLst/>
          </a:prstGeom>
        </p:spPr>
      </p:sp>
      <p:sp>
        <p:nvSpPr>
          <p:cNvPr id="1113" name="Freeform 1113"/>
          <p:cNvSpPr/>
          <p:nvPr/>
        </p:nvSpPr>
        <p:spPr>
          <a:xfrm>
            <a:off x="2022043" y="3959795"/>
            <a:ext cx="68427" cy="111556"/>
          </a:xfrm>
          <a:custGeom>
            <a:avLst/>
            <a:gdLst/>
            <a:ahLst/>
            <a:cxnLst/>
            <a:rect l="0" t="0" r="0" b="0"/>
            <a:pathLst>
              <a:path w="5702300" h="9296400">
                <a:moveTo>
                  <a:pt x="2108200" y="4851400"/>
                </a:moveTo>
                <a:lnTo>
                  <a:pt x="2501900" y="4851400"/>
                </a:lnTo>
                <a:cubicBezTo>
                  <a:pt x="3683000" y="4851400"/>
                  <a:pt x="4787900" y="5321300"/>
                  <a:pt x="4787900" y="6680200"/>
                </a:cubicBezTo>
                <a:cubicBezTo>
                  <a:pt x="4787900" y="7734300"/>
                  <a:pt x="3937000" y="8458200"/>
                  <a:pt x="2908300" y="8458200"/>
                </a:cubicBezTo>
                <a:cubicBezTo>
                  <a:pt x="1828800" y="8458200"/>
                  <a:pt x="1270000" y="8039100"/>
                  <a:pt x="965200" y="7188200"/>
                </a:cubicBezTo>
                <a:lnTo>
                  <a:pt x="0" y="7480300"/>
                </a:lnTo>
                <a:cubicBezTo>
                  <a:pt x="495300" y="8750300"/>
                  <a:pt x="1511300" y="9296400"/>
                  <a:pt x="2832100" y="9296400"/>
                </a:cubicBezTo>
                <a:cubicBezTo>
                  <a:pt x="4394200" y="9296400"/>
                  <a:pt x="5702300" y="8369300"/>
                  <a:pt x="5702300" y="6705600"/>
                </a:cubicBezTo>
                <a:cubicBezTo>
                  <a:pt x="5702300" y="5575300"/>
                  <a:pt x="5003800" y="4635500"/>
                  <a:pt x="3975100" y="4419600"/>
                </a:cubicBezTo>
                <a:lnTo>
                  <a:pt x="3937000" y="4394200"/>
                </a:lnTo>
                <a:cubicBezTo>
                  <a:pt x="4762500" y="4127500"/>
                  <a:pt x="5461000" y="3314700"/>
                  <a:pt x="5461000" y="2336800"/>
                </a:cubicBezTo>
                <a:cubicBezTo>
                  <a:pt x="5461000" y="838200"/>
                  <a:pt x="4267200" y="0"/>
                  <a:pt x="2857500" y="0"/>
                </a:cubicBezTo>
                <a:cubicBezTo>
                  <a:pt x="1765300" y="0"/>
                  <a:pt x="901700" y="457200"/>
                  <a:pt x="368300" y="1422400"/>
                </a:cubicBezTo>
                <a:lnTo>
                  <a:pt x="1168400" y="1828800"/>
                </a:lnTo>
                <a:cubicBezTo>
                  <a:pt x="1536700" y="1193800"/>
                  <a:pt x="2133600" y="838200"/>
                  <a:pt x="2882900" y="838200"/>
                </a:cubicBezTo>
                <a:cubicBezTo>
                  <a:pt x="3924300" y="838200"/>
                  <a:pt x="4546600" y="1397000"/>
                  <a:pt x="4546600" y="2362200"/>
                </a:cubicBezTo>
                <a:cubicBezTo>
                  <a:pt x="4546600" y="3556000"/>
                  <a:pt x="3644900" y="4013200"/>
                  <a:pt x="2578100" y="4013200"/>
                </a:cubicBezTo>
                <a:lnTo>
                  <a:pt x="2108200" y="4013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" name="Freeform 1114"/>
          <p:cNvSpPr/>
          <p:nvPr/>
        </p:nvSpPr>
        <p:spPr>
          <a:xfrm>
            <a:off x="2106777" y="3961623"/>
            <a:ext cx="73152" cy="107899"/>
          </a:xfrm>
          <a:custGeom>
            <a:avLst/>
            <a:gdLst/>
            <a:ahLst/>
            <a:cxnLst/>
            <a:rect l="0" t="0" r="0" b="0"/>
            <a:pathLst>
              <a:path w="6096000" h="8991600">
                <a:moveTo>
                  <a:pt x="4800600" y="0"/>
                </a:moveTo>
                <a:lnTo>
                  <a:pt x="3632200" y="0"/>
                </a:lnTo>
                <a:lnTo>
                  <a:pt x="0" y="5816600"/>
                </a:lnTo>
                <a:lnTo>
                  <a:pt x="0" y="6858000"/>
                </a:lnTo>
                <a:lnTo>
                  <a:pt x="3886200" y="6858000"/>
                </a:lnTo>
                <a:lnTo>
                  <a:pt x="3886200" y="8991600"/>
                </a:lnTo>
                <a:lnTo>
                  <a:pt x="4800600" y="8991600"/>
                </a:lnTo>
                <a:lnTo>
                  <a:pt x="4800600" y="6858000"/>
                </a:lnTo>
                <a:lnTo>
                  <a:pt x="6096000" y="6858000"/>
                </a:lnTo>
                <a:lnTo>
                  <a:pt x="6096000" y="6019800"/>
                </a:lnTo>
                <a:lnTo>
                  <a:pt x="4800600" y="6019800"/>
                </a:lnTo>
                <a:close/>
                <a:moveTo>
                  <a:pt x="3886200" y="6019800"/>
                </a:moveTo>
                <a:lnTo>
                  <a:pt x="762000" y="6019800"/>
                </a:lnTo>
                <a:lnTo>
                  <a:pt x="3860800" y="914400"/>
                </a:lnTo>
                <a:lnTo>
                  <a:pt x="3886200" y="914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" name="Freeform 1115"/>
          <p:cNvSpPr/>
          <p:nvPr/>
        </p:nvSpPr>
        <p:spPr>
          <a:xfrm>
            <a:off x="2473451" y="3961623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" name="Freeform 1116"/>
          <p:cNvSpPr/>
          <p:nvPr/>
        </p:nvSpPr>
        <p:spPr>
          <a:xfrm>
            <a:off x="2589428" y="399637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" name="Freeform 1117"/>
          <p:cNvSpPr/>
          <p:nvPr/>
        </p:nvSpPr>
        <p:spPr>
          <a:xfrm>
            <a:off x="2630728" y="397808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" name="Freeform 1118"/>
          <p:cNvSpPr/>
          <p:nvPr/>
        </p:nvSpPr>
        <p:spPr>
          <a:xfrm>
            <a:off x="2736189" y="3961623"/>
            <a:ext cx="80772" cy="107899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" name="Freeform 1119"/>
          <p:cNvSpPr/>
          <p:nvPr/>
        </p:nvSpPr>
        <p:spPr>
          <a:xfrm>
            <a:off x="2842564" y="396345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" name="Freeform 1120"/>
          <p:cNvSpPr/>
          <p:nvPr/>
        </p:nvSpPr>
        <p:spPr>
          <a:xfrm>
            <a:off x="2873197" y="3996371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" name="Freeform 1121"/>
          <p:cNvSpPr/>
          <p:nvPr/>
        </p:nvSpPr>
        <p:spPr>
          <a:xfrm>
            <a:off x="2935223" y="397808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" name="Freeform 1122"/>
          <p:cNvSpPr/>
          <p:nvPr/>
        </p:nvSpPr>
        <p:spPr>
          <a:xfrm>
            <a:off x="2991002" y="399637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" name="Freeform 1123"/>
          <p:cNvSpPr/>
          <p:nvPr/>
        </p:nvSpPr>
        <p:spPr>
          <a:xfrm>
            <a:off x="3085490" y="399637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" name="Freeform 1124"/>
          <p:cNvSpPr/>
          <p:nvPr/>
        </p:nvSpPr>
        <p:spPr>
          <a:xfrm>
            <a:off x="3127095" y="3998199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" name="Rectangle 1125"/>
          <p:cNvSpPr/>
          <p:nvPr/>
        </p:nvSpPr>
        <p:spPr>
          <a:xfrm>
            <a:off x="2016251" y="4197295"/>
            <a:ext cx="1145438" cy="220918"/>
          </a:xfrm>
          <a:prstGeom prst="rect">
            <a:avLst/>
          </a:prstGeom>
        </p:spPr>
      </p:sp>
      <p:sp>
        <p:nvSpPr>
          <p:cNvPr id="1126" name="Freeform 1126"/>
          <p:cNvSpPr/>
          <p:nvPr/>
        </p:nvSpPr>
        <p:spPr>
          <a:xfrm>
            <a:off x="2022043" y="4264595"/>
            <a:ext cx="68427" cy="111556"/>
          </a:xfrm>
          <a:custGeom>
            <a:avLst/>
            <a:gdLst/>
            <a:ahLst/>
            <a:cxnLst/>
            <a:rect l="0" t="0" r="0" b="0"/>
            <a:pathLst>
              <a:path w="5702300" h="9296400">
                <a:moveTo>
                  <a:pt x="2108200" y="4851400"/>
                </a:moveTo>
                <a:lnTo>
                  <a:pt x="2501900" y="4851400"/>
                </a:lnTo>
                <a:cubicBezTo>
                  <a:pt x="3683000" y="4851400"/>
                  <a:pt x="4787900" y="5321300"/>
                  <a:pt x="4787900" y="6680200"/>
                </a:cubicBezTo>
                <a:cubicBezTo>
                  <a:pt x="4787900" y="7734300"/>
                  <a:pt x="3937000" y="8458200"/>
                  <a:pt x="2908300" y="8458200"/>
                </a:cubicBezTo>
                <a:cubicBezTo>
                  <a:pt x="1828800" y="8458200"/>
                  <a:pt x="1270000" y="8039100"/>
                  <a:pt x="965200" y="7188200"/>
                </a:cubicBezTo>
                <a:lnTo>
                  <a:pt x="0" y="7480300"/>
                </a:lnTo>
                <a:cubicBezTo>
                  <a:pt x="495300" y="8750300"/>
                  <a:pt x="1511300" y="9296400"/>
                  <a:pt x="2832100" y="9296400"/>
                </a:cubicBezTo>
                <a:cubicBezTo>
                  <a:pt x="4394200" y="9296400"/>
                  <a:pt x="5702300" y="8369300"/>
                  <a:pt x="5702300" y="6705600"/>
                </a:cubicBezTo>
                <a:cubicBezTo>
                  <a:pt x="5702300" y="5575300"/>
                  <a:pt x="5003800" y="4635500"/>
                  <a:pt x="3975100" y="4419600"/>
                </a:cubicBezTo>
                <a:lnTo>
                  <a:pt x="3937000" y="4394200"/>
                </a:lnTo>
                <a:cubicBezTo>
                  <a:pt x="4762500" y="4127500"/>
                  <a:pt x="5461000" y="3314700"/>
                  <a:pt x="5461000" y="2336800"/>
                </a:cubicBezTo>
                <a:cubicBezTo>
                  <a:pt x="5461000" y="838200"/>
                  <a:pt x="4267200" y="0"/>
                  <a:pt x="2857500" y="0"/>
                </a:cubicBezTo>
                <a:cubicBezTo>
                  <a:pt x="1765300" y="0"/>
                  <a:pt x="901700" y="457200"/>
                  <a:pt x="368300" y="1422400"/>
                </a:cubicBezTo>
                <a:lnTo>
                  <a:pt x="1168400" y="1828800"/>
                </a:lnTo>
                <a:cubicBezTo>
                  <a:pt x="1536700" y="1193800"/>
                  <a:pt x="2133600" y="838200"/>
                  <a:pt x="2882900" y="838200"/>
                </a:cubicBezTo>
                <a:cubicBezTo>
                  <a:pt x="3924300" y="838200"/>
                  <a:pt x="4546600" y="1397000"/>
                  <a:pt x="4546600" y="2362200"/>
                </a:cubicBezTo>
                <a:cubicBezTo>
                  <a:pt x="4546600" y="3556000"/>
                  <a:pt x="3644900" y="4013200"/>
                  <a:pt x="2578100" y="4013200"/>
                </a:cubicBezTo>
                <a:lnTo>
                  <a:pt x="2108200" y="4013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" name="Freeform 1127"/>
          <p:cNvSpPr/>
          <p:nvPr/>
        </p:nvSpPr>
        <p:spPr>
          <a:xfrm>
            <a:off x="2108301" y="4266423"/>
            <a:ext cx="70104" cy="109728"/>
          </a:xfrm>
          <a:custGeom>
            <a:avLst/>
            <a:gdLst/>
            <a:ahLst/>
            <a:cxnLst/>
            <a:rect l="0" t="0" r="0" b="0"/>
            <a:pathLst>
              <a:path w="5842000" h="9144000">
                <a:moveTo>
                  <a:pt x="4279900" y="0"/>
                </a:moveTo>
                <a:lnTo>
                  <a:pt x="3200400" y="0"/>
                </a:lnTo>
                <a:lnTo>
                  <a:pt x="774700" y="3949700"/>
                </a:lnTo>
                <a:cubicBezTo>
                  <a:pt x="330200" y="4673600"/>
                  <a:pt x="0" y="5372100"/>
                  <a:pt x="0" y="6362700"/>
                </a:cubicBezTo>
                <a:cubicBezTo>
                  <a:pt x="0" y="8013700"/>
                  <a:pt x="1231900" y="9144000"/>
                  <a:pt x="2921000" y="9144000"/>
                </a:cubicBezTo>
                <a:cubicBezTo>
                  <a:pt x="4610100" y="9144000"/>
                  <a:pt x="5842000" y="8013700"/>
                  <a:pt x="5842000" y="6362700"/>
                </a:cubicBezTo>
                <a:cubicBezTo>
                  <a:pt x="5842000" y="4749800"/>
                  <a:pt x="4660900" y="3581400"/>
                  <a:pt x="3098800" y="3581400"/>
                </a:cubicBezTo>
                <a:cubicBezTo>
                  <a:pt x="2692400" y="3581400"/>
                  <a:pt x="2146300" y="3683000"/>
                  <a:pt x="1854200" y="3886200"/>
                </a:cubicBezTo>
                <a:lnTo>
                  <a:pt x="1828800" y="3860800"/>
                </a:lnTo>
                <a:close/>
                <a:moveTo>
                  <a:pt x="914400" y="6362700"/>
                </a:moveTo>
                <a:cubicBezTo>
                  <a:pt x="914400" y="5219700"/>
                  <a:pt x="1739900" y="4419600"/>
                  <a:pt x="2921000" y="4419600"/>
                </a:cubicBezTo>
                <a:cubicBezTo>
                  <a:pt x="4102100" y="4419600"/>
                  <a:pt x="4927600" y="5219700"/>
                  <a:pt x="4927600" y="6362700"/>
                </a:cubicBezTo>
                <a:cubicBezTo>
                  <a:pt x="4927600" y="7505700"/>
                  <a:pt x="4102100" y="8305800"/>
                  <a:pt x="2921000" y="8305800"/>
                </a:cubicBezTo>
                <a:cubicBezTo>
                  <a:pt x="1739900" y="8305800"/>
                  <a:pt x="914400" y="7505700"/>
                  <a:pt x="914400" y="6362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" name="Freeform 1128"/>
          <p:cNvSpPr/>
          <p:nvPr/>
        </p:nvSpPr>
        <p:spPr>
          <a:xfrm>
            <a:off x="2481071" y="4263680"/>
            <a:ext cx="69494" cy="113385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" name="Freeform 1129"/>
          <p:cNvSpPr/>
          <p:nvPr/>
        </p:nvSpPr>
        <p:spPr>
          <a:xfrm>
            <a:off x="2560319" y="428288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" name="Freeform 1130"/>
          <p:cNvSpPr/>
          <p:nvPr/>
        </p:nvSpPr>
        <p:spPr>
          <a:xfrm>
            <a:off x="2619755" y="4302999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" name="Freeform 1131"/>
          <p:cNvSpPr/>
          <p:nvPr/>
        </p:nvSpPr>
        <p:spPr>
          <a:xfrm>
            <a:off x="2699613" y="425910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" name="Freeform 1132"/>
          <p:cNvSpPr/>
          <p:nvPr/>
        </p:nvSpPr>
        <p:spPr>
          <a:xfrm>
            <a:off x="2797606" y="426825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" name="Freeform 1133"/>
          <p:cNvSpPr/>
          <p:nvPr/>
        </p:nvSpPr>
        <p:spPr>
          <a:xfrm>
            <a:off x="2830525" y="4301171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" name="Freeform 1134"/>
          <p:cNvSpPr/>
          <p:nvPr/>
        </p:nvSpPr>
        <p:spPr>
          <a:xfrm>
            <a:off x="2955950" y="4266423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" name="Freeform 1135"/>
          <p:cNvSpPr/>
          <p:nvPr/>
        </p:nvSpPr>
        <p:spPr>
          <a:xfrm>
            <a:off x="3071926" y="4301171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" name="Freeform 1136"/>
          <p:cNvSpPr/>
          <p:nvPr/>
        </p:nvSpPr>
        <p:spPr>
          <a:xfrm>
            <a:off x="3113227" y="4282883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" name="Rectangle 1137"/>
          <p:cNvSpPr/>
          <p:nvPr/>
        </p:nvSpPr>
        <p:spPr>
          <a:xfrm>
            <a:off x="1471296" y="4485924"/>
            <a:ext cx="2329973" cy="580643"/>
          </a:xfrm>
          <a:prstGeom prst="rect">
            <a:avLst/>
          </a:prstGeom>
        </p:spPr>
      </p:sp>
      <p:sp>
        <p:nvSpPr>
          <p:cNvPr id="1138" name="Freeform 1138"/>
          <p:cNvSpPr/>
          <p:nvPr/>
        </p:nvSpPr>
        <p:spPr>
          <a:xfrm>
            <a:off x="1478535" y="4717191"/>
            <a:ext cx="138684" cy="269748"/>
          </a:xfrm>
          <a:custGeom>
            <a:avLst/>
            <a:gdLst/>
            <a:ahLst/>
            <a:cxnLst/>
            <a:rect l="0" t="0" r="0" b="0"/>
            <a:pathLst>
              <a:path w="46228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48100" y="8991600"/>
                  <a:pt x="4622800" y="8178800"/>
                  <a:pt x="4622800" y="6553200"/>
                </a:cubicBezTo>
                <a:lnTo>
                  <a:pt x="4622800" y="6362700"/>
                </a:lnTo>
                <a:cubicBezTo>
                  <a:pt x="4622800" y="5295900"/>
                  <a:pt x="4152900" y="4584700"/>
                  <a:pt x="3403600" y="4432300"/>
                </a:cubicBezTo>
                <a:lnTo>
                  <a:pt x="3403600" y="4381500"/>
                </a:lnTo>
                <a:cubicBezTo>
                  <a:pt x="4114800" y="4191000"/>
                  <a:pt x="4495800" y="3556000"/>
                  <a:pt x="4495800" y="2590800"/>
                </a:cubicBezTo>
                <a:lnTo>
                  <a:pt x="4495800" y="2362200"/>
                </a:lnTo>
                <a:cubicBezTo>
                  <a:pt x="4495800" y="838200"/>
                  <a:pt x="3771900" y="0"/>
                  <a:pt x="2362200" y="0"/>
                </a:cubicBezTo>
                <a:lnTo>
                  <a:pt x="2286000" y="0"/>
                </a:lnTo>
                <a:cubicBezTo>
                  <a:pt x="850900" y="0"/>
                  <a:pt x="152400" y="825500"/>
                  <a:pt x="152400" y="2590800"/>
                </a:cubicBezTo>
                <a:lnTo>
                  <a:pt x="152400" y="2921000"/>
                </a:lnTo>
                <a:lnTo>
                  <a:pt x="1524000" y="2921000"/>
                </a:lnTo>
                <a:lnTo>
                  <a:pt x="1524000" y="2286000"/>
                </a:lnTo>
                <a:cubicBezTo>
                  <a:pt x="1524000" y="1600200"/>
                  <a:pt x="1752600" y="1270000"/>
                  <a:pt x="2298700" y="1270000"/>
                </a:cubicBezTo>
                <a:cubicBezTo>
                  <a:pt x="2832100" y="1270000"/>
                  <a:pt x="3060700" y="1600200"/>
                  <a:pt x="3060700" y="2286000"/>
                </a:cubicBezTo>
                <a:lnTo>
                  <a:pt x="3060700" y="2806700"/>
                </a:lnTo>
                <a:cubicBezTo>
                  <a:pt x="3060700" y="3365500"/>
                  <a:pt x="2857500" y="3759200"/>
                  <a:pt x="2235200" y="3759200"/>
                </a:cubicBezTo>
                <a:lnTo>
                  <a:pt x="1397000" y="3759200"/>
                </a:lnTo>
                <a:lnTo>
                  <a:pt x="1397000" y="5118100"/>
                </a:lnTo>
                <a:lnTo>
                  <a:pt x="2235200" y="5118100"/>
                </a:lnTo>
                <a:cubicBezTo>
                  <a:pt x="2908300" y="5118100"/>
                  <a:pt x="3136900" y="5511800"/>
                  <a:pt x="3136900" y="6223000"/>
                </a:cubicBezTo>
                <a:lnTo>
                  <a:pt x="3136900" y="6540500"/>
                </a:lnTo>
                <a:cubicBezTo>
                  <a:pt x="3136900" y="7327900"/>
                  <a:pt x="2895600" y="7696200"/>
                  <a:pt x="2311400" y="7696200"/>
                </a:cubicBezTo>
                <a:cubicBezTo>
                  <a:pt x="1714500" y="7696200"/>
                  <a:pt x="1473200" y="7327900"/>
                  <a:pt x="1473200" y="6540500"/>
                </a:cubicBezTo>
                <a:lnTo>
                  <a:pt x="1473200" y="5994400"/>
                </a:lnTo>
                <a:lnTo>
                  <a:pt x="0" y="5994400"/>
                </a:lnTo>
                <a:lnTo>
                  <a:pt x="0" y="6477000"/>
                </a:lnTo>
                <a:cubicBezTo>
                  <a:pt x="0" y="8128000"/>
                  <a:pt x="711200" y="8991600"/>
                  <a:pt x="2222500" y="8991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" name="Freeform 1139"/>
          <p:cNvSpPr/>
          <p:nvPr/>
        </p:nvSpPr>
        <p:spPr>
          <a:xfrm>
            <a:off x="1632840" y="4717191"/>
            <a:ext cx="139446" cy="269748"/>
          </a:xfrm>
          <a:custGeom>
            <a:avLst/>
            <a:gdLst/>
            <a:ahLst/>
            <a:cxnLst/>
            <a:rect l="0" t="0" r="0" b="0"/>
            <a:pathLst>
              <a:path w="4648200" h="8991600">
                <a:moveTo>
                  <a:pt x="2247900" y="8991600"/>
                </a:moveTo>
                <a:lnTo>
                  <a:pt x="2400300" y="8991600"/>
                </a:lnTo>
                <a:cubicBezTo>
                  <a:pt x="3873500" y="8991600"/>
                  <a:pt x="4648200" y="8178800"/>
                  <a:pt x="4648200" y="6705600"/>
                </a:cubicBezTo>
                <a:lnTo>
                  <a:pt x="4648200" y="6388100"/>
                </a:lnTo>
                <a:cubicBezTo>
                  <a:pt x="4648200" y="5448300"/>
                  <a:pt x="4203700" y="4686300"/>
                  <a:pt x="3416300" y="4483100"/>
                </a:cubicBezTo>
                <a:lnTo>
                  <a:pt x="3416300" y="4419600"/>
                </a:lnTo>
                <a:cubicBezTo>
                  <a:pt x="4114800" y="4165600"/>
                  <a:pt x="4508500" y="3530600"/>
                  <a:pt x="4508500" y="2514600"/>
                </a:cubicBezTo>
                <a:lnTo>
                  <a:pt x="4508500" y="2260600"/>
                </a:lnTo>
                <a:cubicBezTo>
                  <a:pt x="4508500" y="800100"/>
                  <a:pt x="3771900" y="0"/>
                  <a:pt x="2362200" y="0"/>
                </a:cubicBezTo>
                <a:lnTo>
                  <a:pt x="2286000" y="0"/>
                </a:lnTo>
                <a:cubicBezTo>
                  <a:pt x="889000" y="0"/>
                  <a:pt x="127000" y="800100"/>
                  <a:pt x="127000" y="2260600"/>
                </a:cubicBezTo>
                <a:lnTo>
                  <a:pt x="127000" y="2514600"/>
                </a:lnTo>
                <a:cubicBezTo>
                  <a:pt x="127000" y="3543300"/>
                  <a:pt x="520700" y="4178300"/>
                  <a:pt x="1219200" y="4432300"/>
                </a:cubicBezTo>
                <a:lnTo>
                  <a:pt x="1219200" y="4483100"/>
                </a:lnTo>
                <a:cubicBezTo>
                  <a:pt x="444500" y="4711700"/>
                  <a:pt x="12700" y="5448300"/>
                  <a:pt x="0" y="6388100"/>
                </a:cubicBezTo>
                <a:lnTo>
                  <a:pt x="0" y="6705600"/>
                </a:lnTo>
                <a:cubicBezTo>
                  <a:pt x="0" y="8178800"/>
                  <a:pt x="774700" y="8991600"/>
                  <a:pt x="2247900" y="8991600"/>
                </a:cubicBezTo>
                <a:close/>
                <a:moveTo>
                  <a:pt x="2324100" y="3771900"/>
                </a:moveTo>
                <a:cubicBezTo>
                  <a:pt x="1765300" y="3771900"/>
                  <a:pt x="1536700" y="3365500"/>
                  <a:pt x="1536700" y="2806700"/>
                </a:cubicBezTo>
                <a:lnTo>
                  <a:pt x="1536700" y="2222500"/>
                </a:lnTo>
                <a:cubicBezTo>
                  <a:pt x="1536700" y="1612900"/>
                  <a:pt x="1778000" y="1270000"/>
                  <a:pt x="2324100" y="1270000"/>
                </a:cubicBezTo>
                <a:cubicBezTo>
                  <a:pt x="2882900" y="1270000"/>
                  <a:pt x="3098800" y="1612900"/>
                  <a:pt x="3098800" y="2222500"/>
                </a:cubicBezTo>
                <a:lnTo>
                  <a:pt x="3098800" y="2806700"/>
                </a:lnTo>
                <a:cubicBezTo>
                  <a:pt x="3098800" y="3365500"/>
                  <a:pt x="2882900" y="3771900"/>
                  <a:pt x="2324100" y="3771900"/>
                </a:cubicBezTo>
                <a:close/>
                <a:moveTo>
                  <a:pt x="2324100" y="7696200"/>
                </a:moveTo>
                <a:cubicBezTo>
                  <a:pt x="1714500" y="7696200"/>
                  <a:pt x="1473200" y="7340600"/>
                  <a:pt x="1473200" y="6680200"/>
                </a:cubicBezTo>
                <a:lnTo>
                  <a:pt x="1473200" y="6121400"/>
                </a:lnTo>
                <a:cubicBezTo>
                  <a:pt x="1473200" y="5499100"/>
                  <a:pt x="1727200" y="5105400"/>
                  <a:pt x="2324100" y="5105400"/>
                </a:cubicBezTo>
                <a:cubicBezTo>
                  <a:pt x="2921000" y="5105400"/>
                  <a:pt x="3175000" y="5499100"/>
                  <a:pt x="3175000" y="6121400"/>
                </a:cubicBezTo>
                <a:lnTo>
                  <a:pt x="3175000" y="6680200"/>
                </a:lnTo>
                <a:cubicBezTo>
                  <a:pt x="3175000" y="7340600"/>
                  <a:pt x="2933700" y="7696200"/>
                  <a:pt x="2324100" y="7696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" name="Freeform 1140"/>
          <p:cNvSpPr/>
          <p:nvPr/>
        </p:nvSpPr>
        <p:spPr>
          <a:xfrm>
            <a:off x="2016251" y="4714759"/>
            <a:ext cx="86575" cy="147243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" name="Freeform 1141"/>
          <p:cNvSpPr/>
          <p:nvPr/>
        </p:nvSpPr>
        <p:spPr>
          <a:xfrm>
            <a:off x="2112759" y="4715190"/>
            <a:ext cx="79451" cy="146812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" name="Freeform 1142"/>
          <p:cNvSpPr/>
          <p:nvPr/>
        </p:nvSpPr>
        <p:spPr>
          <a:xfrm>
            <a:off x="2209266" y="4715190"/>
            <a:ext cx="79451" cy="146812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" name="Freeform 1143"/>
          <p:cNvSpPr/>
          <p:nvPr/>
        </p:nvSpPr>
        <p:spPr>
          <a:xfrm>
            <a:off x="2305773" y="4715190"/>
            <a:ext cx="25044" cy="146812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" name="Freeform 1144"/>
          <p:cNvSpPr/>
          <p:nvPr/>
        </p:nvSpPr>
        <p:spPr>
          <a:xfrm>
            <a:off x="2342260" y="4715190"/>
            <a:ext cx="76644" cy="146812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" name="Freeform 1145"/>
          <p:cNvSpPr/>
          <p:nvPr/>
        </p:nvSpPr>
        <p:spPr>
          <a:xfrm>
            <a:off x="2430564" y="4715190"/>
            <a:ext cx="25044" cy="146812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" name="Freeform 1146"/>
          <p:cNvSpPr/>
          <p:nvPr/>
        </p:nvSpPr>
        <p:spPr>
          <a:xfrm>
            <a:off x="2473312" y="4712168"/>
            <a:ext cx="79451" cy="152857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" name="Freeform 1147"/>
          <p:cNvSpPr/>
          <p:nvPr/>
        </p:nvSpPr>
        <p:spPr>
          <a:xfrm>
            <a:off x="2570683" y="4715190"/>
            <a:ext cx="79451" cy="146812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" name="Freeform 1148"/>
          <p:cNvSpPr/>
          <p:nvPr/>
        </p:nvSpPr>
        <p:spPr>
          <a:xfrm>
            <a:off x="2656589" y="4714759"/>
            <a:ext cx="86575" cy="147243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" name="Freeform 1149"/>
          <p:cNvSpPr/>
          <p:nvPr/>
        </p:nvSpPr>
        <p:spPr>
          <a:xfrm>
            <a:off x="2753097" y="4715190"/>
            <a:ext cx="68224" cy="146812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4013200" y="8636000"/>
                </a:lnTo>
                <a:lnTo>
                  <a:pt x="4013200" y="7239000"/>
                </a:lnTo>
                <a:lnTo>
                  <a:pt x="1473200" y="7239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" name="Freeform 1150"/>
          <p:cNvSpPr/>
          <p:nvPr/>
        </p:nvSpPr>
        <p:spPr>
          <a:xfrm>
            <a:off x="2866228" y="4715190"/>
            <a:ext cx="25044" cy="146812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" name="Freeform 1151"/>
          <p:cNvSpPr/>
          <p:nvPr/>
        </p:nvSpPr>
        <p:spPr>
          <a:xfrm>
            <a:off x="2910919" y="4715190"/>
            <a:ext cx="79451" cy="146812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" name="Freeform 1152"/>
          <p:cNvSpPr/>
          <p:nvPr/>
        </p:nvSpPr>
        <p:spPr>
          <a:xfrm>
            <a:off x="3010018" y="4715190"/>
            <a:ext cx="68224" cy="146812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401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47800" y="8636000"/>
                </a:lnTo>
                <a:lnTo>
                  <a:pt x="1447800" y="4940300"/>
                </a:lnTo>
                <a:lnTo>
                  <a:pt x="3733800" y="4940300"/>
                </a:lnTo>
                <a:lnTo>
                  <a:pt x="3733800" y="3581400"/>
                </a:lnTo>
                <a:lnTo>
                  <a:pt x="1447800" y="3581400"/>
                </a:lnTo>
                <a:lnTo>
                  <a:pt x="1447800" y="1384300"/>
                </a:lnTo>
                <a:lnTo>
                  <a:pt x="40132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" name="Freeform 1153"/>
          <p:cNvSpPr/>
          <p:nvPr/>
        </p:nvSpPr>
        <p:spPr>
          <a:xfrm>
            <a:off x="3090548" y="4712168"/>
            <a:ext cx="79451" cy="152857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" name="Freeform 1154"/>
          <p:cNvSpPr/>
          <p:nvPr/>
        </p:nvSpPr>
        <p:spPr>
          <a:xfrm>
            <a:off x="3187919" y="4715190"/>
            <a:ext cx="78587" cy="146812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" name="Freeform 1155"/>
          <p:cNvSpPr/>
          <p:nvPr/>
        </p:nvSpPr>
        <p:spPr>
          <a:xfrm>
            <a:off x="3280972" y="4715190"/>
            <a:ext cx="116154" cy="146812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" name="Freeform 1156"/>
          <p:cNvSpPr/>
          <p:nvPr/>
        </p:nvSpPr>
        <p:spPr>
          <a:xfrm>
            <a:off x="3403582" y="4714759"/>
            <a:ext cx="86575" cy="147243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" name="Freeform 1157"/>
          <p:cNvSpPr/>
          <p:nvPr/>
        </p:nvSpPr>
        <p:spPr>
          <a:xfrm>
            <a:off x="3483680" y="4715190"/>
            <a:ext cx="76644" cy="146812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" name="Freeform 1158"/>
          <p:cNvSpPr/>
          <p:nvPr/>
        </p:nvSpPr>
        <p:spPr>
          <a:xfrm>
            <a:off x="3571984" y="4715190"/>
            <a:ext cx="25044" cy="146812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" name="Freeform 1159"/>
          <p:cNvSpPr/>
          <p:nvPr/>
        </p:nvSpPr>
        <p:spPr>
          <a:xfrm>
            <a:off x="3614732" y="4712168"/>
            <a:ext cx="79451" cy="152857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" name="Freeform 1160"/>
          <p:cNvSpPr/>
          <p:nvPr/>
        </p:nvSpPr>
        <p:spPr>
          <a:xfrm>
            <a:off x="3712103" y="4715190"/>
            <a:ext cx="79451" cy="146812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" name="Rectangle 1161"/>
          <p:cNvSpPr/>
          <p:nvPr/>
        </p:nvSpPr>
        <p:spPr>
          <a:xfrm>
            <a:off x="2016251" y="4989775"/>
            <a:ext cx="2288895" cy="525718"/>
          </a:xfrm>
          <a:prstGeom prst="rect">
            <a:avLst/>
          </a:prstGeom>
        </p:spPr>
      </p:sp>
      <p:sp>
        <p:nvSpPr>
          <p:cNvPr id="1162" name="Freeform 1162"/>
          <p:cNvSpPr/>
          <p:nvPr/>
        </p:nvSpPr>
        <p:spPr>
          <a:xfrm>
            <a:off x="2022043" y="5057074"/>
            <a:ext cx="68427" cy="111556"/>
          </a:xfrm>
          <a:custGeom>
            <a:avLst/>
            <a:gdLst/>
            <a:ahLst/>
            <a:cxnLst/>
            <a:rect l="0" t="0" r="0" b="0"/>
            <a:pathLst>
              <a:path w="5702300" h="9296400">
                <a:moveTo>
                  <a:pt x="2108200" y="4851400"/>
                </a:moveTo>
                <a:lnTo>
                  <a:pt x="2501900" y="4851400"/>
                </a:lnTo>
                <a:cubicBezTo>
                  <a:pt x="3683000" y="4851400"/>
                  <a:pt x="4787900" y="5321300"/>
                  <a:pt x="4787900" y="6680200"/>
                </a:cubicBezTo>
                <a:cubicBezTo>
                  <a:pt x="4787900" y="7734300"/>
                  <a:pt x="3937000" y="8458200"/>
                  <a:pt x="2908300" y="8458200"/>
                </a:cubicBezTo>
                <a:cubicBezTo>
                  <a:pt x="1828800" y="8458200"/>
                  <a:pt x="1270000" y="8039100"/>
                  <a:pt x="965200" y="7188200"/>
                </a:cubicBezTo>
                <a:lnTo>
                  <a:pt x="0" y="7480300"/>
                </a:lnTo>
                <a:cubicBezTo>
                  <a:pt x="495300" y="8750300"/>
                  <a:pt x="1511300" y="9296400"/>
                  <a:pt x="2832100" y="9296400"/>
                </a:cubicBezTo>
                <a:cubicBezTo>
                  <a:pt x="4394200" y="9296400"/>
                  <a:pt x="5702300" y="8369300"/>
                  <a:pt x="5702300" y="6705600"/>
                </a:cubicBezTo>
                <a:cubicBezTo>
                  <a:pt x="5702300" y="5575300"/>
                  <a:pt x="5003800" y="4635500"/>
                  <a:pt x="3975100" y="4419600"/>
                </a:cubicBezTo>
                <a:lnTo>
                  <a:pt x="3937000" y="4394200"/>
                </a:lnTo>
                <a:cubicBezTo>
                  <a:pt x="4762500" y="4127500"/>
                  <a:pt x="5461000" y="3314700"/>
                  <a:pt x="5461000" y="2336800"/>
                </a:cubicBezTo>
                <a:cubicBezTo>
                  <a:pt x="5461000" y="838200"/>
                  <a:pt x="4267200" y="0"/>
                  <a:pt x="2857500" y="0"/>
                </a:cubicBezTo>
                <a:cubicBezTo>
                  <a:pt x="1765300" y="0"/>
                  <a:pt x="901700" y="457200"/>
                  <a:pt x="368300" y="1422400"/>
                </a:cubicBezTo>
                <a:lnTo>
                  <a:pt x="1168400" y="1828800"/>
                </a:lnTo>
                <a:cubicBezTo>
                  <a:pt x="1536700" y="1193800"/>
                  <a:pt x="2133600" y="838200"/>
                  <a:pt x="2882900" y="838200"/>
                </a:cubicBezTo>
                <a:cubicBezTo>
                  <a:pt x="3924300" y="838200"/>
                  <a:pt x="4546600" y="1397000"/>
                  <a:pt x="4546600" y="2362200"/>
                </a:cubicBezTo>
                <a:cubicBezTo>
                  <a:pt x="4546600" y="3556000"/>
                  <a:pt x="3644900" y="4013200"/>
                  <a:pt x="2578100" y="4013200"/>
                </a:cubicBezTo>
                <a:lnTo>
                  <a:pt x="2108200" y="4013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" name="Freeform 1163"/>
          <p:cNvSpPr/>
          <p:nvPr/>
        </p:nvSpPr>
        <p:spPr>
          <a:xfrm>
            <a:off x="2109215" y="5057074"/>
            <a:ext cx="68275" cy="111556"/>
          </a:xfrm>
          <a:custGeom>
            <a:avLst/>
            <a:gdLst/>
            <a:ahLst/>
            <a:cxnLst/>
            <a:rect l="0" t="0" r="0" b="0"/>
            <a:pathLst>
              <a:path w="5689600" h="9296400">
                <a:moveTo>
                  <a:pt x="1676400" y="4381500"/>
                </a:moveTo>
                <a:cubicBezTo>
                  <a:pt x="673100" y="4648200"/>
                  <a:pt x="0" y="5562600"/>
                  <a:pt x="0" y="6743700"/>
                </a:cubicBezTo>
                <a:cubicBezTo>
                  <a:pt x="0" y="8305800"/>
                  <a:pt x="1333500" y="9296400"/>
                  <a:pt x="2844800" y="9296400"/>
                </a:cubicBezTo>
                <a:cubicBezTo>
                  <a:pt x="4356100" y="9296400"/>
                  <a:pt x="5689600" y="8305800"/>
                  <a:pt x="5689600" y="6743700"/>
                </a:cubicBezTo>
                <a:cubicBezTo>
                  <a:pt x="5689600" y="5562600"/>
                  <a:pt x="5016500" y="4648200"/>
                  <a:pt x="4013200" y="4381500"/>
                </a:cubicBezTo>
                <a:lnTo>
                  <a:pt x="4013200" y="4356100"/>
                </a:lnTo>
                <a:cubicBezTo>
                  <a:pt x="4800600" y="4089400"/>
                  <a:pt x="5359400" y="3263900"/>
                  <a:pt x="5359400" y="2349500"/>
                </a:cubicBezTo>
                <a:cubicBezTo>
                  <a:pt x="5359400" y="914400"/>
                  <a:pt x="4191000" y="0"/>
                  <a:pt x="2844800" y="0"/>
                </a:cubicBezTo>
                <a:cubicBezTo>
                  <a:pt x="1498600" y="0"/>
                  <a:pt x="330200" y="914400"/>
                  <a:pt x="330200" y="2349500"/>
                </a:cubicBezTo>
                <a:cubicBezTo>
                  <a:pt x="330200" y="3263900"/>
                  <a:pt x="889000" y="4089400"/>
                  <a:pt x="1676400" y="4356100"/>
                </a:cubicBezTo>
                <a:close/>
                <a:moveTo>
                  <a:pt x="4445000" y="2425700"/>
                </a:moveTo>
                <a:cubicBezTo>
                  <a:pt x="4445000" y="3352800"/>
                  <a:pt x="3746500" y="4013200"/>
                  <a:pt x="2844800" y="4013200"/>
                </a:cubicBezTo>
                <a:cubicBezTo>
                  <a:pt x="1943100" y="4013200"/>
                  <a:pt x="1244600" y="3352800"/>
                  <a:pt x="1244600" y="2425700"/>
                </a:cubicBezTo>
                <a:cubicBezTo>
                  <a:pt x="1244600" y="1498600"/>
                  <a:pt x="1943100" y="838200"/>
                  <a:pt x="2844800" y="838200"/>
                </a:cubicBezTo>
                <a:cubicBezTo>
                  <a:pt x="3746500" y="838200"/>
                  <a:pt x="4445000" y="1498600"/>
                  <a:pt x="4445000" y="2425700"/>
                </a:cubicBezTo>
                <a:close/>
                <a:moveTo>
                  <a:pt x="4775200" y="6616700"/>
                </a:moveTo>
                <a:cubicBezTo>
                  <a:pt x="4775200" y="7670800"/>
                  <a:pt x="4013200" y="8458200"/>
                  <a:pt x="2844800" y="8458200"/>
                </a:cubicBezTo>
                <a:cubicBezTo>
                  <a:pt x="1676400" y="8458200"/>
                  <a:pt x="914400" y="7670800"/>
                  <a:pt x="914400" y="6616700"/>
                </a:cubicBezTo>
                <a:cubicBezTo>
                  <a:pt x="914400" y="5562600"/>
                  <a:pt x="1676400" y="4775200"/>
                  <a:pt x="2844800" y="4775200"/>
                </a:cubicBezTo>
                <a:cubicBezTo>
                  <a:pt x="4013200" y="4775200"/>
                  <a:pt x="4775200" y="5562600"/>
                  <a:pt x="4775200" y="6616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" name="Freeform 1164"/>
          <p:cNvSpPr/>
          <p:nvPr/>
        </p:nvSpPr>
        <p:spPr>
          <a:xfrm>
            <a:off x="2481071" y="5056160"/>
            <a:ext cx="69494" cy="113385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" name="Freeform 1165"/>
          <p:cNvSpPr/>
          <p:nvPr/>
        </p:nvSpPr>
        <p:spPr>
          <a:xfrm>
            <a:off x="2565501" y="509334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" name="Freeform 1166"/>
          <p:cNvSpPr/>
          <p:nvPr/>
        </p:nvSpPr>
        <p:spPr>
          <a:xfrm>
            <a:off x="2642616" y="505158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" name="Freeform 1167"/>
          <p:cNvSpPr/>
          <p:nvPr/>
        </p:nvSpPr>
        <p:spPr>
          <a:xfrm>
            <a:off x="2723692" y="5093650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" name="Freeform 1168"/>
          <p:cNvSpPr/>
          <p:nvPr/>
        </p:nvSpPr>
        <p:spPr>
          <a:xfrm>
            <a:off x="2820009" y="505158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" name="Freeform 1169"/>
          <p:cNvSpPr/>
          <p:nvPr/>
        </p:nvSpPr>
        <p:spPr>
          <a:xfrm>
            <a:off x="2850642" y="5093650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" name="Freeform 1170"/>
          <p:cNvSpPr/>
          <p:nvPr/>
        </p:nvSpPr>
        <p:spPr>
          <a:xfrm>
            <a:off x="2933852" y="5093650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" name="Freeform 1171"/>
          <p:cNvSpPr/>
          <p:nvPr/>
        </p:nvSpPr>
        <p:spPr>
          <a:xfrm>
            <a:off x="2978048" y="5093650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" name="Freeform 1172"/>
          <p:cNvSpPr/>
          <p:nvPr/>
        </p:nvSpPr>
        <p:spPr>
          <a:xfrm>
            <a:off x="3048914" y="505158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" name="Freeform 1173"/>
          <p:cNvSpPr/>
          <p:nvPr/>
        </p:nvSpPr>
        <p:spPr>
          <a:xfrm>
            <a:off x="3133648" y="506073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" name="Freeform 1174"/>
          <p:cNvSpPr/>
          <p:nvPr/>
        </p:nvSpPr>
        <p:spPr>
          <a:xfrm>
            <a:off x="3170224" y="509365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" name="Freeform 1175"/>
          <p:cNvSpPr/>
          <p:nvPr/>
        </p:nvSpPr>
        <p:spPr>
          <a:xfrm>
            <a:off x="3257397" y="5093650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" name="Freeform 1176"/>
          <p:cNvSpPr/>
          <p:nvPr/>
        </p:nvSpPr>
        <p:spPr>
          <a:xfrm>
            <a:off x="3366972" y="5093650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" name="Freeform 1177"/>
          <p:cNvSpPr/>
          <p:nvPr/>
        </p:nvSpPr>
        <p:spPr>
          <a:xfrm>
            <a:off x="3448964" y="509365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" name="Freeform 1178"/>
          <p:cNvSpPr/>
          <p:nvPr/>
        </p:nvSpPr>
        <p:spPr>
          <a:xfrm>
            <a:off x="3529584" y="505158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" name="Freeform 1179"/>
          <p:cNvSpPr/>
          <p:nvPr/>
        </p:nvSpPr>
        <p:spPr>
          <a:xfrm>
            <a:off x="3658971" y="5058903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" name="Freeform 1180"/>
          <p:cNvSpPr/>
          <p:nvPr/>
        </p:nvSpPr>
        <p:spPr>
          <a:xfrm>
            <a:off x="3774490" y="5095479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" name="Freeform 1181"/>
          <p:cNvSpPr/>
          <p:nvPr/>
        </p:nvSpPr>
        <p:spPr>
          <a:xfrm>
            <a:off x="3854348" y="505158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" name="Freeform 1182"/>
          <p:cNvSpPr/>
          <p:nvPr/>
        </p:nvSpPr>
        <p:spPr>
          <a:xfrm>
            <a:off x="3952341" y="506073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" name="Freeform 1183"/>
          <p:cNvSpPr/>
          <p:nvPr/>
        </p:nvSpPr>
        <p:spPr>
          <a:xfrm>
            <a:off x="3980078" y="5075362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" name="Freeform 1184"/>
          <p:cNvSpPr/>
          <p:nvPr/>
        </p:nvSpPr>
        <p:spPr>
          <a:xfrm>
            <a:off x="4039514" y="506073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" name="Freeform 1185"/>
          <p:cNvSpPr/>
          <p:nvPr/>
        </p:nvSpPr>
        <p:spPr>
          <a:xfrm>
            <a:off x="4072432" y="5093650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" name="Freeform 1186"/>
          <p:cNvSpPr/>
          <p:nvPr/>
        </p:nvSpPr>
        <p:spPr>
          <a:xfrm>
            <a:off x="4165701" y="509365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" name="Freeform 1187"/>
          <p:cNvSpPr/>
          <p:nvPr/>
        </p:nvSpPr>
        <p:spPr>
          <a:xfrm>
            <a:off x="4245254" y="5093650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" name="Freeform 1188"/>
          <p:cNvSpPr/>
          <p:nvPr/>
        </p:nvSpPr>
        <p:spPr>
          <a:xfrm>
            <a:off x="2022043" y="5363703"/>
            <a:ext cx="73152" cy="107899"/>
          </a:xfrm>
          <a:custGeom>
            <a:avLst/>
            <a:gdLst/>
            <a:ahLst/>
            <a:cxnLst/>
            <a:rect l="0" t="0" r="0" b="0"/>
            <a:pathLst>
              <a:path w="6096000" h="8991600">
                <a:moveTo>
                  <a:pt x="4800600" y="0"/>
                </a:moveTo>
                <a:lnTo>
                  <a:pt x="3632200" y="0"/>
                </a:lnTo>
                <a:lnTo>
                  <a:pt x="0" y="5816600"/>
                </a:lnTo>
                <a:lnTo>
                  <a:pt x="0" y="6858000"/>
                </a:lnTo>
                <a:lnTo>
                  <a:pt x="3886200" y="6858000"/>
                </a:lnTo>
                <a:lnTo>
                  <a:pt x="3886200" y="8991600"/>
                </a:lnTo>
                <a:lnTo>
                  <a:pt x="4800600" y="8991600"/>
                </a:lnTo>
                <a:lnTo>
                  <a:pt x="4800600" y="6858000"/>
                </a:lnTo>
                <a:lnTo>
                  <a:pt x="6096000" y="6858000"/>
                </a:lnTo>
                <a:lnTo>
                  <a:pt x="6096000" y="6019800"/>
                </a:lnTo>
                <a:lnTo>
                  <a:pt x="4800600" y="6019800"/>
                </a:lnTo>
                <a:close/>
                <a:moveTo>
                  <a:pt x="3886200" y="6019800"/>
                </a:moveTo>
                <a:lnTo>
                  <a:pt x="762000" y="6019800"/>
                </a:lnTo>
                <a:lnTo>
                  <a:pt x="3860800" y="914400"/>
                </a:lnTo>
                <a:lnTo>
                  <a:pt x="3886200" y="914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" name="Freeform 1189"/>
          <p:cNvSpPr/>
          <p:nvPr/>
        </p:nvSpPr>
        <p:spPr>
          <a:xfrm>
            <a:off x="2106777" y="5361874"/>
            <a:ext cx="73152" cy="111556"/>
          </a:xfrm>
          <a:custGeom>
            <a:avLst/>
            <a:gdLst/>
            <a:ahLst/>
            <a:cxnLst/>
            <a:rect l="0" t="0" r="0" b="0"/>
            <a:pathLst>
              <a:path w="6096000" h="9296400">
                <a:moveTo>
                  <a:pt x="3048000" y="0"/>
                </a:moveTo>
                <a:cubicBezTo>
                  <a:pt x="469900" y="0"/>
                  <a:pt x="0" y="2654300"/>
                  <a:pt x="0" y="4648200"/>
                </a:cubicBezTo>
                <a:cubicBezTo>
                  <a:pt x="0" y="6642100"/>
                  <a:pt x="469900" y="9296400"/>
                  <a:pt x="3048000" y="9296400"/>
                </a:cubicBezTo>
                <a:cubicBezTo>
                  <a:pt x="5626100" y="9296400"/>
                  <a:pt x="6096000" y="6642100"/>
                  <a:pt x="6096000" y="4648200"/>
                </a:cubicBezTo>
                <a:cubicBezTo>
                  <a:pt x="6096000" y="2654300"/>
                  <a:pt x="5626100" y="0"/>
                  <a:pt x="3048000" y="0"/>
                </a:cubicBezTo>
                <a:close/>
                <a:moveTo>
                  <a:pt x="3048000" y="838200"/>
                </a:moveTo>
                <a:cubicBezTo>
                  <a:pt x="5003800" y="838200"/>
                  <a:pt x="5181600" y="3225800"/>
                  <a:pt x="5181600" y="4648200"/>
                </a:cubicBezTo>
                <a:cubicBezTo>
                  <a:pt x="5181600" y="6070600"/>
                  <a:pt x="5003800" y="8458200"/>
                  <a:pt x="3048000" y="8458200"/>
                </a:cubicBezTo>
                <a:cubicBezTo>
                  <a:pt x="1092200" y="8458200"/>
                  <a:pt x="914400" y="6070600"/>
                  <a:pt x="914400" y="4648200"/>
                </a:cubicBezTo>
                <a:cubicBezTo>
                  <a:pt x="914400" y="3225800"/>
                  <a:pt x="1092200" y="838200"/>
                  <a:pt x="304800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" name="Freeform 1190"/>
          <p:cNvSpPr/>
          <p:nvPr/>
        </p:nvSpPr>
        <p:spPr>
          <a:xfrm>
            <a:off x="2488082" y="5363703"/>
            <a:ext cx="68732" cy="107899"/>
          </a:xfrm>
          <a:custGeom>
            <a:avLst/>
            <a:gdLst/>
            <a:ahLst/>
            <a:cxnLst/>
            <a:rect l="0" t="0" r="0" b="0"/>
            <a:pathLst>
              <a:path w="5727700" h="8991600">
                <a:moveTo>
                  <a:pt x="914400" y="4737100"/>
                </a:moveTo>
                <a:lnTo>
                  <a:pt x="5270500" y="4737100"/>
                </a:lnTo>
                <a:lnTo>
                  <a:pt x="52705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575300" y="838200"/>
                </a:lnTo>
                <a:lnTo>
                  <a:pt x="5575300" y="0"/>
                </a:lnTo>
                <a:lnTo>
                  <a:pt x="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727700" y="8153400"/>
                </a:ln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" name="Freeform 1191"/>
          <p:cNvSpPr/>
          <p:nvPr/>
        </p:nvSpPr>
        <p:spPr>
          <a:xfrm>
            <a:off x="2569921" y="535638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" name="Freeform 1192"/>
          <p:cNvSpPr/>
          <p:nvPr/>
        </p:nvSpPr>
        <p:spPr>
          <a:xfrm>
            <a:off x="2667914" y="5400279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" name="Freeform 1193"/>
          <p:cNvSpPr/>
          <p:nvPr/>
        </p:nvSpPr>
        <p:spPr>
          <a:xfrm>
            <a:off x="2748991" y="539814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" name="Freeform 1194"/>
          <p:cNvSpPr/>
          <p:nvPr/>
        </p:nvSpPr>
        <p:spPr>
          <a:xfrm>
            <a:off x="2822448" y="5398450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" name="Freeform 1195"/>
          <p:cNvSpPr/>
          <p:nvPr/>
        </p:nvSpPr>
        <p:spPr>
          <a:xfrm>
            <a:off x="2896361" y="5380162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" name="Freeform 1196"/>
          <p:cNvSpPr/>
          <p:nvPr/>
        </p:nvSpPr>
        <p:spPr>
          <a:xfrm>
            <a:off x="2955797" y="536553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" name="Freeform 1197"/>
          <p:cNvSpPr/>
          <p:nvPr/>
        </p:nvSpPr>
        <p:spPr>
          <a:xfrm>
            <a:off x="2988716" y="5398450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" name="Freeform 1198"/>
          <p:cNvSpPr/>
          <p:nvPr/>
        </p:nvSpPr>
        <p:spPr>
          <a:xfrm>
            <a:off x="3081985" y="539845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" name="Freeform 1199"/>
          <p:cNvSpPr/>
          <p:nvPr/>
        </p:nvSpPr>
        <p:spPr>
          <a:xfrm>
            <a:off x="3198876" y="5363703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" name="Freeform 1200"/>
          <p:cNvSpPr/>
          <p:nvPr/>
        </p:nvSpPr>
        <p:spPr>
          <a:xfrm>
            <a:off x="3314395" y="535638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" name="Freeform 1201"/>
          <p:cNvSpPr/>
          <p:nvPr/>
        </p:nvSpPr>
        <p:spPr>
          <a:xfrm>
            <a:off x="3407968" y="5398450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" name="Freeform 1202"/>
          <p:cNvSpPr/>
          <p:nvPr/>
        </p:nvSpPr>
        <p:spPr>
          <a:xfrm>
            <a:off x="3451707" y="5398450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" name="Freeform 1203"/>
          <p:cNvSpPr/>
          <p:nvPr/>
        </p:nvSpPr>
        <p:spPr>
          <a:xfrm>
            <a:off x="3542080" y="5398450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" name="Freeform 1204"/>
          <p:cNvSpPr/>
          <p:nvPr/>
        </p:nvSpPr>
        <p:spPr>
          <a:xfrm>
            <a:off x="3619957" y="535638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" name="Rectangle 1205"/>
          <p:cNvSpPr/>
          <p:nvPr/>
        </p:nvSpPr>
        <p:spPr>
          <a:xfrm>
            <a:off x="2016251" y="5599375"/>
            <a:ext cx="1848154" cy="220918"/>
          </a:xfrm>
          <a:prstGeom prst="rect">
            <a:avLst/>
          </a:prstGeom>
        </p:spPr>
      </p:sp>
      <p:sp>
        <p:nvSpPr>
          <p:cNvPr id="1206" name="Freeform 1206"/>
          <p:cNvSpPr/>
          <p:nvPr/>
        </p:nvSpPr>
        <p:spPr>
          <a:xfrm>
            <a:off x="2022043" y="5668503"/>
            <a:ext cx="73152" cy="107899"/>
          </a:xfrm>
          <a:custGeom>
            <a:avLst/>
            <a:gdLst/>
            <a:ahLst/>
            <a:cxnLst/>
            <a:rect l="0" t="0" r="0" b="0"/>
            <a:pathLst>
              <a:path w="6096000" h="8991600">
                <a:moveTo>
                  <a:pt x="4800600" y="0"/>
                </a:moveTo>
                <a:lnTo>
                  <a:pt x="3632200" y="0"/>
                </a:lnTo>
                <a:lnTo>
                  <a:pt x="0" y="5816600"/>
                </a:lnTo>
                <a:lnTo>
                  <a:pt x="0" y="6858000"/>
                </a:lnTo>
                <a:lnTo>
                  <a:pt x="3886200" y="6858000"/>
                </a:lnTo>
                <a:lnTo>
                  <a:pt x="3886200" y="8991600"/>
                </a:lnTo>
                <a:lnTo>
                  <a:pt x="4800600" y="8991600"/>
                </a:lnTo>
                <a:lnTo>
                  <a:pt x="4800600" y="6858000"/>
                </a:lnTo>
                <a:lnTo>
                  <a:pt x="6096000" y="6858000"/>
                </a:lnTo>
                <a:lnTo>
                  <a:pt x="6096000" y="6019800"/>
                </a:lnTo>
                <a:lnTo>
                  <a:pt x="4800600" y="6019800"/>
                </a:lnTo>
                <a:close/>
                <a:moveTo>
                  <a:pt x="3886200" y="6019800"/>
                </a:moveTo>
                <a:lnTo>
                  <a:pt x="762000" y="6019800"/>
                </a:lnTo>
                <a:lnTo>
                  <a:pt x="3860800" y="914400"/>
                </a:lnTo>
                <a:lnTo>
                  <a:pt x="3886200" y="914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" name="Freeform 1207"/>
          <p:cNvSpPr/>
          <p:nvPr/>
        </p:nvSpPr>
        <p:spPr>
          <a:xfrm>
            <a:off x="2108301" y="5666674"/>
            <a:ext cx="68580" cy="109728"/>
          </a:xfrm>
          <a:custGeom>
            <a:avLst/>
            <a:gdLst/>
            <a:ahLst/>
            <a:cxnLst/>
            <a:rect l="0" t="0" r="0" b="0"/>
            <a:pathLst>
              <a:path w="5715000" h="9144000">
                <a:moveTo>
                  <a:pt x="5715000" y="8305800"/>
                </a:moveTo>
                <a:lnTo>
                  <a:pt x="990600" y="8305800"/>
                </a:lnTo>
                <a:lnTo>
                  <a:pt x="3822700" y="5499100"/>
                </a:lnTo>
                <a:cubicBezTo>
                  <a:pt x="4724400" y="4610100"/>
                  <a:pt x="5638800" y="3708400"/>
                  <a:pt x="5638800" y="2336800"/>
                </a:cubicBezTo>
                <a:cubicBezTo>
                  <a:pt x="5638800" y="787400"/>
                  <a:pt x="4368800" y="0"/>
                  <a:pt x="2921000" y="0"/>
                </a:cubicBezTo>
                <a:cubicBezTo>
                  <a:pt x="1536700" y="0"/>
                  <a:pt x="482600" y="812800"/>
                  <a:pt x="228600" y="2146300"/>
                </a:cubicBezTo>
                <a:lnTo>
                  <a:pt x="1193800" y="2247900"/>
                </a:lnTo>
                <a:cubicBezTo>
                  <a:pt x="1384300" y="1384300"/>
                  <a:pt x="2082800" y="838200"/>
                  <a:pt x="2984500" y="838200"/>
                </a:cubicBezTo>
                <a:cubicBezTo>
                  <a:pt x="3949700" y="838200"/>
                  <a:pt x="4724400" y="1422400"/>
                  <a:pt x="4724400" y="2413000"/>
                </a:cubicBezTo>
                <a:cubicBezTo>
                  <a:pt x="4724400" y="3238500"/>
                  <a:pt x="4127500" y="3886200"/>
                  <a:pt x="3581400" y="4445000"/>
                </a:cubicBezTo>
                <a:lnTo>
                  <a:pt x="0" y="8089900"/>
                </a:lnTo>
                <a:lnTo>
                  <a:pt x="0" y="9144000"/>
                </a:lnTo>
                <a:lnTo>
                  <a:pt x="5715000" y="914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" name="Freeform 1208"/>
          <p:cNvSpPr/>
          <p:nvPr/>
        </p:nvSpPr>
        <p:spPr>
          <a:xfrm>
            <a:off x="2473451" y="5668503"/>
            <a:ext cx="104546" cy="107899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" name="Freeform 1209"/>
          <p:cNvSpPr/>
          <p:nvPr/>
        </p:nvSpPr>
        <p:spPr>
          <a:xfrm>
            <a:off x="2584094" y="566118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" name="Freeform 1210"/>
          <p:cNvSpPr/>
          <p:nvPr/>
        </p:nvSpPr>
        <p:spPr>
          <a:xfrm>
            <a:off x="2677210" y="566118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" name="Freeform 1211"/>
          <p:cNvSpPr/>
          <p:nvPr/>
        </p:nvSpPr>
        <p:spPr>
          <a:xfrm>
            <a:off x="2775203" y="567033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" name="Freeform 1212"/>
          <p:cNvSpPr/>
          <p:nvPr/>
        </p:nvSpPr>
        <p:spPr>
          <a:xfrm>
            <a:off x="2802940" y="5684962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" name="Freeform 1213"/>
          <p:cNvSpPr/>
          <p:nvPr/>
        </p:nvSpPr>
        <p:spPr>
          <a:xfrm>
            <a:off x="2862376" y="567033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" name="Freeform 1214"/>
          <p:cNvSpPr/>
          <p:nvPr/>
        </p:nvSpPr>
        <p:spPr>
          <a:xfrm>
            <a:off x="2895295" y="5703250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" name="Freeform 1215"/>
          <p:cNvSpPr/>
          <p:nvPr/>
        </p:nvSpPr>
        <p:spPr>
          <a:xfrm>
            <a:off x="2988563" y="570325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" name="Freeform 1216"/>
          <p:cNvSpPr/>
          <p:nvPr/>
        </p:nvSpPr>
        <p:spPr>
          <a:xfrm>
            <a:off x="3070402" y="5703250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" name="Freeform 1217"/>
          <p:cNvSpPr/>
          <p:nvPr/>
        </p:nvSpPr>
        <p:spPr>
          <a:xfrm>
            <a:off x="3155441" y="5661188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" name="Freeform 1218"/>
          <p:cNvSpPr/>
          <p:nvPr/>
        </p:nvSpPr>
        <p:spPr>
          <a:xfrm>
            <a:off x="3235756" y="5668503"/>
            <a:ext cx="66903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" name="Freeform 1219"/>
          <p:cNvSpPr/>
          <p:nvPr/>
        </p:nvSpPr>
        <p:spPr>
          <a:xfrm>
            <a:off x="3320033" y="5703250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" name="Freeform 1220"/>
          <p:cNvSpPr/>
          <p:nvPr/>
        </p:nvSpPr>
        <p:spPr>
          <a:xfrm>
            <a:off x="3363772" y="5703250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" name="Freeform 1221"/>
          <p:cNvSpPr/>
          <p:nvPr/>
        </p:nvSpPr>
        <p:spPr>
          <a:xfrm>
            <a:off x="3454145" y="5703250"/>
            <a:ext cx="742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" name="Freeform 1222"/>
          <p:cNvSpPr/>
          <p:nvPr/>
        </p:nvSpPr>
        <p:spPr>
          <a:xfrm>
            <a:off x="3551377" y="5703250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" name="Freeform 1223"/>
          <p:cNvSpPr/>
          <p:nvPr/>
        </p:nvSpPr>
        <p:spPr>
          <a:xfrm>
            <a:off x="3597859" y="5703250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" name="Freeform 1224"/>
          <p:cNvSpPr/>
          <p:nvPr/>
        </p:nvSpPr>
        <p:spPr>
          <a:xfrm>
            <a:off x="3679850" y="5703250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" name="Freeform 1225"/>
          <p:cNvSpPr/>
          <p:nvPr/>
        </p:nvSpPr>
        <p:spPr>
          <a:xfrm>
            <a:off x="3804513" y="5703250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" name="Rectangle 1226"/>
          <p:cNvSpPr/>
          <p:nvPr/>
        </p:nvSpPr>
        <p:spPr>
          <a:xfrm>
            <a:off x="2016251" y="5904175"/>
            <a:ext cx="1863394" cy="220918"/>
          </a:xfrm>
          <a:prstGeom prst="rect">
            <a:avLst/>
          </a:prstGeom>
        </p:spPr>
      </p:sp>
      <p:sp>
        <p:nvSpPr>
          <p:cNvPr id="1227" name="Freeform 1227"/>
          <p:cNvSpPr/>
          <p:nvPr/>
        </p:nvSpPr>
        <p:spPr>
          <a:xfrm>
            <a:off x="2022043" y="5973303"/>
            <a:ext cx="73152" cy="107899"/>
          </a:xfrm>
          <a:custGeom>
            <a:avLst/>
            <a:gdLst/>
            <a:ahLst/>
            <a:cxnLst/>
            <a:rect l="0" t="0" r="0" b="0"/>
            <a:pathLst>
              <a:path w="6096000" h="8991600">
                <a:moveTo>
                  <a:pt x="4800600" y="0"/>
                </a:moveTo>
                <a:lnTo>
                  <a:pt x="3632200" y="0"/>
                </a:lnTo>
                <a:lnTo>
                  <a:pt x="0" y="5816600"/>
                </a:lnTo>
                <a:lnTo>
                  <a:pt x="0" y="6858000"/>
                </a:lnTo>
                <a:lnTo>
                  <a:pt x="3886200" y="6858000"/>
                </a:lnTo>
                <a:lnTo>
                  <a:pt x="3886200" y="8991600"/>
                </a:lnTo>
                <a:lnTo>
                  <a:pt x="4800600" y="8991600"/>
                </a:lnTo>
                <a:lnTo>
                  <a:pt x="4800600" y="6858000"/>
                </a:lnTo>
                <a:lnTo>
                  <a:pt x="6096000" y="6858000"/>
                </a:lnTo>
                <a:lnTo>
                  <a:pt x="6096000" y="6019800"/>
                </a:lnTo>
                <a:lnTo>
                  <a:pt x="4800600" y="6019800"/>
                </a:lnTo>
                <a:close/>
                <a:moveTo>
                  <a:pt x="3886200" y="6019800"/>
                </a:moveTo>
                <a:lnTo>
                  <a:pt x="762000" y="6019800"/>
                </a:lnTo>
                <a:lnTo>
                  <a:pt x="3860800" y="914400"/>
                </a:lnTo>
                <a:lnTo>
                  <a:pt x="3886200" y="914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" name="Freeform 1228"/>
          <p:cNvSpPr/>
          <p:nvPr/>
        </p:nvSpPr>
        <p:spPr>
          <a:xfrm>
            <a:off x="2106777" y="5973303"/>
            <a:ext cx="73152" cy="107899"/>
          </a:xfrm>
          <a:custGeom>
            <a:avLst/>
            <a:gdLst/>
            <a:ahLst/>
            <a:cxnLst/>
            <a:rect l="0" t="0" r="0" b="0"/>
            <a:pathLst>
              <a:path w="6096000" h="8991600">
                <a:moveTo>
                  <a:pt x="4800600" y="0"/>
                </a:moveTo>
                <a:lnTo>
                  <a:pt x="3632200" y="0"/>
                </a:lnTo>
                <a:lnTo>
                  <a:pt x="0" y="5816600"/>
                </a:lnTo>
                <a:lnTo>
                  <a:pt x="0" y="6858000"/>
                </a:lnTo>
                <a:lnTo>
                  <a:pt x="3886200" y="6858000"/>
                </a:lnTo>
                <a:lnTo>
                  <a:pt x="3886200" y="8991600"/>
                </a:lnTo>
                <a:lnTo>
                  <a:pt x="4800600" y="8991600"/>
                </a:lnTo>
                <a:lnTo>
                  <a:pt x="4800600" y="6858000"/>
                </a:lnTo>
                <a:lnTo>
                  <a:pt x="6096000" y="6858000"/>
                </a:lnTo>
                <a:lnTo>
                  <a:pt x="6096000" y="6019800"/>
                </a:lnTo>
                <a:lnTo>
                  <a:pt x="4800600" y="6019800"/>
                </a:lnTo>
                <a:close/>
                <a:moveTo>
                  <a:pt x="3886200" y="6019800"/>
                </a:moveTo>
                <a:lnTo>
                  <a:pt x="762000" y="6019800"/>
                </a:lnTo>
                <a:lnTo>
                  <a:pt x="3860800" y="914400"/>
                </a:lnTo>
                <a:lnTo>
                  <a:pt x="3886200" y="914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" name="Freeform 1229"/>
          <p:cNvSpPr/>
          <p:nvPr/>
        </p:nvSpPr>
        <p:spPr>
          <a:xfrm>
            <a:off x="2475585" y="5973303"/>
            <a:ext cx="58216" cy="110642"/>
          </a:xfrm>
          <a:custGeom>
            <a:avLst/>
            <a:gdLst/>
            <a:ahLst/>
            <a:cxnLst/>
            <a:rect l="0" t="0" r="0" b="0"/>
            <a:pathLst>
              <a:path w="4851400" h="9220200">
                <a:moveTo>
                  <a:pt x="0" y="7340600"/>
                </a:moveTo>
                <a:cubicBezTo>
                  <a:pt x="203200" y="8572500"/>
                  <a:pt x="1092200" y="9220200"/>
                  <a:pt x="2324100" y="9220200"/>
                </a:cubicBezTo>
                <a:cubicBezTo>
                  <a:pt x="4254500" y="9220200"/>
                  <a:pt x="4851400" y="7734300"/>
                  <a:pt x="4851400" y="6527800"/>
                </a:cubicBezTo>
                <a:lnTo>
                  <a:pt x="4851400" y="0"/>
                </a:lnTo>
                <a:lnTo>
                  <a:pt x="3937000" y="0"/>
                </a:lnTo>
                <a:lnTo>
                  <a:pt x="3937000" y="6146800"/>
                </a:lnTo>
                <a:cubicBezTo>
                  <a:pt x="3937000" y="7251700"/>
                  <a:pt x="3683000" y="8382000"/>
                  <a:pt x="2349500" y="8382000"/>
                </a:cubicBezTo>
                <a:cubicBezTo>
                  <a:pt x="1549400" y="8382000"/>
                  <a:pt x="1092200" y="7899400"/>
                  <a:pt x="927100" y="7150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" name="Freeform 1230"/>
          <p:cNvSpPr/>
          <p:nvPr/>
        </p:nvSpPr>
        <p:spPr>
          <a:xfrm>
            <a:off x="2554223" y="6008050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" name="Freeform 1231"/>
          <p:cNvSpPr/>
          <p:nvPr/>
        </p:nvSpPr>
        <p:spPr>
          <a:xfrm>
            <a:off x="2648254" y="596598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" name="Freeform 1232"/>
          <p:cNvSpPr/>
          <p:nvPr/>
        </p:nvSpPr>
        <p:spPr>
          <a:xfrm>
            <a:off x="2735427" y="6008050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" name="Freeform 1233"/>
          <p:cNvSpPr/>
          <p:nvPr/>
        </p:nvSpPr>
        <p:spPr>
          <a:xfrm>
            <a:off x="2845003" y="6008050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" name="Freeform 1234"/>
          <p:cNvSpPr/>
          <p:nvPr/>
        </p:nvSpPr>
        <p:spPr>
          <a:xfrm>
            <a:off x="2926994" y="600805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" name="Freeform 1235"/>
          <p:cNvSpPr/>
          <p:nvPr/>
        </p:nvSpPr>
        <p:spPr>
          <a:xfrm>
            <a:off x="3007613" y="5965988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" name="Freeform 1236"/>
          <p:cNvSpPr/>
          <p:nvPr/>
        </p:nvSpPr>
        <p:spPr>
          <a:xfrm>
            <a:off x="3151631" y="5973303"/>
            <a:ext cx="10972" cy="107899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" name="Freeform 1237"/>
          <p:cNvSpPr/>
          <p:nvPr/>
        </p:nvSpPr>
        <p:spPr>
          <a:xfrm>
            <a:off x="3187445" y="600805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" name="Freeform 1238"/>
          <p:cNvSpPr/>
          <p:nvPr/>
        </p:nvSpPr>
        <p:spPr>
          <a:xfrm>
            <a:off x="3264103" y="5989762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" name="Freeform 1239"/>
          <p:cNvSpPr/>
          <p:nvPr/>
        </p:nvSpPr>
        <p:spPr>
          <a:xfrm>
            <a:off x="3319881" y="6008050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" name="Freeform 1240"/>
          <p:cNvSpPr/>
          <p:nvPr/>
        </p:nvSpPr>
        <p:spPr>
          <a:xfrm>
            <a:off x="3408730" y="6008050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" name="Freeform 1241"/>
          <p:cNvSpPr/>
          <p:nvPr/>
        </p:nvSpPr>
        <p:spPr>
          <a:xfrm>
            <a:off x="3460851" y="600805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" name="Freeform 1242"/>
          <p:cNvSpPr/>
          <p:nvPr/>
        </p:nvSpPr>
        <p:spPr>
          <a:xfrm>
            <a:off x="3540404" y="6008050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" name="Freeform 1243"/>
          <p:cNvSpPr/>
          <p:nvPr/>
        </p:nvSpPr>
        <p:spPr>
          <a:xfrm>
            <a:off x="3611270" y="5965988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" name="Freeform 1244"/>
          <p:cNvSpPr/>
          <p:nvPr/>
        </p:nvSpPr>
        <p:spPr>
          <a:xfrm>
            <a:off x="3696004" y="597513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" name="Freeform 1245"/>
          <p:cNvSpPr/>
          <p:nvPr/>
        </p:nvSpPr>
        <p:spPr>
          <a:xfrm>
            <a:off x="3732580" y="600805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" name="Freeform 1246"/>
          <p:cNvSpPr/>
          <p:nvPr/>
        </p:nvSpPr>
        <p:spPr>
          <a:xfrm>
            <a:off x="3819753" y="6008050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" name="Rectangle 1247"/>
          <p:cNvSpPr/>
          <p:nvPr/>
        </p:nvSpPr>
        <p:spPr>
          <a:xfrm>
            <a:off x="2016251" y="6208975"/>
            <a:ext cx="1512569" cy="220918"/>
          </a:xfrm>
          <a:prstGeom prst="rect">
            <a:avLst/>
          </a:prstGeom>
        </p:spPr>
      </p:sp>
      <p:sp>
        <p:nvSpPr>
          <p:cNvPr id="1248" name="Freeform 1248"/>
          <p:cNvSpPr/>
          <p:nvPr/>
        </p:nvSpPr>
        <p:spPr>
          <a:xfrm>
            <a:off x="2022043" y="6278103"/>
            <a:ext cx="73152" cy="107899"/>
          </a:xfrm>
          <a:custGeom>
            <a:avLst/>
            <a:gdLst/>
            <a:ahLst/>
            <a:cxnLst/>
            <a:rect l="0" t="0" r="0" b="0"/>
            <a:pathLst>
              <a:path w="6096000" h="8991600">
                <a:moveTo>
                  <a:pt x="4800600" y="0"/>
                </a:moveTo>
                <a:lnTo>
                  <a:pt x="3632200" y="0"/>
                </a:lnTo>
                <a:lnTo>
                  <a:pt x="0" y="5816600"/>
                </a:lnTo>
                <a:lnTo>
                  <a:pt x="0" y="6858000"/>
                </a:lnTo>
                <a:lnTo>
                  <a:pt x="3886200" y="6858000"/>
                </a:lnTo>
                <a:lnTo>
                  <a:pt x="3886200" y="8991600"/>
                </a:lnTo>
                <a:lnTo>
                  <a:pt x="4800600" y="8991600"/>
                </a:lnTo>
                <a:lnTo>
                  <a:pt x="4800600" y="6858000"/>
                </a:lnTo>
                <a:lnTo>
                  <a:pt x="6096000" y="6858000"/>
                </a:lnTo>
                <a:lnTo>
                  <a:pt x="6096000" y="6019800"/>
                </a:lnTo>
                <a:lnTo>
                  <a:pt x="4800600" y="6019800"/>
                </a:lnTo>
                <a:close/>
                <a:moveTo>
                  <a:pt x="3886200" y="6019800"/>
                </a:moveTo>
                <a:lnTo>
                  <a:pt x="762000" y="6019800"/>
                </a:lnTo>
                <a:lnTo>
                  <a:pt x="3860800" y="914400"/>
                </a:lnTo>
                <a:lnTo>
                  <a:pt x="3886200" y="914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" name="Freeform 1249"/>
          <p:cNvSpPr/>
          <p:nvPr/>
        </p:nvSpPr>
        <p:spPr>
          <a:xfrm>
            <a:off x="2108301" y="6278103"/>
            <a:ext cx="70104" cy="109728"/>
          </a:xfrm>
          <a:custGeom>
            <a:avLst/>
            <a:gdLst/>
            <a:ahLst/>
            <a:cxnLst/>
            <a:rect l="0" t="0" r="0" b="0"/>
            <a:pathLst>
              <a:path w="5842000" h="9144000">
                <a:moveTo>
                  <a:pt x="4279900" y="0"/>
                </a:moveTo>
                <a:lnTo>
                  <a:pt x="3200400" y="0"/>
                </a:lnTo>
                <a:lnTo>
                  <a:pt x="774700" y="3949700"/>
                </a:lnTo>
                <a:cubicBezTo>
                  <a:pt x="330200" y="4673600"/>
                  <a:pt x="0" y="5372100"/>
                  <a:pt x="0" y="6362700"/>
                </a:cubicBezTo>
                <a:cubicBezTo>
                  <a:pt x="0" y="8013700"/>
                  <a:pt x="1231900" y="9144000"/>
                  <a:pt x="2921000" y="9144000"/>
                </a:cubicBezTo>
                <a:cubicBezTo>
                  <a:pt x="4610100" y="9144000"/>
                  <a:pt x="5842000" y="8013700"/>
                  <a:pt x="5842000" y="6362700"/>
                </a:cubicBezTo>
                <a:cubicBezTo>
                  <a:pt x="5842000" y="4749800"/>
                  <a:pt x="4660900" y="3581400"/>
                  <a:pt x="3098800" y="3581400"/>
                </a:cubicBezTo>
                <a:cubicBezTo>
                  <a:pt x="2692400" y="3581400"/>
                  <a:pt x="2146300" y="3683000"/>
                  <a:pt x="1854200" y="3886200"/>
                </a:cubicBezTo>
                <a:lnTo>
                  <a:pt x="1828800" y="3860800"/>
                </a:lnTo>
                <a:close/>
                <a:moveTo>
                  <a:pt x="914400" y="6362700"/>
                </a:moveTo>
                <a:cubicBezTo>
                  <a:pt x="914400" y="5219700"/>
                  <a:pt x="1739900" y="4419600"/>
                  <a:pt x="2921000" y="4419600"/>
                </a:cubicBezTo>
                <a:cubicBezTo>
                  <a:pt x="4102100" y="4419600"/>
                  <a:pt x="4927600" y="5219700"/>
                  <a:pt x="4927600" y="6362700"/>
                </a:cubicBezTo>
                <a:cubicBezTo>
                  <a:pt x="4927600" y="7505700"/>
                  <a:pt x="4102100" y="8305800"/>
                  <a:pt x="2921000" y="8305800"/>
                </a:cubicBezTo>
                <a:cubicBezTo>
                  <a:pt x="1739900" y="8305800"/>
                  <a:pt x="914400" y="7505700"/>
                  <a:pt x="914400" y="6362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" name="Freeform 1250"/>
          <p:cNvSpPr/>
          <p:nvPr/>
        </p:nvSpPr>
        <p:spPr>
          <a:xfrm>
            <a:off x="2486253" y="6278103"/>
            <a:ext cx="78943" cy="110642"/>
          </a:xfrm>
          <a:custGeom>
            <a:avLst/>
            <a:gdLst/>
            <a:ahLst/>
            <a:cxnLst/>
            <a:rect l="0" t="0" r="0" b="0"/>
            <a:pathLst>
              <a:path w="6578600" h="9220200">
                <a:moveTo>
                  <a:pt x="6578600" y="0"/>
                </a:moveTo>
                <a:lnTo>
                  <a:pt x="5664200" y="0"/>
                </a:lnTo>
                <a:lnTo>
                  <a:pt x="5664200" y="5537200"/>
                </a:lnTo>
                <a:cubicBezTo>
                  <a:pt x="5664200" y="8128000"/>
                  <a:pt x="3975100" y="8382000"/>
                  <a:pt x="3289300" y="8382000"/>
                </a:cubicBezTo>
                <a:cubicBezTo>
                  <a:pt x="2603500" y="8382000"/>
                  <a:pt x="914400" y="8128000"/>
                  <a:pt x="914400" y="5537200"/>
                </a:cubicBezTo>
                <a:lnTo>
                  <a:pt x="914400" y="0"/>
                </a:lnTo>
                <a:lnTo>
                  <a:pt x="0" y="0"/>
                </a:lnTo>
                <a:lnTo>
                  <a:pt x="0" y="5638800"/>
                </a:lnTo>
                <a:cubicBezTo>
                  <a:pt x="0" y="7137400"/>
                  <a:pt x="596900" y="9220200"/>
                  <a:pt x="3289300" y="9220200"/>
                </a:cubicBezTo>
                <a:cubicBezTo>
                  <a:pt x="5981700" y="9220200"/>
                  <a:pt x="6578600" y="7137400"/>
                  <a:pt x="6578600" y="5638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" name="Freeform 1251"/>
          <p:cNvSpPr/>
          <p:nvPr/>
        </p:nvSpPr>
        <p:spPr>
          <a:xfrm>
            <a:off x="2588209" y="6312850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" name="Freeform 1252"/>
          <p:cNvSpPr/>
          <p:nvPr/>
        </p:nvSpPr>
        <p:spPr>
          <a:xfrm>
            <a:off x="2673705" y="627993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" name="Freeform 1253"/>
          <p:cNvSpPr/>
          <p:nvPr/>
        </p:nvSpPr>
        <p:spPr>
          <a:xfrm>
            <a:off x="2701442" y="6314679"/>
            <a:ext cx="69189" cy="71323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" name="Freeform 1254"/>
          <p:cNvSpPr/>
          <p:nvPr/>
        </p:nvSpPr>
        <p:spPr>
          <a:xfrm>
            <a:off x="2780080" y="6312850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" name="Freeform 1255"/>
          <p:cNvSpPr/>
          <p:nvPr/>
        </p:nvSpPr>
        <p:spPr>
          <a:xfrm>
            <a:off x="2868930" y="6312850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" name="Freeform 1256"/>
          <p:cNvSpPr/>
          <p:nvPr/>
        </p:nvSpPr>
        <p:spPr>
          <a:xfrm>
            <a:off x="2913125" y="6312850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" name="Freeform 1257"/>
          <p:cNvSpPr/>
          <p:nvPr/>
        </p:nvSpPr>
        <p:spPr>
          <a:xfrm>
            <a:off x="2983991" y="6279932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" name="Freeform 1258"/>
          <p:cNvSpPr/>
          <p:nvPr/>
        </p:nvSpPr>
        <p:spPr>
          <a:xfrm>
            <a:off x="3011728" y="6294562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" name="Freeform 1259"/>
          <p:cNvSpPr/>
          <p:nvPr/>
        </p:nvSpPr>
        <p:spPr>
          <a:xfrm>
            <a:off x="3062630" y="6314679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" name="Freeform 1260"/>
          <p:cNvSpPr/>
          <p:nvPr/>
        </p:nvSpPr>
        <p:spPr>
          <a:xfrm>
            <a:off x="3190646" y="6278103"/>
            <a:ext cx="65074" cy="107899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" name="Freeform 1261"/>
          <p:cNvSpPr/>
          <p:nvPr/>
        </p:nvSpPr>
        <p:spPr>
          <a:xfrm>
            <a:off x="3268065" y="6312850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" name="Freeform 1262"/>
          <p:cNvSpPr/>
          <p:nvPr/>
        </p:nvSpPr>
        <p:spPr>
          <a:xfrm>
            <a:off x="3347160" y="6312546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" name="Freeform 1263"/>
          <p:cNvSpPr/>
          <p:nvPr/>
        </p:nvSpPr>
        <p:spPr>
          <a:xfrm>
            <a:off x="3415436" y="6294562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" name="Freeform 1264"/>
          <p:cNvSpPr/>
          <p:nvPr/>
        </p:nvSpPr>
        <p:spPr>
          <a:xfrm>
            <a:off x="3468928" y="6312850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17" name="Picture 27617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510715" y="1152497"/>
            <a:ext cx="313965" cy="363724"/>
          </a:xfrm>
          <a:prstGeom prst="rect">
            <a:avLst/>
          </a:prstGeom>
          <a:noFill/>
        </p:spPr>
      </p:pic>
      <p:sp>
        <p:nvSpPr>
          <p:cNvPr id="27618" name="Freeform 27618"/>
          <p:cNvSpPr/>
          <p:nvPr/>
        </p:nvSpPr>
        <p:spPr>
          <a:xfrm>
            <a:off x="3523288" y="1164018"/>
            <a:ext cx="290359" cy="340245"/>
          </a:xfrm>
          <a:custGeom>
            <a:avLst/>
            <a:gdLst/>
            <a:ahLst/>
            <a:cxnLst/>
            <a:rect l="0" t="0" r="0" b="0"/>
            <a:pathLst>
              <a:path w="290359" h="340245">
                <a:moveTo>
                  <a:pt x="203" y="89954"/>
                </a:moveTo>
                <a:cubicBezTo>
                  <a:pt x="203" y="77864"/>
                  <a:pt x="0" y="69685"/>
                  <a:pt x="253" y="61519"/>
                </a:cubicBezTo>
                <a:cubicBezTo>
                  <a:pt x="558" y="52108"/>
                  <a:pt x="2298" y="50673"/>
                  <a:pt x="11887" y="50419"/>
                </a:cubicBezTo>
                <a:cubicBezTo>
                  <a:pt x="51053" y="49429"/>
                  <a:pt x="87604" y="39904"/>
                  <a:pt x="120256" y="18161"/>
                </a:cubicBezTo>
                <a:cubicBezTo>
                  <a:pt x="126567" y="13958"/>
                  <a:pt x="132359" y="8979"/>
                  <a:pt x="138137" y="4090"/>
                </a:cubicBezTo>
                <a:cubicBezTo>
                  <a:pt x="142328" y="534"/>
                  <a:pt x="146087" y="0"/>
                  <a:pt x="150380" y="3810"/>
                </a:cubicBezTo>
                <a:cubicBezTo>
                  <a:pt x="186562" y="35941"/>
                  <a:pt x="230022" y="49073"/>
                  <a:pt x="277964" y="50445"/>
                </a:cubicBezTo>
                <a:cubicBezTo>
                  <a:pt x="286054" y="50673"/>
                  <a:pt x="288213" y="52350"/>
                  <a:pt x="288442" y="59754"/>
                </a:cubicBezTo>
                <a:cubicBezTo>
                  <a:pt x="290359" y="121221"/>
                  <a:pt x="281444" y="180733"/>
                  <a:pt x="253694" y="236562"/>
                </a:cubicBezTo>
                <a:cubicBezTo>
                  <a:pt x="231482" y="281254"/>
                  <a:pt x="198399" y="315747"/>
                  <a:pt x="152158" y="337527"/>
                </a:cubicBezTo>
                <a:cubicBezTo>
                  <a:pt x="146913" y="340004"/>
                  <a:pt x="142468" y="340245"/>
                  <a:pt x="137096" y="337718"/>
                </a:cubicBezTo>
                <a:cubicBezTo>
                  <a:pt x="84873" y="313143"/>
                  <a:pt x="50215" y="272846"/>
                  <a:pt x="28092" y="221437"/>
                </a:cubicBezTo>
                <a:cubicBezTo>
                  <a:pt x="9474" y="178180"/>
                  <a:pt x="1752" y="132689"/>
                  <a:pt x="203" y="89954"/>
                </a:cubicBezTo>
                <a:close/>
                <a:moveTo>
                  <a:pt x="144551" y="18123"/>
                </a:moveTo>
                <a:cubicBezTo>
                  <a:pt x="140309" y="21349"/>
                  <a:pt x="136918" y="24105"/>
                  <a:pt x="133362" y="26632"/>
                </a:cubicBezTo>
                <a:cubicBezTo>
                  <a:pt x="100253" y="50115"/>
                  <a:pt x="62915" y="61633"/>
                  <a:pt x="22364" y="63945"/>
                </a:cubicBezTo>
                <a:cubicBezTo>
                  <a:pt x="18084" y="64186"/>
                  <a:pt x="14376" y="63729"/>
                  <a:pt x="14350" y="70181"/>
                </a:cubicBezTo>
                <a:cubicBezTo>
                  <a:pt x="14134" y="123939"/>
                  <a:pt x="22351" y="176060"/>
                  <a:pt x="45592" y="225221"/>
                </a:cubicBezTo>
                <a:cubicBezTo>
                  <a:pt x="65468" y="267271"/>
                  <a:pt x="95199" y="300532"/>
                  <a:pt x="137642" y="322249"/>
                </a:cubicBezTo>
                <a:cubicBezTo>
                  <a:pt x="142493" y="324738"/>
                  <a:pt x="146303" y="324726"/>
                  <a:pt x="151193" y="322237"/>
                </a:cubicBezTo>
                <a:cubicBezTo>
                  <a:pt x="190042" y="302463"/>
                  <a:pt x="218376" y="272719"/>
                  <a:pt x="238391" y="235051"/>
                </a:cubicBezTo>
                <a:cubicBezTo>
                  <a:pt x="259498" y="195325"/>
                  <a:pt x="269582" y="152615"/>
                  <a:pt x="273011" y="108318"/>
                </a:cubicBezTo>
                <a:cubicBezTo>
                  <a:pt x="274116" y="93979"/>
                  <a:pt x="273189" y="79490"/>
                  <a:pt x="273189" y="64339"/>
                </a:cubicBezTo>
                <a:cubicBezTo>
                  <a:pt x="250266" y="63640"/>
                  <a:pt x="227482" y="59881"/>
                  <a:pt x="205473" y="52261"/>
                </a:cubicBezTo>
                <a:cubicBezTo>
                  <a:pt x="183171" y="44552"/>
                  <a:pt x="162839" y="33401"/>
                  <a:pt x="144551" y="18123"/>
                </a:cubicBezTo>
                <a:close/>
              </a:path>
            </a:pathLst>
          </a:custGeom>
          <a:noFill/>
          <a:ln w="6350" cap="flat" cmpd="sng">
            <a:solidFill>
              <a:srgbClr val="CF0A2C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19" name="Freeform 27619"/>
          <p:cNvSpPr/>
          <p:nvPr/>
        </p:nvSpPr>
        <p:spPr>
          <a:xfrm>
            <a:off x="3699346" y="1801065"/>
            <a:ext cx="69785" cy="70115"/>
          </a:xfrm>
          <a:custGeom>
            <a:avLst/>
            <a:gdLst/>
            <a:ahLst/>
            <a:cxnLst/>
            <a:rect l="0" t="0" r="0" b="0"/>
            <a:pathLst>
              <a:path w="69785" h="70115">
                <a:moveTo>
                  <a:pt x="12623" y="70103"/>
                </a:moveTo>
                <a:cubicBezTo>
                  <a:pt x="2171" y="70065"/>
                  <a:pt x="470" y="65303"/>
                  <a:pt x="190" y="60172"/>
                </a:cubicBezTo>
                <a:cubicBezTo>
                  <a:pt x="0" y="56565"/>
                  <a:pt x="673" y="53962"/>
                  <a:pt x="2248" y="52222"/>
                </a:cubicBezTo>
                <a:cubicBezTo>
                  <a:pt x="4597" y="49606"/>
                  <a:pt x="9118" y="48869"/>
                  <a:pt x="12497" y="48704"/>
                </a:cubicBezTo>
                <a:cubicBezTo>
                  <a:pt x="15620" y="48539"/>
                  <a:pt x="19036" y="48475"/>
                  <a:pt x="23240" y="48475"/>
                </a:cubicBezTo>
                <a:cubicBezTo>
                  <a:pt x="26059" y="48475"/>
                  <a:pt x="28955" y="48501"/>
                  <a:pt x="31990" y="48539"/>
                </a:cubicBezTo>
                <a:cubicBezTo>
                  <a:pt x="35381" y="48577"/>
                  <a:pt x="38924" y="48602"/>
                  <a:pt x="42734" y="48602"/>
                </a:cubicBezTo>
                <a:lnTo>
                  <a:pt x="48436" y="48602"/>
                </a:lnTo>
                <a:lnTo>
                  <a:pt x="48436" y="42913"/>
                </a:lnTo>
                <a:cubicBezTo>
                  <a:pt x="48436" y="38912"/>
                  <a:pt x="48411" y="35229"/>
                  <a:pt x="48386" y="31750"/>
                </a:cubicBezTo>
                <a:cubicBezTo>
                  <a:pt x="48335" y="24498"/>
                  <a:pt x="48284" y="18237"/>
                  <a:pt x="48500" y="12014"/>
                </a:cubicBezTo>
                <a:cubicBezTo>
                  <a:pt x="48881" y="1422"/>
                  <a:pt x="54786" y="88"/>
                  <a:pt x="59193" y="0"/>
                </a:cubicBezTo>
                <a:lnTo>
                  <a:pt x="59574" y="0"/>
                </a:lnTo>
                <a:cubicBezTo>
                  <a:pt x="64146" y="0"/>
                  <a:pt x="69417" y="1320"/>
                  <a:pt x="69595" y="11620"/>
                </a:cubicBezTo>
                <a:cubicBezTo>
                  <a:pt x="69785" y="23037"/>
                  <a:pt x="69722" y="34671"/>
                  <a:pt x="69658" y="45935"/>
                </a:cubicBezTo>
                <a:lnTo>
                  <a:pt x="69607" y="57277"/>
                </a:lnTo>
                <a:cubicBezTo>
                  <a:pt x="69582" y="66446"/>
                  <a:pt x="65988" y="70027"/>
                  <a:pt x="56780" y="70053"/>
                </a:cubicBezTo>
                <a:lnTo>
                  <a:pt x="49084" y="70078"/>
                </a:lnTo>
                <a:cubicBezTo>
                  <a:pt x="40855" y="70103"/>
                  <a:pt x="32612" y="70115"/>
                  <a:pt x="24383" y="70115"/>
                </a:cubicBezTo>
                <a:cubicBezTo>
                  <a:pt x="20471" y="70115"/>
                  <a:pt x="16547" y="70115"/>
                  <a:pt x="12623" y="70103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20" name="Freeform 27620"/>
          <p:cNvSpPr/>
          <p:nvPr/>
        </p:nvSpPr>
        <p:spPr>
          <a:xfrm>
            <a:off x="3699346" y="1801065"/>
            <a:ext cx="69785" cy="70115"/>
          </a:xfrm>
          <a:custGeom>
            <a:avLst/>
            <a:gdLst/>
            <a:ahLst/>
            <a:cxnLst/>
            <a:rect l="0" t="0" r="0" b="0"/>
            <a:pathLst>
              <a:path w="69785" h="70115">
                <a:moveTo>
                  <a:pt x="12623" y="70103"/>
                </a:moveTo>
                <a:cubicBezTo>
                  <a:pt x="2171" y="70065"/>
                  <a:pt x="470" y="65303"/>
                  <a:pt x="190" y="60172"/>
                </a:cubicBezTo>
                <a:cubicBezTo>
                  <a:pt x="0" y="56565"/>
                  <a:pt x="673" y="53962"/>
                  <a:pt x="2248" y="52222"/>
                </a:cubicBezTo>
                <a:cubicBezTo>
                  <a:pt x="4597" y="49606"/>
                  <a:pt x="9118" y="48869"/>
                  <a:pt x="12497" y="48704"/>
                </a:cubicBezTo>
                <a:cubicBezTo>
                  <a:pt x="15620" y="48539"/>
                  <a:pt x="19036" y="48475"/>
                  <a:pt x="23240" y="48475"/>
                </a:cubicBezTo>
                <a:cubicBezTo>
                  <a:pt x="26059" y="48475"/>
                  <a:pt x="28955" y="48501"/>
                  <a:pt x="31990" y="48539"/>
                </a:cubicBezTo>
                <a:cubicBezTo>
                  <a:pt x="35381" y="48577"/>
                  <a:pt x="38924" y="48602"/>
                  <a:pt x="42734" y="48602"/>
                </a:cubicBezTo>
                <a:lnTo>
                  <a:pt x="48436" y="48602"/>
                </a:lnTo>
                <a:lnTo>
                  <a:pt x="48436" y="42913"/>
                </a:lnTo>
                <a:cubicBezTo>
                  <a:pt x="48436" y="38912"/>
                  <a:pt x="48411" y="35229"/>
                  <a:pt x="48386" y="31750"/>
                </a:cubicBezTo>
                <a:cubicBezTo>
                  <a:pt x="48335" y="24498"/>
                  <a:pt x="48284" y="18237"/>
                  <a:pt x="48500" y="12014"/>
                </a:cubicBezTo>
                <a:cubicBezTo>
                  <a:pt x="48881" y="1422"/>
                  <a:pt x="54786" y="88"/>
                  <a:pt x="59193" y="0"/>
                </a:cubicBezTo>
                <a:lnTo>
                  <a:pt x="59574" y="0"/>
                </a:lnTo>
                <a:cubicBezTo>
                  <a:pt x="64146" y="0"/>
                  <a:pt x="69417" y="1320"/>
                  <a:pt x="69595" y="11620"/>
                </a:cubicBezTo>
                <a:cubicBezTo>
                  <a:pt x="69785" y="23037"/>
                  <a:pt x="69722" y="34671"/>
                  <a:pt x="69658" y="45935"/>
                </a:cubicBezTo>
                <a:lnTo>
                  <a:pt x="69607" y="57277"/>
                </a:lnTo>
                <a:cubicBezTo>
                  <a:pt x="69582" y="66446"/>
                  <a:pt x="65988" y="70027"/>
                  <a:pt x="56780" y="70053"/>
                </a:cubicBezTo>
                <a:lnTo>
                  <a:pt x="49084" y="70078"/>
                </a:lnTo>
                <a:cubicBezTo>
                  <a:pt x="40855" y="70103"/>
                  <a:pt x="32612" y="70115"/>
                  <a:pt x="24383" y="70115"/>
                </a:cubicBezTo>
                <a:cubicBezTo>
                  <a:pt x="20471" y="70115"/>
                  <a:pt x="16547" y="70115"/>
                  <a:pt x="12623" y="70103"/>
                </a:cubicBezTo>
                <a:close/>
              </a:path>
            </a:pathLst>
          </a:custGeom>
          <a:noFill/>
          <a:ln w="6350" cap="flat" cmpd="sng">
            <a:solidFill>
              <a:srgbClr val="CF0A2C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7621" name="Picture 27621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582804" y="1215929"/>
            <a:ext cx="169824" cy="201910"/>
          </a:xfrm>
          <a:prstGeom prst="rect">
            <a:avLst/>
          </a:prstGeom>
          <a:noFill/>
        </p:spPr>
      </p:pic>
      <p:sp>
        <p:nvSpPr>
          <p:cNvPr id="27622" name="Freeform 27622"/>
          <p:cNvSpPr/>
          <p:nvPr/>
        </p:nvSpPr>
        <p:spPr>
          <a:xfrm>
            <a:off x="3595461" y="1228540"/>
            <a:ext cx="144525" cy="176631"/>
          </a:xfrm>
          <a:custGeom>
            <a:avLst/>
            <a:gdLst/>
            <a:ahLst/>
            <a:cxnLst/>
            <a:rect l="0" t="0" r="0" b="0"/>
            <a:pathLst>
              <a:path w="144525" h="176631">
                <a:moveTo>
                  <a:pt x="116255" y="49695"/>
                </a:moveTo>
                <a:cubicBezTo>
                  <a:pt x="119887" y="49695"/>
                  <a:pt x="123290" y="49607"/>
                  <a:pt x="126707" y="49707"/>
                </a:cubicBezTo>
                <a:cubicBezTo>
                  <a:pt x="137235" y="50025"/>
                  <a:pt x="144271" y="56553"/>
                  <a:pt x="144334" y="66916"/>
                </a:cubicBezTo>
                <a:cubicBezTo>
                  <a:pt x="144512" y="97815"/>
                  <a:pt x="144525" y="128714"/>
                  <a:pt x="144283" y="159613"/>
                </a:cubicBezTo>
                <a:cubicBezTo>
                  <a:pt x="144207" y="169875"/>
                  <a:pt x="136955" y="176504"/>
                  <a:pt x="126415" y="176542"/>
                </a:cubicBezTo>
                <a:cubicBezTo>
                  <a:pt x="90398" y="176631"/>
                  <a:pt x="54394" y="176606"/>
                  <a:pt x="18377" y="176529"/>
                </a:cubicBezTo>
                <a:cubicBezTo>
                  <a:pt x="7518" y="176504"/>
                  <a:pt x="241" y="169735"/>
                  <a:pt x="177" y="159194"/>
                </a:cubicBezTo>
                <a:cubicBezTo>
                  <a:pt x="0" y="128523"/>
                  <a:pt x="0" y="97853"/>
                  <a:pt x="165" y="67170"/>
                </a:cubicBezTo>
                <a:cubicBezTo>
                  <a:pt x="228" y="56527"/>
                  <a:pt x="7277" y="50025"/>
                  <a:pt x="18250" y="49683"/>
                </a:cubicBezTo>
                <a:cubicBezTo>
                  <a:pt x="28587" y="49365"/>
                  <a:pt x="28587" y="49365"/>
                  <a:pt x="28968" y="38977"/>
                </a:cubicBezTo>
                <a:cubicBezTo>
                  <a:pt x="29845" y="14974"/>
                  <a:pt x="45529" y="0"/>
                  <a:pt x="69710" y="89"/>
                </a:cubicBezTo>
                <a:cubicBezTo>
                  <a:pt x="101409" y="191"/>
                  <a:pt x="114820" y="13069"/>
                  <a:pt x="115659" y="44171"/>
                </a:cubicBezTo>
                <a:cubicBezTo>
                  <a:pt x="115709" y="45708"/>
                  <a:pt x="115989" y="47232"/>
                  <a:pt x="116255" y="49695"/>
                </a:cubicBezTo>
                <a:close/>
                <a:moveTo>
                  <a:pt x="72161" y="162763"/>
                </a:moveTo>
                <a:cubicBezTo>
                  <a:pt x="88887" y="162763"/>
                  <a:pt x="105626" y="162610"/>
                  <a:pt x="122350" y="162851"/>
                </a:cubicBezTo>
                <a:cubicBezTo>
                  <a:pt x="127900" y="162928"/>
                  <a:pt x="130263" y="161327"/>
                  <a:pt x="130212" y="155498"/>
                </a:cubicBezTo>
                <a:cubicBezTo>
                  <a:pt x="129983" y="127317"/>
                  <a:pt x="129996" y="99148"/>
                  <a:pt x="130199" y="70980"/>
                </a:cubicBezTo>
                <a:cubicBezTo>
                  <a:pt x="130237" y="65443"/>
                  <a:pt x="128472" y="63334"/>
                  <a:pt x="122617" y="63360"/>
                </a:cubicBezTo>
                <a:cubicBezTo>
                  <a:pt x="88938" y="63550"/>
                  <a:pt x="55245" y="63550"/>
                  <a:pt x="21552" y="63372"/>
                </a:cubicBezTo>
                <a:cubicBezTo>
                  <a:pt x="15938" y="63347"/>
                  <a:pt x="14313" y="65582"/>
                  <a:pt x="14338" y="70688"/>
                </a:cubicBezTo>
                <a:cubicBezTo>
                  <a:pt x="14452" y="98856"/>
                  <a:pt x="14503" y="127025"/>
                  <a:pt x="14275" y="155206"/>
                </a:cubicBezTo>
                <a:cubicBezTo>
                  <a:pt x="14224" y="161378"/>
                  <a:pt x="16891" y="162953"/>
                  <a:pt x="22669" y="162864"/>
                </a:cubicBezTo>
                <a:cubicBezTo>
                  <a:pt x="39166" y="162623"/>
                  <a:pt x="55664" y="162788"/>
                  <a:pt x="72161" y="162763"/>
                </a:cubicBezTo>
                <a:close/>
                <a:moveTo>
                  <a:pt x="99923" y="49670"/>
                </a:moveTo>
                <a:cubicBezTo>
                  <a:pt x="103187" y="34748"/>
                  <a:pt x="99364" y="22200"/>
                  <a:pt x="88989" y="17260"/>
                </a:cubicBezTo>
                <a:cubicBezTo>
                  <a:pt x="77914" y="11989"/>
                  <a:pt x="65786" y="11634"/>
                  <a:pt x="54953" y="17628"/>
                </a:cubicBezTo>
                <a:cubicBezTo>
                  <a:pt x="44158" y="23597"/>
                  <a:pt x="42456" y="34481"/>
                  <a:pt x="43561" y="45593"/>
                </a:cubicBezTo>
                <a:cubicBezTo>
                  <a:pt x="43713" y="47105"/>
                  <a:pt x="46977" y="49416"/>
                  <a:pt x="48869" y="49492"/>
                </a:cubicBezTo>
                <a:cubicBezTo>
                  <a:pt x="58826" y="49885"/>
                  <a:pt x="68796" y="49670"/>
                  <a:pt x="78765" y="49670"/>
                </a:cubicBezTo>
                <a:cubicBezTo>
                  <a:pt x="85890" y="49683"/>
                  <a:pt x="93002" y="49670"/>
                  <a:pt x="99923" y="49670"/>
                </a:cubicBezTo>
                <a:close/>
              </a:path>
            </a:pathLst>
          </a:custGeom>
          <a:noFill/>
          <a:ln w="6350" cap="flat" cmpd="sng">
            <a:solidFill>
              <a:srgbClr val="CF0A2C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7623" name="Picture 27623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626356" y="1293524"/>
            <a:ext cx="83127" cy="102889"/>
          </a:xfrm>
          <a:prstGeom prst="rect">
            <a:avLst/>
          </a:prstGeom>
          <a:noFill/>
        </p:spPr>
      </p:pic>
      <p:sp>
        <p:nvSpPr>
          <p:cNvPr id="27624" name="Freeform 27624"/>
          <p:cNvSpPr/>
          <p:nvPr/>
        </p:nvSpPr>
        <p:spPr>
          <a:xfrm>
            <a:off x="3636619" y="1306000"/>
            <a:ext cx="62420" cy="77812"/>
          </a:xfrm>
          <a:custGeom>
            <a:avLst/>
            <a:gdLst/>
            <a:ahLst/>
            <a:cxnLst/>
            <a:rect l="0" t="0" r="0" b="0"/>
            <a:pathLst>
              <a:path w="62420" h="77812">
                <a:moveTo>
                  <a:pt x="38341" y="56400"/>
                </a:moveTo>
                <a:cubicBezTo>
                  <a:pt x="38341" y="61327"/>
                  <a:pt x="38467" y="65861"/>
                  <a:pt x="38303" y="70382"/>
                </a:cubicBezTo>
                <a:cubicBezTo>
                  <a:pt x="38151" y="74853"/>
                  <a:pt x="35903" y="77812"/>
                  <a:pt x="31026" y="77710"/>
                </a:cubicBezTo>
                <a:cubicBezTo>
                  <a:pt x="26150" y="77621"/>
                  <a:pt x="24156" y="74573"/>
                  <a:pt x="24054" y="70090"/>
                </a:cubicBezTo>
                <a:cubicBezTo>
                  <a:pt x="24029" y="68731"/>
                  <a:pt x="23851" y="67347"/>
                  <a:pt x="24029" y="66013"/>
                </a:cubicBezTo>
                <a:cubicBezTo>
                  <a:pt x="24867" y="59613"/>
                  <a:pt x="23203" y="55537"/>
                  <a:pt x="16409" y="52298"/>
                </a:cubicBezTo>
                <a:cubicBezTo>
                  <a:pt x="4864" y="46799"/>
                  <a:pt x="0" y="32994"/>
                  <a:pt x="3607" y="20752"/>
                </a:cubicBezTo>
                <a:cubicBezTo>
                  <a:pt x="7163" y="8661"/>
                  <a:pt x="18974" y="0"/>
                  <a:pt x="31636" y="228"/>
                </a:cubicBezTo>
                <a:cubicBezTo>
                  <a:pt x="44868" y="444"/>
                  <a:pt x="56209" y="9360"/>
                  <a:pt x="59346" y="21996"/>
                </a:cubicBezTo>
                <a:cubicBezTo>
                  <a:pt x="62420" y="34379"/>
                  <a:pt x="56641" y="47193"/>
                  <a:pt x="45224" y="53187"/>
                </a:cubicBezTo>
                <a:cubicBezTo>
                  <a:pt x="43192" y="54254"/>
                  <a:pt x="41058" y="55143"/>
                  <a:pt x="38341" y="56400"/>
                </a:cubicBezTo>
                <a:close/>
                <a:moveTo>
                  <a:pt x="31407" y="14554"/>
                </a:moveTo>
                <a:cubicBezTo>
                  <a:pt x="23521" y="14503"/>
                  <a:pt x="17183" y="20460"/>
                  <a:pt x="16993" y="28130"/>
                </a:cubicBezTo>
                <a:cubicBezTo>
                  <a:pt x="16802" y="36042"/>
                  <a:pt x="23254" y="42634"/>
                  <a:pt x="31255" y="42684"/>
                </a:cubicBezTo>
                <a:cubicBezTo>
                  <a:pt x="38963" y="42735"/>
                  <a:pt x="45453" y="36538"/>
                  <a:pt x="45643" y="28968"/>
                </a:cubicBezTo>
                <a:cubicBezTo>
                  <a:pt x="45833" y="20942"/>
                  <a:pt x="39572" y="14605"/>
                  <a:pt x="31407" y="14554"/>
                </a:cubicBezTo>
                <a:close/>
              </a:path>
            </a:pathLst>
          </a:custGeom>
          <a:noFill/>
          <a:ln w="6350" cap="flat" cmpd="sng">
            <a:solidFill>
              <a:srgbClr val="CF0A2C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7625" name="Picture 27625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632056" y="1299224"/>
            <a:ext cx="71719" cy="91490"/>
          </a:xfrm>
          <a:prstGeom prst="rect">
            <a:avLst/>
          </a:prstGeom>
          <a:noFill/>
        </p:spPr>
      </p:pic>
      <p:sp>
        <p:nvSpPr>
          <p:cNvPr id="27626" name="Freeform 27626"/>
          <p:cNvSpPr/>
          <p:nvPr/>
        </p:nvSpPr>
        <p:spPr>
          <a:xfrm>
            <a:off x="3642740" y="1311924"/>
            <a:ext cx="50126" cy="66090"/>
          </a:xfrm>
          <a:custGeom>
            <a:avLst/>
            <a:gdLst/>
            <a:ahLst/>
            <a:cxnLst/>
            <a:rect l="0" t="0" r="0" b="0"/>
            <a:pathLst>
              <a:path w="50126" h="66090">
                <a:moveTo>
                  <a:pt x="25019" y="66090"/>
                </a:moveTo>
                <a:cubicBezTo>
                  <a:pt x="24283" y="66078"/>
                  <a:pt x="23991" y="65938"/>
                  <a:pt x="23953" y="65913"/>
                </a:cubicBezTo>
                <a:cubicBezTo>
                  <a:pt x="23965" y="65913"/>
                  <a:pt x="23673" y="65443"/>
                  <a:pt x="23635" y="64033"/>
                </a:cubicBezTo>
                <a:cubicBezTo>
                  <a:pt x="23623" y="63576"/>
                  <a:pt x="23597" y="63131"/>
                  <a:pt x="23572" y="62674"/>
                </a:cubicBezTo>
                <a:cubicBezTo>
                  <a:pt x="23534" y="61950"/>
                  <a:pt x="23496" y="61265"/>
                  <a:pt x="23559" y="60833"/>
                </a:cubicBezTo>
                <a:cubicBezTo>
                  <a:pt x="24778" y="51562"/>
                  <a:pt x="21349" y="45326"/>
                  <a:pt x="12739" y="41224"/>
                </a:cubicBezTo>
                <a:cubicBezTo>
                  <a:pt x="4204" y="37160"/>
                  <a:pt x="0" y="26492"/>
                  <a:pt x="2960" y="16433"/>
                </a:cubicBezTo>
                <a:cubicBezTo>
                  <a:pt x="5754" y="6909"/>
                  <a:pt x="15050" y="0"/>
                  <a:pt x="25057" y="0"/>
                </a:cubicBezTo>
                <a:lnTo>
                  <a:pt x="25412" y="0"/>
                </a:lnTo>
                <a:cubicBezTo>
                  <a:pt x="36029" y="177"/>
                  <a:pt x="45186" y="7353"/>
                  <a:pt x="47688" y="17450"/>
                </a:cubicBezTo>
                <a:cubicBezTo>
                  <a:pt x="50126" y="27279"/>
                  <a:pt x="45516" y="37452"/>
                  <a:pt x="36461" y="42215"/>
                </a:cubicBezTo>
                <a:cubicBezTo>
                  <a:pt x="35179" y="42888"/>
                  <a:pt x="33858" y="43472"/>
                  <a:pt x="32359" y="44145"/>
                </a:cubicBezTo>
                <a:lnTo>
                  <a:pt x="29819" y="45301"/>
                </a:lnTo>
                <a:lnTo>
                  <a:pt x="26517" y="46825"/>
                </a:lnTo>
                <a:lnTo>
                  <a:pt x="26517" y="50469"/>
                </a:lnTo>
                <a:cubicBezTo>
                  <a:pt x="26517" y="52019"/>
                  <a:pt x="26530" y="53543"/>
                  <a:pt x="26542" y="55029"/>
                </a:cubicBezTo>
                <a:cubicBezTo>
                  <a:pt x="26568" y="58178"/>
                  <a:pt x="26593" y="61214"/>
                  <a:pt x="26479" y="64249"/>
                </a:cubicBezTo>
                <a:cubicBezTo>
                  <a:pt x="26454" y="65341"/>
                  <a:pt x="26212" y="65862"/>
                  <a:pt x="26123" y="65964"/>
                </a:cubicBezTo>
                <a:lnTo>
                  <a:pt x="26123" y="65964"/>
                </a:lnTo>
                <a:cubicBezTo>
                  <a:pt x="26111" y="65964"/>
                  <a:pt x="25831" y="66090"/>
                  <a:pt x="25133" y="66090"/>
                </a:cubicBezTo>
                <a:lnTo>
                  <a:pt x="25019" y="66090"/>
                </a:lnTo>
                <a:close/>
                <a:moveTo>
                  <a:pt x="25184" y="2921"/>
                </a:moveTo>
                <a:cubicBezTo>
                  <a:pt x="14224" y="2921"/>
                  <a:pt x="5436" y="11328"/>
                  <a:pt x="5169" y="22060"/>
                </a:cubicBezTo>
                <a:cubicBezTo>
                  <a:pt x="5042" y="27406"/>
                  <a:pt x="7036" y="32486"/>
                  <a:pt x="10783" y="36347"/>
                </a:cubicBezTo>
                <a:cubicBezTo>
                  <a:pt x="14580" y="40259"/>
                  <a:pt x="19660" y="42430"/>
                  <a:pt x="25107" y="42456"/>
                </a:cubicBezTo>
                <a:cubicBezTo>
                  <a:pt x="36004" y="42456"/>
                  <a:pt x="44970" y="33807"/>
                  <a:pt x="45224" y="23177"/>
                </a:cubicBezTo>
                <a:cubicBezTo>
                  <a:pt x="45351" y="17805"/>
                  <a:pt x="43383" y="12751"/>
                  <a:pt x="39700" y="8953"/>
                </a:cubicBezTo>
                <a:cubicBezTo>
                  <a:pt x="35966" y="5105"/>
                  <a:pt x="30861" y="2959"/>
                  <a:pt x="25323" y="2921"/>
                </a:cubicBezTo>
                <a:lnTo>
                  <a:pt x="25184" y="2921"/>
                </a:lnTo>
                <a:close/>
              </a:path>
            </a:pathLst>
          </a:custGeom>
          <a:noFill/>
          <a:ln w="6350" cap="flat" cmpd="sng">
            <a:solidFill>
              <a:srgbClr val="CF0A2C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27" name="Freeform 27627"/>
          <p:cNvSpPr/>
          <p:nvPr/>
        </p:nvSpPr>
        <p:spPr>
          <a:xfrm>
            <a:off x="2993364" y="1815603"/>
            <a:ext cx="16903" cy="53060"/>
          </a:xfrm>
          <a:custGeom>
            <a:avLst/>
            <a:gdLst/>
            <a:ahLst/>
            <a:cxnLst/>
            <a:rect l="0" t="0" r="0" b="0"/>
            <a:pathLst>
              <a:path w="16903" h="53060">
                <a:moveTo>
                  <a:pt x="10020" y="53060"/>
                </a:moveTo>
                <a:cubicBezTo>
                  <a:pt x="7239" y="52692"/>
                  <a:pt x="2731" y="49885"/>
                  <a:pt x="1626" y="48361"/>
                </a:cubicBezTo>
                <a:cubicBezTo>
                  <a:pt x="51" y="33985"/>
                  <a:pt x="0" y="19431"/>
                  <a:pt x="1473" y="5105"/>
                </a:cubicBezTo>
                <a:cubicBezTo>
                  <a:pt x="2515" y="3264"/>
                  <a:pt x="7315" y="63"/>
                  <a:pt x="9208" y="0"/>
                </a:cubicBezTo>
                <a:cubicBezTo>
                  <a:pt x="10705" y="343"/>
                  <a:pt x="14845" y="4508"/>
                  <a:pt x="15785" y="7633"/>
                </a:cubicBezTo>
                <a:cubicBezTo>
                  <a:pt x="16903" y="11366"/>
                  <a:pt x="16623" y="15862"/>
                  <a:pt x="16331" y="20612"/>
                </a:cubicBezTo>
                <a:cubicBezTo>
                  <a:pt x="16192" y="22860"/>
                  <a:pt x="16052" y="25184"/>
                  <a:pt x="16052" y="27521"/>
                </a:cubicBezTo>
                <a:cubicBezTo>
                  <a:pt x="16039" y="29743"/>
                  <a:pt x="16179" y="31979"/>
                  <a:pt x="16306" y="34137"/>
                </a:cubicBezTo>
                <a:cubicBezTo>
                  <a:pt x="16573" y="38595"/>
                  <a:pt x="16827" y="42799"/>
                  <a:pt x="15773" y="46266"/>
                </a:cubicBezTo>
                <a:cubicBezTo>
                  <a:pt x="15049" y="48679"/>
                  <a:pt x="11607" y="52324"/>
                  <a:pt x="10020" y="53060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28" name="Freeform 27628"/>
          <p:cNvSpPr/>
          <p:nvPr/>
        </p:nvSpPr>
        <p:spPr>
          <a:xfrm>
            <a:off x="2993364" y="1815603"/>
            <a:ext cx="16903" cy="53060"/>
          </a:xfrm>
          <a:custGeom>
            <a:avLst/>
            <a:gdLst/>
            <a:ahLst/>
            <a:cxnLst/>
            <a:rect l="0" t="0" r="0" b="0"/>
            <a:pathLst>
              <a:path w="16903" h="53060">
                <a:moveTo>
                  <a:pt x="10020" y="53060"/>
                </a:moveTo>
                <a:cubicBezTo>
                  <a:pt x="7239" y="52692"/>
                  <a:pt x="2731" y="49885"/>
                  <a:pt x="1626" y="48361"/>
                </a:cubicBezTo>
                <a:cubicBezTo>
                  <a:pt x="51" y="33985"/>
                  <a:pt x="0" y="19431"/>
                  <a:pt x="1473" y="5105"/>
                </a:cubicBezTo>
                <a:cubicBezTo>
                  <a:pt x="2515" y="3264"/>
                  <a:pt x="7315" y="63"/>
                  <a:pt x="9208" y="0"/>
                </a:cubicBezTo>
                <a:cubicBezTo>
                  <a:pt x="10705" y="343"/>
                  <a:pt x="14845" y="4508"/>
                  <a:pt x="15785" y="7633"/>
                </a:cubicBezTo>
                <a:cubicBezTo>
                  <a:pt x="16903" y="11366"/>
                  <a:pt x="16623" y="15862"/>
                  <a:pt x="16331" y="20612"/>
                </a:cubicBezTo>
                <a:cubicBezTo>
                  <a:pt x="16192" y="22860"/>
                  <a:pt x="16052" y="25184"/>
                  <a:pt x="16052" y="27521"/>
                </a:cubicBezTo>
                <a:cubicBezTo>
                  <a:pt x="16039" y="29743"/>
                  <a:pt x="16179" y="31979"/>
                  <a:pt x="16306" y="34137"/>
                </a:cubicBezTo>
                <a:cubicBezTo>
                  <a:pt x="16573" y="38595"/>
                  <a:pt x="16827" y="42799"/>
                  <a:pt x="15773" y="46266"/>
                </a:cubicBezTo>
                <a:cubicBezTo>
                  <a:pt x="15049" y="48679"/>
                  <a:pt x="11607" y="52324"/>
                  <a:pt x="10020" y="53060"/>
                </a:cubicBezTo>
                <a:close/>
              </a:path>
            </a:pathLst>
          </a:custGeom>
          <a:noFill/>
          <a:ln w="6350" cap="flat" cmpd="sng">
            <a:solidFill>
              <a:srgbClr val="CF0A2C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7629" name="Picture 27629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895599" y="1283127"/>
            <a:ext cx="527375" cy="599122"/>
          </a:xfrm>
          <a:prstGeom prst="rect">
            <a:avLst/>
          </a:prstGeom>
          <a:noFill/>
        </p:spPr>
      </p:pic>
      <p:sp>
        <p:nvSpPr>
          <p:cNvPr id="27630" name="Freeform 27630"/>
          <p:cNvSpPr/>
          <p:nvPr/>
        </p:nvSpPr>
        <p:spPr>
          <a:xfrm>
            <a:off x="2908217" y="1295827"/>
            <a:ext cx="502081" cy="573722"/>
          </a:xfrm>
          <a:custGeom>
            <a:avLst/>
            <a:gdLst/>
            <a:ahLst/>
            <a:cxnLst/>
            <a:rect l="0" t="0" r="0" b="0"/>
            <a:pathLst>
              <a:path w="502081" h="573722">
                <a:moveTo>
                  <a:pt x="251053" y="573722"/>
                </a:moveTo>
                <a:cubicBezTo>
                  <a:pt x="249060" y="573722"/>
                  <a:pt x="247624" y="573291"/>
                  <a:pt x="246786" y="572440"/>
                </a:cubicBezTo>
                <a:cubicBezTo>
                  <a:pt x="245669" y="571297"/>
                  <a:pt x="245085" y="568960"/>
                  <a:pt x="245148" y="565874"/>
                </a:cubicBezTo>
                <a:cubicBezTo>
                  <a:pt x="245173" y="564744"/>
                  <a:pt x="245110" y="563613"/>
                  <a:pt x="245059" y="562470"/>
                </a:cubicBezTo>
                <a:cubicBezTo>
                  <a:pt x="244983" y="561035"/>
                  <a:pt x="244919" y="559689"/>
                  <a:pt x="245085" y="558648"/>
                </a:cubicBezTo>
                <a:cubicBezTo>
                  <a:pt x="249669" y="530111"/>
                  <a:pt x="241478" y="505181"/>
                  <a:pt x="219316" y="480200"/>
                </a:cubicBezTo>
                <a:cubicBezTo>
                  <a:pt x="207531" y="466916"/>
                  <a:pt x="196888" y="452031"/>
                  <a:pt x="186601" y="437629"/>
                </a:cubicBezTo>
                <a:cubicBezTo>
                  <a:pt x="182905" y="432435"/>
                  <a:pt x="179197" y="427253"/>
                  <a:pt x="175438" y="422135"/>
                </a:cubicBezTo>
                <a:cubicBezTo>
                  <a:pt x="173876" y="420014"/>
                  <a:pt x="172669" y="417373"/>
                  <a:pt x="171272" y="414312"/>
                </a:cubicBezTo>
                <a:cubicBezTo>
                  <a:pt x="170510" y="412648"/>
                  <a:pt x="169723" y="410934"/>
                  <a:pt x="168834" y="409169"/>
                </a:cubicBezTo>
                <a:lnTo>
                  <a:pt x="166891" y="405320"/>
                </a:lnTo>
                <a:lnTo>
                  <a:pt x="162661" y="406133"/>
                </a:lnTo>
                <a:cubicBezTo>
                  <a:pt x="162433" y="406184"/>
                  <a:pt x="162141" y="406222"/>
                  <a:pt x="161798" y="406260"/>
                </a:cubicBezTo>
                <a:cubicBezTo>
                  <a:pt x="160490" y="406438"/>
                  <a:pt x="158521" y="406718"/>
                  <a:pt x="156553" y="407403"/>
                </a:cubicBezTo>
                <a:cubicBezTo>
                  <a:pt x="148412" y="410274"/>
                  <a:pt x="140246" y="413118"/>
                  <a:pt x="132093" y="415963"/>
                </a:cubicBezTo>
                <a:cubicBezTo>
                  <a:pt x="110325" y="423558"/>
                  <a:pt x="87820" y="431406"/>
                  <a:pt x="65824" y="439636"/>
                </a:cubicBezTo>
                <a:cubicBezTo>
                  <a:pt x="33858" y="451574"/>
                  <a:pt x="15684" y="475551"/>
                  <a:pt x="13271" y="508965"/>
                </a:cubicBezTo>
                <a:cubicBezTo>
                  <a:pt x="12332" y="521907"/>
                  <a:pt x="12459" y="535038"/>
                  <a:pt x="12573" y="547726"/>
                </a:cubicBezTo>
                <a:cubicBezTo>
                  <a:pt x="12611" y="552501"/>
                  <a:pt x="12662" y="557276"/>
                  <a:pt x="12649" y="562064"/>
                </a:cubicBezTo>
                <a:cubicBezTo>
                  <a:pt x="12624" y="573100"/>
                  <a:pt x="10541" y="573608"/>
                  <a:pt x="6553" y="573608"/>
                </a:cubicBezTo>
                <a:cubicBezTo>
                  <a:pt x="3391" y="573608"/>
                  <a:pt x="2438" y="572643"/>
                  <a:pt x="2121" y="572326"/>
                </a:cubicBezTo>
                <a:cubicBezTo>
                  <a:pt x="0" y="570179"/>
                  <a:pt x="63" y="564248"/>
                  <a:pt x="89" y="562293"/>
                </a:cubicBezTo>
                <a:cubicBezTo>
                  <a:pt x="165" y="554571"/>
                  <a:pt x="140" y="546837"/>
                  <a:pt x="114" y="539115"/>
                </a:cubicBezTo>
                <a:cubicBezTo>
                  <a:pt x="89" y="531559"/>
                  <a:pt x="63" y="524002"/>
                  <a:pt x="152" y="516445"/>
                </a:cubicBezTo>
                <a:cubicBezTo>
                  <a:pt x="584" y="473392"/>
                  <a:pt x="24181" y="440512"/>
                  <a:pt x="64897" y="426250"/>
                </a:cubicBezTo>
                <a:cubicBezTo>
                  <a:pt x="77114" y="421970"/>
                  <a:pt x="89332" y="417665"/>
                  <a:pt x="101549" y="413347"/>
                </a:cubicBezTo>
                <a:cubicBezTo>
                  <a:pt x="120282" y="406743"/>
                  <a:pt x="139027" y="400152"/>
                  <a:pt x="157785" y="393624"/>
                </a:cubicBezTo>
                <a:cubicBezTo>
                  <a:pt x="163004" y="391808"/>
                  <a:pt x="170878" y="389065"/>
                  <a:pt x="172440" y="377863"/>
                </a:cubicBezTo>
                <a:cubicBezTo>
                  <a:pt x="172758" y="377165"/>
                  <a:pt x="175374" y="374764"/>
                  <a:pt x="179819" y="372529"/>
                </a:cubicBezTo>
                <a:cubicBezTo>
                  <a:pt x="179832" y="372529"/>
                  <a:pt x="180162" y="372377"/>
                  <a:pt x="181292" y="372377"/>
                </a:cubicBezTo>
                <a:cubicBezTo>
                  <a:pt x="182296" y="372377"/>
                  <a:pt x="183375" y="372478"/>
                  <a:pt x="184531" y="372580"/>
                </a:cubicBezTo>
                <a:cubicBezTo>
                  <a:pt x="186106" y="372707"/>
                  <a:pt x="187884" y="372847"/>
                  <a:pt x="189801" y="372847"/>
                </a:cubicBezTo>
                <a:lnTo>
                  <a:pt x="195478" y="372847"/>
                </a:lnTo>
                <a:lnTo>
                  <a:pt x="195504" y="367157"/>
                </a:lnTo>
                <a:cubicBezTo>
                  <a:pt x="195516" y="364604"/>
                  <a:pt x="195643" y="362115"/>
                  <a:pt x="195758" y="359664"/>
                </a:cubicBezTo>
                <a:cubicBezTo>
                  <a:pt x="196393" y="347015"/>
                  <a:pt x="197040" y="333934"/>
                  <a:pt x="182016" y="322339"/>
                </a:cubicBezTo>
                <a:cubicBezTo>
                  <a:pt x="160147" y="305460"/>
                  <a:pt x="148361" y="280200"/>
                  <a:pt x="146990" y="247256"/>
                </a:cubicBezTo>
                <a:cubicBezTo>
                  <a:pt x="146786" y="242595"/>
                  <a:pt x="146825" y="237769"/>
                  <a:pt x="146863" y="233109"/>
                </a:cubicBezTo>
                <a:cubicBezTo>
                  <a:pt x="146888" y="229857"/>
                  <a:pt x="146914" y="226593"/>
                  <a:pt x="146863" y="223355"/>
                </a:cubicBezTo>
                <a:cubicBezTo>
                  <a:pt x="146799" y="219202"/>
                  <a:pt x="147536" y="216141"/>
                  <a:pt x="148920" y="214732"/>
                </a:cubicBezTo>
                <a:cubicBezTo>
                  <a:pt x="149238" y="214414"/>
                  <a:pt x="150190" y="213436"/>
                  <a:pt x="153060" y="213436"/>
                </a:cubicBezTo>
                <a:lnTo>
                  <a:pt x="153390" y="213449"/>
                </a:lnTo>
                <a:cubicBezTo>
                  <a:pt x="157048" y="213538"/>
                  <a:pt x="158826" y="214046"/>
                  <a:pt x="159499" y="224447"/>
                </a:cubicBezTo>
                <a:lnTo>
                  <a:pt x="159766" y="228752"/>
                </a:lnTo>
                <a:cubicBezTo>
                  <a:pt x="160718" y="244031"/>
                  <a:pt x="161696" y="259842"/>
                  <a:pt x="165151" y="275069"/>
                </a:cubicBezTo>
                <a:cubicBezTo>
                  <a:pt x="169139" y="292722"/>
                  <a:pt x="180670" y="308216"/>
                  <a:pt x="198488" y="319862"/>
                </a:cubicBezTo>
                <a:cubicBezTo>
                  <a:pt x="206629" y="325184"/>
                  <a:pt x="209486" y="330581"/>
                  <a:pt x="208699" y="339128"/>
                </a:cubicBezTo>
                <a:cubicBezTo>
                  <a:pt x="208140" y="345097"/>
                  <a:pt x="208267" y="351079"/>
                  <a:pt x="208394" y="357403"/>
                </a:cubicBezTo>
                <a:cubicBezTo>
                  <a:pt x="208458" y="360350"/>
                  <a:pt x="208521" y="363423"/>
                  <a:pt x="208521" y="366687"/>
                </a:cubicBezTo>
                <a:lnTo>
                  <a:pt x="208521" y="373139"/>
                </a:lnTo>
                <a:lnTo>
                  <a:pt x="214935" y="372339"/>
                </a:lnTo>
                <a:cubicBezTo>
                  <a:pt x="216344" y="372161"/>
                  <a:pt x="217716" y="372072"/>
                  <a:pt x="219024" y="372072"/>
                </a:cubicBezTo>
                <a:cubicBezTo>
                  <a:pt x="231623" y="372072"/>
                  <a:pt x="238506" y="380289"/>
                  <a:pt x="246481" y="389814"/>
                </a:cubicBezTo>
                <a:cubicBezTo>
                  <a:pt x="249072" y="392900"/>
                  <a:pt x="251751" y="396100"/>
                  <a:pt x="254685" y="399009"/>
                </a:cubicBezTo>
                <a:cubicBezTo>
                  <a:pt x="255307" y="400812"/>
                  <a:pt x="254786" y="405994"/>
                  <a:pt x="253504" y="407899"/>
                </a:cubicBezTo>
                <a:cubicBezTo>
                  <a:pt x="252716" y="409092"/>
                  <a:pt x="251942" y="409258"/>
                  <a:pt x="251243" y="409258"/>
                </a:cubicBezTo>
                <a:cubicBezTo>
                  <a:pt x="249720" y="409258"/>
                  <a:pt x="247726" y="408318"/>
                  <a:pt x="245923" y="406756"/>
                </a:cubicBezTo>
                <a:lnTo>
                  <a:pt x="244983" y="405943"/>
                </a:lnTo>
                <a:cubicBezTo>
                  <a:pt x="243179" y="404406"/>
                  <a:pt x="241490" y="402946"/>
                  <a:pt x="240513" y="401460"/>
                </a:cubicBezTo>
                <a:cubicBezTo>
                  <a:pt x="230683" y="386385"/>
                  <a:pt x="217284" y="384442"/>
                  <a:pt x="206718" y="384442"/>
                </a:cubicBezTo>
                <a:cubicBezTo>
                  <a:pt x="201917" y="384442"/>
                  <a:pt x="196990" y="384912"/>
                  <a:pt x="192227" y="385356"/>
                </a:cubicBezTo>
                <a:lnTo>
                  <a:pt x="185826" y="385940"/>
                </a:lnTo>
                <a:lnTo>
                  <a:pt x="184963" y="390080"/>
                </a:lnTo>
                <a:cubicBezTo>
                  <a:pt x="182956" y="399771"/>
                  <a:pt x="182156" y="411264"/>
                  <a:pt x="191376" y="422923"/>
                </a:cubicBezTo>
                <a:cubicBezTo>
                  <a:pt x="203149" y="437794"/>
                  <a:pt x="214668" y="453314"/>
                  <a:pt x="225806" y="468325"/>
                </a:cubicBezTo>
                <a:cubicBezTo>
                  <a:pt x="230848" y="475120"/>
                  <a:pt x="235890" y="481914"/>
                  <a:pt x="240982" y="488683"/>
                </a:cubicBezTo>
                <a:cubicBezTo>
                  <a:pt x="242138" y="490233"/>
                  <a:pt x="243395" y="491604"/>
                  <a:pt x="244843" y="493204"/>
                </a:cubicBezTo>
                <a:cubicBezTo>
                  <a:pt x="245580" y="493992"/>
                  <a:pt x="246380" y="494881"/>
                  <a:pt x="247294" y="495910"/>
                </a:cubicBezTo>
                <a:lnTo>
                  <a:pt x="251929" y="501167"/>
                </a:lnTo>
                <a:lnTo>
                  <a:pt x="256133" y="495541"/>
                </a:lnTo>
                <a:cubicBezTo>
                  <a:pt x="261352" y="488556"/>
                  <a:pt x="266559" y="481647"/>
                  <a:pt x="271741" y="474777"/>
                </a:cubicBezTo>
                <a:cubicBezTo>
                  <a:pt x="286917" y="454647"/>
                  <a:pt x="301256" y="435623"/>
                  <a:pt x="315213" y="415671"/>
                </a:cubicBezTo>
                <a:cubicBezTo>
                  <a:pt x="318591" y="410832"/>
                  <a:pt x="318642" y="404597"/>
                  <a:pt x="318680" y="398564"/>
                </a:cubicBezTo>
                <a:cubicBezTo>
                  <a:pt x="318705" y="396011"/>
                  <a:pt x="318718" y="393370"/>
                  <a:pt x="318985" y="390881"/>
                </a:cubicBezTo>
                <a:lnTo>
                  <a:pt x="319734" y="383794"/>
                </a:lnTo>
                <a:lnTo>
                  <a:pt x="312660" y="384619"/>
                </a:lnTo>
                <a:cubicBezTo>
                  <a:pt x="310285" y="384886"/>
                  <a:pt x="308101" y="385026"/>
                  <a:pt x="306145" y="385026"/>
                </a:cubicBezTo>
                <a:cubicBezTo>
                  <a:pt x="300913" y="385026"/>
                  <a:pt x="297344" y="384061"/>
                  <a:pt x="295553" y="382168"/>
                </a:cubicBezTo>
                <a:cubicBezTo>
                  <a:pt x="292823" y="379260"/>
                  <a:pt x="293204" y="372758"/>
                  <a:pt x="293585" y="366459"/>
                </a:cubicBezTo>
                <a:cubicBezTo>
                  <a:pt x="293940" y="360312"/>
                  <a:pt x="294321" y="353962"/>
                  <a:pt x="292264" y="348386"/>
                </a:cubicBezTo>
                <a:lnTo>
                  <a:pt x="290664" y="344056"/>
                </a:lnTo>
                <a:lnTo>
                  <a:pt x="286092" y="344716"/>
                </a:lnTo>
                <a:cubicBezTo>
                  <a:pt x="282955" y="345173"/>
                  <a:pt x="279831" y="345656"/>
                  <a:pt x="276719" y="346138"/>
                </a:cubicBezTo>
                <a:cubicBezTo>
                  <a:pt x="269493" y="347269"/>
                  <a:pt x="262673" y="348336"/>
                  <a:pt x="255713" y="349021"/>
                </a:cubicBezTo>
                <a:cubicBezTo>
                  <a:pt x="254659" y="349123"/>
                  <a:pt x="253605" y="349186"/>
                  <a:pt x="252589" y="349186"/>
                </a:cubicBezTo>
                <a:cubicBezTo>
                  <a:pt x="246710" y="349186"/>
                  <a:pt x="245631" y="347409"/>
                  <a:pt x="245440" y="343446"/>
                </a:cubicBezTo>
                <a:cubicBezTo>
                  <a:pt x="245250" y="339407"/>
                  <a:pt x="245592" y="337274"/>
                  <a:pt x="255193" y="336702"/>
                </a:cubicBezTo>
                <a:cubicBezTo>
                  <a:pt x="302653" y="333896"/>
                  <a:pt x="339203" y="297650"/>
                  <a:pt x="342112" y="250533"/>
                </a:cubicBezTo>
                <a:cubicBezTo>
                  <a:pt x="342950" y="236880"/>
                  <a:pt x="342746" y="223406"/>
                  <a:pt x="342531" y="209131"/>
                </a:cubicBezTo>
                <a:cubicBezTo>
                  <a:pt x="342429" y="202629"/>
                  <a:pt x="342327" y="196012"/>
                  <a:pt x="342327" y="189243"/>
                </a:cubicBezTo>
                <a:lnTo>
                  <a:pt x="342327" y="179388"/>
                </a:lnTo>
                <a:lnTo>
                  <a:pt x="333780" y="184302"/>
                </a:lnTo>
                <a:cubicBezTo>
                  <a:pt x="332294" y="185153"/>
                  <a:pt x="330999" y="185979"/>
                  <a:pt x="329805" y="186741"/>
                </a:cubicBezTo>
                <a:cubicBezTo>
                  <a:pt x="327913" y="187947"/>
                  <a:pt x="326414" y="188887"/>
                  <a:pt x="325144" y="189306"/>
                </a:cubicBezTo>
                <a:cubicBezTo>
                  <a:pt x="321309" y="190525"/>
                  <a:pt x="317486" y="191910"/>
                  <a:pt x="313778" y="193256"/>
                </a:cubicBezTo>
                <a:cubicBezTo>
                  <a:pt x="304316" y="196685"/>
                  <a:pt x="295388" y="199923"/>
                  <a:pt x="286384" y="200647"/>
                </a:cubicBezTo>
                <a:cubicBezTo>
                  <a:pt x="277151" y="201371"/>
                  <a:pt x="267270" y="201714"/>
                  <a:pt x="255269" y="201714"/>
                </a:cubicBezTo>
                <a:cubicBezTo>
                  <a:pt x="246596" y="201714"/>
                  <a:pt x="237731" y="201536"/>
                  <a:pt x="229171" y="201359"/>
                </a:cubicBezTo>
                <a:cubicBezTo>
                  <a:pt x="224358" y="201257"/>
                  <a:pt x="219545" y="201168"/>
                  <a:pt x="214732" y="201104"/>
                </a:cubicBezTo>
                <a:cubicBezTo>
                  <a:pt x="184556" y="200673"/>
                  <a:pt x="158712" y="181826"/>
                  <a:pt x="148882" y="153111"/>
                </a:cubicBezTo>
                <a:cubicBezTo>
                  <a:pt x="148691" y="152540"/>
                  <a:pt x="148476" y="151968"/>
                  <a:pt x="148260" y="151384"/>
                </a:cubicBezTo>
                <a:cubicBezTo>
                  <a:pt x="147777" y="150089"/>
                  <a:pt x="146977" y="147917"/>
                  <a:pt x="147091" y="147193"/>
                </a:cubicBezTo>
                <a:cubicBezTo>
                  <a:pt x="151079" y="126238"/>
                  <a:pt x="138493" y="112281"/>
                  <a:pt x="128372" y="101079"/>
                </a:cubicBezTo>
                <a:cubicBezTo>
                  <a:pt x="125069" y="97409"/>
                  <a:pt x="121856" y="93421"/>
                  <a:pt x="118758" y="89560"/>
                </a:cubicBezTo>
                <a:cubicBezTo>
                  <a:pt x="116916" y="87262"/>
                  <a:pt x="115075" y="84963"/>
                  <a:pt x="113182" y="82702"/>
                </a:cubicBezTo>
                <a:cubicBezTo>
                  <a:pt x="109652" y="78473"/>
                  <a:pt x="109575" y="75502"/>
                  <a:pt x="112877" y="71323"/>
                </a:cubicBezTo>
                <a:cubicBezTo>
                  <a:pt x="117297" y="65735"/>
                  <a:pt x="121641" y="60084"/>
                  <a:pt x="125984" y="54432"/>
                </a:cubicBezTo>
                <a:cubicBezTo>
                  <a:pt x="132690" y="45720"/>
                  <a:pt x="139624" y="36703"/>
                  <a:pt x="146723" y="28131"/>
                </a:cubicBezTo>
                <a:cubicBezTo>
                  <a:pt x="148526" y="25959"/>
                  <a:pt x="152184" y="23901"/>
                  <a:pt x="156273" y="22771"/>
                </a:cubicBezTo>
                <a:lnTo>
                  <a:pt x="162598" y="21018"/>
                </a:lnTo>
                <a:cubicBezTo>
                  <a:pt x="187223" y="14186"/>
                  <a:pt x="212700" y="7112"/>
                  <a:pt x="237960" y="1372"/>
                </a:cubicBezTo>
                <a:cubicBezTo>
                  <a:pt x="241998" y="457"/>
                  <a:pt x="246329" y="0"/>
                  <a:pt x="250850" y="0"/>
                </a:cubicBezTo>
                <a:cubicBezTo>
                  <a:pt x="255536" y="0"/>
                  <a:pt x="260311" y="521"/>
                  <a:pt x="264667" y="1511"/>
                </a:cubicBezTo>
                <a:cubicBezTo>
                  <a:pt x="288848" y="7036"/>
                  <a:pt x="313244" y="13779"/>
                  <a:pt x="336841" y="20307"/>
                </a:cubicBezTo>
                <a:lnTo>
                  <a:pt x="345248" y="22644"/>
                </a:lnTo>
                <a:cubicBezTo>
                  <a:pt x="349668" y="23863"/>
                  <a:pt x="353351" y="25768"/>
                  <a:pt x="355345" y="27864"/>
                </a:cubicBezTo>
                <a:cubicBezTo>
                  <a:pt x="363016" y="35966"/>
                  <a:pt x="370534" y="44552"/>
                  <a:pt x="377786" y="52845"/>
                </a:cubicBezTo>
                <a:cubicBezTo>
                  <a:pt x="381443" y="57036"/>
                  <a:pt x="385101" y="61214"/>
                  <a:pt x="388797" y="65354"/>
                </a:cubicBezTo>
                <a:cubicBezTo>
                  <a:pt x="392657" y="69685"/>
                  <a:pt x="392721" y="72847"/>
                  <a:pt x="389013" y="77445"/>
                </a:cubicBezTo>
                <a:cubicBezTo>
                  <a:pt x="387362" y="79515"/>
                  <a:pt x="385685" y="81572"/>
                  <a:pt x="384022" y="83629"/>
                </a:cubicBezTo>
                <a:cubicBezTo>
                  <a:pt x="376808" y="92494"/>
                  <a:pt x="369366" y="101664"/>
                  <a:pt x="362800" y="111341"/>
                </a:cubicBezTo>
                <a:cubicBezTo>
                  <a:pt x="358367" y="117843"/>
                  <a:pt x="355662" y="125933"/>
                  <a:pt x="355548" y="132969"/>
                </a:cubicBezTo>
                <a:cubicBezTo>
                  <a:pt x="354964" y="168415"/>
                  <a:pt x="355104" y="203683"/>
                  <a:pt x="355320" y="239700"/>
                </a:cubicBezTo>
                <a:cubicBezTo>
                  <a:pt x="355535" y="276987"/>
                  <a:pt x="342086" y="305943"/>
                  <a:pt x="314197" y="328244"/>
                </a:cubicBezTo>
                <a:cubicBezTo>
                  <a:pt x="308698" y="332651"/>
                  <a:pt x="306933" y="340665"/>
                  <a:pt x="306526" y="343027"/>
                </a:cubicBezTo>
                <a:cubicBezTo>
                  <a:pt x="305713" y="347688"/>
                  <a:pt x="305878" y="352273"/>
                  <a:pt x="306031" y="356718"/>
                </a:cubicBezTo>
                <a:cubicBezTo>
                  <a:pt x="306094" y="358216"/>
                  <a:pt x="306145" y="359715"/>
                  <a:pt x="306158" y="361201"/>
                </a:cubicBezTo>
                <a:cubicBezTo>
                  <a:pt x="306158" y="362636"/>
                  <a:pt x="306488" y="363842"/>
                  <a:pt x="306805" y="365023"/>
                </a:cubicBezTo>
                <a:cubicBezTo>
                  <a:pt x="306945" y="365506"/>
                  <a:pt x="307098" y="366065"/>
                  <a:pt x="307250" y="366751"/>
                </a:cubicBezTo>
                <a:lnTo>
                  <a:pt x="308203" y="370916"/>
                </a:lnTo>
                <a:lnTo>
                  <a:pt x="312482" y="371170"/>
                </a:lnTo>
                <a:cubicBezTo>
                  <a:pt x="313054" y="371196"/>
                  <a:pt x="313638" y="371208"/>
                  <a:pt x="314235" y="371208"/>
                </a:cubicBezTo>
                <a:cubicBezTo>
                  <a:pt x="314921" y="371208"/>
                  <a:pt x="315619" y="371196"/>
                  <a:pt x="316330" y="371183"/>
                </a:cubicBezTo>
                <a:cubicBezTo>
                  <a:pt x="316940" y="371158"/>
                  <a:pt x="317550" y="371145"/>
                  <a:pt x="318159" y="371145"/>
                </a:cubicBezTo>
                <a:cubicBezTo>
                  <a:pt x="318705" y="371145"/>
                  <a:pt x="320369" y="371145"/>
                  <a:pt x="321169" y="371513"/>
                </a:cubicBezTo>
                <a:cubicBezTo>
                  <a:pt x="326960" y="374193"/>
                  <a:pt x="328865" y="375691"/>
                  <a:pt x="329488" y="376339"/>
                </a:cubicBezTo>
                <a:cubicBezTo>
                  <a:pt x="330897" y="388176"/>
                  <a:pt x="339457" y="391185"/>
                  <a:pt x="345731" y="393408"/>
                </a:cubicBezTo>
                <a:lnTo>
                  <a:pt x="346404" y="393636"/>
                </a:lnTo>
                <a:cubicBezTo>
                  <a:pt x="373138" y="403098"/>
                  <a:pt x="404799" y="414337"/>
                  <a:pt x="436917" y="425983"/>
                </a:cubicBezTo>
                <a:cubicBezTo>
                  <a:pt x="479310" y="441350"/>
                  <a:pt x="501827" y="473227"/>
                  <a:pt x="502030" y="518160"/>
                </a:cubicBezTo>
                <a:cubicBezTo>
                  <a:pt x="502055" y="525666"/>
                  <a:pt x="502043" y="533159"/>
                  <a:pt x="502043" y="540664"/>
                </a:cubicBezTo>
                <a:cubicBezTo>
                  <a:pt x="502030" y="548449"/>
                  <a:pt x="502017" y="556235"/>
                  <a:pt x="502055" y="564020"/>
                </a:cubicBezTo>
                <a:cubicBezTo>
                  <a:pt x="502081" y="568020"/>
                  <a:pt x="501344" y="570967"/>
                  <a:pt x="499998" y="572326"/>
                </a:cubicBezTo>
                <a:cubicBezTo>
                  <a:pt x="499680" y="572643"/>
                  <a:pt x="498690" y="573646"/>
                  <a:pt x="495655" y="573646"/>
                </a:cubicBezTo>
                <a:lnTo>
                  <a:pt x="495210" y="573634"/>
                </a:lnTo>
                <a:cubicBezTo>
                  <a:pt x="492441" y="573557"/>
                  <a:pt x="489584" y="573469"/>
                  <a:pt x="489495" y="563702"/>
                </a:cubicBezTo>
                <a:cubicBezTo>
                  <a:pt x="489432" y="557898"/>
                  <a:pt x="489457" y="552094"/>
                  <a:pt x="489482" y="546290"/>
                </a:cubicBezTo>
                <a:cubicBezTo>
                  <a:pt x="489520" y="533514"/>
                  <a:pt x="489571" y="520319"/>
                  <a:pt x="488784" y="507276"/>
                </a:cubicBezTo>
                <a:cubicBezTo>
                  <a:pt x="487057" y="478600"/>
                  <a:pt x="472426" y="456070"/>
                  <a:pt x="448639" y="445440"/>
                </a:cubicBezTo>
                <a:cubicBezTo>
                  <a:pt x="423773" y="434327"/>
                  <a:pt x="397991" y="425094"/>
                  <a:pt x="373049" y="416141"/>
                </a:cubicBezTo>
                <a:cubicBezTo>
                  <a:pt x="362774" y="412471"/>
                  <a:pt x="352170" y="408661"/>
                  <a:pt x="341972" y="404851"/>
                </a:cubicBezTo>
                <a:lnTo>
                  <a:pt x="337565" y="403200"/>
                </a:lnTo>
                <a:lnTo>
                  <a:pt x="335114" y="407200"/>
                </a:lnTo>
                <a:cubicBezTo>
                  <a:pt x="333323" y="410096"/>
                  <a:pt x="331723" y="412839"/>
                  <a:pt x="330186" y="415442"/>
                </a:cubicBezTo>
                <a:cubicBezTo>
                  <a:pt x="327113" y="420662"/>
                  <a:pt x="324459" y="425171"/>
                  <a:pt x="321398" y="429324"/>
                </a:cubicBezTo>
                <a:cubicBezTo>
                  <a:pt x="313879" y="439534"/>
                  <a:pt x="306259" y="449669"/>
                  <a:pt x="298639" y="459803"/>
                </a:cubicBezTo>
                <a:cubicBezTo>
                  <a:pt x="287400" y="474764"/>
                  <a:pt x="275767" y="490245"/>
                  <a:pt x="264642" y="505714"/>
                </a:cubicBezTo>
                <a:cubicBezTo>
                  <a:pt x="260628" y="511289"/>
                  <a:pt x="257974" y="519163"/>
                  <a:pt x="257339" y="527304"/>
                </a:cubicBezTo>
                <a:cubicBezTo>
                  <a:pt x="256577" y="537172"/>
                  <a:pt x="256755" y="547154"/>
                  <a:pt x="256920" y="556793"/>
                </a:cubicBezTo>
                <a:cubicBezTo>
                  <a:pt x="256971" y="559727"/>
                  <a:pt x="257021" y="562661"/>
                  <a:pt x="257047" y="565595"/>
                </a:cubicBezTo>
                <a:cubicBezTo>
                  <a:pt x="257072" y="568858"/>
                  <a:pt x="256463" y="571297"/>
                  <a:pt x="255320" y="572452"/>
                </a:cubicBezTo>
                <a:cubicBezTo>
                  <a:pt x="254507" y="573278"/>
                  <a:pt x="253097" y="573710"/>
                  <a:pt x="251141" y="573722"/>
                </a:cubicBezTo>
                <a:lnTo>
                  <a:pt x="251053" y="573722"/>
                </a:lnTo>
                <a:close/>
                <a:moveTo>
                  <a:pt x="167945" y="161861"/>
                </a:moveTo>
                <a:cubicBezTo>
                  <a:pt x="178168" y="178118"/>
                  <a:pt x="191757" y="186995"/>
                  <a:pt x="207251" y="187541"/>
                </a:cubicBezTo>
                <a:cubicBezTo>
                  <a:pt x="222910" y="188074"/>
                  <a:pt x="238087" y="188354"/>
                  <a:pt x="252386" y="188354"/>
                </a:cubicBezTo>
                <a:cubicBezTo>
                  <a:pt x="266851" y="188354"/>
                  <a:pt x="281024" y="188074"/>
                  <a:pt x="294512" y="187516"/>
                </a:cubicBezTo>
                <a:cubicBezTo>
                  <a:pt x="310019" y="186881"/>
                  <a:pt x="323468" y="178308"/>
                  <a:pt x="334492" y="162027"/>
                </a:cubicBezTo>
                <a:lnTo>
                  <a:pt x="340524" y="153137"/>
                </a:lnTo>
                <a:lnTo>
                  <a:pt x="162458" y="153137"/>
                </a:lnTo>
                <a:lnTo>
                  <a:pt x="167945" y="161861"/>
                </a:lnTo>
                <a:close/>
                <a:moveTo>
                  <a:pt x="250393" y="79096"/>
                </a:moveTo>
                <a:cubicBezTo>
                  <a:pt x="242227" y="79248"/>
                  <a:pt x="234607" y="82639"/>
                  <a:pt x="228955" y="88621"/>
                </a:cubicBezTo>
                <a:cubicBezTo>
                  <a:pt x="223329" y="94577"/>
                  <a:pt x="220408" y="102299"/>
                  <a:pt x="220713" y="110388"/>
                </a:cubicBezTo>
                <a:cubicBezTo>
                  <a:pt x="221323" y="126492"/>
                  <a:pt x="234950" y="139598"/>
                  <a:pt x="251078" y="139598"/>
                </a:cubicBezTo>
                <a:cubicBezTo>
                  <a:pt x="259257" y="139598"/>
                  <a:pt x="266966" y="136360"/>
                  <a:pt x="272770" y="130454"/>
                </a:cubicBezTo>
                <a:cubicBezTo>
                  <a:pt x="278523" y="124612"/>
                  <a:pt x="281621" y="116980"/>
                  <a:pt x="281494" y="108953"/>
                </a:cubicBezTo>
                <a:cubicBezTo>
                  <a:pt x="281240" y="92481"/>
                  <a:pt x="267550" y="79096"/>
                  <a:pt x="251003" y="79096"/>
                </a:cubicBezTo>
                <a:lnTo>
                  <a:pt x="250393" y="79096"/>
                </a:lnTo>
                <a:close/>
                <a:moveTo>
                  <a:pt x="251053" y="12497"/>
                </a:moveTo>
                <a:cubicBezTo>
                  <a:pt x="247028" y="12497"/>
                  <a:pt x="243091" y="12903"/>
                  <a:pt x="239369" y="13716"/>
                </a:cubicBezTo>
                <a:cubicBezTo>
                  <a:pt x="232397" y="15227"/>
                  <a:pt x="225514" y="17259"/>
                  <a:pt x="218859" y="19215"/>
                </a:cubicBezTo>
                <a:cubicBezTo>
                  <a:pt x="209321" y="22022"/>
                  <a:pt x="200317" y="24676"/>
                  <a:pt x="191071" y="25959"/>
                </a:cubicBezTo>
                <a:cubicBezTo>
                  <a:pt x="167068" y="29299"/>
                  <a:pt x="148603" y="41897"/>
                  <a:pt x="132994" y="65621"/>
                </a:cubicBezTo>
                <a:cubicBezTo>
                  <a:pt x="126543" y="75400"/>
                  <a:pt x="128499" y="81509"/>
                  <a:pt x="134036" y="88735"/>
                </a:cubicBezTo>
                <a:cubicBezTo>
                  <a:pt x="136982" y="92570"/>
                  <a:pt x="140297" y="96139"/>
                  <a:pt x="143497" y="99593"/>
                </a:cubicBezTo>
                <a:cubicBezTo>
                  <a:pt x="153010" y="109830"/>
                  <a:pt x="161226" y="118681"/>
                  <a:pt x="160236" y="133007"/>
                </a:cubicBezTo>
                <a:lnTo>
                  <a:pt x="159817" y="139103"/>
                </a:lnTo>
                <a:lnTo>
                  <a:pt x="215227" y="139103"/>
                </a:lnTo>
                <a:lnTo>
                  <a:pt x="212750" y="131610"/>
                </a:lnTo>
                <a:cubicBezTo>
                  <a:pt x="204051" y="105283"/>
                  <a:pt x="208483" y="87033"/>
                  <a:pt x="226670" y="74206"/>
                </a:cubicBezTo>
                <a:cubicBezTo>
                  <a:pt x="234556" y="68656"/>
                  <a:pt x="242722" y="65837"/>
                  <a:pt x="250990" y="65837"/>
                </a:cubicBezTo>
                <a:cubicBezTo>
                  <a:pt x="258736" y="65837"/>
                  <a:pt x="266496" y="68326"/>
                  <a:pt x="274039" y="73241"/>
                </a:cubicBezTo>
                <a:cubicBezTo>
                  <a:pt x="293382" y="85814"/>
                  <a:pt x="298309" y="104381"/>
                  <a:pt x="289559" y="131648"/>
                </a:cubicBezTo>
                <a:lnTo>
                  <a:pt x="287159" y="139090"/>
                </a:lnTo>
                <a:lnTo>
                  <a:pt x="346049" y="139090"/>
                </a:lnTo>
                <a:lnTo>
                  <a:pt x="343699" y="131674"/>
                </a:lnTo>
                <a:cubicBezTo>
                  <a:pt x="339660" y="118885"/>
                  <a:pt x="345845" y="111316"/>
                  <a:pt x="353668" y="101727"/>
                </a:cubicBezTo>
                <a:cubicBezTo>
                  <a:pt x="354672" y="100495"/>
                  <a:pt x="355675" y="99263"/>
                  <a:pt x="356653" y="98019"/>
                </a:cubicBezTo>
                <a:cubicBezTo>
                  <a:pt x="357872" y="96482"/>
                  <a:pt x="359053" y="94920"/>
                  <a:pt x="360222" y="93345"/>
                </a:cubicBezTo>
                <a:cubicBezTo>
                  <a:pt x="362736" y="90018"/>
                  <a:pt x="365098" y="86881"/>
                  <a:pt x="367740" y="84061"/>
                </a:cubicBezTo>
                <a:cubicBezTo>
                  <a:pt x="376757" y="74447"/>
                  <a:pt x="372909" y="66624"/>
                  <a:pt x="367956" y="60236"/>
                </a:cubicBezTo>
                <a:cubicBezTo>
                  <a:pt x="353021" y="40970"/>
                  <a:pt x="335774" y="30302"/>
                  <a:pt x="313689" y="26670"/>
                </a:cubicBezTo>
                <a:cubicBezTo>
                  <a:pt x="304100" y="25082"/>
                  <a:pt x="294360" y="22289"/>
                  <a:pt x="284949" y="19571"/>
                </a:cubicBezTo>
                <a:cubicBezTo>
                  <a:pt x="277837" y="17526"/>
                  <a:pt x="270471" y="15405"/>
                  <a:pt x="263054" y="13767"/>
                </a:cubicBezTo>
                <a:cubicBezTo>
                  <a:pt x="259219" y="12929"/>
                  <a:pt x="255180" y="12497"/>
                  <a:pt x="251053" y="12497"/>
                </a:cubicBezTo>
                <a:close/>
              </a:path>
            </a:pathLst>
          </a:custGeom>
          <a:noFill/>
          <a:ln w="6350" cap="flat" cmpd="sng">
            <a:solidFill>
              <a:srgbClr val="CF0A2C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7631" name="Picture 27631"/>
          <p:cNvPicPr>
            <a:picLocks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225969" y="1752725"/>
            <a:ext cx="113165" cy="110604"/>
          </a:xfrm>
          <a:prstGeom prst="rect">
            <a:avLst/>
          </a:prstGeom>
          <a:noFill/>
        </p:spPr>
      </p:pic>
      <p:sp>
        <p:nvSpPr>
          <p:cNvPr id="27632" name="Freeform 27632"/>
          <p:cNvSpPr/>
          <p:nvPr/>
        </p:nvSpPr>
        <p:spPr>
          <a:xfrm>
            <a:off x="3238467" y="1765425"/>
            <a:ext cx="93598" cy="85204"/>
          </a:xfrm>
          <a:custGeom>
            <a:avLst/>
            <a:gdLst/>
            <a:ahLst/>
            <a:cxnLst/>
            <a:rect l="0" t="0" r="0" b="0"/>
            <a:pathLst>
              <a:path w="93598" h="85204">
                <a:moveTo>
                  <a:pt x="42964" y="85204"/>
                </a:moveTo>
                <a:cubicBezTo>
                  <a:pt x="38418" y="85204"/>
                  <a:pt x="33820" y="83604"/>
                  <a:pt x="28931" y="80328"/>
                </a:cubicBezTo>
                <a:cubicBezTo>
                  <a:pt x="9919" y="67590"/>
                  <a:pt x="585" y="51003"/>
                  <a:pt x="407" y="29655"/>
                </a:cubicBezTo>
                <a:cubicBezTo>
                  <a:pt x="381" y="26645"/>
                  <a:pt x="331" y="23889"/>
                  <a:pt x="293" y="21374"/>
                </a:cubicBezTo>
                <a:cubicBezTo>
                  <a:pt x="127" y="11570"/>
                  <a:pt x="0" y="3836"/>
                  <a:pt x="1766" y="2045"/>
                </a:cubicBezTo>
                <a:cubicBezTo>
                  <a:pt x="3582" y="191"/>
                  <a:pt x="12421" y="191"/>
                  <a:pt x="16663" y="191"/>
                </a:cubicBezTo>
                <a:cubicBezTo>
                  <a:pt x="19279" y="191"/>
                  <a:pt x="22200" y="229"/>
                  <a:pt x="25451" y="267"/>
                </a:cubicBezTo>
                <a:lnTo>
                  <a:pt x="28614" y="305"/>
                </a:lnTo>
                <a:cubicBezTo>
                  <a:pt x="30480" y="318"/>
                  <a:pt x="32335" y="330"/>
                  <a:pt x="34202" y="330"/>
                </a:cubicBezTo>
                <a:lnTo>
                  <a:pt x="43548" y="318"/>
                </a:lnTo>
                <a:cubicBezTo>
                  <a:pt x="46977" y="318"/>
                  <a:pt x="50317" y="241"/>
                  <a:pt x="53644" y="153"/>
                </a:cubicBezTo>
                <a:cubicBezTo>
                  <a:pt x="56883" y="76"/>
                  <a:pt x="60134" y="0"/>
                  <a:pt x="63360" y="0"/>
                </a:cubicBezTo>
                <a:cubicBezTo>
                  <a:pt x="68783" y="0"/>
                  <a:pt x="73151" y="229"/>
                  <a:pt x="77101" y="724"/>
                </a:cubicBezTo>
                <a:cubicBezTo>
                  <a:pt x="80365" y="1131"/>
                  <a:pt x="85026" y="4648"/>
                  <a:pt x="85559" y="6287"/>
                </a:cubicBezTo>
                <a:cubicBezTo>
                  <a:pt x="93598" y="31318"/>
                  <a:pt x="80810" y="65151"/>
                  <a:pt x="57619" y="80175"/>
                </a:cubicBezTo>
                <a:cubicBezTo>
                  <a:pt x="52387" y="83554"/>
                  <a:pt x="47599" y="85204"/>
                  <a:pt x="42964" y="85204"/>
                </a:cubicBezTo>
                <a:close/>
                <a:moveTo>
                  <a:pt x="13577" y="18707"/>
                </a:moveTo>
                <a:cubicBezTo>
                  <a:pt x="11138" y="39040"/>
                  <a:pt x="16777" y="54585"/>
                  <a:pt x="30811" y="66231"/>
                </a:cubicBezTo>
                <a:cubicBezTo>
                  <a:pt x="34951" y="69660"/>
                  <a:pt x="38977" y="71336"/>
                  <a:pt x="43141" y="71336"/>
                </a:cubicBezTo>
                <a:cubicBezTo>
                  <a:pt x="47548" y="71336"/>
                  <a:pt x="51866" y="69418"/>
                  <a:pt x="56311" y="65456"/>
                </a:cubicBezTo>
                <a:cubicBezTo>
                  <a:pt x="70142" y="53175"/>
                  <a:pt x="75552" y="37846"/>
                  <a:pt x="72859" y="18606"/>
                </a:cubicBezTo>
                <a:lnTo>
                  <a:pt x="72161" y="13691"/>
                </a:lnTo>
                <a:lnTo>
                  <a:pt x="14186" y="13691"/>
                </a:lnTo>
                <a:lnTo>
                  <a:pt x="13577" y="18707"/>
                </a:lnTo>
                <a:close/>
              </a:path>
            </a:pathLst>
          </a:custGeom>
          <a:noFill/>
          <a:ln w="6350" cap="flat" cmpd="sng">
            <a:solidFill>
              <a:srgbClr val="CF0A2C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33" name="Freeform 27633"/>
          <p:cNvSpPr/>
          <p:nvPr/>
        </p:nvSpPr>
        <p:spPr>
          <a:xfrm>
            <a:off x="3747785" y="1692819"/>
            <a:ext cx="21284" cy="63830"/>
          </a:xfrm>
          <a:custGeom>
            <a:avLst/>
            <a:gdLst/>
            <a:ahLst/>
            <a:cxnLst/>
            <a:rect l="0" t="0" r="0" b="0"/>
            <a:pathLst>
              <a:path w="21284" h="63830">
                <a:moveTo>
                  <a:pt x="10629" y="63830"/>
                </a:moveTo>
                <a:cubicBezTo>
                  <a:pt x="4762" y="63830"/>
                  <a:pt x="0" y="59068"/>
                  <a:pt x="0" y="53201"/>
                </a:cubicBezTo>
                <a:lnTo>
                  <a:pt x="0" y="10630"/>
                </a:lnTo>
                <a:cubicBezTo>
                  <a:pt x="0" y="4775"/>
                  <a:pt x="4762" y="0"/>
                  <a:pt x="10629" y="0"/>
                </a:cubicBezTo>
                <a:cubicBezTo>
                  <a:pt x="16509" y="0"/>
                  <a:pt x="21284" y="4775"/>
                  <a:pt x="21284" y="10630"/>
                </a:cubicBezTo>
                <a:lnTo>
                  <a:pt x="21284" y="53201"/>
                </a:lnTo>
                <a:cubicBezTo>
                  <a:pt x="21284" y="59068"/>
                  <a:pt x="16509" y="63830"/>
                  <a:pt x="10654" y="63830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34" name="Freeform 27634"/>
          <p:cNvSpPr/>
          <p:nvPr/>
        </p:nvSpPr>
        <p:spPr>
          <a:xfrm>
            <a:off x="3747785" y="1692819"/>
            <a:ext cx="21284" cy="63830"/>
          </a:xfrm>
          <a:custGeom>
            <a:avLst/>
            <a:gdLst/>
            <a:ahLst/>
            <a:cxnLst/>
            <a:rect l="0" t="0" r="0" b="0"/>
            <a:pathLst>
              <a:path w="21284" h="63830">
                <a:moveTo>
                  <a:pt x="10629" y="63830"/>
                </a:moveTo>
                <a:cubicBezTo>
                  <a:pt x="4762" y="63830"/>
                  <a:pt x="0" y="59068"/>
                  <a:pt x="0" y="53201"/>
                </a:cubicBezTo>
                <a:lnTo>
                  <a:pt x="0" y="10630"/>
                </a:lnTo>
                <a:cubicBezTo>
                  <a:pt x="0" y="4775"/>
                  <a:pt x="4762" y="0"/>
                  <a:pt x="10629" y="0"/>
                </a:cubicBezTo>
                <a:cubicBezTo>
                  <a:pt x="16509" y="0"/>
                  <a:pt x="21284" y="4775"/>
                  <a:pt x="21284" y="10630"/>
                </a:cubicBezTo>
                <a:lnTo>
                  <a:pt x="21284" y="53201"/>
                </a:lnTo>
                <a:cubicBezTo>
                  <a:pt x="21284" y="59068"/>
                  <a:pt x="16509" y="63830"/>
                  <a:pt x="10654" y="63830"/>
                </a:cubicBezTo>
                <a:lnTo>
                  <a:pt x="10629" y="63830"/>
                </a:lnTo>
                <a:close/>
              </a:path>
            </a:pathLst>
          </a:custGeom>
          <a:noFill/>
          <a:ln w="6350" cap="flat" cmpd="sng">
            <a:solidFill>
              <a:srgbClr val="CF0A2C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35" name="Freeform 27635"/>
          <p:cNvSpPr/>
          <p:nvPr/>
        </p:nvSpPr>
        <p:spPr>
          <a:xfrm>
            <a:off x="3592739" y="1849901"/>
            <a:ext cx="63829" cy="21285"/>
          </a:xfrm>
          <a:custGeom>
            <a:avLst/>
            <a:gdLst/>
            <a:ahLst/>
            <a:cxnLst/>
            <a:rect l="0" t="0" r="0" b="0"/>
            <a:pathLst>
              <a:path w="63829" h="21285">
                <a:moveTo>
                  <a:pt x="10629" y="21285"/>
                </a:moveTo>
                <a:cubicBezTo>
                  <a:pt x="4762" y="21285"/>
                  <a:pt x="0" y="16523"/>
                  <a:pt x="0" y="10656"/>
                </a:cubicBezTo>
                <a:cubicBezTo>
                  <a:pt x="0" y="4763"/>
                  <a:pt x="4762" y="0"/>
                  <a:pt x="10629" y="0"/>
                </a:cubicBezTo>
                <a:lnTo>
                  <a:pt x="53199" y="0"/>
                </a:lnTo>
                <a:cubicBezTo>
                  <a:pt x="59054" y="0"/>
                  <a:pt x="63829" y="4763"/>
                  <a:pt x="63829" y="10630"/>
                </a:cubicBezTo>
                <a:cubicBezTo>
                  <a:pt x="63829" y="16523"/>
                  <a:pt x="59054" y="21285"/>
                  <a:pt x="53199" y="21285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36" name="Freeform 27636"/>
          <p:cNvSpPr/>
          <p:nvPr/>
        </p:nvSpPr>
        <p:spPr>
          <a:xfrm>
            <a:off x="3592739" y="1849901"/>
            <a:ext cx="63829" cy="21285"/>
          </a:xfrm>
          <a:custGeom>
            <a:avLst/>
            <a:gdLst/>
            <a:ahLst/>
            <a:cxnLst/>
            <a:rect l="0" t="0" r="0" b="0"/>
            <a:pathLst>
              <a:path w="63829" h="21285">
                <a:moveTo>
                  <a:pt x="10629" y="21285"/>
                </a:moveTo>
                <a:cubicBezTo>
                  <a:pt x="4762" y="21285"/>
                  <a:pt x="0" y="16523"/>
                  <a:pt x="0" y="10656"/>
                </a:cubicBezTo>
                <a:cubicBezTo>
                  <a:pt x="0" y="4763"/>
                  <a:pt x="4762" y="0"/>
                  <a:pt x="10629" y="0"/>
                </a:cubicBezTo>
                <a:lnTo>
                  <a:pt x="53199" y="0"/>
                </a:lnTo>
                <a:cubicBezTo>
                  <a:pt x="59054" y="0"/>
                  <a:pt x="63829" y="4763"/>
                  <a:pt x="63829" y="10630"/>
                </a:cubicBezTo>
                <a:cubicBezTo>
                  <a:pt x="63829" y="16523"/>
                  <a:pt x="59054" y="21285"/>
                  <a:pt x="53199" y="21285"/>
                </a:cubicBezTo>
                <a:lnTo>
                  <a:pt x="10629" y="21285"/>
                </a:lnTo>
                <a:close/>
              </a:path>
            </a:pathLst>
          </a:custGeom>
          <a:noFill/>
          <a:ln w="6350" cap="flat" cmpd="sng">
            <a:solidFill>
              <a:srgbClr val="CF0A2C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37" name="Freeform 27637"/>
          <p:cNvSpPr/>
          <p:nvPr/>
        </p:nvSpPr>
        <p:spPr>
          <a:xfrm>
            <a:off x="3469595" y="1849901"/>
            <a:ext cx="63829" cy="21285"/>
          </a:xfrm>
          <a:custGeom>
            <a:avLst/>
            <a:gdLst/>
            <a:ahLst/>
            <a:cxnLst/>
            <a:rect l="0" t="0" r="0" b="0"/>
            <a:pathLst>
              <a:path w="63829" h="21285">
                <a:moveTo>
                  <a:pt x="10629" y="21285"/>
                </a:moveTo>
                <a:cubicBezTo>
                  <a:pt x="4762" y="21285"/>
                  <a:pt x="0" y="16523"/>
                  <a:pt x="0" y="10656"/>
                </a:cubicBezTo>
                <a:cubicBezTo>
                  <a:pt x="0" y="4763"/>
                  <a:pt x="4762" y="0"/>
                  <a:pt x="10629" y="0"/>
                </a:cubicBezTo>
                <a:lnTo>
                  <a:pt x="53199" y="0"/>
                </a:lnTo>
                <a:cubicBezTo>
                  <a:pt x="59054" y="0"/>
                  <a:pt x="63829" y="4763"/>
                  <a:pt x="63829" y="10630"/>
                </a:cubicBezTo>
                <a:cubicBezTo>
                  <a:pt x="63829" y="16523"/>
                  <a:pt x="59054" y="21285"/>
                  <a:pt x="53199" y="21285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38" name="Freeform 27638"/>
          <p:cNvSpPr/>
          <p:nvPr/>
        </p:nvSpPr>
        <p:spPr>
          <a:xfrm>
            <a:off x="3469595" y="1849901"/>
            <a:ext cx="63829" cy="21285"/>
          </a:xfrm>
          <a:custGeom>
            <a:avLst/>
            <a:gdLst/>
            <a:ahLst/>
            <a:cxnLst/>
            <a:rect l="0" t="0" r="0" b="0"/>
            <a:pathLst>
              <a:path w="63829" h="21285">
                <a:moveTo>
                  <a:pt x="10629" y="21285"/>
                </a:moveTo>
                <a:cubicBezTo>
                  <a:pt x="4762" y="21285"/>
                  <a:pt x="0" y="16523"/>
                  <a:pt x="0" y="10656"/>
                </a:cubicBezTo>
                <a:cubicBezTo>
                  <a:pt x="0" y="4763"/>
                  <a:pt x="4762" y="0"/>
                  <a:pt x="10629" y="0"/>
                </a:cubicBezTo>
                <a:lnTo>
                  <a:pt x="53199" y="0"/>
                </a:lnTo>
                <a:cubicBezTo>
                  <a:pt x="59054" y="0"/>
                  <a:pt x="63829" y="4763"/>
                  <a:pt x="63829" y="10630"/>
                </a:cubicBezTo>
                <a:cubicBezTo>
                  <a:pt x="63829" y="16523"/>
                  <a:pt x="59054" y="21285"/>
                  <a:pt x="53199" y="21285"/>
                </a:cubicBezTo>
                <a:lnTo>
                  <a:pt x="10629" y="21285"/>
                </a:lnTo>
                <a:close/>
              </a:path>
            </a:pathLst>
          </a:custGeom>
          <a:noFill/>
          <a:ln w="6350" cap="flat" cmpd="sng">
            <a:solidFill>
              <a:srgbClr val="CF0A2C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39" name="Freeform 27639"/>
          <p:cNvSpPr/>
          <p:nvPr/>
        </p:nvSpPr>
        <p:spPr>
          <a:xfrm>
            <a:off x="3747785" y="1578325"/>
            <a:ext cx="21284" cy="63830"/>
          </a:xfrm>
          <a:custGeom>
            <a:avLst/>
            <a:gdLst/>
            <a:ahLst/>
            <a:cxnLst/>
            <a:rect l="0" t="0" r="0" b="0"/>
            <a:pathLst>
              <a:path w="21284" h="63830">
                <a:moveTo>
                  <a:pt x="10629" y="63830"/>
                </a:moveTo>
                <a:cubicBezTo>
                  <a:pt x="4762" y="63830"/>
                  <a:pt x="0" y="59068"/>
                  <a:pt x="0" y="53201"/>
                </a:cubicBezTo>
                <a:lnTo>
                  <a:pt x="0" y="10643"/>
                </a:lnTo>
                <a:cubicBezTo>
                  <a:pt x="0" y="4775"/>
                  <a:pt x="4762" y="0"/>
                  <a:pt x="10629" y="0"/>
                </a:cubicBezTo>
                <a:cubicBezTo>
                  <a:pt x="16509" y="0"/>
                  <a:pt x="21284" y="4775"/>
                  <a:pt x="21284" y="10643"/>
                </a:cubicBezTo>
                <a:lnTo>
                  <a:pt x="21284" y="53201"/>
                </a:lnTo>
                <a:cubicBezTo>
                  <a:pt x="21284" y="59068"/>
                  <a:pt x="16509" y="63830"/>
                  <a:pt x="10654" y="63830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40" name="Freeform 27640"/>
          <p:cNvSpPr/>
          <p:nvPr/>
        </p:nvSpPr>
        <p:spPr>
          <a:xfrm>
            <a:off x="3747785" y="1578325"/>
            <a:ext cx="21284" cy="63830"/>
          </a:xfrm>
          <a:custGeom>
            <a:avLst/>
            <a:gdLst/>
            <a:ahLst/>
            <a:cxnLst/>
            <a:rect l="0" t="0" r="0" b="0"/>
            <a:pathLst>
              <a:path w="21284" h="63830">
                <a:moveTo>
                  <a:pt x="10629" y="63830"/>
                </a:moveTo>
                <a:cubicBezTo>
                  <a:pt x="4762" y="63830"/>
                  <a:pt x="0" y="59068"/>
                  <a:pt x="0" y="53201"/>
                </a:cubicBezTo>
                <a:lnTo>
                  <a:pt x="0" y="10643"/>
                </a:lnTo>
                <a:cubicBezTo>
                  <a:pt x="0" y="4775"/>
                  <a:pt x="4762" y="0"/>
                  <a:pt x="10629" y="0"/>
                </a:cubicBezTo>
                <a:cubicBezTo>
                  <a:pt x="16509" y="0"/>
                  <a:pt x="21284" y="4775"/>
                  <a:pt x="21284" y="10643"/>
                </a:cubicBezTo>
                <a:lnTo>
                  <a:pt x="21284" y="53201"/>
                </a:lnTo>
                <a:cubicBezTo>
                  <a:pt x="21284" y="59068"/>
                  <a:pt x="16509" y="63830"/>
                  <a:pt x="10654" y="63830"/>
                </a:cubicBezTo>
                <a:lnTo>
                  <a:pt x="10629" y="63830"/>
                </a:lnTo>
                <a:close/>
              </a:path>
            </a:pathLst>
          </a:custGeom>
          <a:noFill/>
          <a:ln w="6350" cap="flat" cmpd="sng">
            <a:solidFill>
              <a:srgbClr val="CF0A2C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41" name="Freeform 27641"/>
          <p:cNvSpPr/>
          <p:nvPr/>
        </p:nvSpPr>
        <p:spPr>
          <a:xfrm>
            <a:off x="3747785" y="1472267"/>
            <a:ext cx="21284" cy="63830"/>
          </a:xfrm>
          <a:custGeom>
            <a:avLst/>
            <a:gdLst/>
            <a:ahLst/>
            <a:cxnLst/>
            <a:rect l="0" t="0" r="0" b="0"/>
            <a:pathLst>
              <a:path w="21284" h="63830">
                <a:moveTo>
                  <a:pt x="10629" y="63830"/>
                </a:moveTo>
                <a:cubicBezTo>
                  <a:pt x="4762" y="63830"/>
                  <a:pt x="0" y="59068"/>
                  <a:pt x="0" y="53201"/>
                </a:cubicBezTo>
                <a:lnTo>
                  <a:pt x="0" y="10643"/>
                </a:lnTo>
                <a:cubicBezTo>
                  <a:pt x="0" y="4775"/>
                  <a:pt x="4762" y="0"/>
                  <a:pt x="10629" y="0"/>
                </a:cubicBezTo>
                <a:cubicBezTo>
                  <a:pt x="16509" y="0"/>
                  <a:pt x="21284" y="4775"/>
                  <a:pt x="21284" y="10643"/>
                </a:cubicBezTo>
                <a:lnTo>
                  <a:pt x="21284" y="53201"/>
                </a:lnTo>
                <a:cubicBezTo>
                  <a:pt x="21284" y="59068"/>
                  <a:pt x="16509" y="63830"/>
                  <a:pt x="10654" y="63830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42" name="Freeform 27642"/>
          <p:cNvSpPr/>
          <p:nvPr/>
        </p:nvSpPr>
        <p:spPr>
          <a:xfrm>
            <a:off x="3747785" y="1472267"/>
            <a:ext cx="21284" cy="63830"/>
          </a:xfrm>
          <a:custGeom>
            <a:avLst/>
            <a:gdLst/>
            <a:ahLst/>
            <a:cxnLst/>
            <a:rect l="0" t="0" r="0" b="0"/>
            <a:pathLst>
              <a:path w="21284" h="63830">
                <a:moveTo>
                  <a:pt x="10629" y="63830"/>
                </a:moveTo>
                <a:cubicBezTo>
                  <a:pt x="4762" y="63830"/>
                  <a:pt x="0" y="59068"/>
                  <a:pt x="0" y="53201"/>
                </a:cubicBezTo>
                <a:lnTo>
                  <a:pt x="0" y="10643"/>
                </a:lnTo>
                <a:cubicBezTo>
                  <a:pt x="0" y="4775"/>
                  <a:pt x="4762" y="0"/>
                  <a:pt x="10629" y="0"/>
                </a:cubicBezTo>
                <a:cubicBezTo>
                  <a:pt x="16509" y="0"/>
                  <a:pt x="21284" y="4775"/>
                  <a:pt x="21284" y="10643"/>
                </a:cubicBezTo>
                <a:lnTo>
                  <a:pt x="21284" y="53201"/>
                </a:lnTo>
                <a:cubicBezTo>
                  <a:pt x="21284" y="59068"/>
                  <a:pt x="16509" y="63830"/>
                  <a:pt x="10654" y="63830"/>
                </a:cubicBezTo>
                <a:lnTo>
                  <a:pt x="10629" y="63830"/>
                </a:lnTo>
                <a:close/>
              </a:path>
            </a:pathLst>
          </a:custGeom>
          <a:noFill/>
          <a:ln w="6350" cap="flat" cmpd="sng">
            <a:solidFill>
              <a:srgbClr val="CF0A2C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43" name="Freeform 27643"/>
          <p:cNvSpPr/>
          <p:nvPr/>
        </p:nvSpPr>
        <p:spPr>
          <a:xfrm>
            <a:off x="2927441" y="1159607"/>
            <a:ext cx="69785" cy="70129"/>
          </a:xfrm>
          <a:custGeom>
            <a:avLst/>
            <a:gdLst/>
            <a:ahLst/>
            <a:cxnLst/>
            <a:rect l="0" t="0" r="0" b="0"/>
            <a:pathLst>
              <a:path w="69785" h="70129">
                <a:moveTo>
                  <a:pt x="10210" y="70129"/>
                </a:moveTo>
                <a:cubicBezTo>
                  <a:pt x="5638" y="70129"/>
                  <a:pt x="368" y="68809"/>
                  <a:pt x="190" y="58509"/>
                </a:cubicBezTo>
                <a:cubicBezTo>
                  <a:pt x="0" y="47092"/>
                  <a:pt x="63" y="35458"/>
                  <a:pt x="127" y="24194"/>
                </a:cubicBezTo>
                <a:lnTo>
                  <a:pt x="177" y="12852"/>
                </a:lnTo>
                <a:cubicBezTo>
                  <a:pt x="203" y="3683"/>
                  <a:pt x="3797" y="102"/>
                  <a:pt x="13003" y="76"/>
                </a:cubicBezTo>
                <a:lnTo>
                  <a:pt x="20865" y="51"/>
                </a:lnTo>
                <a:cubicBezTo>
                  <a:pt x="29196" y="26"/>
                  <a:pt x="37527" y="0"/>
                  <a:pt x="45858" y="0"/>
                </a:cubicBezTo>
                <a:cubicBezTo>
                  <a:pt x="49630" y="0"/>
                  <a:pt x="53390" y="13"/>
                  <a:pt x="57161" y="26"/>
                </a:cubicBezTo>
                <a:cubicBezTo>
                  <a:pt x="67613" y="64"/>
                  <a:pt x="69315" y="4826"/>
                  <a:pt x="69582" y="9957"/>
                </a:cubicBezTo>
                <a:cubicBezTo>
                  <a:pt x="69785" y="13564"/>
                  <a:pt x="69112" y="16154"/>
                  <a:pt x="67537" y="17907"/>
                </a:cubicBezTo>
                <a:cubicBezTo>
                  <a:pt x="65175" y="20523"/>
                  <a:pt x="60667" y="21260"/>
                  <a:pt x="57288" y="21425"/>
                </a:cubicBezTo>
                <a:cubicBezTo>
                  <a:pt x="54152" y="21577"/>
                  <a:pt x="50748" y="21654"/>
                  <a:pt x="46544" y="21654"/>
                </a:cubicBezTo>
                <a:cubicBezTo>
                  <a:pt x="43725" y="21654"/>
                  <a:pt x="40829" y="21628"/>
                  <a:pt x="37781" y="21590"/>
                </a:cubicBezTo>
                <a:cubicBezTo>
                  <a:pt x="34403" y="21552"/>
                  <a:pt x="30847" y="21514"/>
                  <a:pt x="27050" y="21514"/>
                </a:cubicBezTo>
                <a:lnTo>
                  <a:pt x="21347" y="21514"/>
                </a:lnTo>
                <a:lnTo>
                  <a:pt x="21347" y="27216"/>
                </a:lnTo>
                <a:cubicBezTo>
                  <a:pt x="21347" y="31217"/>
                  <a:pt x="21373" y="34900"/>
                  <a:pt x="21398" y="38379"/>
                </a:cubicBezTo>
                <a:cubicBezTo>
                  <a:pt x="21449" y="45631"/>
                  <a:pt x="21500" y="51892"/>
                  <a:pt x="21271" y="58115"/>
                </a:cubicBezTo>
                <a:cubicBezTo>
                  <a:pt x="20903" y="68707"/>
                  <a:pt x="14997" y="70041"/>
                  <a:pt x="10590" y="70129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44" name="Freeform 27644"/>
          <p:cNvSpPr/>
          <p:nvPr/>
        </p:nvSpPr>
        <p:spPr>
          <a:xfrm>
            <a:off x="2927441" y="1159607"/>
            <a:ext cx="69785" cy="70129"/>
          </a:xfrm>
          <a:custGeom>
            <a:avLst/>
            <a:gdLst/>
            <a:ahLst/>
            <a:cxnLst/>
            <a:rect l="0" t="0" r="0" b="0"/>
            <a:pathLst>
              <a:path w="69785" h="70129">
                <a:moveTo>
                  <a:pt x="10210" y="70129"/>
                </a:moveTo>
                <a:cubicBezTo>
                  <a:pt x="5638" y="70129"/>
                  <a:pt x="368" y="68809"/>
                  <a:pt x="190" y="58509"/>
                </a:cubicBezTo>
                <a:cubicBezTo>
                  <a:pt x="0" y="47092"/>
                  <a:pt x="63" y="35458"/>
                  <a:pt x="127" y="24194"/>
                </a:cubicBezTo>
                <a:lnTo>
                  <a:pt x="177" y="12852"/>
                </a:lnTo>
                <a:cubicBezTo>
                  <a:pt x="203" y="3683"/>
                  <a:pt x="3797" y="102"/>
                  <a:pt x="13003" y="76"/>
                </a:cubicBezTo>
                <a:lnTo>
                  <a:pt x="20865" y="51"/>
                </a:lnTo>
                <a:cubicBezTo>
                  <a:pt x="29196" y="26"/>
                  <a:pt x="37527" y="0"/>
                  <a:pt x="45858" y="0"/>
                </a:cubicBezTo>
                <a:cubicBezTo>
                  <a:pt x="49630" y="0"/>
                  <a:pt x="53390" y="13"/>
                  <a:pt x="57161" y="26"/>
                </a:cubicBezTo>
                <a:cubicBezTo>
                  <a:pt x="67613" y="64"/>
                  <a:pt x="69315" y="4826"/>
                  <a:pt x="69582" y="9957"/>
                </a:cubicBezTo>
                <a:cubicBezTo>
                  <a:pt x="69785" y="13564"/>
                  <a:pt x="69112" y="16154"/>
                  <a:pt x="67537" y="17907"/>
                </a:cubicBezTo>
                <a:cubicBezTo>
                  <a:pt x="65175" y="20523"/>
                  <a:pt x="60667" y="21260"/>
                  <a:pt x="57288" y="21425"/>
                </a:cubicBezTo>
                <a:cubicBezTo>
                  <a:pt x="54152" y="21577"/>
                  <a:pt x="50748" y="21654"/>
                  <a:pt x="46544" y="21654"/>
                </a:cubicBezTo>
                <a:cubicBezTo>
                  <a:pt x="43725" y="21654"/>
                  <a:pt x="40829" y="21628"/>
                  <a:pt x="37781" y="21590"/>
                </a:cubicBezTo>
                <a:cubicBezTo>
                  <a:pt x="34403" y="21552"/>
                  <a:pt x="30847" y="21514"/>
                  <a:pt x="27050" y="21514"/>
                </a:cubicBezTo>
                <a:lnTo>
                  <a:pt x="21347" y="21514"/>
                </a:lnTo>
                <a:lnTo>
                  <a:pt x="21347" y="27216"/>
                </a:lnTo>
                <a:cubicBezTo>
                  <a:pt x="21347" y="31217"/>
                  <a:pt x="21373" y="34900"/>
                  <a:pt x="21398" y="38379"/>
                </a:cubicBezTo>
                <a:cubicBezTo>
                  <a:pt x="21449" y="45631"/>
                  <a:pt x="21500" y="51892"/>
                  <a:pt x="21271" y="58115"/>
                </a:cubicBezTo>
                <a:cubicBezTo>
                  <a:pt x="20903" y="68707"/>
                  <a:pt x="14997" y="70041"/>
                  <a:pt x="10590" y="70129"/>
                </a:cubicBezTo>
                <a:lnTo>
                  <a:pt x="10210" y="70129"/>
                </a:lnTo>
                <a:close/>
              </a:path>
            </a:pathLst>
          </a:custGeom>
          <a:noFill/>
          <a:ln w="6350" cap="flat" cmpd="sng">
            <a:solidFill>
              <a:srgbClr val="CF0A2C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45" name="Freeform 27645"/>
          <p:cNvSpPr/>
          <p:nvPr/>
        </p:nvSpPr>
        <p:spPr>
          <a:xfrm>
            <a:off x="2927501" y="1274146"/>
            <a:ext cx="21284" cy="63830"/>
          </a:xfrm>
          <a:custGeom>
            <a:avLst/>
            <a:gdLst/>
            <a:ahLst/>
            <a:cxnLst/>
            <a:rect l="0" t="0" r="0" b="0"/>
            <a:pathLst>
              <a:path w="21284" h="63830">
                <a:moveTo>
                  <a:pt x="10629" y="63830"/>
                </a:moveTo>
                <a:cubicBezTo>
                  <a:pt x="4762" y="63830"/>
                  <a:pt x="0" y="59068"/>
                  <a:pt x="0" y="53201"/>
                </a:cubicBezTo>
                <a:lnTo>
                  <a:pt x="0" y="10630"/>
                </a:lnTo>
                <a:cubicBezTo>
                  <a:pt x="0" y="4775"/>
                  <a:pt x="4762" y="0"/>
                  <a:pt x="10629" y="0"/>
                </a:cubicBezTo>
                <a:cubicBezTo>
                  <a:pt x="16509" y="0"/>
                  <a:pt x="21284" y="4775"/>
                  <a:pt x="21284" y="10630"/>
                </a:cubicBezTo>
                <a:lnTo>
                  <a:pt x="21284" y="53201"/>
                </a:lnTo>
                <a:cubicBezTo>
                  <a:pt x="21284" y="59068"/>
                  <a:pt x="16509" y="63830"/>
                  <a:pt x="10654" y="63830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46" name="Freeform 27646"/>
          <p:cNvSpPr/>
          <p:nvPr/>
        </p:nvSpPr>
        <p:spPr>
          <a:xfrm>
            <a:off x="2927501" y="1274146"/>
            <a:ext cx="21284" cy="63830"/>
          </a:xfrm>
          <a:custGeom>
            <a:avLst/>
            <a:gdLst/>
            <a:ahLst/>
            <a:cxnLst/>
            <a:rect l="0" t="0" r="0" b="0"/>
            <a:pathLst>
              <a:path w="21284" h="63830">
                <a:moveTo>
                  <a:pt x="10629" y="63830"/>
                </a:moveTo>
                <a:cubicBezTo>
                  <a:pt x="4762" y="63830"/>
                  <a:pt x="0" y="59068"/>
                  <a:pt x="0" y="53201"/>
                </a:cubicBezTo>
                <a:lnTo>
                  <a:pt x="0" y="10630"/>
                </a:lnTo>
                <a:cubicBezTo>
                  <a:pt x="0" y="4775"/>
                  <a:pt x="4762" y="0"/>
                  <a:pt x="10629" y="0"/>
                </a:cubicBezTo>
                <a:cubicBezTo>
                  <a:pt x="16509" y="0"/>
                  <a:pt x="21284" y="4775"/>
                  <a:pt x="21284" y="10630"/>
                </a:cubicBezTo>
                <a:lnTo>
                  <a:pt x="21284" y="53201"/>
                </a:lnTo>
                <a:cubicBezTo>
                  <a:pt x="21284" y="59068"/>
                  <a:pt x="16509" y="63830"/>
                  <a:pt x="10654" y="63830"/>
                </a:cubicBezTo>
                <a:lnTo>
                  <a:pt x="10629" y="63830"/>
                </a:lnTo>
                <a:close/>
              </a:path>
            </a:pathLst>
          </a:custGeom>
          <a:noFill/>
          <a:ln w="6350" cap="flat" cmpd="sng">
            <a:solidFill>
              <a:srgbClr val="CF0A2C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47" name="Freeform 27647"/>
          <p:cNvSpPr/>
          <p:nvPr/>
        </p:nvSpPr>
        <p:spPr>
          <a:xfrm>
            <a:off x="3040002" y="1159611"/>
            <a:ext cx="63829" cy="21285"/>
          </a:xfrm>
          <a:custGeom>
            <a:avLst/>
            <a:gdLst/>
            <a:ahLst/>
            <a:cxnLst/>
            <a:rect l="0" t="0" r="0" b="0"/>
            <a:pathLst>
              <a:path w="63829" h="21285">
                <a:moveTo>
                  <a:pt x="10629" y="21285"/>
                </a:moveTo>
                <a:cubicBezTo>
                  <a:pt x="4762" y="21285"/>
                  <a:pt x="0" y="16523"/>
                  <a:pt x="0" y="10656"/>
                </a:cubicBezTo>
                <a:cubicBezTo>
                  <a:pt x="0" y="4763"/>
                  <a:pt x="4762" y="0"/>
                  <a:pt x="10629" y="0"/>
                </a:cubicBezTo>
                <a:lnTo>
                  <a:pt x="53199" y="0"/>
                </a:lnTo>
                <a:cubicBezTo>
                  <a:pt x="59054" y="0"/>
                  <a:pt x="63829" y="4763"/>
                  <a:pt x="63829" y="10630"/>
                </a:cubicBezTo>
                <a:cubicBezTo>
                  <a:pt x="63829" y="16523"/>
                  <a:pt x="59054" y="21285"/>
                  <a:pt x="53199" y="21285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48" name="Freeform 27648"/>
          <p:cNvSpPr/>
          <p:nvPr/>
        </p:nvSpPr>
        <p:spPr>
          <a:xfrm>
            <a:off x="3040002" y="1159611"/>
            <a:ext cx="63829" cy="21285"/>
          </a:xfrm>
          <a:custGeom>
            <a:avLst/>
            <a:gdLst/>
            <a:ahLst/>
            <a:cxnLst/>
            <a:rect l="0" t="0" r="0" b="0"/>
            <a:pathLst>
              <a:path w="63829" h="21285">
                <a:moveTo>
                  <a:pt x="10629" y="21285"/>
                </a:moveTo>
                <a:cubicBezTo>
                  <a:pt x="4762" y="21285"/>
                  <a:pt x="0" y="16523"/>
                  <a:pt x="0" y="10656"/>
                </a:cubicBezTo>
                <a:cubicBezTo>
                  <a:pt x="0" y="4763"/>
                  <a:pt x="4762" y="0"/>
                  <a:pt x="10629" y="0"/>
                </a:cubicBezTo>
                <a:lnTo>
                  <a:pt x="53199" y="0"/>
                </a:lnTo>
                <a:cubicBezTo>
                  <a:pt x="59054" y="0"/>
                  <a:pt x="63829" y="4763"/>
                  <a:pt x="63829" y="10630"/>
                </a:cubicBezTo>
                <a:cubicBezTo>
                  <a:pt x="63829" y="16523"/>
                  <a:pt x="59054" y="21285"/>
                  <a:pt x="53199" y="21285"/>
                </a:cubicBezTo>
                <a:lnTo>
                  <a:pt x="10629" y="21285"/>
                </a:lnTo>
                <a:close/>
              </a:path>
            </a:pathLst>
          </a:custGeom>
          <a:noFill/>
          <a:ln w="6350" cap="flat" cmpd="sng">
            <a:solidFill>
              <a:srgbClr val="CF0A2C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49" name="Freeform 27649"/>
          <p:cNvSpPr/>
          <p:nvPr/>
        </p:nvSpPr>
        <p:spPr>
          <a:xfrm>
            <a:off x="3146732" y="1159611"/>
            <a:ext cx="63816" cy="21285"/>
          </a:xfrm>
          <a:custGeom>
            <a:avLst/>
            <a:gdLst/>
            <a:ahLst/>
            <a:cxnLst/>
            <a:rect l="0" t="0" r="0" b="0"/>
            <a:pathLst>
              <a:path w="63816" h="21285">
                <a:moveTo>
                  <a:pt x="10629" y="21285"/>
                </a:moveTo>
                <a:cubicBezTo>
                  <a:pt x="4762" y="21285"/>
                  <a:pt x="0" y="16523"/>
                  <a:pt x="0" y="10656"/>
                </a:cubicBezTo>
                <a:cubicBezTo>
                  <a:pt x="0" y="4763"/>
                  <a:pt x="4762" y="0"/>
                  <a:pt x="10629" y="0"/>
                </a:cubicBezTo>
                <a:lnTo>
                  <a:pt x="53199" y="0"/>
                </a:lnTo>
                <a:cubicBezTo>
                  <a:pt x="59054" y="0"/>
                  <a:pt x="63816" y="4763"/>
                  <a:pt x="63816" y="10630"/>
                </a:cubicBezTo>
                <a:cubicBezTo>
                  <a:pt x="63816" y="16523"/>
                  <a:pt x="59054" y="21285"/>
                  <a:pt x="53199" y="21285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50" name="Freeform 27650"/>
          <p:cNvSpPr/>
          <p:nvPr/>
        </p:nvSpPr>
        <p:spPr>
          <a:xfrm>
            <a:off x="3146732" y="1159611"/>
            <a:ext cx="63816" cy="21285"/>
          </a:xfrm>
          <a:custGeom>
            <a:avLst/>
            <a:gdLst/>
            <a:ahLst/>
            <a:cxnLst/>
            <a:rect l="0" t="0" r="0" b="0"/>
            <a:pathLst>
              <a:path w="63816" h="21285">
                <a:moveTo>
                  <a:pt x="10629" y="21285"/>
                </a:moveTo>
                <a:cubicBezTo>
                  <a:pt x="4762" y="21285"/>
                  <a:pt x="0" y="16523"/>
                  <a:pt x="0" y="10656"/>
                </a:cubicBezTo>
                <a:cubicBezTo>
                  <a:pt x="0" y="4763"/>
                  <a:pt x="4762" y="0"/>
                  <a:pt x="10629" y="0"/>
                </a:cubicBezTo>
                <a:lnTo>
                  <a:pt x="53199" y="0"/>
                </a:lnTo>
                <a:cubicBezTo>
                  <a:pt x="59054" y="0"/>
                  <a:pt x="63816" y="4763"/>
                  <a:pt x="63816" y="10630"/>
                </a:cubicBezTo>
                <a:cubicBezTo>
                  <a:pt x="63816" y="16523"/>
                  <a:pt x="59054" y="21285"/>
                  <a:pt x="53199" y="21285"/>
                </a:cubicBezTo>
                <a:lnTo>
                  <a:pt x="10629" y="21285"/>
                </a:lnTo>
                <a:close/>
              </a:path>
            </a:pathLst>
          </a:custGeom>
          <a:noFill/>
          <a:ln w="6350" cap="flat" cmpd="sng">
            <a:solidFill>
              <a:srgbClr val="CF0A2C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51" name="Freeform 27651"/>
          <p:cNvSpPr/>
          <p:nvPr/>
        </p:nvSpPr>
        <p:spPr>
          <a:xfrm>
            <a:off x="3264415" y="1159611"/>
            <a:ext cx="63829" cy="21285"/>
          </a:xfrm>
          <a:custGeom>
            <a:avLst/>
            <a:gdLst/>
            <a:ahLst/>
            <a:cxnLst/>
            <a:rect l="0" t="0" r="0" b="0"/>
            <a:pathLst>
              <a:path w="63829" h="21285">
                <a:moveTo>
                  <a:pt x="10629" y="21285"/>
                </a:moveTo>
                <a:cubicBezTo>
                  <a:pt x="4762" y="21285"/>
                  <a:pt x="0" y="16523"/>
                  <a:pt x="0" y="10656"/>
                </a:cubicBezTo>
                <a:cubicBezTo>
                  <a:pt x="0" y="4763"/>
                  <a:pt x="4762" y="0"/>
                  <a:pt x="10629" y="0"/>
                </a:cubicBezTo>
                <a:lnTo>
                  <a:pt x="53199" y="0"/>
                </a:lnTo>
                <a:cubicBezTo>
                  <a:pt x="59054" y="0"/>
                  <a:pt x="63829" y="4763"/>
                  <a:pt x="63829" y="10630"/>
                </a:cubicBezTo>
                <a:cubicBezTo>
                  <a:pt x="63829" y="16523"/>
                  <a:pt x="59054" y="21285"/>
                  <a:pt x="53199" y="21285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52" name="Freeform 27652"/>
          <p:cNvSpPr/>
          <p:nvPr/>
        </p:nvSpPr>
        <p:spPr>
          <a:xfrm>
            <a:off x="3264415" y="1159611"/>
            <a:ext cx="63829" cy="21285"/>
          </a:xfrm>
          <a:custGeom>
            <a:avLst/>
            <a:gdLst/>
            <a:ahLst/>
            <a:cxnLst/>
            <a:rect l="0" t="0" r="0" b="0"/>
            <a:pathLst>
              <a:path w="63829" h="21285">
                <a:moveTo>
                  <a:pt x="10629" y="21285"/>
                </a:moveTo>
                <a:cubicBezTo>
                  <a:pt x="4762" y="21285"/>
                  <a:pt x="0" y="16523"/>
                  <a:pt x="0" y="10656"/>
                </a:cubicBezTo>
                <a:cubicBezTo>
                  <a:pt x="0" y="4763"/>
                  <a:pt x="4762" y="0"/>
                  <a:pt x="10629" y="0"/>
                </a:cubicBezTo>
                <a:lnTo>
                  <a:pt x="53199" y="0"/>
                </a:lnTo>
                <a:cubicBezTo>
                  <a:pt x="59054" y="0"/>
                  <a:pt x="63829" y="4763"/>
                  <a:pt x="63829" y="10630"/>
                </a:cubicBezTo>
                <a:cubicBezTo>
                  <a:pt x="63829" y="16523"/>
                  <a:pt x="59054" y="21285"/>
                  <a:pt x="53199" y="21285"/>
                </a:cubicBezTo>
                <a:lnTo>
                  <a:pt x="10629" y="21285"/>
                </a:lnTo>
                <a:close/>
              </a:path>
            </a:pathLst>
          </a:custGeom>
          <a:noFill/>
          <a:ln w="6350" cap="flat" cmpd="sng">
            <a:solidFill>
              <a:srgbClr val="CF0A2C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53" name="Freeform 27653"/>
          <p:cNvSpPr/>
          <p:nvPr/>
        </p:nvSpPr>
        <p:spPr>
          <a:xfrm>
            <a:off x="3382099" y="1159611"/>
            <a:ext cx="63829" cy="21285"/>
          </a:xfrm>
          <a:custGeom>
            <a:avLst/>
            <a:gdLst/>
            <a:ahLst/>
            <a:cxnLst/>
            <a:rect l="0" t="0" r="0" b="0"/>
            <a:pathLst>
              <a:path w="63829" h="21285">
                <a:moveTo>
                  <a:pt x="10629" y="21285"/>
                </a:moveTo>
                <a:cubicBezTo>
                  <a:pt x="4762" y="21285"/>
                  <a:pt x="0" y="16523"/>
                  <a:pt x="0" y="10656"/>
                </a:cubicBezTo>
                <a:cubicBezTo>
                  <a:pt x="0" y="4763"/>
                  <a:pt x="4762" y="0"/>
                  <a:pt x="10629" y="0"/>
                </a:cubicBezTo>
                <a:lnTo>
                  <a:pt x="53199" y="0"/>
                </a:lnTo>
                <a:cubicBezTo>
                  <a:pt x="59054" y="0"/>
                  <a:pt x="63829" y="4763"/>
                  <a:pt x="63829" y="10630"/>
                </a:cubicBezTo>
                <a:cubicBezTo>
                  <a:pt x="63829" y="16523"/>
                  <a:pt x="59054" y="21285"/>
                  <a:pt x="53199" y="21285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54" name="Freeform 27654"/>
          <p:cNvSpPr/>
          <p:nvPr/>
        </p:nvSpPr>
        <p:spPr>
          <a:xfrm>
            <a:off x="3382099" y="1159611"/>
            <a:ext cx="63829" cy="21285"/>
          </a:xfrm>
          <a:custGeom>
            <a:avLst/>
            <a:gdLst/>
            <a:ahLst/>
            <a:cxnLst/>
            <a:rect l="0" t="0" r="0" b="0"/>
            <a:pathLst>
              <a:path w="63829" h="21285">
                <a:moveTo>
                  <a:pt x="10629" y="21285"/>
                </a:moveTo>
                <a:cubicBezTo>
                  <a:pt x="4762" y="21285"/>
                  <a:pt x="0" y="16523"/>
                  <a:pt x="0" y="10656"/>
                </a:cubicBezTo>
                <a:cubicBezTo>
                  <a:pt x="0" y="4763"/>
                  <a:pt x="4762" y="0"/>
                  <a:pt x="10629" y="0"/>
                </a:cubicBezTo>
                <a:lnTo>
                  <a:pt x="53199" y="0"/>
                </a:lnTo>
                <a:cubicBezTo>
                  <a:pt x="59054" y="0"/>
                  <a:pt x="63829" y="4763"/>
                  <a:pt x="63829" y="10630"/>
                </a:cubicBezTo>
                <a:cubicBezTo>
                  <a:pt x="63829" y="16523"/>
                  <a:pt x="59054" y="21285"/>
                  <a:pt x="53199" y="21285"/>
                </a:cubicBezTo>
                <a:lnTo>
                  <a:pt x="10629" y="21285"/>
                </a:lnTo>
                <a:close/>
              </a:path>
            </a:pathLst>
          </a:custGeom>
          <a:noFill/>
          <a:ln w="6350" cap="flat" cmpd="sng">
            <a:solidFill>
              <a:srgbClr val="CF0A2C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55" name="Freeform 27655"/>
          <p:cNvSpPr/>
          <p:nvPr/>
        </p:nvSpPr>
        <p:spPr>
          <a:xfrm>
            <a:off x="3482044" y="1159611"/>
            <a:ext cx="63829" cy="21285"/>
          </a:xfrm>
          <a:custGeom>
            <a:avLst/>
            <a:gdLst/>
            <a:ahLst/>
            <a:cxnLst/>
            <a:rect l="0" t="0" r="0" b="0"/>
            <a:pathLst>
              <a:path w="63829" h="21285">
                <a:moveTo>
                  <a:pt x="10629" y="21285"/>
                </a:moveTo>
                <a:cubicBezTo>
                  <a:pt x="4762" y="21285"/>
                  <a:pt x="0" y="16523"/>
                  <a:pt x="0" y="10656"/>
                </a:cubicBezTo>
                <a:cubicBezTo>
                  <a:pt x="0" y="4763"/>
                  <a:pt x="4762" y="0"/>
                  <a:pt x="10629" y="0"/>
                </a:cubicBezTo>
                <a:lnTo>
                  <a:pt x="53199" y="0"/>
                </a:lnTo>
                <a:cubicBezTo>
                  <a:pt x="59054" y="0"/>
                  <a:pt x="63829" y="4763"/>
                  <a:pt x="63829" y="10630"/>
                </a:cubicBezTo>
                <a:cubicBezTo>
                  <a:pt x="63829" y="16523"/>
                  <a:pt x="59054" y="21285"/>
                  <a:pt x="53199" y="21285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56" name="Freeform 27656"/>
          <p:cNvSpPr/>
          <p:nvPr/>
        </p:nvSpPr>
        <p:spPr>
          <a:xfrm>
            <a:off x="3482044" y="1159611"/>
            <a:ext cx="63829" cy="21285"/>
          </a:xfrm>
          <a:custGeom>
            <a:avLst/>
            <a:gdLst/>
            <a:ahLst/>
            <a:cxnLst/>
            <a:rect l="0" t="0" r="0" b="0"/>
            <a:pathLst>
              <a:path w="63829" h="21285">
                <a:moveTo>
                  <a:pt x="10629" y="21285"/>
                </a:moveTo>
                <a:cubicBezTo>
                  <a:pt x="4762" y="21285"/>
                  <a:pt x="0" y="16523"/>
                  <a:pt x="0" y="10656"/>
                </a:cubicBezTo>
                <a:cubicBezTo>
                  <a:pt x="0" y="4763"/>
                  <a:pt x="4762" y="0"/>
                  <a:pt x="10629" y="0"/>
                </a:cubicBezTo>
                <a:lnTo>
                  <a:pt x="53199" y="0"/>
                </a:lnTo>
                <a:cubicBezTo>
                  <a:pt x="59054" y="0"/>
                  <a:pt x="63829" y="4763"/>
                  <a:pt x="63829" y="10630"/>
                </a:cubicBezTo>
                <a:cubicBezTo>
                  <a:pt x="63829" y="16523"/>
                  <a:pt x="59054" y="21285"/>
                  <a:pt x="53199" y="21285"/>
                </a:cubicBezTo>
                <a:lnTo>
                  <a:pt x="10629" y="21285"/>
                </a:lnTo>
                <a:close/>
              </a:path>
            </a:pathLst>
          </a:custGeom>
          <a:noFill/>
          <a:ln w="6350" cap="flat" cmpd="sng">
            <a:solidFill>
              <a:srgbClr val="CF0A2C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57" name="Freeform 27657"/>
          <p:cNvSpPr/>
          <p:nvPr/>
        </p:nvSpPr>
        <p:spPr>
          <a:xfrm>
            <a:off x="2927501" y="1388640"/>
            <a:ext cx="21284" cy="63830"/>
          </a:xfrm>
          <a:custGeom>
            <a:avLst/>
            <a:gdLst/>
            <a:ahLst/>
            <a:cxnLst/>
            <a:rect l="0" t="0" r="0" b="0"/>
            <a:pathLst>
              <a:path w="21284" h="63830">
                <a:moveTo>
                  <a:pt x="10629" y="63830"/>
                </a:moveTo>
                <a:cubicBezTo>
                  <a:pt x="4762" y="63830"/>
                  <a:pt x="0" y="59068"/>
                  <a:pt x="0" y="53201"/>
                </a:cubicBezTo>
                <a:lnTo>
                  <a:pt x="0" y="10630"/>
                </a:lnTo>
                <a:cubicBezTo>
                  <a:pt x="0" y="4775"/>
                  <a:pt x="4762" y="0"/>
                  <a:pt x="10629" y="0"/>
                </a:cubicBezTo>
                <a:cubicBezTo>
                  <a:pt x="16509" y="0"/>
                  <a:pt x="21284" y="4775"/>
                  <a:pt x="21284" y="10630"/>
                </a:cubicBezTo>
                <a:lnTo>
                  <a:pt x="21284" y="53201"/>
                </a:lnTo>
                <a:cubicBezTo>
                  <a:pt x="21284" y="59068"/>
                  <a:pt x="16509" y="63830"/>
                  <a:pt x="10654" y="63830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58" name="Freeform 27658"/>
          <p:cNvSpPr/>
          <p:nvPr/>
        </p:nvSpPr>
        <p:spPr>
          <a:xfrm>
            <a:off x="2927501" y="1388640"/>
            <a:ext cx="21284" cy="63830"/>
          </a:xfrm>
          <a:custGeom>
            <a:avLst/>
            <a:gdLst/>
            <a:ahLst/>
            <a:cxnLst/>
            <a:rect l="0" t="0" r="0" b="0"/>
            <a:pathLst>
              <a:path w="21284" h="63830">
                <a:moveTo>
                  <a:pt x="10629" y="63830"/>
                </a:moveTo>
                <a:cubicBezTo>
                  <a:pt x="4762" y="63830"/>
                  <a:pt x="0" y="59068"/>
                  <a:pt x="0" y="53201"/>
                </a:cubicBezTo>
                <a:lnTo>
                  <a:pt x="0" y="10630"/>
                </a:lnTo>
                <a:cubicBezTo>
                  <a:pt x="0" y="4775"/>
                  <a:pt x="4762" y="0"/>
                  <a:pt x="10629" y="0"/>
                </a:cubicBezTo>
                <a:cubicBezTo>
                  <a:pt x="16509" y="0"/>
                  <a:pt x="21284" y="4775"/>
                  <a:pt x="21284" y="10630"/>
                </a:cubicBezTo>
                <a:lnTo>
                  <a:pt x="21284" y="53201"/>
                </a:lnTo>
                <a:cubicBezTo>
                  <a:pt x="21284" y="59068"/>
                  <a:pt x="16509" y="63830"/>
                  <a:pt x="10654" y="63830"/>
                </a:cubicBezTo>
                <a:lnTo>
                  <a:pt x="10629" y="63830"/>
                </a:lnTo>
                <a:close/>
              </a:path>
            </a:pathLst>
          </a:custGeom>
          <a:noFill/>
          <a:ln w="6350" cap="flat" cmpd="sng">
            <a:solidFill>
              <a:srgbClr val="CF0A2C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59" name="Freeform 27659"/>
          <p:cNvSpPr/>
          <p:nvPr/>
        </p:nvSpPr>
        <p:spPr>
          <a:xfrm>
            <a:off x="2927501" y="1503132"/>
            <a:ext cx="21284" cy="63830"/>
          </a:xfrm>
          <a:custGeom>
            <a:avLst/>
            <a:gdLst/>
            <a:ahLst/>
            <a:cxnLst/>
            <a:rect l="0" t="0" r="0" b="0"/>
            <a:pathLst>
              <a:path w="21284" h="63830">
                <a:moveTo>
                  <a:pt x="10629" y="63830"/>
                </a:moveTo>
                <a:cubicBezTo>
                  <a:pt x="4762" y="63830"/>
                  <a:pt x="0" y="59068"/>
                  <a:pt x="0" y="53201"/>
                </a:cubicBezTo>
                <a:lnTo>
                  <a:pt x="0" y="10643"/>
                </a:lnTo>
                <a:cubicBezTo>
                  <a:pt x="0" y="4775"/>
                  <a:pt x="4762" y="0"/>
                  <a:pt x="10629" y="0"/>
                </a:cubicBezTo>
                <a:cubicBezTo>
                  <a:pt x="16509" y="0"/>
                  <a:pt x="21284" y="4775"/>
                  <a:pt x="21284" y="10643"/>
                </a:cubicBezTo>
                <a:lnTo>
                  <a:pt x="21284" y="53201"/>
                </a:lnTo>
                <a:cubicBezTo>
                  <a:pt x="21284" y="59068"/>
                  <a:pt x="16509" y="63830"/>
                  <a:pt x="10654" y="63830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60" name="Freeform 27660"/>
          <p:cNvSpPr/>
          <p:nvPr/>
        </p:nvSpPr>
        <p:spPr>
          <a:xfrm>
            <a:off x="2927501" y="1503132"/>
            <a:ext cx="21284" cy="63830"/>
          </a:xfrm>
          <a:custGeom>
            <a:avLst/>
            <a:gdLst/>
            <a:ahLst/>
            <a:cxnLst/>
            <a:rect l="0" t="0" r="0" b="0"/>
            <a:pathLst>
              <a:path w="21284" h="63830">
                <a:moveTo>
                  <a:pt x="10629" y="63830"/>
                </a:moveTo>
                <a:cubicBezTo>
                  <a:pt x="4762" y="63830"/>
                  <a:pt x="0" y="59068"/>
                  <a:pt x="0" y="53201"/>
                </a:cubicBezTo>
                <a:lnTo>
                  <a:pt x="0" y="10643"/>
                </a:lnTo>
                <a:cubicBezTo>
                  <a:pt x="0" y="4775"/>
                  <a:pt x="4762" y="0"/>
                  <a:pt x="10629" y="0"/>
                </a:cubicBezTo>
                <a:cubicBezTo>
                  <a:pt x="16509" y="0"/>
                  <a:pt x="21284" y="4775"/>
                  <a:pt x="21284" y="10643"/>
                </a:cubicBezTo>
                <a:lnTo>
                  <a:pt x="21284" y="53201"/>
                </a:lnTo>
                <a:cubicBezTo>
                  <a:pt x="21284" y="59068"/>
                  <a:pt x="16509" y="63830"/>
                  <a:pt x="10654" y="63830"/>
                </a:cubicBezTo>
                <a:lnTo>
                  <a:pt x="10629" y="63830"/>
                </a:lnTo>
                <a:close/>
              </a:path>
            </a:pathLst>
          </a:custGeom>
          <a:noFill/>
          <a:ln w="6350" cap="flat" cmpd="sng">
            <a:solidFill>
              <a:srgbClr val="CF0A2C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61" name="Freeform 27661"/>
          <p:cNvSpPr/>
          <p:nvPr/>
        </p:nvSpPr>
        <p:spPr>
          <a:xfrm>
            <a:off x="2927501" y="1617629"/>
            <a:ext cx="21284" cy="63830"/>
          </a:xfrm>
          <a:custGeom>
            <a:avLst/>
            <a:gdLst/>
            <a:ahLst/>
            <a:cxnLst/>
            <a:rect l="0" t="0" r="0" b="0"/>
            <a:pathLst>
              <a:path w="21284" h="63830">
                <a:moveTo>
                  <a:pt x="10629" y="63830"/>
                </a:moveTo>
                <a:cubicBezTo>
                  <a:pt x="4762" y="63830"/>
                  <a:pt x="0" y="59068"/>
                  <a:pt x="0" y="53201"/>
                </a:cubicBezTo>
                <a:lnTo>
                  <a:pt x="0" y="10630"/>
                </a:lnTo>
                <a:cubicBezTo>
                  <a:pt x="0" y="4775"/>
                  <a:pt x="4762" y="0"/>
                  <a:pt x="10629" y="0"/>
                </a:cubicBezTo>
                <a:cubicBezTo>
                  <a:pt x="16509" y="0"/>
                  <a:pt x="21284" y="4775"/>
                  <a:pt x="21284" y="10630"/>
                </a:cubicBezTo>
                <a:lnTo>
                  <a:pt x="21284" y="53201"/>
                </a:lnTo>
                <a:cubicBezTo>
                  <a:pt x="21284" y="59068"/>
                  <a:pt x="16509" y="63830"/>
                  <a:pt x="10654" y="63830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62" name="Freeform 27662"/>
          <p:cNvSpPr/>
          <p:nvPr/>
        </p:nvSpPr>
        <p:spPr>
          <a:xfrm>
            <a:off x="2927501" y="1617629"/>
            <a:ext cx="21284" cy="63830"/>
          </a:xfrm>
          <a:custGeom>
            <a:avLst/>
            <a:gdLst/>
            <a:ahLst/>
            <a:cxnLst/>
            <a:rect l="0" t="0" r="0" b="0"/>
            <a:pathLst>
              <a:path w="21284" h="63830">
                <a:moveTo>
                  <a:pt x="10629" y="63830"/>
                </a:moveTo>
                <a:cubicBezTo>
                  <a:pt x="4762" y="63830"/>
                  <a:pt x="0" y="59068"/>
                  <a:pt x="0" y="53201"/>
                </a:cubicBezTo>
                <a:lnTo>
                  <a:pt x="0" y="10630"/>
                </a:lnTo>
                <a:cubicBezTo>
                  <a:pt x="0" y="4775"/>
                  <a:pt x="4762" y="0"/>
                  <a:pt x="10629" y="0"/>
                </a:cubicBezTo>
                <a:cubicBezTo>
                  <a:pt x="16509" y="0"/>
                  <a:pt x="21284" y="4775"/>
                  <a:pt x="21284" y="10630"/>
                </a:cubicBezTo>
                <a:lnTo>
                  <a:pt x="21284" y="53201"/>
                </a:lnTo>
                <a:cubicBezTo>
                  <a:pt x="21284" y="59068"/>
                  <a:pt x="16509" y="63830"/>
                  <a:pt x="10654" y="63830"/>
                </a:cubicBezTo>
                <a:lnTo>
                  <a:pt x="10629" y="63830"/>
                </a:lnTo>
                <a:close/>
              </a:path>
            </a:pathLst>
          </a:custGeom>
          <a:noFill/>
          <a:ln w="6350" cap="flat" cmpd="sng">
            <a:solidFill>
              <a:srgbClr val="CF0A2C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7663" name="Picture 27663"/>
          <p:cNvPicPr>
            <a:picLocks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079238" y="2905713"/>
            <a:ext cx="629807" cy="679191"/>
          </a:xfrm>
          <a:prstGeom prst="rect">
            <a:avLst/>
          </a:prstGeom>
          <a:noFill/>
        </p:spPr>
      </p:pic>
      <p:pic>
        <p:nvPicPr>
          <p:cNvPr id="27664" name="Picture 27664"/>
          <p:cNvPicPr>
            <a:picLocks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273300" y="2933700"/>
            <a:ext cx="457200" cy="533400"/>
          </a:xfrm>
          <a:prstGeom prst="rect">
            <a:avLst/>
          </a:prstGeom>
          <a:noFill/>
        </p:spPr>
      </p:pic>
      <p:sp>
        <p:nvSpPr>
          <p:cNvPr id="27665" name="Freeform 27665"/>
          <p:cNvSpPr/>
          <p:nvPr/>
        </p:nvSpPr>
        <p:spPr>
          <a:xfrm>
            <a:off x="825884" y="4472177"/>
            <a:ext cx="287095" cy="423963"/>
          </a:xfrm>
          <a:custGeom>
            <a:avLst/>
            <a:gdLst/>
            <a:ahLst/>
            <a:cxnLst/>
            <a:rect l="0" t="0" r="0" b="0"/>
            <a:pathLst>
              <a:path w="287095" h="423963">
                <a:moveTo>
                  <a:pt x="287070" y="166090"/>
                </a:moveTo>
                <a:cubicBezTo>
                  <a:pt x="287045" y="126949"/>
                  <a:pt x="287095" y="87820"/>
                  <a:pt x="286982" y="48679"/>
                </a:cubicBezTo>
                <a:cubicBezTo>
                  <a:pt x="286905" y="21082"/>
                  <a:pt x="266623" y="470"/>
                  <a:pt x="238328" y="330"/>
                </a:cubicBezTo>
                <a:cubicBezTo>
                  <a:pt x="174930" y="0"/>
                  <a:pt x="111518" y="13"/>
                  <a:pt x="48133" y="368"/>
                </a:cubicBezTo>
                <a:cubicBezTo>
                  <a:pt x="20243" y="533"/>
                  <a:pt x="127" y="21018"/>
                  <a:pt x="63" y="48120"/>
                </a:cubicBezTo>
                <a:cubicBezTo>
                  <a:pt x="0" y="86944"/>
                  <a:pt x="0" y="125768"/>
                  <a:pt x="89" y="164579"/>
                </a:cubicBezTo>
                <a:cubicBezTo>
                  <a:pt x="165" y="196976"/>
                  <a:pt x="19139" y="216001"/>
                  <a:pt x="52387" y="215658"/>
                </a:cubicBezTo>
                <a:cubicBezTo>
                  <a:pt x="62928" y="215556"/>
                  <a:pt x="64719" y="219061"/>
                  <a:pt x="64668" y="228231"/>
                </a:cubicBezTo>
                <a:cubicBezTo>
                  <a:pt x="64287" y="288365"/>
                  <a:pt x="64439" y="348512"/>
                  <a:pt x="64528" y="408647"/>
                </a:cubicBezTo>
                <a:cubicBezTo>
                  <a:pt x="64554" y="419010"/>
                  <a:pt x="68707" y="423963"/>
                  <a:pt x="76530" y="423887"/>
                </a:cubicBezTo>
                <a:cubicBezTo>
                  <a:pt x="84328" y="423811"/>
                  <a:pt x="88176" y="418832"/>
                  <a:pt x="88176" y="408418"/>
                </a:cubicBezTo>
                <a:cubicBezTo>
                  <a:pt x="88189" y="311365"/>
                  <a:pt x="88176" y="214324"/>
                  <a:pt x="88150" y="117272"/>
                </a:cubicBezTo>
                <a:cubicBezTo>
                  <a:pt x="88138" y="107086"/>
                  <a:pt x="84086" y="101867"/>
                  <a:pt x="76403" y="101854"/>
                </a:cubicBezTo>
                <a:cubicBezTo>
                  <a:pt x="68719" y="101854"/>
                  <a:pt x="64554" y="107010"/>
                  <a:pt x="64503" y="117310"/>
                </a:cubicBezTo>
                <a:cubicBezTo>
                  <a:pt x="64389" y="138951"/>
                  <a:pt x="64490" y="160591"/>
                  <a:pt x="64439" y="182218"/>
                </a:cubicBezTo>
                <a:cubicBezTo>
                  <a:pt x="64439" y="185584"/>
                  <a:pt x="64071" y="188949"/>
                  <a:pt x="63893" y="192099"/>
                </a:cubicBezTo>
                <a:cubicBezTo>
                  <a:pt x="34569" y="195693"/>
                  <a:pt x="23965" y="186956"/>
                  <a:pt x="23927" y="160083"/>
                </a:cubicBezTo>
                <a:cubicBezTo>
                  <a:pt x="23863" y="124447"/>
                  <a:pt x="23888" y="88811"/>
                  <a:pt x="23876" y="53175"/>
                </a:cubicBezTo>
                <a:cubicBezTo>
                  <a:pt x="23876" y="31801"/>
                  <a:pt x="32766" y="23254"/>
                  <a:pt x="55105" y="23228"/>
                </a:cubicBezTo>
                <a:cubicBezTo>
                  <a:pt x="91897" y="23190"/>
                  <a:pt x="128689" y="23215"/>
                  <a:pt x="165481" y="23215"/>
                </a:cubicBezTo>
                <a:cubicBezTo>
                  <a:pt x="188798" y="23203"/>
                  <a:pt x="212128" y="23025"/>
                  <a:pt x="235445" y="23254"/>
                </a:cubicBezTo>
                <a:cubicBezTo>
                  <a:pt x="251714" y="23419"/>
                  <a:pt x="262407" y="32156"/>
                  <a:pt x="262534" y="46304"/>
                </a:cubicBezTo>
                <a:cubicBezTo>
                  <a:pt x="262928" y="87668"/>
                  <a:pt x="262864" y="129032"/>
                  <a:pt x="262598" y="170395"/>
                </a:cubicBezTo>
                <a:cubicBezTo>
                  <a:pt x="262521" y="181368"/>
                  <a:pt x="255003" y="189826"/>
                  <a:pt x="243789" y="191883"/>
                </a:cubicBezTo>
                <a:cubicBezTo>
                  <a:pt x="236842" y="193153"/>
                  <a:pt x="229578" y="192810"/>
                  <a:pt x="220853" y="193280"/>
                </a:cubicBezTo>
                <a:lnTo>
                  <a:pt x="220853" y="175272"/>
                </a:lnTo>
                <a:cubicBezTo>
                  <a:pt x="220853" y="154902"/>
                  <a:pt x="220878" y="134544"/>
                  <a:pt x="220827" y="114173"/>
                </a:cubicBezTo>
                <a:cubicBezTo>
                  <a:pt x="220802" y="106527"/>
                  <a:pt x="216738" y="101955"/>
                  <a:pt x="208839" y="102032"/>
                </a:cubicBezTo>
                <a:cubicBezTo>
                  <a:pt x="201485" y="102095"/>
                  <a:pt x="197701" y="106667"/>
                  <a:pt x="197104" y="113652"/>
                </a:cubicBezTo>
                <a:cubicBezTo>
                  <a:pt x="196939" y="115544"/>
                  <a:pt x="197053" y="117462"/>
                  <a:pt x="197053" y="119380"/>
                </a:cubicBezTo>
                <a:cubicBezTo>
                  <a:pt x="197040" y="214832"/>
                  <a:pt x="197040" y="310285"/>
                  <a:pt x="197053" y="405751"/>
                </a:cubicBezTo>
                <a:cubicBezTo>
                  <a:pt x="197053" y="408926"/>
                  <a:pt x="196088" y="413155"/>
                  <a:pt x="197777" y="415035"/>
                </a:cubicBezTo>
                <a:cubicBezTo>
                  <a:pt x="201028" y="418667"/>
                  <a:pt x="205816" y="423099"/>
                  <a:pt x="210058" y="423188"/>
                </a:cubicBezTo>
                <a:cubicBezTo>
                  <a:pt x="213512" y="423252"/>
                  <a:pt x="217563" y="417829"/>
                  <a:pt x="220434" y="414171"/>
                </a:cubicBezTo>
                <a:cubicBezTo>
                  <a:pt x="221716" y="412520"/>
                  <a:pt x="220853" y="409231"/>
                  <a:pt x="220853" y="406691"/>
                </a:cubicBezTo>
                <a:cubicBezTo>
                  <a:pt x="220865" y="377417"/>
                  <a:pt x="220853" y="348144"/>
                  <a:pt x="220853" y="318870"/>
                </a:cubicBezTo>
                <a:cubicBezTo>
                  <a:pt x="220853" y="288327"/>
                  <a:pt x="221107" y="257771"/>
                  <a:pt x="220675" y="227227"/>
                </a:cubicBezTo>
                <a:cubicBezTo>
                  <a:pt x="220561" y="218947"/>
                  <a:pt x="222275" y="214299"/>
                  <a:pt x="231914" y="215950"/>
                </a:cubicBezTo>
                <a:cubicBezTo>
                  <a:pt x="233502" y="216229"/>
                  <a:pt x="235191" y="216001"/>
                  <a:pt x="236829" y="215962"/>
                </a:cubicBezTo>
                <a:cubicBezTo>
                  <a:pt x="267220" y="215137"/>
                  <a:pt x="287082" y="195414"/>
                  <a:pt x="287070" y="166090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66" name="Freeform 27666"/>
          <p:cNvSpPr/>
          <p:nvPr/>
        </p:nvSpPr>
        <p:spPr>
          <a:xfrm>
            <a:off x="1070353" y="4431861"/>
            <a:ext cx="249885" cy="424255"/>
          </a:xfrm>
          <a:custGeom>
            <a:avLst/>
            <a:gdLst/>
            <a:ahLst/>
            <a:cxnLst/>
            <a:rect l="0" t="0" r="0" b="0"/>
            <a:pathLst>
              <a:path w="249885" h="424255">
                <a:moveTo>
                  <a:pt x="249847" y="54165"/>
                </a:moveTo>
                <a:cubicBezTo>
                  <a:pt x="249809" y="19063"/>
                  <a:pt x="230759" y="584"/>
                  <a:pt x="194577" y="572"/>
                </a:cubicBezTo>
                <a:cubicBezTo>
                  <a:pt x="135789" y="559"/>
                  <a:pt x="77001" y="572"/>
                  <a:pt x="18212" y="635"/>
                </a:cubicBezTo>
                <a:cubicBezTo>
                  <a:pt x="14643" y="635"/>
                  <a:pt x="10008" y="0"/>
                  <a:pt x="7747" y="1829"/>
                </a:cubicBezTo>
                <a:cubicBezTo>
                  <a:pt x="4217" y="4699"/>
                  <a:pt x="0" y="9601"/>
                  <a:pt x="318" y="13310"/>
                </a:cubicBezTo>
                <a:cubicBezTo>
                  <a:pt x="635" y="16916"/>
                  <a:pt x="5881" y="20637"/>
                  <a:pt x="9741" y="23228"/>
                </a:cubicBezTo>
                <a:cubicBezTo>
                  <a:pt x="11786" y="24600"/>
                  <a:pt x="15482" y="23774"/>
                  <a:pt x="18428" y="23774"/>
                </a:cubicBezTo>
                <a:cubicBezTo>
                  <a:pt x="75908" y="23762"/>
                  <a:pt x="133376" y="23724"/>
                  <a:pt x="190856" y="23711"/>
                </a:cubicBezTo>
                <a:cubicBezTo>
                  <a:pt x="194780" y="23711"/>
                  <a:pt x="198755" y="23635"/>
                  <a:pt x="202654" y="24067"/>
                </a:cubicBezTo>
                <a:cubicBezTo>
                  <a:pt x="216739" y="25616"/>
                  <a:pt x="225794" y="34290"/>
                  <a:pt x="225908" y="47968"/>
                </a:cubicBezTo>
                <a:cubicBezTo>
                  <a:pt x="226264" y="88366"/>
                  <a:pt x="226213" y="128764"/>
                  <a:pt x="225908" y="169163"/>
                </a:cubicBezTo>
                <a:cubicBezTo>
                  <a:pt x="225819" y="181596"/>
                  <a:pt x="217437" y="191159"/>
                  <a:pt x="205651" y="192721"/>
                </a:cubicBezTo>
                <a:cubicBezTo>
                  <a:pt x="198984" y="193610"/>
                  <a:pt x="192088" y="192874"/>
                  <a:pt x="184252" y="192874"/>
                </a:cubicBezTo>
                <a:cubicBezTo>
                  <a:pt x="184252" y="188785"/>
                  <a:pt x="184252" y="185381"/>
                  <a:pt x="184252" y="181977"/>
                </a:cubicBezTo>
                <a:cubicBezTo>
                  <a:pt x="184239" y="160019"/>
                  <a:pt x="184176" y="138073"/>
                  <a:pt x="184227" y="116128"/>
                </a:cubicBezTo>
                <a:cubicBezTo>
                  <a:pt x="184239" y="108279"/>
                  <a:pt x="180709" y="103161"/>
                  <a:pt x="172454" y="102348"/>
                </a:cubicBezTo>
                <a:cubicBezTo>
                  <a:pt x="165126" y="101637"/>
                  <a:pt x="160287" y="107365"/>
                  <a:pt x="159944" y="116306"/>
                </a:cubicBezTo>
                <a:cubicBezTo>
                  <a:pt x="159893" y="117893"/>
                  <a:pt x="159932" y="119481"/>
                  <a:pt x="159932" y="121068"/>
                </a:cubicBezTo>
                <a:cubicBezTo>
                  <a:pt x="159919" y="215874"/>
                  <a:pt x="159919" y="310679"/>
                  <a:pt x="159906" y="405472"/>
                </a:cubicBezTo>
                <a:cubicBezTo>
                  <a:pt x="159906" y="407390"/>
                  <a:pt x="159868" y="409295"/>
                  <a:pt x="159957" y="411200"/>
                </a:cubicBezTo>
                <a:cubicBezTo>
                  <a:pt x="160312" y="418908"/>
                  <a:pt x="163780" y="424255"/>
                  <a:pt x="172365" y="424192"/>
                </a:cubicBezTo>
                <a:cubicBezTo>
                  <a:pt x="180493" y="424128"/>
                  <a:pt x="183744" y="418908"/>
                  <a:pt x="184163" y="411657"/>
                </a:cubicBezTo>
                <a:cubicBezTo>
                  <a:pt x="184303" y="409117"/>
                  <a:pt x="184239" y="406564"/>
                  <a:pt x="184239" y="404024"/>
                </a:cubicBezTo>
                <a:cubicBezTo>
                  <a:pt x="184239" y="345807"/>
                  <a:pt x="184252" y="287590"/>
                  <a:pt x="184252" y="229374"/>
                </a:cubicBezTo>
                <a:cubicBezTo>
                  <a:pt x="184252" y="225602"/>
                  <a:pt x="184252" y="221843"/>
                  <a:pt x="184252" y="216483"/>
                </a:cubicBezTo>
                <a:cubicBezTo>
                  <a:pt x="189484" y="216483"/>
                  <a:pt x="193040" y="216509"/>
                  <a:pt x="196596" y="216483"/>
                </a:cubicBezTo>
                <a:cubicBezTo>
                  <a:pt x="230417" y="216204"/>
                  <a:pt x="249847" y="197370"/>
                  <a:pt x="249847" y="164870"/>
                </a:cubicBezTo>
                <a:cubicBezTo>
                  <a:pt x="249859" y="127964"/>
                  <a:pt x="249885" y="91071"/>
                  <a:pt x="249847" y="54165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67" name="Freeform 27667"/>
          <p:cNvSpPr/>
          <p:nvPr/>
        </p:nvSpPr>
        <p:spPr>
          <a:xfrm>
            <a:off x="617933" y="4432269"/>
            <a:ext cx="250836" cy="424065"/>
          </a:xfrm>
          <a:custGeom>
            <a:avLst/>
            <a:gdLst/>
            <a:ahLst/>
            <a:cxnLst/>
            <a:rect l="0" t="0" r="0" b="0"/>
            <a:pathLst>
              <a:path w="250836" h="424065">
                <a:moveTo>
                  <a:pt x="248589" y="17589"/>
                </a:moveTo>
                <a:cubicBezTo>
                  <a:pt x="250646" y="15837"/>
                  <a:pt x="250836" y="8471"/>
                  <a:pt x="248881" y="6617"/>
                </a:cubicBezTo>
                <a:cubicBezTo>
                  <a:pt x="245351" y="3289"/>
                  <a:pt x="239573" y="470"/>
                  <a:pt x="234721" y="432"/>
                </a:cubicBezTo>
                <a:cubicBezTo>
                  <a:pt x="173304" y="38"/>
                  <a:pt x="111874" y="0"/>
                  <a:pt x="50457" y="279"/>
                </a:cubicBezTo>
                <a:cubicBezTo>
                  <a:pt x="21450" y="406"/>
                  <a:pt x="1117" y="19316"/>
                  <a:pt x="660" y="47357"/>
                </a:cubicBezTo>
                <a:cubicBezTo>
                  <a:pt x="0" y="87756"/>
                  <a:pt x="0" y="128167"/>
                  <a:pt x="635" y="168566"/>
                </a:cubicBezTo>
                <a:cubicBezTo>
                  <a:pt x="1079" y="197357"/>
                  <a:pt x="21005" y="215467"/>
                  <a:pt x="50952" y="216026"/>
                </a:cubicBezTo>
                <a:cubicBezTo>
                  <a:pt x="55753" y="216115"/>
                  <a:pt x="60553" y="216039"/>
                  <a:pt x="66294" y="216039"/>
                </a:cubicBezTo>
                <a:lnTo>
                  <a:pt x="66294" y="228929"/>
                </a:lnTo>
                <a:cubicBezTo>
                  <a:pt x="66294" y="289051"/>
                  <a:pt x="66281" y="349186"/>
                  <a:pt x="66319" y="409307"/>
                </a:cubicBezTo>
                <a:cubicBezTo>
                  <a:pt x="66332" y="418845"/>
                  <a:pt x="70383" y="423811"/>
                  <a:pt x="77902" y="423938"/>
                </a:cubicBezTo>
                <a:cubicBezTo>
                  <a:pt x="85356" y="424065"/>
                  <a:pt x="89827" y="419010"/>
                  <a:pt x="90119" y="409752"/>
                </a:cubicBezTo>
                <a:cubicBezTo>
                  <a:pt x="90322" y="403389"/>
                  <a:pt x="90246" y="397026"/>
                  <a:pt x="90246" y="390664"/>
                </a:cubicBezTo>
                <a:cubicBezTo>
                  <a:pt x="90259" y="312394"/>
                  <a:pt x="90259" y="234136"/>
                  <a:pt x="90246" y="155866"/>
                </a:cubicBezTo>
                <a:cubicBezTo>
                  <a:pt x="90246" y="142506"/>
                  <a:pt x="90373" y="129133"/>
                  <a:pt x="90068" y="115785"/>
                </a:cubicBezTo>
                <a:cubicBezTo>
                  <a:pt x="89865" y="106704"/>
                  <a:pt x="84798" y="101142"/>
                  <a:pt x="77508" y="101967"/>
                </a:cubicBezTo>
                <a:cubicBezTo>
                  <a:pt x="69126" y="102920"/>
                  <a:pt x="66205" y="108343"/>
                  <a:pt x="66256" y="116102"/>
                </a:cubicBezTo>
                <a:cubicBezTo>
                  <a:pt x="66395" y="138061"/>
                  <a:pt x="66319" y="160006"/>
                  <a:pt x="66281" y="181965"/>
                </a:cubicBezTo>
                <a:cubicBezTo>
                  <a:pt x="66268" y="185330"/>
                  <a:pt x="65976" y="188708"/>
                  <a:pt x="65786" y="192429"/>
                </a:cubicBezTo>
                <a:cubicBezTo>
                  <a:pt x="61938" y="192620"/>
                  <a:pt x="59042" y="192861"/>
                  <a:pt x="56146" y="192887"/>
                </a:cubicBezTo>
                <a:cubicBezTo>
                  <a:pt x="32956" y="193052"/>
                  <a:pt x="24079" y="184467"/>
                  <a:pt x="24066" y="161835"/>
                </a:cubicBezTo>
                <a:cubicBezTo>
                  <a:pt x="24041" y="125246"/>
                  <a:pt x="23977" y="88658"/>
                  <a:pt x="24117" y="52082"/>
                </a:cubicBezTo>
                <a:cubicBezTo>
                  <a:pt x="24180" y="32574"/>
                  <a:pt x="33528" y="23659"/>
                  <a:pt x="53797" y="23354"/>
                </a:cubicBezTo>
                <a:cubicBezTo>
                  <a:pt x="63652" y="23215"/>
                  <a:pt x="73507" y="23303"/>
                  <a:pt x="83362" y="23303"/>
                </a:cubicBezTo>
                <a:cubicBezTo>
                  <a:pt x="133616" y="23303"/>
                  <a:pt x="183870" y="23443"/>
                  <a:pt x="234112" y="23062"/>
                </a:cubicBezTo>
                <a:cubicBezTo>
                  <a:pt x="239064" y="23024"/>
                  <a:pt x="244894" y="20738"/>
                  <a:pt x="248589" y="17589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7668" name="Picture 27668"/>
          <p:cNvPicPr>
            <a:picLocks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87400" y="4138759"/>
            <a:ext cx="356816" cy="179241"/>
          </a:xfrm>
          <a:prstGeom prst="rect">
            <a:avLst/>
          </a:prstGeom>
          <a:noFill/>
        </p:spPr>
      </p:pic>
      <p:pic>
        <p:nvPicPr>
          <p:cNvPr id="27669" name="Picture 27669"/>
          <p:cNvPicPr>
            <a:picLocks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882006" y="4300042"/>
            <a:ext cx="174857" cy="170071"/>
          </a:xfrm>
          <a:prstGeom prst="rect">
            <a:avLst/>
          </a:prstGeom>
          <a:noFill/>
        </p:spPr>
      </p:pic>
      <p:pic>
        <p:nvPicPr>
          <p:cNvPr id="27670" name="Picture 27670"/>
          <p:cNvPicPr>
            <a:picLocks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089305" y="4260316"/>
            <a:ext cx="174739" cy="170169"/>
          </a:xfrm>
          <a:prstGeom prst="rect">
            <a:avLst/>
          </a:prstGeom>
          <a:noFill/>
        </p:spPr>
      </p:pic>
      <p:pic>
        <p:nvPicPr>
          <p:cNvPr id="27671" name="Picture 27671"/>
          <p:cNvPicPr>
            <a:picLocks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74597" y="4260353"/>
            <a:ext cx="174919" cy="170078"/>
          </a:xfrm>
          <a:prstGeom prst="rect">
            <a:avLst/>
          </a:prstGeom>
          <a:noFill/>
        </p:spPr>
      </p:pic>
      <p:sp>
        <p:nvSpPr>
          <p:cNvPr id="27672" name="Freeform 27672"/>
          <p:cNvSpPr/>
          <p:nvPr/>
        </p:nvSpPr>
        <p:spPr>
          <a:xfrm>
            <a:off x="750168" y="4670287"/>
            <a:ext cx="25450" cy="185902"/>
          </a:xfrm>
          <a:custGeom>
            <a:avLst/>
            <a:gdLst/>
            <a:ahLst/>
            <a:cxnLst/>
            <a:rect l="0" t="0" r="0" b="0"/>
            <a:pathLst>
              <a:path w="25450" h="185902">
                <a:moveTo>
                  <a:pt x="12204" y="190"/>
                </a:moveTo>
                <a:cubicBezTo>
                  <a:pt x="3734" y="380"/>
                  <a:pt x="89" y="4914"/>
                  <a:pt x="63" y="15734"/>
                </a:cubicBezTo>
                <a:cubicBezTo>
                  <a:pt x="0" y="41503"/>
                  <a:pt x="38" y="67271"/>
                  <a:pt x="38" y="93039"/>
                </a:cubicBezTo>
                <a:lnTo>
                  <a:pt x="101" y="93039"/>
                </a:lnTo>
                <a:cubicBezTo>
                  <a:pt x="101" y="119773"/>
                  <a:pt x="140" y="146494"/>
                  <a:pt x="76" y="173214"/>
                </a:cubicBezTo>
                <a:cubicBezTo>
                  <a:pt x="51" y="180860"/>
                  <a:pt x="3911" y="185622"/>
                  <a:pt x="12356" y="185762"/>
                </a:cubicBezTo>
                <a:cubicBezTo>
                  <a:pt x="20852" y="185902"/>
                  <a:pt x="24751" y="180936"/>
                  <a:pt x="25310" y="173570"/>
                </a:cubicBezTo>
                <a:cubicBezTo>
                  <a:pt x="25399" y="172300"/>
                  <a:pt x="25424" y="171030"/>
                  <a:pt x="25424" y="169760"/>
                </a:cubicBezTo>
                <a:cubicBezTo>
                  <a:pt x="25424" y="118541"/>
                  <a:pt x="25450" y="67322"/>
                  <a:pt x="25386" y="16090"/>
                </a:cubicBezTo>
                <a:cubicBezTo>
                  <a:pt x="25361" y="5041"/>
                  <a:pt x="21005" y="0"/>
                  <a:pt x="12204" y="190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73" name="Freeform 27673"/>
          <p:cNvSpPr/>
          <p:nvPr/>
        </p:nvSpPr>
        <p:spPr>
          <a:xfrm>
            <a:off x="957361" y="4710132"/>
            <a:ext cx="25437" cy="186118"/>
          </a:xfrm>
          <a:custGeom>
            <a:avLst/>
            <a:gdLst/>
            <a:ahLst/>
            <a:cxnLst/>
            <a:rect l="0" t="0" r="0" b="0"/>
            <a:pathLst>
              <a:path w="25437" h="186118">
                <a:moveTo>
                  <a:pt x="12509" y="152"/>
                </a:moveTo>
                <a:cubicBezTo>
                  <a:pt x="4166" y="291"/>
                  <a:pt x="51" y="5219"/>
                  <a:pt x="51" y="15607"/>
                </a:cubicBezTo>
                <a:cubicBezTo>
                  <a:pt x="0" y="67373"/>
                  <a:pt x="0" y="119125"/>
                  <a:pt x="51" y="170890"/>
                </a:cubicBezTo>
                <a:cubicBezTo>
                  <a:pt x="63" y="180961"/>
                  <a:pt x="4661" y="186118"/>
                  <a:pt x="12978" y="185940"/>
                </a:cubicBezTo>
                <a:cubicBezTo>
                  <a:pt x="21310" y="185749"/>
                  <a:pt x="25361" y="180796"/>
                  <a:pt x="25386" y="170433"/>
                </a:cubicBezTo>
                <a:cubicBezTo>
                  <a:pt x="25437" y="144716"/>
                  <a:pt x="25399" y="118998"/>
                  <a:pt x="25399" y="93281"/>
                </a:cubicBezTo>
                <a:cubicBezTo>
                  <a:pt x="25399" y="67550"/>
                  <a:pt x="25424" y="41833"/>
                  <a:pt x="25386" y="16115"/>
                </a:cubicBezTo>
                <a:cubicBezTo>
                  <a:pt x="25374" y="5054"/>
                  <a:pt x="21246" y="0"/>
                  <a:pt x="12509" y="152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74" name="Freeform 27674"/>
          <p:cNvSpPr/>
          <p:nvPr/>
        </p:nvSpPr>
        <p:spPr>
          <a:xfrm>
            <a:off x="1164748" y="4670363"/>
            <a:ext cx="25424" cy="185991"/>
          </a:xfrm>
          <a:custGeom>
            <a:avLst/>
            <a:gdLst/>
            <a:ahLst/>
            <a:cxnLst/>
            <a:rect l="0" t="0" r="0" b="0"/>
            <a:pathLst>
              <a:path w="25424" h="185991">
                <a:moveTo>
                  <a:pt x="12369" y="165"/>
                </a:moveTo>
                <a:cubicBezTo>
                  <a:pt x="3784" y="317"/>
                  <a:pt x="50" y="4864"/>
                  <a:pt x="38" y="15582"/>
                </a:cubicBezTo>
                <a:cubicBezTo>
                  <a:pt x="0" y="67017"/>
                  <a:pt x="0" y="118465"/>
                  <a:pt x="25" y="169900"/>
                </a:cubicBezTo>
                <a:cubicBezTo>
                  <a:pt x="38" y="180924"/>
                  <a:pt x="4292" y="185991"/>
                  <a:pt x="13054" y="185800"/>
                </a:cubicBezTo>
                <a:cubicBezTo>
                  <a:pt x="21436" y="185623"/>
                  <a:pt x="25361" y="180797"/>
                  <a:pt x="25373" y="170294"/>
                </a:cubicBezTo>
                <a:cubicBezTo>
                  <a:pt x="25424" y="144881"/>
                  <a:pt x="25399" y="119481"/>
                  <a:pt x="25386" y="94081"/>
                </a:cubicBezTo>
                <a:cubicBezTo>
                  <a:pt x="25386" y="68046"/>
                  <a:pt x="25424" y="42011"/>
                  <a:pt x="25373" y="15976"/>
                </a:cubicBezTo>
                <a:cubicBezTo>
                  <a:pt x="25348" y="4660"/>
                  <a:pt x="21436" y="0"/>
                  <a:pt x="12369" y="165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75" name="Freeform 27675"/>
          <p:cNvSpPr/>
          <p:nvPr/>
        </p:nvSpPr>
        <p:spPr>
          <a:xfrm>
            <a:off x="819618" y="4697341"/>
            <a:ext cx="25437" cy="159244"/>
          </a:xfrm>
          <a:custGeom>
            <a:avLst/>
            <a:gdLst/>
            <a:ahLst/>
            <a:cxnLst/>
            <a:rect l="0" t="0" r="0" b="0"/>
            <a:pathLst>
              <a:path w="25437" h="159244">
                <a:moveTo>
                  <a:pt x="12611" y="101"/>
                </a:moveTo>
                <a:cubicBezTo>
                  <a:pt x="4141" y="202"/>
                  <a:pt x="127" y="5003"/>
                  <a:pt x="89" y="15506"/>
                </a:cubicBezTo>
                <a:cubicBezTo>
                  <a:pt x="26" y="36791"/>
                  <a:pt x="77" y="58089"/>
                  <a:pt x="64" y="79374"/>
                </a:cubicBezTo>
                <a:cubicBezTo>
                  <a:pt x="64" y="100977"/>
                  <a:pt x="140" y="122579"/>
                  <a:pt x="38" y="144182"/>
                </a:cubicBezTo>
                <a:cubicBezTo>
                  <a:pt x="0" y="152081"/>
                  <a:pt x="2350" y="158203"/>
                  <a:pt x="12421" y="158774"/>
                </a:cubicBezTo>
                <a:cubicBezTo>
                  <a:pt x="20904" y="159244"/>
                  <a:pt x="25387" y="154024"/>
                  <a:pt x="25399" y="143877"/>
                </a:cubicBezTo>
                <a:cubicBezTo>
                  <a:pt x="25437" y="100989"/>
                  <a:pt x="25437" y="58101"/>
                  <a:pt x="25399" y="15201"/>
                </a:cubicBezTo>
                <a:cubicBezTo>
                  <a:pt x="25387" y="4939"/>
                  <a:pt x="21107" y="0"/>
                  <a:pt x="12611" y="101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76" name="Freeform 27676"/>
          <p:cNvSpPr/>
          <p:nvPr/>
        </p:nvSpPr>
        <p:spPr>
          <a:xfrm>
            <a:off x="1094759" y="4697180"/>
            <a:ext cx="25551" cy="159575"/>
          </a:xfrm>
          <a:custGeom>
            <a:avLst/>
            <a:gdLst/>
            <a:ahLst/>
            <a:cxnLst/>
            <a:rect l="0" t="0" r="0" b="0"/>
            <a:pathLst>
              <a:path w="25551" h="159575">
                <a:moveTo>
                  <a:pt x="25412" y="80175"/>
                </a:moveTo>
                <a:cubicBezTo>
                  <a:pt x="25412" y="58255"/>
                  <a:pt x="25488" y="36322"/>
                  <a:pt x="25374" y="14402"/>
                </a:cubicBezTo>
                <a:cubicBezTo>
                  <a:pt x="25324" y="4877"/>
                  <a:pt x="20942" y="0"/>
                  <a:pt x="12751" y="267"/>
                </a:cubicBezTo>
                <a:cubicBezTo>
                  <a:pt x="3429" y="585"/>
                  <a:pt x="216" y="6223"/>
                  <a:pt x="203" y="13716"/>
                </a:cubicBezTo>
                <a:cubicBezTo>
                  <a:pt x="89" y="57252"/>
                  <a:pt x="0" y="100787"/>
                  <a:pt x="216" y="144310"/>
                </a:cubicBezTo>
                <a:cubicBezTo>
                  <a:pt x="266" y="154457"/>
                  <a:pt x="5346" y="159575"/>
                  <a:pt x="13576" y="158902"/>
                </a:cubicBezTo>
                <a:cubicBezTo>
                  <a:pt x="23406" y="158089"/>
                  <a:pt x="25551" y="151955"/>
                  <a:pt x="25475" y="144043"/>
                </a:cubicBezTo>
                <a:cubicBezTo>
                  <a:pt x="25286" y="122758"/>
                  <a:pt x="25412" y="101460"/>
                  <a:pt x="25412" y="80175"/>
                </a:cubicBezTo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77" name="Freeform 27677"/>
          <p:cNvSpPr/>
          <p:nvPr/>
        </p:nvSpPr>
        <p:spPr>
          <a:xfrm flipV="1">
            <a:off x="2120898" y="4195839"/>
            <a:ext cx="402107" cy="365671"/>
          </a:xfrm>
          <a:custGeom>
            <a:avLst/>
            <a:gdLst/>
            <a:ahLst/>
            <a:cxnLst/>
            <a:rect l="0" t="0" r="0" b="0"/>
            <a:pathLst>
              <a:path w="2406103" h="2199398">
                <a:moveTo>
                  <a:pt x="1300175" y="0"/>
                </a:moveTo>
                <a:cubicBezTo>
                  <a:pt x="1206932" y="0"/>
                  <a:pt x="1086498" y="51625"/>
                  <a:pt x="1030605" y="88392"/>
                </a:cubicBezTo>
                <a:cubicBezTo>
                  <a:pt x="962864" y="132892"/>
                  <a:pt x="622986" y="388493"/>
                  <a:pt x="340195" y="625246"/>
                </a:cubicBezTo>
                <a:cubicBezTo>
                  <a:pt x="293116" y="664743"/>
                  <a:pt x="223101" y="737933"/>
                  <a:pt x="155372" y="808710"/>
                </a:cubicBezTo>
                <a:cubicBezTo>
                  <a:pt x="105106" y="861110"/>
                  <a:pt x="59538" y="909256"/>
                  <a:pt x="36005" y="929144"/>
                </a:cubicBezTo>
                <a:cubicBezTo>
                  <a:pt x="3963" y="956183"/>
                  <a:pt x="0" y="1004163"/>
                  <a:pt x="27039" y="1036218"/>
                </a:cubicBezTo>
                <a:cubicBezTo>
                  <a:pt x="53925" y="1068412"/>
                  <a:pt x="101765" y="1072514"/>
                  <a:pt x="134112" y="1045171"/>
                </a:cubicBezTo>
                <a:cubicBezTo>
                  <a:pt x="159931" y="1023302"/>
                  <a:pt x="210198" y="971207"/>
                  <a:pt x="265176" y="913803"/>
                </a:cubicBezTo>
                <a:cubicBezTo>
                  <a:pt x="327140" y="849109"/>
                  <a:pt x="397307" y="775906"/>
                  <a:pt x="437858" y="741730"/>
                </a:cubicBezTo>
                <a:cubicBezTo>
                  <a:pt x="726555" y="499960"/>
                  <a:pt x="1060831" y="250583"/>
                  <a:pt x="1114133" y="215506"/>
                </a:cubicBezTo>
                <a:cubicBezTo>
                  <a:pt x="1158634" y="186029"/>
                  <a:pt x="1249604" y="151866"/>
                  <a:pt x="1300175" y="151866"/>
                </a:cubicBezTo>
                <a:cubicBezTo>
                  <a:pt x="1371256" y="151866"/>
                  <a:pt x="1377772" y="170091"/>
                  <a:pt x="1380667" y="177685"/>
                </a:cubicBezTo>
                <a:cubicBezTo>
                  <a:pt x="1389328" y="201523"/>
                  <a:pt x="1409217" y="219443"/>
                  <a:pt x="1433969" y="225526"/>
                </a:cubicBezTo>
                <a:cubicBezTo>
                  <a:pt x="1458429" y="231444"/>
                  <a:pt x="1484553" y="224916"/>
                  <a:pt x="1503375" y="207911"/>
                </a:cubicBezTo>
                <a:cubicBezTo>
                  <a:pt x="1533600" y="180263"/>
                  <a:pt x="1567319" y="185585"/>
                  <a:pt x="1590547" y="194386"/>
                </a:cubicBezTo>
                <a:cubicBezTo>
                  <a:pt x="1638693" y="213067"/>
                  <a:pt x="1675599" y="260908"/>
                  <a:pt x="1680159" y="310730"/>
                </a:cubicBezTo>
                <a:cubicBezTo>
                  <a:pt x="1682889" y="339585"/>
                  <a:pt x="1701723" y="364490"/>
                  <a:pt x="1728749" y="374662"/>
                </a:cubicBezTo>
                <a:cubicBezTo>
                  <a:pt x="1755787" y="384683"/>
                  <a:pt x="1786305" y="378917"/>
                  <a:pt x="1807578" y="359168"/>
                </a:cubicBezTo>
                <a:cubicBezTo>
                  <a:pt x="1826551" y="341553"/>
                  <a:pt x="1877275" y="337299"/>
                  <a:pt x="1925891" y="361911"/>
                </a:cubicBezTo>
                <a:cubicBezTo>
                  <a:pt x="1945017" y="371475"/>
                  <a:pt x="1989213" y="399122"/>
                  <a:pt x="1984057" y="447408"/>
                </a:cubicBezTo>
                <a:cubicBezTo>
                  <a:pt x="1980869" y="476872"/>
                  <a:pt x="1995144" y="505574"/>
                  <a:pt x="2020645" y="520763"/>
                </a:cubicBezTo>
                <a:cubicBezTo>
                  <a:pt x="2046020" y="535952"/>
                  <a:pt x="2078062" y="534885"/>
                  <a:pt x="2102662" y="518033"/>
                </a:cubicBezTo>
                <a:cubicBezTo>
                  <a:pt x="2124976" y="502386"/>
                  <a:pt x="2166149" y="510590"/>
                  <a:pt x="2196210" y="536397"/>
                </a:cubicBezTo>
                <a:cubicBezTo>
                  <a:pt x="2216721" y="553872"/>
                  <a:pt x="2246934" y="591985"/>
                  <a:pt x="2218842" y="650468"/>
                </a:cubicBezTo>
                <a:cubicBezTo>
                  <a:pt x="2161895" y="768921"/>
                  <a:pt x="1908720" y="973645"/>
                  <a:pt x="1685467" y="1154214"/>
                </a:cubicBezTo>
                <a:cubicBezTo>
                  <a:pt x="1561998" y="1253997"/>
                  <a:pt x="1444764" y="1348917"/>
                  <a:pt x="1357883" y="1430477"/>
                </a:cubicBezTo>
                <a:cubicBezTo>
                  <a:pt x="1335709" y="1421511"/>
                  <a:pt x="1318996" y="1414068"/>
                  <a:pt x="1304734" y="1407693"/>
                </a:cubicBezTo>
                <a:cubicBezTo>
                  <a:pt x="1265250" y="1389926"/>
                  <a:pt x="1238974" y="1378978"/>
                  <a:pt x="1190676" y="1371549"/>
                </a:cubicBezTo>
                <a:cubicBezTo>
                  <a:pt x="1073735" y="1216329"/>
                  <a:pt x="916699" y="1161961"/>
                  <a:pt x="744627" y="1218768"/>
                </a:cubicBezTo>
                <a:cubicBezTo>
                  <a:pt x="675983" y="1241386"/>
                  <a:pt x="629819" y="1289989"/>
                  <a:pt x="614172" y="1355597"/>
                </a:cubicBezTo>
                <a:cubicBezTo>
                  <a:pt x="577723" y="1509750"/>
                  <a:pt x="718820" y="1719935"/>
                  <a:pt x="822694" y="1823808"/>
                </a:cubicBezTo>
                <a:cubicBezTo>
                  <a:pt x="1095604" y="2096884"/>
                  <a:pt x="1286663" y="2199398"/>
                  <a:pt x="1634896" y="2043722"/>
                </a:cubicBezTo>
                <a:cubicBezTo>
                  <a:pt x="1933790" y="1909927"/>
                  <a:pt x="2233269" y="1805279"/>
                  <a:pt x="2236304" y="1804225"/>
                </a:cubicBezTo>
                <a:cubicBezTo>
                  <a:pt x="2275941" y="1790395"/>
                  <a:pt x="2296756" y="1747126"/>
                  <a:pt x="2283091" y="1707476"/>
                </a:cubicBezTo>
                <a:cubicBezTo>
                  <a:pt x="2269273" y="1667840"/>
                  <a:pt x="2226284" y="1646885"/>
                  <a:pt x="2186342" y="1660702"/>
                </a:cubicBezTo>
                <a:cubicBezTo>
                  <a:pt x="2183307" y="1661769"/>
                  <a:pt x="1877745" y="1768538"/>
                  <a:pt x="1572780" y="1904911"/>
                </a:cubicBezTo>
                <a:cubicBezTo>
                  <a:pt x="1303972" y="2025040"/>
                  <a:pt x="1176706" y="1963229"/>
                  <a:pt x="929920" y="1716290"/>
                </a:cubicBezTo>
                <a:cubicBezTo>
                  <a:pt x="826186" y="1612569"/>
                  <a:pt x="746151" y="1457350"/>
                  <a:pt x="762102" y="1390675"/>
                </a:cubicBezTo>
                <a:cubicBezTo>
                  <a:pt x="764375" y="1380959"/>
                  <a:pt x="768630" y="1370787"/>
                  <a:pt x="792315" y="1362887"/>
                </a:cubicBezTo>
                <a:cubicBezTo>
                  <a:pt x="866585" y="1337983"/>
                  <a:pt x="977748" y="1324317"/>
                  <a:pt x="1085126" y="1484833"/>
                </a:cubicBezTo>
                <a:cubicBezTo>
                  <a:pt x="1097738" y="1503667"/>
                  <a:pt x="1118083" y="1515821"/>
                  <a:pt x="1140714" y="1518107"/>
                </a:cubicBezTo>
                <a:cubicBezTo>
                  <a:pt x="1191895" y="1523263"/>
                  <a:pt x="1204646" y="1529029"/>
                  <a:pt x="1242619" y="1546047"/>
                </a:cubicBezTo>
                <a:cubicBezTo>
                  <a:pt x="1267524" y="1557134"/>
                  <a:pt x="1299121" y="1571409"/>
                  <a:pt x="1350289" y="1589938"/>
                </a:cubicBezTo>
                <a:cubicBezTo>
                  <a:pt x="1377772" y="1599806"/>
                  <a:pt x="1408925" y="1593126"/>
                  <a:pt x="1429714" y="1572158"/>
                </a:cubicBezTo>
                <a:cubicBezTo>
                  <a:pt x="1512798" y="1489087"/>
                  <a:pt x="1643100" y="1383690"/>
                  <a:pt x="1780997" y="1272222"/>
                </a:cubicBezTo>
                <a:cubicBezTo>
                  <a:pt x="2028240" y="1072210"/>
                  <a:pt x="2284158" y="865212"/>
                  <a:pt x="2355672" y="716076"/>
                </a:cubicBezTo>
                <a:cubicBezTo>
                  <a:pt x="2406103" y="611428"/>
                  <a:pt x="2382100" y="495401"/>
                  <a:pt x="2294927" y="420839"/>
                </a:cubicBezTo>
                <a:cubicBezTo>
                  <a:pt x="2243442" y="376631"/>
                  <a:pt x="2181174" y="355231"/>
                  <a:pt x="2120734" y="358419"/>
                </a:cubicBezTo>
                <a:cubicBezTo>
                  <a:pt x="2098865" y="303580"/>
                  <a:pt x="2054821" y="256666"/>
                  <a:pt x="1993925" y="225983"/>
                </a:cubicBezTo>
                <a:cubicBezTo>
                  <a:pt x="1931657" y="194690"/>
                  <a:pt x="1863166" y="185737"/>
                  <a:pt x="1803323" y="198501"/>
                </a:cubicBezTo>
                <a:cubicBezTo>
                  <a:pt x="1771129" y="133184"/>
                  <a:pt x="1714322" y="79273"/>
                  <a:pt x="1645221" y="52552"/>
                </a:cubicBezTo>
                <a:cubicBezTo>
                  <a:pt x="1586750" y="29768"/>
                  <a:pt x="1526006" y="29908"/>
                  <a:pt x="1472552" y="50723"/>
                </a:cubicBezTo>
                <a:cubicBezTo>
                  <a:pt x="1432610" y="17157"/>
                  <a:pt x="1375054" y="0"/>
                  <a:pt x="1300175" y="0"/>
                </a:cubicBezTo>
              </a:path>
            </a:pathLst>
          </a:custGeom>
          <a:solidFill>
            <a:srgbClr val="D23640">
              <a:alpha val="100000"/>
            </a:srgbClr>
          </a:solidFill>
          <a:ln w="2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78" name="Freeform 27678"/>
          <p:cNvSpPr/>
          <p:nvPr/>
        </p:nvSpPr>
        <p:spPr>
          <a:xfrm flipV="1">
            <a:off x="2160519" y="4233260"/>
            <a:ext cx="139593" cy="25251"/>
          </a:xfrm>
          <a:custGeom>
            <a:avLst/>
            <a:gdLst/>
            <a:ahLst/>
            <a:cxnLst/>
            <a:rect l="0" t="0" r="0" b="0"/>
            <a:pathLst>
              <a:path w="835291" h="151879">
                <a:moveTo>
                  <a:pt x="759358" y="0"/>
                </a:moveTo>
                <a:lnTo>
                  <a:pt x="75933" y="0"/>
                </a:lnTo>
                <a:cubicBezTo>
                  <a:pt x="34011" y="0"/>
                  <a:pt x="0" y="34023"/>
                  <a:pt x="0" y="75933"/>
                </a:cubicBezTo>
                <a:cubicBezTo>
                  <a:pt x="0" y="117855"/>
                  <a:pt x="34011" y="151879"/>
                  <a:pt x="75933" y="151879"/>
                </a:cubicBezTo>
                <a:lnTo>
                  <a:pt x="759358" y="151879"/>
                </a:lnTo>
                <a:cubicBezTo>
                  <a:pt x="801267" y="151879"/>
                  <a:pt x="835291" y="117855"/>
                  <a:pt x="835291" y="75933"/>
                </a:cubicBezTo>
                <a:cubicBezTo>
                  <a:pt x="835291" y="34023"/>
                  <a:pt x="801267" y="0"/>
                  <a:pt x="759358" y="0"/>
                </a:cubicBezTo>
              </a:path>
            </a:pathLst>
          </a:custGeom>
          <a:solidFill>
            <a:srgbClr val="D23640">
              <a:alpha val="100000"/>
            </a:srgbClr>
          </a:solidFill>
          <a:ln w="2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79" name="Freeform 27679"/>
          <p:cNvSpPr/>
          <p:nvPr/>
        </p:nvSpPr>
        <p:spPr>
          <a:xfrm flipV="1">
            <a:off x="2489679" y="4408220"/>
            <a:ext cx="65990" cy="51835"/>
          </a:xfrm>
          <a:custGeom>
            <a:avLst/>
            <a:gdLst/>
            <a:ahLst/>
            <a:cxnLst/>
            <a:rect l="0" t="0" r="0" b="0"/>
            <a:pathLst>
              <a:path w="394868" h="311772">
                <a:moveTo>
                  <a:pt x="86563" y="0"/>
                </a:moveTo>
                <a:cubicBezTo>
                  <a:pt x="62129" y="0"/>
                  <a:pt x="38126" y="11836"/>
                  <a:pt x="23394" y="33553"/>
                </a:cubicBezTo>
                <a:cubicBezTo>
                  <a:pt x="0" y="68338"/>
                  <a:pt x="9259" y="115557"/>
                  <a:pt x="44057" y="138950"/>
                </a:cubicBezTo>
                <a:lnTo>
                  <a:pt x="266077" y="288086"/>
                </a:lnTo>
                <a:cubicBezTo>
                  <a:pt x="300850" y="311772"/>
                  <a:pt x="347928" y="302221"/>
                  <a:pt x="371474" y="267436"/>
                </a:cubicBezTo>
                <a:cubicBezTo>
                  <a:pt x="394868" y="232663"/>
                  <a:pt x="385597" y="185420"/>
                  <a:pt x="350824" y="162026"/>
                </a:cubicBezTo>
                <a:lnTo>
                  <a:pt x="128790" y="12903"/>
                </a:lnTo>
                <a:cubicBezTo>
                  <a:pt x="115722" y="4089"/>
                  <a:pt x="101002" y="0"/>
                  <a:pt x="86563" y="0"/>
                </a:cubicBezTo>
              </a:path>
            </a:pathLst>
          </a:custGeom>
          <a:solidFill>
            <a:srgbClr val="D23640">
              <a:alpha val="100000"/>
            </a:srgbClr>
          </a:solidFill>
          <a:ln w="2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80" name="Freeform 27680"/>
          <p:cNvSpPr/>
          <p:nvPr/>
        </p:nvSpPr>
        <p:spPr>
          <a:xfrm flipV="1">
            <a:off x="2374958" y="4396047"/>
            <a:ext cx="104467" cy="102340"/>
          </a:xfrm>
          <a:custGeom>
            <a:avLst/>
            <a:gdLst/>
            <a:ahLst/>
            <a:cxnLst/>
            <a:rect l="0" t="0" r="0" b="0"/>
            <a:pathLst>
              <a:path w="625106" h="615543">
                <a:moveTo>
                  <a:pt x="539305" y="0"/>
                </a:moveTo>
                <a:cubicBezTo>
                  <a:pt x="522897" y="0"/>
                  <a:pt x="506197" y="5321"/>
                  <a:pt x="492379" y="16268"/>
                </a:cubicBezTo>
                <a:cubicBezTo>
                  <a:pt x="412344" y="79438"/>
                  <a:pt x="68047" y="438302"/>
                  <a:pt x="29007" y="479005"/>
                </a:cubicBezTo>
                <a:cubicBezTo>
                  <a:pt x="0" y="509231"/>
                  <a:pt x="914" y="557377"/>
                  <a:pt x="31293" y="586384"/>
                </a:cubicBezTo>
                <a:cubicBezTo>
                  <a:pt x="61519" y="615543"/>
                  <a:pt x="109664" y="614476"/>
                  <a:pt x="138659" y="584111"/>
                </a:cubicBezTo>
                <a:cubicBezTo>
                  <a:pt x="289014" y="427380"/>
                  <a:pt x="532155" y="178460"/>
                  <a:pt x="586536" y="135623"/>
                </a:cubicBezTo>
                <a:cubicBezTo>
                  <a:pt x="619480" y="109651"/>
                  <a:pt x="625106" y="61823"/>
                  <a:pt x="599134" y="29019"/>
                </a:cubicBezTo>
                <a:cubicBezTo>
                  <a:pt x="583958" y="10020"/>
                  <a:pt x="561631" y="0"/>
                  <a:pt x="539305" y="0"/>
                </a:cubicBezTo>
              </a:path>
            </a:pathLst>
          </a:custGeom>
          <a:solidFill>
            <a:srgbClr val="D23640">
              <a:alpha val="100000"/>
            </a:srgbClr>
          </a:solidFill>
          <a:ln w="2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81" name="Freeform 27681"/>
          <p:cNvSpPr/>
          <p:nvPr/>
        </p:nvSpPr>
        <p:spPr>
          <a:xfrm flipV="1">
            <a:off x="2336786" y="4433898"/>
            <a:ext cx="91826" cy="89738"/>
          </a:xfrm>
          <a:custGeom>
            <a:avLst/>
            <a:gdLst/>
            <a:ahLst/>
            <a:cxnLst/>
            <a:rect l="0" t="0" r="0" b="0"/>
            <a:pathLst>
              <a:path w="549465" h="539750">
                <a:moveTo>
                  <a:pt x="463969" y="0"/>
                </a:moveTo>
                <a:cubicBezTo>
                  <a:pt x="447409" y="0"/>
                  <a:pt x="430556" y="5473"/>
                  <a:pt x="416586" y="16560"/>
                </a:cubicBezTo>
                <a:cubicBezTo>
                  <a:pt x="303899" y="106768"/>
                  <a:pt x="31141" y="401243"/>
                  <a:pt x="28398" y="404139"/>
                </a:cubicBezTo>
                <a:cubicBezTo>
                  <a:pt x="0" y="434962"/>
                  <a:pt x="2134" y="483095"/>
                  <a:pt x="32970" y="511505"/>
                </a:cubicBezTo>
                <a:cubicBezTo>
                  <a:pt x="63945" y="539750"/>
                  <a:pt x="111786" y="537933"/>
                  <a:pt x="140335" y="506945"/>
                </a:cubicBezTo>
                <a:cubicBezTo>
                  <a:pt x="191974" y="450761"/>
                  <a:pt x="420535" y="207911"/>
                  <a:pt x="511505" y="135166"/>
                </a:cubicBezTo>
                <a:cubicBezTo>
                  <a:pt x="544156" y="109042"/>
                  <a:pt x="549465" y="61214"/>
                  <a:pt x="523354" y="28409"/>
                </a:cubicBezTo>
                <a:cubicBezTo>
                  <a:pt x="508317" y="9880"/>
                  <a:pt x="486143" y="0"/>
                  <a:pt x="463969" y="0"/>
                </a:cubicBezTo>
              </a:path>
            </a:pathLst>
          </a:custGeom>
          <a:solidFill>
            <a:srgbClr val="D23640">
              <a:alpha val="100000"/>
            </a:srgbClr>
          </a:solidFill>
          <a:ln w="2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82" name="Freeform 27682"/>
          <p:cNvSpPr/>
          <p:nvPr/>
        </p:nvSpPr>
        <p:spPr>
          <a:xfrm flipV="1">
            <a:off x="2286077" y="4459122"/>
            <a:ext cx="91724" cy="89764"/>
          </a:xfrm>
          <a:custGeom>
            <a:avLst/>
            <a:gdLst/>
            <a:ahLst/>
            <a:cxnLst/>
            <a:rect l="0" t="0" r="0" b="0"/>
            <a:pathLst>
              <a:path w="548855" h="539902">
                <a:moveTo>
                  <a:pt x="463651" y="0"/>
                </a:moveTo>
                <a:cubicBezTo>
                  <a:pt x="446341" y="0"/>
                  <a:pt x="429019" y="5918"/>
                  <a:pt x="414744" y="17919"/>
                </a:cubicBezTo>
                <a:cubicBezTo>
                  <a:pt x="302819" y="112382"/>
                  <a:pt x="90818" y="337146"/>
                  <a:pt x="28550" y="403821"/>
                </a:cubicBezTo>
                <a:cubicBezTo>
                  <a:pt x="0" y="434505"/>
                  <a:pt x="1511" y="482498"/>
                  <a:pt x="32194" y="511187"/>
                </a:cubicBezTo>
                <a:cubicBezTo>
                  <a:pt x="62713" y="539902"/>
                  <a:pt x="110858" y="538226"/>
                  <a:pt x="139560" y="507555"/>
                </a:cubicBezTo>
                <a:cubicBezTo>
                  <a:pt x="182842" y="461238"/>
                  <a:pt x="404431" y="225374"/>
                  <a:pt x="512711" y="134099"/>
                </a:cubicBezTo>
                <a:cubicBezTo>
                  <a:pt x="544753" y="107073"/>
                  <a:pt x="548855" y="59220"/>
                  <a:pt x="521816" y="27025"/>
                </a:cubicBezTo>
                <a:cubicBezTo>
                  <a:pt x="506780" y="9271"/>
                  <a:pt x="485215" y="0"/>
                  <a:pt x="463651" y="0"/>
                </a:cubicBezTo>
              </a:path>
            </a:pathLst>
          </a:custGeom>
          <a:solidFill>
            <a:srgbClr val="D23640">
              <a:alpha val="100000"/>
            </a:srgbClr>
          </a:solidFill>
          <a:ln w="211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7683" name="Picture 27683"/>
          <p:cNvPicPr>
            <a:picLocks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020916" y="4172243"/>
            <a:ext cx="177679" cy="275717"/>
          </a:xfrm>
          <a:prstGeom prst="rect">
            <a:avLst/>
          </a:prstGeom>
          <a:noFill/>
        </p:spPr>
      </p:pic>
      <p:pic>
        <p:nvPicPr>
          <p:cNvPr id="27684" name="Picture 27684"/>
          <p:cNvPicPr>
            <a:picLocks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452838" y="4195311"/>
            <a:ext cx="202612" cy="277899"/>
          </a:xfrm>
          <a:prstGeom prst="rect">
            <a:avLst/>
          </a:prstGeom>
          <a:noFill/>
        </p:spPr>
      </p:pic>
      <p:pic>
        <p:nvPicPr>
          <p:cNvPr id="27685" name="Picture 27685"/>
          <p:cNvPicPr>
            <a:picLocks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766025" y="5909291"/>
            <a:ext cx="803071" cy="660431"/>
          </a:xfrm>
          <a:prstGeom prst="rect">
            <a:avLst/>
          </a:prstGeom>
          <a:noFill/>
        </p:spPr>
      </p:pic>
      <p:sp>
        <p:nvSpPr>
          <p:cNvPr id="27686" name="Freeform 27686"/>
          <p:cNvSpPr/>
          <p:nvPr/>
        </p:nvSpPr>
        <p:spPr>
          <a:xfrm>
            <a:off x="3284867" y="6134253"/>
            <a:ext cx="26899" cy="290246"/>
          </a:xfrm>
          <a:custGeom>
            <a:avLst/>
            <a:gdLst/>
            <a:ahLst/>
            <a:cxnLst/>
            <a:rect l="0" t="0" r="0" b="0"/>
            <a:pathLst>
              <a:path w="26899" h="290246">
                <a:moveTo>
                  <a:pt x="0" y="0"/>
                </a:moveTo>
                <a:lnTo>
                  <a:pt x="26899" y="0"/>
                </a:lnTo>
                <a:lnTo>
                  <a:pt x="26899" y="290246"/>
                </a:lnTo>
                <a:lnTo>
                  <a:pt x="0" y="290246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87" name="Freeform 27687"/>
          <p:cNvSpPr/>
          <p:nvPr/>
        </p:nvSpPr>
        <p:spPr>
          <a:xfrm>
            <a:off x="2999358" y="6213717"/>
            <a:ext cx="26899" cy="157823"/>
          </a:xfrm>
          <a:custGeom>
            <a:avLst/>
            <a:gdLst/>
            <a:ahLst/>
            <a:cxnLst/>
            <a:rect l="0" t="0" r="0" b="0"/>
            <a:pathLst>
              <a:path w="26899" h="157823">
                <a:moveTo>
                  <a:pt x="0" y="0"/>
                </a:moveTo>
                <a:lnTo>
                  <a:pt x="26899" y="0"/>
                </a:lnTo>
                <a:lnTo>
                  <a:pt x="26899" y="157823"/>
                </a:lnTo>
                <a:lnTo>
                  <a:pt x="0" y="157823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88" name="Freeform 27688"/>
          <p:cNvSpPr/>
          <p:nvPr/>
        </p:nvSpPr>
        <p:spPr>
          <a:xfrm>
            <a:off x="0" y="457200"/>
            <a:ext cx="2217420" cy="571500"/>
          </a:xfrm>
          <a:custGeom>
            <a:avLst/>
            <a:gdLst/>
            <a:ahLst/>
            <a:cxnLst/>
            <a:rect l="0" t="0" r="0" b="0"/>
            <a:pathLst>
              <a:path w="2217420" h="571500">
                <a:moveTo>
                  <a:pt x="0" y="571500"/>
                </a:moveTo>
                <a:lnTo>
                  <a:pt x="2217420" y="571500"/>
                </a:lnTo>
                <a:lnTo>
                  <a:pt x="2217420" y="0"/>
                </a:lnTo>
                <a:lnTo>
                  <a:pt x="0" y="0"/>
                </a:lnTo>
                <a:lnTo>
                  <a:pt x="0" y="571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7689" name="Picture 27689"/>
          <p:cNvPicPr>
            <a:picLocks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704850"/>
            <a:ext cx="2141220" cy="76200"/>
          </a:xfrm>
          <a:prstGeom prst="rect">
            <a:avLst/>
          </a:prstGeom>
          <a:noFill/>
        </p:spPr>
      </p:pic>
      <p:sp>
        <p:nvSpPr>
          <p:cNvPr id="27690" name="Freeform 27690"/>
          <p:cNvSpPr/>
          <p:nvPr/>
        </p:nvSpPr>
        <p:spPr>
          <a:xfrm>
            <a:off x="2040009" y="2853492"/>
            <a:ext cx="0" cy="960158"/>
          </a:xfrm>
          <a:custGeom>
            <a:avLst/>
            <a:gdLst/>
            <a:ahLst/>
            <a:cxnLst/>
            <a:rect l="0" t="0" r="0" b="0"/>
            <a:pathLst>
              <a:path h="960158">
                <a:moveTo>
                  <a:pt x="0" y="0"/>
                </a:moveTo>
                <a:lnTo>
                  <a:pt x="0" y="960158"/>
                </a:lnTo>
              </a:path>
            </a:pathLst>
          </a:custGeom>
          <a:noFill/>
          <a:ln w="25400" cap="rnd" cmpd="sng">
            <a:solidFill>
              <a:srgbClr val="9FA1A1">
                <a:alpha val="100000"/>
              </a:srgbClr>
            </a:solidFill>
            <a:custDash>
              <a:ds d="0" sp="302399"/>
            </a:custDash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91" name="Freeform 27691"/>
          <p:cNvSpPr/>
          <p:nvPr/>
        </p:nvSpPr>
        <p:spPr>
          <a:xfrm>
            <a:off x="2040009" y="2776680"/>
            <a:ext cx="0" cy="1075372"/>
          </a:xfrm>
          <a:custGeom>
            <a:avLst/>
            <a:gdLst/>
            <a:ahLst/>
            <a:cxnLst/>
            <a:rect l="0" t="0" r="0" b="0"/>
            <a:pathLst>
              <a:path h="1075372">
                <a:moveTo>
                  <a:pt x="0" y="0"/>
                </a:moveTo>
                <a:lnTo>
                  <a:pt x="0" y="0"/>
                </a:lnTo>
                <a:moveTo>
                  <a:pt x="0" y="1075372"/>
                </a:moveTo>
                <a:lnTo>
                  <a:pt x="0" y="1075372"/>
                </a:lnTo>
              </a:path>
            </a:pathLst>
          </a:custGeom>
          <a:noFill/>
          <a:ln w="25400" cap="rnd" cmpd="sng">
            <a:solidFill>
              <a:srgbClr val="9FA1A1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92" name="Freeform 27692"/>
          <p:cNvSpPr/>
          <p:nvPr/>
        </p:nvSpPr>
        <p:spPr>
          <a:xfrm>
            <a:off x="2641600" y="1146444"/>
            <a:ext cx="0" cy="1455394"/>
          </a:xfrm>
          <a:custGeom>
            <a:avLst/>
            <a:gdLst/>
            <a:ahLst/>
            <a:cxnLst/>
            <a:rect l="0" t="0" r="0" b="0"/>
            <a:pathLst>
              <a:path h="1455394">
                <a:moveTo>
                  <a:pt x="0" y="0"/>
                </a:moveTo>
                <a:lnTo>
                  <a:pt x="0" y="1455394"/>
                </a:lnTo>
              </a:path>
            </a:pathLst>
          </a:custGeom>
          <a:noFill/>
          <a:ln w="25400" cap="rnd" cmpd="sng">
            <a:solidFill>
              <a:srgbClr val="9FA1A1">
                <a:alpha val="100000"/>
              </a:srgbClr>
            </a:solidFill>
            <a:custDash>
              <a:ds d="0" sp="293849"/>
            </a:custDash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93" name="Freeform 27693"/>
          <p:cNvSpPr/>
          <p:nvPr/>
        </p:nvSpPr>
        <p:spPr>
          <a:xfrm>
            <a:off x="2641600" y="1071807"/>
            <a:ext cx="0" cy="1567345"/>
          </a:xfrm>
          <a:custGeom>
            <a:avLst/>
            <a:gdLst/>
            <a:ahLst/>
            <a:cxnLst/>
            <a:rect l="0" t="0" r="0" b="0"/>
            <a:pathLst>
              <a:path h="1567345">
                <a:moveTo>
                  <a:pt x="0" y="0"/>
                </a:moveTo>
                <a:lnTo>
                  <a:pt x="0" y="0"/>
                </a:lnTo>
                <a:moveTo>
                  <a:pt x="0" y="1567345"/>
                </a:moveTo>
                <a:lnTo>
                  <a:pt x="0" y="1567345"/>
                </a:lnTo>
              </a:path>
            </a:pathLst>
          </a:custGeom>
          <a:noFill/>
          <a:ln w="25400" cap="rnd" cmpd="sng">
            <a:solidFill>
              <a:srgbClr val="9FA1A1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94" name="Freeform 27694"/>
          <p:cNvSpPr/>
          <p:nvPr/>
        </p:nvSpPr>
        <p:spPr>
          <a:xfrm>
            <a:off x="437922" y="3927498"/>
            <a:ext cx="3310712" cy="0"/>
          </a:xfrm>
          <a:custGeom>
            <a:avLst/>
            <a:gdLst/>
            <a:ahLst/>
            <a:cxnLst/>
            <a:rect l="0" t="0" r="0" b="0"/>
            <a:pathLst>
              <a:path w="3310712">
                <a:moveTo>
                  <a:pt x="0" y="0"/>
                </a:moveTo>
                <a:lnTo>
                  <a:pt x="3310712" y="0"/>
                </a:lnTo>
              </a:path>
            </a:pathLst>
          </a:custGeom>
          <a:noFill/>
          <a:ln w="25400" cap="rnd" cmpd="sng">
            <a:solidFill>
              <a:srgbClr val="9FA1A1">
                <a:alpha val="100000"/>
              </a:srgbClr>
            </a:solidFill>
            <a:custDash>
              <a:ds d="0" sp="299650"/>
            </a:custDash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95" name="Freeform 27695"/>
          <p:cNvSpPr/>
          <p:nvPr/>
        </p:nvSpPr>
        <p:spPr>
          <a:xfrm>
            <a:off x="361814" y="3927498"/>
            <a:ext cx="3424872" cy="0"/>
          </a:xfrm>
          <a:custGeom>
            <a:avLst/>
            <a:gdLst/>
            <a:ahLst/>
            <a:cxnLst/>
            <a:rect l="0" t="0" r="0" b="0"/>
            <a:pathLst>
              <a:path w="3424872">
                <a:moveTo>
                  <a:pt x="0" y="0"/>
                </a:moveTo>
                <a:lnTo>
                  <a:pt x="0" y="0"/>
                </a:lnTo>
                <a:moveTo>
                  <a:pt x="3424872" y="0"/>
                </a:moveTo>
                <a:lnTo>
                  <a:pt x="3424872" y="0"/>
                </a:lnTo>
              </a:path>
            </a:pathLst>
          </a:custGeom>
          <a:noFill/>
          <a:ln w="25400" cap="rnd" cmpd="sng">
            <a:solidFill>
              <a:srgbClr val="9FA1A1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96" name="Freeform 27696"/>
          <p:cNvSpPr/>
          <p:nvPr/>
        </p:nvSpPr>
        <p:spPr>
          <a:xfrm>
            <a:off x="422676" y="2708275"/>
            <a:ext cx="3325786" cy="0"/>
          </a:xfrm>
          <a:custGeom>
            <a:avLst/>
            <a:gdLst/>
            <a:ahLst/>
            <a:cxnLst/>
            <a:rect l="0" t="0" r="0" b="0"/>
            <a:pathLst>
              <a:path w="3325786">
                <a:moveTo>
                  <a:pt x="0" y="0"/>
                </a:moveTo>
                <a:lnTo>
                  <a:pt x="3325786" y="0"/>
                </a:lnTo>
              </a:path>
            </a:pathLst>
          </a:custGeom>
          <a:noFill/>
          <a:ln w="25400" cap="rnd" cmpd="sng">
            <a:solidFill>
              <a:srgbClr val="9FA1A1">
                <a:alpha val="100000"/>
              </a:srgbClr>
            </a:solidFill>
            <a:custDash>
              <a:ds d="0" sp="300999"/>
            </a:custDash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97" name="Freeform 27697"/>
          <p:cNvSpPr/>
          <p:nvPr/>
        </p:nvSpPr>
        <p:spPr>
          <a:xfrm>
            <a:off x="346221" y="2708275"/>
            <a:ext cx="3440468" cy="0"/>
          </a:xfrm>
          <a:custGeom>
            <a:avLst/>
            <a:gdLst/>
            <a:ahLst/>
            <a:cxnLst/>
            <a:rect l="0" t="0" r="0" b="0"/>
            <a:pathLst>
              <a:path w="3440468">
                <a:moveTo>
                  <a:pt x="0" y="0"/>
                </a:moveTo>
                <a:lnTo>
                  <a:pt x="0" y="0"/>
                </a:lnTo>
                <a:moveTo>
                  <a:pt x="3440468" y="0"/>
                </a:moveTo>
                <a:lnTo>
                  <a:pt x="3440468" y="0"/>
                </a:lnTo>
              </a:path>
            </a:pathLst>
          </a:custGeom>
          <a:noFill/>
          <a:ln w="25400" cap="rnd" cmpd="sng">
            <a:solidFill>
              <a:srgbClr val="9FA1A1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98" name="Freeform 27698"/>
          <p:cNvSpPr/>
          <p:nvPr/>
        </p:nvSpPr>
        <p:spPr>
          <a:xfrm>
            <a:off x="439112" y="5859506"/>
            <a:ext cx="1277480" cy="0"/>
          </a:xfrm>
          <a:custGeom>
            <a:avLst/>
            <a:gdLst/>
            <a:ahLst/>
            <a:cxnLst/>
            <a:rect l="0" t="0" r="0" b="0"/>
            <a:pathLst>
              <a:path w="1277480">
                <a:moveTo>
                  <a:pt x="0" y="0"/>
                </a:moveTo>
                <a:lnTo>
                  <a:pt x="1277480" y="0"/>
                </a:lnTo>
              </a:path>
            </a:pathLst>
          </a:custGeom>
          <a:noFill/>
          <a:ln w="25400" cap="rnd" cmpd="sng">
            <a:solidFill>
              <a:srgbClr val="9FA1A1">
                <a:alpha val="100000"/>
              </a:srgbClr>
            </a:solidFill>
            <a:custDash>
              <a:ds d="0" sp="304800"/>
            </a:custDash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99" name="Freeform 27699"/>
          <p:cNvSpPr/>
          <p:nvPr/>
        </p:nvSpPr>
        <p:spPr>
          <a:xfrm>
            <a:off x="361689" y="5859506"/>
            <a:ext cx="1393609" cy="0"/>
          </a:xfrm>
          <a:custGeom>
            <a:avLst/>
            <a:gdLst/>
            <a:ahLst/>
            <a:cxnLst/>
            <a:rect l="0" t="0" r="0" b="0"/>
            <a:pathLst>
              <a:path w="1393609">
                <a:moveTo>
                  <a:pt x="0" y="0"/>
                </a:moveTo>
                <a:lnTo>
                  <a:pt x="0" y="0"/>
                </a:lnTo>
                <a:moveTo>
                  <a:pt x="1393609" y="0"/>
                </a:moveTo>
                <a:lnTo>
                  <a:pt x="1393609" y="0"/>
                </a:lnTo>
              </a:path>
            </a:pathLst>
          </a:custGeom>
          <a:noFill/>
          <a:ln w="25400" cap="rnd" cmpd="sng">
            <a:solidFill>
              <a:srgbClr val="9FA1A1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00" name="Freeform 27700"/>
          <p:cNvSpPr/>
          <p:nvPr/>
        </p:nvSpPr>
        <p:spPr>
          <a:xfrm>
            <a:off x="2014752" y="5687985"/>
            <a:ext cx="1733410" cy="0"/>
          </a:xfrm>
          <a:custGeom>
            <a:avLst/>
            <a:gdLst/>
            <a:ahLst/>
            <a:cxnLst/>
            <a:rect l="0" t="0" r="0" b="0"/>
            <a:pathLst>
              <a:path w="1733410">
                <a:moveTo>
                  <a:pt x="0" y="0"/>
                </a:moveTo>
                <a:lnTo>
                  <a:pt x="1733410" y="0"/>
                </a:lnTo>
              </a:path>
            </a:pathLst>
          </a:custGeom>
          <a:noFill/>
          <a:ln w="25400" cap="rnd" cmpd="sng">
            <a:solidFill>
              <a:srgbClr val="9FA1A1">
                <a:alpha val="100000"/>
              </a:srgbClr>
            </a:solidFill>
            <a:custDash>
              <a:ds d="0" sp="303299"/>
            </a:custDash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01" name="Freeform 27701"/>
          <p:cNvSpPr/>
          <p:nvPr/>
        </p:nvSpPr>
        <p:spPr>
          <a:xfrm>
            <a:off x="1937711" y="5687985"/>
            <a:ext cx="1848980" cy="0"/>
          </a:xfrm>
          <a:custGeom>
            <a:avLst/>
            <a:gdLst/>
            <a:ahLst/>
            <a:cxnLst/>
            <a:rect l="0" t="0" r="0" b="0"/>
            <a:pathLst>
              <a:path w="1848980">
                <a:moveTo>
                  <a:pt x="0" y="0"/>
                </a:moveTo>
                <a:lnTo>
                  <a:pt x="0" y="0"/>
                </a:lnTo>
                <a:moveTo>
                  <a:pt x="1848980" y="0"/>
                </a:moveTo>
                <a:lnTo>
                  <a:pt x="1848980" y="0"/>
                </a:lnTo>
              </a:path>
            </a:pathLst>
          </a:custGeom>
          <a:noFill/>
          <a:ln w="25400" cap="rnd" cmpd="sng">
            <a:solidFill>
              <a:srgbClr val="9FA1A1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02" name="Freeform 27702"/>
          <p:cNvSpPr/>
          <p:nvPr/>
        </p:nvSpPr>
        <p:spPr>
          <a:xfrm>
            <a:off x="1840196" y="4073207"/>
            <a:ext cx="0" cy="1746770"/>
          </a:xfrm>
          <a:custGeom>
            <a:avLst/>
            <a:gdLst/>
            <a:ahLst/>
            <a:cxnLst/>
            <a:rect l="0" t="0" r="0" b="0"/>
            <a:pathLst>
              <a:path h="1746770">
                <a:moveTo>
                  <a:pt x="0" y="0"/>
                </a:moveTo>
                <a:lnTo>
                  <a:pt x="0" y="1746770"/>
                </a:lnTo>
              </a:path>
            </a:pathLst>
          </a:custGeom>
          <a:noFill/>
          <a:ln w="25400" cap="rnd" cmpd="sng">
            <a:solidFill>
              <a:srgbClr val="9FA1A1">
                <a:alpha val="100000"/>
              </a:srgbClr>
            </a:solidFill>
            <a:custDash>
              <a:ds d="0" sp="305649"/>
            </a:custDash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03" name="Freeform 27703"/>
          <p:cNvSpPr/>
          <p:nvPr/>
        </p:nvSpPr>
        <p:spPr>
          <a:xfrm>
            <a:off x="1840196" y="3995573"/>
            <a:ext cx="0" cy="1863217"/>
          </a:xfrm>
          <a:custGeom>
            <a:avLst/>
            <a:gdLst/>
            <a:ahLst/>
            <a:cxnLst/>
            <a:rect l="0" t="0" r="0" b="0"/>
            <a:pathLst>
              <a:path h="1863217">
                <a:moveTo>
                  <a:pt x="0" y="0"/>
                </a:moveTo>
                <a:lnTo>
                  <a:pt x="0" y="0"/>
                </a:lnTo>
                <a:moveTo>
                  <a:pt x="0" y="1863217"/>
                </a:moveTo>
                <a:lnTo>
                  <a:pt x="0" y="1863217"/>
                </a:lnTo>
              </a:path>
            </a:pathLst>
          </a:custGeom>
          <a:noFill/>
          <a:ln w="25400" cap="rnd" cmpd="sng">
            <a:solidFill>
              <a:srgbClr val="9FA1A1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04" name="Freeform 27704"/>
          <p:cNvSpPr/>
          <p:nvPr/>
        </p:nvSpPr>
        <p:spPr>
          <a:xfrm>
            <a:off x="4197096" y="0"/>
            <a:ext cx="832104" cy="7772400"/>
          </a:xfrm>
          <a:custGeom>
            <a:avLst/>
            <a:gdLst/>
            <a:ahLst/>
            <a:cxnLst/>
            <a:rect l="0" t="0" r="0" b="0"/>
            <a:pathLst>
              <a:path w="832104" h="7772400">
                <a:moveTo>
                  <a:pt x="0" y="7772400"/>
                </a:moveTo>
                <a:lnTo>
                  <a:pt x="832104" y="7772400"/>
                </a:lnTo>
                <a:lnTo>
                  <a:pt x="832104" y="0"/>
                </a:lnTo>
                <a:lnTo>
                  <a:pt x="0" y="0"/>
                </a:lnTo>
                <a:lnTo>
                  <a:pt x="0" y="7772400"/>
                </a:lnTo>
                <a:close/>
              </a:path>
            </a:pathLst>
          </a:custGeom>
          <a:solidFill>
            <a:srgbClr val="00A1D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7705" name="Picture 27705"/>
          <p:cNvPicPr>
            <a:picLocks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184181" y="-14484"/>
            <a:ext cx="860258" cy="7800202"/>
          </a:xfrm>
          <a:prstGeom prst="rect">
            <a:avLst/>
          </a:prstGeom>
          <a:noFill/>
        </p:spPr>
      </p:pic>
      <p:sp>
        <p:nvSpPr>
          <p:cNvPr id="27706" name="Rectangle 27706"/>
          <p:cNvSpPr/>
          <p:nvPr/>
        </p:nvSpPr>
        <p:spPr>
          <a:xfrm>
            <a:off x="380432" y="404672"/>
            <a:ext cx="1722709" cy="309676"/>
          </a:xfrm>
          <a:prstGeom prst="rect">
            <a:avLst/>
          </a:prstGeom>
        </p:spPr>
      </p:sp>
      <p:sp>
        <p:nvSpPr>
          <p:cNvPr id="27707" name="Freeform 27707"/>
          <p:cNvSpPr/>
          <p:nvPr/>
        </p:nvSpPr>
        <p:spPr>
          <a:xfrm>
            <a:off x="380432" y="530452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08" name="Freeform 27708"/>
          <p:cNvSpPr/>
          <p:nvPr/>
        </p:nvSpPr>
        <p:spPr>
          <a:xfrm>
            <a:off x="473294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09" name="Freeform 27709"/>
          <p:cNvSpPr/>
          <p:nvPr/>
        </p:nvSpPr>
        <p:spPr>
          <a:xfrm>
            <a:off x="566157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10" name="Freeform 27710"/>
          <p:cNvSpPr/>
          <p:nvPr/>
        </p:nvSpPr>
        <p:spPr>
          <a:xfrm>
            <a:off x="659019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11" name="Freeform 27711"/>
          <p:cNvSpPr/>
          <p:nvPr/>
        </p:nvSpPr>
        <p:spPr>
          <a:xfrm>
            <a:off x="695392" y="530859"/>
            <a:ext cx="72136" cy="138176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12" name="Freeform 27712"/>
          <p:cNvSpPr/>
          <p:nvPr/>
        </p:nvSpPr>
        <p:spPr>
          <a:xfrm>
            <a:off x="780533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13" name="Freeform 27713"/>
          <p:cNvSpPr/>
          <p:nvPr/>
        </p:nvSpPr>
        <p:spPr>
          <a:xfrm>
            <a:off x="822798" y="528014"/>
            <a:ext cx="74777" cy="143865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14" name="Freeform 27714"/>
          <p:cNvSpPr/>
          <p:nvPr/>
        </p:nvSpPr>
        <p:spPr>
          <a:xfrm>
            <a:off x="916473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15" name="Freeform 27715"/>
          <p:cNvSpPr/>
          <p:nvPr/>
        </p:nvSpPr>
        <p:spPr>
          <a:xfrm>
            <a:off x="999359" y="530452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16" name="Freeform 27716"/>
          <p:cNvSpPr/>
          <p:nvPr/>
        </p:nvSpPr>
        <p:spPr>
          <a:xfrm>
            <a:off x="1092221" y="530859"/>
            <a:ext cx="64211" cy="138176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4013200" y="8636000"/>
                </a:lnTo>
                <a:lnTo>
                  <a:pt x="4013200" y="7239000"/>
                </a:lnTo>
                <a:lnTo>
                  <a:pt x="1473200" y="7239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17" name="Freeform 27717"/>
          <p:cNvSpPr/>
          <p:nvPr/>
        </p:nvSpPr>
        <p:spPr>
          <a:xfrm>
            <a:off x="1202762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18" name="Freeform 27718"/>
          <p:cNvSpPr/>
          <p:nvPr/>
        </p:nvSpPr>
        <p:spPr>
          <a:xfrm>
            <a:off x="1246856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19" name="Freeform 27719"/>
          <p:cNvSpPr/>
          <p:nvPr/>
        </p:nvSpPr>
        <p:spPr>
          <a:xfrm>
            <a:off x="1342157" y="530859"/>
            <a:ext cx="64211" cy="138176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401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47800" y="8636000"/>
                </a:lnTo>
                <a:lnTo>
                  <a:pt x="1447800" y="4940300"/>
                </a:lnTo>
                <a:lnTo>
                  <a:pt x="3733800" y="4940300"/>
                </a:lnTo>
                <a:lnTo>
                  <a:pt x="3733800" y="3581400"/>
                </a:lnTo>
                <a:lnTo>
                  <a:pt x="1447800" y="3581400"/>
                </a:lnTo>
                <a:lnTo>
                  <a:pt x="1447800" y="1384300"/>
                </a:lnTo>
                <a:lnTo>
                  <a:pt x="4013200" y="1384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20" name="Freeform 27720"/>
          <p:cNvSpPr/>
          <p:nvPr/>
        </p:nvSpPr>
        <p:spPr>
          <a:xfrm>
            <a:off x="1419983" y="528014"/>
            <a:ext cx="74777" cy="143865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21" name="Freeform 27721"/>
          <p:cNvSpPr/>
          <p:nvPr/>
        </p:nvSpPr>
        <p:spPr>
          <a:xfrm>
            <a:off x="1513658" y="530859"/>
            <a:ext cx="73964" cy="138176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22" name="Freeform 27722"/>
          <p:cNvSpPr/>
          <p:nvPr/>
        </p:nvSpPr>
        <p:spPr>
          <a:xfrm>
            <a:off x="1603269" y="530859"/>
            <a:ext cx="109321" cy="138176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23" name="Freeform 27723"/>
          <p:cNvSpPr/>
          <p:nvPr/>
        </p:nvSpPr>
        <p:spPr>
          <a:xfrm>
            <a:off x="1720719" y="530452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24" name="Freeform 27724"/>
          <p:cNvSpPr/>
          <p:nvPr/>
        </p:nvSpPr>
        <p:spPr>
          <a:xfrm>
            <a:off x="1798138" y="530859"/>
            <a:ext cx="72136" cy="138176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25" name="Freeform 27725"/>
          <p:cNvSpPr/>
          <p:nvPr/>
        </p:nvSpPr>
        <p:spPr>
          <a:xfrm>
            <a:off x="1883279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26" name="Freeform 27726"/>
          <p:cNvSpPr/>
          <p:nvPr/>
        </p:nvSpPr>
        <p:spPr>
          <a:xfrm>
            <a:off x="1925544" y="528014"/>
            <a:ext cx="74777" cy="143865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27" name="Freeform 27727"/>
          <p:cNvSpPr/>
          <p:nvPr/>
        </p:nvSpPr>
        <p:spPr>
          <a:xfrm>
            <a:off x="2019219" y="53085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28" name="Rectangle 27728"/>
          <p:cNvSpPr/>
          <p:nvPr/>
        </p:nvSpPr>
        <p:spPr>
          <a:xfrm>
            <a:off x="1337321" y="780346"/>
            <a:ext cx="765810" cy="165688"/>
          </a:xfrm>
          <a:prstGeom prst="rect">
            <a:avLst/>
          </a:prstGeom>
        </p:spPr>
      </p:sp>
      <p:sp>
        <p:nvSpPr>
          <p:cNvPr id="27729" name="Freeform 27729"/>
          <p:cNvSpPr/>
          <p:nvPr/>
        </p:nvSpPr>
        <p:spPr>
          <a:xfrm>
            <a:off x="1346922" y="832192"/>
            <a:ext cx="59207" cy="82981"/>
          </a:xfrm>
          <a:custGeom>
            <a:avLst/>
            <a:gdLst/>
            <a:ahLst/>
            <a:cxnLst/>
            <a:rect l="0" t="0" r="0" b="0"/>
            <a:pathLst>
              <a:path w="6578600" h="9220200">
                <a:moveTo>
                  <a:pt x="6578600" y="0"/>
                </a:moveTo>
                <a:lnTo>
                  <a:pt x="5664200" y="0"/>
                </a:lnTo>
                <a:lnTo>
                  <a:pt x="5664200" y="5537200"/>
                </a:lnTo>
                <a:cubicBezTo>
                  <a:pt x="5664200" y="8128000"/>
                  <a:pt x="3975100" y="8382000"/>
                  <a:pt x="3289300" y="8382000"/>
                </a:cubicBezTo>
                <a:cubicBezTo>
                  <a:pt x="2603500" y="8382000"/>
                  <a:pt x="914400" y="8128000"/>
                  <a:pt x="914400" y="5537200"/>
                </a:cubicBezTo>
                <a:lnTo>
                  <a:pt x="914400" y="0"/>
                </a:lnTo>
                <a:lnTo>
                  <a:pt x="0" y="0"/>
                </a:lnTo>
                <a:lnTo>
                  <a:pt x="0" y="5638800"/>
                </a:lnTo>
                <a:cubicBezTo>
                  <a:pt x="0" y="7137400"/>
                  <a:pt x="596900" y="9220200"/>
                  <a:pt x="3289300" y="9220200"/>
                </a:cubicBezTo>
                <a:cubicBezTo>
                  <a:pt x="5981700" y="9220200"/>
                  <a:pt x="6578600" y="7137400"/>
                  <a:pt x="6578600" y="5638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30" name="Freeform 27730"/>
          <p:cNvSpPr/>
          <p:nvPr/>
        </p:nvSpPr>
        <p:spPr>
          <a:xfrm>
            <a:off x="1421674" y="858253"/>
            <a:ext cx="46405" cy="54864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31" name="Freeform 27731"/>
          <p:cNvSpPr/>
          <p:nvPr/>
        </p:nvSpPr>
        <p:spPr>
          <a:xfrm>
            <a:off x="1484082" y="83356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32" name="Freeform 27732"/>
          <p:cNvSpPr/>
          <p:nvPr/>
        </p:nvSpPr>
        <p:spPr>
          <a:xfrm>
            <a:off x="1503170" y="859624"/>
            <a:ext cx="51892" cy="53492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33" name="Freeform 27733"/>
          <p:cNvSpPr/>
          <p:nvPr/>
        </p:nvSpPr>
        <p:spPr>
          <a:xfrm>
            <a:off x="1560435" y="858253"/>
            <a:ext cx="52578" cy="56235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34" name="Freeform 27734"/>
          <p:cNvSpPr/>
          <p:nvPr/>
        </p:nvSpPr>
        <p:spPr>
          <a:xfrm>
            <a:off x="1625357" y="858253"/>
            <a:ext cx="30403" cy="54864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35" name="Freeform 27735"/>
          <p:cNvSpPr/>
          <p:nvPr/>
        </p:nvSpPr>
        <p:spPr>
          <a:xfrm>
            <a:off x="1656789" y="85825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36" name="Freeform 27736"/>
          <p:cNvSpPr/>
          <p:nvPr/>
        </p:nvSpPr>
        <p:spPr>
          <a:xfrm>
            <a:off x="1708225" y="833564"/>
            <a:ext cx="10972" cy="7955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37" name="Freeform 27737"/>
          <p:cNvSpPr/>
          <p:nvPr/>
        </p:nvSpPr>
        <p:spPr>
          <a:xfrm>
            <a:off x="1727313" y="84453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38" name="Freeform 27738"/>
          <p:cNvSpPr/>
          <p:nvPr/>
        </p:nvSpPr>
        <p:spPr>
          <a:xfrm>
            <a:off x="1763774" y="859624"/>
            <a:ext cx="51777" cy="80924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39" name="Freeform 27739"/>
          <p:cNvSpPr/>
          <p:nvPr/>
        </p:nvSpPr>
        <p:spPr>
          <a:xfrm>
            <a:off x="1856357" y="832192"/>
            <a:ext cx="48806" cy="80924"/>
          </a:xfrm>
          <a:custGeom>
            <a:avLst/>
            <a:gdLst/>
            <a:ahLst/>
            <a:cxnLst/>
            <a:rect l="0" t="0" r="0" b="0"/>
            <a:pathLst>
              <a:path w="5422900" h="8991600">
                <a:moveTo>
                  <a:pt x="914400" y="4737100"/>
                </a:moveTo>
                <a:lnTo>
                  <a:pt x="5105400" y="4737100"/>
                </a:lnTo>
                <a:lnTo>
                  <a:pt x="5105400" y="3898900"/>
                </a:lnTo>
                <a:lnTo>
                  <a:pt x="914400" y="3898900"/>
                </a:lnTo>
                <a:lnTo>
                  <a:pt x="914400" y="838200"/>
                </a:lnTo>
                <a:lnTo>
                  <a:pt x="5422900" y="838200"/>
                </a:lnTo>
                <a:lnTo>
                  <a:pt x="5422900" y="0"/>
                </a:ln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40" name="Freeform 27740"/>
          <p:cNvSpPr/>
          <p:nvPr/>
        </p:nvSpPr>
        <p:spPr>
          <a:xfrm>
            <a:off x="1912707" y="858253"/>
            <a:ext cx="45491" cy="56235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41" name="Freeform 27741"/>
          <p:cNvSpPr/>
          <p:nvPr/>
        </p:nvSpPr>
        <p:spPr>
          <a:xfrm>
            <a:off x="1970314" y="858024"/>
            <a:ext cx="47891" cy="566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42" name="Freeform 27742"/>
          <p:cNvSpPr/>
          <p:nvPr/>
        </p:nvSpPr>
        <p:spPr>
          <a:xfrm>
            <a:off x="2019806" y="844537"/>
            <a:ext cx="34747" cy="69951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43" name="Freeform 27743"/>
          <p:cNvSpPr/>
          <p:nvPr/>
        </p:nvSpPr>
        <p:spPr>
          <a:xfrm>
            <a:off x="2058211" y="858253"/>
            <a:ext cx="41376" cy="56235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44" name="Rectangle 27744"/>
          <p:cNvSpPr/>
          <p:nvPr/>
        </p:nvSpPr>
        <p:spPr>
          <a:xfrm>
            <a:off x="326633" y="1200318"/>
            <a:ext cx="1857613" cy="1103222"/>
          </a:xfrm>
          <a:prstGeom prst="rect">
            <a:avLst/>
          </a:prstGeom>
        </p:spPr>
      </p:sp>
      <p:sp>
        <p:nvSpPr>
          <p:cNvPr id="27745" name="Freeform 27745"/>
          <p:cNvSpPr/>
          <p:nvPr/>
        </p:nvSpPr>
        <p:spPr>
          <a:xfrm>
            <a:off x="350522" y="1639725"/>
            <a:ext cx="265671" cy="512521"/>
          </a:xfrm>
          <a:custGeom>
            <a:avLst/>
            <a:gdLst/>
            <a:ahLst/>
            <a:cxnLst/>
            <a:rect l="0" t="0" r="0" b="0"/>
            <a:pathLst>
              <a:path w="46609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75100" y="8991600"/>
                  <a:pt x="4660900" y="8102600"/>
                  <a:pt x="4660900" y="6337300"/>
                </a:cubicBezTo>
                <a:lnTo>
                  <a:pt x="4660900" y="2654300"/>
                </a:lnTo>
                <a:cubicBezTo>
                  <a:pt x="4660900" y="876300"/>
                  <a:pt x="3962400" y="0"/>
                  <a:pt x="2425700" y="0"/>
                </a:cubicBezTo>
                <a:lnTo>
                  <a:pt x="2273300" y="0"/>
                </a:lnTo>
                <a:cubicBezTo>
                  <a:pt x="736600" y="0"/>
                  <a:pt x="0" y="850900"/>
                  <a:pt x="0" y="2400300"/>
                </a:cubicBezTo>
                <a:lnTo>
                  <a:pt x="0" y="3390900"/>
                </a:lnTo>
                <a:cubicBezTo>
                  <a:pt x="0" y="4902200"/>
                  <a:pt x="546100" y="5613400"/>
                  <a:pt x="1638300" y="5613400"/>
                </a:cubicBezTo>
                <a:cubicBezTo>
                  <a:pt x="2578100" y="5613400"/>
                  <a:pt x="3086100" y="5118100"/>
                  <a:pt x="3162300" y="4102100"/>
                </a:cubicBezTo>
                <a:lnTo>
                  <a:pt x="3187700" y="4102100"/>
                </a:lnTo>
                <a:lnTo>
                  <a:pt x="3187700" y="6464300"/>
                </a:lnTo>
                <a:cubicBezTo>
                  <a:pt x="3187700" y="7327900"/>
                  <a:pt x="2933700" y="7696200"/>
                  <a:pt x="2336800" y="7696200"/>
                </a:cubicBezTo>
                <a:cubicBezTo>
                  <a:pt x="1739900" y="7696200"/>
                  <a:pt x="1485900" y="7327900"/>
                  <a:pt x="1485900" y="6489700"/>
                </a:cubicBezTo>
                <a:lnTo>
                  <a:pt x="1485900" y="6235700"/>
                </a:lnTo>
                <a:lnTo>
                  <a:pt x="12700" y="6235700"/>
                </a:lnTo>
                <a:lnTo>
                  <a:pt x="12700" y="6388100"/>
                </a:lnTo>
                <a:cubicBezTo>
                  <a:pt x="12700" y="8102600"/>
                  <a:pt x="711200" y="8991600"/>
                  <a:pt x="2260600" y="8991600"/>
                </a:cubicBezTo>
                <a:close/>
                <a:moveTo>
                  <a:pt x="2298700" y="4292600"/>
                </a:moveTo>
                <a:cubicBezTo>
                  <a:pt x="1701800" y="4292600"/>
                  <a:pt x="1473200" y="3962400"/>
                  <a:pt x="1473200" y="3200400"/>
                </a:cubicBezTo>
                <a:lnTo>
                  <a:pt x="1473200" y="2501900"/>
                </a:lnTo>
                <a:cubicBezTo>
                  <a:pt x="1473200" y="1625600"/>
                  <a:pt x="1752600" y="1270000"/>
                  <a:pt x="2336800" y="1270000"/>
                </a:cubicBezTo>
                <a:cubicBezTo>
                  <a:pt x="2933700" y="1270000"/>
                  <a:pt x="3187700" y="1625600"/>
                  <a:pt x="3187700" y="2501900"/>
                </a:cubicBezTo>
                <a:lnTo>
                  <a:pt x="3187700" y="3124200"/>
                </a:lnTo>
                <a:cubicBezTo>
                  <a:pt x="3187700" y="3911600"/>
                  <a:pt x="2921000" y="4292600"/>
                  <a:pt x="2298700" y="4292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7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46" name="Freeform 27746"/>
          <p:cNvSpPr/>
          <p:nvPr/>
        </p:nvSpPr>
        <p:spPr>
          <a:xfrm>
            <a:off x="691479" y="1639725"/>
            <a:ext cx="265671" cy="512521"/>
          </a:xfrm>
          <a:custGeom>
            <a:avLst/>
            <a:gdLst/>
            <a:ahLst/>
            <a:cxnLst/>
            <a:rect l="0" t="0" r="0" b="0"/>
            <a:pathLst>
              <a:path w="4660900" h="8991600">
                <a:moveTo>
                  <a:pt x="2235200" y="8991600"/>
                </a:moveTo>
                <a:lnTo>
                  <a:pt x="2387600" y="8991600"/>
                </a:lnTo>
                <a:cubicBezTo>
                  <a:pt x="3924300" y="8991600"/>
                  <a:pt x="4660900" y="8128000"/>
                  <a:pt x="4660900" y="6565900"/>
                </a:cubicBezTo>
                <a:lnTo>
                  <a:pt x="4660900" y="5562600"/>
                </a:lnTo>
                <a:cubicBezTo>
                  <a:pt x="4660900" y="4051300"/>
                  <a:pt x="4127500" y="3327400"/>
                  <a:pt x="3035300" y="3327400"/>
                </a:cubicBezTo>
                <a:cubicBezTo>
                  <a:pt x="2095500" y="3327400"/>
                  <a:pt x="1587500" y="3835400"/>
                  <a:pt x="1498600" y="4851400"/>
                </a:cubicBezTo>
                <a:lnTo>
                  <a:pt x="1473200" y="4851400"/>
                </a:lnTo>
                <a:lnTo>
                  <a:pt x="1473200" y="2476500"/>
                </a:lnTo>
                <a:cubicBezTo>
                  <a:pt x="1473200" y="1600200"/>
                  <a:pt x="1714500" y="1270000"/>
                  <a:pt x="2298700" y="1270000"/>
                </a:cubicBezTo>
                <a:cubicBezTo>
                  <a:pt x="2895600" y="1270000"/>
                  <a:pt x="3124200" y="1600200"/>
                  <a:pt x="3124200" y="2438400"/>
                </a:cubicBezTo>
                <a:lnTo>
                  <a:pt x="3124200" y="2730500"/>
                </a:lnTo>
                <a:lnTo>
                  <a:pt x="4495800" y="2730500"/>
                </a:lnTo>
                <a:lnTo>
                  <a:pt x="4495800" y="2552700"/>
                </a:lnTo>
                <a:cubicBezTo>
                  <a:pt x="4495800" y="787400"/>
                  <a:pt x="3784600" y="0"/>
                  <a:pt x="2362200" y="0"/>
                </a:cubicBezTo>
                <a:lnTo>
                  <a:pt x="2260600" y="0"/>
                </a:lnTo>
                <a:cubicBezTo>
                  <a:pt x="723900" y="0"/>
                  <a:pt x="0" y="889000"/>
                  <a:pt x="0" y="2654300"/>
                </a:cubicBezTo>
                <a:lnTo>
                  <a:pt x="0" y="6337300"/>
                </a:lnTo>
                <a:cubicBezTo>
                  <a:pt x="0" y="8115300"/>
                  <a:pt x="711200" y="8991600"/>
                  <a:pt x="2235200" y="8991600"/>
                </a:cubicBezTo>
                <a:close/>
                <a:moveTo>
                  <a:pt x="2324100" y="7696200"/>
                </a:moveTo>
                <a:cubicBezTo>
                  <a:pt x="1739900" y="7696200"/>
                  <a:pt x="1473200" y="7340600"/>
                  <a:pt x="1473200" y="6477000"/>
                </a:cubicBezTo>
                <a:lnTo>
                  <a:pt x="1473200" y="5867400"/>
                </a:lnTo>
                <a:cubicBezTo>
                  <a:pt x="1473200" y="5054600"/>
                  <a:pt x="1752600" y="4648200"/>
                  <a:pt x="2374900" y="4648200"/>
                </a:cubicBezTo>
                <a:cubicBezTo>
                  <a:pt x="2971800" y="4648200"/>
                  <a:pt x="3187700" y="4991100"/>
                  <a:pt x="3187700" y="5791200"/>
                </a:cubicBezTo>
                <a:lnTo>
                  <a:pt x="3187700" y="6477000"/>
                </a:lnTo>
                <a:cubicBezTo>
                  <a:pt x="3187700" y="7340600"/>
                  <a:pt x="2921000" y="7696200"/>
                  <a:pt x="2324100" y="7696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7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47" name="Freeform 27747"/>
          <p:cNvSpPr/>
          <p:nvPr/>
        </p:nvSpPr>
        <p:spPr>
          <a:xfrm>
            <a:off x="1014338" y="1641897"/>
            <a:ext cx="394525" cy="506730"/>
          </a:xfrm>
          <a:custGeom>
            <a:avLst/>
            <a:gdLst/>
            <a:ahLst/>
            <a:cxnLst/>
            <a:rect l="0" t="0" r="0" b="0"/>
            <a:pathLst>
              <a:path w="6921500" h="8890000">
                <a:moveTo>
                  <a:pt x="1346200" y="4394200"/>
                </a:moveTo>
                <a:lnTo>
                  <a:pt x="1498600" y="4394200"/>
                </a:lnTo>
                <a:cubicBezTo>
                  <a:pt x="2413000" y="4394200"/>
                  <a:pt x="2844800" y="3860800"/>
                  <a:pt x="2844800" y="2882900"/>
                </a:cubicBezTo>
                <a:lnTo>
                  <a:pt x="2844800" y="1536700"/>
                </a:lnTo>
                <a:cubicBezTo>
                  <a:pt x="2844800" y="533400"/>
                  <a:pt x="2400300" y="0"/>
                  <a:pt x="1473200" y="0"/>
                </a:cubicBezTo>
                <a:lnTo>
                  <a:pt x="1371600" y="0"/>
                </a:lnTo>
                <a:cubicBezTo>
                  <a:pt x="444500" y="0"/>
                  <a:pt x="0" y="533400"/>
                  <a:pt x="0" y="1536700"/>
                </a:cubicBezTo>
                <a:lnTo>
                  <a:pt x="0" y="2882900"/>
                </a:lnTo>
                <a:cubicBezTo>
                  <a:pt x="0" y="3860800"/>
                  <a:pt x="431800" y="4394200"/>
                  <a:pt x="1346200" y="4394200"/>
                </a:cubicBezTo>
                <a:close/>
                <a:moveTo>
                  <a:pt x="1549400" y="8775700"/>
                </a:moveTo>
                <a:lnTo>
                  <a:pt x="2438400" y="8775700"/>
                </a:lnTo>
                <a:lnTo>
                  <a:pt x="3797300" y="4610100"/>
                </a:lnTo>
                <a:lnTo>
                  <a:pt x="5397500" y="139700"/>
                </a:lnTo>
                <a:lnTo>
                  <a:pt x="4495800" y="139700"/>
                </a:lnTo>
                <a:lnTo>
                  <a:pt x="3136900" y="4305300"/>
                </a:lnTo>
                <a:close/>
                <a:moveTo>
                  <a:pt x="1422400" y="3505200"/>
                </a:moveTo>
                <a:cubicBezTo>
                  <a:pt x="1181100" y="3505200"/>
                  <a:pt x="1079500" y="3365500"/>
                  <a:pt x="1079500" y="2959100"/>
                </a:cubicBezTo>
                <a:lnTo>
                  <a:pt x="1079500" y="1435100"/>
                </a:lnTo>
                <a:cubicBezTo>
                  <a:pt x="1079500" y="1041400"/>
                  <a:pt x="1181100" y="901700"/>
                  <a:pt x="1422400" y="901700"/>
                </a:cubicBezTo>
                <a:cubicBezTo>
                  <a:pt x="1663700" y="901700"/>
                  <a:pt x="1778000" y="1041400"/>
                  <a:pt x="1778000" y="1435100"/>
                </a:cubicBezTo>
                <a:lnTo>
                  <a:pt x="1778000" y="2959100"/>
                </a:lnTo>
                <a:cubicBezTo>
                  <a:pt x="1778000" y="3365500"/>
                  <a:pt x="1663700" y="3505200"/>
                  <a:pt x="1422400" y="3505200"/>
                </a:cubicBezTo>
                <a:close/>
                <a:moveTo>
                  <a:pt x="5422900" y="8890000"/>
                </a:moveTo>
                <a:lnTo>
                  <a:pt x="5575300" y="8890000"/>
                </a:lnTo>
                <a:cubicBezTo>
                  <a:pt x="6489700" y="8890000"/>
                  <a:pt x="6921500" y="8356600"/>
                  <a:pt x="6921500" y="7378700"/>
                </a:cubicBezTo>
                <a:lnTo>
                  <a:pt x="6921500" y="6032500"/>
                </a:lnTo>
                <a:cubicBezTo>
                  <a:pt x="6921500" y="5029200"/>
                  <a:pt x="6477000" y="4495800"/>
                  <a:pt x="5549900" y="4495800"/>
                </a:cubicBezTo>
                <a:lnTo>
                  <a:pt x="5448300" y="4495800"/>
                </a:lnTo>
                <a:cubicBezTo>
                  <a:pt x="4533900" y="4495800"/>
                  <a:pt x="4089400" y="5029200"/>
                  <a:pt x="4089400" y="6032500"/>
                </a:cubicBezTo>
                <a:lnTo>
                  <a:pt x="4089400" y="7378700"/>
                </a:lnTo>
                <a:cubicBezTo>
                  <a:pt x="4089400" y="8356600"/>
                  <a:pt x="4521200" y="8890000"/>
                  <a:pt x="5422900" y="8890000"/>
                </a:cubicBezTo>
                <a:close/>
                <a:moveTo>
                  <a:pt x="5511800" y="7988300"/>
                </a:moveTo>
                <a:cubicBezTo>
                  <a:pt x="5270500" y="7988300"/>
                  <a:pt x="5156200" y="7848600"/>
                  <a:pt x="5156200" y="7454900"/>
                </a:cubicBezTo>
                <a:lnTo>
                  <a:pt x="5156200" y="5918200"/>
                </a:lnTo>
                <a:cubicBezTo>
                  <a:pt x="5156200" y="5524500"/>
                  <a:pt x="5270500" y="5384800"/>
                  <a:pt x="5511800" y="5384800"/>
                </a:cubicBezTo>
                <a:cubicBezTo>
                  <a:pt x="5753100" y="5384800"/>
                  <a:pt x="5854700" y="5524500"/>
                  <a:pt x="5854700" y="5918200"/>
                </a:cubicBezTo>
                <a:lnTo>
                  <a:pt x="5854700" y="7454900"/>
                </a:lnTo>
                <a:cubicBezTo>
                  <a:pt x="5854700" y="7848600"/>
                  <a:pt x="5753100" y="7988300"/>
                  <a:pt x="5511800" y="7988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7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48" name="Freeform 27748"/>
          <p:cNvSpPr/>
          <p:nvPr/>
        </p:nvSpPr>
        <p:spPr>
          <a:xfrm>
            <a:off x="381850" y="1432101"/>
            <a:ext cx="121843" cy="122834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4686300" y="9448800"/>
                </a:moveTo>
                <a:cubicBezTo>
                  <a:pt x="7429500" y="9448800"/>
                  <a:pt x="9372600" y="7391400"/>
                  <a:pt x="9372600" y="4724400"/>
                </a:cubicBezTo>
                <a:cubicBezTo>
                  <a:pt x="9372600" y="2057400"/>
                  <a:pt x="7429500" y="0"/>
                  <a:pt x="4686300" y="0"/>
                </a:cubicBezTo>
                <a:cubicBezTo>
                  <a:pt x="1943100" y="0"/>
                  <a:pt x="0" y="2057400"/>
                  <a:pt x="0" y="4724400"/>
                </a:cubicBezTo>
                <a:cubicBezTo>
                  <a:pt x="0" y="7391400"/>
                  <a:pt x="1943100" y="9448800"/>
                  <a:pt x="4686300" y="9448800"/>
                </a:cubicBezTo>
                <a:close/>
                <a:moveTo>
                  <a:pt x="4686300" y="8305800"/>
                </a:moveTo>
                <a:cubicBezTo>
                  <a:pt x="2628900" y="8305800"/>
                  <a:pt x="1295400" y="6692900"/>
                  <a:pt x="1295400" y="4724400"/>
                </a:cubicBezTo>
                <a:cubicBezTo>
                  <a:pt x="1295400" y="2755900"/>
                  <a:pt x="2628900" y="1143000"/>
                  <a:pt x="4686300" y="1143000"/>
                </a:cubicBezTo>
                <a:cubicBezTo>
                  <a:pt x="6743700" y="1143000"/>
                  <a:pt x="8077200" y="2755900"/>
                  <a:pt x="8077200" y="4724400"/>
                </a:cubicBezTo>
                <a:cubicBezTo>
                  <a:pt x="8077200" y="6692900"/>
                  <a:pt x="6743700" y="8305800"/>
                  <a:pt x="4686300" y="830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49" name="Freeform 27749"/>
          <p:cNvSpPr/>
          <p:nvPr/>
        </p:nvSpPr>
        <p:spPr>
          <a:xfrm>
            <a:off x="511619" y="1473706"/>
            <a:ext cx="78917" cy="78257"/>
          </a:xfrm>
          <a:custGeom>
            <a:avLst/>
            <a:gdLst/>
            <a:ahLst/>
            <a:cxnLst/>
            <a:rect l="0" t="0" r="0" b="0"/>
            <a:pathLst>
              <a:path w="6070600" h="6019800">
                <a:moveTo>
                  <a:pt x="2451100" y="6019800"/>
                </a:moveTo>
                <a:lnTo>
                  <a:pt x="3708400" y="6019800"/>
                </a:lnTo>
                <a:lnTo>
                  <a:pt x="6070600" y="0"/>
                </a:lnTo>
                <a:lnTo>
                  <a:pt x="4851400" y="0"/>
                </a:lnTo>
                <a:lnTo>
                  <a:pt x="3124200" y="4610100"/>
                </a:lnTo>
                <a:lnTo>
                  <a:pt x="132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50" name="Freeform 27750"/>
          <p:cNvSpPr/>
          <p:nvPr/>
        </p:nvSpPr>
        <p:spPr>
          <a:xfrm>
            <a:off x="597306" y="1471725"/>
            <a:ext cx="78587" cy="82219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51" name="Freeform 27751"/>
          <p:cNvSpPr/>
          <p:nvPr/>
        </p:nvSpPr>
        <p:spPr>
          <a:xfrm>
            <a:off x="692073" y="1471725"/>
            <a:ext cx="45237" cy="80238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52" name="Freeform 27752"/>
          <p:cNvSpPr/>
          <p:nvPr/>
        </p:nvSpPr>
        <p:spPr>
          <a:xfrm>
            <a:off x="784364" y="1451748"/>
            <a:ext cx="53822" cy="102196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53" name="Freeform 27753"/>
          <p:cNvSpPr/>
          <p:nvPr/>
        </p:nvSpPr>
        <p:spPr>
          <a:xfrm>
            <a:off x="855192" y="1427148"/>
            <a:ext cx="69342" cy="124815"/>
          </a:xfrm>
          <a:custGeom>
            <a:avLst/>
            <a:gdLst/>
            <a:ahLst/>
            <a:cxnLst/>
            <a:rect l="0" t="0" r="0" b="0"/>
            <a:pathLst>
              <a:path w="5334000" h="9601200">
                <a:moveTo>
                  <a:pt x="0" y="9601200"/>
                </a:moveTo>
                <a:lnTo>
                  <a:pt x="1143000" y="9601200"/>
                </a:lnTo>
                <a:lnTo>
                  <a:pt x="1143000" y="6502400"/>
                </a:lnTo>
                <a:cubicBezTo>
                  <a:pt x="1143000" y="5105400"/>
                  <a:pt x="1866900" y="4495800"/>
                  <a:pt x="2819400" y="4495800"/>
                </a:cubicBezTo>
                <a:cubicBezTo>
                  <a:pt x="3543300" y="4495800"/>
                  <a:pt x="4191000" y="4914900"/>
                  <a:pt x="4191000" y="6045200"/>
                </a:cubicBezTo>
                <a:lnTo>
                  <a:pt x="4191000" y="9601200"/>
                </a:lnTo>
                <a:lnTo>
                  <a:pt x="5334000" y="9601200"/>
                </a:lnTo>
                <a:lnTo>
                  <a:pt x="5334000" y="5727700"/>
                </a:lnTo>
                <a:cubicBezTo>
                  <a:pt x="5334000" y="4127500"/>
                  <a:pt x="4318000" y="3429000"/>
                  <a:pt x="3149600" y="3429000"/>
                </a:cubicBezTo>
                <a:cubicBezTo>
                  <a:pt x="2222500" y="3429000"/>
                  <a:pt x="1460500" y="3873500"/>
                  <a:pt x="1168400" y="4508500"/>
                </a:cubicBezTo>
                <a:lnTo>
                  <a:pt x="1143000" y="4508500"/>
                </a:lnTo>
                <a:lnTo>
                  <a:pt x="114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54" name="Freeform 27754"/>
          <p:cNvSpPr/>
          <p:nvPr/>
        </p:nvSpPr>
        <p:spPr>
          <a:xfrm>
            <a:off x="940714" y="1471725"/>
            <a:ext cx="78587" cy="82219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55" name="Freeform 27755"/>
          <p:cNvSpPr/>
          <p:nvPr/>
        </p:nvSpPr>
        <p:spPr>
          <a:xfrm>
            <a:off x="1080884" y="1427148"/>
            <a:ext cx="14859" cy="124815"/>
          </a:xfrm>
          <a:custGeom>
            <a:avLst/>
            <a:gdLst/>
            <a:ahLst/>
            <a:cxnLst/>
            <a:rect l="0" t="0" r="0" b="0"/>
            <a:pathLst>
              <a:path w="1143000" h="9601200">
                <a:moveTo>
                  <a:pt x="0" y="9601200"/>
                </a:moveTo>
                <a:lnTo>
                  <a:pt x="1143000" y="9601200"/>
                </a:lnTo>
                <a:lnTo>
                  <a:pt x="114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56" name="Freeform 27756"/>
          <p:cNvSpPr/>
          <p:nvPr/>
        </p:nvSpPr>
        <p:spPr>
          <a:xfrm>
            <a:off x="1113904" y="1471725"/>
            <a:ext cx="68516" cy="82219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57" name="Freeform 27757"/>
          <p:cNvSpPr/>
          <p:nvPr/>
        </p:nvSpPr>
        <p:spPr>
          <a:xfrm>
            <a:off x="1195133" y="1471725"/>
            <a:ext cx="61912" cy="82219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58" name="Freeform 27758"/>
          <p:cNvSpPr/>
          <p:nvPr/>
        </p:nvSpPr>
        <p:spPr>
          <a:xfrm>
            <a:off x="1261999" y="1451748"/>
            <a:ext cx="53822" cy="102196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59" name="Freeform 27759"/>
          <p:cNvSpPr/>
          <p:nvPr/>
        </p:nvSpPr>
        <p:spPr>
          <a:xfrm>
            <a:off x="1365681" y="1451748"/>
            <a:ext cx="53822" cy="102196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60" name="Freeform 27760"/>
          <p:cNvSpPr/>
          <p:nvPr/>
        </p:nvSpPr>
        <p:spPr>
          <a:xfrm>
            <a:off x="1436509" y="1427148"/>
            <a:ext cx="69342" cy="124815"/>
          </a:xfrm>
          <a:custGeom>
            <a:avLst/>
            <a:gdLst/>
            <a:ahLst/>
            <a:cxnLst/>
            <a:rect l="0" t="0" r="0" b="0"/>
            <a:pathLst>
              <a:path w="5334000" h="9601200">
                <a:moveTo>
                  <a:pt x="0" y="9601200"/>
                </a:moveTo>
                <a:lnTo>
                  <a:pt x="1143000" y="9601200"/>
                </a:lnTo>
                <a:lnTo>
                  <a:pt x="1143000" y="6502400"/>
                </a:lnTo>
                <a:cubicBezTo>
                  <a:pt x="1143000" y="5105400"/>
                  <a:pt x="1866900" y="4495800"/>
                  <a:pt x="2819400" y="4495800"/>
                </a:cubicBezTo>
                <a:cubicBezTo>
                  <a:pt x="3543300" y="4495800"/>
                  <a:pt x="4191000" y="4914900"/>
                  <a:pt x="4191000" y="6045200"/>
                </a:cubicBezTo>
                <a:lnTo>
                  <a:pt x="4191000" y="9601200"/>
                </a:lnTo>
                <a:lnTo>
                  <a:pt x="5334000" y="9601200"/>
                </a:lnTo>
                <a:lnTo>
                  <a:pt x="5334000" y="5727700"/>
                </a:lnTo>
                <a:cubicBezTo>
                  <a:pt x="5334000" y="4127500"/>
                  <a:pt x="4318000" y="3429000"/>
                  <a:pt x="3149600" y="3429000"/>
                </a:cubicBezTo>
                <a:cubicBezTo>
                  <a:pt x="2222500" y="3429000"/>
                  <a:pt x="1460500" y="3873500"/>
                  <a:pt x="1168400" y="4508500"/>
                </a:cubicBezTo>
                <a:lnTo>
                  <a:pt x="1143000" y="4508500"/>
                </a:lnTo>
                <a:lnTo>
                  <a:pt x="114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61" name="Freeform 27761"/>
          <p:cNvSpPr/>
          <p:nvPr/>
        </p:nvSpPr>
        <p:spPr>
          <a:xfrm>
            <a:off x="1526654" y="1471725"/>
            <a:ext cx="45237" cy="80238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62" name="Freeform 27762"/>
          <p:cNvSpPr/>
          <p:nvPr/>
        </p:nvSpPr>
        <p:spPr>
          <a:xfrm>
            <a:off x="1578495" y="1471725"/>
            <a:ext cx="78587" cy="82219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63" name="Freeform 27763"/>
          <p:cNvSpPr/>
          <p:nvPr/>
        </p:nvSpPr>
        <p:spPr>
          <a:xfrm>
            <a:off x="1668640" y="1471725"/>
            <a:ext cx="78587" cy="82219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64" name="Freeform 27764"/>
          <p:cNvSpPr/>
          <p:nvPr/>
        </p:nvSpPr>
        <p:spPr>
          <a:xfrm>
            <a:off x="1798243" y="1473706"/>
            <a:ext cx="78917" cy="117881"/>
          </a:xfrm>
          <a:custGeom>
            <a:avLst/>
            <a:gdLst/>
            <a:ahLst/>
            <a:cxnLst/>
            <a:rect l="0" t="0" r="0" b="0"/>
            <a:pathLst>
              <a:path w="6070600" h="9067800">
                <a:moveTo>
                  <a:pt x="2501900" y="6057900"/>
                </a:moveTo>
                <a:lnTo>
                  <a:pt x="2133600" y="7010400"/>
                </a:lnTo>
                <a:cubicBezTo>
                  <a:pt x="1905000" y="7607300"/>
                  <a:pt x="1689100" y="8001000"/>
                  <a:pt x="965200" y="8001000"/>
                </a:cubicBezTo>
                <a:cubicBezTo>
                  <a:pt x="736600" y="8001000"/>
                  <a:pt x="495300" y="7950200"/>
                  <a:pt x="279400" y="7861300"/>
                </a:cubicBezTo>
                <a:lnTo>
                  <a:pt x="139700" y="8902700"/>
                </a:lnTo>
                <a:cubicBezTo>
                  <a:pt x="457200" y="9029700"/>
                  <a:pt x="812800" y="9067800"/>
                  <a:pt x="1155700" y="9067800"/>
                </a:cubicBezTo>
                <a:cubicBezTo>
                  <a:pt x="2413000" y="9067800"/>
                  <a:pt x="2806700" y="8356600"/>
                  <a:pt x="3213100" y="7315200"/>
                </a:cubicBezTo>
                <a:lnTo>
                  <a:pt x="6070600" y="0"/>
                </a:lnTo>
                <a:lnTo>
                  <a:pt x="4838700" y="0"/>
                </a:lnTo>
                <a:lnTo>
                  <a:pt x="3136900" y="4699000"/>
                </a:lnTo>
                <a:lnTo>
                  <a:pt x="3111500" y="4699000"/>
                </a:lnTo>
                <a:lnTo>
                  <a:pt x="132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65" name="Freeform 27765"/>
          <p:cNvSpPr/>
          <p:nvPr/>
        </p:nvSpPr>
        <p:spPr>
          <a:xfrm>
            <a:off x="1883930" y="1471725"/>
            <a:ext cx="78587" cy="82219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66" name="Freeform 27766"/>
          <p:cNvSpPr/>
          <p:nvPr/>
        </p:nvSpPr>
        <p:spPr>
          <a:xfrm>
            <a:off x="1974900" y="1471725"/>
            <a:ext cx="68516" cy="82219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67" name="Freeform 27767"/>
          <p:cNvSpPr/>
          <p:nvPr/>
        </p:nvSpPr>
        <p:spPr>
          <a:xfrm>
            <a:off x="2062733" y="1471725"/>
            <a:ext cx="45237" cy="80238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68" name="Freeform 27768"/>
          <p:cNvSpPr/>
          <p:nvPr/>
        </p:nvSpPr>
        <p:spPr>
          <a:xfrm>
            <a:off x="2115566" y="1471725"/>
            <a:ext cx="61912" cy="82219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69" name="Rectangle 27769"/>
          <p:cNvSpPr/>
          <p:nvPr/>
        </p:nvSpPr>
        <p:spPr>
          <a:xfrm>
            <a:off x="1446785" y="1497148"/>
            <a:ext cx="1050036" cy="628395"/>
          </a:xfrm>
          <a:prstGeom prst="rect">
            <a:avLst/>
          </a:prstGeom>
        </p:spPr>
      </p:sp>
      <p:sp>
        <p:nvSpPr>
          <p:cNvPr id="27770" name="Freeform 27770"/>
          <p:cNvSpPr/>
          <p:nvPr/>
        </p:nvSpPr>
        <p:spPr>
          <a:xfrm>
            <a:off x="1458469" y="1654882"/>
            <a:ext cx="80264" cy="172720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401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47800" y="8636000"/>
                </a:lnTo>
                <a:lnTo>
                  <a:pt x="1447800" y="4940300"/>
                </a:lnTo>
                <a:lnTo>
                  <a:pt x="3733800" y="4940300"/>
                </a:lnTo>
                <a:lnTo>
                  <a:pt x="3733800" y="3581400"/>
                </a:lnTo>
                <a:lnTo>
                  <a:pt x="1447800" y="3581400"/>
                </a:lnTo>
                <a:lnTo>
                  <a:pt x="1447800" y="1384300"/>
                </a:lnTo>
                <a:lnTo>
                  <a:pt x="4013200" y="13843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71" name="Freeform 27771"/>
          <p:cNvSpPr/>
          <p:nvPr/>
        </p:nvSpPr>
        <p:spPr>
          <a:xfrm>
            <a:off x="1563117" y="1654882"/>
            <a:ext cx="29464" cy="172720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72" name="Freeform 27772"/>
          <p:cNvSpPr/>
          <p:nvPr/>
        </p:nvSpPr>
        <p:spPr>
          <a:xfrm>
            <a:off x="1623315" y="1654882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73" name="Freeform 27773"/>
          <p:cNvSpPr/>
          <p:nvPr/>
        </p:nvSpPr>
        <p:spPr>
          <a:xfrm>
            <a:off x="1734059" y="1651326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74" name="Freeform 27774"/>
          <p:cNvSpPr/>
          <p:nvPr/>
        </p:nvSpPr>
        <p:spPr>
          <a:xfrm>
            <a:off x="1838453" y="1654882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75" name="Freeform 27775"/>
          <p:cNvSpPr/>
          <p:nvPr/>
        </p:nvSpPr>
        <p:spPr>
          <a:xfrm>
            <a:off x="1934973" y="1726764"/>
            <a:ext cx="65786" cy="27686"/>
          </a:xfrm>
          <a:custGeom>
            <a:avLst/>
            <a:gdLst/>
            <a:ahLst/>
            <a:cxnLst/>
            <a:rect l="0" t="0" r="0" b="0"/>
            <a:pathLst>
              <a:path w="3289300" h="1384300">
                <a:moveTo>
                  <a:pt x="0" y="1384300"/>
                </a:moveTo>
                <a:lnTo>
                  <a:pt x="3289300" y="1384300"/>
                </a:lnTo>
                <a:lnTo>
                  <a:pt x="3289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76" name="Freeform 27776"/>
          <p:cNvSpPr/>
          <p:nvPr/>
        </p:nvSpPr>
        <p:spPr>
          <a:xfrm>
            <a:off x="2010157" y="1654882"/>
            <a:ext cx="102108" cy="172720"/>
          </a:xfrm>
          <a:custGeom>
            <a:avLst/>
            <a:gdLst/>
            <a:ahLst/>
            <a:cxnLst/>
            <a:rect l="0" t="0" r="0" b="0"/>
            <a:pathLst>
              <a:path w="5105400" h="8636000">
                <a:moveTo>
                  <a:pt x="5105400" y="0"/>
                </a:moveTo>
                <a:lnTo>
                  <a:pt x="3657600" y="0"/>
                </a:lnTo>
                <a:lnTo>
                  <a:pt x="2616200" y="3619500"/>
                </a:lnTo>
                <a:lnTo>
                  <a:pt x="2565400" y="3619500"/>
                </a:lnTo>
                <a:lnTo>
                  <a:pt x="1549400" y="0"/>
                </a:lnTo>
                <a:lnTo>
                  <a:pt x="0" y="0"/>
                </a:lnTo>
                <a:lnTo>
                  <a:pt x="1816100" y="5473700"/>
                </a:lnTo>
                <a:lnTo>
                  <a:pt x="1816100" y="8636000"/>
                </a:lnTo>
                <a:lnTo>
                  <a:pt x="3302000" y="8636000"/>
                </a:lnTo>
                <a:lnTo>
                  <a:pt x="3302000" y="54229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77" name="Freeform 27777"/>
          <p:cNvSpPr/>
          <p:nvPr/>
        </p:nvSpPr>
        <p:spPr>
          <a:xfrm>
            <a:off x="2131569" y="1654882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78" name="Freeform 27778"/>
          <p:cNvSpPr/>
          <p:nvPr/>
        </p:nvSpPr>
        <p:spPr>
          <a:xfrm>
            <a:off x="2226565" y="1654374"/>
            <a:ext cx="101854" cy="173228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79" name="Freeform 27779"/>
          <p:cNvSpPr/>
          <p:nvPr/>
        </p:nvSpPr>
        <p:spPr>
          <a:xfrm>
            <a:off x="2347723" y="1654882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80" name="Freeform 27780"/>
          <p:cNvSpPr/>
          <p:nvPr/>
        </p:nvSpPr>
        <p:spPr>
          <a:xfrm>
            <a:off x="1452119" y="1892626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81" name="Freeform 27781"/>
          <p:cNvSpPr/>
          <p:nvPr/>
        </p:nvSpPr>
        <p:spPr>
          <a:xfrm>
            <a:off x="1556513" y="1896182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82" name="Freeform 27782"/>
          <p:cNvSpPr/>
          <p:nvPr/>
        </p:nvSpPr>
        <p:spPr>
          <a:xfrm>
            <a:off x="1666495" y="1896182"/>
            <a:ext cx="91694" cy="176276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83" name="Freeform 27783"/>
          <p:cNvSpPr/>
          <p:nvPr/>
        </p:nvSpPr>
        <p:spPr>
          <a:xfrm>
            <a:off x="1787653" y="1896182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84" name="Freeform 27784"/>
          <p:cNvSpPr/>
          <p:nvPr/>
        </p:nvSpPr>
        <p:spPr>
          <a:xfrm>
            <a:off x="1908811" y="1896182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85" name="Freeform 27785"/>
          <p:cNvSpPr/>
          <p:nvPr/>
        </p:nvSpPr>
        <p:spPr>
          <a:xfrm>
            <a:off x="2015491" y="1896182"/>
            <a:ext cx="93472" cy="172720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86" name="Freeform 27786"/>
          <p:cNvSpPr/>
          <p:nvPr/>
        </p:nvSpPr>
        <p:spPr>
          <a:xfrm>
            <a:off x="2130045" y="1896182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87" name="Freeform 27787"/>
          <p:cNvSpPr/>
          <p:nvPr/>
        </p:nvSpPr>
        <p:spPr>
          <a:xfrm>
            <a:off x="2235201" y="1892626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88" name="Rectangle 27788"/>
          <p:cNvSpPr/>
          <p:nvPr/>
        </p:nvSpPr>
        <p:spPr>
          <a:xfrm>
            <a:off x="402238" y="2169839"/>
            <a:ext cx="2036305" cy="183793"/>
          </a:xfrm>
          <a:prstGeom prst="rect">
            <a:avLst/>
          </a:prstGeom>
        </p:spPr>
      </p:sp>
      <p:sp>
        <p:nvSpPr>
          <p:cNvPr id="27789" name="Freeform 27789"/>
          <p:cNvSpPr/>
          <p:nvPr/>
        </p:nvSpPr>
        <p:spPr>
          <a:xfrm>
            <a:off x="410874" y="2256097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90" name="Freeform 27790"/>
          <p:cNvSpPr/>
          <p:nvPr/>
        </p:nvSpPr>
        <p:spPr>
          <a:xfrm>
            <a:off x="450752" y="2256097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91" name="Freeform 27791"/>
          <p:cNvSpPr/>
          <p:nvPr/>
        </p:nvSpPr>
        <p:spPr>
          <a:xfrm>
            <a:off x="520729" y="2256224"/>
            <a:ext cx="54610" cy="63119"/>
          </a:xfrm>
          <a:custGeom>
            <a:avLst/>
            <a:gdLst/>
            <a:ahLst/>
            <a:cxnLst/>
            <a:rect l="0" t="0" r="0" b="0"/>
            <a:pathLst>
              <a:path w="5461000" h="6311900">
                <a:moveTo>
                  <a:pt x="5461000" y="952500"/>
                </a:moveTo>
                <a:cubicBezTo>
                  <a:pt x="4864100" y="304800"/>
                  <a:pt x="4025900" y="0"/>
                  <a:pt x="3149600" y="0"/>
                </a:cubicBezTo>
                <a:cubicBezTo>
                  <a:pt x="1270000" y="0"/>
                  <a:pt x="0" y="1320800"/>
                  <a:pt x="0" y="3175000"/>
                </a:cubicBezTo>
                <a:cubicBezTo>
                  <a:pt x="0" y="5029200"/>
                  <a:pt x="1295400" y="6311900"/>
                  <a:pt x="3149600" y="6311900"/>
                </a:cubicBezTo>
                <a:cubicBezTo>
                  <a:pt x="4025900" y="6311900"/>
                  <a:pt x="4838700" y="6045200"/>
                  <a:pt x="5435600" y="5384800"/>
                </a:cubicBezTo>
                <a:lnTo>
                  <a:pt x="4622800" y="4572000"/>
                </a:lnTo>
                <a:cubicBezTo>
                  <a:pt x="4241800" y="5016500"/>
                  <a:pt x="3797300" y="5245100"/>
                  <a:pt x="3162300" y="5245100"/>
                </a:cubicBezTo>
                <a:cubicBezTo>
                  <a:pt x="1981200" y="5245100"/>
                  <a:pt x="1219200" y="4330700"/>
                  <a:pt x="1219200" y="3200400"/>
                </a:cubicBezTo>
                <a:cubicBezTo>
                  <a:pt x="1219200" y="2070100"/>
                  <a:pt x="1854200" y="1066800"/>
                  <a:pt x="3098800" y="1066800"/>
                </a:cubicBezTo>
                <a:cubicBezTo>
                  <a:pt x="3733800" y="1066800"/>
                  <a:pt x="4178300" y="1295400"/>
                  <a:pt x="4597400" y="1739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92" name="Freeform 27792"/>
          <p:cNvSpPr/>
          <p:nvPr/>
        </p:nvSpPr>
        <p:spPr>
          <a:xfrm>
            <a:off x="580038" y="2256097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93" name="Freeform 27793"/>
          <p:cNvSpPr/>
          <p:nvPr/>
        </p:nvSpPr>
        <p:spPr>
          <a:xfrm>
            <a:off x="651158" y="2227649"/>
            <a:ext cx="16764" cy="90170"/>
          </a:xfrm>
          <a:custGeom>
            <a:avLst/>
            <a:gdLst/>
            <a:ahLst/>
            <a:cxnLst/>
            <a:rect l="0" t="0" r="0" b="0"/>
            <a:pathLst>
              <a:path w="1676400" h="9017000">
                <a:moveTo>
                  <a:pt x="266700" y="9017000"/>
                </a:moveTo>
                <a:lnTo>
                  <a:pt x="1409700" y="9017000"/>
                </a:lnTo>
                <a:lnTo>
                  <a:pt x="1409700" y="2997200"/>
                </a:lnTo>
                <a:lnTo>
                  <a:pt x="266700" y="2997200"/>
                </a:lnTo>
                <a:close/>
                <a:moveTo>
                  <a:pt x="0" y="838200"/>
                </a:moveTo>
                <a:cubicBezTo>
                  <a:pt x="0" y="1295400"/>
                  <a:pt x="381000" y="1676400"/>
                  <a:pt x="838200" y="1676400"/>
                </a:cubicBezTo>
                <a:cubicBezTo>
                  <a:pt x="1295400" y="1676400"/>
                  <a:pt x="1676400" y="1295400"/>
                  <a:pt x="1676400" y="838200"/>
                </a:cubicBezTo>
                <a:cubicBezTo>
                  <a:pt x="1676400" y="381000"/>
                  <a:pt x="1295400" y="0"/>
                  <a:pt x="838200" y="0"/>
                </a:cubicBezTo>
                <a:cubicBezTo>
                  <a:pt x="381000" y="0"/>
                  <a:pt x="0" y="381000"/>
                  <a:pt x="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94" name="Freeform 27794"/>
          <p:cNvSpPr/>
          <p:nvPr/>
        </p:nvSpPr>
        <p:spPr>
          <a:xfrm>
            <a:off x="674907" y="2257621"/>
            <a:ext cx="60706" cy="60198"/>
          </a:xfrm>
          <a:custGeom>
            <a:avLst/>
            <a:gdLst/>
            <a:ahLst/>
            <a:cxnLst/>
            <a:rect l="0" t="0" r="0" b="0"/>
            <a:pathLst>
              <a:path w="6070600" h="6019800">
                <a:moveTo>
                  <a:pt x="2451100" y="6019800"/>
                </a:moveTo>
                <a:lnTo>
                  <a:pt x="3708400" y="6019800"/>
                </a:lnTo>
                <a:lnTo>
                  <a:pt x="6070600" y="0"/>
                </a:lnTo>
                <a:lnTo>
                  <a:pt x="4851400" y="0"/>
                </a:lnTo>
                <a:lnTo>
                  <a:pt x="3124200" y="4610100"/>
                </a:lnTo>
                <a:lnTo>
                  <a:pt x="132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95" name="Freeform 27795"/>
          <p:cNvSpPr/>
          <p:nvPr/>
        </p:nvSpPr>
        <p:spPr>
          <a:xfrm>
            <a:off x="740820" y="2256097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96" name="Freeform 27796"/>
          <p:cNvSpPr/>
          <p:nvPr/>
        </p:nvSpPr>
        <p:spPr>
          <a:xfrm>
            <a:off x="810797" y="2221807"/>
            <a:ext cx="63246" cy="9753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6324600" y="0"/>
                </a:moveTo>
                <a:lnTo>
                  <a:pt x="5181600" y="0"/>
                </a:lnTo>
                <a:lnTo>
                  <a:pt x="5181600" y="4445000"/>
                </a:lnTo>
                <a:lnTo>
                  <a:pt x="5156200" y="4445000"/>
                </a:lnTo>
                <a:cubicBezTo>
                  <a:pt x="4749800" y="3822700"/>
                  <a:pt x="3924300" y="3429000"/>
                  <a:pt x="3060700" y="3429000"/>
                </a:cubicBezTo>
                <a:cubicBezTo>
                  <a:pt x="1206500" y="3429000"/>
                  <a:pt x="0" y="4787900"/>
                  <a:pt x="0" y="6591300"/>
                </a:cubicBezTo>
                <a:cubicBezTo>
                  <a:pt x="0" y="8369300"/>
                  <a:pt x="1193800" y="9753600"/>
                  <a:pt x="3060700" y="9753600"/>
                </a:cubicBezTo>
                <a:cubicBezTo>
                  <a:pt x="3873500" y="9753600"/>
                  <a:pt x="4711700" y="9385300"/>
                  <a:pt x="5156200" y="8737600"/>
                </a:cubicBezTo>
                <a:lnTo>
                  <a:pt x="5181600" y="8737600"/>
                </a:lnTo>
                <a:lnTo>
                  <a:pt x="5181600" y="9601200"/>
                </a:lnTo>
                <a:lnTo>
                  <a:pt x="6324600" y="9601200"/>
                </a:lnTo>
                <a:close/>
                <a:moveTo>
                  <a:pt x="3200400" y="8686800"/>
                </a:moveTo>
                <a:cubicBezTo>
                  <a:pt x="1981200" y="8686800"/>
                  <a:pt x="1219200" y="7810500"/>
                  <a:pt x="1219200" y="6591300"/>
                </a:cubicBezTo>
                <a:cubicBezTo>
                  <a:pt x="1219200" y="5372100"/>
                  <a:pt x="1981200" y="4495800"/>
                  <a:pt x="3200400" y="4495800"/>
                </a:cubicBezTo>
                <a:cubicBezTo>
                  <a:pt x="4419600" y="4495800"/>
                  <a:pt x="5181600" y="5372100"/>
                  <a:pt x="5181600" y="6591300"/>
                </a:cubicBezTo>
                <a:cubicBezTo>
                  <a:pt x="5181600" y="7810500"/>
                  <a:pt x="4419600" y="8686800"/>
                  <a:pt x="3200400" y="868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97" name="Freeform 27797"/>
          <p:cNvSpPr/>
          <p:nvPr/>
        </p:nvSpPr>
        <p:spPr>
          <a:xfrm>
            <a:off x="919001" y="2256097"/>
            <a:ext cx="47625" cy="63246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98" name="Freeform 27798"/>
          <p:cNvSpPr/>
          <p:nvPr/>
        </p:nvSpPr>
        <p:spPr>
          <a:xfrm>
            <a:off x="976278" y="2256224"/>
            <a:ext cx="54610" cy="63119"/>
          </a:xfrm>
          <a:custGeom>
            <a:avLst/>
            <a:gdLst/>
            <a:ahLst/>
            <a:cxnLst/>
            <a:rect l="0" t="0" r="0" b="0"/>
            <a:pathLst>
              <a:path w="5461000" h="6311900">
                <a:moveTo>
                  <a:pt x="5461000" y="952500"/>
                </a:moveTo>
                <a:cubicBezTo>
                  <a:pt x="4864100" y="304800"/>
                  <a:pt x="4025900" y="0"/>
                  <a:pt x="3149600" y="0"/>
                </a:cubicBezTo>
                <a:cubicBezTo>
                  <a:pt x="1270000" y="0"/>
                  <a:pt x="0" y="1320800"/>
                  <a:pt x="0" y="3175000"/>
                </a:cubicBezTo>
                <a:cubicBezTo>
                  <a:pt x="0" y="5029200"/>
                  <a:pt x="1295400" y="6311900"/>
                  <a:pt x="3149600" y="6311900"/>
                </a:cubicBezTo>
                <a:cubicBezTo>
                  <a:pt x="4025900" y="6311900"/>
                  <a:pt x="4838700" y="6045200"/>
                  <a:pt x="5435600" y="5384800"/>
                </a:cubicBezTo>
                <a:lnTo>
                  <a:pt x="4622800" y="4572000"/>
                </a:lnTo>
                <a:cubicBezTo>
                  <a:pt x="4241800" y="5016500"/>
                  <a:pt x="3797300" y="5245100"/>
                  <a:pt x="3162300" y="5245100"/>
                </a:cubicBezTo>
                <a:cubicBezTo>
                  <a:pt x="1981200" y="5245100"/>
                  <a:pt x="1219200" y="4330700"/>
                  <a:pt x="1219200" y="3200400"/>
                </a:cubicBezTo>
                <a:cubicBezTo>
                  <a:pt x="1219200" y="2070100"/>
                  <a:pt x="1854200" y="1066800"/>
                  <a:pt x="3098800" y="1066800"/>
                </a:cubicBezTo>
                <a:cubicBezTo>
                  <a:pt x="3733800" y="1066800"/>
                  <a:pt x="4178300" y="1295400"/>
                  <a:pt x="4597400" y="1739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99" name="Freeform 27799"/>
          <p:cNvSpPr/>
          <p:nvPr/>
        </p:nvSpPr>
        <p:spPr>
          <a:xfrm>
            <a:off x="1039143" y="2221807"/>
            <a:ext cx="53340" cy="96012"/>
          </a:xfrm>
          <a:custGeom>
            <a:avLst/>
            <a:gdLst/>
            <a:ahLst/>
            <a:cxnLst/>
            <a:rect l="0" t="0" r="0" b="0"/>
            <a:pathLst>
              <a:path w="5334000" h="9601200">
                <a:moveTo>
                  <a:pt x="0" y="9601200"/>
                </a:moveTo>
                <a:lnTo>
                  <a:pt x="1143000" y="9601200"/>
                </a:lnTo>
                <a:lnTo>
                  <a:pt x="1143000" y="6502400"/>
                </a:lnTo>
                <a:cubicBezTo>
                  <a:pt x="1143000" y="5105400"/>
                  <a:pt x="1866900" y="4495800"/>
                  <a:pt x="2819400" y="4495800"/>
                </a:cubicBezTo>
                <a:cubicBezTo>
                  <a:pt x="3543300" y="4495800"/>
                  <a:pt x="4191000" y="4914900"/>
                  <a:pt x="4191000" y="6045200"/>
                </a:cubicBezTo>
                <a:lnTo>
                  <a:pt x="4191000" y="9601200"/>
                </a:lnTo>
                <a:lnTo>
                  <a:pt x="5334000" y="9601200"/>
                </a:lnTo>
                <a:lnTo>
                  <a:pt x="5334000" y="5727700"/>
                </a:lnTo>
                <a:cubicBezTo>
                  <a:pt x="5334000" y="4127500"/>
                  <a:pt x="4318000" y="3429000"/>
                  <a:pt x="3149600" y="3429000"/>
                </a:cubicBezTo>
                <a:cubicBezTo>
                  <a:pt x="2222500" y="3429000"/>
                  <a:pt x="1460500" y="3873500"/>
                  <a:pt x="1168400" y="4508500"/>
                </a:cubicBezTo>
                <a:lnTo>
                  <a:pt x="1143000" y="4508500"/>
                </a:lnTo>
                <a:lnTo>
                  <a:pt x="114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00" name="Freeform 27800"/>
          <p:cNvSpPr/>
          <p:nvPr/>
        </p:nvSpPr>
        <p:spPr>
          <a:xfrm>
            <a:off x="1105564" y="2256097"/>
            <a:ext cx="64008" cy="63246"/>
          </a:xfrm>
          <a:custGeom>
            <a:avLst/>
            <a:gdLst/>
            <a:ahLst/>
            <a:cxnLst/>
            <a:rect l="0" t="0" r="0" b="0"/>
            <a:pathLst>
              <a:path w="6400800" h="6324600">
                <a:moveTo>
                  <a:pt x="1219200" y="3162300"/>
                </a:moveTo>
                <a:cubicBezTo>
                  <a:pt x="1219200" y="1943100"/>
                  <a:pt x="1981200" y="1066800"/>
                  <a:pt x="3200400" y="1066800"/>
                </a:cubicBezTo>
                <a:cubicBezTo>
                  <a:pt x="4419600" y="1066800"/>
                  <a:pt x="5181600" y="1943100"/>
                  <a:pt x="5181600" y="3162300"/>
                </a:cubicBezTo>
                <a:cubicBezTo>
                  <a:pt x="5181600" y="4381500"/>
                  <a:pt x="4419600" y="5257800"/>
                  <a:pt x="3200400" y="5257800"/>
                </a:cubicBezTo>
                <a:cubicBezTo>
                  <a:pt x="1981200" y="5257800"/>
                  <a:pt x="1219200" y="4381500"/>
                  <a:pt x="1219200" y="3162300"/>
                </a:cubicBezTo>
                <a:close/>
                <a:moveTo>
                  <a:pt x="0" y="3162300"/>
                </a:moveTo>
                <a:cubicBezTo>
                  <a:pt x="0" y="4914900"/>
                  <a:pt x="1409700" y="6324600"/>
                  <a:pt x="3200400" y="6324600"/>
                </a:cubicBezTo>
                <a:cubicBezTo>
                  <a:pt x="4991100" y="6324600"/>
                  <a:pt x="6400800" y="4914900"/>
                  <a:pt x="6400800" y="3162300"/>
                </a:cubicBezTo>
                <a:cubicBezTo>
                  <a:pt x="6400800" y="1409700"/>
                  <a:pt x="4991100" y="0"/>
                  <a:pt x="3200400" y="0"/>
                </a:cubicBezTo>
                <a:cubicBezTo>
                  <a:pt x="1409700" y="0"/>
                  <a:pt x="0" y="1409700"/>
                  <a:pt x="0" y="3162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01" name="Freeform 27801"/>
          <p:cNvSpPr/>
          <p:nvPr/>
        </p:nvSpPr>
        <p:spPr>
          <a:xfrm>
            <a:off x="1183542" y="2221807"/>
            <a:ext cx="11430" cy="96012"/>
          </a:xfrm>
          <a:custGeom>
            <a:avLst/>
            <a:gdLst/>
            <a:ahLst/>
            <a:cxnLst/>
            <a:rect l="0" t="0" r="0" b="0"/>
            <a:pathLst>
              <a:path w="1143000" h="9601200">
                <a:moveTo>
                  <a:pt x="0" y="9601200"/>
                </a:moveTo>
                <a:lnTo>
                  <a:pt x="1143000" y="9601200"/>
                </a:lnTo>
                <a:lnTo>
                  <a:pt x="114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02" name="Freeform 27802"/>
          <p:cNvSpPr/>
          <p:nvPr/>
        </p:nvSpPr>
        <p:spPr>
          <a:xfrm>
            <a:off x="1208942" y="2256097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03" name="Freeform 27803"/>
          <p:cNvSpPr/>
          <p:nvPr/>
        </p:nvSpPr>
        <p:spPr>
          <a:xfrm>
            <a:off x="1276506" y="2256097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04" name="Freeform 27804"/>
          <p:cNvSpPr/>
          <p:nvPr/>
        </p:nvSpPr>
        <p:spPr>
          <a:xfrm>
            <a:off x="1317146" y="2256097"/>
            <a:ext cx="47625" cy="63246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05" name="Freeform 27805"/>
          <p:cNvSpPr/>
          <p:nvPr/>
        </p:nvSpPr>
        <p:spPr>
          <a:xfrm>
            <a:off x="1377344" y="2221807"/>
            <a:ext cx="53340" cy="96012"/>
          </a:xfrm>
          <a:custGeom>
            <a:avLst/>
            <a:gdLst/>
            <a:ahLst/>
            <a:cxnLst/>
            <a:rect l="0" t="0" r="0" b="0"/>
            <a:pathLst>
              <a:path w="5334000" h="9601200">
                <a:moveTo>
                  <a:pt x="0" y="9601200"/>
                </a:moveTo>
                <a:lnTo>
                  <a:pt x="1143000" y="9601200"/>
                </a:lnTo>
                <a:lnTo>
                  <a:pt x="1143000" y="6502400"/>
                </a:lnTo>
                <a:cubicBezTo>
                  <a:pt x="1143000" y="5105400"/>
                  <a:pt x="1866900" y="4495800"/>
                  <a:pt x="2819400" y="4495800"/>
                </a:cubicBezTo>
                <a:cubicBezTo>
                  <a:pt x="3543300" y="4495800"/>
                  <a:pt x="4191000" y="4914900"/>
                  <a:pt x="4191000" y="6045200"/>
                </a:cubicBezTo>
                <a:lnTo>
                  <a:pt x="4191000" y="9601200"/>
                </a:lnTo>
                <a:lnTo>
                  <a:pt x="5334000" y="9601200"/>
                </a:lnTo>
                <a:lnTo>
                  <a:pt x="5334000" y="5727700"/>
                </a:lnTo>
                <a:cubicBezTo>
                  <a:pt x="5334000" y="4127500"/>
                  <a:pt x="4318000" y="3429000"/>
                  <a:pt x="3149600" y="3429000"/>
                </a:cubicBezTo>
                <a:cubicBezTo>
                  <a:pt x="2222500" y="3429000"/>
                  <a:pt x="1460500" y="3873500"/>
                  <a:pt x="1168400" y="4508500"/>
                </a:cubicBezTo>
                <a:lnTo>
                  <a:pt x="1143000" y="4508500"/>
                </a:lnTo>
                <a:lnTo>
                  <a:pt x="114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06" name="Freeform 27806"/>
          <p:cNvSpPr/>
          <p:nvPr/>
        </p:nvSpPr>
        <p:spPr>
          <a:xfrm>
            <a:off x="1444908" y="2227649"/>
            <a:ext cx="16764" cy="90170"/>
          </a:xfrm>
          <a:custGeom>
            <a:avLst/>
            <a:gdLst/>
            <a:ahLst/>
            <a:cxnLst/>
            <a:rect l="0" t="0" r="0" b="0"/>
            <a:pathLst>
              <a:path w="1676400" h="9017000">
                <a:moveTo>
                  <a:pt x="266700" y="9017000"/>
                </a:moveTo>
                <a:lnTo>
                  <a:pt x="1409700" y="9017000"/>
                </a:lnTo>
                <a:lnTo>
                  <a:pt x="1409700" y="2997200"/>
                </a:lnTo>
                <a:lnTo>
                  <a:pt x="266700" y="2997200"/>
                </a:lnTo>
                <a:close/>
                <a:moveTo>
                  <a:pt x="0" y="838200"/>
                </a:moveTo>
                <a:cubicBezTo>
                  <a:pt x="0" y="1295400"/>
                  <a:pt x="381000" y="1676400"/>
                  <a:pt x="838200" y="1676400"/>
                </a:cubicBezTo>
                <a:cubicBezTo>
                  <a:pt x="1295400" y="1676400"/>
                  <a:pt x="1676400" y="1295400"/>
                  <a:pt x="1676400" y="838200"/>
                </a:cubicBezTo>
                <a:cubicBezTo>
                  <a:pt x="1676400" y="381000"/>
                  <a:pt x="1295400" y="0"/>
                  <a:pt x="838200" y="0"/>
                </a:cubicBezTo>
                <a:cubicBezTo>
                  <a:pt x="381000" y="0"/>
                  <a:pt x="0" y="381000"/>
                  <a:pt x="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07" name="Freeform 27807"/>
          <p:cNvSpPr/>
          <p:nvPr/>
        </p:nvSpPr>
        <p:spPr>
          <a:xfrm>
            <a:off x="1475896" y="2256097"/>
            <a:ext cx="63246" cy="9753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0" y="9753600"/>
                </a:moveTo>
                <a:lnTo>
                  <a:pt x="1143000" y="9753600"/>
                </a:lnTo>
                <a:lnTo>
                  <a:pt x="1143000" y="5308600"/>
                </a:lnTo>
                <a:lnTo>
                  <a:pt x="1168400" y="5308600"/>
                </a:lnTo>
                <a:cubicBezTo>
                  <a:pt x="1574800" y="5930900"/>
                  <a:pt x="2400300" y="6324600"/>
                  <a:pt x="3263900" y="6324600"/>
                </a:cubicBezTo>
                <a:cubicBezTo>
                  <a:pt x="5118100" y="6324600"/>
                  <a:pt x="6324600" y="4965700"/>
                  <a:pt x="6324600" y="3162300"/>
                </a:cubicBezTo>
                <a:cubicBezTo>
                  <a:pt x="6324600" y="1384300"/>
                  <a:pt x="5130800" y="0"/>
                  <a:pt x="3263900" y="0"/>
                </a:cubicBezTo>
                <a:cubicBezTo>
                  <a:pt x="2451100" y="0"/>
                  <a:pt x="1612900" y="368300"/>
                  <a:pt x="1168400" y="1016000"/>
                </a:cubicBezTo>
                <a:lnTo>
                  <a:pt x="1143000" y="1016000"/>
                </a:lnTo>
                <a:lnTo>
                  <a:pt x="1143000" y="152400"/>
                </a:lnTo>
                <a:lnTo>
                  <a:pt x="0" y="152400"/>
                </a:lnTo>
                <a:close/>
                <a:moveTo>
                  <a:pt x="3124200" y="1066800"/>
                </a:moveTo>
                <a:cubicBezTo>
                  <a:pt x="4343400" y="1066800"/>
                  <a:pt x="5105400" y="1943100"/>
                  <a:pt x="5105400" y="3162300"/>
                </a:cubicBezTo>
                <a:cubicBezTo>
                  <a:pt x="5105400" y="4381500"/>
                  <a:pt x="4343400" y="5257800"/>
                  <a:pt x="3124200" y="5257800"/>
                </a:cubicBezTo>
                <a:cubicBezTo>
                  <a:pt x="1905000" y="5257800"/>
                  <a:pt x="1143000" y="4381500"/>
                  <a:pt x="1143000" y="3162300"/>
                </a:cubicBezTo>
                <a:cubicBezTo>
                  <a:pt x="1143000" y="1943100"/>
                  <a:pt x="1905000" y="1066800"/>
                  <a:pt x="3124200" y="106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08" name="Freeform 27808"/>
          <p:cNvSpPr/>
          <p:nvPr/>
        </p:nvSpPr>
        <p:spPr>
          <a:xfrm>
            <a:off x="1547143" y="2256097"/>
            <a:ext cx="47625" cy="63246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09" name="Freeform 27809"/>
          <p:cNvSpPr/>
          <p:nvPr/>
        </p:nvSpPr>
        <p:spPr>
          <a:xfrm>
            <a:off x="1638456" y="2256097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10" name="Freeform 27810"/>
          <p:cNvSpPr/>
          <p:nvPr/>
        </p:nvSpPr>
        <p:spPr>
          <a:xfrm>
            <a:off x="1706020" y="2256097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73400"/>
                </a:lnTo>
                <a:cubicBezTo>
                  <a:pt x="1143000" y="1676400"/>
                  <a:pt x="1866900" y="1066800"/>
                  <a:pt x="2819400" y="1066800"/>
                </a:cubicBezTo>
                <a:cubicBezTo>
                  <a:pt x="3543300" y="1066800"/>
                  <a:pt x="4191000" y="1485900"/>
                  <a:pt x="4191000" y="2616200"/>
                </a:cubicBezTo>
                <a:lnTo>
                  <a:pt x="4191000" y="6172200"/>
                </a:lnTo>
                <a:lnTo>
                  <a:pt x="5334000" y="6172200"/>
                </a:lnTo>
                <a:lnTo>
                  <a:pt x="5334000" y="2298700"/>
                </a:lnTo>
                <a:cubicBezTo>
                  <a:pt x="5334000" y="698500"/>
                  <a:pt x="4318000" y="0"/>
                  <a:pt x="31496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11" name="Freeform 27811"/>
          <p:cNvSpPr/>
          <p:nvPr/>
        </p:nvSpPr>
        <p:spPr>
          <a:xfrm>
            <a:off x="1772441" y="2221807"/>
            <a:ext cx="63246" cy="9753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6324600" y="0"/>
                </a:moveTo>
                <a:lnTo>
                  <a:pt x="5181600" y="0"/>
                </a:lnTo>
                <a:lnTo>
                  <a:pt x="5181600" y="4445000"/>
                </a:lnTo>
                <a:lnTo>
                  <a:pt x="5156200" y="4445000"/>
                </a:lnTo>
                <a:cubicBezTo>
                  <a:pt x="4749800" y="3822700"/>
                  <a:pt x="3924300" y="3429000"/>
                  <a:pt x="3060700" y="3429000"/>
                </a:cubicBezTo>
                <a:cubicBezTo>
                  <a:pt x="1206500" y="3429000"/>
                  <a:pt x="0" y="4787900"/>
                  <a:pt x="0" y="6591300"/>
                </a:cubicBezTo>
                <a:cubicBezTo>
                  <a:pt x="0" y="8369300"/>
                  <a:pt x="1193800" y="9753600"/>
                  <a:pt x="3060700" y="9753600"/>
                </a:cubicBezTo>
                <a:cubicBezTo>
                  <a:pt x="3873500" y="9753600"/>
                  <a:pt x="4711700" y="9385300"/>
                  <a:pt x="5156200" y="8737600"/>
                </a:cubicBezTo>
                <a:lnTo>
                  <a:pt x="5181600" y="8737600"/>
                </a:lnTo>
                <a:lnTo>
                  <a:pt x="5181600" y="9601200"/>
                </a:lnTo>
                <a:lnTo>
                  <a:pt x="6324600" y="9601200"/>
                </a:lnTo>
                <a:close/>
                <a:moveTo>
                  <a:pt x="3200400" y="8686800"/>
                </a:moveTo>
                <a:cubicBezTo>
                  <a:pt x="1981200" y="8686800"/>
                  <a:pt x="1219200" y="7810500"/>
                  <a:pt x="1219200" y="6591300"/>
                </a:cubicBezTo>
                <a:cubicBezTo>
                  <a:pt x="1219200" y="5372100"/>
                  <a:pt x="1981200" y="4495800"/>
                  <a:pt x="3200400" y="4495800"/>
                </a:cubicBezTo>
                <a:cubicBezTo>
                  <a:pt x="4419600" y="4495800"/>
                  <a:pt x="5181600" y="5372100"/>
                  <a:pt x="5181600" y="6591300"/>
                </a:cubicBezTo>
                <a:cubicBezTo>
                  <a:pt x="5181600" y="7810500"/>
                  <a:pt x="4419600" y="8686800"/>
                  <a:pt x="3200400" y="868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12" name="Freeform 27812"/>
          <p:cNvSpPr/>
          <p:nvPr/>
        </p:nvSpPr>
        <p:spPr>
          <a:xfrm>
            <a:off x="1843053" y="2222315"/>
            <a:ext cx="49403" cy="101092"/>
          </a:xfrm>
          <a:custGeom>
            <a:avLst/>
            <a:gdLst/>
            <a:ahLst/>
            <a:cxnLst/>
            <a:rect l="0" t="0" r="0" b="0"/>
            <a:pathLst>
              <a:path w="4940300" h="10109200">
                <a:moveTo>
                  <a:pt x="4940300" y="330200"/>
                </a:moveTo>
                <a:lnTo>
                  <a:pt x="4064000" y="0"/>
                </a:lnTo>
                <a:lnTo>
                  <a:pt x="0" y="9779000"/>
                </a:lnTo>
                <a:lnTo>
                  <a:pt x="889000" y="10109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13" name="Freeform 27813"/>
          <p:cNvSpPr/>
          <p:nvPr/>
        </p:nvSpPr>
        <p:spPr>
          <a:xfrm>
            <a:off x="1896901" y="2256097"/>
            <a:ext cx="64008" cy="63246"/>
          </a:xfrm>
          <a:custGeom>
            <a:avLst/>
            <a:gdLst/>
            <a:ahLst/>
            <a:cxnLst/>
            <a:rect l="0" t="0" r="0" b="0"/>
            <a:pathLst>
              <a:path w="6400800" h="6324600">
                <a:moveTo>
                  <a:pt x="1219200" y="3162300"/>
                </a:moveTo>
                <a:cubicBezTo>
                  <a:pt x="1219200" y="1943100"/>
                  <a:pt x="1981200" y="1066800"/>
                  <a:pt x="3200400" y="1066800"/>
                </a:cubicBezTo>
                <a:cubicBezTo>
                  <a:pt x="4419600" y="1066800"/>
                  <a:pt x="5181600" y="1943100"/>
                  <a:pt x="5181600" y="3162300"/>
                </a:cubicBezTo>
                <a:cubicBezTo>
                  <a:pt x="5181600" y="4381500"/>
                  <a:pt x="4419600" y="5257800"/>
                  <a:pt x="3200400" y="5257800"/>
                </a:cubicBezTo>
                <a:cubicBezTo>
                  <a:pt x="1981200" y="5257800"/>
                  <a:pt x="1219200" y="4381500"/>
                  <a:pt x="1219200" y="3162300"/>
                </a:cubicBezTo>
                <a:close/>
                <a:moveTo>
                  <a:pt x="0" y="3162300"/>
                </a:moveTo>
                <a:cubicBezTo>
                  <a:pt x="0" y="4914900"/>
                  <a:pt x="1409700" y="6324600"/>
                  <a:pt x="3200400" y="6324600"/>
                </a:cubicBezTo>
                <a:cubicBezTo>
                  <a:pt x="4991100" y="6324600"/>
                  <a:pt x="6400800" y="4914900"/>
                  <a:pt x="6400800" y="3162300"/>
                </a:cubicBezTo>
                <a:cubicBezTo>
                  <a:pt x="6400800" y="1409700"/>
                  <a:pt x="4991100" y="0"/>
                  <a:pt x="3200400" y="0"/>
                </a:cubicBezTo>
                <a:cubicBezTo>
                  <a:pt x="1409700" y="0"/>
                  <a:pt x="0" y="1409700"/>
                  <a:pt x="0" y="3162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14" name="Freeform 27814"/>
          <p:cNvSpPr/>
          <p:nvPr/>
        </p:nvSpPr>
        <p:spPr>
          <a:xfrm>
            <a:off x="1973990" y="2256097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15" name="Freeform 27815"/>
          <p:cNvSpPr/>
          <p:nvPr/>
        </p:nvSpPr>
        <p:spPr>
          <a:xfrm>
            <a:off x="2050698" y="2256097"/>
            <a:ext cx="63373" cy="92202"/>
          </a:xfrm>
          <a:custGeom>
            <a:avLst/>
            <a:gdLst/>
            <a:ahLst/>
            <a:cxnLst/>
            <a:rect l="0" t="0" r="0" b="0"/>
            <a:pathLst>
              <a:path w="6337300" h="9220200">
                <a:moveTo>
                  <a:pt x="6337300" y="152400"/>
                </a:moveTo>
                <a:lnTo>
                  <a:pt x="5194300" y="152400"/>
                </a:lnTo>
                <a:lnTo>
                  <a:pt x="5194300" y="1016000"/>
                </a:lnTo>
                <a:lnTo>
                  <a:pt x="5168900" y="1016000"/>
                </a:lnTo>
                <a:cubicBezTo>
                  <a:pt x="4724400" y="368300"/>
                  <a:pt x="3886200" y="0"/>
                  <a:pt x="3073400" y="0"/>
                </a:cubicBezTo>
                <a:cubicBezTo>
                  <a:pt x="1206500" y="0"/>
                  <a:pt x="12700" y="1384300"/>
                  <a:pt x="12700" y="31623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3898900" y="6248400"/>
                  <a:pt x="4724400" y="5905500"/>
                  <a:pt x="5156200" y="5181600"/>
                </a:cubicBezTo>
                <a:lnTo>
                  <a:pt x="5194300" y="5181600"/>
                </a:lnTo>
                <a:lnTo>
                  <a:pt x="5194300" y="6070600"/>
                </a:lnTo>
                <a:cubicBezTo>
                  <a:pt x="5194300" y="7086600"/>
                  <a:pt x="4724400" y="8153400"/>
                  <a:pt x="3022600" y="8153400"/>
                </a:cubicBezTo>
                <a:cubicBezTo>
                  <a:pt x="2146300" y="8153400"/>
                  <a:pt x="1473200" y="7810500"/>
                  <a:pt x="876300" y="7175500"/>
                </a:cubicBezTo>
                <a:lnTo>
                  <a:pt x="101600" y="8140700"/>
                </a:lnTo>
                <a:cubicBezTo>
                  <a:pt x="952500" y="8928100"/>
                  <a:pt x="1905000" y="9220200"/>
                  <a:pt x="3048000" y="9220200"/>
                </a:cubicBezTo>
                <a:cubicBezTo>
                  <a:pt x="5016500" y="9220200"/>
                  <a:pt x="6337300" y="7937500"/>
                  <a:pt x="6337300" y="6121400"/>
                </a:cubicBezTo>
                <a:close/>
                <a:moveTo>
                  <a:pt x="3213100" y="1066800"/>
                </a:moveTo>
                <a:cubicBezTo>
                  <a:pt x="4432300" y="1066800"/>
                  <a:pt x="5194300" y="1943100"/>
                  <a:pt x="5194300" y="3162300"/>
                </a:cubicBezTo>
                <a:cubicBezTo>
                  <a:pt x="5194300" y="4381500"/>
                  <a:pt x="4432300" y="5181600"/>
                  <a:pt x="3213100" y="5181600"/>
                </a:cubicBezTo>
                <a:cubicBezTo>
                  <a:pt x="1993900" y="5181600"/>
                  <a:pt x="1231900" y="4381500"/>
                  <a:pt x="1231900" y="3162300"/>
                </a:cubicBezTo>
                <a:cubicBezTo>
                  <a:pt x="1231900" y="1943100"/>
                  <a:pt x="1993900" y="1066800"/>
                  <a:pt x="3213100" y="106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16" name="Freeform 27816"/>
          <p:cNvSpPr/>
          <p:nvPr/>
        </p:nvSpPr>
        <p:spPr>
          <a:xfrm>
            <a:off x="2130073" y="2256097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17" name="Freeform 27817"/>
          <p:cNvSpPr/>
          <p:nvPr/>
        </p:nvSpPr>
        <p:spPr>
          <a:xfrm>
            <a:off x="2172872" y="2256097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18" name="Freeform 27818"/>
          <p:cNvSpPr/>
          <p:nvPr/>
        </p:nvSpPr>
        <p:spPr>
          <a:xfrm>
            <a:off x="2240436" y="2256097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73400"/>
                </a:lnTo>
                <a:cubicBezTo>
                  <a:pt x="1143000" y="1676400"/>
                  <a:pt x="1866900" y="1066800"/>
                  <a:pt x="2819400" y="1066800"/>
                </a:cubicBezTo>
                <a:cubicBezTo>
                  <a:pt x="3543300" y="1066800"/>
                  <a:pt x="4191000" y="1485900"/>
                  <a:pt x="4191000" y="2616200"/>
                </a:cubicBezTo>
                <a:lnTo>
                  <a:pt x="4191000" y="6172200"/>
                </a:lnTo>
                <a:lnTo>
                  <a:pt x="5334000" y="6172200"/>
                </a:lnTo>
                <a:lnTo>
                  <a:pt x="5334000" y="2298700"/>
                </a:lnTo>
                <a:cubicBezTo>
                  <a:pt x="5334000" y="698500"/>
                  <a:pt x="4318000" y="0"/>
                  <a:pt x="31496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19" name="Freeform 27819"/>
          <p:cNvSpPr/>
          <p:nvPr/>
        </p:nvSpPr>
        <p:spPr>
          <a:xfrm>
            <a:off x="2301015" y="2240730"/>
            <a:ext cx="41402" cy="78613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20" name="Freeform 27820"/>
          <p:cNvSpPr/>
          <p:nvPr/>
        </p:nvSpPr>
        <p:spPr>
          <a:xfrm>
            <a:off x="2350418" y="2256097"/>
            <a:ext cx="47625" cy="63246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21" name="Rectangle 27821"/>
          <p:cNvSpPr/>
          <p:nvPr/>
        </p:nvSpPr>
        <p:spPr>
          <a:xfrm>
            <a:off x="402238" y="2322239"/>
            <a:ext cx="3384930" cy="192429"/>
          </a:xfrm>
          <a:prstGeom prst="rect">
            <a:avLst/>
          </a:prstGeom>
        </p:spPr>
      </p:sp>
      <p:sp>
        <p:nvSpPr>
          <p:cNvPr id="27822" name="Freeform 27822"/>
          <p:cNvSpPr/>
          <p:nvPr/>
        </p:nvSpPr>
        <p:spPr>
          <a:xfrm>
            <a:off x="407953" y="2374207"/>
            <a:ext cx="63246" cy="9753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6324600" y="0"/>
                </a:moveTo>
                <a:lnTo>
                  <a:pt x="5181600" y="0"/>
                </a:lnTo>
                <a:lnTo>
                  <a:pt x="5181600" y="4445000"/>
                </a:lnTo>
                <a:lnTo>
                  <a:pt x="5156200" y="4445000"/>
                </a:lnTo>
                <a:cubicBezTo>
                  <a:pt x="4749800" y="3822700"/>
                  <a:pt x="3924300" y="3429000"/>
                  <a:pt x="3060700" y="3429000"/>
                </a:cubicBezTo>
                <a:cubicBezTo>
                  <a:pt x="1206500" y="3429000"/>
                  <a:pt x="0" y="4787900"/>
                  <a:pt x="0" y="6591300"/>
                </a:cubicBezTo>
                <a:cubicBezTo>
                  <a:pt x="0" y="8369300"/>
                  <a:pt x="1193800" y="9753600"/>
                  <a:pt x="3060700" y="9753600"/>
                </a:cubicBezTo>
                <a:cubicBezTo>
                  <a:pt x="3873500" y="9753600"/>
                  <a:pt x="4711700" y="9385300"/>
                  <a:pt x="5156200" y="8737600"/>
                </a:cubicBezTo>
                <a:lnTo>
                  <a:pt x="5181600" y="8737600"/>
                </a:lnTo>
                <a:lnTo>
                  <a:pt x="5181600" y="9601200"/>
                </a:lnTo>
                <a:lnTo>
                  <a:pt x="6324600" y="9601200"/>
                </a:lnTo>
                <a:close/>
                <a:moveTo>
                  <a:pt x="3200400" y="8686800"/>
                </a:moveTo>
                <a:cubicBezTo>
                  <a:pt x="1981200" y="8686800"/>
                  <a:pt x="1219200" y="7810500"/>
                  <a:pt x="1219200" y="6591300"/>
                </a:cubicBezTo>
                <a:cubicBezTo>
                  <a:pt x="1219200" y="5372100"/>
                  <a:pt x="1981200" y="4495800"/>
                  <a:pt x="3200400" y="4495800"/>
                </a:cubicBezTo>
                <a:cubicBezTo>
                  <a:pt x="4419600" y="4495800"/>
                  <a:pt x="5181600" y="5372100"/>
                  <a:pt x="5181600" y="6591300"/>
                </a:cubicBezTo>
                <a:cubicBezTo>
                  <a:pt x="5181600" y="7810500"/>
                  <a:pt x="4419600" y="8686800"/>
                  <a:pt x="3200400" y="868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23" name="Freeform 27823"/>
          <p:cNvSpPr/>
          <p:nvPr/>
        </p:nvSpPr>
        <p:spPr>
          <a:xfrm>
            <a:off x="485423" y="2380049"/>
            <a:ext cx="16764" cy="90170"/>
          </a:xfrm>
          <a:custGeom>
            <a:avLst/>
            <a:gdLst/>
            <a:ahLst/>
            <a:cxnLst/>
            <a:rect l="0" t="0" r="0" b="0"/>
            <a:pathLst>
              <a:path w="1676400" h="9017000">
                <a:moveTo>
                  <a:pt x="266700" y="9017000"/>
                </a:moveTo>
                <a:lnTo>
                  <a:pt x="1409700" y="9017000"/>
                </a:lnTo>
                <a:lnTo>
                  <a:pt x="1409700" y="2997200"/>
                </a:lnTo>
                <a:lnTo>
                  <a:pt x="266700" y="2997200"/>
                </a:lnTo>
                <a:close/>
                <a:moveTo>
                  <a:pt x="0" y="838200"/>
                </a:moveTo>
                <a:cubicBezTo>
                  <a:pt x="0" y="1295400"/>
                  <a:pt x="381000" y="1676400"/>
                  <a:pt x="838200" y="1676400"/>
                </a:cubicBezTo>
                <a:cubicBezTo>
                  <a:pt x="1295400" y="1676400"/>
                  <a:pt x="1676400" y="1295400"/>
                  <a:pt x="1676400" y="838200"/>
                </a:cubicBezTo>
                <a:cubicBezTo>
                  <a:pt x="1676400" y="381000"/>
                  <a:pt x="1295400" y="0"/>
                  <a:pt x="838200" y="0"/>
                </a:cubicBezTo>
                <a:cubicBezTo>
                  <a:pt x="381000" y="0"/>
                  <a:pt x="0" y="381000"/>
                  <a:pt x="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24" name="Freeform 27824"/>
          <p:cNvSpPr/>
          <p:nvPr/>
        </p:nvSpPr>
        <p:spPr>
          <a:xfrm>
            <a:off x="516411" y="2408497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25" name="Freeform 27825"/>
          <p:cNvSpPr/>
          <p:nvPr/>
        </p:nvSpPr>
        <p:spPr>
          <a:xfrm>
            <a:off x="556289" y="2408497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26" name="Freeform 27826"/>
          <p:cNvSpPr/>
          <p:nvPr/>
        </p:nvSpPr>
        <p:spPr>
          <a:xfrm>
            <a:off x="626266" y="2408624"/>
            <a:ext cx="54610" cy="63119"/>
          </a:xfrm>
          <a:custGeom>
            <a:avLst/>
            <a:gdLst/>
            <a:ahLst/>
            <a:cxnLst/>
            <a:rect l="0" t="0" r="0" b="0"/>
            <a:pathLst>
              <a:path w="5461000" h="6311900">
                <a:moveTo>
                  <a:pt x="5461000" y="952500"/>
                </a:moveTo>
                <a:cubicBezTo>
                  <a:pt x="4864100" y="304800"/>
                  <a:pt x="4025900" y="0"/>
                  <a:pt x="3149600" y="0"/>
                </a:cubicBezTo>
                <a:cubicBezTo>
                  <a:pt x="1270000" y="0"/>
                  <a:pt x="0" y="1320800"/>
                  <a:pt x="0" y="3175000"/>
                </a:cubicBezTo>
                <a:cubicBezTo>
                  <a:pt x="0" y="5029200"/>
                  <a:pt x="1295400" y="6311900"/>
                  <a:pt x="3149600" y="6311900"/>
                </a:cubicBezTo>
                <a:cubicBezTo>
                  <a:pt x="4025900" y="6311900"/>
                  <a:pt x="4838700" y="6045200"/>
                  <a:pt x="5435600" y="5384800"/>
                </a:cubicBezTo>
                <a:lnTo>
                  <a:pt x="4622800" y="4572000"/>
                </a:lnTo>
                <a:cubicBezTo>
                  <a:pt x="4241800" y="5016500"/>
                  <a:pt x="3797300" y="5245100"/>
                  <a:pt x="3162300" y="5245100"/>
                </a:cubicBezTo>
                <a:cubicBezTo>
                  <a:pt x="1981200" y="5245100"/>
                  <a:pt x="1219200" y="4330700"/>
                  <a:pt x="1219200" y="3200400"/>
                </a:cubicBezTo>
                <a:cubicBezTo>
                  <a:pt x="1219200" y="2070100"/>
                  <a:pt x="1854200" y="1066800"/>
                  <a:pt x="3098800" y="1066800"/>
                </a:cubicBezTo>
                <a:cubicBezTo>
                  <a:pt x="3733800" y="1066800"/>
                  <a:pt x="4178300" y="1295400"/>
                  <a:pt x="4597400" y="1739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27" name="Freeform 27827"/>
          <p:cNvSpPr/>
          <p:nvPr/>
        </p:nvSpPr>
        <p:spPr>
          <a:xfrm>
            <a:off x="680368" y="2393130"/>
            <a:ext cx="41402" cy="78613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28" name="Freeform 27828"/>
          <p:cNvSpPr/>
          <p:nvPr/>
        </p:nvSpPr>
        <p:spPr>
          <a:xfrm>
            <a:off x="735740" y="2374207"/>
            <a:ext cx="11430" cy="96012"/>
          </a:xfrm>
          <a:custGeom>
            <a:avLst/>
            <a:gdLst/>
            <a:ahLst/>
            <a:cxnLst/>
            <a:rect l="0" t="0" r="0" b="0"/>
            <a:pathLst>
              <a:path w="1143000" h="9601200">
                <a:moveTo>
                  <a:pt x="0" y="9601200"/>
                </a:moveTo>
                <a:lnTo>
                  <a:pt x="1143000" y="9601200"/>
                </a:lnTo>
                <a:lnTo>
                  <a:pt x="114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29" name="Freeform 27829"/>
          <p:cNvSpPr/>
          <p:nvPr/>
        </p:nvSpPr>
        <p:spPr>
          <a:xfrm>
            <a:off x="756822" y="2410021"/>
            <a:ext cx="60706" cy="90678"/>
          </a:xfrm>
          <a:custGeom>
            <a:avLst/>
            <a:gdLst/>
            <a:ahLst/>
            <a:cxnLst/>
            <a:rect l="0" t="0" r="0" b="0"/>
            <a:pathLst>
              <a:path w="6070600" h="9067800">
                <a:moveTo>
                  <a:pt x="2501900" y="6057900"/>
                </a:moveTo>
                <a:lnTo>
                  <a:pt x="2133600" y="7010400"/>
                </a:lnTo>
                <a:cubicBezTo>
                  <a:pt x="1905000" y="7607300"/>
                  <a:pt x="1689100" y="8001000"/>
                  <a:pt x="965200" y="8001000"/>
                </a:cubicBezTo>
                <a:cubicBezTo>
                  <a:pt x="736600" y="8001000"/>
                  <a:pt x="495300" y="7950200"/>
                  <a:pt x="279400" y="7861300"/>
                </a:cubicBezTo>
                <a:lnTo>
                  <a:pt x="139700" y="8902700"/>
                </a:lnTo>
                <a:cubicBezTo>
                  <a:pt x="457200" y="9029700"/>
                  <a:pt x="812800" y="9067800"/>
                  <a:pt x="1155700" y="9067800"/>
                </a:cubicBezTo>
                <a:cubicBezTo>
                  <a:pt x="2413000" y="9067800"/>
                  <a:pt x="2806700" y="8356600"/>
                  <a:pt x="3213100" y="7315200"/>
                </a:cubicBezTo>
                <a:lnTo>
                  <a:pt x="6070600" y="0"/>
                </a:lnTo>
                <a:lnTo>
                  <a:pt x="4838700" y="0"/>
                </a:lnTo>
                <a:lnTo>
                  <a:pt x="3136900" y="4699000"/>
                </a:lnTo>
                <a:lnTo>
                  <a:pt x="3111500" y="4699000"/>
                </a:lnTo>
                <a:lnTo>
                  <a:pt x="132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30" name="Freeform 27830"/>
          <p:cNvSpPr/>
          <p:nvPr/>
        </p:nvSpPr>
        <p:spPr>
          <a:xfrm>
            <a:off x="851818" y="2372683"/>
            <a:ext cx="42037" cy="97536"/>
          </a:xfrm>
          <a:custGeom>
            <a:avLst/>
            <a:gdLst/>
            <a:ahLst/>
            <a:cxnLst/>
            <a:rect l="0" t="0" r="0" b="0"/>
            <a:pathLst>
              <a:path w="4203700" h="9753600">
                <a:moveTo>
                  <a:pt x="1295400" y="9753600"/>
                </a:moveTo>
                <a:lnTo>
                  <a:pt x="2438400" y="9753600"/>
                </a:lnTo>
                <a:lnTo>
                  <a:pt x="2438400" y="4724400"/>
                </a:lnTo>
                <a:lnTo>
                  <a:pt x="3810000" y="4724400"/>
                </a:lnTo>
                <a:lnTo>
                  <a:pt x="3810000" y="3733800"/>
                </a:lnTo>
                <a:lnTo>
                  <a:pt x="2451100" y="3733800"/>
                </a:lnTo>
                <a:lnTo>
                  <a:pt x="2451100" y="2349500"/>
                </a:lnTo>
                <a:cubicBezTo>
                  <a:pt x="2451100" y="1511300"/>
                  <a:pt x="2590800" y="990600"/>
                  <a:pt x="3429000" y="990600"/>
                </a:cubicBezTo>
                <a:cubicBezTo>
                  <a:pt x="3657600" y="990600"/>
                  <a:pt x="3860800" y="1016000"/>
                  <a:pt x="4076700" y="1104900"/>
                </a:cubicBezTo>
                <a:lnTo>
                  <a:pt x="4203700" y="88900"/>
                </a:lnTo>
                <a:cubicBezTo>
                  <a:pt x="3886200" y="12700"/>
                  <a:pt x="3606800" y="0"/>
                  <a:pt x="3352800" y="0"/>
                </a:cubicBezTo>
                <a:cubicBezTo>
                  <a:pt x="1854200" y="0"/>
                  <a:pt x="1295400" y="787400"/>
                  <a:pt x="1295400" y="2387600"/>
                </a:cubicBezTo>
                <a:lnTo>
                  <a:pt x="1295400" y="3733800"/>
                </a:lnTo>
                <a:lnTo>
                  <a:pt x="0" y="3733800"/>
                </a:lnTo>
                <a:lnTo>
                  <a:pt x="0" y="4724400"/>
                </a:lnTo>
                <a:lnTo>
                  <a:pt x="1295400" y="4724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31" name="Freeform 27831"/>
          <p:cNvSpPr/>
          <p:nvPr/>
        </p:nvSpPr>
        <p:spPr>
          <a:xfrm>
            <a:off x="901348" y="2408497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32" name="Freeform 27832"/>
          <p:cNvSpPr/>
          <p:nvPr/>
        </p:nvSpPr>
        <p:spPr>
          <a:xfrm>
            <a:off x="941861" y="2408497"/>
            <a:ext cx="64008" cy="63246"/>
          </a:xfrm>
          <a:custGeom>
            <a:avLst/>
            <a:gdLst/>
            <a:ahLst/>
            <a:cxnLst/>
            <a:rect l="0" t="0" r="0" b="0"/>
            <a:pathLst>
              <a:path w="6400800" h="6324600">
                <a:moveTo>
                  <a:pt x="1219200" y="3162300"/>
                </a:moveTo>
                <a:cubicBezTo>
                  <a:pt x="1219200" y="1943100"/>
                  <a:pt x="1981200" y="1066800"/>
                  <a:pt x="3200400" y="1066800"/>
                </a:cubicBezTo>
                <a:cubicBezTo>
                  <a:pt x="4419600" y="1066800"/>
                  <a:pt x="5181600" y="1943100"/>
                  <a:pt x="5181600" y="3162300"/>
                </a:cubicBezTo>
                <a:cubicBezTo>
                  <a:pt x="5181600" y="4381500"/>
                  <a:pt x="4419600" y="5257800"/>
                  <a:pt x="3200400" y="5257800"/>
                </a:cubicBezTo>
                <a:cubicBezTo>
                  <a:pt x="1981200" y="5257800"/>
                  <a:pt x="1219200" y="4381500"/>
                  <a:pt x="1219200" y="3162300"/>
                </a:cubicBezTo>
                <a:close/>
                <a:moveTo>
                  <a:pt x="0" y="3162300"/>
                </a:moveTo>
                <a:cubicBezTo>
                  <a:pt x="0" y="4914900"/>
                  <a:pt x="1409700" y="6324600"/>
                  <a:pt x="3200400" y="6324600"/>
                </a:cubicBezTo>
                <a:cubicBezTo>
                  <a:pt x="4991100" y="6324600"/>
                  <a:pt x="6400800" y="4914900"/>
                  <a:pt x="6400800" y="3162300"/>
                </a:cubicBezTo>
                <a:cubicBezTo>
                  <a:pt x="6400800" y="1409700"/>
                  <a:pt x="4991100" y="0"/>
                  <a:pt x="3200400" y="0"/>
                </a:cubicBezTo>
                <a:cubicBezTo>
                  <a:pt x="1409700" y="0"/>
                  <a:pt x="0" y="1409700"/>
                  <a:pt x="0" y="3162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33" name="Freeform 27833"/>
          <p:cNvSpPr/>
          <p:nvPr/>
        </p:nvSpPr>
        <p:spPr>
          <a:xfrm>
            <a:off x="1018950" y="2408497"/>
            <a:ext cx="90932" cy="61722"/>
          </a:xfrm>
          <a:custGeom>
            <a:avLst/>
            <a:gdLst/>
            <a:ahLst/>
            <a:cxnLst/>
            <a:rect l="0" t="0" r="0" b="0"/>
            <a:pathLst>
              <a:path w="90932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48000"/>
                </a:lnTo>
                <a:cubicBezTo>
                  <a:pt x="1143000" y="1689100"/>
                  <a:pt x="1879600" y="1066800"/>
                  <a:pt x="2705100" y="1066800"/>
                </a:cubicBezTo>
                <a:cubicBezTo>
                  <a:pt x="3810000" y="1066800"/>
                  <a:pt x="3975100" y="1879600"/>
                  <a:pt x="3975100" y="3022600"/>
                </a:cubicBezTo>
                <a:lnTo>
                  <a:pt x="3975100" y="6172200"/>
                </a:lnTo>
                <a:lnTo>
                  <a:pt x="5118100" y="6172200"/>
                </a:lnTo>
                <a:lnTo>
                  <a:pt x="5118100" y="2882900"/>
                </a:lnTo>
                <a:cubicBezTo>
                  <a:pt x="5118100" y="1816100"/>
                  <a:pt x="5549900" y="1066800"/>
                  <a:pt x="6654800" y="1066800"/>
                </a:cubicBezTo>
                <a:cubicBezTo>
                  <a:pt x="7759700" y="1066800"/>
                  <a:pt x="7950200" y="1905000"/>
                  <a:pt x="7950200" y="2819400"/>
                </a:cubicBezTo>
                <a:lnTo>
                  <a:pt x="7950200" y="6172200"/>
                </a:lnTo>
                <a:lnTo>
                  <a:pt x="9093200" y="6172200"/>
                </a:lnTo>
                <a:lnTo>
                  <a:pt x="9093200" y="2667000"/>
                </a:lnTo>
                <a:cubicBezTo>
                  <a:pt x="9093200" y="1320800"/>
                  <a:pt x="8661400" y="0"/>
                  <a:pt x="6807200" y="0"/>
                </a:cubicBezTo>
                <a:cubicBezTo>
                  <a:pt x="6083300" y="0"/>
                  <a:pt x="5295900" y="381000"/>
                  <a:pt x="4902200" y="1117600"/>
                </a:cubicBezTo>
                <a:cubicBezTo>
                  <a:pt x="4521200" y="381000"/>
                  <a:pt x="3911600" y="0"/>
                  <a:pt x="3022600" y="0"/>
                </a:cubicBezTo>
                <a:cubicBezTo>
                  <a:pt x="1943100" y="0"/>
                  <a:pt x="1206500" y="736600"/>
                  <a:pt x="1092200" y="1092200"/>
                </a:cubicBezTo>
                <a:lnTo>
                  <a:pt x="1066800" y="1092200"/>
                </a:lnTo>
                <a:lnTo>
                  <a:pt x="1066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34" name="Freeform 27834"/>
          <p:cNvSpPr/>
          <p:nvPr/>
        </p:nvSpPr>
        <p:spPr>
          <a:xfrm>
            <a:off x="1157253" y="2378017"/>
            <a:ext cx="80264" cy="94488"/>
          </a:xfrm>
          <a:custGeom>
            <a:avLst/>
            <a:gdLst/>
            <a:ahLst/>
            <a:cxnLst/>
            <a:rect l="0" t="0" r="0" b="0"/>
            <a:pathLst>
              <a:path w="8026400" h="9448800">
                <a:moveTo>
                  <a:pt x="7835900" y="1397000"/>
                </a:moveTo>
                <a:cubicBezTo>
                  <a:pt x="7112000" y="444500"/>
                  <a:pt x="5867400" y="0"/>
                  <a:pt x="4686300" y="0"/>
                </a:cubicBezTo>
                <a:cubicBezTo>
                  <a:pt x="1917700" y="0"/>
                  <a:pt x="0" y="2006600"/>
                  <a:pt x="0" y="4800600"/>
                </a:cubicBezTo>
                <a:cubicBezTo>
                  <a:pt x="0" y="7061200"/>
                  <a:pt x="1765300" y="9448800"/>
                  <a:pt x="4622800" y="9448800"/>
                </a:cubicBezTo>
                <a:cubicBezTo>
                  <a:pt x="6680200" y="9448800"/>
                  <a:pt x="7759700" y="8242300"/>
                  <a:pt x="8026400" y="7874000"/>
                </a:cubicBezTo>
                <a:lnTo>
                  <a:pt x="6997700" y="7099300"/>
                </a:lnTo>
                <a:cubicBezTo>
                  <a:pt x="6464300" y="7848600"/>
                  <a:pt x="5676900" y="8305800"/>
                  <a:pt x="4648200" y="8305800"/>
                </a:cubicBezTo>
                <a:cubicBezTo>
                  <a:pt x="2552700" y="8305800"/>
                  <a:pt x="1295400" y="6692900"/>
                  <a:pt x="1295400" y="4800600"/>
                </a:cubicBezTo>
                <a:cubicBezTo>
                  <a:pt x="1295400" y="2755900"/>
                  <a:pt x="2628900" y="1143000"/>
                  <a:pt x="4648200" y="1143000"/>
                </a:cubicBezTo>
                <a:cubicBezTo>
                  <a:pt x="5473700" y="1143000"/>
                  <a:pt x="6311900" y="1511300"/>
                  <a:pt x="6819900" y="2171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35" name="Freeform 27835"/>
          <p:cNvSpPr/>
          <p:nvPr/>
        </p:nvSpPr>
        <p:spPr>
          <a:xfrm>
            <a:off x="1245137" y="2408497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36" name="Freeform 27836"/>
          <p:cNvSpPr/>
          <p:nvPr/>
        </p:nvSpPr>
        <p:spPr>
          <a:xfrm>
            <a:off x="1303938" y="2393130"/>
            <a:ext cx="41402" cy="78613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37" name="Freeform 27837"/>
          <p:cNvSpPr/>
          <p:nvPr/>
        </p:nvSpPr>
        <p:spPr>
          <a:xfrm>
            <a:off x="1358421" y="2374207"/>
            <a:ext cx="53340" cy="96012"/>
          </a:xfrm>
          <a:custGeom>
            <a:avLst/>
            <a:gdLst/>
            <a:ahLst/>
            <a:cxnLst/>
            <a:rect l="0" t="0" r="0" b="0"/>
            <a:pathLst>
              <a:path w="5334000" h="9601200">
                <a:moveTo>
                  <a:pt x="0" y="9601200"/>
                </a:moveTo>
                <a:lnTo>
                  <a:pt x="1143000" y="9601200"/>
                </a:lnTo>
                <a:lnTo>
                  <a:pt x="1143000" y="6502400"/>
                </a:lnTo>
                <a:cubicBezTo>
                  <a:pt x="1143000" y="5105400"/>
                  <a:pt x="1866900" y="4495800"/>
                  <a:pt x="2819400" y="4495800"/>
                </a:cubicBezTo>
                <a:cubicBezTo>
                  <a:pt x="3543300" y="4495800"/>
                  <a:pt x="4191000" y="4914900"/>
                  <a:pt x="4191000" y="6045200"/>
                </a:cubicBezTo>
                <a:lnTo>
                  <a:pt x="4191000" y="9601200"/>
                </a:lnTo>
                <a:lnTo>
                  <a:pt x="5334000" y="9601200"/>
                </a:lnTo>
                <a:lnTo>
                  <a:pt x="5334000" y="5727700"/>
                </a:lnTo>
                <a:cubicBezTo>
                  <a:pt x="5334000" y="4127500"/>
                  <a:pt x="4318000" y="3429000"/>
                  <a:pt x="3149600" y="3429000"/>
                </a:cubicBezTo>
                <a:cubicBezTo>
                  <a:pt x="2222500" y="3429000"/>
                  <a:pt x="1460500" y="3873500"/>
                  <a:pt x="1168400" y="4508500"/>
                </a:cubicBezTo>
                <a:lnTo>
                  <a:pt x="1143000" y="4508500"/>
                </a:lnTo>
                <a:lnTo>
                  <a:pt x="114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38" name="Freeform 27838"/>
          <p:cNvSpPr/>
          <p:nvPr/>
        </p:nvSpPr>
        <p:spPr>
          <a:xfrm>
            <a:off x="1424842" y="2408497"/>
            <a:ext cx="64008" cy="63246"/>
          </a:xfrm>
          <a:custGeom>
            <a:avLst/>
            <a:gdLst/>
            <a:ahLst/>
            <a:cxnLst/>
            <a:rect l="0" t="0" r="0" b="0"/>
            <a:pathLst>
              <a:path w="6400800" h="6324600">
                <a:moveTo>
                  <a:pt x="1219200" y="3162300"/>
                </a:moveTo>
                <a:cubicBezTo>
                  <a:pt x="1219200" y="1943100"/>
                  <a:pt x="1981200" y="1066800"/>
                  <a:pt x="3200400" y="1066800"/>
                </a:cubicBezTo>
                <a:cubicBezTo>
                  <a:pt x="4419600" y="1066800"/>
                  <a:pt x="5181600" y="1943100"/>
                  <a:pt x="5181600" y="3162300"/>
                </a:cubicBezTo>
                <a:cubicBezTo>
                  <a:pt x="5181600" y="4381500"/>
                  <a:pt x="4419600" y="5257800"/>
                  <a:pt x="3200400" y="5257800"/>
                </a:cubicBezTo>
                <a:cubicBezTo>
                  <a:pt x="1981200" y="5257800"/>
                  <a:pt x="1219200" y="4381500"/>
                  <a:pt x="1219200" y="3162300"/>
                </a:cubicBezTo>
                <a:close/>
                <a:moveTo>
                  <a:pt x="0" y="3162300"/>
                </a:moveTo>
                <a:cubicBezTo>
                  <a:pt x="0" y="4914900"/>
                  <a:pt x="1409700" y="6324600"/>
                  <a:pt x="3200400" y="6324600"/>
                </a:cubicBezTo>
                <a:cubicBezTo>
                  <a:pt x="4991100" y="6324600"/>
                  <a:pt x="6400800" y="4914900"/>
                  <a:pt x="6400800" y="3162300"/>
                </a:cubicBezTo>
                <a:cubicBezTo>
                  <a:pt x="6400800" y="1409700"/>
                  <a:pt x="4991100" y="0"/>
                  <a:pt x="3200400" y="0"/>
                </a:cubicBezTo>
                <a:cubicBezTo>
                  <a:pt x="1409700" y="0"/>
                  <a:pt x="0" y="1409700"/>
                  <a:pt x="0" y="3162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39" name="Freeform 27839"/>
          <p:cNvSpPr/>
          <p:nvPr/>
        </p:nvSpPr>
        <p:spPr>
          <a:xfrm>
            <a:off x="1502820" y="2374207"/>
            <a:ext cx="11430" cy="96012"/>
          </a:xfrm>
          <a:custGeom>
            <a:avLst/>
            <a:gdLst/>
            <a:ahLst/>
            <a:cxnLst/>
            <a:rect l="0" t="0" r="0" b="0"/>
            <a:pathLst>
              <a:path w="1143000" h="9601200">
                <a:moveTo>
                  <a:pt x="0" y="9601200"/>
                </a:moveTo>
                <a:lnTo>
                  <a:pt x="1143000" y="9601200"/>
                </a:lnTo>
                <a:lnTo>
                  <a:pt x="114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40" name="Freeform 27840"/>
          <p:cNvSpPr/>
          <p:nvPr/>
        </p:nvSpPr>
        <p:spPr>
          <a:xfrm>
            <a:off x="1529363" y="2380049"/>
            <a:ext cx="16764" cy="90170"/>
          </a:xfrm>
          <a:custGeom>
            <a:avLst/>
            <a:gdLst/>
            <a:ahLst/>
            <a:cxnLst/>
            <a:rect l="0" t="0" r="0" b="0"/>
            <a:pathLst>
              <a:path w="1676400" h="9017000">
                <a:moveTo>
                  <a:pt x="266700" y="9017000"/>
                </a:moveTo>
                <a:lnTo>
                  <a:pt x="1409700" y="9017000"/>
                </a:lnTo>
                <a:lnTo>
                  <a:pt x="1409700" y="2997200"/>
                </a:lnTo>
                <a:lnTo>
                  <a:pt x="266700" y="2997200"/>
                </a:lnTo>
                <a:close/>
                <a:moveTo>
                  <a:pt x="0" y="838200"/>
                </a:moveTo>
                <a:cubicBezTo>
                  <a:pt x="0" y="1295400"/>
                  <a:pt x="381000" y="1676400"/>
                  <a:pt x="838200" y="1676400"/>
                </a:cubicBezTo>
                <a:cubicBezTo>
                  <a:pt x="1295400" y="1676400"/>
                  <a:pt x="1676400" y="1295400"/>
                  <a:pt x="1676400" y="838200"/>
                </a:cubicBezTo>
                <a:cubicBezTo>
                  <a:pt x="1676400" y="381000"/>
                  <a:pt x="1295400" y="0"/>
                  <a:pt x="838200" y="0"/>
                </a:cubicBezTo>
                <a:cubicBezTo>
                  <a:pt x="381000" y="0"/>
                  <a:pt x="0" y="381000"/>
                  <a:pt x="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41" name="Freeform 27841"/>
          <p:cNvSpPr/>
          <p:nvPr/>
        </p:nvSpPr>
        <p:spPr>
          <a:xfrm>
            <a:off x="1557430" y="2408624"/>
            <a:ext cx="54610" cy="63119"/>
          </a:xfrm>
          <a:custGeom>
            <a:avLst/>
            <a:gdLst/>
            <a:ahLst/>
            <a:cxnLst/>
            <a:rect l="0" t="0" r="0" b="0"/>
            <a:pathLst>
              <a:path w="5461000" h="6311900">
                <a:moveTo>
                  <a:pt x="5461000" y="952500"/>
                </a:moveTo>
                <a:cubicBezTo>
                  <a:pt x="4864100" y="304800"/>
                  <a:pt x="4025900" y="0"/>
                  <a:pt x="3149600" y="0"/>
                </a:cubicBezTo>
                <a:cubicBezTo>
                  <a:pt x="1270000" y="0"/>
                  <a:pt x="0" y="1320800"/>
                  <a:pt x="0" y="3175000"/>
                </a:cubicBezTo>
                <a:cubicBezTo>
                  <a:pt x="0" y="5029200"/>
                  <a:pt x="1295400" y="6311900"/>
                  <a:pt x="3149600" y="6311900"/>
                </a:cubicBezTo>
                <a:cubicBezTo>
                  <a:pt x="4025900" y="6311900"/>
                  <a:pt x="4838700" y="6045200"/>
                  <a:pt x="5435600" y="5384800"/>
                </a:cubicBezTo>
                <a:lnTo>
                  <a:pt x="4622800" y="4572000"/>
                </a:lnTo>
                <a:cubicBezTo>
                  <a:pt x="4241800" y="5016500"/>
                  <a:pt x="3797300" y="5245100"/>
                  <a:pt x="3162300" y="5245100"/>
                </a:cubicBezTo>
                <a:cubicBezTo>
                  <a:pt x="1981200" y="5245100"/>
                  <a:pt x="1219200" y="4330700"/>
                  <a:pt x="1219200" y="3200400"/>
                </a:cubicBezTo>
                <a:cubicBezTo>
                  <a:pt x="1219200" y="2070100"/>
                  <a:pt x="1854200" y="1066800"/>
                  <a:pt x="3098800" y="1066800"/>
                </a:cubicBezTo>
                <a:cubicBezTo>
                  <a:pt x="3733800" y="1066800"/>
                  <a:pt x="4178300" y="1295400"/>
                  <a:pt x="4597400" y="1739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42" name="Freeform 27842"/>
          <p:cNvSpPr/>
          <p:nvPr/>
        </p:nvSpPr>
        <p:spPr>
          <a:xfrm>
            <a:off x="1655601" y="2380303"/>
            <a:ext cx="69596" cy="92202"/>
          </a:xfrm>
          <a:custGeom>
            <a:avLst/>
            <a:gdLst/>
            <a:ahLst/>
            <a:cxnLst/>
            <a:rect l="0" t="0" r="0" b="0"/>
            <a:pathLst>
              <a:path w="6959600" h="9220200">
                <a:moveTo>
                  <a:pt x="0" y="0"/>
                </a:moveTo>
                <a:lnTo>
                  <a:pt x="0" y="5702300"/>
                </a:lnTo>
                <a:cubicBezTo>
                  <a:pt x="0" y="7785100"/>
                  <a:pt x="1511300" y="9220200"/>
                  <a:pt x="3479800" y="9220200"/>
                </a:cubicBezTo>
                <a:cubicBezTo>
                  <a:pt x="5448300" y="9220200"/>
                  <a:pt x="6959600" y="7785100"/>
                  <a:pt x="6959600" y="5702300"/>
                </a:cubicBezTo>
                <a:lnTo>
                  <a:pt x="6959600" y="0"/>
                </a:lnTo>
                <a:lnTo>
                  <a:pt x="5740400" y="0"/>
                </a:lnTo>
                <a:lnTo>
                  <a:pt x="5740400" y="5511800"/>
                </a:lnTo>
                <a:cubicBezTo>
                  <a:pt x="5740400" y="6629400"/>
                  <a:pt x="5181600" y="8077200"/>
                  <a:pt x="3479800" y="8077200"/>
                </a:cubicBezTo>
                <a:cubicBezTo>
                  <a:pt x="1778000" y="8077200"/>
                  <a:pt x="1219200" y="6629400"/>
                  <a:pt x="1219200" y="5511800"/>
                </a:cubicBezTo>
                <a:lnTo>
                  <a:pt x="12192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43" name="Freeform 27843"/>
          <p:cNvSpPr/>
          <p:nvPr/>
        </p:nvSpPr>
        <p:spPr>
          <a:xfrm>
            <a:off x="1742469" y="2408497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73400"/>
                </a:lnTo>
                <a:cubicBezTo>
                  <a:pt x="1143000" y="1676400"/>
                  <a:pt x="1866900" y="1066800"/>
                  <a:pt x="2819400" y="1066800"/>
                </a:cubicBezTo>
                <a:cubicBezTo>
                  <a:pt x="3543300" y="1066800"/>
                  <a:pt x="4191000" y="1485900"/>
                  <a:pt x="4191000" y="2616200"/>
                </a:cubicBezTo>
                <a:lnTo>
                  <a:pt x="4191000" y="6172200"/>
                </a:lnTo>
                <a:lnTo>
                  <a:pt x="5334000" y="6172200"/>
                </a:lnTo>
                <a:lnTo>
                  <a:pt x="5334000" y="2298700"/>
                </a:lnTo>
                <a:cubicBezTo>
                  <a:pt x="5334000" y="698500"/>
                  <a:pt x="4318000" y="0"/>
                  <a:pt x="31496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44" name="Freeform 27844"/>
          <p:cNvSpPr/>
          <p:nvPr/>
        </p:nvSpPr>
        <p:spPr>
          <a:xfrm>
            <a:off x="1810033" y="2380049"/>
            <a:ext cx="16764" cy="90170"/>
          </a:xfrm>
          <a:custGeom>
            <a:avLst/>
            <a:gdLst/>
            <a:ahLst/>
            <a:cxnLst/>
            <a:rect l="0" t="0" r="0" b="0"/>
            <a:pathLst>
              <a:path w="1676400" h="9017000">
                <a:moveTo>
                  <a:pt x="266700" y="9017000"/>
                </a:moveTo>
                <a:lnTo>
                  <a:pt x="1409700" y="9017000"/>
                </a:lnTo>
                <a:lnTo>
                  <a:pt x="1409700" y="2997200"/>
                </a:lnTo>
                <a:lnTo>
                  <a:pt x="266700" y="2997200"/>
                </a:lnTo>
                <a:close/>
                <a:moveTo>
                  <a:pt x="0" y="838200"/>
                </a:moveTo>
                <a:cubicBezTo>
                  <a:pt x="0" y="1295400"/>
                  <a:pt x="381000" y="1676400"/>
                  <a:pt x="838200" y="1676400"/>
                </a:cubicBezTo>
                <a:cubicBezTo>
                  <a:pt x="1295400" y="1676400"/>
                  <a:pt x="1676400" y="1295400"/>
                  <a:pt x="1676400" y="838200"/>
                </a:cubicBezTo>
                <a:cubicBezTo>
                  <a:pt x="1676400" y="381000"/>
                  <a:pt x="1295400" y="0"/>
                  <a:pt x="838200" y="0"/>
                </a:cubicBezTo>
                <a:cubicBezTo>
                  <a:pt x="381000" y="0"/>
                  <a:pt x="0" y="381000"/>
                  <a:pt x="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45" name="Freeform 27845"/>
          <p:cNvSpPr/>
          <p:nvPr/>
        </p:nvSpPr>
        <p:spPr>
          <a:xfrm>
            <a:off x="1833782" y="2410021"/>
            <a:ext cx="60706" cy="60198"/>
          </a:xfrm>
          <a:custGeom>
            <a:avLst/>
            <a:gdLst/>
            <a:ahLst/>
            <a:cxnLst/>
            <a:rect l="0" t="0" r="0" b="0"/>
            <a:pathLst>
              <a:path w="6070600" h="6019800">
                <a:moveTo>
                  <a:pt x="2451100" y="6019800"/>
                </a:moveTo>
                <a:lnTo>
                  <a:pt x="3708400" y="6019800"/>
                </a:lnTo>
                <a:lnTo>
                  <a:pt x="6070600" y="0"/>
                </a:lnTo>
                <a:lnTo>
                  <a:pt x="4851400" y="0"/>
                </a:lnTo>
                <a:lnTo>
                  <a:pt x="3124200" y="4610100"/>
                </a:lnTo>
                <a:lnTo>
                  <a:pt x="132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46" name="Freeform 27846"/>
          <p:cNvSpPr/>
          <p:nvPr/>
        </p:nvSpPr>
        <p:spPr>
          <a:xfrm>
            <a:off x="1899695" y="2408497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47" name="Freeform 27847"/>
          <p:cNvSpPr/>
          <p:nvPr/>
        </p:nvSpPr>
        <p:spPr>
          <a:xfrm>
            <a:off x="1972593" y="2408497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48" name="Freeform 27848"/>
          <p:cNvSpPr/>
          <p:nvPr/>
        </p:nvSpPr>
        <p:spPr>
          <a:xfrm>
            <a:off x="2013233" y="2408497"/>
            <a:ext cx="47625" cy="63246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49" name="Freeform 27849"/>
          <p:cNvSpPr/>
          <p:nvPr/>
        </p:nvSpPr>
        <p:spPr>
          <a:xfrm>
            <a:off x="2071653" y="2380049"/>
            <a:ext cx="16764" cy="90170"/>
          </a:xfrm>
          <a:custGeom>
            <a:avLst/>
            <a:gdLst/>
            <a:ahLst/>
            <a:cxnLst/>
            <a:rect l="0" t="0" r="0" b="0"/>
            <a:pathLst>
              <a:path w="1676400" h="9017000">
                <a:moveTo>
                  <a:pt x="266700" y="9017000"/>
                </a:moveTo>
                <a:lnTo>
                  <a:pt x="1409700" y="9017000"/>
                </a:lnTo>
                <a:lnTo>
                  <a:pt x="1409700" y="2997200"/>
                </a:lnTo>
                <a:lnTo>
                  <a:pt x="266700" y="2997200"/>
                </a:lnTo>
                <a:close/>
                <a:moveTo>
                  <a:pt x="0" y="838200"/>
                </a:moveTo>
                <a:cubicBezTo>
                  <a:pt x="0" y="1295400"/>
                  <a:pt x="381000" y="1676400"/>
                  <a:pt x="838200" y="1676400"/>
                </a:cubicBezTo>
                <a:cubicBezTo>
                  <a:pt x="1295400" y="1676400"/>
                  <a:pt x="1676400" y="1295400"/>
                  <a:pt x="1676400" y="838200"/>
                </a:cubicBezTo>
                <a:cubicBezTo>
                  <a:pt x="1676400" y="381000"/>
                  <a:pt x="1295400" y="0"/>
                  <a:pt x="838200" y="0"/>
                </a:cubicBezTo>
                <a:cubicBezTo>
                  <a:pt x="381000" y="0"/>
                  <a:pt x="0" y="381000"/>
                  <a:pt x="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50" name="Freeform 27850"/>
          <p:cNvSpPr/>
          <p:nvPr/>
        </p:nvSpPr>
        <p:spPr>
          <a:xfrm>
            <a:off x="2093878" y="2393130"/>
            <a:ext cx="41402" cy="78613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51" name="Freeform 27851"/>
          <p:cNvSpPr/>
          <p:nvPr/>
        </p:nvSpPr>
        <p:spPr>
          <a:xfrm>
            <a:off x="2141122" y="2410021"/>
            <a:ext cx="60706" cy="90678"/>
          </a:xfrm>
          <a:custGeom>
            <a:avLst/>
            <a:gdLst/>
            <a:ahLst/>
            <a:cxnLst/>
            <a:rect l="0" t="0" r="0" b="0"/>
            <a:pathLst>
              <a:path w="6070600" h="9067800">
                <a:moveTo>
                  <a:pt x="2501900" y="6057900"/>
                </a:moveTo>
                <a:lnTo>
                  <a:pt x="2133600" y="7010400"/>
                </a:lnTo>
                <a:cubicBezTo>
                  <a:pt x="1905000" y="7607300"/>
                  <a:pt x="1689100" y="8001000"/>
                  <a:pt x="965200" y="8001000"/>
                </a:cubicBezTo>
                <a:cubicBezTo>
                  <a:pt x="736600" y="8001000"/>
                  <a:pt x="495300" y="7950200"/>
                  <a:pt x="279400" y="7861300"/>
                </a:cubicBezTo>
                <a:lnTo>
                  <a:pt x="139700" y="8902700"/>
                </a:lnTo>
                <a:cubicBezTo>
                  <a:pt x="457200" y="9029700"/>
                  <a:pt x="812800" y="9067800"/>
                  <a:pt x="1155700" y="9067800"/>
                </a:cubicBezTo>
                <a:cubicBezTo>
                  <a:pt x="2413000" y="9067800"/>
                  <a:pt x="2806700" y="8356600"/>
                  <a:pt x="3213100" y="7315200"/>
                </a:cubicBezTo>
                <a:lnTo>
                  <a:pt x="6070600" y="0"/>
                </a:lnTo>
                <a:lnTo>
                  <a:pt x="4838700" y="0"/>
                </a:lnTo>
                <a:lnTo>
                  <a:pt x="3136900" y="4699000"/>
                </a:lnTo>
                <a:lnTo>
                  <a:pt x="3111500" y="4699000"/>
                </a:lnTo>
                <a:lnTo>
                  <a:pt x="132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52" name="Freeform 27852"/>
          <p:cNvSpPr/>
          <p:nvPr/>
        </p:nvSpPr>
        <p:spPr>
          <a:xfrm>
            <a:off x="2888644" y="2417260"/>
            <a:ext cx="54610" cy="63119"/>
          </a:xfrm>
          <a:custGeom>
            <a:avLst/>
            <a:gdLst/>
            <a:ahLst/>
            <a:cxnLst/>
            <a:rect l="0" t="0" r="0" b="0"/>
            <a:pathLst>
              <a:path w="5461000" h="6311900">
                <a:moveTo>
                  <a:pt x="5461000" y="952500"/>
                </a:moveTo>
                <a:cubicBezTo>
                  <a:pt x="4864100" y="304800"/>
                  <a:pt x="4025900" y="0"/>
                  <a:pt x="3149600" y="0"/>
                </a:cubicBezTo>
                <a:cubicBezTo>
                  <a:pt x="1270000" y="0"/>
                  <a:pt x="0" y="1320800"/>
                  <a:pt x="0" y="3175000"/>
                </a:cubicBezTo>
                <a:cubicBezTo>
                  <a:pt x="0" y="5029200"/>
                  <a:pt x="1295400" y="6311900"/>
                  <a:pt x="3149600" y="6311900"/>
                </a:cubicBezTo>
                <a:cubicBezTo>
                  <a:pt x="4025900" y="6311900"/>
                  <a:pt x="4838700" y="6045200"/>
                  <a:pt x="5435600" y="5384800"/>
                </a:cubicBezTo>
                <a:lnTo>
                  <a:pt x="4622800" y="4572000"/>
                </a:lnTo>
                <a:cubicBezTo>
                  <a:pt x="4241800" y="5016500"/>
                  <a:pt x="3797300" y="5245100"/>
                  <a:pt x="3162300" y="5245100"/>
                </a:cubicBezTo>
                <a:cubicBezTo>
                  <a:pt x="1981200" y="5245100"/>
                  <a:pt x="1219200" y="4330700"/>
                  <a:pt x="1219200" y="3200400"/>
                </a:cubicBezTo>
                <a:cubicBezTo>
                  <a:pt x="1219200" y="2070100"/>
                  <a:pt x="1854200" y="1066800"/>
                  <a:pt x="3098800" y="1066800"/>
                </a:cubicBezTo>
                <a:cubicBezTo>
                  <a:pt x="3733800" y="1066800"/>
                  <a:pt x="4178300" y="1295400"/>
                  <a:pt x="4597400" y="1739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53" name="Freeform 27853"/>
          <p:cNvSpPr/>
          <p:nvPr/>
        </p:nvSpPr>
        <p:spPr>
          <a:xfrm>
            <a:off x="2948588" y="2417133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54" name="Freeform 27854"/>
          <p:cNvSpPr/>
          <p:nvPr/>
        </p:nvSpPr>
        <p:spPr>
          <a:xfrm>
            <a:off x="3016152" y="2417133"/>
            <a:ext cx="90932" cy="61722"/>
          </a:xfrm>
          <a:custGeom>
            <a:avLst/>
            <a:gdLst/>
            <a:ahLst/>
            <a:cxnLst/>
            <a:rect l="0" t="0" r="0" b="0"/>
            <a:pathLst>
              <a:path w="90932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48000"/>
                </a:lnTo>
                <a:cubicBezTo>
                  <a:pt x="1143000" y="1689100"/>
                  <a:pt x="1879600" y="1066800"/>
                  <a:pt x="2705100" y="1066800"/>
                </a:cubicBezTo>
                <a:cubicBezTo>
                  <a:pt x="3810000" y="1066800"/>
                  <a:pt x="3975100" y="1879600"/>
                  <a:pt x="3975100" y="3022600"/>
                </a:cubicBezTo>
                <a:lnTo>
                  <a:pt x="3975100" y="6172200"/>
                </a:lnTo>
                <a:lnTo>
                  <a:pt x="5118100" y="6172200"/>
                </a:lnTo>
                <a:lnTo>
                  <a:pt x="5118100" y="2882900"/>
                </a:lnTo>
                <a:cubicBezTo>
                  <a:pt x="5118100" y="1816100"/>
                  <a:pt x="5549900" y="1066800"/>
                  <a:pt x="6654800" y="1066800"/>
                </a:cubicBezTo>
                <a:cubicBezTo>
                  <a:pt x="7759700" y="1066800"/>
                  <a:pt x="7950200" y="1905000"/>
                  <a:pt x="7950200" y="2819400"/>
                </a:cubicBezTo>
                <a:lnTo>
                  <a:pt x="7950200" y="6172200"/>
                </a:lnTo>
                <a:lnTo>
                  <a:pt x="9093200" y="6172200"/>
                </a:lnTo>
                <a:lnTo>
                  <a:pt x="9093200" y="2667000"/>
                </a:lnTo>
                <a:cubicBezTo>
                  <a:pt x="9093200" y="1320800"/>
                  <a:pt x="8661400" y="0"/>
                  <a:pt x="6807200" y="0"/>
                </a:cubicBezTo>
                <a:cubicBezTo>
                  <a:pt x="6083300" y="0"/>
                  <a:pt x="5295900" y="381000"/>
                  <a:pt x="4902200" y="1117600"/>
                </a:cubicBezTo>
                <a:cubicBezTo>
                  <a:pt x="4521200" y="381000"/>
                  <a:pt x="3911600" y="0"/>
                  <a:pt x="3022600" y="0"/>
                </a:cubicBezTo>
                <a:cubicBezTo>
                  <a:pt x="1943100" y="0"/>
                  <a:pt x="1206500" y="736600"/>
                  <a:pt x="1092200" y="1092200"/>
                </a:cubicBezTo>
                <a:lnTo>
                  <a:pt x="1066800" y="1092200"/>
                </a:lnTo>
                <a:lnTo>
                  <a:pt x="1066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55" name="Freeform 27855"/>
          <p:cNvSpPr/>
          <p:nvPr/>
        </p:nvSpPr>
        <p:spPr>
          <a:xfrm>
            <a:off x="3123086" y="2417133"/>
            <a:ext cx="63246" cy="9753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0" y="9753600"/>
                </a:moveTo>
                <a:lnTo>
                  <a:pt x="1143000" y="9753600"/>
                </a:lnTo>
                <a:lnTo>
                  <a:pt x="1143000" y="5308600"/>
                </a:lnTo>
                <a:lnTo>
                  <a:pt x="1168400" y="5308600"/>
                </a:lnTo>
                <a:cubicBezTo>
                  <a:pt x="1574800" y="5930900"/>
                  <a:pt x="2400300" y="6324600"/>
                  <a:pt x="3263900" y="6324600"/>
                </a:cubicBezTo>
                <a:cubicBezTo>
                  <a:pt x="5118100" y="6324600"/>
                  <a:pt x="6324600" y="4965700"/>
                  <a:pt x="6324600" y="3162300"/>
                </a:cubicBezTo>
                <a:cubicBezTo>
                  <a:pt x="6324600" y="1384300"/>
                  <a:pt x="5130800" y="0"/>
                  <a:pt x="3263900" y="0"/>
                </a:cubicBezTo>
                <a:cubicBezTo>
                  <a:pt x="2451100" y="0"/>
                  <a:pt x="1612900" y="368300"/>
                  <a:pt x="1168400" y="1016000"/>
                </a:cubicBezTo>
                <a:lnTo>
                  <a:pt x="1143000" y="1016000"/>
                </a:lnTo>
                <a:lnTo>
                  <a:pt x="1143000" y="152400"/>
                </a:lnTo>
                <a:lnTo>
                  <a:pt x="0" y="152400"/>
                </a:lnTo>
                <a:close/>
                <a:moveTo>
                  <a:pt x="3124200" y="1066800"/>
                </a:moveTo>
                <a:cubicBezTo>
                  <a:pt x="4343400" y="1066800"/>
                  <a:pt x="5105400" y="1943100"/>
                  <a:pt x="5105400" y="3162300"/>
                </a:cubicBezTo>
                <a:cubicBezTo>
                  <a:pt x="5105400" y="4381500"/>
                  <a:pt x="4343400" y="5257800"/>
                  <a:pt x="3124200" y="5257800"/>
                </a:cubicBezTo>
                <a:cubicBezTo>
                  <a:pt x="1905000" y="5257800"/>
                  <a:pt x="1143000" y="4381500"/>
                  <a:pt x="1143000" y="3162300"/>
                </a:cubicBezTo>
                <a:cubicBezTo>
                  <a:pt x="1143000" y="1943100"/>
                  <a:pt x="1905000" y="1066800"/>
                  <a:pt x="3124200" y="106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56" name="Freeform 27856"/>
          <p:cNvSpPr/>
          <p:nvPr/>
        </p:nvSpPr>
        <p:spPr>
          <a:xfrm>
            <a:off x="3199413" y="2418657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5334000" y="0"/>
                </a:moveTo>
                <a:lnTo>
                  <a:pt x="4191000" y="0"/>
                </a:lnTo>
                <a:lnTo>
                  <a:pt x="4191000" y="3098800"/>
                </a:lnTo>
                <a:cubicBezTo>
                  <a:pt x="4191000" y="4495800"/>
                  <a:pt x="3467100" y="5105400"/>
                  <a:pt x="2514600" y="5105400"/>
                </a:cubicBezTo>
                <a:cubicBezTo>
                  <a:pt x="1790700" y="5105400"/>
                  <a:pt x="1143000" y="4686300"/>
                  <a:pt x="1143000" y="3556000"/>
                </a:cubicBezTo>
                <a:lnTo>
                  <a:pt x="1143000" y="0"/>
                </a:lnTo>
                <a:lnTo>
                  <a:pt x="0" y="0"/>
                </a:lnTo>
                <a:lnTo>
                  <a:pt x="0" y="3873500"/>
                </a:lnTo>
                <a:cubicBezTo>
                  <a:pt x="0" y="5473700"/>
                  <a:pt x="1016000" y="6172200"/>
                  <a:pt x="2184400" y="6172200"/>
                </a:cubicBezTo>
                <a:cubicBezTo>
                  <a:pt x="3111500" y="6172200"/>
                  <a:pt x="3873500" y="5727700"/>
                  <a:pt x="4165600" y="5092700"/>
                </a:cubicBezTo>
                <a:lnTo>
                  <a:pt x="4191000" y="5092700"/>
                </a:lnTo>
                <a:lnTo>
                  <a:pt x="4191000" y="6019800"/>
                </a:lnTo>
                <a:lnTo>
                  <a:pt x="5334000" y="6019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57" name="Freeform 27857"/>
          <p:cNvSpPr/>
          <p:nvPr/>
        </p:nvSpPr>
        <p:spPr>
          <a:xfrm>
            <a:off x="3263675" y="2417133"/>
            <a:ext cx="47625" cy="63246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58" name="Freeform 27858"/>
          <p:cNvSpPr/>
          <p:nvPr/>
        </p:nvSpPr>
        <p:spPr>
          <a:xfrm>
            <a:off x="3352829" y="2417133"/>
            <a:ext cx="47625" cy="63246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59" name="Freeform 27859"/>
          <p:cNvSpPr/>
          <p:nvPr/>
        </p:nvSpPr>
        <p:spPr>
          <a:xfrm>
            <a:off x="3409471" y="2417133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60" name="Freeform 27860"/>
          <p:cNvSpPr/>
          <p:nvPr/>
        </p:nvSpPr>
        <p:spPr>
          <a:xfrm>
            <a:off x="3479448" y="2417260"/>
            <a:ext cx="54610" cy="63119"/>
          </a:xfrm>
          <a:custGeom>
            <a:avLst/>
            <a:gdLst/>
            <a:ahLst/>
            <a:cxnLst/>
            <a:rect l="0" t="0" r="0" b="0"/>
            <a:pathLst>
              <a:path w="5461000" h="6311900">
                <a:moveTo>
                  <a:pt x="5461000" y="952500"/>
                </a:moveTo>
                <a:cubicBezTo>
                  <a:pt x="4864100" y="304800"/>
                  <a:pt x="4025900" y="0"/>
                  <a:pt x="3149600" y="0"/>
                </a:cubicBezTo>
                <a:cubicBezTo>
                  <a:pt x="1270000" y="0"/>
                  <a:pt x="0" y="1320800"/>
                  <a:pt x="0" y="3175000"/>
                </a:cubicBezTo>
                <a:cubicBezTo>
                  <a:pt x="0" y="5029200"/>
                  <a:pt x="1295400" y="6311900"/>
                  <a:pt x="3149600" y="6311900"/>
                </a:cubicBezTo>
                <a:cubicBezTo>
                  <a:pt x="4025900" y="6311900"/>
                  <a:pt x="4838700" y="6045200"/>
                  <a:pt x="5435600" y="5384800"/>
                </a:cubicBezTo>
                <a:lnTo>
                  <a:pt x="4622800" y="4572000"/>
                </a:lnTo>
                <a:cubicBezTo>
                  <a:pt x="4241800" y="5016500"/>
                  <a:pt x="3797300" y="5245100"/>
                  <a:pt x="3162300" y="5245100"/>
                </a:cubicBezTo>
                <a:cubicBezTo>
                  <a:pt x="1981200" y="5245100"/>
                  <a:pt x="1219200" y="4330700"/>
                  <a:pt x="1219200" y="3200400"/>
                </a:cubicBezTo>
                <a:cubicBezTo>
                  <a:pt x="1219200" y="2070100"/>
                  <a:pt x="1854200" y="1066800"/>
                  <a:pt x="3098800" y="1066800"/>
                </a:cubicBezTo>
                <a:cubicBezTo>
                  <a:pt x="3733800" y="1066800"/>
                  <a:pt x="4178300" y="1295400"/>
                  <a:pt x="4597400" y="1739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61" name="Freeform 27861"/>
          <p:cNvSpPr/>
          <p:nvPr/>
        </p:nvSpPr>
        <p:spPr>
          <a:xfrm>
            <a:off x="3542313" y="2418657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5334000" y="0"/>
                </a:moveTo>
                <a:lnTo>
                  <a:pt x="4191000" y="0"/>
                </a:lnTo>
                <a:lnTo>
                  <a:pt x="4191000" y="3098800"/>
                </a:lnTo>
                <a:cubicBezTo>
                  <a:pt x="4191000" y="4495800"/>
                  <a:pt x="3467100" y="5105400"/>
                  <a:pt x="2514600" y="5105400"/>
                </a:cubicBezTo>
                <a:cubicBezTo>
                  <a:pt x="1790700" y="5105400"/>
                  <a:pt x="1143000" y="4686300"/>
                  <a:pt x="1143000" y="3556000"/>
                </a:cubicBezTo>
                <a:lnTo>
                  <a:pt x="1143000" y="0"/>
                </a:lnTo>
                <a:lnTo>
                  <a:pt x="0" y="0"/>
                </a:lnTo>
                <a:lnTo>
                  <a:pt x="0" y="3873500"/>
                </a:lnTo>
                <a:cubicBezTo>
                  <a:pt x="0" y="5473700"/>
                  <a:pt x="1016000" y="6172200"/>
                  <a:pt x="2184400" y="6172200"/>
                </a:cubicBezTo>
                <a:cubicBezTo>
                  <a:pt x="3111500" y="6172200"/>
                  <a:pt x="3873500" y="5727700"/>
                  <a:pt x="4165600" y="5092700"/>
                </a:cubicBezTo>
                <a:lnTo>
                  <a:pt x="4191000" y="5092700"/>
                </a:lnTo>
                <a:lnTo>
                  <a:pt x="4191000" y="6019800"/>
                </a:lnTo>
                <a:lnTo>
                  <a:pt x="5334000" y="6019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62" name="Freeform 27862"/>
          <p:cNvSpPr/>
          <p:nvPr/>
        </p:nvSpPr>
        <p:spPr>
          <a:xfrm>
            <a:off x="3611655" y="2417133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63" name="Freeform 27863"/>
          <p:cNvSpPr/>
          <p:nvPr/>
        </p:nvSpPr>
        <p:spPr>
          <a:xfrm>
            <a:off x="3655597" y="2388685"/>
            <a:ext cx="16764" cy="90170"/>
          </a:xfrm>
          <a:custGeom>
            <a:avLst/>
            <a:gdLst/>
            <a:ahLst/>
            <a:cxnLst/>
            <a:rect l="0" t="0" r="0" b="0"/>
            <a:pathLst>
              <a:path w="1676400" h="9017000">
                <a:moveTo>
                  <a:pt x="266700" y="9017000"/>
                </a:moveTo>
                <a:lnTo>
                  <a:pt x="1409700" y="9017000"/>
                </a:lnTo>
                <a:lnTo>
                  <a:pt x="1409700" y="2997200"/>
                </a:lnTo>
                <a:lnTo>
                  <a:pt x="266700" y="2997200"/>
                </a:lnTo>
                <a:close/>
                <a:moveTo>
                  <a:pt x="0" y="838200"/>
                </a:moveTo>
                <a:cubicBezTo>
                  <a:pt x="0" y="1295400"/>
                  <a:pt x="381000" y="1676400"/>
                  <a:pt x="838200" y="1676400"/>
                </a:cubicBezTo>
                <a:cubicBezTo>
                  <a:pt x="1295400" y="1676400"/>
                  <a:pt x="1676400" y="1295400"/>
                  <a:pt x="1676400" y="838200"/>
                </a:cubicBezTo>
                <a:cubicBezTo>
                  <a:pt x="1676400" y="381000"/>
                  <a:pt x="1295400" y="0"/>
                  <a:pt x="838200" y="0"/>
                </a:cubicBezTo>
                <a:cubicBezTo>
                  <a:pt x="381000" y="0"/>
                  <a:pt x="0" y="381000"/>
                  <a:pt x="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64" name="Freeform 27864"/>
          <p:cNvSpPr/>
          <p:nvPr/>
        </p:nvSpPr>
        <p:spPr>
          <a:xfrm>
            <a:off x="3677822" y="2401766"/>
            <a:ext cx="41402" cy="78613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65" name="Freeform 27865"/>
          <p:cNvSpPr/>
          <p:nvPr/>
        </p:nvSpPr>
        <p:spPr>
          <a:xfrm>
            <a:off x="3725066" y="2418657"/>
            <a:ext cx="60706" cy="90678"/>
          </a:xfrm>
          <a:custGeom>
            <a:avLst/>
            <a:gdLst/>
            <a:ahLst/>
            <a:cxnLst/>
            <a:rect l="0" t="0" r="0" b="0"/>
            <a:pathLst>
              <a:path w="6070600" h="9067800">
                <a:moveTo>
                  <a:pt x="2501900" y="6057900"/>
                </a:moveTo>
                <a:lnTo>
                  <a:pt x="2133600" y="7010400"/>
                </a:lnTo>
                <a:cubicBezTo>
                  <a:pt x="1905000" y="7607300"/>
                  <a:pt x="1689100" y="8001000"/>
                  <a:pt x="965200" y="8001000"/>
                </a:cubicBezTo>
                <a:cubicBezTo>
                  <a:pt x="736600" y="8001000"/>
                  <a:pt x="495300" y="7950200"/>
                  <a:pt x="279400" y="7861300"/>
                </a:cubicBezTo>
                <a:lnTo>
                  <a:pt x="139700" y="8902700"/>
                </a:lnTo>
                <a:cubicBezTo>
                  <a:pt x="457200" y="9029700"/>
                  <a:pt x="812800" y="9067800"/>
                  <a:pt x="1155700" y="9067800"/>
                </a:cubicBezTo>
                <a:cubicBezTo>
                  <a:pt x="2413000" y="9067800"/>
                  <a:pt x="2806700" y="8356600"/>
                  <a:pt x="3213100" y="7315200"/>
                </a:cubicBezTo>
                <a:lnTo>
                  <a:pt x="6070600" y="0"/>
                </a:lnTo>
                <a:lnTo>
                  <a:pt x="4838700" y="0"/>
                </a:lnTo>
                <a:lnTo>
                  <a:pt x="3136900" y="4699000"/>
                </a:lnTo>
                <a:lnTo>
                  <a:pt x="3111500" y="4699000"/>
                </a:lnTo>
                <a:lnTo>
                  <a:pt x="132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66" name="Rectangle 27866"/>
          <p:cNvSpPr/>
          <p:nvPr/>
        </p:nvSpPr>
        <p:spPr>
          <a:xfrm>
            <a:off x="2882900" y="1554044"/>
            <a:ext cx="911352" cy="929029"/>
          </a:xfrm>
          <a:prstGeom prst="rect">
            <a:avLst/>
          </a:prstGeom>
        </p:spPr>
      </p:sp>
      <p:sp>
        <p:nvSpPr>
          <p:cNvPr id="27867" name="Freeform 27867"/>
          <p:cNvSpPr/>
          <p:nvPr/>
        </p:nvSpPr>
        <p:spPr>
          <a:xfrm>
            <a:off x="2895092" y="1924071"/>
            <a:ext cx="214579" cy="423062"/>
          </a:xfrm>
          <a:custGeom>
            <a:avLst/>
            <a:gdLst/>
            <a:ahLst/>
            <a:cxnLst/>
            <a:rect l="0" t="0" r="0" b="0"/>
            <a:pathLst>
              <a:path w="4470400" h="8813800">
                <a:moveTo>
                  <a:pt x="0" y="8813800"/>
                </a:moveTo>
                <a:lnTo>
                  <a:pt x="4457700" y="8813800"/>
                </a:lnTo>
                <a:lnTo>
                  <a:pt x="4470400" y="7454900"/>
                </a:lnTo>
                <a:lnTo>
                  <a:pt x="1905000" y="7454900"/>
                </a:lnTo>
                <a:lnTo>
                  <a:pt x="1905000" y="7416800"/>
                </a:lnTo>
                <a:cubicBezTo>
                  <a:pt x="3365500" y="5626100"/>
                  <a:pt x="4432300" y="4254500"/>
                  <a:pt x="4432300" y="2336800"/>
                </a:cubicBezTo>
                <a:cubicBezTo>
                  <a:pt x="4432300" y="850900"/>
                  <a:pt x="3784600" y="0"/>
                  <a:pt x="2311400" y="0"/>
                </a:cubicBezTo>
                <a:lnTo>
                  <a:pt x="2222500" y="0"/>
                </a:lnTo>
                <a:cubicBezTo>
                  <a:pt x="673100" y="0"/>
                  <a:pt x="25400" y="850900"/>
                  <a:pt x="25400" y="2501900"/>
                </a:cubicBezTo>
                <a:lnTo>
                  <a:pt x="25400" y="2921000"/>
                </a:lnTo>
                <a:lnTo>
                  <a:pt x="1397000" y="2921000"/>
                </a:lnTo>
                <a:lnTo>
                  <a:pt x="1397000" y="2362200"/>
                </a:lnTo>
                <a:cubicBezTo>
                  <a:pt x="1397000" y="1587500"/>
                  <a:pt x="1625600" y="1270000"/>
                  <a:pt x="2184400" y="1270000"/>
                </a:cubicBezTo>
                <a:cubicBezTo>
                  <a:pt x="2743200" y="1270000"/>
                  <a:pt x="2946400" y="1574800"/>
                  <a:pt x="2946400" y="2387600"/>
                </a:cubicBezTo>
                <a:cubicBezTo>
                  <a:pt x="2946400" y="3810000"/>
                  <a:pt x="2425700" y="4572000"/>
                  <a:pt x="0" y="7670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68" name="Freeform 27868"/>
          <p:cNvSpPr/>
          <p:nvPr/>
        </p:nvSpPr>
        <p:spPr>
          <a:xfrm>
            <a:off x="3134664" y="1932605"/>
            <a:ext cx="234086" cy="414528"/>
          </a:xfrm>
          <a:custGeom>
            <a:avLst/>
            <a:gdLst/>
            <a:ahLst/>
            <a:cxnLst/>
            <a:rect l="0" t="0" r="0" b="0"/>
            <a:pathLst>
              <a:path w="4876800" h="8636000">
                <a:moveTo>
                  <a:pt x="4876800" y="5473700"/>
                </a:moveTo>
                <a:lnTo>
                  <a:pt x="4076700" y="5473700"/>
                </a:lnTo>
                <a:lnTo>
                  <a:pt x="4076700" y="0"/>
                </a:lnTo>
                <a:lnTo>
                  <a:pt x="2159000" y="0"/>
                </a:lnTo>
                <a:lnTo>
                  <a:pt x="0" y="5638800"/>
                </a:lnTo>
                <a:lnTo>
                  <a:pt x="0" y="6819900"/>
                </a:lnTo>
                <a:lnTo>
                  <a:pt x="2616200" y="6819900"/>
                </a:lnTo>
                <a:lnTo>
                  <a:pt x="2616200" y="8636000"/>
                </a:lnTo>
                <a:lnTo>
                  <a:pt x="4076700" y="8636000"/>
                </a:lnTo>
                <a:lnTo>
                  <a:pt x="4076700" y="6819900"/>
                </a:lnTo>
                <a:lnTo>
                  <a:pt x="4876800" y="6819900"/>
                </a:lnTo>
                <a:close/>
                <a:moveTo>
                  <a:pt x="1282700" y="5486400"/>
                </a:moveTo>
                <a:lnTo>
                  <a:pt x="2616200" y="2019300"/>
                </a:lnTo>
                <a:lnTo>
                  <a:pt x="2616200" y="5486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69" name="Freeform 27869"/>
          <p:cNvSpPr/>
          <p:nvPr/>
        </p:nvSpPr>
        <p:spPr>
          <a:xfrm>
            <a:off x="3377285" y="1905173"/>
            <a:ext cx="179222" cy="475488"/>
          </a:xfrm>
          <a:custGeom>
            <a:avLst/>
            <a:gdLst/>
            <a:ahLst/>
            <a:cxnLst/>
            <a:rect l="0" t="0" r="0" b="0"/>
            <a:pathLst>
              <a:path w="3733800" h="9906000">
                <a:moveTo>
                  <a:pt x="1219200" y="9906000"/>
                </a:moveTo>
                <a:lnTo>
                  <a:pt x="3733800" y="0"/>
                </a:lnTo>
                <a:lnTo>
                  <a:pt x="2514600" y="0"/>
                </a:lnTo>
                <a:lnTo>
                  <a:pt x="0" y="9906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70" name="Freeform 27870"/>
          <p:cNvSpPr/>
          <p:nvPr/>
        </p:nvSpPr>
        <p:spPr>
          <a:xfrm>
            <a:off x="3576624" y="1932605"/>
            <a:ext cx="207873" cy="414528"/>
          </a:xfrm>
          <a:custGeom>
            <a:avLst/>
            <a:gdLst/>
            <a:ahLst/>
            <a:cxnLst/>
            <a:rect l="0" t="0" r="0" b="0"/>
            <a:pathLst>
              <a:path w="4330700" h="8636000">
                <a:moveTo>
                  <a:pt x="0" y="0"/>
                </a:moveTo>
                <a:lnTo>
                  <a:pt x="0" y="1384300"/>
                </a:lnTo>
                <a:lnTo>
                  <a:pt x="2895600" y="1384300"/>
                </a:lnTo>
                <a:lnTo>
                  <a:pt x="952500" y="8636000"/>
                </a:lnTo>
                <a:lnTo>
                  <a:pt x="2540000" y="8636000"/>
                </a:lnTo>
                <a:lnTo>
                  <a:pt x="4330700" y="1193800"/>
                </a:lnTo>
                <a:lnTo>
                  <a:pt x="43307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71" name="Rectangle 27871"/>
          <p:cNvSpPr/>
          <p:nvPr/>
        </p:nvSpPr>
        <p:spPr>
          <a:xfrm>
            <a:off x="348990" y="3504644"/>
            <a:ext cx="223050" cy="238932"/>
          </a:xfrm>
          <a:prstGeom prst="rect">
            <a:avLst/>
          </a:prstGeom>
        </p:spPr>
      </p:sp>
      <p:sp>
        <p:nvSpPr>
          <p:cNvPr id="27872" name="Freeform 27872"/>
          <p:cNvSpPr/>
          <p:nvPr/>
        </p:nvSpPr>
        <p:spPr>
          <a:xfrm>
            <a:off x="356420" y="3616780"/>
            <a:ext cx="68516" cy="82219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73" name="Freeform 27873"/>
          <p:cNvSpPr/>
          <p:nvPr/>
        </p:nvSpPr>
        <p:spPr>
          <a:xfrm>
            <a:off x="440456" y="3616945"/>
            <a:ext cx="70993" cy="82054"/>
          </a:xfrm>
          <a:custGeom>
            <a:avLst/>
            <a:gdLst/>
            <a:ahLst/>
            <a:cxnLst/>
            <a:rect l="0" t="0" r="0" b="0"/>
            <a:pathLst>
              <a:path w="5461000" h="6311900">
                <a:moveTo>
                  <a:pt x="5461000" y="952500"/>
                </a:moveTo>
                <a:cubicBezTo>
                  <a:pt x="4864100" y="304800"/>
                  <a:pt x="4025900" y="0"/>
                  <a:pt x="3149600" y="0"/>
                </a:cubicBezTo>
                <a:cubicBezTo>
                  <a:pt x="1270000" y="0"/>
                  <a:pt x="0" y="1320800"/>
                  <a:pt x="0" y="3175000"/>
                </a:cubicBezTo>
                <a:cubicBezTo>
                  <a:pt x="0" y="5029200"/>
                  <a:pt x="1295400" y="6311900"/>
                  <a:pt x="3149600" y="6311900"/>
                </a:cubicBezTo>
                <a:cubicBezTo>
                  <a:pt x="4025900" y="6311900"/>
                  <a:pt x="4838700" y="6045200"/>
                  <a:pt x="5435600" y="5384800"/>
                </a:cubicBezTo>
                <a:lnTo>
                  <a:pt x="4622800" y="4572000"/>
                </a:lnTo>
                <a:cubicBezTo>
                  <a:pt x="4241800" y="5016500"/>
                  <a:pt x="3797300" y="5245100"/>
                  <a:pt x="3162300" y="5245100"/>
                </a:cubicBezTo>
                <a:cubicBezTo>
                  <a:pt x="1981200" y="5245100"/>
                  <a:pt x="1219200" y="4330700"/>
                  <a:pt x="1219200" y="3200400"/>
                </a:cubicBezTo>
                <a:cubicBezTo>
                  <a:pt x="1219200" y="2070100"/>
                  <a:pt x="1854200" y="1066800"/>
                  <a:pt x="3098800" y="1066800"/>
                </a:cubicBezTo>
                <a:cubicBezTo>
                  <a:pt x="3733800" y="1066800"/>
                  <a:pt x="4178300" y="1295400"/>
                  <a:pt x="4597400" y="1739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74" name="Freeform 27874"/>
          <p:cNvSpPr/>
          <p:nvPr/>
        </p:nvSpPr>
        <p:spPr>
          <a:xfrm>
            <a:off x="522180" y="3616780"/>
            <a:ext cx="45237" cy="80238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75" name="Rectangle 27875"/>
          <p:cNvSpPr/>
          <p:nvPr/>
        </p:nvSpPr>
        <p:spPr>
          <a:xfrm>
            <a:off x="348990" y="2749778"/>
            <a:ext cx="1458500" cy="993798"/>
          </a:xfrm>
          <a:prstGeom prst="rect">
            <a:avLst/>
          </a:prstGeom>
        </p:spPr>
      </p:sp>
      <p:sp>
        <p:nvSpPr>
          <p:cNvPr id="27876" name="Freeform 27876"/>
          <p:cNvSpPr/>
          <p:nvPr/>
        </p:nvSpPr>
        <p:spPr>
          <a:xfrm>
            <a:off x="363011" y="3128340"/>
            <a:ext cx="176174" cy="414528"/>
          </a:xfrm>
          <a:custGeom>
            <a:avLst/>
            <a:gdLst/>
            <a:ahLst/>
            <a:cxnLst/>
            <a:rect l="0" t="0" r="0" b="0"/>
            <a:pathLst>
              <a:path w="3670300" h="8636000">
                <a:moveTo>
                  <a:pt x="2565400" y="7239000"/>
                </a:moveTo>
                <a:lnTo>
                  <a:pt x="2565400" y="0"/>
                </a:lnTo>
                <a:lnTo>
                  <a:pt x="1397000" y="0"/>
                </a:lnTo>
                <a:lnTo>
                  <a:pt x="0" y="355600"/>
                </a:lnTo>
                <a:lnTo>
                  <a:pt x="0" y="1803400"/>
                </a:lnTo>
                <a:lnTo>
                  <a:pt x="1092200" y="1485900"/>
                </a:lnTo>
                <a:lnTo>
                  <a:pt x="1092200" y="7239000"/>
                </a:lnTo>
                <a:lnTo>
                  <a:pt x="0" y="7239000"/>
                </a:lnTo>
                <a:lnTo>
                  <a:pt x="0" y="8636000"/>
                </a:lnTo>
                <a:lnTo>
                  <a:pt x="3670300" y="8636000"/>
                </a:lnTo>
                <a:lnTo>
                  <a:pt x="3670300" y="7239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77" name="Freeform 27877"/>
          <p:cNvSpPr/>
          <p:nvPr/>
        </p:nvSpPr>
        <p:spPr>
          <a:xfrm>
            <a:off x="547720" y="3128340"/>
            <a:ext cx="207873" cy="414528"/>
          </a:xfrm>
          <a:custGeom>
            <a:avLst/>
            <a:gdLst/>
            <a:ahLst/>
            <a:cxnLst/>
            <a:rect l="0" t="0" r="0" b="0"/>
            <a:pathLst>
              <a:path w="4330700" h="8636000">
                <a:moveTo>
                  <a:pt x="0" y="0"/>
                </a:moveTo>
                <a:lnTo>
                  <a:pt x="0" y="1384300"/>
                </a:lnTo>
                <a:lnTo>
                  <a:pt x="2895600" y="1384300"/>
                </a:lnTo>
                <a:lnTo>
                  <a:pt x="952500" y="8636000"/>
                </a:lnTo>
                <a:lnTo>
                  <a:pt x="2540000" y="8636000"/>
                </a:lnTo>
                <a:lnTo>
                  <a:pt x="4330700" y="1193800"/>
                </a:lnTo>
                <a:lnTo>
                  <a:pt x="43307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78" name="Freeform 27878"/>
          <p:cNvSpPr/>
          <p:nvPr/>
        </p:nvSpPr>
        <p:spPr>
          <a:xfrm>
            <a:off x="574024" y="3616780"/>
            <a:ext cx="78587" cy="82219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79" name="Freeform 27879"/>
          <p:cNvSpPr/>
          <p:nvPr/>
        </p:nvSpPr>
        <p:spPr>
          <a:xfrm>
            <a:off x="662188" y="3616780"/>
            <a:ext cx="61912" cy="82219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80" name="Freeform 27880"/>
          <p:cNvSpPr/>
          <p:nvPr/>
        </p:nvSpPr>
        <p:spPr>
          <a:xfrm>
            <a:off x="780729" y="3616780"/>
            <a:ext cx="82384" cy="119862"/>
          </a:xfrm>
          <a:custGeom>
            <a:avLst/>
            <a:gdLst/>
            <a:ahLst/>
            <a:cxnLst/>
            <a:rect l="0" t="0" r="0" b="0"/>
            <a:pathLst>
              <a:path w="6337300" h="9220200">
                <a:moveTo>
                  <a:pt x="6337300" y="152400"/>
                </a:moveTo>
                <a:lnTo>
                  <a:pt x="5194300" y="152400"/>
                </a:lnTo>
                <a:lnTo>
                  <a:pt x="5194300" y="1016000"/>
                </a:lnTo>
                <a:lnTo>
                  <a:pt x="5168900" y="1016000"/>
                </a:lnTo>
                <a:cubicBezTo>
                  <a:pt x="4724400" y="368300"/>
                  <a:pt x="3886200" y="0"/>
                  <a:pt x="3073400" y="0"/>
                </a:cubicBezTo>
                <a:cubicBezTo>
                  <a:pt x="1206500" y="0"/>
                  <a:pt x="12700" y="1384300"/>
                  <a:pt x="12700" y="31623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3898900" y="6248400"/>
                  <a:pt x="4724400" y="5905500"/>
                  <a:pt x="5156200" y="5181600"/>
                </a:cubicBezTo>
                <a:lnTo>
                  <a:pt x="5194300" y="5181600"/>
                </a:lnTo>
                <a:lnTo>
                  <a:pt x="5194300" y="6070600"/>
                </a:lnTo>
                <a:cubicBezTo>
                  <a:pt x="5194300" y="7086600"/>
                  <a:pt x="4724400" y="8153400"/>
                  <a:pt x="3022600" y="8153400"/>
                </a:cubicBezTo>
                <a:cubicBezTo>
                  <a:pt x="2146300" y="8153400"/>
                  <a:pt x="1473200" y="7810500"/>
                  <a:pt x="876300" y="7175500"/>
                </a:cubicBezTo>
                <a:lnTo>
                  <a:pt x="101600" y="8140700"/>
                </a:lnTo>
                <a:cubicBezTo>
                  <a:pt x="952500" y="8928100"/>
                  <a:pt x="1905000" y="9220200"/>
                  <a:pt x="3048000" y="9220200"/>
                </a:cubicBezTo>
                <a:cubicBezTo>
                  <a:pt x="5016500" y="9220200"/>
                  <a:pt x="6337300" y="7937500"/>
                  <a:pt x="6337300" y="6121400"/>
                </a:cubicBezTo>
                <a:close/>
                <a:moveTo>
                  <a:pt x="3213100" y="1066800"/>
                </a:moveTo>
                <a:cubicBezTo>
                  <a:pt x="4432300" y="1066800"/>
                  <a:pt x="5194300" y="1943100"/>
                  <a:pt x="5194300" y="3162300"/>
                </a:cubicBezTo>
                <a:cubicBezTo>
                  <a:pt x="5194300" y="4381500"/>
                  <a:pt x="4432300" y="5181600"/>
                  <a:pt x="3213100" y="5181600"/>
                </a:cubicBezTo>
                <a:cubicBezTo>
                  <a:pt x="1993900" y="5181600"/>
                  <a:pt x="1231900" y="4381500"/>
                  <a:pt x="1231900" y="3162300"/>
                </a:cubicBezTo>
                <a:cubicBezTo>
                  <a:pt x="1231900" y="1943100"/>
                  <a:pt x="1993900" y="1066800"/>
                  <a:pt x="3213100" y="106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81" name="Freeform 27881"/>
          <p:cNvSpPr/>
          <p:nvPr/>
        </p:nvSpPr>
        <p:spPr>
          <a:xfrm>
            <a:off x="883917" y="3616780"/>
            <a:ext cx="45237" cy="80238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82" name="Freeform 27882"/>
          <p:cNvSpPr/>
          <p:nvPr/>
        </p:nvSpPr>
        <p:spPr>
          <a:xfrm>
            <a:off x="806190" y="3119805"/>
            <a:ext cx="223723" cy="431596"/>
          </a:xfrm>
          <a:custGeom>
            <a:avLst/>
            <a:gdLst/>
            <a:ahLst/>
            <a:cxnLst/>
            <a:rect l="0" t="0" r="0" b="0"/>
            <a:pathLst>
              <a:path w="4660900" h="8991600">
                <a:moveTo>
                  <a:pt x="2235200" y="8991600"/>
                </a:moveTo>
                <a:lnTo>
                  <a:pt x="2387600" y="8991600"/>
                </a:lnTo>
                <a:cubicBezTo>
                  <a:pt x="3924300" y="8991600"/>
                  <a:pt x="4660900" y="8128000"/>
                  <a:pt x="4660900" y="6565900"/>
                </a:cubicBezTo>
                <a:lnTo>
                  <a:pt x="4660900" y="5562600"/>
                </a:lnTo>
                <a:cubicBezTo>
                  <a:pt x="4660900" y="4051300"/>
                  <a:pt x="4127500" y="3327400"/>
                  <a:pt x="3035300" y="3327400"/>
                </a:cubicBezTo>
                <a:cubicBezTo>
                  <a:pt x="2095500" y="3327400"/>
                  <a:pt x="1587500" y="3835400"/>
                  <a:pt x="1498600" y="4851400"/>
                </a:cubicBezTo>
                <a:lnTo>
                  <a:pt x="1473200" y="4851400"/>
                </a:lnTo>
                <a:lnTo>
                  <a:pt x="1473200" y="2476500"/>
                </a:lnTo>
                <a:cubicBezTo>
                  <a:pt x="1473200" y="1600200"/>
                  <a:pt x="1714500" y="1270000"/>
                  <a:pt x="2298700" y="1270000"/>
                </a:cubicBezTo>
                <a:cubicBezTo>
                  <a:pt x="2895600" y="1270000"/>
                  <a:pt x="3124200" y="1600200"/>
                  <a:pt x="3124200" y="2438400"/>
                </a:cubicBezTo>
                <a:lnTo>
                  <a:pt x="3124200" y="2730500"/>
                </a:lnTo>
                <a:lnTo>
                  <a:pt x="4495800" y="2730500"/>
                </a:lnTo>
                <a:lnTo>
                  <a:pt x="4495800" y="2552700"/>
                </a:lnTo>
                <a:cubicBezTo>
                  <a:pt x="4495800" y="787400"/>
                  <a:pt x="3784600" y="0"/>
                  <a:pt x="2362200" y="0"/>
                </a:cubicBezTo>
                <a:lnTo>
                  <a:pt x="2260600" y="0"/>
                </a:lnTo>
                <a:cubicBezTo>
                  <a:pt x="723900" y="0"/>
                  <a:pt x="0" y="889000"/>
                  <a:pt x="0" y="2654300"/>
                </a:cubicBezTo>
                <a:lnTo>
                  <a:pt x="0" y="6337300"/>
                </a:lnTo>
                <a:cubicBezTo>
                  <a:pt x="0" y="8115300"/>
                  <a:pt x="711200" y="8991600"/>
                  <a:pt x="2235200" y="8991600"/>
                </a:cubicBezTo>
                <a:close/>
                <a:moveTo>
                  <a:pt x="2324100" y="7696200"/>
                </a:moveTo>
                <a:cubicBezTo>
                  <a:pt x="1739900" y="7696200"/>
                  <a:pt x="1473200" y="7340600"/>
                  <a:pt x="1473200" y="6477000"/>
                </a:cubicBezTo>
                <a:lnTo>
                  <a:pt x="1473200" y="5867400"/>
                </a:lnTo>
                <a:cubicBezTo>
                  <a:pt x="1473200" y="5054600"/>
                  <a:pt x="1752600" y="4648200"/>
                  <a:pt x="2374900" y="4648200"/>
                </a:cubicBezTo>
                <a:cubicBezTo>
                  <a:pt x="2971800" y="4648200"/>
                  <a:pt x="3187700" y="4991100"/>
                  <a:pt x="3187700" y="5791200"/>
                </a:cubicBezTo>
                <a:lnTo>
                  <a:pt x="3187700" y="6477000"/>
                </a:lnTo>
                <a:cubicBezTo>
                  <a:pt x="3187700" y="7340600"/>
                  <a:pt x="2921000" y="7696200"/>
                  <a:pt x="2324100" y="7696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83" name="Freeform 27883"/>
          <p:cNvSpPr/>
          <p:nvPr/>
        </p:nvSpPr>
        <p:spPr>
          <a:xfrm>
            <a:off x="935763" y="3616780"/>
            <a:ext cx="78587" cy="82219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84" name="Freeform 27884"/>
          <p:cNvSpPr/>
          <p:nvPr/>
        </p:nvSpPr>
        <p:spPr>
          <a:xfrm>
            <a:off x="1025908" y="3616780"/>
            <a:ext cx="78587" cy="82219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85" name="Freeform 27885"/>
          <p:cNvSpPr/>
          <p:nvPr/>
        </p:nvSpPr>
        <p:spPr>
          <a:xfrm>
            <a:off x="1120675" y="3616780"/>
            <a:ext cx="69342" cy="80238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73400"/>
                </a:lnTo>
                <a:cubicBezTo>
                  <a:pt x="1143000" y="1676400"/>
                  <a:pt x="1866900" y="1066800"/>
                  <a:pt x="2819400" y="1066800"/>
                </a:cubicBezTo>
                <a:cubicBezTo>
                  <a:pt x="3543300" y="1066800"/>
                  <a:pt x="4191000" y="1485900"/>
                  <a:pt x="4191000" y="2616200"/>
                </a:cubicBezTo>
                <a:lnTo>
                  <a:pt x="4191000" y="6172200"/>
                </a:lnTo>
                <a:lnTo>
                  <a:pt x="5334000" y="6172200"/>
                </a:lnTo>
                <a:lnTo>
                  <a:pt x="5334000" y="2298700"/>
                </a:lnTo>
                <a:cubicBezTo>
                  <a:pt x="5334000" y="698500"/>
                  <a:pt x="4318000" y="0"/>
                  <a:pt x="31496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86" name="Freeform 27886"/>
          <p:cNvSpPr/>
          <p:nvPr/>
        </p:nvSpPr>
        <p:spPr>
          <a:xfrm>
            <a:off x="1251270" y="3616945"/>
            <a:ext cx="70993" cy="82054"/>
          </a:xfrm>
          <a:custGeom>
            <a:avLst/>
            <a:gdLst/>
            <a:ahLst/>
            <a:cxnLst/>
            <a:rect l="0" t="0" r="0" b="0"/>
            <a:pathLst>
              <a:path w="5461000" h="6311900">
                <a:moveTo>
                  <a:pt x="5461000" y="952500"/>
                </a:moveTo>
                <a:cubicBezTo>
                  <a:pt x="4864100" y="304800"/>
                  <a:pt x="4025900" y="0"/>
                  <a:pt x="3149600" y="0"/>
                </a:cubicBezTo>
                <a:cubicBezTo>
                  <a:pt x="1270000" y="0"/>
                  <a:pt x="0" y="1320800"/>
                  <a:pt x="0" y="3175000"/>
                </a:cubicBezTo>
                <a:cubicBezTo>
                  <a:pt x="0" y="5029200"/>
                  <a:pt x="1295400" y="6311900"/>
                  <a:pt x="3149600" y="6311900"/>
                </a:cubicBezTo>
                <a:cubicBezTo>
                  <a:pt x="4025900" y="6311900"/>
                  <a:pt x="4838700" y="6045200"/>
                  <a:pt x="5435600" y="5384800"/>
                </a:cubicBezTo>
                <a:lnTo>
                  <a:pt x="4622800" y="4572000"/>
                </a:lnTo>
                <a:cubicBezTo>
                  <a:pt x="4241800" y="5016500"/>
                  <a:pt x="3797300" y="5245100"/>
                  <a:pt x="3162300" y="5245100"/>
                </a:cubicBezTo>
                <a:cubicBezTo>
                  <a:pt x="1981200" y="5245100"/>
                  <a:pt x="1219200" y="4330700"/>
                  <a:pt x="1219200" y="3200400"/>
                </a:cubicBezTo>
                <a:cubicBezTo>
                  <a:pt x="1219200" y="2070100"/>
                  <a:pt x="1854200" y="1066800"/>
                  <a:pt x="3098800" y="1066800"/>
                </a:cubicBezTo>
                <a:cubicBezTo>
                  <a:pt x="3733800" y="1066800"/>
                  <a:pt x="4178300" y="1295400"/>
                  <a:pt x="4597400" y="1739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87" name="Freeform 27887"/>
          <p:cNvSpPr/>
          <p:nvPr/>
        </p:nvSpPr>
        <p:spPr>
          <a:xfrm>
            <a:off x="1329197" y="3616780"/>
            <a:ext cx="68516" cy="82219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88" name="Freeform 27888"/>
          <p:cNvSpPr/>
          <p:nvPr/>
        </p:nvSpPr>
        <p:spPr>
          <a:xfrm>
            <a:off x="1417030" y="3616780"/>
            <a:ext cx="118211" cy="80238"/>
          </a:xfrm>
          <a:custGeom>
            <a:avLst/>
            <a:gdLst/>
            <a:ahLst/>
            <a:cxnLst/>
            <a:rect l="0" t="0" r="0" b="0"/>
            <a:pathLst>
              <a:path w="90932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48000"/>
                </a:lnTo>
                <a:cubicBezTo>
                  <a:pt x="1143000" y="1689100"/>
                  <a:pt x="1879600" y="1066800"/>
                  <a:pt x="2705100" y="1066800"/>
                </a:cubicBezTo>
                <a:cubicBezTo>
                  <a:pt x="3810000" y="1066800"/>
                  <a:pt x="3975100" y="1879600"/>
                  <a:pt x="3975100" y="3022600"/>
                </a:cubicBezTo>
                <a:lnTo>
                  <a:pt x="3975100" y="6172200"/>
                </a:lnTo>
                <a:lnTo>
                  <a:pt x="5118100" y="6172200"/>
                </a:lnTo>
                <a:lnTo>
                  <a:pt x="5118100" y="2882900"/>
                </a:lnTo>
                <a:cubicBezTo>
                  <a:pt x="5118100" y="1816100"/>
                  <a:pt x="5549900" y="1066800"/>
                  <a:pt x="6654800" y="1066800"/>
                </a:cubicBezTo>
                <a:cubicBezTo>
                  <a:pt x="7759700" y="1066800"/>
                  <a:pt x="7950200" y="1905000"/>
                  <a:pt x="7950200" y="2819400"/>
                </a:cubicBezTo>
                <a:lnTo>
                  <a:pt x="7950200" y="6172200"/>
                </a:lnTo>
                <a:lnTo>
                  <a:pt x="9093200" y="6172200"/>
                </a:lnTo>
                <a:lnTo>
                  <a:pt x="9093200" y="2667000"/>
                </a:lnTo>
                <a:cubicBezTo>
                  <a:pt x="9093200" y="1320800"/>
                  <a:pt x="8661400" y="0"/>
                  <a:pt x="6807200" y="0"/>
                </a:cubicBezTo>
                <a:cubicBezTo>
                  <a:pt x="6083300" y="0"/>
                  <a:pt x="5295900" y="381000"/>
                  <a:pt x="4902200" y="1117600"/>
                </a:cubicBezTo>
                <a:cubicBezTo>
                  <a:pt x="4521200" y="381000"/>
                  <a:pt x="3911600" y="0"/>
                  <a:pt x="3022600" y="0"/>
                </a:cubicBezTo>
                <a:cubicBezTo>
                  <a:pt x="1943100" y="0"/>
                  <a:pt x="1206500" y="736600"/>
                  <a:pt x="1092200" y="1092200"/>
                </a:cubicBezTo>
                <a:lnTo>
                  <a:pt x="1066800" y="1092200"/>
                </a:lnTo>
                <a:lnTo>
                  <a:pt x="1066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89" name="Freeform 27889"/>
          <p:cNvSpPr/>
          <p:nvPr/>
        </p:nvSpPr>
        <p:spPr>
          <a:xfrm>
            <a:off x="1556044" y="3616780"/>
            <a:ext cx="82219" cy="12679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0" y="9753600"/>
                </a:moveTo>
                <a:lnTo>
                  <a:pt x="1143000" y="9753600"/>
                </a:lnTo>
                <a:lnTo>
                  <a:pt x="1143000" y="5308600"/>
                </a:lnTo>
                <a:lnTo>
                  <a:pt x="1168400" y="5308600"/>
                </a:lnTo>
                <a:cubicBezTo>
                  <a:pt x="1574800" y="5930900"/>
                  <a:pt x="2400300" y="6324600"/>
                  <a:pt x="3263900" y="6324600"/>
                </a:cubicBezTo>
                <a:cubicBezTo>
                  <a:pt x="5118100" y="6324600"/>
                  <a:pt x="6324600" y="4965700"/>
                  <a:pt x="6324600" y="3162300"/>
                </a:cubicBezTo>
                <a:cubicBezTo>
                  <a:pt x="6324600" y="1384300"/>
                  <a:pt x="5130800" y="0"/>
                  <a:pt x="3263900" y="0"/>
                </a:cubicBezTo>
                <a:cubicBezTo>
                  <a:pt x="2451100" y="0"/>
                  <a:pt x="1612900" y="368300"/>
                  <a:pt x="1168400" y="1016000"/>
                </a:cubicBezTo>
                <a:lnTo>
                  <a:pt x="1143000" y="1016000"/>
                </a:lnTo>
                <a:lnTo>
                  <a:pt x="1143000" y="152400"/>
                </a:lnTo>
                <a:lnTo>
                  <a:pt x="0" y="152400"/>
                </a:lnTo>
                <a:close/>
                <a:moveTo>
                  <a:pt x="3124200" y="1066800"/>
                </a:moveTo>
                <a:cubicBezTo>
                  <a:pt x="4343400" y="1066800"/>
                  <a:pt x="5105400" y="1943100"/>
                  <a:pt x="5105400" y="3162300"/>
                </a:cubicBezTo>
                <a:cubicBezTo>
                  <a:pt x="5105400" y="4381500"/>
                  <a:pt x="4343400" y="5257800"/>
                  <a:pt x="3124200" y="5257800"/>
                </a:cubicBezTo>
                <a:cubicBezTo>
                  <a:pt x="1905000" y="5257800"/>
                  <a:pt x="1143000" y="4381500"/>
                  <a:pt x="1143000" y="3162300"/>
                </a:cubicBezTo>
                <a:cubicBezTo>
                  <a:pt x="1143000" y="1943100"/>
                  <a:pt x="1905000" y="1066800"/>
                  <a:pt x="3124200" y="106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90" name="Freeform 27890"/>
          <p:cNvSpPr/>
          <p:nvPr/>
        </p:nvSpPr>
        <p:spPr>
          <a:xfrm>
            <a:off x="1655269" y="3618761"/>
            <a:ext cx="69342" cy="80238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5334000" y="0"/>
                </a:moveTo>
                <a:lnTo>
                  <a:pt x="4191000" y="0"/>
                </a:lnTo>
                <a:lnTo>
                  <a:pt x="4191000" y="3098800"/>
                </a:lnTo>
                <a:cubicBezTo>
                  <a:pt x="4191000" y="4495800"/>
                  <a:pt x="3467100" y="5105400"/>
                  <a:pt x="2514600" y="5105400"/>
                </a:cubicBezTo>
                <a:cubicBezTo>
                  <a:pt x="1790700" y="5105400"/>
                  <a:pt x="1143000" y="4686300"/>
                  <a:pt x="1143000" y="3556000"/>
                </a:cubicBezTo>
                <a:lnTo>
                  <a:pt x="1143000" y="0"/>
                </a:lnTo>
                <a:lnTo>
                  <a:pt x="0" y="0"/>
                </a:lnTo>
                <a:lnTo>
                  <a:pt x="0" y="3873500"/>
                </a:lnTo>
                <a:cubicBezTo>
                  <a:pt x="0" y="5473700"/>
                  <a:pt x="1016000" y="6172200"/>
                  <a:pt x="2184400" y="6172200"/>
                </a:cubicBezTo>
                <a:cubicBezTo>
                  <a:pt x="3111500" y="6172200"/>
                  <a:pt x="3873500" y="5727700"/>
                  <a:pt x="4165600" y="5092700"/>
                </a:cubicBezTo>
                <a:lnTo>
                  <a:pt x="4191000" y="5092700"/>
                </a:lnTo>
                <a:lnTo>
                  <a:pt x="4191000" y="6019800"/>
                </a:lnTo>
                <a:lnTo>
                  <a:pt x="5334000" y="6019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91" name="Freeform 27891"/>
          <p:cNvSpPr/>
          <p:nvPr/>
        </p:nvSpPr>
        <p:spPr>
          <a:xfrm>
            <a:off x="1738810" y="3616780"/>
            <a:ext cx="61912" cy="82219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92" name="Rectangle 27892"/>
          <p:cNvSpPr/>
          <p:nvPr/>
        </p:nvSpPr>
        <p:spPr>
          <a:xfrm>
            <a:off x="2778720" y="2822198"/>
            <a:ext cx="605281" cy="639063"/>
          </a:xfrm>
          <a:prstGeom prst="rect">
            <a:avLst/>
          </a:prstGeom>
        </p:spPr>
      </p:sp>
      <p:sp>
        <p:nvSpPr>
          <p:cNvPr id="27893" name="Freeform 27893"/>
          <p:cNvSpPr/>
          <p:nvPr/>
        </p:nvSpPr>
        <p:spPr>
          <a:xfrm>
            <a:off x="2790404" y="2979932"/>
            <a:ext cx="136652" cy="172720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94" name="Freeform 27894"/>
          <p:cNvSpPr/>
          <p:nvPr/>
        </p:nvSpPr>
        <p:spPr>
          <a:xfrm>
            <a:off x="2957790" y="2979932"/>
            <a:ext cx="80772" cy="172720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95" name="Freeform 27895"/>
          <p:cNvSpPr/>
          <p:nvPr/>
        </p:nvSpPr>
        <p:spPr>
          <a:xfrm>
            <a:off x="3054818" y="2979932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96" name="Freeform 27896"/>
          <p:cNvSpPr/>
          <p:nvPr/>
        </p:nvSpPr>
        <p:spPr>
          <a:xfrm>
            <a:off x="3166324" y="2979932"/>
            <a:ext cx="92456" cy="172720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97" name="Freeform 27897"/>
          <p:cNvSpPr/>
          <p:nvPr/>
        </p:nvSpPr>
        <p:spPr>
          <a:xfrm>
            <a:off x="3281132" y="2976376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98" name="Freeform 27898"/>
          <p:cNvSpPr/>
          <p:nvPr/>
        </p:nvSpPr>
        <p:spPr>
          <a:xfrm>
            <a:off x="2784054" y="3228344"/>
            <a:ext cx="89408" cy="179832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99" name="Freeform 27899"/>
          <p:cNvSpPr/>
          <p:nvPr/>
        </p:nvSpPr>
        <p:spPr>
          <a:xfrm>
            <a:off x="2888448" y="3231900"/>
            <a:ext cx="90170" cy="172720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00" name="Freeform 27900"/>
          <p:cNvSpPr/>
          <p:nvPr/>
        </p:nvSpPr>
        <p:spPr>
          <a:xfrm>
            <a:off x="2997668" y="3228344"/>
            <a:ext cx="93472" cy="179832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01" name="Freeform 27901"/>
          <p:cNvSpPr/>
          <p:nvPr/>
        </p:nvSpPr>
        <p:spPr>
          <a:xfrm>
            <a:off x="3119842" y="3231900"/>
            <a:ext cx="91694" cy="172720"/>
          </a:xfrm>
          <a:custGeom>
            <a:avLst/>
            <a:gdLst/>
            <a:ahLst/>
            <a:cxnLst/>
            <a:rect l="0" t="0" r="0" b="0"/>
            <a:pathLst>
              <a:path w="4584700" h="8636000">
                <a:moveTo>
                  <a:pt x="0" y="8636000"/>
                </a:moveTo>
                <a:lnTo>
                  <a:pt x="1473200" y="8636000"/>
                </a:lnTo>
                <a:lnTo>
                  <a:pt x="1473200" y="5448300"/>
                </a:lnTo>
                <a:lnTo>
                  <a:pt x="1968500" y="5448300"/>
                </a:lnTo>
                <a:cubicBezTo>
                  <a:pt x="3810000" y="5448300"/>
                  <a:pt x="4584700" y="4622800"/>
                  <a:pt x="4584700" y="2705100"/>
                </a:cubicBezTo>
                <a:cubicBezTo>
                  <a:pt x="4584700" y="812800"/>
                  <a:pt x="3835400" y="0"/>
                  <a:pt x="2057400" y="0"/>
                </a:cubicBezTo>
                <a:lnTo>
                  <a:pt x="0" y="0"/>
                </a:lnTo>
                <a:close/>
                <a:moveTo>
                  <a:pt x="1473200" y="4140200"/>
                </a:moveTo>
                <a:lnTo>
                  <a:pt x="1473200" y="1358900"/>
                </a:lnTo>
                <a:lnTo>
                  <a:pt x="1955800" y="1358900"/>
                </a:lnTo>
                <a:cubicBezTo>
                  <a:pt x="2781300" y="1358900"/>
                  <a:pt x="3086100" y="1701800"/>
                  <a:pt x="3086100" y="2730500"/>
                </a:cubicBezTo>
                <a:cubicBezTo>
                  <a:pt x="3086100" y="3759200"/>
                  <a:pt x="2781300" y="4140200"/>
                  <a:pt x="1955800" y="4140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02" name="Rectangle 27902"/>
          <p:cNvSpPr/>
          <p:nvPr/>
        </p:nvSpPr>
        <p:spPr>
          <a:xfrm>
            <a:off x="2275873" y="3422259"/>
            <a:ext cx="1176997" cy="416744"/>
          </a:xfrm>
          <a:prstGeom prst="rect">
            <a:avLst/>
          </a:prstGeom>
        </p:spPr>
      </p:sp>
      <p:sp>
        <p:nvSpPr>
          <p:cNvPr id="27903" name="Freeform 27903"/>
          <p:cNvSpPr/>
          <p:nvPr/>
        </p:nvSpPr>
        <p:spPr>
          <a:xfrm>
            <a:off x="2288255" y="3489818"/>
            <a:ext cx="14859" cy="124815"/>
          </a:xfrm>
          <a:custGeom>
            <a:avLst/>
            <a:gdLst/>
            <a:ahLst/>
            <a:cxnLst/>
            <a:rect l="0" t="0" r="0" b="0"/>
            <a:pathLst>
              <a:path w="1143000" h="9601200">
                <a:moveTo>
                  <a:pt x="0" y="9601200"/>
                </a:moveTo>
                <a:lnTo>
                  <a:pt x="1143000" y="9601200"/>
                </a:lnTo>
                <a:lnTo>
                  <a:pt x="114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04" name="Freeform 27904"/>
          <p:cNvSpPr/>
          <p:nvPr/>
        </p:nvSpPr>
        <p:spPr>
          <a:xfrm>
            <a:off x="2321275" y="3534395"/>
            <a:ext cx="83210" cy="82219"/>
          </a:xfrm>
          <a:custGeom>
            <a:avLst/>
            <a:gdLst/>
            <a:ahLst/>
            <a:cxnLst/>
            <a:rect l="0" t="0" r="0" b="0"/>
            <a:pathLst>
              <a:path w="6400800" h="6324600">
                <a:moveTo>
                  <a:pt x="1219200" y="3162300"/>
                </a:moveTo>
                <a:cubicBezTo>
                  <a:pt x="1219200" y="1943100"/>
                  <a:pt x="1981200" y="1066800"/>
                  <a:pt x="3200400" y="1066800"/>
                </a:cubicBezTo>
                <a:cubicBezTo>
                  <a:pt x="4419600" y="1066800"/>
                  <a:pt x="5181600" y="1943100"/>
                  <a:pt x="5181600" y="3162300"/>
                </a:cubicBezTo>
                <a:cubicBezTo>
                  <a:pt x="5181600" y="4381500"/>
                  <a:pt x="4419600" y="5257800"/>
                  <a:pt x="3200400" y="5257800"/>
                </a:cubicBezTo>
                <a:cubicBezTo>
                  <a:pt x="1981200" y="5257800"/>
                  <a:pt x="1219200" y="4381500"/>
                  <a:pt x="1219200" y="3162300"/>
                </a:cubicBezTo>
                <a:close/>
                <a:moveTo>
                  <a:pt x="0" y="3162300"/>
                </a:moveTo>
                <a:cubicBezTo>
                  <a:pt x="0" y="4914900"/>
                  <a:pt x="1409700" y="6324600"/>
                  <a:pt x="3200400" y="6324600"/>
                </a:cubicBezTo>
                <a:cubicBezTo>
                  <a:pt x="4991100" y="6324600"/>
                  <a:pt x="6400800" y="4914900"/>
                  <a:pt x="6400800" y="3162300"/>
                </a:cubicBezTo>
                <a:cubicBezTo>
                  <a:pt x="6400800" y="1409700"/>
                  <a:pt x="4991100" y="0"/>
                  <a:pt x="3200400" y="0"/>
                </a:cubicBezTo>
                <a:cubicBezTo>
                  <a:pt x="1409700" y="0"/>
                  <a:pt x="0" y="1409700"/>
                  <a:pt x="0" y="3162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05" name="Freeform 27905"/>
          <p:cNvSpPr/>
          <p:nvPr/>
        </p:nvSpPr>
        <p:spPr>
          <a:xfrm>
            <a:off x="2417694" y="3534560"/>
            <a:ext cx="70993" cy="82054"/>
          </a:xfrm>
          <a:custGeom>
            <a:avLst/>
            <a:gdLst/>
            <a:ahLst/>
            <a:cxnLst/>
            <a:rect l="0" t="0" r="0" b="0"/>
            <a:pathLst>
              <a:path w="5461000" h="6311900">
                <a:moveTo>
                  <a:pt x="5461000" y="952500"/>
                </a:moveTo>
                <a:cubicBezTo>
                  <a:pt x="4864100" y="304800"/>
                  <a:pt x="4025900" y="0"/>
                  <a:pt x="3149600" y="0"/>
                </a:cubicBezTo>
                <a:cubicBezTo>
                  <a:pt x="1270000" y="0"/>
                  <a:pt x="0" y="1320800"/>
                  <a:pt x="0" y="3175000"/>
                </a:cubicBezTo>
                <a:cubicBezTo>
                  <a:pt x="0" y="5029200"/>
                  <a:pt x="1295400" y="6311900"/>
                  <a:pt x="3149600" y="6311900"/>
                </a:cubicBezTo>
                <a:cubicBezTo>
                  <a:pt x="4025900" y="6311900"/>
                  <a:pt x="4838700" y="6045200"/>
                  <a:pt x="5435600" y="5384800"/>
                </a:cubicBezTo>
                <a:lnTo>
                  <a:pt x="4622800" y="4572000"/>
                </a:lnTo>
                <a:cubicBezTo>
                  <a:pt x="4241800" y="5016500"/>
                  <a:pt x="3797300" y="5245100"/>
                  <a:pt x="3162300" y="5245100"/>
                </a:cubicBezTo>
                <a:cubicBezTo>
                  <a:pt x="1981200" y="5245100"/>
                  <a:pt x="1219200" y="4330700"/>
                  <a:pt x="1219200" y="3200400"/>
                </a:cubicBezTo>
                <a:cubicBezTo>
                  <a:pt x="1219200" y="2070100"/>
                  <a:pt x="1854200" y="1066800"/>
                  <a:pt x="3098800" y="1066800"/>
                </a:cubicBezTo>
                <a:cubicBezTo>
                  <a:pt x="3733800" y="1066800"/>
                  <a:pt x="4178300" y="1295400"/>
                  <a:pt x="4597400" y="1739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06" name="Freeform 27906"/>
          <p:cNvSpPr/>
          <p:nvPr/>
        </p:nvSpPr>
        <p:spPr>
          <a:xfrm>
            <a:off x="2495621" y="3534395"/>
            <a:ext cx="68516" cy="82219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07" name="Freeform 27907"/>
          <p:cNvSpPr/>
          <p:nvPr/>
        </p:nvSpPr>
        <p:spPr>
          <a:xfrm>
            <a:off x="2572062" y="3514418"/>
            <a:ext cx="53822" cy="102196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08" name="Freeform 27908"/>
          <p:cNvSpPr/>
          <p:nvPr/>
        </p:nvSpPr>
        <p:spPr>
          <a:xfrm>
            <a:off x="2638267" y="3534395"/>
            <a:ext cx="78587" cy="82219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09" name="Freeform 27909"/>
          <p:cNvSpPr/>
          <p:nvPr/>
        </p:nvSpPr>
        <p:spPr>
          <a:xfrm>
            <a:off x="2729237" y="3489818"/>
            <a:ext cx="82219" cy="12679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6324600" y="0"/>
                </a:moveTo>
                <a:lnTo>
                  <a:pt x="5181600" y="0"/>
                </a:lnTo>
                <a:lnTo>
                  <a:pt x="5181600" y="4445000"/>
                </a:lnTo>
                <a:lnTo>
                  <a:pt x="5156200" y="4445000"/>
                </a:lnTo>
                <a:cubicBezTo>
                  <a:pt x="4749800" y="3822700"/>
                  <a:pt x="3924300" y="3429000"/>
                  <a:pt x="3060700" y="3429000"/>
                </a:cubicBezTo>
                <a:cubicBezTo>
                  <a:pt x="1206500" y="3429000"/>
                  <a:pt x="0" y="4787900"/>
                  <a:pt x="0" y="6591300"/>
                </a:cubicBezTo>
                <a:cubicBezTo>
                  <a:pt x="0" y="8369300"/>
                  <a:pt x="1193800" y="9753600"/>
                  <a:pt x="3060700" y="9753600"/>
                </a:cubicBezTo>
                <a:cubicBezTo>
                  <a:pt x="3873500" y="9753600"/>
                  <a:pt x="4711700" y="9385300"/>
                  <a:pt x="5156200" y="8737600"/>
                </a:cubicBezTo>
                <a:lnTo>
                  <a:pt x="5181600" y="8737600"/>
                </a:lnTo>
                <a:lnTo>
                  <a:pt x="5181600" y="9601200"/>
                </a:lnTo>
                <a:lnTo>
                  <a:pt x="6324600" y="9601200"/>
                </a:lnTo>
                <a:close/>
                <a:moveTo>
                  <a:pt x="3200400" y="8686800"/>
                </a:moveTo>
                <a:cubicBezTo>
                  <a:pt x="1981200" y="8686800"/>
                  <a:pt x="1219200" y="7810500"/>
                  <a:pt x="1219200" y="6591300"/>
                </a:cubicBezTo>
                <a:cubicBezTo>
                  <a:pt x="1219200" y="5372100"/>
                  <a:pt x="1981200" y="4495800"/>
                  <a:pt x="3200400" y="4495800"/>
                </a:cubicBezTo>
                <a:cubicBezTo>
                  <a:pt x="4419600" y="4495800"/>
                  <a:pt x="5181600" y="5372100"/>
                  <a:pt x="5181600" y="6591300"/>
                </a:cubicBezTo>
                <a:cubicBezTo>
                  <a:pt x="5181600" y="7810500"/>
                  <a:pt x="4419600" y="8686800"/>
                  <a:pt x="3200400" y="868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10" name="Freeform 27910"/>
          <p:cNvSpPr/>
          <p:nvPr/>
        </p:nvSpPr>
        <p:spPr>
          <a:xfrm>
            <a:off x="2872709" y="3489818"/>
            <a:ext cx="82219" cy="12679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6324600" y="0"/>
                </a:moveTo>
                <a:lnTo>
                  <a:pt x="5181600" y="0"/>
                </a:lnTo>
                <a:lnTo>
                  <a:pt x="5181600" y="4445000"/>
                </a:lnTo>
                <a:lnTo>
                  <a:pt x="5156200" y="4445000"/>
                </a:lnTo>
                <a:cubicBezTo>
                  <a:pt x="4749800" y="3822700"/>
                  <a:pt x="3924300" y="3429000"/>
                  <a:pt x="3060700" y="3429000"/>
                </a:cubicBezTo>
                <a:cubicBezTo>
                  <a:pt x="1206500" y="3429000"/>
                  <a:pt x="0" y="4787900"/>
                  <a:pt x="0" y="6591300"/>
                </a:cubicBezTo>
                <a:cubicBezTo>
                  <a:pt x="0" y="8369300"/>
                  <a:pt x="1193800" y="9753600"/>
                  <a:pt x="3060700" y="9753600"/>
                </a:cubicBezTo>
                <a:cubicBezTo>
                  <a:pt x="3873500" y="9753600"/>
                  <a:pt x="4711700" y="9385300"/>
                  <a:pt x="5156200" y="8737600"/>
                </a:cubicBezTo>
                <a:lnTo>
                  <a:pt x="5181600" y="8737600"/>
                </a:lnTo>
                <a:lnTo>
                  <a:pt x="5181600" y="9601200"/>
                </a:lnTo>
                <a:lnTo>
                  <a:pt x="6324600" y="9601200"/>
                </a:lnTo>
                <a:close/>
                <a:moveTo>
                  <a:pt x="3200400" y="8686800"/>
                </a:moveTo>
                <a:cubicBezTo>
                  <a:pt x="1981200" y="8686800"/>
                  <a:pt x="1219200" y="7810500"/>
                  <a:pt x="1219200" y="6591300"/>
                </a:cubicBezTo>
                <a:cubicBezTo>
                  <a:pt x="1219200" y="5372100"/>
                  <a:pt x="1981200" y="4495800"/>
                  <a:pt x="3200400" y="4495800"/>
                </a:cubicBezTo>
                <a:cubicBezTo>
                  <a:pt x="4419600" y="4495800"/>
                  <a:pt x="5181600" y="5372100"/>
                  <a:pt x="5181600" y="6591300"/>
                </a:cubicBezTo>
                <a:cubicBezTo>
                  <a:pt x="5181600" y="7810500"/>
                  <a:pt x="4419600" y="8686800"/>
                  <a:pt x="3200400" y="868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11" name="Freeform 27911"/>
          <p:cNvSpPr/>
          <p:nvPr/>
        </p:nvSpPr>
        <p:spPr>
          <a:xfrm>
            <a:off x="2973420" y="3497413"/>
            <a:ext cx="21793" cy="117221"/>
          </a:xfrm>
          <a:custGeom>
            <a:avLst/>
            <a:gdLst/>
            <a:ahLst/>
            <a:cxnLst/>
            <a:rect l="0" t="0" r="0" b="0"/>
            <a:pathLst>
              <a:path w="1676400" h="9017000">
                <a:moveTo>
                  <a:pt x="266700" y="9017000"/>
                </a:moveTo>
                <a:lnTo>
                  <a:pt x="1409700" y="9017000"/>
                </a:lnTo>
                <a:lnTo>
                  <a:pt x="1409700" y="2997200"/>
                </a:lnTo>
                <a:lnTo>
                  <a:pt x="266700" y="2997200"/>
                </a:lnTo>
                <a:close/>
                <a:moveTo>
                  <a:pt x="0" y="838200"/>
                </a:moveTo>
                <a:cubicBezTo>
                  <a:pt x="0" y="1295400"/>
                  <a:pt x="381000" y="1676400"/>
                  <a:pt x="838200" y="1676400"/>
                </a:cubicBezTo>
                <a:cubicBezTo>
                  <a:pt x="1295400" y="1676400"/>
                  <a:pt x="1676400" y="1295400"/>
                  <a:pt x="1676400" y="838200"/>
                </a:cubicBezTo>
                <a:cubicBezTo>
                  <a:pt x="1676400" y="381000"/>
                  <a:pt x="1295400" y="0"/>
                  <a:pt x="838200" y="0"/>
                </a:cubicBezTo>
                <a:cubicBezTo>
                  <a:pt x="381000" y="0"/>
                  <a:pt x="0" y="381000"/>
                  <a:pt x="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12" name="Freeform 27912"/>
          <p:cNvSpPr/>
          <p:nvPr/>
        </p:nvSpPr>
        <p:spPr>
          <a:xfrm>
            <a:off x="3013704" y="3534395"/>
            <a:ext cx="45237" cy="80238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13" name="Freeform 27913"/>
          <p:cNvSpPr/>
          <p:nvPr/>
        </p:nvSpPr>
        <p:spPr>
          <a:xfrm>
            <a:off x="3065546" y="3534395"/>
            <a:ext cx="78587" cy="82219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14" name="Freeform 27914"/>
          <p:cNvSpPr/>
          <p:nvPr/>
        </p:nvSpPr>
        <p:spPr>
          <a:xfrm>
            <a:off x="3156516" y="3534560"/>
            <a:ext cx="70993" cy="82054"/>
          </a:xfrm>
          <a:custGeom>
            <a:avLst/>
            <a:gdLst/>
            <a:ahLst/>
            <a:cxnLst/>
            <a:rect l="0" t="0" r="0" b="0"/>
            <a:pathLst>
              <a:path w="5461000" h="6311900">
                <a:moveTo>
                  <a:pt x="5461000" y="952500"/>
                </a:moveTo>
                <a:cubicBezTo>
                  <a:pt x="4864100" y="304800"/>
                  <a:pt x="4025900" y="0"/>
                  <a:pt x="3149600" y="0"/>
                </a:cubicBezTo>
                <a:cubicBezTo>
                  <a:pt x="1270000" y="0"/>
                  <a:pt x="0" y="1320800"/>
                  <a:pt x="0" y="3175000"/>
                </a:cubicBezTo>
                <a:cubicBezTo>
                  <a:pt x="0" y="5029200"/>
                  <a:pt x="1295400" y="6311900"/>
                  <a:pt x="3149600" y="6311900"/>
                </a:cubicBezTo>
                <a:cubicBezTo>
                  <a:pt x="4025900" y="6311900"/>
                  <a:pt x="4838700" y="6045200"/>
                  <a:pt x="5435600" y="5384800"/>
                </a:cubicBezTo>
                <a:lnTo>
                  <a:pt x="4622800" y="4572000"/>
                </a:lnTo>
                <a:cubicBezTo>
                  <a:pt x="4241800" y="5016500"/>
                  <a:pt x="3797300" y="5245100"/>
                  <a:pt x="3162300" y="5245100"/>
                </a:cubicBezTo>
                <a:cubicBezTo>
                  <a:pt x="1981200" y="5245100"/>
                  <a:pt x="1219200" y="4330700"/>
                  <a:pt x="1219200" y="3200400"/>
                </a:cubicBezTo>
                <a:cubicBezTo>
                  <a:pt x="1219200" y="2070100"/>
                  <a:pt x="1854200" y="1066800"/>
                  <a:pt x="3098800" y="1066800"/>
                </a:cubicBezTo>
                <a:cubicBezTo>
                  <a:pt x="3733800" y="1066800"/>
                  <a:pt x="4178300" y="1295400"/>
                  <a:pt x="4597400" y="1739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15" name="Freeform 27915"/>
          <p:cNvSpPr/>
          <p:nvPr/>
        </p:nvSpPr>
        <p:spPr>
          <a:xfrm>
            <a:off x="3226849" y="3514418"/>
            <a:ext cx="53822" cy="102196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16" name="Freeform 27916"/>
          <p:cNvSpPr/>
          <p:nvPr/>
        </p:nvSpPr>
        <p:spPr>
          <a:xfrm>
            <a:off x="3298832" y="3489818"/>
            <a:ext cx="14859" cy="124815"/>
          </a:xfrm>
          <a:custGeom>
            <a:avLst/>
            <a:gdLst/>
            <a:ahLst/>
            <a:cxnLst/>
            <a:rect l="0" t="0" r="0" b="0"/>
            <a:pathLst>
              <a:path w="1143000" h="9601200">
                <a:moveTo>
                  <a:pt x="0" y="9601200"/>
                </a:moveTo>
                <a:lnTo>
                  <a:pt x="1143000" y="9601200"/>
                </a:lnTo>
                <a:lnTo>
                  <a:pt x="114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17" name="Freeform 27917"/>
          <p:cNvSpPr/>
          <p:nvPr/>
        </p:nvSpPr>
        <p:spPr>
          <a:xfrm>
            <a:off x="3326239" y="3536376"/>
            <a:ext cx="78917" cy="117881"/>
          </a:xfrm>
          <a:custGeom>
            <a:avLst/>
            <a:gdLst/>
            <a:ahLst/>
            <a:cxnLst/>
            <a:rect l="0" t="0" r="0" b="0"/>
            <a:pathLst>
              <a:path w="6070600" h="9067800">
                <a:moveTo>
                  <a:pt x="2501900" y="6057900"/>
                </a:moveTo>
                <a:lnTo>
                  <a:pt x="2133600" y="7010400"/>
                </a:lnTo>
                <a:cubicBezTo>
                  <a:pt x="1905000" y="7607300"/>
                  <a:pt x="1689100" y="8001000"/>
                  <a:pt x="965200" y="8001000"/>
                </a:cubicBezTo>
                <a:cubicBezTo>
                  <a:pt x="736600" y="8001000"/>
                  <a:pt x="495300" y="7950200"/>
                  <a:pt x="279400" y="7861300"/>
                </a:cubicBezTo>
                <a:lnTo>
                  <a:pt x="139700" y="8902700"/>
                </a:lnTo>
                <a:cubicBezTo>
                  <a:pt x="457200" y="9029700"/>
                  <a:pt x="812800" y="9067800"/>
                  <a:pt x="1155700" y="9067800"/>
                </a:cubicBezTo>
                <a:cubicBezTo>
                  <a:pt x="2413000" y="9067800"/>
                  <a:pt x="2806700" y="8356600"/>
                  <a:pt x="3213100" y="7315200"/>
                </a:cubicBezTo>
                <a:lnTo>
                  <a:pt x="6070600" y="0"/>
                </a:lnTo>
                <a:lnTo>
                  <a:pt x="4838700" y="0"/>
                </a:lnTo>
                <a:lnTo>
                  <a:pt x="3136900" y="4699000"/>
                </a:lnTo>
                <a:lnTo>
                  <a:pt x="3111500" y="4699000"/>
                </a:lnTo>
                <a:lnTo>
                  <a:pt x="132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18" name="Freeform 27918"/>
          <p:cNvSpPr/>
          <p:nvPr/>
        </p:nvSpPr>
        <p:spPr>
          <a:xfrm>
            <a:off x="2287099" y="3712208"/>
            <a:ext cx="69342" cy="80238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73400"/>
                </a:lnTo>
                <a:cubicBezTo>
                  <a:pt x="1143000" y="1676400"/>
                  <a:pt x="1866900" y="1066800"/>
                  <a:pt x="2819400" y="1066800"/>
                </a:cubicBezTo>
                <a:cubicBezTo>
                  <a:pt x="3543300" y="1066800"/>
                  <a:pt x="4191000" y="1485900"/>
                  <a:pt x="4191000" y="2616200"/>
                </a:cubicBezTo>
                <a:lnTo>
                  <a:pt x="4191000" y="6172200"/>
                </a:lnTo>
                <a:lnTo>
                  <a:pt x="5334000" y="6172200"/>
                </a:lnTo>
                <a:lnTo>
                  <a:pt x="5334000" y="2298700"/>
                </a:lnTo>
                <a:cubicBezTo>
                  <a:pt x="5334000" y="698500"/>
                  <a:pt x="4318000" y="0"/>
                  <a:pt x="31496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19" name="Freeform 27919"/>
          <p:cNvSpPr/>
          <p:nvPr/>
        </p:nvSpPr>
        <p:spPr>
          <a:xfrm>
            <a:off x="2372621" y="3712208"/>
            <a:ext cx="78587" cy="82219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20" name="Freeform 27920"/>
          <p:cNvSpPr/>
          <p:nvPr/>
        </p:nvSpPr>
        <p:spPr>
          <a:xfrm>
            <a:off x="2457152" y="3714189"/>
            <a:ext cx="83705" cy="78257"/>
          </a:xfrm>
          <a:custGeom>
            <a:avLst/>
            <a:gdLst/>
            <a:ahLst/>
            <a:cxnLst/>
            <a:rect l="0" t="0" r="0" b="0"/>
            <a:pathLst>
              <a:path w="6438900" h="6019800">
                <a:moveTo>
                  <a:pt x="0" y="6019800"/>
                </a:moveTo>
                <a:lnTo>
                  <a:pt x="1409700" y="6019800"/>
                </a:lnTo>
                <a:lnTo>
                  <a:pt x="3187700" y="3492500"/>
                </a:lnTo>
                <a:lnTo>
                  <a:pt x="4965700" y="6019800"/>
                </a:lnTo>
                <a:lnTo>
                  <a:pt x="6438900" y="6019800"/>
                </a:lnTo>
                <a:lnTo>
                  <a:pt x="4000500" y="2806700"/>
                </a:lnTo>
                <a:lnTo>
                  <a:pt x="6057900" y="0"/>
                </a:lnTo>
                <a:lnTo>
                  <a:pt x="4673600" y="0"/>
                </a:lnTo>
                <a:lnTo>
                  <a:pt x="3238500" y="2133600"/>
                </a:lnTo>
                <a:lnTo>
                  <a:pt x="1778000" y="0"/>
                </a:lnTo>
                <a:lnTo>
                  <a:pt x="304800" y="0"/>
                </a:lnTo>
                <a:lnTo>
                  <a:pt x="2438400" y="2806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21" name="Freeform 27921"/>
          <p:cNvSpPr/>
          <p:nvPr/>
        </p:nvSpPr>
        <p:spPr>
          <a:xfrm>
            <a:off x="2540033" y="3692231"/>
            <a:ext cx="53822" cy="102196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22" name="Freeform 27922"/>
          <p:cNvSpPr/>
          <p:nvPr/>
        </p:nvSpPr>
        <p:spPr>
          <a:xfrm>
            <a:off x="2643715" y="3692231"/>
            <a:ext cx="53822" cy="102196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23" name="Freeform 27923"/>
          <p:cNvSpPr/>
          <p:nvPr/>
        </p:nvSpPr>
        <p:spPr>
          <a:xfrm>
            <a:off x="2710746" y="3712208"/>
            <a:ext cx="83210" cy="82219"/>
          </a:xfrm>
          <a:custGeom>
            <a:avLst/>
            <a:gdLst/>
            <a:ahLst/>
            <a:cxnLst/>
            <a:rect l="0" t="0" r="0" b="0"/>
            <a:pathLst>
              <a:path w="6400800" h="6324600">
                <a:moveTo>
                  <a:pt x="1219200" y="3162300"/>
                </a:moveTo>
                <a:cubicBezTo>
                  <a:pt x="1219200" y="1943100"/>
                  <a:pt x="1981200" y="1066800"/>
                  <a:pt x="3200400" y="1066800"/>
                </a:cubicBezTo>
                <a:cubicBezTo>
                  <a:pt x="4419600" y="1066800"/>
                  <a:pt x="5181600" y="1943100"/>
                  <a:pt x="5181600" y="3162300"/>
                </a:cubicBezTo>
                <a:cubicBezTo>
                  <a:pt x="5181600" y="4381500"/>
                  <a:pt x="4419600" y="5257800"/>
                  <a:pt x="3200400" y="5257800"/>
                </a:cubicBezTo>
                <a:cubicBezTo>
                  <a:pt x="1981200" y="5257800"/>
                  <a:pt x="1219200" y="4381500"/>
                  <a:pt x="1219200" y="3162300"/>
                </a:cubicBezTo>
                <a:close/>
                <a:moveTo>
                  <a:pt x="0" y="3162300"/>
                </a:moveTo>
                <a:cubicBezTo>
                  <a:pt x="0" y="4914900"/>
                  <a:pt x="1409700" y="6324600"/>
                  <a:pt x="3200400" y="6324600"/>
                </a:cubicBezTo>
                <a:cubicBezTo>
                  <a:pt x="4991100" y="6324600"/>
                  <a:pt x="6400800" y="4914900"/>
                  <a:pt x="6400800" y="3162300"/>
                </a:cubicBezTo>
                <a:cubicBezTo>
                  <a:pt x="6400800" y="1409700"/>
                  <a:pt x="4991100" y="0"/>
                  <a:pt x="3200400" y="0"/>
                </a:cubicBezTo>
                <a:cubicBezTo>
                  <a:pt x="1409700" y="0"/>
                  <a:pt x="0" y="1409700"/>
                  <a:pt x="0" y="3162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24" name="Freeform 27924"/>
          <p:cNvSpPr/>
          <p:nvPr/>
        </p:nvSpPr>
        <p:spPr>
          <a:xfrm>
            <a:off x="2851411" y="3712373"/>
            <a:ext cx="70993" cy="82054"/>
          </a:xfrm>
          <a:custGeom>
            <a:avLst/>
            <a:gdLst/>
            <a:ahLst/>
            <a:cxnLst/>
            <a:rect l="0" t="0" r="0" b="0"/>
            <a:pathLst>
              <a:path w="5461000" h="6311900">
                <a:moveTo>
                  <a:pt x="5461000" y="952500"/>
                </a:moveTo>
                <a:cubicBezTo>
                  <a:pt x="4864100" y="304800"/>
                  <a:pt x="4025900" y="0"/>
                  <a:pt x="3149600" y="0"/>
                </a:cubicBezTo>
                <a:cubicBezTo>
                  <a:pt x="1270000" y="0"/>
                  <a:pt x="0" y="1320800"/>
                  <a:pt x="0" y="3175000"/>
                </a:cubicBezTo>
                <a:cubicBezTo>
                  <a:pt x="0" y="5029200"/>
                  <a:pt x="1295400" y="6311900"/>
                  <a:pt x="3149600" y="6311900"/>
                </a:cubicBezTo>
                <a:cubicBezTo>
                  <a:pt x="4025900" y="6311900"/>
                  <a:pt x="4838700" y="6045200"/>
                  <a:pt x="5435600" y="5384800"/>
                </a:cubicBezTo>
                <a:lnTo>
                  <a:pt x="4622800" y="4572000"/>
                </a:lnTo>
                <a:cubicBezTo>
                  <a:pt x="4241800" y="5016500"/>
                  <a:pt x="3797300" y="5245100"/>
                  <a:pt x="3162300" y="5245100"/>
                </a:cubicBezTo>
                <a:cubicBezTo>
                  <a:pt x="1981200" y="5245100"/>
                  <a:pt x="1219200" y="4330700"/>
                  <a:pt x="1219200" y="3200400"/>
                </a:cubicBezTo>
                <a:cubicBezTo>
                  <a:pt x="1219200" y="2070100"/>
                  <a:pt x="1854200" y="1066800"/>
                  <a:pt x="3098800" y="1066800"/>
                </a:cubicBezTo>
                <a:cubicBezTo>
                  <a:pt x="3733800" y="1066800"/>
                  <a:pt x="4178300" y="1295400"/>
                  <a:pt x="4597400" y="1739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25" name="Freeform 27925"/>
          <p:cNvSpPr/>
          <p:nvPr/>
        </p:nvSpPr>
        <p:spPr>
          <a:xfrm>
            <a:off x="2929338" y="3712208"/>
            <a:ext cx="68516" cy="82219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26" name="Freeform 27926"/>
          <p:cNvSpPr/>
          <p:nvPr/>
        </p:nvSpPr>
        <p:spPr>
          <a:xfrm>
            <a:off x="3017172" y="3712208"/>
            <a:ext cx="118211" cy="80238"/>
          </a:xfrm>
          <a:custGeom>
            <a:avLst/>
            <a:gdLst/>
            <a:ahLst/>
            <a:cxnLst/>
            <a:rect l="0" t="0" r="0" b="0"/>
            <a:pathLst>
              <a:path w="90932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48000"/>
                </a:lnTo>
                <a:cubicBezTo>
                  <a:pt x="1143000" y="1689100"/>
                  <a:pt x="1879600" y="1066800"/>
                  <a:pt x="2705100" y="1066800"/>
                </a:cubicBezTo>
                <a:cubicBezTo>
                  <a:pt x="3810000" y="1066800"/>
                  <a:pt x="3975100" y="1879600"/>
                  <a:pt x="3975100" y="3022600"/>
                </a:cubicBezTo>
                <a:lnTo>
                  <a:pt x="3975100" y="6172200"/>
                </a:lnTo>
                <a:lnTo>
                  <a:pt x="5118100" y="6172200"/>
                </a:lnTo>
                <a:lnTo>
                  <a:pt x="5118100" y="2882900"/>
                </a:lnTo>
                <a:cubicBezTo>
                  <a:pt x="5118100" y="1816100"/>
                  <a:pt x="5549900" y="1066800"/>
                  <a:pt x="6654800" y="1066800"/>
                </a:cubicBezTo>
                <a:cubicBezTo>
                  <a:pt x="7759700" y="1066800"/>
                  <a:pt x="7950200" y="1905000"/>
                  <a:pt x="7950200" y="2819400"/>
                </a:cubicBezTo>
                <a:lnTo>
                  <a:pt x="7950200" y="6172200"/>
                </a:lnTo>
                <a:lnTo>
                  <a:pt x="9093200" y="6172200"/>
                </a:lnTo>
                <a:lnTo>
                  <a:pt x="9093200" y="2667000"/>
                </a:lnTo>
                <a:cubicBezTo>
                  <a:pt x="9093200" y="1320800"/>
                  <a:pt x="8661400" y="0"/>
                  <a:pt x="6807200" y="0"/>
                </a:cubicBezTo>
                <a:cubicBezTo>
                  <a:pt x="6083300" y="0"/>
                  <a:pt x="5295900" y="381000"/>
                  <a:pt x="4902200" y="1117600"/>
                </a:cubicBezTo>
                <a:cubicBezTo>
                  <a:pt x="4521200" y="381000"/>
                  <a:pt x="3911600" y="0"/>
                  <a:pt x="3022600" y="0"/>
                </a:cubicBezTo>
                <a:cubicBezTo>
                  <a:pt x="1943100" y="0"/>
                  <a:pt x="1206500" y="736600"/>
                  <a:pt x="1092200" y="1092200"/>
                </a:cubicBezTo>
                <a:lnTo>
                  <a:pt x="1066800" y="1092200"/>
                </a:lnTo>
                <a:lnTo>
                  <a:pt x="1066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27" name="Freeform 27927"/>
          <p:cNvSpPr/>
          <p:nvPr/>
        </p:nvSpPr>
        <p:spPr>
          <a:xfrm>
            <a:off x="3156186" y="3712208"/>
            <a:ext cx="82219" cy="12679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0" y="9753600"/>
                </a:moveTo>
                <a:lnTo>
                  <a:pt x="1143000" y="9753600"/>
                </a:lnTo>
                <a:lnTo>
                  <a:pt x="1143000" y="5308600"/>
                </a:lnTo>
                <a:lnTo>
                  <a:pt x="1168400" y="5308600"/>
                </a:lnTo>
                <a:cubicBezTo>
                  <a:pt x="1574800" y="5930900"/>
                  <a:pt x="2400300" y="6324600"/>
                  <a:pt x="3263900" y="6324600"/>
                </a:cubicBezTo>
                <a:cubicBezTo>
                  <a:pt x="5118100" y="6324600"/>
                  <a:pt x="6324600" y="4965700"/>
                  <a:pt x="6324600" y="3162300"/>
                </a:cubicBezTo>
                <a:cubicBezTo>
                  <a:pt x="6324600" y="1384300"/>
                  <a:pt x="5130800" y="0"/>
                  <a:pt x="3263900" y="0"/>
                </a:cubicBezTo>
                <a:cubicBezTo>
                  <a:pt x="2451100" y="0"/>
                  <a:pt x="1612900" y="368300"/>
                  <a:pt x="1168400" y="1016000"/>
                </a:cubicBezTo>
                <a:lnTo>
                  <a:pt x="1143000" y="1016000"/>
                </a:lnTo>
                <a:lnTo>
                  <a:pt x="1143000" y="152400"/>
                </a:lnTo>
                <a:lnTo>
                  <a:pt x="0" y="152400"/>
                </a:lnTo>
                <a:close/>
                <a:moveTo>
                  <a:pt x="3124200" y="1066800"/>
                </a:moveTo>
                <a:cubicBezTo>
                  <a:pt x="4343400" y="1066800"/>
                  <a:pt x="5105400" y="1943100"/>
                  <a:pt x="5105400" y="3162300"/>
                </a:cubicBezTo>
                <a:cubicBezTo>
                  <a:pt x="5105400" y="4381500"/>
                  <a:pt x="4343400" y="5257800"/>
                  <a:pt x="3124200" y="5257800"/>
                </a:cubicBezTo>
                <a:cubicBezTo>
                  <a:pt x="1905000" y="5257800"/>
                  <a:pt x="1143000" y="4381500"/>
                  <a:pt x="1143000" y="3162300"/>
                </a:cubicBezTo>
                <a:cubicBezTo>
                  <a:pt x="1143000" y="1943100"/>
                  <a:pt x="1905000" y="1066800"/>
                  <a:pt x="3124200" y="106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28" name="Freeform 27928"/>
          <p:cNvSpPr/>
          <p:nvPr/>
        </p:nvSpPr>
        <p:spPr>
          <a:xfrm>
            <a:off x="3255411" y="3714189"/>
            <a:ext cx="69342" cy="80238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5334000" y="0"/>
                </a:moveTo>
                <a:lnTo>
                  <a:pt x="4191000" y="0"/>
                </a:lnTo>
                <a:lnTo>
                  <a:pt x="4191000" y="3098800"/>
                </a:lnTo>
                <a:cubicBezTo>
                  <a:pt x="4191000" y="4495800"/>
                  <a:pt x="3467100" y="5105400"/>
                  <a:pt x="2514600" y="5105400"/>
                </a:cubicBezTo>
                <a:cubicBezTo>
                  <a:pt x="1790700" y="5105400"/>
                  <a:pt x="1143000" y="4686300"/>
                  <a:pt x="1143000" y="3556000"/>
                </a:cubicBezTo>
                <a:lnTo>
                  <a:pt x="1143000" y="0"/>
                </a:lnTo>
                <a:lnTo>
                  <a:pt x="0" y="0"/>
                </a:lnTo>
                <a:lnTo>
                  <a:pt x="0" y="3873500"/>
                </a:lnTo>
                <a:cubicBezTo>
                  <a:pt x="0" y="5473700"/>
                  <a:pt x="1016000" y="6172200"/>
                  <a:pt x="2184400" y="6172200"/>
                </a:cubicBezTo>
                <a:cubicBezTo>
                  <a:pt x="3111500" y="6172200"/>
                  <a:pt x="3873500" y="5727700"/>
                  <a:pt x="4165600" y="5092700"/>
                </a:cubicBezTo>
                <a:lnTo>
                  <a:pt x="4191000" y="5092700"/>
                </a:lnTo>
                <a:lnTo>
                  <a:pt x="4191000" y="6019800"/>
                </a:lnTo>
                <a:lnTo>
                  <a:pt x="5334000" y="6019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29" name="Freeform 27929"/>
          <p:cNvSpPr/>
          <p:nvPr/>
        </p:nvSpPr>
        <p:spPr>
          <a:xfrm>
            <a:off x="3338951" y="3712208"/>
            <a:ext cx="61912" cy="82219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30" name="Rectangle 27930"/>
          <p:cNvSpPr/>
          <p:nvPr/>
        </p:nvSpPr>
        <p:spPr>
          <a:xfrm>
            <a:off x="581522" y="4689054"/>
            <a:ext cx="1014374" cy="828902"/>
          </a:xfrm>
          <a:prstGeom prst="rect">
            <a:avLst/>
          </a:prstGeom>
        </p:spPr>
      </p:sp>
      <p:sp>
        <p:nvSpPr>
          <p:cNvPr id="27931" name="Freeform 27931"/>
          <p:cNvSpPr/>
          <p:nvPr/>
        </p:nvSpPr>
        <p:spPr>
          <a:xfrm>
            <a:off x="595543" y="4942268"/>
            <a:ext cx="176174" cy="414528"/>
          </a:xfrm>
          <a:custGeom>
            <a:avLst/>
            <a:gdLst/>
            <a:ahLst/>
            <a:cxnLst/>
            <a:rect l="0" t="0" r="0" b="0"/>
            <a:pathLst>
              <a:path w="3670300" h="8636000">
                <a:moveTo>
                  <a:pt x="2565400" y="7239000"/>
                </a:moveTo>
                <a:lnTo>
                  <a:pt x="2565400" y="0"/>
                </a:lnTo>
                <a:lnTo>
                  <a:pt x="1397000" y="0"/>
                </a:lnTo>
                <a:lnTo>
                  <a:pt x="0" y="355600"/>
                </a:lnTo>
                <a:lnTo>
                  <a:pt x="0" y="1803400"/>
                </a:lnTo>
                <a:lnTo>
                  <a:pt x="1092200" y="1485900"/>
                </a:lnTo>
                <a:lnTo>
                  <a:pt x="1092200" y="7239000"/>
                </a:lnTo>
                <a:lnTo>
                  <a:pt x="0" y="7239000"/>
                </a:lnTo>
                <a:lnTo>
                  <a:pt x="0" y="8636000"/>
                </a:lnTo>
                <a:lnTo>
                  <a:pt x="3670300" y="8636000"/>
                </a:lnTo>
                <a:lnTo>
                  <a:pt x="3670300" y="7239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32" name="Freeform 27932"/>
          <p:cNvSpPr/>
          <p:nvPr/>
        </p:nvSpPr>
        <p:spPr>
          <a:xfrm>
            <a:off x="816218" y="4933733"/>
            <a:ext cx="224332" cy="431596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33" name="Freeform 27933"/>
          <p:cNvSpPr/>
          <p:nvPr/>
        </p:nvSpPr>
        <p:spPr>
          <a:xfrm>
            <a:off x="1103950" y="4933733"/>
            <a:ext cx="224332" cy="431596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34" name="Freeform 27934"/>
          <p:cNvSpPr/>
          <p:nvPr/>
        </p:nvSpPr>
        <p:spPr>
          <a:xfrm>
            <a:off x="1388633" y="5055044"/>
            <a:ext cx="187756" cy="186537"/>
          </a:xfrm>
          <a:custGeom>
            <a:avLst/>
            <a:gdLst/>
            <a:ahLst/>
            <a:cxnLst/>
            <a:rect l="0" t="0" r="0" b="0"/>
            <a:pathLst>
              <a:path w="3911600" h="3886200">
                <a:moveTo>
                  <a:pt x="1346200" y="3886200"/>
                </a:moveTo>
                <a:lnTo>
                  <a:pt x="2565400" y="3886200"/>
                </a:lnTo>
                <a:lnTo>
                  <a:pt x="2565400" y="2552700"/>
                </a:lnTo>
                <a:lnTo>
                  <a:pt x="3911600" y="2552700"/>
                </a:lnTo>
                <a:lnTo>
                  <a:pt x="3911600" y="1333500"/>
                </a:lnTo>
                <a:lnTo>
                  <a:pt x="2565400" y="1333500"/>
                </a:lnTo>
                <a:lnTo>
                  <a:pt x="2565400" y="0"/>
                </a:lnTo>
                <a:lnTo>
                  <a:pt x="1346200" y="0"/>
                </a:lnTo>
                <a:lnTo>
                  <a:pt x="1346200" y="1333500"/>
                </a:lnTo>
                <a:lnTo>
                  <a:pt x="0" y="1333500"/>
                </a:lnTo>
                <a:lnTo>
                  <a:pt x="0" y="2552700"/>
                </a:lnTo>
                <a:lnTo>
                  <a:pt x="1346200" y="25527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35" name="Freeform 27935"/>
          <p:cNvSpPr/>
          <p:nvPr/>
        </p:nvSpPr>
        <p:spPr>
          <a:xfrm>
            <a:off x="585078" y="5420421"/>
            <a:ext cx="47625" cy="63246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36" name="Freeform 27936"/>
          <p:cNvSpPr/>
          <p:nvPr/>
        </p:nvSpPr>
        <p:spPr>
          <a:xfrm>
            <a:off x="636513" y="5405054"/>
            <a:ext cx="41402" cy="78613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37" name="Freeform 27937"/>
          <p:cNvSpPr/>
          <p:nvPr/>
        </p:nvSpPr>
        <p:spPr>
          <a:xfrm>
            <a:off x="690996" y="5421945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5334000" y="0"/>
                </a:moveTo>
                <a:lnTo>
                  <a:pt x="4191000" y="0"/>
                </a:lnTo>
                <a:lnTo>
                  <a:pt x="4191000" y="3098800"/>
                </a:lnTo>
                <a:cubicBezTo>
                  <a:pt x="4191000" y="4495800"/>
                  <a:pt x="3467100" y="5105400"/>
                  <a:pt x="2514600" y="5105400"/>
                </a:cubicBezTo>
                <a:cubicBezTo>
                  <a:pt x="1790700" y="5105400"/>
                  <a:pt x="1143000" y="4686300"/>
                  <a:pt x="1143000" y="3556000"/>
                </a:cubicBezTo>
                <a:lnTo>
                  <a:pt x="1143000" y="0"/>
                </a:lnTo>
                <a:lnTo>
                  <a:pt x="0" y="0"/>
                </a:lnTo>
                <a:lnTo>
                  <a:pt x="0" y="3873500"/>
                </a:lnTo>
                <a:cubicBezTo>
                  <a:pt x="0" y="5473700"/>
                  <a:pt x="1016000" y="6172200"/>
                  <a:pt x="2184400" y="6172200"/>
                </a:cubicBezTo>
                <a:cubicBezTo>
                  <a:pt x="3111500" y="6172200"/>
                  <a:pt x="3873500" y="5727700"/>
                  <a:pt x="4165600" y="5092700"/>
                </a:cubicBezTo>
                <a:lnTo>
                  <a:pt x="4191000" y="5092700"/>
                </a:lnTo>
                <a:lnTo>
                  <a:pt x="4191000" y="6019800"/>
                </a:lnTo>
                <a:lnTo>
                  <a:pt x="5334000" y="6019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38" name="Freeform 27938"/>
          <p:cNvSpPr/>
          <p:nvPr/>
        </p:nvSpPr>
        <p:spPr>
          <a:xfrm>
            <a:off x="757417" y="5386131"/>
            <a:ext cx="63246" cy="9753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6324600" y="0"/>
                </a:moveTo>
                <a:lnTo>
                  <a:pt x="5181600" y="0"/>
                </a:lnTo>
                <a:lnTo>
                  <a:pt x="5181600" y="4445000"/>
                </a:lnTo>
                <a:lnTo>
                  <a:pt x="5156200" y="4445000"/>
                </a:lnTo>
                <a:cubicBezTo>
                  <a:pt x="4749800" y="3822700"/>
                  <a:pt x="3924300" y="3429000"/>
                  <a:pt x="3060700" y="3429000"/>
                </a:cubicBezTo>
                <a:cubicBezTo>
                  <a:pt x="1206500" y="3429000"/>
                  <a:pt x="0" y="4787900"/>
                  <a:pt x="0" y="6591300"/>
                </a:cubicBezTo>
                <a:cubicBezTo>
                  <a:pt x="0" y="8369300"/>
                  <a:pt x="1193800" y="9753600"/>
                  <a:pt x="3060700" y="9753600"/>
                </a:cubicBezTo>
                <a:cubicBezTo>
                  <a:pt x="3873500" y="9753600"/>
                  <a:pt x="4711700" y="9385300"/>
                  <a:pt x="5156200" y="8737600"/>
                </a:cubicBezTo>
                <a:lnTo>
                  <a:pt x="5181600" y="8737600"/>
                </a:lnTo>
                <a:lnTo>
                  <a:pt x="5181600" y="9601200"/>
                </a:lnTo>
                <a:lnTo>
                  <a:pt x="6324600" y="9601200"/>
                </a:lnTo>
                <a:close/>
                <a:moveTo>
                  <a:pt x="3200400" y="8686800"/>
                </a:moveTo>
                <a:cubicBezTo>
                  <a:pt x="1981200" y="8686800"/>
                  <a:pt x="1219200" y="7810500"/>
                  <a:pt x="1219200" y="6591300"/>
                </a:cubicBezTo>
                <a:cubicBezTo>
                  <a:pt x="1219200" y="5372100"/>
                  <a:pt x="1981200" y="4495800"/>
                  <a:pt x="3200400" y="4495800"/>
                </a:cubicBezTo>
                <a:cubicBezTo>
                  <a:pt x="4419600" y="4495800"/>
                  <a:pt x="5181600" y="5372100"/>
                  <a:pt x="5181600" y="6591300"/>
                </a:cubicBezTo>
                <a:cubicBezTo>
                  <a:pt x="5181600" y="7810500"/>
                  <a:pt x="4419600" y="8686800"/>
                  <a:pt x="3200400" y="868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39" name="Freeform 27939"/>
          <p:cNvSpPr/>
          <p:nvPr/>
        </p:nvSpPr>
        <p:spPr>
          <a:xfrm>
            <a:off x="833109" y="5420421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40" name="Freeform 27940"/>
          <p:cNvSpPr/>
          <p:nvPr/>
        </p:nvSpPr>
        <p:spPr>
          <a:xfrm>
            <a:off x="906007" y="5420421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73400"/>
                </a:lnTo>
                <a:cubicBezTo>
                  <a:pt x="1143000" y="1676400"/>
                  <a:pt x="1866900" y="1066800"/>
                  <a:pt x="2819400" y="1066800"/>
                </a:cubicBezTo>
                <a:cubicBezTo>
                  <a:pt x="3543300" y="1066800"/>
                  <a:pt x="4191000" y="1485900"/>
                  <a:pt x="4191000" y="2616200"/>
                </a:cubicBezTo>
                <a:lnTo>
                  <a:pt x="4191000" y="6172200"/>
                </a:lnTo>
                <a:lnTo>
                  <a:pt x="5334000" y="6172200"/>
                </a:lnTo>
                <a:lnTo>
                  <a:pt x="5334000" y="2298700"/>
                </a:lnTo>
                <a:cubicBezTo>
                  <a:pt x="5334000" y="698500"/>
                  <a:pt x="4318000" y="0"/>
                  <a:pt x="31496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41" name="Freeform 27941"/>
          <p:cNvSpPr/>
          <p:nvPr/>
        </p:nvSpPr>
        <p:spPr>
          <a:xfrm>
            <a:off x="966586" y="5405054"/>
            <a:ext cx="41402" cy="78613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42" name="Freeform 27942"/>
          <p:cNvSpPr/>
          <p:nvPr/>
        </p:nvSpPr>
        <p:spPr>
          <a:xfrm>
            <a:off x="1052184" y="5420548"/>
            <a:ext cx="54610" cy="63119"/>
          </a:xfrm>
          <a:custGeom>
            <a:avLst/>
            <a:gdLst/>
            <a:ahLst/>
            <a:cxnLst/>
            <a:rect l="0" t="0" r="0" b="0"/>
            <a:pathLst>
              <a:path w="5461000" h="6311900">
                <a:moveTo>
                  <a:pt x="5461000" y="952500"/>
                </a:moveTo>
                <a:cubicBezTo>
                  <a:pt x="4864100" y="304800"/>
                  <a:pt x="4025900" y="0"/>
                  <a:pt x="3149600" y="0"/>
                </a:cubicBezTo>
                <a:cubicBezTo>
                  <a:pt x="1270000" y="0"/>
                  <a:pt x="0" y="1320800"/>
                  <a:pt x="0" y="3175000"/>
                </a:cubicBezTo>
                <a:cubicBezTo>
                  <a:pt x="0" y="5029200"/>
                  <a:pt x="1295400" y="6311900"/>
                  <a:pt x="3149600" y="6311900"/>
                </a:cubicBezTo>
                <a:cubicBezTo>
                  <a:pt x="4025900" y="6311900"/>
                  <a:pt x="4838700" y="6045200"/>
                  <a:pt x="5435600" y="5384800"/>
                </a:cubicBezTo>
                <a:lnTo>
                  <a:pt x="4622800" y="4572000"/>
                </a:lnTo>
                <a:cubicBezTo>
                  <a:pt x="4241800" y="5016500"/>
                  <a:pt x="3797300" y="5245100"/>
                  <a:pt x="3162300" y="5245100"/>
                </a:cubicBezTo>
                <a:cubicBezTo>
                  <a:pt x="1981200" y="5245100"/>
                  <a:pt x="1219200" y="4330700"/>
                  <a:pt x="1219200" y="3200400"/>
                </a:cubicBezTo>
                <a:cubicBezTo>
                  <a:pt x="1219200" y="2070100"/>
                  <a:pt x="1854200" y="1066800"/>
                  <a:pt x="3098800" y="1066800"/>
                </a:cubicBezTo>
                <a:cubicBezTo>
                  <a:pt x="3733800" y="1066800"/>
                  <a:pt x="4178300" y="1295400"/>
                  <a:pt x="4597400" y="1739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43" name="Freeform 27943"/>
          <p:cNvSpPr/>
          <p:nvPr/>
        </p:nvSpPr>
        <p:spPr>
          <a:xfrm>
            <a:off x="1115938" y="5386131"/>
            <a:ext cx="11430" cy="96012"/>
          </a:xfrm>
          <a:custGeom>
            <a:avLst/>
            <a:gdLst/>
            <a:ahLst/>
            <a:cxnLst/>
            <a:rect l="0" t="0" r="0" b="0"/>
            <a:pathLst>
              <a:path w="1143000" h="9601200">
                <a:moveTo>
                  <a:pt x="0" y="9601200"/>
                </a:moveTo>
                <a:lnTo>
                  <a:pt x="1143000" y="9601200"/>
                </a:lnTo>
                <a:lnTo>
                  <a:pt x="114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44" name="Freeform 27944"/>
          <p:cNvSpPr/>
          <p:nvPr/>
        </p:nvSpPr>
        <p:spPr>
          <a:xfrm>
            <a:off x="1144259" y="5421945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5334000" y="0"/>
                </a:moveTo>
                <a:lnTo>
                  <a:pt x="4191000" y="0"/>
                </a:lnTo>
                <a:lnTo>
                  <a:pt x="4191000" y="3098800"/>
                </a:lnTo>
                <a:cubicBezTo>
                  <a:pt x="4191000" y="4495800"/>
                  <a:pt x="3467100" y="5105400"/>
                  <a:pt x="2514600" y="5105400"/>
                </a:cubicBezTo>
                <a:cubicBezTo>
                  <a:pt x="1790700" y="5105400"/>
                  <a:pt x="1143000" y="4686300"/>
                  <a:pt x="1143000" y="3556000"/>
                </a:cubicBezTo>
                <a:lnTo>
                  <a:pt x="1143000" y="0"/>
                </a:lnTo>
                <a:lnTo>
                  <a:pt x="0" y="0"/>
                </a:lnTo>
                <a:lnTo>
                  <a:pt x="0" y="3873500"/>
                </a:lnTo>
                <a:cubicBezTo>
                  <a:pt x="0" y="5473700"/>
                  <a:pt x="1016000" y="6172200"/>
                  <a:pt x="2184400" y="6172200"/>
                </a:cubicBezTo>
                <a:cubicBezTo>
                  <a:pt x="3111500" y="6172200"/>
                  <a:pt x="3873500" y="5727700"/>
                  <a:pt x="4165600" y="5092700"/>
                </a:cubicBezTo>
                <a:lnTo>
                  <a:pt x="4191000" y="5092700"/>
                </a:lnTo>
                <a:lnTo>
                  <a:pt x="4191000" y="6019800"/>
                </a:lnTo>
                <a:lnTo>
                  <a:pt x="5334000" y="6019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45" name="Freeform 27945"/>
          <p:cNvSpPr/>
          <p:nvPr/>
        </p:nvSpPr>
        <p:spPr>
          <a:xfrm>
            <a:off x="1213601" y="5386131"/>
            <a:ext cx="63246" cy="9753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0" y="9601200"/>
                </a:moveTo>
                <a:lnTo>
                  <a:pt x="1143000" y="9601200"/>
                </a:lnTo>
                <a:lnTo>
                  <a:pt x="1143000" y="8737600"/>
                </a:lnTo>
                <a:lnTo>
                  <a:pt x="1168400" y="8737600"/>
                </a:lnTo>
                <a:cubicBezTo>
                  <a:pt x="1612900" y="9385300"/>
                  <a:pt x="2451100" y="9753600"/>
                  <a:pt x="3263900" y="9753600"/>
                </a:cubicBezTo>
                <a:cubicBezTo>
                  <a:pt x="5130800" y="9753600"/>
                  <a:pt x="6324600" y="8369300"/>
                  <a:pt x="6324600" y="6591300"/>
                </a:cubicBezTo>
                <a:cubicBezTo>
                  <a:pt x="6324600" y="4787900"/>
                  <a:pt x="5118100" y="3429000"/>
                  <a:pt x="3263900" y="3429000"/>
                </a:cubicBezTo>
                <a:cubicBezTo>
                  <a:pt x="2400300" y="3429000"/>
                  <a:pt x="1574800" y="3822700"/>
                  <a:pt x="1168400" y="4445000"/>
                </a:cubicBezTo>
                <a:lnTo>
                  <a:pt x="1143000" y="4445000"/>
                </a:lnTo>
                <a:lnTo>
                  <a:pt x="1143000" y="0"/>
                </a:lnTo>
                <a:lnTo>
                  <a:pt x="0" y="0"/>
                </a:lnTo>
                <a:close/>
                <a:moveTo>
                  <a:pt x="3124200" y="8686800"/>
                </a:moveTo>
                <a:cubicBezTo>
                  <a:pt x="1905000" y="8686800"/>
                  <a:pt x="1143000" y="7810500"/>
                  <a:pt x="1143000" y="6591300"/>
                </a:cubicBezTo>
                <a:cubicBezTo>
                  <a:pt x="1143000" y="5372100"/>
                  <a:pt x="1905000" y="4495800"/>
                  <a:pt x="3124200" y="4495800"/>
                </a:cubicBezTo>
                <a:cubicBezTo>
                  <a:pt x="4343400" y="4495800"/>
                  <a:pt x="5105400" y="5372100"/>
                  <a:pt x="5105400" y="6591300"/>
                </a:cubicBezTo>
                <a:cubicBezTo>
                  <a:pt x="5105400" y="7810500"/>
                  <a:pt x="4343400" y="8686800"/>
                  <a:pt x="3124200" y="868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46" name="Freeform 27946"/>
          <p:cNvSpPr/>
          <p:nvPr/>
        </p:nvSpPr>
        <p:spPr>
          <a:xfrm>
            <a:off x="1284848" y="5420421"/>
            <a:ext cx="47625" cy="63246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47" name="Rectangle 27947"/>
          <p:cNvSpPr/>
          <p:nvPr/>
        </p:nvSpPr>
        <p:spPr>
          <a:xfrm>
            <a:off x="581531" y="5486563"/>
            <a:ext cx="1044828" cy="183793"/>
          </a:xfrm>
          <a:prstGeom prst="rect">
            <a:avLst/>
          </a:prstGeom>
        </p:spPr>
      </p:sp>
      <p:sp>
        <p:nvSpPr>
          <p:cNvPr id="27948" name="Freeform 27948"/>
          <p:cNvSpPr/>
          <p:nvPr/>
        </p:nvSpPr>
        <p:spPr>
          <a:xfrm>
            <a:off x="587246" y="5572821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49" name="Freeform 27949"/>
          <p:cNvSpPr/>
          <p:nvPr/>
        </p:nvSpPr>
        <p:spPr>
          <a:xfrm>
            <a:off x="654810" y="5572821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73400"/>
                </a:lnTo>
                <a:cubicBezTo>
                  <a:pt x="1143000" y="1676400"/>
                  <a:pt x="1866900" y="1066800"/>
                  <a:pt x="2819400" y="1066800"/>
                </a:cubicBezTo>
                <a:cubicBezTo>
                  <a:pt x="3543300" y="1066800"/>
                  <a:pt x="4191000" y="1485900"/>
                  <a:pt x="4191000" y="2616200"/>
                </a:cubicBezTo>
                <a:lnTo>
                  <a:pt x="4191000" y="6172200"/>
                </a:lnTo>
                <a:lnTo>
                  <a:pt x="5334000" y="6172200"/>
                </a:lnTo>
                <a:lnTo>
                  <a:pt x="5334000" y="2298700"/>
                </a:lnTo>
                <a:cubicBezTo>
                  <a:pt x="5334000" y="698500"/>
                  <a:pt x="4318000" y="0"/>
                  <a:pt x="31496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50" name="Freeform 27950"/>
          <p:cNvSpPr/>
          <p:nvPr/>
        </p:nvSpPr>
        <p:spPr>
          <a:xfrm>
            <a:off x="721231" y="5538531"/>
            <a:ext cx="63246" cy="9753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6324600" y="0"/>
                </a:moveTo>
                <a:lnTo>
                  <a:pt x="5181600" y="0"/>
                </a:lnTo>
                <a:lnTo>
                  <a:pt x="5181600" y="4445000"/>
                </a:lnTo>
                <a:lnTo>
                  <a:pt x="5156200" y="4445000"/>
                </a:lnTo>
                <a:cubicBezTo>
                  <a:pt x="4749800" y="3822700"/>
                  <a:pt x="3924300" y="3429000"/>
                  <a:pt x="3060700" y="3429000"/>
                </a:cubicBezTo>
                <a:cubicBezTo>
                  <a:pt x="1206500" y="3429000"/>
                  <a:pt x="0" y="4787900"/>
                  <a:pt x="0" y="6591300"/>
                </a:cubicBezTo>
                <a:cubicBezTo>
                  <a:pt x="0" y="8369300"/>
                  <a:pt x="1193800" y="9753600"/>
                  <a:pt x="3060700" y="9753600"/>
                </a:cubicBezTo>
                <a:cubicBezTo>
                  <a:pt x="3873500" y="9753600"/>
                  <a:pt x="4711700" y="9385300"/>
                  <a:pt x="5156200" y="8737600"/>
                </a:cubicBezTo>
                <a:lnTo>
                  <a:pt x="5181600" y="8737600"/>
                </a:lnTo>
                <a:lnTo>
                  <a:pt x="5181600" y="9601200"/>
                </a:lnTo>
                <a:lnTo>
                  <a:pt x="6324600" y="9601200"/>
                </a:lnTo>
                <a:close/>
                <a:moveTo>
                  <a:pt x="3200400" y="8686800"/>
                </a:moveTo>
                <a:cubicBezTo>
                  <a:pt x="1981200" y="8686800"/>
                  <a:pt x="1219200" y="7810500"/>
                  <a:pt x="1219200" y="6591300"/>
                </a:cubicBezTo>
                <a:cubicBezTo>
                  <a:pt x="1219200" y="5372100"/>
                  <a:pt x="1981200" y="4495800"/>
                  <a:pt x="3200400" y="4495800"/>
                </a:cubicBezTo>
                <a:cubicBezTo>
                  <a:pt x="4419600" y="4495800"/>
                  <a:pt x="5181600" y="5372100"/>
                  <a:pt x="5181600" y="6591300"/>
                </a:cubicBezTo>
                <a:cubicBezTo>
                  <a:pt x="5181600" y="7810500"/>
                  <a:pt x="4419600" y="8686800"/>
                  <a:pt x="3200400" y="868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51" name="Freeform 27951"/>
          <p:cNvSpPr/>
          <p:nvPr/>
        </p:nvSpPr>
        <p:spPr>
          <a:xfrm>
            <a:off x="831594" y="5572821"/>
            <a:ext cx="64008" cy="63246"/>
          </a:xfrm>
          <a:custGeom>
            <a:avLst/>
            <a:gdLst/>
            <a:ahLst/>
            <a:cxnLst/>
            <a:rect l="0" t="0" r="0" b="0"/>
            <a:pathLst>
              <a:path w="6400800" h="6324600">
                <a:moveTo>
                  <a:pt x="1219200" y="3162300"/>
                </a:moveTo>
                <a:cubicBezTo>
                  <a:pt x="1219200" y="1943100"/>
                  <a:pt x="1981200" y="1066800"/>
                  <a:pt x="3200400" y="1066800"/>
                </a:cubicBezTo>
                <a:cubicBezTo>
                  <a:pt x="4419600" y="1066800"/>
                  <a:pt x="5181600" y="1943100"/>
                  <a:pt x="5181600" y="3162300"/>
                </a:cubicBezTo>
                <a:cubicBezTo>
                  <a:pt x="5181600" y="4381500"/>
                  <a:pt x="4419600" y="5257800"/>
                  <a:pt x="3200400" y="5257800"/>
                </a:cubicBezTo>
                <a:cubicBezTo>
                  <a:pt x="1981200" y="5257800"/>
                  <a:pt x="1219200" y="4381500"/>
                  <a:pt x="1219200" y="3162300"/>
                </a:cubicBezTo>
                <a:close/>
                <a:moveTo>
                  <a:pt x="0" y="3162300"/>
                </a:moveTo>
                <a:cubicBezTo>
                  <a:pt x="0" y="4914900"/>
                  <a:pt x="1409700" y="6324600"/>
                  <a:pt x="3200400" y="6324600"/>
                </a:cubicBezTo>
                <a:cubicBezTo>
                  <a:pt x="4991100" y="6324600"/>
                  <a:pt x="6400800" y="4914900"/>
                  <a:pt x="6400800" y="3162300"/>
                </a:cubicBezTo>
                <a:cubicBezTo>
                  <a:pt x="6400800" y="1409700"/>
                  <a:pt x="4991100" y="0"/>
                  <a:pt x="3200400" y="0"/>
                </a:cubicBezTo>
                <a:cubicBezTo>
                  <a:pt x="1409700" y="0"/>
                  <a:pt x="0" y="1409700"/>
                  <a:pt x="0" y="3162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52" name="Freeform 27952"/>
          <p:cNvSpPr/>
          <p:nvPr/>
        </p:nvSpPr>
        <p:spPr>
          <a:xfrm>
            <a:off x="908683" y="5572821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53" name="Freeform 27953"/>
          <p:cNvSpPr/>
          <p:nvPr/>
        </p:nvSpPr>
        <p:spPr>
          <a:xfrm>
            <a:off x="949082" y="5572821"/>
            <a:ext cx="63373" cy="92202"/>
          </a:xfrm>
          <a:custGeom>
            <a:avLst/>
            <a:gdLst/>
            <a:ahLst/>
            <a:cxnLst/>
            <a:rect l="0" t="0" r="0" b="0"/>
            <a:pathLst>
              <a:path w="6337300" h="9220200">
                <a:moveTo>
                  <a:pt x="6337300" y="152400"/>
                </a:moveTo>
                <a:lnTo>
                  <a:pt x="5194300" y="152400"/>
                </a:lnTo>
                <a:lnTo>
                  <a:pt x="5194300" y="1016000"/>
                </a:lnTo>
                <a:lnTo>
                  <a:pt x="5168900" y="1016000"/>
                </a:lnTo>
                <a:cubicBezTo>
                  <a:pt x="4724400" y="368300"/>
                  <a:pt x="3886200" y="0"/>
                  <a:pt x="3073400" y="0"/>
                </a:cubicBezTo>
                <a:cubicBezTo>
                  <a:pt x="1206500" y="0"/>
                  <a:pt x="12700" y="1384300"/>
                  <a:pt x="12700" y="31623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3898900" y="6248400"/>
                  <a:pt x="4724400" y="5905500"/>
                  <a:pt x="5156200" y="5181600"/>
                </a:cubicBezTo>
                <a:lnTo>
                  <a:pt x="5194300" y="5181600"/>
                </a:lnTo>
                <a:lnTo>
                  <a:pt x="5194300" y="6070600"/>
                </a:lnTo>
                <a:cubicBezTo>
                  <a:pt x="5194300" y="7086600"/>
                  <a:pt x="4724400" y="8153400"/>
                  <a:pt x="3022600" y="8153400"/>
                </a:cubicBezTo>
                <a:cubicBezTo>
                  <a:pt x="2146300" y="8153400"/>
                  <a:pt x="1473200" y="7810500"/>
                  <a:pt x="876300" y="7175500"/>
                </a:cubicBezTo>
                <a:lnTo>
                  <a:pt x="101600" y="8140700"/>
                </a:lnTo>
                <a:cubicBezTo>
                  <a:pt x="952500" y="8928100"/>
                  <a:pt x="1905000" y="9220200"/>
                  <a:pt x="3048000" y="9220200"/>
                </a:cubicBezTo>
                <a:cubicBezTo>
                  <a:pt x="5016500" y="9220200"/>
                  <a:pt x="6337300" y="7937500"/>
                  <a:pt x="6337300" y="6121400"/>
                </a:cubicBezTo>
                <a:close/>
                <a:moveTo>
                  <a:pt x="3213100" y="1066800"/>
                </a:moveTo>
                <a:cubicBezTo>
                  <a:pt x="4432300" y="1066800"/>
                  <a:pt x="5194300" y="1943100"/>
                  <a:pt x="5194300" y="3162300"/>
                </a:cubicBezTo>
                <a:cubicBezTo>
                  <a:pt x="5194300" y="4381500"/>
                  <a:pt x="4432300" y="5181600"/>
                  <a:pt x="3213100" y="5181600"/>
                </a:cubicBezTo>
                <a:cubicBezTo>
                  <a:pt x="1993900" y="5181600"/>
                  <a:pt x="1231900" y="4381500"/>
                  <a:pt x="1231900" y="3162300"/>
                </a:cubicBezTo>
                <a:cubicBezTo>
                  <a:pt x="1231900" y="1943100"/>
                  <a:pt x="1993900" y="1066800"/>
                  <a:pt x="3213100" y="106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54" name="Freeform 27954"/>
          <p:cNvSpPr/>
          <p:nvPr/>
        </p:nvSpPr>
        <p:spPr>
          <a:xfrm>
            <a:off x="1025536" y="5572821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55" name="Freeform 27955"/>
          <p:cNvSpPr/>
          <p:nvPr/>
        </p:nvSpPr>
        <p:spPr>
          <a:xfrm>
            <a:off x="1093100" y="5572821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73400"/>
                </a:lnTo>
                <a:cubicBezTo>
                  <a:pt x="1143000" y="1676400"/>
                  <a:pt x="1866900" y="1066800"/>
                  <a:pt x="2819400" y="1066800"/>
                </a:cubicBezTo>
                <a:cubicBezTo>
                  <a:pt x="3543300" y="1066800"/>
                  <a:pt x="4191000" y="1485900"/>
                  <a:pt x="4191000" y="2616200"/>
                </a:cubicBezTo>
                <a:lnTo>
                  <a:pt x="4191000" y="6172200"/>
                </a:lnTo>
                <a:lnTo>
                  <a:pt x="5334000" y="6172200"/>
                </a:lnTo>
                <a:lnTo>
                  <a:pt x="5334000" y="2298700"/>
                </a:lnTo>
                <a:cubicBezTo>
                  <a:pt x="5334000" y="698500"/>
                  <a:pt x="4318000" y="0"/>
                  <a:pt x="31496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56" name="Freeform 27956"/>
          <p:cNvSpPr/>
          <p:nvPr/>
        </p:nvSpPr>
        <p:spPr>
          <a:xfrm>
            <a:off x="1160664" y="5544373"/>
            <a:ext cx="16764" cy="90170"/>
          </a:xfrm>
          <a:custGeom>
            <a:avLst/>
            <a:gdLst/>
            <a:ahLst/>
            <a:cxnLst/>
            <a:rect l="0" t="0" r="0" b="0"/>
            <a:pathLst>
              <a:path w="1676400" h="9017000">
                <a:moveTo>
                  <a:pt x="266700" y="9017000"/>
                </a:moveTo>
                <a:lnTo>
                  <a:pt x="1409700" y="9017000"/>
                </a:lnTo>
                <a:lnTo>
                  <a:pt x="1409700" y="2997200"/>
                </a:lnTo>
                <a:lnTo>
                  <a:pt x="266700" y="2997200"/>
                </a:lnTo>
                <a:close/>
                <a:moveTo>
                  <a:pt x="0" y="838200"/>
                </a:moveTo>
                <a:cubicBezTo>
                  <a:pt x="0" y="1295400"/>
                  <a:pt x="381000" y="1676400"/>
                  <a:pt x="838200" y="1676400"/>
                </a:cubicBezTo>
                <a:cubicBezTo>
                  <a:pt x="1295400" y="1676400"/>
                  <a:pt x="1676400" y="1295400"/>
                  <a:pt x="1676400" y="838200"/>
                </a:cubicBezTo>
                <a:cubicBezTo>
                  <a:pt x="1676400" y="381000"/>
                  <a:pt x="1295400" y="0"/>
                  <a:pt x="838200" y="0"/>
                </a:cubicBezTo>
                <a:cubicBezTo>
                  <a:pt x="381000" y="0"/>
                  <a:pt x="0" y="381000"/>
                  <a:pt x="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57" name="Freeform 27957"/>
          <p:cNvSpPr/>
          <p:nvPr/>
        </p:nvSpPr>
        <p:spPr>
          <a:xfrm>
            <a:off x="1187461" y="5574345"/>
            <a:ext cx="49911" cy="60198"/>
          </a:xfrm>
          <a:custGeom>
            <a:avLst/>
            <a:gdLst/>
            <a:ahLst/>
            <a:cxnLst/>
            <a:rect l="0" t="0" r="0" b="0"/>
            <a:pathLst>
              <a:path w="4991100" h="6019800">
                <a:moveTo>
                  <a:pt x="0" y="6019800"/>
                </a:moveTo>
                <a:lnTo>
                  <a:pt x="4991100" y="6019800"/>
                </a:lnTo>
                <a:lnTo>
                  <a:pt x="4991100" y="5029200"/>
                </a:lnTo>
                <a:lnTo>
                  <a:pt x="1371600" y="5029200"/>
                </a:lnTo>
                <a:lnTo>
                  <a:pt x="4813300" y="1016000"/>
                </a:lnTo>
                <a:lnTo>
                  <a:pt x="4813300" y="0"/>
                </a:lnTo>
                <a:lnTo>
                  <a:pt x="114300" y="0"/>
                </a:lnTo>
                <a:lnTo>
                  <a:pt x="114300" y="990600"/>
                </a:lnTo>
                <a:lnTo>
                  <a:pt x="3416300" y="990600"/>
                </a:lnTo>
                <a:lnTo>
                  <a:pt x="0" y="4991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58" name="Freeform 27958"/>
          <p:cNvSpPr/>
          <p:nvPr/>
        </p:nvSpPr>
        <p:spPr>
          <a:xfrm>
            <a:off x="1246262" y="5572821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59" name="Freeform 27959"/>
          <p:cNvSpPr/>
          <p:nvPr/>
        </p:nvSpPr>
        <p:spPr>
          <a:xfrm>
            <a:off x="1305063" y="5557454"/>
            <a:ext cx="41402" cy="78613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60" name="Freeform 27960"/>
          <p:cNvSpPr/>
          <p:nvPr/>
        </p:nvSpPr>
        <p:spPr>
          <a:xfrm>
            <a:off x="1357768" y="5544373"/>
            <a:ext cx="16764" cy="90170"/>
          </a:xfrm>
          <a:custGeom>
            <a:avLst/>
            <a:gdLst/>
            <a:ahLst/>
            <a:cxnLst/>
            <a:rect l="0" t="0" r="0" b="0"/>
            <a:pathLst>
              <a:path w="1676400" h="9017000">
                <a:moveTo>
                  <a:pt x="266700" y="9017000"/>
                </a:moveTo>
                <a:lnTo>
                  <a:pt x="1409700" y="9017000"/>
                </a:lnTo>
                <a:lnTo>
                  <a:pt x="1409700" y="2997200"/>
                </a:lnTo>
                <a:lnTo>
                  <a:pt x="266700" y="2997200"/>
                </a:lnTo>
                <a:close/>
                <a:moveTo>
                  <a:pt x="0" y="838200"/>
                </a:moveTo>
                <a:cubicBezTo>
                  <a:pt x="0" y="1295400"/>
                  <a:pt x="381000" y="1676400"/>
                  <a:pt x="838200" y="1676400"/>
                </a:cubicBezTo>
                <a:cubicBezTo>
                  <a:pt x="1295400" y="1676400"/>
                  <a:pt x="1676400" y="1295400"/>
                  <a:pt x="1676400" y="838200"/>
                </a:cubicBezTo>
                <a:cubicBezTo>
                  <a:pt x="1676400" y="381000"/>
                  <a:pt x="1295400" y="0"/>
                  <a:pt x="838200" y="0"/>
                </a:cubicBezTo>
                <a:cubicBezTo>
                  <a:pt x="381000" y="0"/>
                  <a:pt x="0" y="381000"/>
                  <a:pt x="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61" name="Freeform 27961"/>
          <p:cNvSpPr/>
          <p:nvPr/>
        </p:nvSpPr>
        <p:spPr>
          <a:xfrm>
            <a:off x="1385835" y="5572821"/>
            <a:ext cx="64008" cy="63246"/>
          </a:xfrm>
          <a:custGeom>
            <a:avLst/>
            <a:gdLst/>
            <a:ahLst/>
            <a:cxnLst/>
            <a:rect l="0" t="0" r="0" b="0"/>
            <a:pathLst>
              <a:path w="6400800" h="6324600">
                <a:moveTo>
                  <a:pt x="1219200" y="3162300"/>
                </a:moveTo>
                <a:cubicBezTo>
                  <a:pt x="1219200" y="1943100"/>
                  <a:pt x="1981200" y="1066800"/>
                  <a:pt x="3200400" y="1066800"/>
                </a:cubicBezTo>
                <a:cubicBezTo>
                  <a:pt x="4419600" y="1066800"/>
                  <a:pt x="5181600" y="1943100"/>
                  <a:pt x="5181600" y="3162300"/>
                </a:cubicBezTo>
                <a:cubicBezTo>
                  <a:pt x="5181600" y="4381500"/>
                  <a:pt x="4419600" y="5257800"/>
                  <a:pt x="3200400" y="5257800"/>
                </a:cubicBezTo>
                <a:cubicBezTo>
                  <a:pt x="1981200" y="5257800"/>
                  <a:pt x="1219200" y="4381500"/>
                  <a:pt x="1219200" y="3162300"/>
                </a:cubicBezTo>
                <a:close/>
                <a:moveTo>
                  <a:pt x="0" y="3162300"/>
                </a:moveTo>
                <a:cubicBezTo>
                  <a:pt x="0" y="4914900"/>
                  <a:pt x="1409700" y="6324600"/>
                  <a:pt x="3200400" y="6324600"/>
                </a:cubicBezTo>
                <a:cubicBezTo>
                  <a:pt x="4991100" y="6324600"/>
                  <a:pt x="6400800" y="4914900"/>
                  <a:pt x="6400800" y="3162300"/>
                </a:cubicBezTo>
                <a:cubicBezTo>
                  <a:pt x="6400800" y="1409700"/>
                  <a:pt x="4991100" y="0"/>
                  <a:pt x="3200400" y="0"/>
                </a:cubicBezTo>
                <a:cubicBezTo>
                  <a:pt x="1409700" y="0"/>
                  <a:pt x="0" y="1409700"/>
                  <a:pt x="0" y="3162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62" name="Freeform 27962"/>
          <p:cNvSpPr/>
          <p:nvPr/>
        </p:nvSpPr>
        <p:spPr>
          <a:xfrm>
            <a:off x="1462924" y="5572821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73400"/>
                </a:lnTo>
                <a:cubicBezTo>
                  <a:pt x="1143000" y="1676400"/>
                  <a:pt x="1866900" y="1066800"/>
                  <a:pt x="2819400" y="1066800"/>
                </a:cubicBezTo>
                <a:cubicBezTo>
                  <a:pt x="3543300" y="1066800"/>
                  <a:pt x="4191000" y="1485900"/>
                  <a:pt x="4191000" y="2616200"/>
                </a:cubicBezTo>
                <a:lnTo>
                  <a:pt x="4191000" y="6172200"/>
                </a:lnTo>
                <a:lnTo>
                  <a:pt x="5334000" y="6172200"/>
                </a:lnTo>
                <a:lnTo>
                  <a:pt x="5334000" y="2298700"/>
                </a:lnTo>
                <a:cubicBezTo>
                  <a:pt x="5334000" y="698500"/>
                  <a:pt x="4318000" y="0"/>
                  <a:pt x="31496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63" name="Freeform 27963"/>
          <p:cNvSpPr/>
          <p:nvPr/>
        </p:nvSpPr>
        <p:spPr>
          <a:xfrm>
            <a:off x="1527186" y="5572821"/>
            <a:ext cx="47625" cy="63246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64" name="Rectangle 27964"/>
          <p:cNvSpPr/>
          <p:nvPr/>
        </p:nvSpPr>
        <p:spPr>
          <a:xfrm>
            <a:off x="2021457" y="4624995"/>
            <a:ext cx="1277873" cy="183793"/>
          </a:xfrm>
          <a:prstGeom prst="rect">
            <a:avLst/>
          </a:prstGeom>
        </p:spPr>
      </p:sp>
      <p:sp>
        <p:nvSpPr>
          <p:cNvPr id="27965" name="Freeform 27965"/>
          <p:cNvSpPr/>
          <p:nvPr/>
        </p:nvSpPr>
        <p:spPr>
          <a:xfrm>
            <a:off x="2026537" y="4711253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66" name="Freeform 27966"/>
          <p:cNvSpPr/>
          <p:nvPr/>
        </p:nvSpPr>
        <p:spPr>
          <a:xfrm>
            <a:off x="2099435" y="4711253"/>
            <a:ext cx="90932" cy="61722"/>
          </a:xfrm>
          <a:custGeom>
            <a:avLst/>
            <a:gdLst/>
            <a:ahLst/>
            <a:cxnLst/>
            <a:rect l="0" t="0" r="0" b="0"/>
            <a:pathLst>
              <a:path w="90932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48000"/>
                </a:lnTo>
                <a:cubicBezTo>
                  <a:pt x="1143000" y="1689100"/>
                  <a:pt x="1879600" y="1066800"/>
                  <a:pt x="2705100" y="1066800"/>
                </a:cubicBezTo>
                <a:cubicBezTo>
                  <a:pt x="3810000" y="1066800"/>
                  <a:pt x="3975100" y="1879600"/>
                  <a:pt x="3975100" y="3022600"/>
                </a:cubicBezTo>
                <a:lnTo>
                  <a:pt x="3975100" y="6172200"/>
                </a:lnTo>
                <a:lnTo>
                  <a:pt x="5118100" y="6172200"/>
                </a:lnTo>
                <a:lnTo>
                  <a:pt x="5118100" y="2882900"/>
                </a:lnTo>
                <a:cubicBezTo>
                  <a:pt x="5118100" y="1816100"/>
                  <a:pt x="5549900" y="1066800"/>
                  <a:pt x="6654800" y="1066800"/>
                </a:cubicBezTo>
                <a:cubicBezTo>
                  <a:pt x="7759700" y="1066800"/>
                  <a:pt x="7950200" y="1905000"/>
                  <a:pt x="7950200" y="2819400"/>
                </a:cubicBezTo>
                <a:lnTo>
                  <a:pt x="7950200" y="6172200"/>
                </a:lnTo>
                <a:lnTo>
                  <a:pt x="9093200" y="6172200"/>
                </a:lnTo>
                <a:lnTo>
                  <a:pt x="9093200" y="2667000"/>
                </a:lnTo>
                <a:cubicBezTo>
                  <a:pt x="9093200" y="1320800"/>
                  <a:pt x="8661400" y="0"/>
                  <a:pt x="6807200" y="0"/>
                </a:cubicBezTo>
                <a:cubicBezTo>
                  <a:pt x="6083300" y="0"/>
                  <a:pt x="5295900" y="381000"/>
                  <a:pt x="4902200" y="1117600"/>
                </a:cubicBezTo>
                <a:cubicBezTo>
                  <a:pt x="4521200" y="381000"/>
                  <a:pt x="3911600" y="0"/>
                  <a:pt x="3022600" y="0"/>
                </a:cubicBezTo>
                <a:cubicBezTo>
                  <a:pt x="1943100" y="0"/>
                  <a:pt x="1206500" y="736600"/>
                  <a:pt x="1092200" y="1092200"/>
                </a:cubicBezTo>
                <a:lnTo>
                  <a:pt x="1066800" y="1092200"/>
                </a:lnTo>
                <a:lnTo>
                  <a:pt x="1066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67" name="Freeform 27967"/>
          <p:cNvSpPr/>
          <p:nvPr/>
        </p:nvSpPr>
        <p:spPr>
          <a:xfrm>
            <a:off x="2206369" y="4711253"/>
            <a:ext cx="63246" cy="9753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0" y="9753600"/>
                </a:moveTo>
                <a:lnTo>
                  <a:pt x="1143000" y="9753600"/>
                </a:lnTo>
                <a:lnTo>
                  <a:pt x="1143000" y="5308600"/>
                </a:lnTo>
                <a:lnTo>
                  <a:pt x="1168400" y="5308600"/>
                </a:lnTo>
                <a:cubicBezTo>
                  <a:pt x="1574800" y="5930900"/>
                  <a:pt x="2400300" y="6324600"/>
                  <a:pt x="3263900" y="6324600"/>
                </a:cubicBezTo>
                <a:cubicBezTo>
                  <a:pt x="5118100" y="6324600"/>
                  <a:pt x="6324600" y="4965700"/>
                  <a:pt x="6324600" y="3162300"/>
                </a:cubicBezTo>
                <a:cubicBezTo>
                  <a:pt x="6324600" y="1384300"/>
                  <a:pt x="5130800" y="0"/>
                  <a:pt x="3263900" y="0"/>
                </a:cubicBezTo>
                <a:cubicBezTo>
                  <a:pt x="2451100" y="0"/>
                  <a:pt x="1612900" y="368300"/>
                  <a:pt x="1168400" y="1016000"/>
                </a:cubicBezTo>
                <a:lnTo>
                  <a:pt x="1143000" y="1016000"/>
                </a:lnTo>
                <a:lnTo>
                  <a:pt x="1143000" y="152400"/>
                </a:lnTo>
                <a:lnTo>
                  <a:pt x="0" y="152400"/>
                </a:lnTo>
                <a:close/>
                <a:moveTo>
                  <a:pt x="3124200" y="1066800"/>
                </a:moveTo>
                <a:cubicBezTo>
                  <a:pt x="4343400" y="1066800"/>
                  <a:pt x="5105400" y="1943100"/>
                  <a:pt x="5105400" y="3162300"/>
                </a:cubicBezTo>
                <a:cubicBezTo>
                  <a:pt x="5105400" y="4381500"/>
                  <a:pt x="4343400" y="5257800"/>
                  <a:pt x="3124200" y="5257800"/>
                </a:cubicBezTo>
                <a:cubicBezTo>
                  <a:pt x="1905000" y="5257800"/>
                  <a:pt x="1143000" y="4381500"/>
                  <a:pt x="1143000" y="3162300"/>
                </a:cubicBezTo>
                <a:cubicBezTo>
                  <a:pt x="1143000" y="1943100"/>
                  <a:pt x="1905000" y="1066800"/>
                  <a:pt x="3124200" y="106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68" name="Freeform 27968"/>
          <p:cNvSpPr/>
          <p:nvPr/>
        </p:nvSpPr>
        <p:spPr>
          <a:xfrm>
            <a:off x="2283585" y="4676963"/>
            <a:ext cx="11430" cy="96012"/>
          </a:xfrm>
          <a:custGeom>
            <a:avLst/>
            <a:gdLst/>
            <a:ahLst/>
            <a:cxnLst/>
            <a:rect l="0" t="0" r="0" b="0"/>
            <a:pathLst>
              <a:path w="1143000" h="9601200">
                <a:moveTo>
                  <a:pt x="0" y="9601200"/>
                </a:moveTo>
                <a:lnTo>
                  <a:pt x="1143000" y="9601200"/>
                </a:lnTo>
                <a:lnTo>
                  <a:pt x="114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69" name="Freeform 27969"/>
          <p:cNvSpPr/>
          <p:nvPr/>
        </p:nvSpPr>
        <p:spPr>
          <a:xfrm>
            <a:off x="2308985" y="4711253"/>
            <a:ext cx="64008" cy="63246"/>
          </a:xfrm>
          <a:custGeom>
            <a:avLst/>
            <a:gdLst/>
            <a:ahLst/>
            <a:cxnLst/>
            <a:rect l="0" t="0" r="0" b="0"/>
            <a:pathLst>
              <a:path w="6400800" h="6324600">
                <a:moveTo>
                  <a:pt x="1219200" y="3162300"/>
                </a:moveTo>
                <a:cubicBezTo>
                  <a:pt x="1219200" y="1943100"/>
                  <a:pt x="1981200" y="1066800"/>
                  <a:pt x="3200400" y="1066800"/>
                </a:cubicBezTo>
                <a:cubicBezTo>
                  <a:pt x="4419600" y="1066800"/>
                  <a:pt x="5181600" y="1943100"/>
                  <a:pt x="5181600" y="3162300"/>
                </a:cubicBezTo>
                <a:cubicBezTo>
                  <a:pt x="5181600" y="4381500"/>
                  <a:pt x="4419600" y="5257800"/>
                  <a:pt x="3200400" y="5257800"/>
                </a:cubicBezTo>
                <a:cubicBezTo>
                  <a:pt x="1981200" y="5257800"/>
                  <a:pt x="1219200" y="4381500"/>
                  <a:pt x="1219200" y="3162300"/>
                </a:cubicBezTo>
                <a:close/>
                <a:moveTo>
                  <a:pt x="0" y="3162300"/>
                </a:moveTo>
                <a:cubicBezTo>
                  <a:pt x="0" y="4914900"/>
                  <a:pt x="1409700" y="6324600"/>
                  <a:pt x="3200400" y="6324600"/>
                </a:cubicBezTo>
                <a:cubicBezTo>
                  <a:pt x="4991100" y="6324600"/>
                  <a:pt x="6400800" y="4914900"/>
                  <a:pt x="6400800" y="3162300"/>
                </a:cubicBezTo>
                <a:cubicBezTo>
                  <a:pt x="6400800" y="1409700"/>
                  <a:pt x="4991100" y="0"/>
                  <a:pt x="3200400" y="0"/>
                </a:cubicBezTo>
                <a:cubicBezTo>
                  <a:pt x="1409700" y="0"/>
                  <a:pt x="0" y="1409700"/>
                  <a:pt x="0" y="3162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70" name="Freeform 27970"/>
          <p:cNvSpPr/>
          <p:nvPr/>
        </p:nvSpPr>
        <p:spPr>
          <a:xfrm>
            <a:off x="2378835" y="4712777"/>
            <a:ext cx="60706" cy="90678"/>
          </a:xfrm>
          <a:custGeom>
            <a:avLst/>
            <a:gdLst/>
            <a:ahLst/>
            <a:cxnLst/>
            <a:rect l="0" t="0" r="0" b="0"/>
            <a:pathLst>
              <a:path w="6070600" h="9067800">
                <a:moveTo>
                  <a:pt x="2501900" y="6057900"/>
                </a:moveTo>
                <a:lnTo>
                  <a:pt x="2133600" y="7010400"/>
                </a:lnTo>
                <a:cubicBezTo>
                  <a:pt x="1905000" y="7607300"/>
                  <a:pt x="1689100" y="8001000"/>
                  <a:pt x="965200" y="8001000"/>
                </a:cubicBezTo>
                <a:cubicBezTo>
                  <a:pt x="736600" y="8001000"/>
                  <a:pt x="495300" y="7950200"/>
                  <a:pt x="279400" y="7861300"/>
                </a:cubicBezTo>
                <a:lnTo>
                  <a:pt x="139700" y="8902700"/>
                </a:lnTo>
                <a:cubicBezTo>
                  <a:pt x="457200" y="9029700"/>
                  <a:pt x="812800" y="9067800"/>
                  <a:pt x="1155700" y="9067800"/>
                </a:cubicBezTo>
                <a:cubicBezTo>
                  <a:pt x="2413000" y="9067800"/>
                  <a:pt x="2806700" y="8356600"/>
                  <a:pt x="3213100" y="7315200"/>
                </a:cubicBezTo>
                <a:lnTo>
                  <a:pt x="6070600" y="0"/>
                </a:lnTo>
                <a:lnTo>
                  <a:pt x="4838700" y="0"/>
                </a:lnTo>
                <a:lnTo>
                  <a:pt x="3136900" y="4699000"/>
                </a:lnTo>
                <a:lnTo>
                  <a:pt x="3111500" y="4699000"/>
                </a:lnTo>
                <a:lnTo>
                  <a:pt x="132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71" name="Freeform 27971"/>
          <p:cNvSpPr/>
          <p:nvPr/>
        </p:nvSpPr>
        <p:spPr>
          <a:xfrm>
            <a:off x="2444748" y="4711253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72" name="Freeform 27972"/>
          <p:cNvSpPr/>
          <p:nvPr/>
        </p:nvSpPr>
        <p:spPr>
          <a:xfrm>
            <a:off x="2514725" y="4676963"/>
            <a:ext cx="63246" cy="9753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6324600" y="0"/>
                </a:moveTo>
                <a:lnTo>
                  <a:pt x="5181600" y="0"/>
                </a:lnTo>
                <a:lnTo>
                  <a:pt x="5181600" y="4445000"/>
                </a:lnTo>
                <a:lnTo>
                  <a:pt x="5156200" y="4445000"/>
                </a:lnTo>
                <a:cubicBezTo>
                  <a:pt x="4749800" y="3822700"/>
                  <a:pt x="3924300" y="3429000"/>
                  <a:pt x="3060700" y="3429000"/>
                </a:cubicBezTo>
                <a:cubicBezTo>
                  <a:pt x="1206500" y="3429000"/>
                  <a:pt x="0" y="4787900"/>
                  <a:pt x="0" y="6591300"/>
                </a:cubicBezTo>
                <a:cubicBezTo>
                  <a:pt x="0" y="8369300"/>
                  <a:pt x="1193800" y="9753600"/>
                  <a:pt x="3060700" y="9753600"/>
                </a:cubicBezTo>
                <a:cubicBezTo>
                  <a:pt x="3873500" y="9753600"/>
                  <a:pt x="4711700" y="9385300"/>
                  <a:pt x="5156200" y="8737600"/>
                </a:cubicBezTo>
                <a:lnTo>
                  <a:pt x="5181600" y="8737600"/>
                </a:lnTo>
                <a:lnTo>
                  <a:pt x="5181600" y="9601200"/>
                </a:lnTo>
                <a:lnTo>
                  <a:pt x="6324600" y="9601200"/>
                </a:lnTo>
                <a:close/>
                <a:moveTo>
                  <a:pt x="3200400" y="8686800"/>
                </a:moveTo>
                <a:cubicBezTo>
                  <a:pt x="1981200" y="8686800"/>
                  <a:pt x="1219200" y="7810500"/>
                  <a:pt x="1219200" y="6591300"/>
                </a:cubicBezTo>
                <a:cubicBezTo>
                  <a:pt x="1219200" y="5372100"/>
                  <a:pt x="1981200" y="4495800"/>
                  <a:pt x="3200400" y="4495800"/>
                </a:cubicBezTo>
                <a:cubicBezTo>
                  <a:pt x="4419600" y="4495800"/>
                  <a:pt x="5181600" y="5372100"/>
                  <a:pt x="5181600" y="6591300"/>
                </a:cubicBezTo>
                <a:cubicBezTo>
                  <a:pt x="5181600" y="7810500"/>
                  <a:pt x="4419600" y="8686800"/>
                  <a:pt x="3200400" y="868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73" name="Freeform 27973"/>
          <p:cNvSpPr/>
          <p:nvPr/>
        </p:nvSpPr>
        <p:spPr>
          <a:xfrm>
            <a:off x="2591433" y="4758497"/>
            <a:ext cx="21082" cy="31242"/>
          </a:xfrm>
          <a:custGeom>
            <a:avLst/>
            <a:gdLst/>
            <a:ahLst/>
            <a:cxnLst/>
            <a:rect l="0" t="0" r="0" b="0"/>
            <a:pathLst>
              <a:path w="2108200" h="3124200">
                <a:moveTo>
                  <a:pt x="2108200" y="0"/>
                </a:moveTo>
                <a:lnTo>
                  <a:pt x="876300" y="0"/>
                </a:lnTo>
                <a:lnTo>
                  <a:pt x="0" y="3124200"/>
                </a:lnTo>
                <a:lnTo>
                  <a:pt x="1041400" y="3124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74" name="Freeform 27974"/>
          <p:cNvSpPr/>
          <p:nvPr/>
        </p:nvSpPr>
        <p:spPr>
          <a:xfrm>
            <a:off x="2660267" y="4682805"/>
            <a:ext cx="16764" cy="90170"/>
          </a:xfrm>
          <a:custGeom>
            <a:avLst/>
            <a:gdLst/>
            <a:ahLst/>
            <a:cxnLst/>
            <a:rect l="0" t="0" r="0" b="0"/>
            <a:pathLst>
              <a:path w="1676400" h="9017000">
                <a:moveTo>
                  <a:pt x="266700" y="9017000"/>
                </a:moveTo>
                <a:lnTo>
                  <a:pt x="1409700" y="9017000"/>
                </a:lnTo>
                <a:lnTo>
                  <a:pt x="1409700" y="2997200"/>
                </a:lnTo>
                <a:lnTo>
                  <a:pt x="266700" y="2997200"/>
                </a:lnTo>
                <a:close/>
                <a:moveTo>
                  <a:pt x="0" y="838200"/>
                </a:moveTo>
                <a:cubicBezTo>
                  <a:pt x="0" y="1295400"/>
                  <a:pt x="381000" y="1676400"/>
                  <a:pt x="838200" y="1676400"/>
                </a:cubicBezTo>
                <a:cubicBezTo>
                  <a:pt x="1295400" y="1676400"/>
                  <a:pt x="1676400" y="1295400"/>
                  <a:pt x="1676400" y="838200"/>
                </a:cubicBezTo>
                <a:cubicBezTo>
                  <a:pt x="1676400" y="381000"/>
                  <a:pt x="1295400" y="0"/>
                  <a:pt x="838200" y="0"/>
                </a:cubicBezTo>
                <a:cubicBezTo>
                  <a:pt x="381000" y="0"/>
                  <a:pt x="0" y="381000"/>
                  <a:pt x="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75" name="Freeform 27975"/>
          <p:cNvSpPr/>
          <p:nvPr/>
        </p:nvSpPr>
        <p:spPr>
          <a:xfrm>
            <a:off x="2691255" y="4711253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73400"/>
                </a:lnTo>
                <a:cubicBezTo>
                  <a:pt x="1143000" y="1676400"/>
                  <a:pt x="1866900" y="1066800"/>
                  <a:pt x="2819400" y="1066800"/>
                </a:cubicBezTo>
                <a:cubicBezTo>
                  <a:pt x="3543300" y="1066800"/>
                  <a:pt x="4191000" y="1485900"/>
                  <a:pt x="4191000" y="2616200"/>
                </a:cubicBezTo>
                <a:lnTo>
                  <a:pt x="4191000" y="6172200"/>
                </a:lnTo>
                <a:lnTo>
                  <a:pt x="5334000" y="6172200"/>
                </a:lnTo>
                <a:lnTo>
                  <a:pt x="5334000" y="2298700"/>
                </a:lnTo>
                <a:cubicBezTo>
                  <a:pt x="5334000" y="698500"/>
                  <a:pt x="4318000" y="0"/>
                  <a:pt x="31496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76" name="Freeform 27976"/>
          <p:cNvSpPr/>
          <p:nvPr/>
        </p:nvSpPr>
        <p:spPr>
          <a:xfrm>
            <a:off x="2791585" y="4711253"/>
            <a:ext cx="63373" cy="92202"/>
          </a:xfrm>
          <a:custGeom>
            <a:avLst/>
            <a:gdLst/>
            <a:ahLst/>
            <a:cxnLst/>
            <a:rect l="0" t="0" r="0" b="0"/>
            <a:pathLst>
              <a:path w="6337300" h="9220200">
                <a:moveTo>
                  <a:pt x="6337300" y="152400"/>
                </a:moveTo>
                <a:lnTo>
                  <a:pt x="5194300" y="152400"/>
                </a:lnTo>
                <a:lnTo>
                  <a:pt x="5194300" y="1016000"/>
                </a:lnTo>
                <a:lnTo>
                  <a:pt x="5168900" y="1016000"/>
                </a:lnTo>
                <a:cubicBezTo>
                  <a:pt x="4724400" y="368300"/>
                  <a:pt x="3886200" y="0"/>
                  <a:pt x="3073400" y="0"/>
                </a:cubicBezTo>
                <a:cubicBezTo>
                  <a:pt x="1206500" y="0"/>
                  <a:pt x="12700" y="1384300"/>
                  <a:pt x="12700" y="31623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3898900" y="6248400"/>
                  <a:pt x="4724400" y="5905500"/>
                  <a:pt x="5156200" y="5181600"/>
                </a:cubicBezTo>
                <a:lnTo>
                  <a:pt x="5194300" y="5181600"/>
                </a:lnTo>
                <a:lnTo>
                  <a:pt x="5194300" y="6070600"/>
                </a:lnTo>
                <a:cubicBezTo>
                  <a:pt x="5194300" y="7086600"/>
                  <a:pt x="4724400" y="8153400"/>
                  <a:pt x="3022600" y="8153400"/>
                </a:cubicBezTo>
                <a:cubicBezTo>
                  <a:pt x="2146300" y="8153400"/>
                  <a:pt x="1473200" y="7810500"/>
                  <a:pt x="876300" y="7175500"/>
                </a:cubicBezTo>
                <a:lnTo>
                  <a:pt x="101600" y="8140700"/>
                </a:lnTo>
                <a:cubicBezTo>
                  <a:pt x="952500" y="8928100"/>
                  <a:pt x="1905000" y="9220200"/>
                  <a:pt x="3048000" y="9220200"/>
                </a:cubicBezTo>
                <a:cubicBezTo>
                  <a:pt x="5016500" y="9220200"/>
                  <a:pt x="6337300" y="7937500"/>
                  <a:pt x="6337300" y="6121400"/>
                </a:cubicBezTo>
                <a:close/>
                <a:moveTo>
                  <a:pt x="3213100" y="1066800"/>
                </a:moveTo>
                <a:cubicBezTo>
                  <a:pt x="4432300" y="1066800"/>
                  <a:pt x="5194300" y="1943100"/>
                  <a:pt x="5194300" y="3162300"/>
                </a:cubicBezTo>
                <a:cubicBezTo>
                  <a:pt x="5194300" y="4381500"/>
                  <a:pt x="4432300" y="5181600"/>
                  <a:pt x="3213100" y="5181600"/>
                </a:cubicBezTo>
                <a:cubicBezTo>
                  <a:pt x="1993900" y="5181600"/>
                  <a:pt x="1231900" y="4381500"/>
                  <a:pt x="1231900" y="3162300"/>
                </a:cubicBezTo>
                <a:cubicBezTo>
                  <a:pt x="1231900" y="1943100"/>
                  <a:pt x="1993900" y="1066800"/>
                  <a:pt x="3213100" y="106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77" name="Freeform 27977"/>
          <p:cNvSpPr/>
          <p:nvPr/>
        </p:nvSpPr>
        <p:spPr>
          <a:xfrm>
            <a:off x="2870960" y="4711253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78" name="Freeform 27978"/>
          <p:cNvSpPr/>
          <p:nvPr/>
        </p:nvSpPr>
        <p:spPr>
          <a:xfrm>
            <a:off x="2913759" y="4711253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79" name="Freeform 27979"/>
          <p:cNvSpPr/>
          <p:nvPr/>
        </p:nvSpPr>
        <p:spPr>
          <a:xfrm>
            <a:off x="2978402" y="4676963"/>
            <a:ext cx="63246" cy="9753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6324600" y="0"/>
                </a:moveTo>
                <a:lnTo>
                  <a:pt x="5181600" y="0"/>
                </a:lnTo>
                <a:lnTo>
                  <a:pt x="5181600" y="4445000"/>
                </a:lnTo>
                <a:lnTo>
                  <a:pt x="5156200" y="4445000"/>
                </a:lnTo>
                <a:cubicBezTo>
                  <a:pt x="4749800" y="3822700"/>
                  <a:pt x="3924300" y="3429000"/>
                  <a:pt x="3060700" y="3429000"/>
                </a:cubicBezTo>
                <a:cubicBezTo>
                  <a:pt x="1206500" y="3429000"/>
                  <a:pt x="0" y="4787900"/>
                  <a:pt x="0" y="6591300"/>
                </a:cubicBezTo>
                <a:cubicBezTo>
                  <a:pt x="0" y="8369300"/>
                  <a:pt x="1193800" y="9753600"/>
                  <a:pt x="3060700" y="9753600"/>
                </a:cubicBezTo>
                <a:cubicBezTo>
                  <a:pt x="3873500" y="9753600"/>
                  <a:pt x="4711700" y="9385300"/>
                  <a:pt x="5156200" y="8737600"/>
                </a:cubicBezTo>
                <a:lnTo>
                  <a:pt x="5181600" y="8737600"/>
                </a:lnTo>
                <a:lnTo>
                  <a:pt x="5181600" y="9601200"/>
                </a:lnTo>
                <a:lnTo>
                  <a:pt x="6324600" y="9601200"/>
                </a:lnTo>
                <a:close/>
                <a:moveTo>
                  <a:pt x="3200400" y="8686800"/>
                </a:moveTo>
                <a:cubicBezTo>
                  <a:pt x="1981200" y="8686800"/>
                  <a:pt x="1219200" y="7810500"/>
                  <a:pt x="1219200" y="6591300"/>
                </a:cubicBezTo>
                <a:cubicBezTo>
                  <a:pt x="1219200" y="5372100"/>
                  <a:pt x="1981200" y="4495800"/>
                  <a:pt x="3200400" y="4495800"/>
                </a:cubicBezTo>
                <a:cubicBezTo>
                  <a:pt x="4419600" y="4495800"/>
                  <a:pt x="5181600" y="5372100"/>
                  <a:pt x="5181600" y="6591300"/>
                </a:cubicBezTo>
                <a:cubicBezTo>
                  <a:pt x="5181600" y="7810500"/>
                  <a:pt x="4419600" y="8686800"/>
                  <a:pt x="3200400" y="868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80" name="Freeform 27980"/>
          <p:cNvSpPr/>
          <p:nvPr/>
        </p:nvSpPr>
        <p:spPr>
          <a:xfrm>
            <a:off x="3057650" y="4712777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5334000" y="0"/>
                </a:moveTo>
                <a:lnTo>
                  <a:pt x="4191000" y="0"/>
                </a:lnTo>
                <a:lnTo>
                  <a:pt x="4191000" y="3098800"/>
                </a:lnTo>
                <a:cubicBezTo>
                  <a:pt x="4191000" y="4495800"/>
                  <a:pt x="3467100" y="5105400"/>
                  <a:pt x="2514600" y="5105400"/>
                </a:cubicBezTo>
                <a:cubicBezTo>
                  <a:pt x="1790700" y="5105400"/>
                  <a:pt x="1143000" y="4686300"/>
                  <a:pt x="1143000" y="3556000"/>
                </a:cubicBezTo>
                <a:lnTo>
                  <a:pt x="1143000" y="0"/>
                </a:lnTo>
                <a:lnTo>
                  <a:pt x="0" y="0"/>
                </a:lnTo>
                <a:lnTo>
                  <a:pt x="0" y="3873500"/>
                </a:lnTo>
                <a:cubicBezTo>
                  <a:pt x="0" y="5473700"/>
                  <a:pt x="1016000" y="6172200"/>
                  <a:pt x="2184400" y="6172200"/>
                </a:cubicBezTo>
                <a:cubicBezTo>
                  <a:pt x="3111500" y="6172200"/>
                  <a:pt x="3873500" y="5727700"/>
                  <a:pt x="4165600" y="5092700"/>
                </a:cubicBezTo>
                <a:lnTo>
                  <a:pt x="4191000" y="5092700"/>
                </a:lnTo>
                <a:lnTo>
                  <a:pt x="4191000" y="6019800"/>
                </a:lnTo>
                <a:lnTo>
                  <a:pt x="5334000" y="6019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81" name="Freeform 27981"/>
          <p:cNvSpPr/>
          <p:nvPr/>
        </p:nvSpPr>
        <p:spPr>
          <a:xfrm>
            <a:off x="3124071" y="4711253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82" name="Freeform 27982"/>
          <p:cNvSpPr/>
          <p:nvPr/>
        </p:nvSpPr>
        <p:spPr>
          <a:xfrm>
            <a:off x="3182872" y="4695886"/>
            <a:ext cx="41402" cy="78613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83" name="Freeform 27983"/>
          <p:cNvSpPr/>
          <p:nvPr/>
        </p:nvSpPr>
        <p:spPr>
          <a:xfrm>
            <a:off x="3233799" y="4711253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84" name="Rectangle 27984"/>
          <p:cNvSpPr/>
          <p:nvPr/>
        </p:nvSpPr>
        <p:spPr>
          <a:xfrm>
            <a:off x="2681043" y="3829890"/>
            <a:ext cx="931468" cy="929029"/>
          </a:xfrm>
          <a:prstGeom prst="rect">
            <a:avLst/>
          </a:prstGeom>
        </p:spPr>
      </p:sp>
      <p:sp>
        <p:nvSpPr>
          <p:cNvPr id="27985" name="Freeform 27985"/>
          <p:cNvSpPr/>
          <p:nvPr/>
        </p:nvSpPr>
        <p:spPr>
          <a:xfrm>
            <a:off x="2701160" y="4199917"/>
            <a:ext cx="223723" cy="431596"/>
          </a:xfrm>
          <a:custGeom>
            <a:avLst/>
            <a:gdLst/>
            <a:ahLst/>
            <a:cxnLst/>
            <a:rect l="0" t="0" r="0" b="0"/>
            <a:pathLst>
              <a:path w="46609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75100" y="8991600"/>
                  <a:pt x="4660900" y="8102600"/>
                  <a:pt x="4660900" y="6337300"/>
                </a:cubicBezTo>
                <a:lnTo>
                  <a:pt x="4660900" y="2654300"/>
                </a:lnTo>
                <a:cubicBezTo>
                  <a:pt x="4660900" y="876300"/>
                  <a:pt x="3962400" y="0"/>
                  <a:pt x="2425700" y="0"/>
                </a:cubicBezTo>
                <a:lnTo>
                  <a:pt x="2273300" y="0"/>
                </a:lnTo>
                <a:cubicBezTo>
                  <a:pt x="736600" y="0"/>
                  <a:pt x="0" y="850900"/>
                  <a:pt x="0" y="2400300"/>
                </a:cubicBezTo>
                <a:lnTo>
                  <a:pt x="0" y="3390900"/>
                </a:lnTo>
                <a:cubicBezTo>
                  <a:pt x="0" y="4902200"/>
                  <a:pt x="546100" y="5613400"/>
                  <a:pt x="1638300" y="5613400"/>
                </a:cubicBezTo>
                <a:cubicBezTo>
                  <a:pt x="2578100" y="5613400"/>
                  <a:pt x="3086100" y="5118100"/>
                  <a:pt x="3162300" y="4102100"/>
                </a:cubicBezTo>
                <a:lnTo>
                  <a:pt x="3187700" y="4102100"/>
                </a:lnTo>
                <a:lnTo>
                  <a:pt x="3187700" y="6464300"/>
                </a:lnTo>
                <a:cubicBezTo>
                  <a:pt x="3187700" y="7327900"/>
                  <a:pt x="2933700" y="7696200"/>
                  <a:pt x="2336800" y="7696200"/>
                </a:cubicBezTo>
                <a:cubicBezTo>
                  <a:pt x="1739900" y="7696200"/>
                  <a:pt x="1485900" y="7327900"/>
                  <a:pt x="1485900" y="6489700"/>
                </a:cubicBezTo>
                <a:lnTo>
                  <a:pt x="1485900" y="6235700"/>
                </a:lnTo>
                <a:lnTo>
                  <a:pt x="12700" y="6235700"/>
                </a:lnTo>
                <a:lnTo>
                  <a:pt x="12700" y="6388100"/>
                </a:lnTo>
                <a:cubicBezTo>
                  <a:pt x="12700" y="8102600"/>
                  <a:pt x="711200" y="8991600"/>
                  <a:pt x="2260600" y="8991600"/>
                </a:cubicBezTo>
                <a:close/>
                <a:moveTo>
                  <a:pt x="2298700" y="4292600"/>
                </a:moveTo>
                <a:cubicBezTo>
                  <a:pt x="1701800" y="4292600"/>
                  <a:pt x="1473200" y="3962400"/>
                  <a:pt x="1473200" y="3200400"/>
                </a:cubicBezTo>
                <a:lnTo>
                  <a:pt x="1473200" y="2501900"/>
                </a:lnTo>
                <a:cubicBezTo>
                  <a:pt x="1473200" y="1625600"/>
                  <a:pt x="1752600" y="1270000"/>
                  <a:pt x="2336800" y="1270000"/>
                </a:cubicBezTo>
                <a:cubicBezTo>
                  <a:pt x="2933700" y="1270000"/>
                  <a:pt x="3187700" y="1625600"/>
                  <a:pt x="3187700" y="2501900"/>
                </a:cubicBezTo>
                <a:lnTo>
                  <a:pt x="3187700" y="3124200"/>
                </a:lnTo>
                <a:cubicBezTo>
                  <a:pt x="3187700" y="3911600"/>
                  <a:pt x="2921000" y="4292600"/>
                  <a:pt x="2298700" y="4292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86" name="Freeform 27986"/>
          <p:cNvSpPr/>
          <p:nvPr/>
        </p:nvSpPr>
        <p:spPr>
          <a:xfrm>
            <a:off x="2988282" y="4199917"/>
            <a:ext cx="224332" cy="431596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87" name="Freeform 27987"/>
          <p:cNvSpPr/>
          <p:nvPr/>
        </p:nvSpPr>
        <p:spPr>
          <a:xfrm>
            <a:off x="3266869" y="4201746"/>
            <a:ext cx="332232" cy="426720"/>
          </a:xfrm>
          <a:custGeom>
            <a:avLst/>
            <a:gdLst/>
            <a:ahLst/>
            <a:cxnLst/>
            <a:rect l="0" t="0" r="0" b="0"/>
            <a:pathLst>
              <a:path w="6921500" h="8890000">
                <a:moveTo>
                  <a:pt x="1346200" y="4394200"/>
                </a:moveTo>
                <a:lnTo>
                  <a:pt x="1498600" y="4394200"/>
                </a:lnTo>
                <a:cubicBezTo>
                  <a:pt x="2413000" y="4394200"/>
                  <a:pt x="2844800" y="3860800"/>
                  <a:pt x="2844800" y="2882900"/>
                </a:cubicBezTo>
                <a:lnTo>
                  <a:pt x="2844800" y="1536700"/>
                </a:lnTo>
                <a:cubicBezTo>
                  <a:pt x="2844800" y="533400"/>
                  <a:pt x="2400300" y="0"/>
                  <a:pt x="1473200" y="0"/>
                </a:cubicBezTo>
                <a:lnTo>
                  <a:pt x="1371600" y="0"/>
                </a:lnTo>
                <a:cubicBezTo>
                  <a:pt x="444500" y="0"/>
                  <a:pt x="0" y="533400"/>
                  <a:pt x="0" y="1536700"/>
                </a:cubicBezTo>
                <a:lnTo>
                  <a:pt x="0" y="2882900"/>
                </a:lnTo>
                <a:cubicBezTo>
                  <a:pt x="0" y="3860800"/>
                  <a:pt x="431800" y="4394200"/>
                  <a:pt x="1346200" y="4394200"/>
                </a:cubicBezTo>
                <a:close/>
                <a:moveTo>
                  <a:pt x="1549400" y="8775700"/>
                </a:moveTo>
                <a:lnTo>
                  <a:pt x="2438400" y="8775700"/>
                </a:lnTo>
                <a:lnTo>
                  <a:pt x="3797300" y="4610100"/>
                </a:lnTo>
                <a:lnTo>
                  <a:pt x="5397500" y="139700"/>
                </a:lnTo>
                <a:lnTo>
                  <a:pt x="4495800" y="139700"/>
                </a:lnTo>
                <a:lnTo>
                  <a:pt x="3136900" y="4305300"/>
                </a:lnTo>
                <a:close/>
                <a:moveTo>
                  <a:pt x="1422400" y="3505200"/>
                </a:moveTo>
                <a:cubicBezTo>
                  <a:pt x="1181100" y="3505200"/>
                  <a:pt x="1079500" y="3365500"/>
                  <a:pt x="1079500" y="2959100"/>
                </a:cubicBezTo>
                <a:lnTo>
                  <a:pt x="1079500" y="1435100"/>
                </a:lnTo>
                <a:cubicBezTo>
                  <a:pt x="1079500" y="1041400"/>
                  <a:pt x="1181100" y="901700"/>
                  <a:pt x="1422400" y="901700"/>
                </a:cubicBezTo>
                <a:cubicBezTo>
                  <a:pt x="1663700" y="901700"/>
                  <a:pt x="1778000" y="1041400"/>
                  <a:pt x="1778000" y="1435100"/>
                </a:cubicBezTo>
                <a:lnTo>
                  <a:pt x="1778000" y="2959100"/>
                </a:lnTo>
                <a:cubicBezTo>
                  <a:pt x="1778000" y="3365500"/>
                  <a:pt x="1663700" y="3505200"/>
                  <a:pt x="1422400" y="3505200"/>
                </a:cubicBezTo>
                <a:close/>
                <a:moveTo>
                  <a:pt x="5422900" y="8890000"/>
                </a:moveTo>
                <a:lnTo>
                  <a:pt x="5575300" y="8890000"/>
                </a:lnTo>
                <a:cubicBezTo>
                  <a:pt x="6489700" y="8890000"/>
                  <a:pt x="6921500" y="8356600"/>
                  <a:pt x="6921500" y="7378700"/>
                </a:cubicBezTo>
                <a:lnTo>
                  <a:pt x="6921500" y="6032500"/>
                </a:lnTo>
                <a:cubicBezTo>
                  <a:pt x="6921500" y="5029200"/>
                  <a:pt x="6477000" y="4495800"/>
                  <a:pt x="5549900" y="4495800"/>
                </a:cubicBezTo>
                <a:lnTo>
                  <a:pt x="5448300" y="4495800"/>
                </a:lnTo>
                <a:cubicBezTo>
                  <a:pt x="4533900" y="4495800"/>
                  <a:pt x="4089400" y="5029200"/>
                  <a:pt x="4089400" y="6032500"/>
                </a:cubicBezTo>
                <a:lnTo>
                  <a:pt x="4089400" y="7378700"/>
                </a:lnTo>
                <a:cubicBezTo>
                  <a:pt x="4089400" y="8356600"/>
                  <a:pt x="4521200" y="8890000"/>
                  <a:pt x="5422900" y="8890000"/>
                </a:cubicBezTo>
                <a:close/>
                <a:moveTo>
                  <a:pt x="5511800" y="7988300"/>
                </a:moveTo>
                <a:cubicBezTo>
                  <a:pt x="5270500" y="7988300"/>
                  <a:pt x="5156200" y="7848600"/>
                  <a:pt x="5156200" y="7454900"/>
                </a:cubicBezTo>
                <a:lnTo>
                  <a:pt x="5156200" y="5918200"/>
                </a:lnTo>
                <a:cubicBezTo>
                  <a:pt x="5156200" y="5524500"/>
                  <a:pt x="5270500" y="5384800"/>
                  <a:pt x="5511800" y="5384800"/>
                </a:cubicBezTo>
                <a:cubicBezTo>
                  <a:pt x="5753100" y="5384800"/>
                  <a:pt x="5854700" y="5524500"/>
                  <a:pt x="5854700" y="5918200"/>
                </a:cubicBezTo>
                <a:lnTo>
                  <a:pt x="5854700" y="7454900"/>
                </a:lnTo>
                <a:cubicBezTo>
                  <a:pt x="5854700" y="7848600"/>
                  <a:pt x="5753100" y="7988300"/>
                  <a:pt x="5511800" y="7988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88" name="Rectangle 27988"/>
          <p:cNvSpPr/>
          <p:nvPr/>
        </p:nvSpPr>
        <p:spPr>
          <a:xfrm>
            <a:off x="2021457" y="4777395"/>
            <a:ext cx="1747773" cy="336193"/>
          </a:xfrm>
          <a:prstGeom prst="rect">
            <a:avLst/>
          </a:prstGeom>
        </p:spPr>
      </p:sp>
      <p:sp>
        <p:nvSpPr>
          <p:cNvPr id="27989" name="Freeform 27989"/>
          <p:cNvSpPr/>
          <p:nvPr/>
        </p:nvSpPr>
        <p:spPr>
          <a:xfrm>
            <a:off x="2025013" y="4863653"/>
            <a:ext cx="47625" cy="63246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90" name="Freeform 27990"/>
          <p:cNvSpPr/>
          <p:nvPr/>
        </p:nvSpPr>
        <p:spPr>
          <a:xfrm>
            <a:off x="2082290" y="4863780"/>
            <a:ext cx="54610" cy="63119"/>
          </a:xfrm>
          <a:custGeom>
            <a:avLst/>
            <a:gdLst/>
            <a:ahLst/>
            <a:cxnLst/>
            <a:rect l="0" t="0" r="0" b="0"/>
            <a:pathLst>
              <a:path w="5461000" h="6311900">
                <a:moveTo>
                  <a:pt x="5461000" y="952500"/>
                </a:moveTo>
                <a:cubicBezTo>
                  <a:pt x="4864100" y="304800"/>
                  <a:pt x="4025900" y="0"/>
                  <a:pt x="3149600" y="0"/>
                </a:cubicBezTo>
                <a:cubicBezTo>
                  <a:pt x="1270000" y="0"/>
                  <a:pt x="0" y="1320800"/>
                  <a:pt x="0" y="3175000"/>
                </a:cubicBezTo>
                <a:cubicBezTo>
                  <a:pt x="0" y="5029200"/>
                  <a:pt x="1295400" y="6311900"/>
                  <a:pt x="3149600" y="6311900"/>
                </a:cubicBezTo>
                <a:cubicBezTo>
                  <a:pt x="4025900" y="6311900"/>
                  <a:pt x="4838700" y="6045200"/>
                  <a:pt x="5435600" y="5384800"/>
                </a:cubicBezTo>
                <a:lnTo>
                  <a:pt x="4622800" y="4572000"/>
                </a:lnTo>
                <a:cubicBezTo>
                  <a:pt x="4241800" y="5016500"/>
                  <a:pt x="3797300" y="5245100"/>
                  <a:pt x="3162300" y="5245100"/>
                </a:cubicBezTo>
                <a:cubicBezTo>
                  <a:pt x="1981200" y="5245100"/>
                  <a:pt x="1219200" y="4330700"/>
                  <a:pt x="1219200" y="3200400"/>
                </a:cubicBezTo>
                <a:cubicBezTo>
                  <a:pt x="1219200" y="2070100"/>
                  <a:pt x="1854200" y="1066800"/>
                  <a:pt x="3098800" y="1066800"/>
                </a:cubicBezTo>
                <a:cubicBezTo>
                  <a:pt x="3733800" y="1066800"/>
                  <a:pt x="4178300" y="1295400"/>
                  <a:pt x="4597400" y="1739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91" name="Freeform 27991"/>
          <p:cNvSpPr/>
          <p:nvPr/>
        </p:nvSpPr>
        <p:spPr>
          <a:xfrm>
            <a:off x="2145155" y="4829363"/>
            <a:ext cx="53340" cy="96012"/>
          </a:xfrm>
          <a:custGeom>
            <a:avLst/>
            <a:gdLst/>
            <a:ahLst/>
            <a:cxnLst/>
            <a:rect l="0" t="0" r="0" b="0"/>
            <a:pathLst>
              <a:path w="5334000" h="9601200">
                <a:moveTo>
                  <a:pt x="0" y="9601200"/>
                </a:moveTo>
                <a:lnTo>
                  <a:pt x="1143000" y="9601200"/>
                </a:lnTo>
                <a:lnTo>
                  <a:pt x="1143000" y="6502400"/>
                </a:lnTo>
                <a:cubicBezTo>
                  <a:pt x="1143000" y="5105400"/>
                  <a:pt x="1866900" y="4495800"/>
                  <a:pt x="2819400" y="4495800"/>
                </a:cubicBezTo>
                <a:cubicBezTo>
                  <a:pt x="3543300" y="4495800"/>
                  <a:pt x="4191000" y="4914900"/>
                  <a:pt x="4191000" y="6045200"/>
                </a:cubicBezTo>
                <a:lnTo>
                  <a:pt x="4191000" y="9601200"/>
                </a:lnTo>
                <a:lnTo>
                  <a:pt x="5334000" y="9601200"/>
                </a:lnTo>
                <a:lnTo>
                  <a:pt x="5334000" y="5727700"/>
                </a:lnTo>
                <a:cubicBezTo>
                  <a:pt x="5334000" y="4127500"/>
                  <a:pt x="4318000" y="3429000"/>
                  <a:pt x="3149600" y="3429000"/>
                </a:cubicBezTo>
                <a:cubicBezTo>
                  <a:pt x="2222500" y="3429000"/>
                  <a:pt x="1460500" y="3873500"/>
                  <a:pt x="1168400" y="4508500"/>
                </a:cubicBezTo>
                <a:lnTo>
                  <a:pt x="1143000" y="4508500"/>
                </a:lnTo>
                <a:lnTo>
                  <a:pt x="114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92" name="Freeform 27992"/>
          <p:cNvSpPr/>
          <p:nvPr/>
        </p:nvSpPr>
        <p:spPr>
          <a:xfrm>
            <a:off x="2211576" y="4863653"/>
            <a:ext cx="64008" cy="63246"/>
          </a:xfrm>
          <a:custGeom>
            <a:avLst/>
            <a:gdLst/>
            <a:ahLst/>
            <a:cxnLst/>
            <a:rect l="0" t="0" r="0" b="0"/>
            <a:pathLst>
              <a:path w="6400800" h="6324600">
                <a:moveTo>
                  <a:pt x="1219200" y="3162300"/>
                </a:moveTo>
                <a:cubicBezTo>
                  <a:pt x="1219200" y="1943100"/>
                  <a:pt x="1981200" y="1066800"/>
                  <a:pt x="3200400" y="1066800"/>
                </a:cubicBezTo>
                <a:cubicBezTo>
                  <a:pt x="4419600" y="1066800"/>
                  <a:pt x="5181600" y="1943100"/>
                  <a:pt x="5181600" y="3162300"/>
                </a:cubicBezTo>
                <a:cubicBezTo>
                  <a:pt x="5181600" y="4381500"/>
                  <a:pt x="4419600" y="5257800"/>
                  <a:pt x="3200400" y="5257800"/>
                </a:cubicBezTo>
                <a:cubicBezTo>
                  <a:pt x="1981200" y="5257800"/>
                  <a:pt x="1219200" y="4381500"/>
                  <a:pt x="1219200" y="3162300"/>
                </a:cubicBezTo>
                <a:close/>
                <a:moveTo>
                  <a:pt x="0" y="3162300"/>
                </a:moveTo>
                <a:cubicBezTo>
                  <a:pt x="0" y="4914900"/>
                  <a:pt x="1409700" y="6324600"/>
                  <a:pt x="3200400" y="6324600"/>
                </a:cubicBezTo>
                <a:cubicBezTo>
                  <a:pt x="4991100" y="6324600"/>
                  <a:pt x="6400800" y="4914900"/>
                  <a:pt x="6400800" y="3162300"/>
                </a:cubicBezTo>
                <a:cubicBezTo>
                  <a:pt x="6400800" y="1409700"/>
                  <a:pt x="4991100" y="0"/>
                  <a:pt x="3200400" y="0"/>
                </a:cubicBezTo>
                <a:cubicBezTo>
                  <a:pt x="1409700" y="0"/>
                  <a:pt x="0" y="1409700"/>
                  <a:pt x="0" y="3162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93" name="Freeform 27993"/>
          <p:cNvSpPr/>
          <p:nvPr/>
        </p:nvSpPr>
        <p:spPr>
          <a:xfrm>
            <a:off x="2285744" y="4863653"/>
            <a:ext cx="64008" cy="63246"/>
          </a:xfrm>
          <a:custGeom>
            <a:avLst/>
            <a:gdLst/>
            <a:ahLst/>
            <a:cxnLst/>
            <a:rect l="0" t="0" r="0" b="0"/>
            <a:pathLst>
              <a:path w="6400800" h="6324600">
                <a:moveTo>
                  <a:pt x="1219200" y="3162300"/>
                </a:moveTo>
                <a:cubicBezTo>
                  <a:pt x="1219200" y="1943100"/>
                  <a:pt x="1981200" y="1066800"/>
                  <a:pt x="3200400" y="1066800"/>
                </a:cubicBezTo>
                <a:cubicBezTo>
                  <a:pt x="4419600" y="1066800"/>
                  <a:pt x="5181600" y="1943100"/>
                  <a:pt x="5181600" y="3162300"/>
                </a:cubicBezTo>
                <a:cubicBezTo>
                  <a:pt x="5181600" y="4381500"/>
                  <a:pt x="4419600" y="5257800"/>
                  <a:pt x="3200400" y="5257800"/>
                </a:cubicBezTo>
                <a:cubicBezTo>
                  <a:pt x="1981200" y="5257800"/>
                  <a:pt x="1219200" y="4381500"/>
                  <a:pt x="1219200" y="3162300"/>
                </a:cubicBezTo>
                <a:close/>
                <a:moveTo>
                  <a:pt x="0" y="3162300"/>
                </a:moveTo>
                <a:cubicBezTo>
                  <a:pt x="0" y="4914900"/>
                  <a:pt x="1409700" y="6324600"/>
                  <a:pt x="3200400" y="6324600"/>
                </a:cubicBezTo>
                <a:cubicBezTo>
                  <a:pt x="4991100" y="6324600"/>
                  <a:pt x="6400800" y="4914900"/>
                  <a:pt x="6400800" y="3162300"/>
                </a:cubicBezTo>
                <a:cubicBezTo>
                  <a:pt x="6400800" y="1409700"/>
                  <a:pt x="4991100" y="0"/>
                  <a:pt x="3200400" y="0"/>
                </a:cubicBezTo>
                <a:cubicBezTo>
                  <a:pt x="1409700" y="0"/>
                  <a:pt x="0" y="1409700"/>
                  <a:pt x="0" y="3162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94" name="Freeform 27994"/>
          <p:cNvSpPr/>
          <p:nvPr/>
        </p:nvSpPr>
        <p:spPr>
          <a:xfrm>
            <a:off x="2363722" y="4829363"/>
            <a:ext cx="11430" cy="96012"/>
          </a:xfrm>
          <a:custGeom>
            <a:avLst/>
            <a:gdLst/>
            <a:ahLst/>
            <a:cxnLst/>
            <a:rect l="0" t="0" r="0" b="0"/>
            <a:pathLst>
              <a:path w="1143000" h="9601200">
                <a:moveTo>
                  <a:pt x="0" y="9601200"/>
                </a:moveTo>
                <a:lnTo>
                  <a:pt x="1143000" y="9601200"/>
                </a:lnTo>
                <a:lnTo>
                  <a:pt x="114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95" name="Freeform 27995"/>
          <p:cNvSpPr/>
          <p:nvPr/>
        </p:nvSpPr>
        <p:spPr>
          <a:xfrm>
            <a:off x="2389503" y="4910897"/>
            <a:ext cx="21082" cy="31242"/>
          </a:xfrm>
          <a:custGeom>
            <a:avLst/>
            <a:gdLst/>
            <a:ahLst/>
            <a:cxnLst/>
            <a:rect l="0" t="0" r="0" b="0"/>
            <a:pathLst>
              <a:path w="2108200" h="3124200">
                <a:moveTo>
                  <a:pt x="2108200" y="0"/>
                </a:moveTo>
                <a:lnTo>
                  <a:pt x="876300" y="0"/>
                </a:lnTo>
                <a:lnTo>
                  <a:pt x="0" y="3124200"/>
                </a:lnTo>
                <a:lnTo>
                  <a:pt x="1041400" y="3124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96" name="Freeform 27996"/>
          <p:cNvSpPr/>
          <p:nvPr/>
        </p:nvSpPr>
        <p:spPr>
          <a:xfrm>
            <a:off x="2458337" y="4835205"/>
            <a:ext cx="16764" cy="90170"/>
          </a:xfrm>
          <a:custGeom>
            <a:avLst/>
            <a:gdLst/>
            <a:ahLst/>
            <a:cxnLst/>
            <a:rect l="0" t="0" r="0" b="0"/>
            <a:pathLst>
              <a:path w="1676400" h="9017000">
                <a:moveTo>
                  <a:pt x="266700" y="9017000"/>
                </a:moveTo>
                <a:lnTo>
                  <a:pt x="1409700" y="9017000"/>
                </a:lnTo>
                <a:lnTo>
                  <a:pt x="1409700" y="2997200"/>
                </a:lnTo>
                <a:lnTo>
                  <a:pt x="266700" y="2997200"/>
                </a:lnTo>
                <a:close/>
                <a:moveTo>
                  <a:pt x="0" y="838200"/>
                </a:moveTo>
                <a:cubicBezTo>
                  <a:pt x="0" y="1295400"/>
                  <a:pt x="381000" y="1676400"/>
                  <a:pt x="838200" y="1676400"/>
                </a:cubicBezTo>
                <a:cubicBezTo>
                  <a:pt x="1295400" y="1676400"/>
                  <a:pt x="1676400" y="1295400"/>
                  <a:pt x="1676400" y="838200"/>
                </a:cubicBezTo>
                <a:cubicBezTo>
                  <a:pt x="1676400" y="381000"/>
                  <a:pt x="1295400" y="0"/>
                  <a:pt x="838200" y="0"/>
                </a:cubicBezTo>
                <a:cubicBezTo>
                  <a:pt x="381000" y="0"/>
                  <a:pt x="0" y="381000"/>
                  <a:pt x="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97" name="Freeform 27997"/>
          <p:cNvSpPr/>
          <p:nvPr/>
        </p:nvSpPr>
        <p:spPr>
          <a:xfrm>
            <a:off x="2489325" y="4863653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73400"/>
                </a:lnTo>
                <a:cubicBezTo>
                  <a:pt x="1143000" y="1676400"/>
                  <a:pt x="1866900" y="1066800"/>
                  <a:pt x="2819400" y="1066800"/>
                </a:cubicBezTo>
                <a:cubicBezTo>
                  <a:pt x="3543300" y="1066800"/>
                  <a:pt x="4191000" y="1485900"/>
                  <a:pt x="4191000" y="2616200"/>
                </a:cubicBezTo>
                <a:lnTo>
                  <a:pt x="4191000" y="6172200"/>
                </a:lnTo>
                <a:lnTo>
                  <a:pt x="5334000" y="6172200"/>
                </a:lnTo>
                <a:lnTo>
                  <a:pt x="5334000" y="2298700"/>
                </a:lnTo>
                <a:cubicBezTo>
                  <a:pt x="5334000" y="698500"/>
                  <a:pt x="4318000" y="0"/>
                  <a:pt x="31496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98" name="Freeform 27998"/>
          <p:cNvSpPr/>
          <p:nvPr/>
        </p:nvSpPr>
        <p:spPr>
          <a:xfrm>
            <a:off x="2549904" y="4848286"/>
            <a:ext cx="41402" cy="78613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99" name="Freeform 27999"/>
          <p:cNvSpPr/>
          <p:nvPr/>
        </p:nvSpPr>
        <p:spPr>
          <a:xfrm>
            <a:off x="2600831" y="4863653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00" name="Freeform 28000"/>
          <p:cNvSpPr/>
          <p:nvPr/>
        </p:nvSpPr>
        <p:spPr>
          <a:xfrm>
            <a:off x="2673729" y="4863653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01" name="Freeform 28001"/>
          <p:cNvSpPr/>
          <p:nvPr/>
        </p:nvSpPr>
        <p:spPr>
          <a:xfrm>
            <a:off x="2719449" y="4863653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73400"/>
                </a:lnTo>
                <a:cubicBezTo>
                  <a:pt x="1143000" y="1676400"/>
                  <a:pt x="1866900" y="1066800"/>
                  <a:pt x="2819400" y="1066800"/>
                </a:cubicBezTo>
                <a:cubicBezTo>
                  <a:pt x="3543300" y="1066800"/>
                  <a:pt x="4191000" y="1485900"/>
                  <a:pt x="4191000" y="2616200"/>
                </a:cubicBezTo>
                <a:lnTo>
                  <a:pt x="4191000" y="6172200"/>
                </a:lnTo>
                <a:lnTo>
                  <a:pt x="5334000" y="6172200"/>
                </a:lnTo>
                <a:lnTo>
                  <a:pt x="5334000" y="2298700"/>
                </a:lnTo>
                <a:cubicBezTo>
                  <a:pt x="5334000" y="698500"/>
                  <a:pt x="4318000" y="0"/>
                  <a:pt x="31496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02" name="Freeform 28002"/>
          <p:cNvSpPr/>
          <p:nvPr/>
        </p:nvSpPr>
        <p:spPr>
          <a:xfrm>
            <a:off x="2787013" y="4835205"/>
            <a:ext cx="16764" cy="90170"/>
          </a:xfrm>
          <a:custGeom>
            <a:avLst/>
            <a:gdLst/>
            <a:ahLst/>
            <a:cxnLst/>
            <a:rect l="0" t="0" r="0" b="0"/>
            <a:pathLst>
              <a:path w="1676400" h="9017000">
                <a:moveTo>
                  <a:pt x="266700" y="9017000"/>
                </a:moveTo>
                <a:lnTo>
                  <a:pt x="1409700" y="9017000"/>
                </a:lnTo>
                <a:lnTo>
                  <a:pt x="1409700" y="2997200"/>
                </a:lnTo>
                <a:lnTo>
                  <a:pt x="266700" y="2997200"/>
                </a:lnTo>
                <a:close/>
                <a:moveTo>
                  <a:pt x="0" y="838200"/>
                </a:moveTo>
                <a:cubicBezTo>
                  <a:pt x="0" y="1295400"/>
                  <a:pt x="381000" y="1676400"/>
                  <a:pt x="838200" y="1676400"/>
                </a:cubicBezTo>
                <a:cubicBezTo>
                  <a:pt x="1295400" y="1676400"/>
                  <a:pt x="1676400" y="1295400"/>
                  <a:pt x="1676400" y="838200"/>
                </a:cubicBezTo>
                <a:cubicBezTo>
                  <a:pt x="1676400" y="381000"/>
                  <a:pt x="1295400" y="0"/>
                  <a:pt x="838200" y="0"/>
                </a:cubicBezTo>
                <a:cubicBezTo>
                  <a:pt x="381000" y="0"/>
                  <a:pt x="0" y="381000"/>
                  <a:pt x="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03" name="Freeform 28003"/>
          <p:cNvSpPr/>
          <p:nvPr/>
        </p:nvSpPr>
        <p:spPr>
          <a:xfrm>
            <a:off x="2818001" y="4863653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73400"/>
                </a:lnTo>
                <a:cubicBezTo>
                  <a:pt x="1143000" y="1676400"/>
                  <a:pt x="1866900" y="1066800"/>
                  <a:pt x="2819400" y="1066800"/>
                </a:cubicBezTo>
                <a:cubicBezTo>
                  <a:pt x="3543300" y="1066800"/>
                  <a:pt x="4191000" y="1485900"/>
                  <a:pt x="4191000" y="2616200"/>
                </a:cubicBezTo>
                <a:lnTo>
                  <a:pt x="4191000" y="6172200"/>
                </a:lnTo>
                <a:lnTo>
                  <a:pt x="5334000" y="6172200"/>
                </a:lnTo>
                <a:lnTo>
                  <a:pt x="5334000" y="2298700"/>
                </a:lnTo>
                <a:cubicBezTo>
                  <a:pt x="5334000" y="698500"/>
                  <a:pt x="4318000" y="0"/>
                  <a:pt x="31496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04" name="Freeform 28004"/>
          <p:cNvSpPr/>
          <p:nvPr/>
        </p:nvSpPr>
        <p:spPr>
          <a:xfrm>
            <a:off x="2884295" y="4863653"/>
            <a:ext cx="63373" cy="92202"/>
          </a:xfrm>
          <a:custGeom>
            <a:avLst/>
            <a:gdLst/>
            <a:ahLst/>
            <a:cxnLst/>
            <a:rect l="0" t="0" r="0" b="0"/>
            <a:pathLst>
              <a:path w="6337300" h="9220200">
                <a:moveTo>
                  <a:pt x="6337300" y="152400"/>
                </a:moveTo>
                <a:lnTo>
                  <a:pt x="5194300" y="152400"/>
                </a:lnTo>
                <a:lnTo>
                  <a:pt x="5194300" y="1016000"/>
                </a:lnTo>
                <a:lnTo>
                  <a:pt x="5168900" y="1016000"/>
                </a:lnTo>
                <a:cubicBezTo>
                  <a:pt x="4724400" y="368300"/>
                  <a:pt x="3886200" y="0"/>
                  <a:pt x="3073400" y="0"/>
                </a:cubicBezTo>
                <a:cubicBezTo>
                  <a:pt x="1206500" y="0"/>
                  <a:pt x="12700" y="1384300"/>
                  <a:pt x="12700" y="31623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3898900" y="6248400"/>
                  <a:pt x="4724400" y="5905500"/>
                  <a:pt x="5156200" y="5181600"/>
                </a:cubicBezTo>
                <a:lnTo>
                  <a:pt x="5194300" y="5181600"/>
                </a:lnTo>
                <a:lnTo>
                  <a:pt x="5194300" y="6070600"/>
                </a:lnTo>
                <a:cubicBezTo>
                  <a:pt x="5194300" y="7086600"/>
                  <a:pt x="4724400" y="8153400"/>
                  <a:pt x="3022600" y="8153400"/>
                </a:cubicBezTo>
                <a:cubicBezTo>
                  <a:pt x="2146300" y="8153400"/>
                  <a:pt x="1473200" y="7810500"/>
                  <a:pt x="876300" y="7175500"/>
                </a:cubicBezTo>
                <a:lnTo>
                  <a:pt x="101600" y="8140700"/>
                </a:lnTo>
                <a:cubicBezTo>
                  <a:pt x="952500" y="8928100"/>
                  <a:pt x="1905000" y="9220200"/>
                  <a:pt x="3048000" y="9220200"/>
                </a:cubicBezTo>
                <a:cubicBezTo>
                  <a:pt x="5016500" y="9220200"/>
                  <a:pt x="6337300" y="7937500"/>
                  <a:pt x="6337300" y="6121400"/>
                </a:cubicBezTo>
                <a:close/>
                <a:moveTo>
                  <a:pt x="3213100" y="1066800"/>
                </a:moveTo>
                <a:cubicBezTo>
                  <a:pt x="4432300" y="1066800"/>
                  <a:pt x="5194300" y="1943100"/>
                  <a:pt x="5194300" y="3162300"/>
                </a:cubicBezTo>
                <a:cubicBezTo>
                  <a:pt x="5194300" y="4381500"/>
                  <a:pt x="4432300" y="5181600"/>
                  <a:pt x="3213100" y="5181600"/>
                </a:cubicBezTo>
                <a:cubicBezTo>
                  <a:pt x="1993900" y="5181600"/>
                  <a:pt x="1231900" y="4381500"/>
                  <a:pt x="1231900" y="3162300"/>
                </a:cubicBezTo>
                <a:cubicBezTo>
                  <a:pt x="1231900" y="1943100"/>
                  <a:pt x="1993900" y="1066800"/>
                  <a:pt x="3213100" y="106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05" name="Freeform 28005"/>
          <p:cNvSpPr/>
          <p:nvPr/>
        </p:nvSpPr>
        <p:spPr>
          <a:xfrm>
            <a:off x="2961130" y="4910897"/>
            <a:ext cx="21082" cy="31242"/>
          </a:xfrm>
          <a:custGeom>
            <a:avLst/>
            <a:gdLst/>
            <a:ahLst/>
            <a:cxnLst/>
            <a:rect l="0" t="0" r="0" b="0"/>
            <a:pathLst>
              <a:path w="2108200" h="3124200">
                <a:moveTo>
                  <a:pt x="2108200" y="0"/>
                </a:moveTo>
                <a:lnTo>
                  <a:pt x="876300" y="0"/>
                </a:lnTo>
                <a:lnTo>
                  <a:pt x="0" y="3124200"/>
                </a:lnTo>
                <a:lnTo>
                  <a:pt x="1041400" y="3124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06" name="Freeform 28006"/>
          <p:cNvSpPr/>
          <p:nvPr/>
        </p:nvSpPr>
        <p:spPr>
          <a:xfrm>
            <a:off x="3028821" y="4863653"/>
            <a:ext cx="64008" cy="63246"/>
          </a:xfrm>
          <a:custGeom>
            <a:avLst/>
            <a:gdLst/>
            <a:ahLst/>
            <a:cxnLst/>
            <a:rect l="0" t="0" r="0" b="0"/>
            <a:pathLst>
              <a:path w="6400800" h="6324600">
                <a:moveTo>
                  <a:pt x="1219200" y="3162300"/>
                </a:moveTo>
                <a:cubicBezTo>
                  <a:pt x="1219200" y="1943100"/>
                  <a:pt x="1981200" y="1066800"/>
                  <a:pt x="3200400" y="1066800"/>
                </a:cubicBezTo>
                <a:cubicBezTo>
                  <a:pt x="4419600" y="1066800"/>
                  <a:pt x="5181600" y="1943100"/>
                  <a:pt x="5181600" y="3162300"/>
                </a:cubicBezTo>
                <a:cubicBezTo>
                  <a:pt x="5181600" y="4381500"/>
                  <a:pt x="4419600" y="5257800"/>
                  <a:pt x="3200400" y="5257800"/>
                </a:cubicBezTo>
                <a:cubicBezTo>
                  <a:pt x="1981200" y="5257800"/>
                  <a:pt x="1219200" y="4381500"/>
                  <a:pt x="1219200" y="3162300"/>
                </a:cubicBezTo>
                <a:close/>
                <a:moveTo>
                  <a:pt x="0" y="3162300"/>
                </a:moveTo>
                <a:cubicBezTo>
                  <a:pt x="0" y="4914900"/>
                  <a:pt x="1409700" y="6324600"/>
                  <a:pt x="3200400" y="6324600"/>
                </a:cubicBezTo>
                <a:cubicBezTo>
                  <a:pt x="4991100" y="6324600"/>
                  <a:pt x="6400800" y="4914900"/>
                  <a:pt x="6400800" y="3162300"/>
                </a:cubicBezTo>
                <a:cubicBezTo>
                  <a:pt x="6400800" y="1409700"/>
                  <a:pt x="4991100" y="0"/>
                  <a:pt x="3200400" y="0"/>
                </a:cubicBezTo>
                <a:cubicBezTo>
                  <a:pt x="1409700" y="0"/>
                  <a:pt x="0" y="1409700"/>
                  <a:pt x="0" y="3162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07" name="Freeform 28007"/>
          <p:cNvSpPr/>
          <p:nvPr/>
        </p:nvSpPr>
        <p:spPr>
          <a:xfrm>
            <a:off x="3105910" y="4863653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08" name="Freeform 28008"/>
          <p:cNvSpPr/>
          <p:nvPr/>
        </p:nvSpPr>
        <p:spPr>
          <a:xfrm>
            <a:off x="3186555" y="4829363"/>
            <a:ext cx="11430" cy="96012"/>
          </a:xfrm>
          <a:custGeom>
            <a:avLst/>
            <a:gdLst/>
            <a:ahLst/>
            <a:cxnLst/>
            <a:rect l="0" t="0" r="0" b="0"/>
            <a:pathLst>
              <a:path w="1143000" h="9601200">
                <a:moveTo>
                  <a:pt x="0" y="9601200"/>
                </a:moveTo>
                <a:lnTo>
                  <a:pt x="1143000" y="9601200"/>
                </a:lnTo>
                <a:lnTo>
                  <a:pt x="114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09" name="Freeform 28009"/>
          <p:cNvSpPr/>
          <p:nvPr/>
        </p:nvSpPr>
        <p:spPr>
          <a:xfrm>
            <a:off x="3211955" y="4863653"/>
            <a:ext cx="64008" cy="63246"/>
          </a:xfrm>
          <a:custGeom>
            <a:avLst/>
            <a:gdLst/>
            <a:ahLst/>
            <a:cxnLst/>
            <a:rect l="0" t="0" r="0" b="0"/>
            <a:pathLst>
              <a:path w="6400800" h="6324600">
                <a:moveTo>
                  <a:pt x="1219200" y="3162300"/>
                </a:moveTo>
                <a:cubicBezTo>
                  <a:pt x="1219200" y="1943100"/>
                  <a:pt x="1981200" y="1066800"/>
                  <a:pt x="3200400" y="1066800"/>
                </a:cubicBezTo>
                <a:cubicBezTo>
                  <a:pt x="4419600" y="1066800"/>
                  <a:pt x="5181600" y="1943100"/>
                  <a:pt x="5181600" y="3162300"/>
                </a:cubicBezTo>
                <a:cubicBezTo>
                  <a:pt x="5181600" y="4381500"/>
                  <a:pt x="4419600" y="5257800"/>
                  <a:pt x="3200400" y="5257800"/>
                </a:cubicBezTo>
                <a:cubicBezTo>
                  <a:pt x="1981200" y="5257800"/>
                  <a:pt x="1219200" y="4381500"/>
                  <a:pt x="1219200" y="3162300"/>
                </a:cubicBezTo>
                <a:close/>
                <a:moveTo>
                  <a:pt x="0" y="3162300"/>
                </a:moveTo>
                <a:cubicBezTo>
                  <a:pt x="0" y="4914900"/>
                  <a:pt x="1409700" y="6324600"/>
                  <a:pt x="3200400" y="6324600"/>
                </a:cubicBezTo>
                <a:cubicBezTo>
                  <a:pt x="4991100" y="6324600"/>
                  <a:pt x="6400800" y="4914900"/>
                  <a:pt x="6400800" y="3162300"/>
                </a:cubicBezTo>
                <a:cubicBezTo>
                  <a:pt x="6400800" y="1409700"/>
                  <a:pt x="4991100" y="0"/>
                  <a:pt x="3200400" y="0"/>
                </a:cubicBezTo>
                <a:cubicBezTo>
                  <a:pt x="1409700" y="0"/>
                  <a:pt x="0" y="1409700"/>
                  <a:pt x="0" y="3162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10" name="Freeform 28010"/>
          <p:cNvSpPr/>
          <p:nvPr/>
        </p:nvSpPr>
        <p:spPr>
          <a:xfrm>
            <a:off x="3289045" y="4863653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73400"/>
                </a:lnTo>
                <a:cubicBezTo>
                  <a:pt x="1143000" y="1676400"/>
                  <a:pt x="1866900" y="1066800"/>
                  <a:pt x="2819400" y="1066800"/>
                </a:cubicBezTo>
                <a:cubicBezTo>
                  <a:pt x="3543300" y="1066800"/>
                  <a:pt x="4191000" y="1485900"/>
                  <a:pt x="4191000" y="2616200"/>
                </a:cubicBezTo>
                <a:lnTo>
                  <a:pt x="4191000" y="6172200"/>
                </a:lnTo>
                <a:lnTo>
                  <a:pt x="5334000" y="6172200"/>
                </a:lnTo>
                <a:lnTo>
                  <a:pt x="5334000" y="2298700"/>
                </a:lnTo>
                <a:cubicBezTo>
                  <a:pt x="5334000" y="698500"/>
                  <a:pt x="4318000" y="0"/>
                  <a:pt x="31496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11" name="Freeform 28011"/>
          <p:cNvSpPr/>
          <p:nvPr/>
        </p:nvSpPr>
        <p:spPr>
          <a:xfrm>
            <a:off x="3355338" y="4863653"/>
            <a:ext cx="63373" cy="92202"/>
          </a:xfrm>
          <a:custGeom>
            <a:avLst/>
            <a:gdLst/>
            <a:ahLst/>
            <a:cxnLst/>
            <a:rect l="0" t="0" r="0" b="0"/>
            <a:pathLst>
              <a:path w="6337300" h="9220200">
                <a:moveTo>
                  <a:pt x="6337300" y="152400"/>
                </a:moveTo>
                <a:lnTo>
                  <a:pt x="5194300" y="152400"/>
                </a:lnTo>
                <a:lnTo>
                  <a:pt x="5194300" y="1016000"/>
                </a:lnTo>
                <a:lnTo>
                  <a:pt x="5168900" y="1016000"/>
                </a:lnTo>
                <a:cubicBezTo>
                  <a:pt x="4724400" y="368300"/>
                  <a:pt x="3886200" y="0"/>
                  <a:pt x="3073400" y="0"/>
                </a:cubicBezTo>
                <a:cubicBezTo>
                  <a:pt x="1206500" y="0"/>
                  <a:pt x="12700" y="1384300"/>
                  <a:pt x="12700" y="31623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3898900" y="6248400"/>
                  <a:pt x="4724400" y="5905500"/>
                  <a:pt x="5156200" y="5181600"/>
                </a:cubicBezTo>
                <a:lnTo>
                  <a:pt x="5194300" y="5181600"/>
                </a:lnTo>
                <a:lnTo>
                  <a:pt x="5194300" y="6070600"/>
                </a:lnTo>
                <a:cubicBezTo>
                  <a:pt x="5194300" y="7086600"/>
                  <a:pt x="4724400" y="8153400"/>
                  <a:pt x="3022600" y="8153400"/>
                </a:cubicBezTo>
                <a:cubicBezTo>
                  <a:pt x="2146300" y="8153400"/>
                  <a:pt x="1473200" y="7810500"/>
                  <a:pt x="876300" y="7175500"/>
                </a:cubicBezTo>
                <a:lnTo>
                  <a:pt x="101600" y="8140700"/>
                </a:lnTo>
                <a:cubicBezTo>
                  <a:pt x="952500" y="8928100"/>
                  <a:pt x="1905000" y="9220200"/>
                  <a:pt x="3048000" y="9220200"/>
                </a:cubicBezTo>
                <a:cubicBezTo>
                  <a:pt x="5016500" y="9220200"/>
                  <a:pt x="6337300" y="7937500"/>
                  <a:pt x="6337300" y="6121400"/>
                </a:cubicBezTo>
                <a:close/>
                <a:moveTo>
                  <a:pt x="3213100" y="1066800"/>
                </a:moveTo>
                <a:cubicBezTo>
                  <a:pt x="4432300" y="1066800"/>
                  <a:pt x="5194300" y="1943100"/>
                  <a:pt x="5194300" y="3162300"/>
                </a:cubicBezTo>
                <a:cubicBezTo>
                  <a:pt x="5194300" y="4381500"/>
                  <a:pt x="4432300" y="5181600"/>
                  <a:pt x="3213100" y="5181600"/>
                </a:cubicBezTo>
                <a:cubicBezTo>
                  <a:pt x="1993900" y="5181600"/>
                  <a:pt x="1231900" y="4381500"/>
                  <a:pt x="1231900" y="3162300"/>
                </a:cubicBezTo>
                <a:cubicBezTo>
                  <a:pt x="1231900" y="1943100"/>
                  <a:pt x="1993900" y="1066800"/>
                  <a:pt x="3213100" y="106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12" name="Freeform 28012"/>
          <p:cNvSpPr/>
          <p:nvPr/>
        </p:nvSpPr>
        <p:spPr>
          <a:xfrm>
            <a:off x="3430522" y="4889307"/>
            <a:ext cx="31242" cy="10668"/>
          </a:xfrm>
          <a:custGeom>
            <a:avLst/>
            <a:gdLst/>
            <a:ahLst/>
            <a:cxnLst/>
            <a:rect l="0" t="0" r="0" b="0"/>
            <a:pathLst>
              <a:path w="3124200" h="1066800">
                <a:moveTo>
                  <a:pt x="3124200" y="0"/>
                </a:moveTo>
                <a:lnTo>
                  <a:pt x="0" y="0"/>
                </a:lnTo>
                <a:lnTo>
                  <a:pt x="0" y="1066800"/>
                </a:lnTo>
                <a:lnTo>
                  <a:pt x="3124200" y="1066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13" name="Freeform 28013"/>
          <p:cNvSpPr/>
          <p:nvPr/>
        </p:nvSpPr>
        <p:spPr>
          <a:xfrm>
            <a:off x="3464812" y="4848286"/>
            <a:ext cx="41402" cy="78613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14" name="Freeform 28014"/>
          <p:cNvSpPr/>
          <p:nvPr/>
        </p:nvSpPr>
        <p:spPr>
          <a:xfrm>
            <a:off x="3515739" y="4863653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15" name="Freeform 28015"/>
          <p:cNvSpPr/>
          <p:nvPr/>
        </p:nvSpPr>
        <p:spPr>
          <a:xfrm>
            <a:off x="3588637" y="4863653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16" name="Freeform 28016"/>
          <p:cNvSpPr/>
          <p:nvPr/>
        </p:nvSpPr>
        <p:spPr>
          <a:xfrm>
            <a:off x="3634357" y="4863653"/>
            <a:ext cx="90932" cy="61722"/>
          </a:xfrm>
          <a:custGeom>
            <a:avLst/>
            <a:gdLst/>
            <a:ahLst/>
            <a:cxnLst/>
            <a:rect l="0" t="0" r="0" b="0"/>
            <a:pathLst>
              <a:path w="90932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48000"/>
                </a:lnTo>
                <a:cubicBezTo>
                  <a:pt x="1143000" y="1689100"/>
                  <a:pt x="1879600" y="1066800"/>
                  <a:pt x="2705100" y="1066800"/>
                </a:cubicBezTo>
                <a:cubicBezTo>
                  <a:pt x="3810000" y="1066800"/>
                  <a:pt x="3975100" y="1879600"/>
                  <a:pt x="3975100" y="3022600"/>
                </a:cubicBezTo>
                <a:lnTo>
                  <a:pt x="3975100" y="6172200"/>
                </a:lnTo>
                <a:lnTo>
                  <a:pt x="5118100" y="6172200"/>
                </a:lnTo>
                <a:lnTo>
                  <a:pt x="5118100" y="2882900"/>
                </a:lnTo>
                <a:cubicBezTo>
                  <a:pt x="5118100" y="1816100"/>
                  <a:pt x="5549900" y="1066800"/>
                  <a:pt x="6654800" y="1066800"/>
                </a:cubicBezTo>
                <a:cubicBezTo>
                  <a:pt x="7759700" y="1066800"/>
                  <a:pt x="7950200" y="1905000"/>
                  <a:pt x="7950200" y="2819400"/>
                </a:cubicBezTo>
                <a:lnTo>
                  <a:pt x="7950200" y="6172200"/>
                </a:lnTo>
                <a:lnTo>
                  <a:pt x="9093200" y="6172200"/>
                </a:lnTo>
                <a:lnTo>
                  <a:pt x="9093200" y="2667000"/>
                </a:lnTo>
                <a:cubicBezTo>
                  <a:pt x="9093200" y="1320800"/>
                  <a:pt x="8661400" y="0"/>
                  <a:pt x="6807200" y="0"/>
                </a:cubicBezTo>
                <a:cubicBezTo>
                  <a:pt x="6083300" y="0"/>
                  <a:pt x="5295900" y="381000"/>
                  <a:pt x="4902200" y="1117600"/>
                </a:cubicBezTo>
                <a:cubicBezTo>
                  <a:pt x="4521200" y="381000"/>
                  <a:pt x="3911600" y="0"/>
                  <a:pt x="3022600" y="0"/>
                </a:cubicBezTo>
                <a:cubicBezTo>
                  <a:pt x="1943100" y="0"/>
                  <a:pt x="1206500" y="736600"/>
                  <a:pt x="1092200" y="1092200"/>
                </a:cubicBezTo>
                <a:lnTo>
                  <a:pt x="1066800" y="1092200"/>
                </a:lnTo>
                <a:lnTo>
                  <a:pt x="1066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17" name="Freeform 28017"/>
          <p:cNvSpPr/>
          <p:nvPr/>
        </p:nvSpPr>
        <p:spPr>
          <a:xfrm>
            <a:off x="2025013" y="5016053"/>
            <a:ext cx="47625" cy="63246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18" name="Freeform 28018"/>
          <p:cNvSpPr/>
          <p:nvPr/>
        </p:nvSpPr>
        <p:spPr>
          <a:xfrm>
            <a:off x="2081655" y="5016053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19" name="Freeform 28019"/>
          <p:cNvSpPr/>
          <p:nvPr/>
        </p:nvSpPr>
        <p:spPr>
          <a:xfrm>
            <a:off x="2154553" y="5016053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20" name="Freeform 28020"/>
          <p:cNvSpPr/>
          <p:nvPr/>
        </p:nvSpPr>
        <p:spPr>
          <a:xfrm>
            <a:off x="2193034" y="5017577"/>
            <a:ext cx="60706" cy="60198"/>
          </a:xfrm>
          <a:custGeom>
            <a:avLst/>
            <a:gdLst/>
            <a:ahLst/>
            <a:cxnLst/>
            <a:rect l="0" t="0" r="0" b="0"/>
            <a:pathLst>
              <a:path w="6070600" h="6019800">
                <a:moveTo>
                  <a:pt x="2451100" y="6019800"/>
                </a:moveTo>
                <a:lnTo>
                  <a:pt x="3708400" y="6019800"/>
                </a:lnTo>
                <a:lnTo>
                  <a:pt x="6070600" y="0"/>
                </a:lnTo>
                <a:lnTo>
                  <a:pt x="4851400" y="0"/>
                </a:lnTo>
                <a:lnTo>
                  <a:pt x="3124200" y="4610100"/>
                </a:lnTo>
                <a:lnTo>
                  <a:pt x="132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21" name="Freeform 28021"/>
          <p:cNvSpPr/>
          <p:nvPr/>
        </p:nvSpPr>
        <p:spPr>
          <a:xfrm>
            <a:off x="2260725" y="4987605"/>
            <a:ext cx="16764" cy="90170"/>
          </a:xfrm>
          <a:custGeom>
            <a:avLst/>
            <a:gdLst/>
            <a:ahLst/>
            <a:cxnLst/>
            <a:rect l="0" t="0" r="0" b="0"/>
            <a:pathLst>
              <a:path w="1676400" h="9017000">
                <a:moveTo>
                  <a:pt x="266700" y="9017000"/>
                </a:moveTo>
                <a:lnTo>
                  <a:pt x="1409700" y="9017000"/>
                </a:lnTo>
                <a:lnTo>
                  <a:pt x="1409700" y="2997200"/>
                </a:lnTo>
                <a:lnTo>
                  <a:pt x="266700" y="2997200"/>
                </a:lnTo>
                <a:close/>
                <a:moveTo>
                  <a:pt x="0" y="838200"/>
                </a:moveTo>
                <a:cubicBezTo>
                  <a:pt x="0" y="1295400"/>
                  <a:pt x="381000" y="1676400"/>
                  <a:pt x="838200" y="1676400"/>
                </a:cubicBezTo>
                <a:cubicBezTo>
                  <a:pt x="1295400" y="1676400"/>
                  <a:pt x="1676400" y="1295400"/>
                  <a:pt x="1676400" y="838200"/>
                </a:cubicBezTo>
                <a:cubicBezTo>
                  <a:pt x="1676400" y="381000"/>
                  <a:pt x="1295400" y="0"/>
                  <a:pt x="838200" y="0"/>
                </a:cubicBezTo>
                <a:cubicBezTo>
                  <a:pt x="381000" y="0"/>
                  <a:pt x="0" y="381000"/>
                  <a:pt x="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22" name="Freeform 28022"/>
          <p:cNvSpPr/>
          <p:nvPr/>
        </p:nvSpPr>
        <p:spPr>
          <a:xfrm>
            <a:off x="2288792" y="5016180"/>
            <a:ext cx="54610" cy="63119"/>
          </a:xfrm>
          <a:custGeom>
            <a:avLst/>
            <a:gdLst/>
            <a:ahLst/>
            <a:cxnLst/>
            <a:rect l="0" t="0" r="0" b="0"/>
            <a:pathLst>
              <a:path w="5461000" h="6311900">
                <a:moveTo>
                  <a:pt x="5461000" y="952500"/>
                </a:moveTo>
                <a:cubicBezTo>
                  <a:pt x="4864100" y="304800"/>
                  <a:pt x="4025900" y="0"/>
                  <a:pt x="3149600" y="0"/>
                </a:cubicBezTo>
                <a:cubicBezTo>
                  <a:pt x="1270000" y="0"/>
                  <a:pt x="0" y="1320800"/>
                  <a:pt x="0" y="3175000"/>
                </a:cubicBezTo>
                <a:cubicBezTo>
                  <a:pt x="0" y="5029200"/>
                  <a:pt x="1295400" y="6311900"/>
                  <a:pt x="3149600" y="6311900"/>
                </a:cubicBezTo>
                <a:cubicBezTo>
                  <a:pt x="4025900" y="6311900"/>
                  <a:pt x="4838700" y="6045200"/>
                  <a:pt x="5435600" y="5384800"/>
                </a:cubicBezTo>
                <a:lnTo>
                  <a:pt x="4622800" y="4572000"/>
                </a:lnTo>
                <a:cubicBezTo>
                  <a:pt x="4241800" y="5016500"/>
                  <a:pt x="3797300" y="5245100"/>
                  <a:pt x="3162300" y="5245100"/>
                </a:cubicBezTo>
                <a:cubicBezTo>
                  <a:pt x="1981200" y="5245100"/>
                  <a:pt x="1219200" y="4330700"/>
                  <a:pt x="1219200" y="3200400"/>
                </a:cubicBezTo>
                <a:cubicBezTo>
                  <a:pt x="1219200" y="2070100"/>
                  <a:pt x="1854200" y="1066800"/>
                  <a:pt x="3098800" y="1066800"/>
                </a:cubicBezTo>
                <a:cubicBezTo>
                  <a:pt x="3733800" y="1066800"/>
                  <a:pt x="4178300" y="1295400"/>
                  <a:pt x="4597400" y="1739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23" name="Freeform 28023"/>
          <p:cNvSpPr/>
          <p:nvPr/>
        </p:nvSpPr>
        <p:spPr>
          <a:xfrm>
            <a:off x="2348101" y="5016053"/>
            <a:ext cx="60452" cy="63246"/>
          </a:xfrm>
          <a:custGeom>
            <a:avLst/>
            <a:gdLst/>
            <a:ahLst/>
            <a:cxnLst/>
            <a:rect l="0" t="0" r="0" b="0"/>
            <a:pathLst>
              <a:path w="6045200" h="6324600">
                <a:moveTo>
                  <a:pt x="6045200" y="3581400"/>
                </a:moveTo>
                <a:lnTo>
                  <a:pt x="6045200" y="3175000"/>
                </a:lnTo>
                <a:cubicBezTo>
                  <a:pt x="6045200" y="1625600"/>
                  <a:pt x="5232400" y="0"/>
                  <a:pt x="3111500" y="0"/>
                </a:cubicBezTo>
                <a:cubicBezTo>
                  <a:pt x="1308100" y="0"/>
                  <a:pt x="0" y="1358900"/>
                  <a:pt x="0" y="3162300"/>
                </a:cubicBezTo>
                <a:cubicBezTo>
                  <a:pt x="0" y="4953000"/>
                  <a:pt x="1193800" y="6324600"/>
                  <a:pt x="3098800" y="6324600"/>
                </a:cubicBezTo>
                <a:cubicBezTo>
                  <a:pt x="4254500" y="6324600"/>
                  <a:pt x="5130800" y="5918200"/>
                  <a:pt x="5765800" y="5092700"/>
                </a:cubicBezTo>
                <a:lnTo>
                  <a:pt x="4902200" y="4432300"/>
                </a:lnTo>
                <a:cubicBezTo>
                  <a:pt x="4457700" y="4978400"/>
                  <a:pt x="3949700" y="5334000"/>
                  <a:pt x="3251200" y="5334000"/>
                </a:cubicBezTo>
                <a:cubicBezTo>
                  <a:pt x="2197100" y="5334000"/>
                  <a:pt x="1219200" y="4635500"/>
                  <a:pt x="1219200" y="3581400"/>
                </a:cubicBezTo>
                <a:close/>
                <a:moveTo>
                  <a:pt x="1219200" y="2667000"/>
                </a:moveTo>
                <a:cubicBezTo>
                  <a:pt x="1219200" y="1866900"/>
                  <a:pt x="1955800" y="914400"/>
                  <a:pt x="3086100" y="914400"/>
                </a:cubicBezTo>
                <a:cubicBezTo>
                  <a:pt x="4241800" y="914400"/>
                  <a:pt x="4800600" y="1663700"/>
                  <a:pt x="48260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24" name="Freeform 28024"/>
          <p:cNvSpPr/>
          <p:nvPr/>
        </p:nvSpPr>
        <p:spPr>
          <a:xfrm>
            <a:off x="2447796" y="5017577"/>
            <a:ext cx="93599" cy="60198"/>
          </a:xfrm>
          <a:custGeom>
            <a:avLst/>
            <a:gdLst/>
            <a:ahLst/>
            <a:cxnLst/>
            <a:rect l="0" t="0" r="0" b="0"/>
            <a:pathLst>
              <a:path w="9359900" h="6019800">
                <a:moveTo>
                  <a:pt x="1981200" y="6019800"/>
                </a:moveTo>
                <a:lnTo>
                  <a:pt x="3213100" y="6019800"/>
                </a:lnTo>
                <a:lnTo>
                  <a:pt x="4648200" y="1524000"/>
                </a:lnTo>
                <a:lnTo>
                  <a:pt x="4673600" y="1524000"/>
                </a:lnTo>
                <a:lnTo>
                  <a:pt x="6261100" y="6019800"/>
                </a:lnTo>
                <a:lnTo>
                  <a:pt x="7416800" y="6019800"/>
                </a:lnTo>
                <a:lnTo>
                  <a:pt x="9359900" y="0"/>
                </a:lnTo>
                <a:lnTo>
                  <a:pt x="8153400" y="0"/>
                </a:lnTo>
                <a:lnTo>
                  <a:pt x="6858000" y="4495800"/>
                </a:lnTo>
                <a:lnTo>
                  <a:pt x="6832600" y="4495800"/>
                </a:lnTo>
                <a:lnTo>
                  <a:pt x="5308600" y="0"/>
                </a:lnTo>
                <a:lnTo>
                  <a:pt x="4102100" y="0"/>
                </a:lnTo>
                <a:lnTo>
                  <a:pt x="2667000" y="4495800"/>
                </a:lnTo>
                <a:lnTo>
                  <a:pt x="2641600" y="4495800"/>
                </a:lnTo>
                <a:lnTo>
                  <a:pt x="1282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25" name="Freeform 28025"/>
          <p:cNvSpPr/>
          <p:nvPr/>
        </p:nvSpPr>
        <p:spPr>
          <a:xfrm>
            <a:off x="2548380" y="4987605"/>
            <a:ext cx="16764" cy="90170"/>
          </a:xfrm>
          <a:custGeom>
            <a:avLst/>
            <a:gdLst/>
            <a:ahLst/>
            <a:cxnLst/>
            <a:rect l="0" t="0" r="0" b="0"/>
            <a:pathLst>
              <a:path w="1676400" h="9017000">
                <a:moveTo>
                  <a:pt x="266700" y="9017000"/>
                </a:moveTo>
                <a:lnTo>
                  <a:pt x="1409700" y="9017000"/>
                </a:lnTo>
                <a:lnTo>
                  <a:pt x="1409700" y="2997200"/>
                </a:lnTo>
                <a:lnTo>
                  <a:pt x="266700" y="2997200"/>
                </a:lnTo>
                <a:close/>
                <a:moveTo>
                  <a:pt x="0" y="838200"/>
                </a:moveTo>
                <a:cubicBezTo>
                  <a:pt x="0" y="1295400"/>
                  <a:pt x="381000" y="1676400"/>
                  <a:pt x="838200" y="1676400"/>
                </a:cubicBezTo>
                <a:cubicBezTo>
                  <a:pt x="1295400" y="1676400"/>
                  <a:pt x="1676400" y="1295400"/>
                  <a:pt x="1676400" y="838200"/>
                </a:cubicBezTo>
                <a:cubicBezTo>
                  <a:pt x="1676400" y="381000"/>
                  <a:pt x="1295400" y="0"/>
                  <a:pt x="838200" y="0"/>
                </a:cubicBezTo>
                <a:cubicBezTo>
                  <a:pt x="381000" y="0"/>
                  <a:pt x="0" y="381000"/>
                  <a:pt x="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26" name="Freeform 28026"/>
          <p:cNvSpPr/>
          <p:nvPr/>
        </p:nvSpPr>
        <p:spPr>
          <a:xfrm>
            <a:off x="2570605" y="5000686"/>
            <a:ext cx="41402" cy="78613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27" name="Freeform 28027"/>
          <p:cNvSpPr/>
          <p:nvPr/>
        </p:nvSpPr>
        <p:spPr>
          <a:xfrm>
            <a:off x="2625088" y="4981763"/>
            <a:ext cx="53340" cy="96012"/>
          </a:xfrm>
          <a:custGeom>
            <a:avLst/>
            <a:gdLst/>
            <a:ahLst/>
            <a:cxnLst/>
            <a:rect l="0" t="0" r="0" b="0"/>
            <a:pathLst>
              <a:path w="5334000" h="9601200">
                <a:moveTo>
                  <a:pt x="0" y="9601200"/>
                </a:moveTo>
                <a:lnTo>
                  <a:pt x="1143000" y="9601200"/>
                </a:lnTo>
                <a:lnTo>
                  <a:pt x="1143000" y="6502400"/>
                </a:lnTo>
                <a:cubicBezTo>
                  <a:pt x="1143000" y="5105400"/>
                  <a:pt x="1866900" y="4495800"/>
                  <a:pt x="2819400" y="4495800"/>
                </a:cubicBezTo>
                <a:cubicBezTo>
                  <a:pt x="3543300" y="4495800"/>
                  <a:pt x="4191000" y="4914900"/>
                  <a:pt x="4191000" y="6045200"/>
                </a:cubicBezTo>
                <a:lnTo>
                  <a:pt x="4191000" y="9601200"/>
                </a:lnTo>
                <a:lnTo>
                  <a:pt x="5334000" y="9601200"/>
                </a:lnTo>
                <a:lnTo>
                  <a:pt x="5334000" y="5727700"/>
                </a:lnTo>
                <a:cubicBezTo>
                  <a:pt x="5334000" y="4127500"/>
                  <a:pt x="4318000" y="3429000"/>
                  <a:pt x="3149600" y="3429000"/>
                </a:cubicBezTo>
                <a:cubicBezTo>
                  <a:pt x="2222500" y="3429000"/>
                  <a:pt x="1460500" y="3873500"/>
                  <a:pt x="1168400" y="4508500"/>
                </a:cubicBezTo>
                <a:lnTo>
                  <a:pt x="1143000" y="4508500"/>
                </a:lnTo>
                <a:lnTo>
                  <a:pt x="114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28" name="Freeform 28028"/>
          <p:cNvSpPr/>
          <p:nvPr/>
        </p:nvSpPr>
        <p:spPr>
          <a:xfrm>
            <a:off x="2692652" y="4987605"/>
            <a:ext cx="16764" cy="90170"/>
          </a:xfrm>
          <a:custGeom>
            <a:avLst/>
            <a:gdLst/>
            <a:ahLst/>
            <a:cxnLst/>
            <a:rect l="0" t="0" r="0" b="0"/>
            <a:pathLst>
              <a:path w="1676400" h="9017000">
                <a:moveTo>
                  <a:pt x="266700" y="9017000"/>
                </a:moveTo>
                <a:lnTo>
                  <a:pt x="1409700" y="9017000"/>
                </a:lnTo>
                <a:lnTo>
                  <a:pt x="1409700" y="2997200"/>
                </a:lnTo>
                <a:lnTo>
                  <a:pt x="266700" y="2997200"/>
                </a:lnTo>
                <a:close/>
                <a:moveTo>
                  <a:pt x="0" y="838200"/>
                </a:moveTo>
                <a:cubicBezTo>
                  <a:pt x="0" y="1295400"/>
                  <a:pt x="381000" y="1676400"/>
                  <a:pt x="838200" y="1676400"/>
                </a:cubicBezTo>
                <a:cubicBezTo>
                  <a:pt x="1295400" y="1676400"/>
                  <a:pt x="1676400" y="1295400"/>
                  <a:pt x="1676400" y="838200"/>
                </a:cubicBezTo>
                <a:cubicBezTo>
                  <a:pt x="1676400" y="381000"/>
                  <a:pt x="1295400" y="0"/>
                  <a:pt x="838200" y="0"/>
                </a:cubicBezTo>
                <a:cubicBezTo>
                  <a:pt x="381000" y="0"/>
                  <a:pt x="0" y="381000"/>
                  <a:pt x="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29" name="Freeform 28029"/>
          <p:cNvSpPr/>
          <p:nvPr/>
        </p:nvSpPr>
        <p:spPr>
          <a:xfrm>
            <a:off x="2723640" y="5016053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73400"/>
                </a:lnTo>
                <a:cubicBezTo>
                  <a:pt x="1143000" y="1676400"/>
                  <a:pt x="1866900" y="1066800"/>
                  <a:pt x="2819400" y="1066800"/>
                </a:cubicBezTo>
                <a:cubicBezTo>
                  <a:pt x="3543300" y="1066800"/>
                  <a:pt x="4191000" y="1485900"/>
                  <a:pt x="4191000" y="2616200"/>
                </a:cubicBezTo>
                <a:lnTo>
                  <a:pt x="4191000" y="6172200"/>
                </a:lnTo>
                <a:lnTo>
                  <a:pt x="5334000" y="6172200"/>
                </a:lnTo>
                <a:lnTo>
                  <a:pt x="5334000" y="2298700"/>
                </a:lnTo>
                <a:cubicBezTo>
                  <a:pt x="5334000" y="698500"/>
                  <a:pt x="4318000" y="0"/>
                  <a:pt x="31496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30" name="Freeform 28030"/>
          <p:cNvSpPr/>
          <p:nvPr/>
        </p:nvSpPr>
        <p:spPr>
          <a:xfrm>
            <a:off x="2821938" y="5016053"/>
            <a:ext cx="47625" cy="63246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31" name="Freeform 28031"/>
          <p:cNvSpPr/>
          <p:nvPr/>
        </p:nvSpPr>
        <p:spPr>
          <a:xfrm>
            <a:off x="2880358" y="4987605"/>
            <a:ext cx="16764" cy="90170"/>
          </a:xfrm>
          <a:custGeom>
            <a:avLst/>
            <a:gdLst/>
            <a:ahLst/>
            <a:cxnLst/>
            <a:rect l="0" t="0" r="0" b="0"/>
            <a:pathLst>
              <a:path w="1676400" h="9017000">
                <a:moveTo>
                  <a:pt x="266700" y="9017000"/>
                </a:moveTo>
                <a:lnTo>
                  <a:pt x="1409700" y="9017000"/>
                </a:lnTo>
                <a:lnTo>
                  <a:pt x="1409700" y="2997200"/>
                </a:lnTo>
                <a:lnTo>
                  <a:pt x="266700" y="2997200"/>
                </a:lnTo>
                <a:close/>
                <a:moveTo>
                  <a:pt x="0" y="838200"/>
                </a:moveTo>
                <a:cubicBezTo>
                  <a:pt x="0" y="1295400"/>
                  <a:pt x="381000" y="1676400"/>
                  <a:pt x="838200" y="1676400"/>
                </a:cubicBezTo>
                <a:cubicBezTo>
                  <a:pt x="1295400" y="1676400"/>
                  <a:pt x="1676400" y="1295400"/>
                  <a:pt x="1676400" y="838200"/>
                </a:cubicBezTo>
                <a:cubicBezTo>
                  <a:pt x="1676400" y="381000"/>
                  <a:pt x="1295400" y="0"/>
                  <a:pt x="838200" y="0"/>
                </a:cubicBezTo>
                <a:cubicBezTo>
                  <a:pt x="381000" y="0"/>
                  <a:pt x="0" y="381000"/>
                  <a:pt x="0" y="838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32" name="Freeform 28032"/>
          <p:cNvSpPr/>
          <p:nvPr/>
        </p:nvSpPr>
        <p:spPr>
          <a:xfrm>
            <a:off x="2903472" y="5017577"/>
            <a:ext cx="64389" cy="60198"/>
          </a:xfrm>
          <a:custGeom>
            <a:avLst/>
            <a:gdLst/>
            <a:ahLst/>
            <a:cxnLst/>
            <a:rect l="0" t="0" r="0" b="0"/>
            <a:pathLst>
              <a:path w="6438900" h="6019800">
                <a:moveTo>
                  <a:pt x="0" y="6019800"/>
                </a:moveTo>
                <a:lnTo>
                  <a:pt x="1409700" y="6019800"/>
                </a:lnTo>
                <a:lnTo>
                  <a:pt x="3187700" y="3492500"/>
                </a:lnTo>
                <a:lnTo>
                  <a:pt x="4965700" y="6019800"/>
                </a:lnTo>
                <a:lnTo>
                  <a:pt x="6438900" y="6019800"/>
                </a:lnTo>
                <a:lnTo>
                  <a:pt x="4000500" y="2806700"/>
                </a:lnTo>
                <a:lnTo>
                  <a:pt x="6057900" y="0"/>
                </a:lnTo>
                <a:lnTo>
                  <a:pt x="4673600" y="0"/>
                </a:lnTo>
                <a:lnTo>
                  <a:pt x="3238500" y="2133600"/>
                </a:lnTo>
                <a:lnTo>
                  <a:pt x="1778000" y="0"/>
                </a:lnTo>
                <a:lnTo>
                  <a:pt x="304800" y="0"/>
                </a:lnTo>
                <a:lnTo>
                  <a:pt x="2438400" y="28067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33" name="Freeform 28033"/>
          <p:cNvSpPr/>
          <p:nvPr/>
        </p:nvSpPr>
        <p:spPr>
          <a:xfrm>
            <a:off x="3010025" y="5016053"/>
            <a:ext cx="90932" cy="61722"/>
          </a:xfrm>
          <a:custGeom>
            <a:avLst/>
            <a:gdLst/>
            <a:ahLst/>
            <a:cxnLst/>
            <a:rect l="0" t="0" r="0" b="0"/>
            <a:pathLst>
              <a:path w="90932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48000"/>
                </a:lnTo>
                <a:cubicBezTo>
                  <a:pt x="1143000" y="1689100"/>
                  <a:pt x="1879600" y="1066800"/>
                  <a:pt x="2705100" y="1066800"/>
                </a:cubicBezTo>
                <a:cubicBezTo>
                  <a:pt x="3810000" y="1066800"/>
                  <a:pt x="3975100" y="1879600"/>
                  <a:pt x="3975100" y="3022600"/>
                </a:cubicBezTo>
                <a:lnTo>
                  <a:pt x="3975100" y="6172200"/>
                </a:lnTo>
                <a:lnTo>
                  <a:pt x="5118100" y="6172200"/>
                </a:lnTo>
                <a:lnTo>
                  <a:pt x="5118100" y="2882900"/>
                </a:lnTo>
                <a:cubicBezTo>
                  <a:pt x="5118100" y="1816100"/>
                  <a:pt x="5549900" y="1066800"/>
                  <a:pt x="6654800" y="1066800"/>
                </a:cubicBezTo>
                <a:cubicBezTo>
                  <a:pt x="7759700" y="1066800"/>
                  <a:pt x="7950200" y="1905000"/>
                  <a:pt x="7950200" y="2819400"/>
                </a:cubicBezTo>
                <a:lnTo>
                  <a:pt x="7950200" y="6172200"/>
                </a:lnTo>
                <a:lnTo>
                  <a:pt x="9093200" y="6172200"/>
                </a:lnTo>
                <a:lnTo>
                  <a:pt x="9093200" y="2667000"/>
                </a:lnTo>
                <a:cubicBezTo>
                  <a:pt x="9093200" y="1320800"/>
                  <a:pt x="8661400" y="0"/>
                  <a:pt x="6807200" y="0"/>
                </a:cubicBezTo>
                <a:cubicBezTo>
                  <a:pt x="6083300" y="0"/>
                  <a:pt x="5295900" y="381000"/>
                  <a:pt x="4902200" y="1117600"/>
                </a:cubicBezTo>
                <a:cubicBezTo>
                  <a:pt x="4521200" y="381000"/>
                  <a:pt x="3911600" y="0"/>
                  <a:pt x="3022600" y="0"/>
                </a:cubicBezTo>
                <a:cubicBezTo>
                  <a:pt x="1943100" y="0"/>
                  <a:pt x="1206500" y="736600"/>
                  <a:pt x="1092200" y="1092200"/>
                </a:cubicBezTo>
                <a:lnTo>
                  <a:pt x="1066800" y="1092200"/>
                </a:lnTo>
                <a:lnTo>
                  <a:pt x="1066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34" name="Freeform 28034"/>
          <p:cNvSpPr/>
          <p:nvPr/>
        </p:nvSpPr>
        <p:spPr>
          <a:xfrm>
            <a:off x="3114038" y="5016053"/>
            <a:ext cx="64008" cy="63246"/>
          </a:xfrm>
          <a:custGeom>
            <a:avLst/>
            <a:gdLst/>
            <a:ahLst/>
            <a:cxnLst/>
            <a:rect l="0" t="0" r="0" b="0"/>
            <a:pathLst>
              <a:path w="6400800" h="6324600">
                <a:moveTo>
                  <a:pt x="1219200" y="3162300"/>
                </a:moveTo>
                <a:cubicBezTo>
                  <a:pt x="1219200" y="1943100"/>
                  <a:pt x="1981200" y="1066800"/>
                  <a:pt x="3200400" y="1066800"/>
                </a:cubicBezTo>
                <a:cubicBezTo>
                  <a:pt x="4419600" y="1066800"/>
                  <a:pt x="5181600" y="1943100"/>
                  <a:pt x="5181600" y="3162300"/>
                </a:cubicBezTo>
                <a:cubicBezTo>
                  <a:pt x="5181600" y="4381500"/>
                  <a:pt x="4419600" y="5257800"/>
                  <a:pt x="3200400" y="5257800"/>
                </a:cubicBezTo>
                <a:cubicBezTo>
                  <a:pt x="1981200" y="5257800"/>
                  <a:pt x="1219200" y="4381500"/>
                  <a:pt x="1219200" y="3162300"/>
                </a:cubicBezTo>
                <a:close/>
                <a:moveTo>
                  <a:pt x="0" y="3162300"/>
                </a:moveTo>
                <a:cubicBezTo>
                  <a:pt x="0" y="4914900"/>
                  <a:pt x="1409700" y="6324600"/>
                  <a:pt x="3200400" y="6324600"/>
                </a:cubicBezTo>
                <a:cubicBezTo>
                  <a:pt x="4991100" y="6324600"/>
                  <a:pt x="6400800" y="4914900"/>
                  <a:pt x="6400800" y="3162300"/>
                </a:cubicBezTo>
                <a:cubicBezTo>
                  <a:pt x="6400800" y="1409700"/>
                  <a:pt x="4991100" y="0"/>
                  <a:pt x="3200400" y="0"/>
                </a:cubicBezTo>
                <a:cubicBezTo>
                  <a:pt x="1409700" y="0"/>
                  <a:pt x="0" y="1409700"/>
                  <a:pt x="0" y="3162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35" name="Freeform 28035"/>
          <p:cNvSpPr/>
          <p:nvPr/>
        </p:nvSpPr>
        <p:spPr>
          <a:xfrm>
            <a:off x="3191127" y="5016053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73400"/>
                </a:lnTo>
                <a:cubicBezTo>
                  <a:pt x="1143000" y="1676400"/>
                  <a:pt x="1866900" y="1066800"/>
                  <a:pt x="2819400" y="1066800"/>
                </a:cubicBezTo>
                <a:cubicBezTo>
                  <a:pt x="3543300" y="1066800"/>
                  <a:pt x="4191000" y="1485900"/>
                  <a:pt x="4191000" y="2616200"/>
                </a:cubicBezTo>
                <a:lnTo>
                  <a:pt x="4191000" y="6172200"/>
                </a:lnTo>
                <a:lnTo>
                  <a:pt x="5334000" y="6172200"/>
                </a:lnTo>
                <a:lnTo>
                  <a:pt x="5334000" y="2298700"/>
                </a:lnTo>
                <a:cubicBezTo>
                  <a:pt x="5334000" y="698500"/>
                  <a:pt x="4318000" y="0"/>
                  <a:pt x="31496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36" name="Freeform 28036"/>
          <p:cNvSpPr/>
          <p:nvPr/>
        </p:nvSpPr>
        <p:spPr>
          <a:xfrm>
            <a:off x="3251706" y="5000686"/>
            <a:ext cx="41402" cy="78613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37" name="Freeform 28037"/>
          <p:cNvSpPr/>
          <p:nvPr/>
        </p:nvSpPr>
        <p:spPr>
          <a:xfrm>
            <a:off x="3306189" y="4981763"/>
            <a:ext cx="53340" cy="96012"/>
          </a:xfrm>
          <a:custGeom>
            <a:avLst/>
            <a:gdLst/>
            <a:ahLst/>
            <a:cxnLst/>
            <a:rect l="0" t="0" r="0" b="0"/>
            <a:pathLst>
              <a:path w="5334000" h="9601200">
                <a:moveTo>
                  <a:pt x="0" y="9601200"/>
                </a:moveTo>
                <a:lnTo>
                  <a:pt x="1143000" y="9601200"/>
                </a:lnTo>
                <a:lnTo>
                  <a:pt x="1143000" y="6502400"/>
                </a:lnTo>
                <a:cubicBezTo>
                  <a:pt x="1143000" y="5105400"/>
                  <a:pt x="1866900" y="4495800"/>
                  <a:pt x="2819400" y="4495800"/>
                </a:cubicBezTo>
                <a:cubicBezTo>
                  <a:pt x="3543300" y="4495800"/>
                  <a:pt x="4191000" y="4914900"/>
                  <a:pt x="4191000" y="6045200"/>
                </a:cubicBezTo>
                <a:lnTo>
                  <a:pt x="4191000" y="9601200"/>
                </a:lnTo>
                <a:lnTo>
                  <a:pt x="5334000" y="9601200"/>
                </a:lnTo>
                <a:lnTo>
                  <a:pt x="5334000" y="5727700"/>
                </a:lnTo>
                <a:cubicBezTo>
                  <a:pt x="5334000" y="4127500"/>
                  <a:pt x="4318000" y="3429000"/>
                  <a:pt x="3149600" y="3429000"/>
                </a:cubicBezTo>
                <a:cubicBezTo>
                  <a:pt x="2222500" y="3429000"/>
                  <a:pt x="1460500" y="3873500"/>
                  <a:pt x="1168400" y="4508500"/>
                </a:cubicBezTo>
                <a:lnTo>
                  <a:pt x="1143000" y="4508500"/>
                </a:lnTo>
                <a:lnTo>
                  <a:pt x="114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38" name="Freeform 28038"/>
          <p:cNvSpPr/>
          <p:nvPr/>
        </p:nvSpPr>
        <p:spPr>
          <a:xfrm>
            <a:off x="3370451" y="5016053"/>
            <a:ext cx="47625" cy="63246"/>
          </a:xfrm>
          <a:custGeom>
            <a:avLst/>
            <a:gdLst/>
            <a:ahLst/>
            <a:cxnLst/>
            <a:rect l="0" t="0" r="0" b="0"/>
            <a:pathLst>
              <a:path w="4762500" h="6324600">
                <a:moveTo>
                  <a:pt x="4597400" y="990600"/>
                </a:moveTo>
                <a:cubicBezTo>
                  <a:pt x="4165600" y="279400"/>
                  <a:pt x="3340100" y="0"/>
                  <a:pt x="2540000" y="0"/>
                </a:cubicBezTo>
                <a:cubicBezTo>
                  <a:pt x="1409700" y="0"/>
                  <a:pt x="254000" y="596900"/>
                  <a:pt x="254000" y="1854200"/>
                </a:cubicBezTo>
                <a:cubicBezTo>
                  <a:pt x="254000" y="3009900"/>
                  <a:pt x="1117600" y="3327400"/>
                  <a:pt x="2095500" y="3568700"/>
                </a:cubicBezTo>
                <a:cubicBezTo>
                  <a:pt x="2590800" y="3683000"/>
                  <a:pt x="3543300" y="3810000"/>
                  <a:pt x="3543300" y="4495800"/>
                </a:cubicBezTo>
                <a:cubicBezTo>
                  <a:pt x="3543300" y="5016500"/>
                  <a:pt x="2908300" y="5257800"/>
                  <a:pt x="2324100" y="5257800"/>
                </a:cubicBezTo>
                <a:cubicBezTo>
                  <a:pt x="1663700" y="5257800"/>
                  <a:pt x="1231900" y="4914900"/>
                  <a:pt x="863600" y="4546600"/>
                </a:cubicBezTo>
                <a:lnTo>
                  <a:pt x="0" y="5257800"/>
                </a:lnTo>
                <a:cubicBezTo>
                  <a:pt x="596900" y="6070600"/>
                  <a:pt x="1333500" y="6324600"/>
                  <a:pt x="2324100" y="6324600"/>
                </a:cubicBezTo>
                <a:cubicBezTo>
                  <a:pt x="3517900" y="6324600"/>
                  <a:pt x="4762500" y="5791200"/>
                  <a:pt x="4762500" y="4432300"/>
                </a:cubicBezTo>
                <a:cubicBezTo>
                  <a:pt x="4762500" y="3302000"/>
                  <a:pt x="4000500" y="2921000"/>
                  <a:pt x="3009900" y="2679700"/>
                </a:cubicBezTo>
                <a:cubicBezTo>
                  <a:pt x="2501900" y="2565400"/>
                  <a:pt x="1473200" y="2463800"/>
                  <a:pt x="1473200" y="1739900"/>
                </a:cubicBezTo>
                <a:cubicBezTo>
                  <a:pt x="1473200" y="1308100"/>
                  <a:pt x="1943100" y="1066800"/>
                  <a:pt x="2476500" y="1066800"/>
                </a:cubicBezTo>
                <a:cubicBezTo>
                  <a:pt x="3048000" y="1066800"/>
                  <a:pt x="3441700" y="1333500"/>
                  <a:pt x="3708400" y="16637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39" name="Rectangle 28039"/>
          <p:cNvSpPr/>
          <p:nvPr/>
        </p:nvSpPr>
        <p:spPr>
          <a:xfrm>
            <a:off x="2021457" y="5082195"/>
            <a:ext cx="801243" cy="183793"/>
          </a:xfrm>
          <a:prstGeom prst="rect">
            <a:avLst/>
          </a:prstGeom>
        </p:spPr>
      </p:sp>
      <p:sp>
        <p:nvSpPr>
          <p:cNvPr id="28040" name="Freeform 28040"/>
          <p:cNvSpPr/>
          <p:nvPr/>
        </p:nvSpPr>
        <p:spPr>
          <a:xfrm>
            <a:off x="2027172" y="5168453"/>
            <a:ext cx="64008" cy="63246"/>
          </a:xfrm>
          <a:custGeom>
            <a:avLst/>
            <a:gdLst/>
            <a:ahLst/>
            <a:cxnLst/>
            <a:rect l="0" t="0" r="0" b="0"/>
            <a:pathLst>
              <a:path w="6400800" h="6324600">
                <a:moveTo>
                  <a:pt x="1219200" y="3162300"/>
                </a:moveTo>
                <a:cubicBezTo>
                  <a:pt x="1219200" y="1943100"/>
                  <a:pt x="1981200" y="1066800"/>
                  <a:pt x="3200400" y="1066800"/>
                </a:cubicBezTo>
                <a:cubicBezTo>
                  <a:pt x="4419600" y="1066800"/>
                  <a:pt x="5181600" y="1943100"/>
                  <a:pt x="5181600" y="3162300"/>
                </a:cubicBezTo>
                <a:cubicBezTo>
                  <a:pt x="5181600" y="4381500"/>
                  <a:pt x="4419600" y="5257800"/>
                  <a:pt x="3200400" y="5257800"/>
                </a:cubicBezTo>
                <a:cubicBezTo>
                  <a:pt x="1981200" y="5257800"/>
                  <a:pt x="1219200" y="4381500"/>
                  <a:pt x="1219200" y="3162300"/>
                </a:cubicBezTo>
                <a:close/>
                <a:moveTo>
                  <a:pt x="0" y="3162300"/>
                </a:moveTo>
                <a:cubicBezTo>
                  <a:pt x="0" y="4914900"/>
                  <a:pt x="1409700" y="6324600"/>
                  <a:pt x="3200400" y="6324600"/>
                </a:cubicBezTo>
                <a:cubicBezTo>
                  <a:pt x="4991100" y="6324600"/>
                  <a:pt x="6400800" y="4914900"/>
                  <a:pt x="6400800" y="3162300"/>
                </a:cubicBezTo>
                <a:cubicBezTo>
                  <a:pt x="6400800" y="1409700"/>
                  <a:pt x="4991100" y="0"/>
                  <a:pt x="3200400" y="0"/>
                </a:cubicBezTo>
                <a:cubicBezTo>
                  <a:pt x="1409700" y="0"/>
                  <a:pt x="0" y="1409700"/>
                  <a:pt x="0" y="3162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41" name="Freeform 28041"/>
          <p:cNvSpPr/>
          <p:nvPr/>
        </p:nvSpPr>
        <p:spPr>
          <a:xfrm>
            <a:off x="2095752" y="5132639"/>
            <a:ext cx="42037" cy="97536"/>
          </a:xfrm>
          <a:custGeom>
            <a:avLst/>
            <a:gdLst/>
            <a:ahLst/>
            <a:cxnLst/>
            <a:rect l="0" t="0" r="0" b="0"/>
            <a:pathLst>
              <a:path w="4203700" h="9753600">
                <a:moveTo>
                  <a:pt x="1295400" y="9753600"/>
                </a:moveTo>
                <a:lnTo>
                  <a:pt x="2438400" y="9753600"/>
                </a:lnTo>
                <a:lnTo>
                  <a:pt x="2438400" y="4724400"/>
                </a:lnTo>
                <a:lnTo>
                  <a:pt x="3810000" y="4724400"/>
                </a:lnTo>
                <a:lnTo>
                  <a:pt x="3810000" y="3733800"/>
                </a:lnTo>
                <a:lnTo>
                  <a:pt x="2451100" y="3733800"/>
                </a:lnTo>
                <a:lnTo>
                  <a:pt x="2451100" y="2349500"/>
                </a:lnTo>
                <a:cubicBezTo>
                  <a:pt x="2451100" y="1511300"/>
                  <a:pt x="2590800" y="990600"/>
                  <a:pt x="3429000" y="990600"/>
                </a:cubicBezTo>
                <a:cubicBezTo>
                  <a:pt x="3657600" y="990600"/>
                  <a:pt x="3860800" y="1016000"/>
                  <a:pt x="4076700" y="1104900"/>
                </a:cubicBezTo>
                <a:lnTo>
                  <a:pt x="4203700" y="88900"/>
                </a:lnTo>
                <a:cubicBezTo>
                  <a:pt x="3886200" y="12700"/>
                  <a:pt x="3606800" y="0"/>
                  <a:pt x="3352800" y="0"/>
                </a:cubicBezTo>
                <a:cubicBezTo>
                  <a:pt x="1854200" y="0"/>
                  <a:pt x="1295400" y="787400"/>
                  <a:pt x="1295400" y="2387600"/>
                </a:cubicBezTo>
                <a:lnTo>
                  <a:pt x="1295400" y="3733800"/>
                </a:lnTo>
                <a:lnTo>
                  <a:pt x="0" y="3733800"/>
                </a:lnTo>
                <a:lnTo>
                  <a:pt x="0" y="4724400"/>
                </a:lnTo>
                <a:lnTo>
                  <a:pt x="1295400" y="4724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42" name="Freeform 28042"/>
          <p:cNvSpPr/>
          <p:nvPr/>
        </p:nvSpPr>
        <p:spPr>
          <a:xfrm>
            <a:off x="2176270" y="5168453"/>
            <a:ext cx="63373" cy="92202"/>
          </a:xfrm>
          <a:custGeom>
            <a:avLst/>
            <a:gdLst/>
            <a:ahLst/>
            <a:cxnLst/>
            <a:rect l="0" t="0" r="0" b="0"/>
            <a:pathLst>
              <a:path w="6337300" h="9220200">
                <a:moveTo>
                  <a:pt x="6337300" y="152400"/>
                </a:moveTo>
                <a:lnTo>
                  <a:pt x="5194300" y="152400"/>
                </a:lnTo>
                <a:lnTo>
                  <a:pt x="5194300" y="1016000"/>
                </a:lnTo>
                <a:lnTo>
                  <a:pt x="5168900" y="1016000"/>
                </a:lnTo>
                <a:cubicBezTo>
                  <a:pt x="4724400" y="368300"/>
                  <a:pt x="3886200" y="0"/>
                  <a:pt x="3073400" y="0"/>
                </a:cubicBezTo>
                <a:cubicBezTo>
                  <a:pt x="1206500" y="0"/>
                  <a:pt x="12700" y="1384300"/>
                  <a:pt x="12700" y="31623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3898900" y="6248400"/>
                  <a:pt x="4724400" y="5905500"/>
                  <a:pt x="5156200" y="5181600"/>
                </a:cubicBezTo>
                <a:lnTo>
                  <a:pt x="5194300" y="5181600"/>
                </a:lnTo>
                <a:lnTo>
                  <a:pt x="5194300" y="6070600"/>
                </a:lnTo>
                <a:cubicBezTo>
                  <a:pt x="5194300" y="7086600"/>
                  <a:pt x="4724400" y="8153400"/>
                  <a:pt x="3022600" y="8153400"/>
                </a:cubicBezTo>
                <a:cubicBezTo>
                  <a:pt x="2146300" y="8153400"/>
                  <a:pt x="1473200" y="7810500"/>
                  <a:pt x="876300" y="7175500"/>
                </a:cubicBezTo>
                <a:lnTo>
                  <a:pt x="101600" y="8140700"/>
                </a:lnTo>
                <a:cubicBezTo>
                  <a:pt x="952500" y="8928100"/>
                  <a:pt x="1905000" y="9220200"/>
                  <a:pt x="3048000" y="9220200"/>
                </a:cubicBezTo>
                <a:cubicBezTo>
                  <a:pt x="5016500" y="9220200"/>
                  <a:pt x="6337300" y="7937500"/>
                  <a:pt x="6337300" y="6121400"/>
                </a:cubicBezTo>
                <a:close/>
                <a:moveTo>
                  <a:pt x="3213100" y="1066800"/>
                </a:moveTo>
                <a:cubicBezTo>
                  <a:pt x="4432300" y="1066800"/>
                  <a:pt x="5194300" y="1943100"/>
                  <a:pt x="5194300" y="3162300"/>
                </a:cubicBezTo>
                <a:cubicBezTo>
                  <a:pt x="5194300" y="4381500"/>
                  <a:pt x="4432300" y="5181600"/>
                  <a:pt x="3213100" y="5181600"/>
                </a:cubicBezTo>
                <a:cubicBezTo>
                  <a:pt x="1993900" y="5181600"/>
                  <a:pt x="1231900" y="4381500"/>
                  <a:pt x="1231900" y="3162300"/>
                </a:cubicBezTo>
                <a:cubicBezTo>
                  <a:pt x="1231900" y="1943100"/>
                  <a:pt x="1993900" y="1066800"/>
                  <a:pt x="3213100" y="106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43" name="Freeform 28043"/>
          <p:cNvSpPr/>
          <p:nvPr/>
        </p:nvSpPr>
        <p:spPr>
          <a:xfrm>
            <a:off x="2255645" y="5168453"/>
            <a:ext cx="34798" cy="61722"/>
          </a:xfrm>
          <a:custGeom>
            <a:avLst/>
            <a:gdLst/>
            <a:ahLst/>
            <a:cxnLst/>
            <a:rect l="0" t="0" r="0" b="0"/>
            <a:pathLst>
              <a:path w="34798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149600"/>
                </a:lnTo>
                <a:cubicBezTo>
                  <a:pt x="1143000" y="1828800"/>
                  <a:pt x="1752600" y="1219200"/>
                  <a:pt x="2870200" y="1219200"/>
                </a:cubicBezTo>
                <a:cubicBezTo>
                  <a:pt x="3048000" y="1219200"/>
                  <a:pt x="3238500" y="1257300"/>
                  <a:pt x="3429000" y="1308100"/>
                </a:cubicBezTo>
                <a:lnTo>
                  <a:pt x="3479800" y="76200"/>
                </a:lnTo>
                <a:cubicBezTo>
                  <a:pt x="3327400" y="25400"/>
                  <a:pt x="3149600" y="0"/>
                  <a:pt x="29718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44" name="Freeform 28044"/>
          <p:cNvSpPr/>
          <p:nvPr/>
        </p:nvSpPr>
        <p:spPr>
          <a:xfrm>
            <a:off x="2298444" y="5168453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45" name="Freeform 28045"/>
          <p:cNvSpPr/>
          <p:nvPr/>
        </p:nvSpPr>
        <p:spPr>
          <a:xfrm>
            <a:off x="2363087" y="5134163"/>
            <a:ext cx="63246" cy="97536"/>
          </a:xfrm>
          <a:custGeom>
            <a:avLst/>
            <a:gdLst/>
            <a:ahLst/>
            <a:cxnLst/>
            <a:rect l="0" t="0" r="0" b="0"/>
            <a:pathLst>
              <a:path w="6324600" h="9753600">
                <a:moveTo>
                  <a:pt x="6324600" y="0"/>
                </a:moveTo>
                <a:lnTo>
                  <a:pt x="5181600" y="0"/>
                </a:lnTo>
                <a:lnTo>
                  <a:pt x="5181600" y="4445000"/>
                </a:lnTo>
                <a:lnTo>
                  <a:pt x="5156200" y="4445000"/>
                </a:lnTo>
                <a:cubicBezTo>
                  <a:pt x="4749800" y="3822700"/>
                  <a:pt x="3924300" y="3429000"/>
                  <a:pt x="3060700" y="3429000"/>
                </a:cubicBezTo>
                <a:cubicBezTo>
                  <a:pt x="1206500" y="3429000"/>
                  <a:pt x="0" y="4787900"/>
                  <a:pt x="0" y="6591300"/>
                </a:cubicBezTo>
                <a:cubicBezTo>
                  <a:pt x="0" y="8369300"/>
                  <a:pt x="1193800" y="9753600"/>
                  <a:pt x="3060700" y="9753600"/>
                </a:cubicBezTo>
                <a:cubicBezTo>
                  <a:pt x="3873500" y="9753600"/>
                  <a:pt x="4711700" y="9385300"/>
                  <a:pt x="5156200" y="8737600"/>
                </a:cubicBezTo>
                <a:lnTo>
                  <a:pt x="5181600" y="8737600"/>
                </a:lnTo>
                <a:lnTo>
                  <a:pt x="5181600" y="9601200"/>
                </a:lnTo>
                <a:lnTo>
                  <a:pt x="6324600" y="9601200"/>
                </a:lnTo>
                <a:close/>
                <a:moveTo>
                  <a:pt x="3200400" y="8686800"/>
                </a:moveTo>
                <a:cubicBezTo>
                  <a:pt x="1981200" y="8686800"/>
                  <a:pt x="1219200" y="7810500"/>
                  <a:pt x="1219200" y="6591300"/>
                </a:cubicBezTo>
                <a:cubicBezTo>
                  <a:pt x="1219200" y="5372100"/>
                  <a:pt x="1981200" y="4495800"/>
                  <a:pt x="3200400" y="4495800"/>
                </a:cubicBezTo>
                <a:cubicBezTo>
                  <a:pt x="4419600" y="4495800"/>
                  <a:pt x="5181600" y="5372100"/>
                  <a:pt x="5181600" y="6591300"/>
                </a:cubicBezTo>
                <a:cubicBezTo>
                  <a:pt x="5181600" y="7810500"/>
                  <a:pt x="4419600" y="8686800"/>
                  <a:pt x="3200400" y="8686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46" name="Freeform 28046"/>
          <p:cNvSpPr/>
          <p:nvPr/>
        </p:nvSpPr>
        <p:spPr>
          <a:xfrm>
            <a:off x="2442335" y="5169977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5334000" y="0"/>
                </a:moveTo>
                <a:lnTo>
                  <a:pt x="4191000" y="0"/>
                </a:lnTo>
                <a:lnTo>
                  <a:pt x="4191000" y="3098800"/>
                </a:lnTo>
                <a:cubicBezTo>
                  <a:pt x="4191000" y="4495800"/>
                  <a:pt x="3467100" y="5105400"/>
                  <a:pt x="2514600" y="5105400"/>
                </a:cubicBezTo>
                <a:cubicBezTo>
                  <a:pt x="1790700" y="5105400"/>
                  <a:pt x="1143000" y="4686300"/>
                  <a:pt x="1143000" y="3556000"/>
                </a:cubicBezTo>
                <a:lnTo>
                  <a:pt x="1143000" y="0"/>
                </a:lnTo>
                <a:lnTo>
                  <a:pt x="0" y="0"/>
                </a:lnTo>
                <a:lnTo>
                  <a:pt x="0" y="3873500"/>
                </a:lnTo>
                <a:cubicBezTo>
                  <a:pt x="0" y="5473700"/>
                  <a:pt x="1016000" y="6172200"/>
                  <a:pt x="2184400" y="6172200"/>
                </a:cubicBezTo>
                <a:cubicBezTo>
                  <a:pt x="3111500" y="6172200"/>
                  <a:pt x="3873500" y="5727700"/>
                  <a:pt x="4165600" y="5092700"/>
                </a:cubicBezTo>
                <a:lnTo>
                  <a:pt x="4191000" y="5092700"/>
                </a:lnTo>
                <a:lnTo>
                  <a:pt x="4191000" y="6019800"/>
                </a:lnTo>
                <a:lnTo>
                  <a:pt x="5334000" y="6019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47" name="Freeform 28047"/>
          <p:cNvSpPr/>
          <p:nvPr/>
        </p:nvSpPr>
        <p:spPr>
          <a:xfrm>
            <a:off x="2508756" y="5168453"/>
            <a:ext cx="52705" cy="63246"/>
          </a:xfrm>
          <a:custGeom>
            <a:avLst/>
            <a:gdLst/>
            <a:ahLst/>
            <a:cxnLst/>
            <a:rect l="0" t="0" r="0" b="0"/>
            <a:pathLst>
              <a:path w="5270500" h="6324600">
                <a:moveTo>
                  <a:pt x="1003300" y="1600200"/>
                </a:moveTo>
                <a:cubicBezTo>
                  <a:pt x="1422400" y="1282700"/>
                  <a:pt x="1841500" y="914400"/>
                  <a:pt x="2717800" y="914400"/>
                </a:cubicBezTo>
                <a:cubicBezTo>
                  <a:pt x="3695700" y="914400"/>
                  <a:pt x="4152900" y="1562100"/>
                  <a:pt x="4152900" y="2184400"/>
                </a:cubicBezTo>
                <a:lnTo>
                  <a:pt x="4152900" y="2438400"/>
                </a:lnTo>
                <a:lnTo>
                  <a:pt x="3314700" y="2438400"/>
                </a:lnTo>
                <a:cubicBezTo>
                  <a:pt x="1485900" y="2438400"/>
                  <a:pt x="0" y="2971800"/>
                  <a:pt x="0" y="4521200"/>
                </a:cubicBezTo>
                <a:cubicBezTo>
                  <a:pt x="0" y="5689600"/>
                  <a:pt x="965200" y="6324600"/>
                  <a:pt x="2082800" y="6324600"/>
                </a:cubicBezTo>
                <a:cubicBezTo>
                  <a:pt x="2997200" y="6324600"/>
                  <a:pt x="3683000" y="6032500"/>
                  <a:pt x="4191000" y="5257800"/>
                </a:cubicBezTo>
                <a:lnTo>
                  <a:pt x="4216400" y="5257800"/>
                </a:lnTo>
                <a:cubicBezTo>
                  <a:pt x="4216400" y="5562600"/>
                  <a:pt x="4229100" y="5867400"/>
                  <a:pt x="4254500" y="6172200"/>
                </a:cubicBezTo>
                <a:lnTo>
                  <a:pt x="5270500" y="6172200"/>
                </a:lnTo>
                <a:cubicBezTo>
                  <a:pt x="5232400" y="5854700"/>
                  <a:pt x="5219700" y="5499100"/>
                  <a:pt x="5219700" y="5080000"/>
                </a:cubicBezTo>
                <a:lnTo>
                  <a:pt x="5219700" y="2006600"/>
                </a:lnTo>
                <a:cubicBezTo>
                  <a:pt x="5219700" y="965200"/>
                  <a:pt x="4483100" y="0"/>
                  <a:pt x="2705100" y="0"/>
                </a:cubicBezTo>
                <a:cubicBezTo>
                  <a:pt x="1866900" y="0"/>
                  <a:pt x="952500" y="292100"/>
                  <a:pt x="317500" y="889000"/>
                </a:cubicBezTo>
                <a:close/>
                <a:moveTo>
                  <a:pt x="4152900" y="3276600"/>
                </a:moveTo>
                <a:lnTo>
                  <a:pt x="4152900" y="3657600"/>
                </a:lnTo>
                <a:cubicBezTo>
                  <a:pt x="4152900" y="4470400"/>
                  <a:pt x="3708400" y="5410200"/>
                  <a:pt x="2438400" y="5410200"/>
                </a:cubicBezTo>
                <a:cubicBezTo>
                  <a:pt x="1651000" y="5410200"/>
                  <a:pt x="1143000" y="5118100"/>
                  <a:pt x="1143000" y="4432300"/>
                </a:cubicBezTo>
                <a:cubicBezTo>
                  <a:pt x="1143000" y="3467100"/>
                  <a:pt x="2463800" y="3276600"/>
                  <a:pt x="3543300" y="327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48" name="Freeform 28048"/>
          <p:cNvSpPr/>
          <p:nvPr/>
        </p:nvSpPr>
        <p:spPr>
          <a:xfrm>
            <a:off x="2567557" y="5153086"/>
            <a:ext cx="41402" cy="78613"/>
          </a:xfrm>
          <a:custGeom>
            <a:avLst/>
            <a:gdLst/>
            <a:ahLst/>
            <a:cxnLst/>
            <a:rect l="0" t="0" r="0" b="0"/>
            <a:pathLst>
              <a:path w="4140200" h="7861300">
                <a:moveTo>
                  <a:pt x="4102100" y="1689100"/>
                </a:moveTo>
                <a:lnTo>
                  <a:pt x="2463800" y="1689100"/>
                </a:lnTo>
                <a:lnTo>
                  <a:pt x="2463800" y="0"/>
                </a:lnTo>
                <a:lnTo>
                  <a:pt x="1320800" y="0"/>
                </a:lnTo>
                <a:lnTo>
                  <a:pt x="1320800" y="1689100"/>
                </a:lnTo>
                <a:lnTo>
                  <a:pt x="0" y="1689100"/>
                </a:lnTo>
                <a:lnTo>
                  <a:pt x="0" y="2679700"/>
                </a:lnTo>
                <a:lnTo>
                  <a:pt x="1320800" y="2679700"/>
                </a:lnTo>
                <a:lnTo>
                  <a:pt x="1320800" y="5816600"/>
                </a:lnTo>
                <a:cubicBezTo>
                  <a:pt x="1320800" y="6781800"/>
                  <a:pt x="1346200" y="7861300"/>
                  <a:pt x="3111500" y="7861300"/>
                </a:cubicBezTo>
                <a:cubicBezTo>
                  <a:pt x="3340100" y="7861300"/>
                  <a:pt x="3873500" y="7810500"/>
                  <a:pt x="4140200" y="7658100"/>
                </a:cubicBezTo>
                <a:lnTo>
                  <a:pt x="4140200" y="6616700"/>
                </a:lnTo>
                <a:cubicBezTo>
                  <a:pt x="3911600" y="6756400"/>
                  <a:pt x="3594100" y="6794500"/>
                  <a:pt x="3327400" y="6794500"/>
                </a:cubicBezTo>
                <a:cubicBezTo>
                  <a:pt x="2463800" y="6794500"/>
                  <a:pt x="2463800" y="6083300"/>
                  <a:pt x="2463800" y="5410200"/>
                </a:cubicBezTo>
                <a:lnTo>
                  <a:pt x="2463800" y="2679700"/>
                </a:lnTo>
                <a:lnTo>
                  <a:pt x="4102100" y="26797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49" name="Freeform 28049"/>
          <p:cNvSpPr/>
          <p:nvPr/>
        </p:nvSpPr>
        <p:spPr>
          <a:xfrm>
            <a:off x="2620262" y="5140005"/>
            <a:ext cx="16764" cy="90170"/>
          </a:xfrm>
          <a:custGeom>
            <a:avLst/>
            <a:gdLst/>
            <a:ahLst/>
            <a:cxnLst/>
            <a:rect l="0" t="0" r="0" b="0"/>
            <a:pathLst>
              <a:path w="1676400" h="9017000">
                <a:moveTo>
                  <a:pt x="266700" y="9017000"/>
                </a:moveTo>
                <a:lnTo>
                  <a:pt x="1409700" y="9017000"/>
                </a:lnTo>
                <a:lnTo>
                  <a:pt x="1409700" y="2997200"/>
                </a:lnTo>
                <a:lnTo>
                  <a:pt x="266700" y="2997200"/>
                </a:lnTo>
                <a:close/>
                <a:moveTo>
                  <a:pt x="0" y="838200"/>
                </a:moveTo>
                <a:cubicBezTo>
                  <a:pt x="0" y="1295400"/>
                  <a:pt x="381000" y="1676400"/>
                  <a:pt x="838200" y="1676400"/>
                </a:cubicBezTo>
                <a:cubicBezTo>
                  <a:pt x="1295400" y="1676400"/>
                  <a:pt x="1676400" y="1295400"/>
                  <a:pt x="1676400" y="838200"/>
                </a:cubicBezTo>
                <a:cubicBezTo>
                  <a:pt x="1676400" y="381000"/>
                  <a:pt x="1295400" y="0"/>
                  <a:pt x="838200" y="0"/>
                </a:cubicBezTo>
                <a:cubicBezTo>
                  <a:pt x="381000" y="0"/>
                  <a:pt x="0" y="381000"/>
                  <a:pt x="0" y="83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50" name="Freeform 28050"/>
          <p:cNvSpPr/>
          <p:nvPr/>
        </p:nvSpPr>
        <p:spPr>
          <a:xfrm>
            <a:off x="2648329" y="5168453"/>
            <a:ext cx="64008" cy="63246"/>
          </a:xfrm>
          <a:custGeom>
            <a:avLst/>
            <a:gdLst/>
            <a:ahLst/>
            <a:cxnLst/>
            <a:rect l="0" t="0" r="0" b="0"/>
            <a:pathLst>
              <a:path w="6400800" h="6324600">
                <a:moveTo>
                  <a:pt x="1219200" y="3162300"/>
                </a:moveTo>
                <a:cubicBezTo>
                  <a:pt x="1219200" y="1943100"/>
                  <a:pt x="1981200" y="1066800"/>
                  <a:pt x="3200400" y="1066800"/>
                </a:cubicBezTo>
                <a:cubicBezTo>
                  <a:pt x="4419600" y="1066800"/>
                  <a:pt x="5181600" y="1943100"/>
                  <a:pt x="5181600" y="3162300"/>
                </a:cubicBezTo>
                <a:cubicBezTo>
                  <a:pt x="5181600" y="4381500"/>
                  <a:pt x="4419600" y="5257800"/>
                  <a:pt x="3200400" y="5257800"/>
                </a:cubicBezTo>
                <a:cubicBezTo>
                  <a:pt x="1981200" y="5257800"/>
                  <a:pt x="1219200" y="4381500"/>
                  <a:pt x="1219200" y="3162300"/>
                </a:cubicBezTo>
                <a:close/>
                <a:moveTo>
                  <a:pt x="0" y="3162300"/>
                </a:moveTo>
                <a:cubicBezTo>
                  <a:pt x="0" y="4914900"/>
                  <a:pt x="1409700" y="6324600"/>
                  <a:pt x="3200400" y="6324600"/>
                </a:cubicBezTo>
                <a:cubicBezTo>
                  <a:pt x="4991100" y="6324600"/>
                  <a:pt x="6400800" y="4914900"/>
                  <a:pt x="6400800" y="3162300"/>
                </a:cubicBezTo>
                <a:cubicBezTo>
                  <a:pt x="6400800" y="1409700"/>
                  <a:pt x="4991100" y="0"/>
                  <a:pt x="3200400" y="0"/>
                </a:cubicBezTo>
                <a:cubicBezTo>
                  <a:pt x="1409700" y="0"/>
                  <a:pt x="0" y="1409700"/>
                  <a:pt x="0" y="3162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51" name="Freeform 28051"/>
          <p:cNvSpPr/>
          <p:nvPr/>
        </p:nvSpPr>
        <p:spPr>
          <a:xfrm>
            <a:off x="2725418" y="5168453"/>
            <a:ext cx="53340" cy="61722"/>
          </a:xfrm>
          <a:custGeom>
            <a:avLst/>
            <a:gdLst/>
            <a:ahLst/>
            <a:cxnLst/>
            <a:rect l="0" t="0" r="0" b="0"/>
            <a:pathLst>
              <a:path w="5334000" h="6172200">
                <a:moveTo>
                  <a:pt x="0" y="6172200"/>
                </a:moveTo>
                <a:lnTo>
                  <a:pt x="1143000" y="6172200"/>
                </a:lnTo>
                <a:lnTo>
                  <a:pt x="1143000" y="3073400"/>
                </a:lnTo>
                <a:cubicBezTo>
                  <a:pt x="1143000" y="1676400"/>
                  <a:pt x="1866900" y="1066800"/>
                  <a:pt x="2819400" y="1066800"/>
                </a:cubicBezTo>
                <a:cubicBezTo>
                  <a:pt x="3543300" y="1066800"/>
                  <a:pt x="4191000" y="1485900"/>
                  <a:pt x="4191000" y="2616200"/>
                </a:cubicBezTo>
                <a:lnTo>
                  <a:pt x="4191000" y="6172200"/>
                </a:lnTo>
                <a:lnTo>
                  <a:pt x="5334000" y="6172200"/>
                </a:lnTo>
                <a:lnTo>
                  <a:pt x="5334000" y="2298700"/>
                </a:lnTo>
                <a:cubicBezTo>
                  <a:pt x="5334000" y="698500"/>
                  <a:pt x="4318000" y="0"/>
                  <a:pt x="3149600" y="0"/>
                </a:cubicBezTo>
                <a:cubicBezTo>
                  <a:pt x="2222500" y="0"/>
                  <a:pt x="1460500" y="444500"/>
                  <a:pt x="1168400" y="1079500"/>
                </a:cubicBezTo>
                <a:lnTo>
                  <a:pt x="1143000" y="1079500"/>
                </a:lnTo>
                <a:lnTo>
                  <a:pt x="1143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52" name="Rectangle 28052"/>
          <p:cNvSpPr/>
          <p:nvPr/>
        </p:nvSpPr>
        <p:spPr>
          <a:xfrm>
            <a:off x="2021427" y="5247096"/>
            <a:ext cx="1489146" cy="128975"/>
          </a:xfrm>
          <a:prstGeom prst="rect">
            <a:avLst/>
          </a:prstGeom>
        </p:spPr>
      </p:sp>
      <p:sp>
        <p:nvSpPr>
          <p:cNvPr id="28053" name="Freeform 28053"/>
          <p:cNvSpPr/>
          <p:nvPr/>
        </p:nvSpPr>
        <p:spPr>
          <a:xfrm>
            <a:off x="2027650" y="5286905"/>
            <a:ext cx="70497" cy="66141"/>
          </a:xfrm>
          <a:custGeom>
            <a:avLst/>
            <a:gdLst/>
            <a:ahLst/>
            <a:cxnLst/>
            <a:rect l="0" t="0" r="0" b="0"/>
            <a:pathLst>
              <a:path w="10071100" h="9448800">
                <a:moveTo>
                  <a:pt x="393700" y="4724400"/>
                </a:moveTo>
                <a:cubicBezTo>
                  <a:pt x="0" y="7467600"/>
                  <a:pt x="1625600" y="9448800"/>
                  <a:pt x="4368800" y="9448800"/>
                </a:cubicBezTo>
                <a:cubicBezTo>
                  <a:pt x="7112000" y="9448800"/>
                  <a:pt x="9296400" y="7467600"/>
                  <a:pt x="9690100" y="4724400"/>
                </a:cubicBezTo>
                <a:cubicBezTo>
                  <a:pt x="10071100" y="1981200"/>
                  <a:pt x="8445500" y="0"/>
                  <a:pt x="5702300" y="0"/>
                </a:cubicBezTo>
                <a:cubicBezTo>
                  <a:pt x="2959100" y="0"/>
                  <a:pt x="774700" y="1981200"/>
                  <a:pt x="393700" y="4724400"/>
                </a:cubicBezTo>
                <a:close/>
                <a:moveTo>
                  <a:pt x="1231900" y="4724400"/>
                </a:moveTo>
                <a:cubicBezTo>
                  <a:pt x="1536700" y="2489200"/>
                  <a:pt x="3251200" y="762000"/>
                  <a:pt x="5600700" y="762000"/>
                </a:cubicBezTo>
                <a:cubicBezTo>
                  <a:pt x="7950200" y="762000"/>
                  <a:pt x="9156700" y="2489200"/>
                  <a:pt x="8851900" y="4724400"/>
                </a:cubicBezTo>
                <a:cubicBezTo>
                  <a:pt x="8534400" y="6959600"/>
                  <a:pt x="6832600" y="8686800"/>
                  <a:pt x="4483100" y="8686800"/>
                </a:cubicBezTo>
                <a:cubicBezTo>
                  <a:pt x="2133600" y="8686800"/>
                  <a:pt x="914400" y="6959600"/>
                  <a:pt x="12319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54" name="Freeform 28054"/>
          <p:cNvSpPr/>
          <p:nvPr/>
        </p:nvSpPr>
        <p:spPr>
          <a:xfrm>
            <a:off x="2103304" y="5310375"/>
            <a:ext cx="39916" cy="42138"/>
          </a:xfrm>
          <a:custGeom>
            <a:avLst/>
            <a:gdLst/>
            <a:ahLst/>
            <a:cxnLst/>
            <a:rect l="0" t="0" r="0" b="0"/>
            <a:pathLst>
              <a:path w="5702300" h="6019800">
                <a:moveTo>
                  <a:pt x="5702300" y="0"/>
                </a:moveTo>
                <a:lnTo>
                  <a:pt x="4940300" y="0"/>
                </a:lnTo>
                <a:lnTo>
                  <a:pt x="4521200" y="2933700"/>
                </a:lnTo>
                <a:cubicBezTo>
                  <a:pt x="4305300" y="4546600"/>
                  <a:pt x="3289300" y="5334000"/>
                  <a:pt x="2159000" y="5334000"/>
                </a:cubicBezTo>
                <a:cubicBezTo>
                  <a:pt x="952500" y="5334000"/>
                  <a:pt x="812800" y="4406900"/>
                  <a:pt x="952500" y="3454400"/>
                </a:cubicBezTo>
                <a:lnTo>
                  <a:pt x="1435100" y="0"/>
                </a:lnTo>
                <a:lnTo>
                  <a:pt x="673100" y="0"/>
                </a:lnTo>
                <a:lnTo>
                  <a:pt x="177800" y="3492500"/>
                </a:lnTo>
                <a:cubicBezTo>
                  <a:pt x="0" y="4775200"/>
                  <a:pt x="228600" y="6019800"/>
                  <a:pt x="2057400" y="6019800"/>
                </a:cubicBezTo>
                <a:cubicBezTo>
                  <a:pt x="3009900" y="6019800"/>
                  <a:pt x="3835400" y="5486400"/>
                  <a:pt x="4229100" y="4838700"/>
                </a:cubicBezTo>
                <a:lnTo>
                  <a:pt x="4267200" y="4838700"/>
                </a:lnTo>
                <a:cubicBezTo>
                  <a:pt x="4279900" y="4953000"/>
                  <a:pt x="4229100" y="5435600"/>
                  <a:pt x="4178300" y="5867400"/>
                </a:cubicBezTo>
                <a:lnTo>
                  <a:pt x="4940300" y="5867400"/>
                </a:lnTo>
                <a:cubicBezTo>
                  <a:pt x="4978400" y="5562600"/>
                  <a:pt x="5041900" y="4648200"/>
                  <a:pt x="5105400" y="4216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55" name="Freeform 28055"/>
          <p:cNvSpPr/>
          <p:nvPr/>
        </p:nvSpPr>
        <p:spPr>
          <a:xfrm>
            <a:off x="2151310" y="5298551"/>
            <a:ext cx="26670" cy="53962"/>
          </a:xfrm>
          <a:custGeom>
            <a:avLst/>
            <a:gdLst/>
            <a:ahLst/>
            <a:cxnLst/>
            <a:rect l="0" t="0" r="0" b="0"/>
            <a:pathLst>
              <a:path w="3810000" h="7708900">
                <a:moveTo>
                  <a:pt x="3810000" y="1689100"/>
                </a:moveTo>
                <a:lnTo>
                  <a:pt x="2133600" y="1689100"/>
                </a:lnTo>
                <a:lnTo>
                  <a:pt x="2374900" y="0"/>
                </a:lnTo>
                <a:lnTo>
                  <a:pt x="1612900" y="0"/>
                </a:lnTo>
                <a:lnTo>
                  <a:pt x="1371600" y="1689100"/>
                </a:lnTo>
                <a:lnTo>
                  <a:pt x="101600" y="1689100"/>
                </a:lnTo>
                <a:lnTo>
                  <a:pt x="0" y="2374900"/>
                </a:lnTo>
                <a:lnTo>
                  <a:pt x="1270000" y="2374900"/>
                </a:lnTo>
                <a:lnTo>
                  <a:pt x="736600" y="6197600"/>
                </a:lnTo>
                <a:cubicBezTo>
                  <a:pt x="622300" y="7035800"/>
                  <a:pt x="939800" y="7708900"/>
                  <a:pt x="2032000" y="7708900"/>
                </a:cubicBezTo>
                <a:cubicBezTo>
                  <a:pt x="2324100" y="7708900"/>
                  <a:pt x="2755900" y="7607300"/>
                  <a:pt x="3060700" y="7505700"/>
                </a:cubicBezTo>
                <a:lnTo>
                  <a:pt x="3086100" y="6819900"/>
                </a:lnTo>
                <a:cubicBezTo>
                  <a:pt x="2806700" y="6934200"/>
                  <a:pt x="2489200" y="7023100"/>
                  <a:pt x="2197100" y="7023100"/>
                </a:cubicBezTo>
                <a:cubicBezTo>
                  <a:pt x="1689100" y="7023100"/>
                  <a:pt x="1422400" y="6718300"/>
                  <a:pt x="1498600" y="6197600"/>
                </a:cubicBezTo>
                <a:lnTo>
                  <a:pt x="2032000" y="2374900"/>
                </a:lnTo>
                <a:lnTo>
                  <a:pt x="3708400" y="237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56" name="Freeform 28056"/>
          <p:cNvSpPr/>
          <p:nvPr/>
        </p:nvSpPr>
        <p:spPr>
          <a:xfrm>
            <a:off x="2180558" y="5309308"/>
            <a:ext cx="40627" cy="43205"/>
          </a:xfrm>
          <a:custGeom>
            <a:avLst/>
            <a:gdLst/>
            <a:ahLst/>
            <a:cxnLst/>
            <a:rect l="0" t="0" r="0" b="0"/>
            <a:pathLst>
              <a:path w="5803900" h="6172200">
                <a:moveTo>
                  <a:pt x="4686300" y="4673600"/>
                </a:moveTo>
                <a:cubicBezTo>
                  <a:pt x="4229100" y="5156200"/>
                  <a:pt x="3632200" y="5486400"/>
                  <a:pt x="2997200" y="5486400"/>
                </a:cubicBezTo>
                <a:cubicBezTo>
                  <a:pt x="1562100" y="5486400"/>
                  <a:pt x="825500" y="4406900"/>
                  <a:pt x="1003300" y="3086100"/>
                </a:cubicBezTo>
                <a:cubicBezTo>
                  <a:pt x="1193800" y="1765300"/>
                  <a:pt x="2235200" y="685800"/>
                  <a:pt x="3670300" y="685800"/>
                </a:cubicBezTo>
                <a:cubicBezTo>
                  <a:pt x="4279900" y="685800"/>
                  <a:pt x="4762500" y="990600"/>
                  <a:pt x="5130800" y="1473200"/>
                </a:cubicBezTo>
                <a:lnTo>
                  <a:pt x="5803900" y="1016000"/>
                </a:lnTo>
                <a:cubicBezTo>
                  <a:pt x="5334000" y="368300"/>
                  <a:pt x="4622800" y="0"/>
                  <a:pt x="3771900" y="0"/>
                </a:cubicBezTo>
                <a:cubicBezTo>
                  <a:pt x="1968500" y="0"/>
                  <a:pt x="495300" y="1295400"/>
                  <a:pt x="241300" y="3086100"/>
                </a:cubicBezTo>
                <a:cubicBezTo>
                  <a:pt x="0" y="4876800"/>
                  <a:pt x="1092200" y="6172200"/>
                  <a:pt x="2895600" y="6172200"/>
                </a:cubicBezTo>
                <a:cubicBezTo>
                  <a:pt x="3733800" y="6172200"/>
                  <a:pt x="4533900" y="5842000"/>
                  <a:pt x="5207000" y="515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57" name="Freeform 28057"/>
          <p:cNvSpPr/>
          <p:nvPr/>
        </p:nvSpPr>
        <p:spPr>
          <a:xfrm>
            <a:off x="2223319" y="5309308"/>
            <a:ext cx="46672" cy="43205"/>
          </a:xfrm>
          <a:custGeom>
            <a:avLst/>
            <a:gdLst/>
            <a:ahLst/>
            <a:cxnLst/>
            <a:rect l="0" t="0" r="0" b="0"/>
            <a:pathLst>
              <a:path w="6667500" h="6172200">
                <a:moveTo>
                  <a:pt x="241300" y="3086100"/>
                </a:moveTo>
                <a:cubicBezTo>
                  <a:pt x="0" y="4876800"/>
                  <a:pt x="1092200" y="6172200"/>
                  <a:pt x="2895600" y="6172200"/>
                </a:cubicBezTo>
                <a:cubicBezTo>
                  <a:pt x="4699000" y="6172200"/>
                  <a:pt x="6172200" y="4876800"/>
                  <a:pt x="6413500" y="3086100"/>
                </a:cubicBezTo>
                <a:cubicBezTo>
                  <a:pt x="6667500" y="1295400"/>
                  <a:pt x="5575300" y="0"/>
                  <a:pt x="3771900" y="0"/>
                </a:cubicBezTo>
                <a:cubicBezTo>
                  <a:pt x="1968500" y="0"/>
                  <a:pt x="495300" y="1295400"/>
                  <a:pt x="241300" y="3086100"/>
                </a:cubicBezTo>
                <a:close/>
                <a:moveTo>
                  <a:pt x="1003300" y="3086100"/>
                </a:moveTo>
                <a:cubicBezTo>
                  <a:pt x="1193800" y="1765300"/>
                  <a:pt x="2235200" y="685800"/>
                  <a:pt x="3670300" y="685800"/>
                </a:cubicBezTo>
                <a:cubicBezTo>
                  <a:pt x="5105400" y="685800"/>
                  <a:pt x="5842000" y="1765300"/>
                  <a:pt x="5651500" y="3086100"/>
                </a:cubicBezTo>
                <a:cubicBezTo>
                  <a:pt x="5473700" y="4406900"/>
                  <a:pt x="4432300" y="5486400"/>
                  <a:pt x="2997200" y="5486400"/>
                </a:cubicBezTo>
                <a:cubicBezTo>
                  <a:pt x="1562100" y="5486400"/>
                  <a:pt x="825500" y="4406900"/>
                  <a:pt x="1003300" y="3086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58" name="Freeform 28058"/>
          <p:cNvSpPr/>
          <p:nvPr/>
        </p:nvSpPr>
        <p:spPr>
          <a:xfrm>
            <a:off x="2277281" y="5309308"/>
            <a:ext cx="66230" cy="42138"/>
          </a:xfrm>
          <a:custGeom>
            <a:avLst/>
            <a:gdLst/>
            <a:ahLst/>
            <a:cxnLst/>
            <a:rect l="0" t="0" r="0" b="0"/>
            <a:pathLst>
              <a:path w="9461500" h="6019800">
                <a:moveTo>
                  <a:pt x="0" y="6019800"/>
                </a:moveTo>
                <a:lnTo>
                  <a:pt x="762000" y="6019800"/>
                </a:lnTo>
                <a:lnTo>
                  <a:pt x="1168400" y="3086100"/>
                </a:lnTo>
                <a:cubicBezTo>
                  <a:pt x="1397000" y="1473200"/>
                  <a:pt x="2413000" y="685800"/>
                  <a:pt x="3543300" y="685800"/>
                </a:cubicBezTo>
                <a:cubicBezTo>
                  <a:pt x="4368800" y="685800"/>
                  <a:pt x="4660900" y="1409700"/>
                  <a:pt x="4508500" y="2489200"/>
                </a:cubicBezTo>
                <a:lnTo>
                  <a:pt x="4013200" y="6019800"/>
                </a:lnTo>
                <a:lnTo>
                  <a:pt x="4775200" y="6019800"/>
                </a:lnTo>
                <a:lnTo>
                  <a:pt x="5245100" y="2717800"/>
                </a:lnTo>
                <a:cubicBezTo>
                  <a:pt x="5359400" y="1879600"/>
                  <a:pt x="5892800" y="685800"/>
                  <a:pt x="7302500" y="685800"/>
                </a:cubicBezTo>
                <a:cubicBezTo>
                  <a:pt x="8509000" y="685800"/>
                  <a:pt x="8648700" y="1612900"/>
                  <a:pt x="8509000" y="2565400"/>
                </a:cubicBezTo>
                <a:lnTo>
                  <a:pt x="8026400" y="6019800"/>
                </a:lnTo>
                <a:lnTo>
                  <a:pt x="8788400" y="6019800"/>
                </a:lnTo>
                <a:lnTo>
                  <a:pt x="9283700" y="2527300"/>
                </a:lnTo>
                <a:cubicBezTo>
                  <a:pt x="9461500" y="1244600"/>
                  <a:pt x="9232900" y="0"/>
                  <a:pt x="7404100" y="0"/>
                </a:cubicBezTo>
                <a:cubicBezTo>
                  <a:pt x="6591300" y="0"/>
                  <a:pt x="5715000" y="393700"/>
                  <a:pt x="5232400" y="1270000"/>
                </a:cubicBezTo>
                <a:cubicBezTo>
                  <a:pt x="5067300" y="381000"/>
                  <a:pt x="4419600" y="0"/>
                  <a:pt x="3644900" y="0"/>
                </a:cubicBezTo>
                <a:cubicBezTo>
                  <a:pt x="2692400" y="0"/>
                  <a:pt x="1866900" y="533400"/>
                  <a:pt x="1473200" y="1181100"/>
                </a:cubicBezTo>
                <a:lnTo>
                  <a:pt x="1435100" y="1181100"/>
                </a:lnTo>
                <a:cubicBezTo>
                  <a:pt x="1422400" y="1066800"/>
                  <a:pt x="1473200" y="584200"/>
                  <a:pt x="1524000" y="152400"/>
                </a:cubicBezTo>
                <a:lnTo>
                  <a:pt x="762000" y="152400"/>
                </a:lnTo>
                <a:cubicBezTo>
                  <a:pt x="723900" y="457200"/>
                  <a:pt x="647700" y="1371600"/>
                  <a:pt x="596900" y="180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59" name="Freeform 28059"/>
          <p:cNvSpPr/>
          <p:nvPr/>
        </p:nvSpPr>
        <p:spPr>
          <a:xfrm>
            <a:off x="2351868" y="5309308"/>
            <a:ext cx="43205" cy="43205"/>
          </a:xfrm>
          <a:custGeom>
            <a:avLst/>
            <a:gdLst/>
            <a:ahLst/>
            <a:cxnLst/>
            <a:rect l="0" t="0" r="0" b="0"/>
            <a:pathLst>
              <a:path w="6172200" h="6172200">
                <a:moveTo>
                  <a:pt x="5003800" y="4445000"/>
                </a:moveTo>
                <a:cubicBezTo>
                  <a:pt x="4533900" y="5080000"/>
                  <a:pt x="3670300" y="5486400"/>
                  <a:pt x="2895600" y="5486400"/>
                </a:cubicBezTo>
                <a:cubicBezTo>
                  <a:pt x="1117600" y="5486400"/>
                  <a:pt x="889000" y="3911600"/>
                  <a:pt x="977900" y="3276600"/>
                </a:cubicBezTo>
                <a:lnTo>
                  <a:pt x="5905500" y="3276600"/>
                </a:lnTo>
                <a:lnTo>
                  <a:pt x="5981700" y="2743200"/>
                </a:lnTo>
                <a:cubicBezTo>
                  <a:pt x="6172200" y="1384300"/>
                  <a:pt x="5422900" y="0"/>
                  <a:pt x="3619500" y="0"/>
                </a:cubicBezTo>
                <a:cubicBezTo>
                  <a:pt x="1905000" y="0"/>
                  <a:pt x="495300" y="1320800"/>
                  <a:pt x="254000" y="3073400"/>
                </a:cubicBezTo>
                <a:cubicBezTo>
                  <a:pt x="0" y="4889500"/>
                  <a:pt x="990600" y="6172200"/>
                  <a:pt x="2781300" y="6172200"/>
                </a:cubicBezTo>
                <a:cubicBezTo>
                  <a:pt x="3822700" y="6172200"/>
                  <a:pt x="4775200" y="5803900"/>
                  <a:pt x="5499100" y="4914900"/>
                </a:cubicBezTo>
                <a:close/>
                <a:moveTo>
                  <a:pt x="1079500" y="2590800"/>
                </a:moveTo>
                <a:cubicBezTo>
                  <a:pt x="1117600" y="2286000"/>
                  <a:pt x="1816100" y="685800"/>
                  <a:pt x="3479800" y="685800"/>
                </a:cubicBezTo>
                <a:cubicBezTo>
                  <a:pt x="4610100" y="685800"/>
                  <a:pt x="5384800" y="1549400"/>
                  <a:pt x="5245100" y="2590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60" name="Freeform 28060"/>
          <p:cNvSpPr/>
          <p:nvPr/>
        </p:nvSpPr>
        <p:spPr>
          <a:xfrm>
            <a:off x="2398896" y="5309308"/>
            <a:ext cx="34315" cy="43205"/>
          </a:xfrm>
          <a:custGeom>
            <a:avLst/>
            <a:gdLst/>
            <a:ahLst/>
            <a:cxnLst/>
            <a:rect l="0" t="0" r="0" b="0"/>
            <a:pathLst>
              <a:path w="4902200" h="6172200">
                <a:moveTo>
                  <a:pt x="0" y="4978599"/>
                </a:moveTo>
                <a:cubicBezTo>
                  <a:pt x="342900" y="5791200"/>
                  <a:pt x="1181100" y="6172200"/>
                  <a:pt x="2184400" y="6172200"/>
                </a:cubicBezTo>
                <a:cubicBezTo>
                  <a:pt x="3302000" y="6172200"/>
                  <a:pt x="4394200" y="5562600"/>
                  <a:pt x="4559300" y="4356497"/>
                </a:cubicBezTo>
                <a:cubicBezTo>
                  <a:pt x="4902200" y="1981597"/>
                  <a:pt x="1244600" y="3213696"/>
                  <a:pt x="1473200" y="1625997"/>
                </a:cubicBezTo>
                <a:cubicBezTo>
                  <a:pt x="1549400" y="1016199"/>
                  <a:pt x="2298700" y="685800"/>
                  <a:pt x="2844800" y="685800"/>
                </a:cubicBezTo>
                <a:cubicBezTo>
                  <a:pt x="3530600" y="685800"/>
                  <a:pt x="3898900" y="978099"/>
                  <a:pt x="4114800" y="1511697"/>
                </a:cubicBezTo>
                <a:lnTo>
                  <a:pt x="4851400" y="1105099"/>
                </a:lnTo>
                <a:cubicBezTo>
                  <a:pt x="4584700" y="355600"/>
                  <a:pt x="3898900" y="0"/>
                  <a:pt x="2946400" y="0"/>
                </a:cubicBezTo>
                <a:cubicBezTo>
                  <a:pt x="1981200" y="0"/>
                  <a:pt x="863600" y="546100"/>
                  <a:pt x="698500" y="1689497"/>
                </a:cubicBezTo>
                <a:cubicBezTo>
                  <a:pt x="381000" y="3924697"/>
                  <a:pt x="4025900" y="2794596"/>
                  <a:pt x="3797300" y="4407297"/>
                </a:cubicBezTo>
                <a:cubicBezTo>
                  <a:pt x="3695700" y="5080199"/>
                  <a:pt x="2959100" y="5486400"/>
                  <a:pt x="2298700" y="5486400"/>
                </a:cubicBezTo>
                <a:cubicBezTo>
                  <a:pt x="1612900" y="5486400"/>
                  <a:pt x="965200" y="5143699"/>
                  <a:pt x="736600" y="4521597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61" name="Freeform 28061"/>
          <p:cNvSpPr/>
          <p:nvPr/>
        </p:nvSpPr>
        <p:spPr>
          <a:xfrm>
            <a:off x="2464327" y="5290106"/>
            <a:ext cx="15024" cy="61341"/>
          </a:xfrm>
          <a:custGeom>
            <a:avLst/>
            <a:gdLst/>
            <a:ahLst/>
            <a:cxnLst/>
            <a:rect l="0" t="0" r="0" b="0"/>
            <a:pathLst>
              <a:path w="2146300" h="8763000">
                <a:moveTo>
                  <a:pt x="0" y="8763000"/>
                </a:moveTo>
                <a:lnTo>
                  <a:pt x="762000" y="8763000"/>
                </a:lnTo>
                <a:lnTo>
                  <a:pt x="1587500" y="2895600"/>
                </a:lnTo>
                <a:lnTo>
                  <a:pt x="825500" y="2895600"/>
                </a:lnTo>
                <a:close/>
                <a:moveTo>
                  <a:pt x="965200" y="571500"/>
                </a:moveTo>
                <a:cubicBezTo>
                  <a:pt x="914400" y="889000"/>
                  <a:pt x="1130300" y="1143000"/>
                  <a:pt x="1447800" y="1143000"/>
                </a:cubicBezTo>
                <a:cubicBezTo>
                  <a:pt x="1765300" y="1143000"/>
                  <a:pt x="2057400" y="889000"/>
                  <a:pt x="2108200" y="571500"/>
                </a:cubicBezTo>
                <a:cubicBezTo>
                  <a:pt x="2146300" y="254000"/>
                  <a:pt x="1930400" y="0"/>
                  <a:pt x="1612900" y="0"/>
                </a:cubicBezTo>
                <a:cubicBezTo>
                  <a:pt x="1295400" y="0"/>
                  <a:pt x="1003300" y="254000"/>
                  <a:pt x="965200" y="571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62" name="Freeform 28062"/>
          <p:cNvSpPr/>
          <p:nvPr/>
        </p:nvSpPr>
        <p:spPr>
          <a:xfrm>
            <a:off x="2484773" y="5309308"/>
            <a:ext cx="39916" cy="42138"/>
          </a:xfrm>
          <a:custGeom>
            <a:avLst/>
            <a:gdLst/>
            <a:ahLst/>
            <a:cxnLst/>
            <a:rect l="0" t="0" r="0" b="0"/>
            <a:pathLst>
              <a:path w="5702300" h="6019800">
                <a:moveTo>
                  <a:pt x="0" y="6019800"/>
                </a:moveTo>
                <a:lnTo>
                  <a:pt x="762000" y="6019800"/>
                </a:lnTo>
                <a:lnTo>
                  <a:pt x="1168400" y="3086100"/>
                </a:lnTo>
                <a:cubicBezTo>
                  <a:pt x="1397000" y="1473200"/>
                  <a:pt x="2413000" y="685800"/>
                  <a:pt x="3543300" y="685800"/>
                </a:cubicBezTo>
                <a:cubicBezTo>
                  <a:pt x="4749800" y="685800"/>
                  <a:pt x="4889500" y="1612900"/>
                  <a:pt x="4749800" y="2565400"/>
                </a:cubicBezTo>
                <a:lnTo>
                  <a:pt x="4267200" y="6019800"/>
                </a:lnTo>
                <a:lnTo>
                  <a:pt x="5029200" y="6019800"/>
                </a:lnTo>
                <a:lnTo>
                  <a:pt x="5524500" y="2527300"/>
                </a:lnTo>
                <a:cubicBezTo>
                  <a:pt x="5702300" y="1244600"/>
                  <a:pt x="5473700" y="0"/>
                  <a:pt x="3644900" y="0"/>
                </a:cubicBezTo>
                <a:cubicBezTo>
                  <a:pt x="2692400" y="0"/>
                  <a:pt x="1866900" y="533400"/>
                  <a:pt x="1473200" y="1181100"/>
                </a:cubicBezTo>
                <a:lnTo>
                  <a:pt x="1435100" y="1181100"/>
                </a:lnTo>
                <a:cubicBezTo>
                  <a:pt x="1422400" y="1066800"/>
                  <a:pt x="1473200" y="584200"/>
                  <a:pt x="1524000" y="152400"/>
                </a:cubicBezTo>
                <a:lnTo>
                  <a:pt x="762000" y="152400"/>
                </a:lnTo>
                <a:cubicBezTo>
                  <a:pt x="723900" y="457200"/>
                  <a:pt x="647700" y="1371600"/>
                  <a:pt x="596900" y="180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63" name="Freeform 28063"/>
          <p:cNvSpPr/>
          <p:nvPr/>
        </p:nvSpPr>
        <p:spPr>
          <a:xfrm>
            <a:off x="2533757" y="5283171"/>
            <a:ext cx="31292" cy="68275"/>
          </a:xfrm>
          <a:custGeom>
            <a:avLst/>
            <a:gdLst/>
            <a:ahLst/>
            <a:cxnLst/>
            <a:rect l="0" t="0" r="0" b="0"/>
            <a:pathLst>
              <a:path w="4470400" h="9753600">
                <a:moveTo>
                  <a:pt x="495300" y="9753600"/>
                </a:moveTo>
                <a:lnTo>
                  <a:pt x="1257300" y="9753600"/>
                </a:lnTo>
                <a:lnTo>
                  <a:pt x="1981200" y="4572000"/>
                </a:lnTo>
                <a:lnTo>
                  <a:pt x="3352800" y="4572000"/>
                </a:lnTo>
                <a:lnTo>
                  <a:pt x="3454400" y="3886200"/>
                </a:lnTo>
                <a:lnTo>
                  <a:pt x="2082800" y="3886200"/>
                </a:lnTo>
                <a:lnTo>
                  <a:pt x="2311400" y="2247900"/>
                </a:lnTo>
                <a:cubicBezTo>
                  <a:pt x="2463800" y="1193800"/>
                  <a:pt x="2857500" y="685800"/>
                  <a:pt x="3556000" y="685800"/>
                </a:cubicBezTo>
                <a:cubicBezTo>
                  <a:pt x="3848100" y="685800"/>
                  <a:pt x="4064000" y="723900"/>
                  <a:pt x="4229100" y="812800"/>
                </a:cubicBezTo>
                <a:lnTo>
                  <a:pt x="4470400" y="152400"/>
                </a:lnTo>
                <a:cubicBezTo>
                  <a:pt x="4254500" y="50800"/>
                  <a:pt x="3987800" y="0"/>
                  <a:pt x="3619500" y="0"/>
                </a:cubicBezTo>
                <a:cubicBezTo>
                  <a:pt x="2870200" y="0"/>
                  <a:pt x="1803400" y="457200"/>
                  <a:pt x="1587500" y="1968500"/>
                </a:cubicBezTo>
                <a:lnTo>
                  <a:pt x="1320800" y="3886200"/>
                </a:lnTo>
                <a:lnTo>
                  <a:pt x="101600" y="3886200"/>
                </a:lnTo>
                <a:lnTo>
                  <a:pt x="0" y="4572000"/>
                </a:lnTo>
                <a:lnTo>
                  <a:pt x="1219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64" name="Freeform 28064"/>
          <p:cNvSpPr/>
          <p:nvPr/>
        </p:nvSpPr>
        <p:spPr>
          <a:xfrm>
            <a:off x="2559361" y="5309308"/>
            <a:ext cx="46672" cy="43205"/>
          </a:xfrm>
          <a:custGeom>
            <a:avLst/>
            <a:gdLst/>
            <a:ahLst/>
            <a:cxnLst/>
            <a:rect l="0" t="0" r="0" b="0"/>
            <a:pathLst>
              <a:path w="6667500" h="6172200">
                <a:moveTo>
                  <a:pt x="241300" y="3086100"/>
                </a:moveTo>
                <a:cubicBezTo>
                  <a:pt x="0" y="4876800"/>
                  <a:pt x="1092200" y="6172200"/>
                  <a:pt x="2895600" y="6172200"/>
                </a:cubicBezTo>
                <a:cubicBezTo>
                  <a:pt x="4699000" y="6172200"/>
                  <a:pt x="6172200" y="4876800"/>
                  <a:pt x="6413500" y="3086100"/>
                </a:cubicBezTo>
                <a:cubicBezTo>
                  <a:pt x="6667500" y="1295400"/>
                  <a:pt x="5575300" y="0"/>
                  <a:pt x="3771900" y="0"/>
                </a:cubicBezTo>
                <a:cubicBezTo>
                  <a:pt x="1968500" y="0"/>
                  <a:pt x="495300" y="1295400"/>
                  <a:pt x="241300" y="3086100"/>
                </a:cubicBezTo>
                <a:close/>
                <a:moveTo>
                  <a:pt x="1003300" y="3086100"/>
                </a:moveTo>
                <a:cubicBezTo>
                  <a:pt x="1193800" y="1765300"/>
                  <a:pt x="2235200" y="685800"/>
                  <a:pt x="3670300" y="685800"/>
                </a:cubicBezTo>
                <a:cubicBezTo>
                  <a:pt x="5105400" y="685800"/>
                  <a:pt x="5842000" y="1765300"/>
                  <a:pt x="5651500" y="3086100"/>
                </a:cubicBezTo>
                <a:cubicBezTo>
                  <a:pt x="5473700" y="4406900"/>
                  <a:pt x="4432300" y="5486400"/>
                  <a:pt x="2997200" y="5486400"/>
                </a:cubicBezTo>
                <a:cubicBezTo>
                  <a:pt x="1562100" y="5486400"/>
                  <a:pt x="825500" y="4406900"/>
                  <a:pt x="1003300" y="3086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65" name="Freeform 28065"/>
          <p:cNvSpPr/>
          <p:nvPr/>
        </p:nvSpPr>
        <p:spPr>
          <a:xfrm>
            <a:off x="2613323" y="5309308"/>
            <a:ext cx="27292" cy="42138"/>
          </a:xfrm>
          <a:custGeom>
            <a:avLst/>
            <a:gdLst/>
            <a:ahLst/>
            <a:cxnLst/>
            <a:rect l="0" t="0" r="0" b="0"/>
            <a:pathLst>
              <a:path w="3898900" h="6019800">
                <a:moveTo>
                  <a:pt x="0" y="6019800"/>
                </a:moveTo>
                <a:lnTo>
                  <a:pt x="762000" y="6019800"/>
                </a:lnTo>
                <a:lnTo>
                  <a:pt x="1206500" y="2819400"/>
                </a:lnTo>
                <a:cubicBezTo>
                  <a:pt x="1371600" y="1676400"/>
                  <a:pt x="2095500" y="762000"/>
                  <a:pt x="3416300" y="762000"/>
                </a:cubicBezTo>
                <a:cubicBezTo>
                  <a:pt x="3492500" y="762000"/>
                  <a:pt x="3594100" y="774700"/>
                  <a:pt x="3708400" y="812800"/>
                </a:cubicBezTo>
                <a:lnTo>
                  <a:pt x="3898900" y="63500"/>
                </a:lnTo>
                <a:cubicBezTo>
                  <a:pt x="3746500" y="25400"/>
                  <a:pt x="3619500" y="0"/>
                  <a:pt x="3467100" y="0"/>
                </a:cubicBezTo>
                <a:cubicBezTo>
                  <a:pt x="2590800" y="0"/>
                  <a:pt x="1905000" y="495300"/>
                  <a:pt x="1435100" y="1181100"/>
                </a:cubicBezTo>
                <a:cubicBezTo>
                  <a:pt x="1422400" y="1066800"/>
                  <a:pt x="1473200" y="584200"/>
                  <a:pt x="1524000" y="152400"/>
                </a:cubicBezTo>
                <a:lnTo>
                  <a:pt x="762000" y="152400"/>
                </a:lnTo>
                <a:cubicBezTo>
                  <a:pt x="723900" y="457200"/>
                  <a:pt x="647700" y="1371600"/>
                  <a:pt x="596900" y="180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66" name="Freeform 28066"/>
          <p:cNvSpPr/>
          <p:nvPr/>
        </p:nvSpPr>
        <p:spPr>
          <a:xfrm>
            <a:off x="2642927" y="5309308"/>
            <a:ext cx="66230" cy="42138"/>
          </a:xfrm>
          <a:custGeom>
            <a:avLst/>
            <a:gdLst/>
            <a:ahLst/>
            <a:cxnLst/>
            <a:rect l="0" t="0" r="0" b="0"/>
            <a:pathLst>
              <a:path w="9461500" h="6019800">
                <a:moveTo>
                  <a:pt x="0" y="6019800"/>
                </a:moveTo>
                <a:lnTo>
                  <a:pt x="762000" y="6019800"/>
                </a:lnTo>
                <a:lnTo>
                  <a:pt x="1168400" y="3086100"/>
                </a:lnTo>
                <a:cubicBezTo>
                  <a:pt x="1397000" y="1473200"/>
                  <a:pt x="2413000" y="685800"/>
                  <a:pt x="3543300" y="685800"/>
                </a:cubicBezTo>
                <a:cubicBezTo>
                  <a:pt x="4368800" y="685800"/>
                  <a:pt x="4660900" y="1409700"/>
                  <a:pt x="4508500" y="2489200"/>
                </a:cubicBezTo>
                <a:lnTo>
                  <a:pt x="4013200" y="6019800"/>
                </a:lnTo>
                <a:lnTo>
                  <a:pt x="4775200" y="6019800"/>
                </a:lnTo>
                <a:lnTo>
                  <a:pt x="5245100" y="2717800"/>
                </a:lnTo>
                <a:cubicBezTo>
                  <a:pt x="5359400" y="1879600"/>
                  <a:pt x="5892800" y="685800"/>
                  <a:pt x="7302500" y="685800"/>
                </a:cubicBezTo>
                <a:cubicBezTo>
                  <a:pt x="8509000" y="685800"/>
                  <a:pt x="8648700" y="1612900"/>
                  <a:pt x="8509000" y="2565400"/>
                </a:cubicBezTo>
                <a:lnTo>
                  <a:pt x="8026400" y="6019800"/>
                </a:lnTo>
                <a:lnTo>
                  <a:pt x="8788400" y="6019800"/>
                </a:lnTo>
                <a:lnTo>
                  <a:pt x="9283700" y="2527300"/>
                </a:lnTo>
                <a:cubicBezTo>
                  <a:pt x="9461500" y="1244600"/>
                  <a:pt x="9232900" y="0"/>
                  <a:pt x="7404100" y="0"/>
                </a:cubicBezTo>
                <a:cubicBezTo>
                  <a:pt x="6591300" y="0"/>
                  <a:pt x="5715000" y="393700"/>
                  <a:pt x="5232400" y="1270000"/>
                </a:cubicBezTo>
                <a:cubicBezTo>
                  <a:pt x="5067300" y="381000"/>
                  <a:pt x="4419600" y="0"/>
                  <a:pt x="3644900" y="0"/>
                </a:cubicBezTo>
                <a:cubicBezTo>
                  <a:pt x="2692400" y="0"/>
                  <a:pt x="1866900" y="533400"/>
                  <a:pt x="1473200" y="1181100"/>
                </a:cubicBezTo>
                <a:lnTo>
                  <a:pt x="1435100" y="1181100"/>
                </a:lnTo>
                <a:cubicBezTo>
                  <a:pt x="1422400" y="1066800"/>
                  <a:pt x="1473200" y="584200"/>
                  <a:pt x="1524000" y="152400"/>
                </a:cubicBezTo>
                <a:lnTo>
                  <a:pt x="762000" y="152400"/>
                </a:lnTo>
                <a:cubicBezTo>
                  <a:pt x="723900" y="457200"/>
                  <a:pt x="647700" y="1371600"/>
                  <a:pt x="596900" y="180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67" name="Freeform 28067"/>
          <p:cNvSpPr/>
          <p:nvPr/>
        </p:nvSpPr>
        <p:spPr>
          <a:xfrm>
            <a:off x="2717158" y="5309308"/>
            <a:ext cx="38760" cy="43205"/>
          </a:xfrm>
          <a:custGeom>
            <a:avLst/>
            <a:gdLst/>
            <a:ahLst/>
            <a:cxnLst/>
            <a:rect l="0" t="0" r="0" b="0"/>
            <a:pathLst>
              <a:path w="5537200" h="6172200">
                <a:moveTo>
                  <a:pt x="5321300" y="2120900"/>
                </a:moveTo>
                <a:cubicBezTo>
                  <a:pt x="5537200" y="635000"/>
                  <a:pt x="4711700" y="0"/>
                  <a:pt x="3289300" y="0"/>
                </a:cubicBezTo>
                <a:cubicBezTo>
                  <a:pt x="2527300" y="0"/>
                  <a:pt x="1562100" y="292100"/>
                  <a:pt x="927100" y="825500"/>
                </a:cubicBezTo>
                <a:lnTo>
                  <a:pt x="1308100" y="1346200"/>
                </a:lnTo>
                <a:cubicBezTo>
                  <a:pt x="1892300" y="901700"/>
                  <a:pt x="2501900" y="685800"/>
                  <a:pt x="3187700" y="685800"/>
                </a:cubicBezTo>
                <a:cubicBezTo>
                  <a:pt x="4127500" y="685800"/>
                  <a:pt x="4787900" y="1092200"/>
                  <a:pt x="4635500" y="2108200"/>
                </a:cubicBezTo>
                <a:lnTo>
                  <a:pt x="4584700" y="2463800"/>
                </a:lnTo>
                <a:lnTo>
                  <a:pt x="3695700" y="2463800"/>
                </a:lnTo>
                <a:cubicBezTo>
                  <a:pt x="2540000" y="2463800"/>
                  <a:pt x="419100" y="2641600"/>
                  <a:pt x="177800" y="4432300"/>
                </a:cubicBezTo>
                <a:cubicBezTo>
                  <a:pt x="0" y="5676900"/>
                  <a:pt x="990600" y="6172200"/>
                  <a:pt x="1993900" y="6172200"/>
                </a:cubicBezTo>
                <a:cubicBezTo>
                  <a:pt x="2984500" y="6172200"/>
                  <a:pt x="3670300" y="5816600"/>
                  <a:pt x="4216400" y="5067300"/>
                </a:cubicBezTo>
                <a:lnTo>
                  <a:pt x="4241800" y="5067300"/>
                </a:lnTo>
                <a:cubicBezTo>
                  <a:pt x="4191000" y="5397500"/>
                  <a:pt x="4165600" y="5727700"/>
                  <a:pt x="4178300" y="6019800"/>
                </a:cubicBezTo>
                <a:lnTo>
                  <a:pt x="4889500" y="6019800"/>
                </a:lnTo>
                <a:cubicBezTo>
                  <a:pt x="4889500" y="5346700"/>
                  <a:pt x="4965700" y="4699000"/>
                  <a:pt x="5118100" y="3556000"/>
                </a:cubicBezTo>
                <a:close/>
                <a:moveTo>
                  <a:pt x="4508500" y="3073400"/>
                </a:moveTo>
                <a:lnTo>
                  <a:pt x="4445000" y="3467100"/>
                </a:lnTo>
                <a:cubicBezTo>
                  <a:pt x="4305300" y="4445000"/>
                  <a:pt x="3746500" y="5486400"/>
                  <a:pt x="2120900" y="5486400"/>
                </a:cubicBezTo>
                <a:cubicBezTo>
                  <a:pt x="1485900" y="5486400"/>
                  <a:pt x="838200" y="5118100"/>
                  <a:pt x="939800" y="4394200"/>
                </a:cubicBezTo>
                <a:cubicBezTo>
                  <a:pt x="1079500" y="3390900"/>
                  <a:pt x="2400300" y="3073400"/>
                  <a:pt x="3670300" y="307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68" name="Freeform 28068"/>
          <p:cNvSpPr/>
          <p:nvPr/>
        </p:nvSpPr>
        <p:spPr>
          <a:xfrm>
            <a:off x="2764008" y="5298551"/>
            <a:ext cx="26670" cy="53962"/>
          </a:xfrm>
          <a:custGeom>
            <a:avLst/>
            <a:gdLst/>
            <a:ahLst/>
            <a:cxnLst/>
            <a:rect l="0" t="0" r="0" b="0"/>
            <a:pathLst>
              <a:path w="3810000" h="7708900">
                <a:moveTo>
                  <a:pt x="3810000" y="1689100"/>
                </a:moveTo>
                <a:lnTo>
                  <a:pt x="2133600" y="1689100"/>
                </a:lnTo>
                <a:lnTo>
                  <a:pt x="2374900" y="0"/>
                </a:lnTo>
                <a:lnTo>
                  <a:pt x="1612900" y="0"/>
                </a:lnTo>
                <a:lnTo>
                  <a:pt x="1371600" y="1689100"/>
                </a:lnTo>
                <a:lnTo>
                  <a:pt x="101600" y="1689100"/>
                </a:lnTo>
                <a:lnTo>
                  <a:pt x="0" y="2374900"/>
                </a:lnTo>
                <a:lnTo>
                  <a:pt x="1270000" y="2374900"/>
                </a:lnTo>
                <a:lnTo>
                  <a:pt x="736600" y="6197600"/>
                </a:lnTo>
                <a:cubicBezTo>
                  <a:pt x="622300" y="7035800"/>
                  <a:pt x="939800" y="7708900"/>
                  <a:pt x="2032000" y="7708900"/>
                </a:cubicBezTo>
                <a:cubicBezTo>
                  <a:pt x="2324100" y="7708900"/>
                  <a:pt x="2755900" y="7607300"/>
                  <a:pt x="3060700" y="7505700"/>
                </a:cubicBezTo>
                <a:lnTo>
                  <a:pt x="3086100" y="6819900"/>
                </a:lnTo>
                <a:cubicBezTo>
                  <a:pt x="2806700" y="6934200"/>
                  <a:pt x="2489200" y="7023100"/>
                  <a:pt x="2197100" y="7023100"/>
                </a:cubicBezTo>
                <a:cubicBezTo>
                  <a:pt x="1689100" y="7023100"/>
                  <a:pt x="1422400" y="6718300"/>
                  <a:pt x="1498600" y="6197600"/>
                </a:cubicBezTo>
                <a:lnTo>
                  <a:pt x="2032000" y="2374900"/>
                </a:lnTo>
                <a:lnTo>
                  <a:pt x="3708400" y="237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69" name="Freeform 28069"/>
          <p:cNvSpPr/>
          <p:nvPr/>
        </p:nvSpPr>
        <p:spPr>
          <a:xfrm>
            <a:off x="2795301" y="5290106"/>
            <a:ext cx="15024" cy="61341"/>
          </a:xfrm>
          <a:custGeom>
            <a:avLst/>
            <a:gdLst/>
            <a:ahLst/>
            <a:cxnLst/>
            <a:rect l="0" t="0" r="0" b="0"/>
            <a:pathLst>
              <a:path w="2146300" h="8763000">
                <a:moveTo>
                  <a:pt x="0" y="8763000"/>
                </a:moveTo>
                <a:lnTo>
                  <a:pt x="762000" y="8763000"/>
                </a:lnTo>
                <a:lnTo>
                  <a:pt x="1587500" y="2895600"/>
                </a:lnTo>
                <a:lnTo>
                  <a:pt x="825500" y="2895600"/>
                </a:lnTo>
                <a:close/>
                <a:moveTo>
                  <a:pt x="965200" y="571500"/>
                </a:moveTo>
                <a:cubicBezTo>
                  <a:pt x="914400" y="889000"/>
                  <a:pt x="1130300" y="1143000"/>
                  <a:pt x="1447800" y="1143000"/>
                </a:cubicBezTo>
                <a:cubicBezTo>
                  <a:pt x="1765300" y="1143000"/>
                  <a:pt x="2057400" y="889000"/>
                  <a:pt x="2108200" y="571500"/>
                </a:cubicBezTo>
                <a:cubicBezTo>
                  <a:pt x="2146300" y="254000"/>
                  <a:pt x="1930400" y="0"/>
                  <a:pt x="1612900" y="0"/>
                </a:cubicBezTo>
                <a:cubicBezTo>
                  <a:pt x="1295400" y="0"/>
                  <a:pt x="1003300" y="254000"/>
                  <a:pt x="965200" y="571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70" name="Freeform 28070"/>
          <p:cNvSpPr/>
          <p:nvPr/>
        </p:nvSpPr>
        <p:spPr>
          <a:xfrm>
            <a:off x="2814593" y="5309308"/>
            <a:ext cx="46672" cy="43205"/>
          </a:xfrm>
          <a:custGeom>
            <a:avLst/>
            <a:gdLst/>
            <a:ahLst/>
            <a:cxnLst/>
            <a:rect l="0" t="0" r="0" b="0"/>
            <a:pathLst>
              <a:path w="6667500" h="6172200">
                <a:moveTo>
                  <a:pt x="241300" y="3086100"/>
                </a:moveTo>
                <a:cubicBezTo>
                  <a:pt x="0" y="4876800"/>
                  <a:pt x="1092200" y="6172200"/>
                  <a:pt x="2895600" y="6172200"/>
                </a:cubicBezTo>
                <a:cubicBezTo>
                  <a:pt x="4699000" y="6172200"/>
                  <a:pt x="6172200" y="4876800"/>
                  <a:pt x="6413500" y="3086100"/>
                </a:cubicBezTo>
                <a:cubicBezTo>
                  <a:pt x="6667500" y="1295400"/>
                  <a:pt x="5575300" y="0"/>
                  <a:pt x="3771900" y="0"/>
                </a:cubicBezTo>
                <a:cubicBezTo>
                  <a:pt x="1968500" y="0"/>
                  <a:pt x="495300" y="1295400"/>
                  <a:pt x="241300" y="3086100"/>
                </a:cubicBezTo>
                <a:close/>
                <a:moveTo>
                  <a:pt x="1003300" y="3086100"/>
                </a:moveTo>
                <a:cubicBezTo>
                  <a:pt x="1193800" y="1765300"/>
                  <a:pt x="2235200" y="685800"/>
                  <a:pt x="3670300" y="685800"/>
                </a:cubicBezTo>
                <a:cubicBezTo>
                  <a:pt x="5105400" y="685800"/>
                  <a:pt x="5842000" y="1765300"/>
                  <a:pt x="5651500" y="3086100"/>
                </a:cubicBezTo>
                <a:cubicBezTo>
                  <a:pt x="5473700" y="4406900"/>
                  <a:pt x="4432300" y="5486400"/>
                  <a:pt x="2997200" y="5486400"/>
                </a:cubicBezTo>
                <a:cubicBezTo>
                  <a:pt x="1562100" y="5486400"/>
                  <a:pt x="825500" y="4406900"/>
                  <a:pt x="1003300" y="3086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71" name="Freeform 28071"/>
          <p:cNvSpPr/>
          <p:nvPr/>
        </p:nvSpPr>
        <p:spPr>
          <a:xfrm>
            <a:off x="2868555" y="5309308"/>
            <a:ext cx="39916" cy="42138"/>
          </a:xfrm>
          <a:custGeom>
            <a:avLst/>
            <a:gdLst/>
            <a:ahLst/>
            <a:cxnLst/>
            <a:rect l="0" t="0" r="0" b="0"/>
            <a:pathLst>
              <a:path w="5702300" h="6019800">
                <a:moveTo>
                  <a:pt x="0" y="6019800"/>
                </a:moveTo>
                <a:lnTo>
                  <a:pt x="762000" y="6019800"/>
                </a:lnTo>
                <a:lnTo>
                  <a:pt x="1168400" y="3086100"/>
                </a:lnTo>
                <a:cubicBezTo>
                  <a:pt x="1397000" y="1473200"/>
                  <a:pt x="2413000" y="685800"/>
                  <a:pt x="3543300" y="685800"/>
                </a:cubicBezTo>
                <a:cubicBezTo>
                  <a:pt x="4749800" y="685800"/>
                  <a:pt x="4889500" y="1612900"/>
                  <a:pt x="4749800" y="2565400"/>
                </a:cubicBezTo>
                <a:lnTo>
                  <a:pt x="4267200" y="6019800"/>
                </a:lnTo>
                <a:lnTo>
                  <a:pt x="5029200" y="6019800"/>
                </a:lnTo>
                <a:lnTo>
                  <a:pt x="5524500" y="2527300"/>
                </a:lnTo>
                <a:cubicBezTo>
                  <a:pt x="5702300" y="1244600"/>
                  <a:pt x="5473700" y="0"/>
                  <a:pt x="3644900" y="0"/>
                </a:cubicBezTo>
                <a:cubicBezTo>
                  <a:pt x="2692400" y="0"/>
                  <a:pt x="1866900" y="533400"/>
                  <a:pt x="1473200" y="1181100"/>
                </a:cubicBezTo>
                <a:lnTo>
                  <a:pt x="1435100" y="1181100"/>
                </a:lnTo>
                <a:cubicBezTo>
                  <a:pt x="1422400" y="1066800"/>
                  <a:pt x="1473200" y="584200"/>
                  <a:pt x="1524000" y="152400"/>
                </a:cubicBezTo>
                <a:lnTo>
                  <a:pt x="762000" y="152400"/>
                </a:lnTo>
                <a:cubicBezTo>
                  <a:pt x="723900" y="457200"/>
                  <a:pt x="647700" y="1371600"/>
                  <a:pt x="596900" y="180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72" name="Freeform 28072"/>
          <p:cNvSpPr/>
          <p:nvPr/>
        </p:nvSpPr>
        <p:spPr>
          <a:xfrm>
            <a:off x="2941097" y="5310375"/>
            <a:ext cx="59918" cy="41071"/>
          </a:xfrm>
          <a:custGeom>
            <a:avLst/>
            <a:gdLst/>
            <a:ahLst/>
            <a:cxnLst/>
            <a:rect l="0" t="0" r="0" b="0"/>
            <a:pathLst>
              <a:path w="8559800" h="5867400">
                <a:moveTo>
                  <a:pt x="1016000" y="5867400"/>
                </a:moveTo>
                <a:lnTo>
                  <a:pt x="1803400" y="5867400"/>
                </a:lnTo>
                <a:lnTo>
                  <a:pt x="4114800" y="1066800"/>
                </a:lnTo>
                <a:lnTo>
                  <a:pt x="4140200" y="1066800"/>
                </a:lnTo>
                <a:lnTo>
                  <a:pt x="5219700" y="5867400"/>
                </a:lnTo>
                <a:lnTo>
                  <a:pt x="6007100" y="5867400"/>
                </a:lnTo>
                <a:lnTo>
                  <a:pt x="8559800" y="0"/>
                </a:lnTo>
                <a:lnTo>
                  <a:pt x="7797800" y="0"/>
                </a:lnTo>
                <a:lnTo>
                  <a:pt x="5727700" y="4914900"/>
                </a:lnTo>
                <a:lnTo>
                  <a:pt x="5702300" y="4914900"/>
                </a:lnTo>
                <a:lnTo>
                  <a:pt x="4648200" y="0"/>
                </a:lnTo>
                <a:lnTo>
                  <a:pt x="3924300" y="0"/>
                </a:lnTo>
                <a:lnTo>
                  <a:pt x="1600200" y="4914900"/>
                </a:lnTo>
                <a:lnTo>
                  <a:pt x="1574800" y="49149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73" name="Freeform 28073"/>
          <p:cNvSpPr/>
          <p:nvPr/>
        </p:nvSpPr>
        <p:spPr>
          <a:xfrm>
            <a:off x="3002172" y="5309308"/>
            <a:ext cx="38760" cy="43205"/>
          </a:xfrm>
          <a:custGeom>
            <a:avLst/>
            <a:gdLst/>
            <a:ahLst/>
            <a:cxnLst/>
            <a:rect l="0" t="0" r="0" b="0"/>
            <a:pathLst>
              <a:path w="5537200" h="6172200">
                <a:moveTo>
                  <a:pt x="5321300" y="2120900"/>
                </a:moveTo>
                <a:cubicBezTo>
                  <a:pt x="5537200" y="635000"/>
                  <a:pt x="4711700" y="0"/>
                  <a:pt x="3289300" y="0"/>
                </a:cubicBezTo>
                <a:cubicBezTo>
                  <a:pt x="2527300" y="0"/>
                  <a:pt x="1562100" y="292100"/>
                  <a:pt x="927100" y="825500"/>
                </a:cubicBezTo>
                <a:lnTo>
                  <a:pt x="1308100" y="1346200"/>
                </a:lnTo>
                <a:cubicBezTo>
                  <a:pt x="1892300" y="901700"/>
                  <a:pt x="2501900" y="685800"/>
                  <a:pt x="3187700" y="685800"/>
                </a:cubicBezTo>
                <a:cubicBezTo>
                  <a:pt x="4127500" y="685800"/>
                  <a:pt x="4787900" y="1092200"/>
                  <a:pt x="4635500" y="2108200"/>
                </a:cubicBezTo>
                <a:lnTo>
                  <a:pt x="4584700" y="2463800"/>
                </a:lnTo>
                <a:lnTo>
                  <a:pt x="3695700" y="2463800"/>
                </a:lnTo>
                <a:cubicBezTo>
                  <a:pt x="2540000" y="2463800"/>
                  <a:pt x="419100" y="2641600"/>
                  <a:pt x="177800" y="4432300"/>
                </a:cubicBezTo>
                <a:cubicBezTo>
                  <a:pt x="0" y="5676900"/>
                  <a:pt x="990600" y="6172200"/>
                  <a:pt x="1993900" y="6172200"/>
                </a:cubicBezTo>
                <a:cubicBezTo>
                  <a:pt x="2984500" y="6172200"/>
                  <a:pt x="3670300" y="5816600"/>
                  <a:pt x="4216400" y="5067300"/>
                </a:cubicBezTo>
                <a:lnTo>
                  <a:pt x="4241800" y="5067300"/>
                </a:lnTo>
                <a:cubicBezTo>
                  <a:pt x="4191000" y="5397500"/>
                  <a:pt x="4165600" y="5727700"/>
                  <a:pt x="4178300" y="6019800"/>
                </a:cubicBezTo>
                <a:lnTo>
                  <a:pt x="4889500" y="6019800"/>
                </a:lnTo>
                <a:cubicBezTo>
                  <a:pt x="4889500" y="5346700"/>
                  <a:pt x="4965700" y="4699000"/>
                  <a:pt x="5118100" y="3556000"/>
                </a:cubicBezTo>
                <a:close/>
                <a:moveTo>
                  <a:pt x="4508500" y="3073400"/>
                </a:moveTo>
                <a:lnTo>
                  <a:pt x="4445000" y="3467100"/>
                </a:lnTo>
                <a:cubicBezTo>
                  <a:pt x="4305300" y="4445000"/>
                  <a:pt x="3746500" y="5486400"/>
                  <a:pt x="2120900" y="5486400"/>
                </a:cubicBezTo>
                <a:cubicBezTo>
                  <a:pt x="1485900" y="5486400"/>
                  <a:pt x="838200" y="5118100"/>
                  <a:pt x="939800" y="4394200"/>
                </a:cubicBezTo>
                <a:cubicBezTo>
                  <a:pt x="1079500" y="3390900"/>
                  <a:pt x="2400300" y="3073400"/>
                  <a:pt x="3670300" y="307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74" name="Freeform 28074"/>
          <p:cNvSpPr/>
          <p:nvPr/>
        </p:nvSpPr>
        <p:spPr>
          <a:xfrm>
            <a:off x="3046266" y="5309308"/>
            <a:ext cx="34315" cy="43205"/>
          </a:xfrm>
          <a:custGeom>
            <a:avLst/>
            <a:gdLst/>
            <a:ahLst/>
            <a:cxnLst/>
            <a:rect l="0" t="0" r="0" b="0"/>
            <a:pathLst>
              <a:path w="4902200" h="6172200">
                <a:moveTo>
                  <a:pt x="0" y="4978599"/>
                </a:moveTo>
                <a:cubicBezTo>
                  <a:pt x="342900" y="5791200"/>
                  <a:pt x="1181100" y="6172200"/>
                  <a:pt x="2184400" y="6172200"/>
                </a:cubicBezTo>
                <a:cubicBezTo>
                  <a:pt x="3302000" y="6172200"/>
                  <a:pt x="4394200" y="5562600"/>
                  <a:pt x="4559300" y="4356497"/>
                </a:cubicBezTo>
                <a:cubicBezTo>
                  <a:pt x="4902200" y="1981597"/>
                  <a:pt x="1244600" y="3213696"/>
                  <a:pt x="1473200" y="1625997"/>
                </a:cubicBezTo>
                <a:cubicBezTo>
                  <a:pt x="1549400" y="1016199"/>
                  <a:pt x="2298700" y="685800"/>
                  <a:pt x="2844800" y="685800"/>
                </a:cubicBezTo>
                <a:cubicBezTo>
                  <a:pt x="3530600" y="685800"/>
                  <a:pt x="3898900" y="978099"/>
                  <a:pt x="4114800" y="1511697"/>
                </a:cubicBezTo>
                <a:lnTo>
                  <a:pt x="4851400" y="1105099"/>
                </a:lnTo>
                <a:cubicBezTo>
                  <a:pt x="4584700" y="355600"/>
                  <a:pt x="3898900" y="0"/>
                  <a:pt x="2946400" y="0"/>
                </a:cubicBezTo>
                <a:cubicBezTo>
                  <a:pt x="1981200" y="0"/>
                  <a:pt x="863600" y="546100"/>
                  <a:pt x="698500" y="1689497"/>
                </a:cubicBezTo>
                <a:cubicBezTo>
                  <a:pt x="381000" y="3924697"/>
                  <a:pt x="4025900" y="2794596"/>
                  <a:pt x="3797300" y="4407297"/>
                </a:cubicBezTo>
                <a:cubicBezTo>
                  <a:pt x="3695700" y="5080199"/>
                  <a:pt x="2959100" y="5486400"/>
                  <a:pt x="2298700" y="5486400"/>
                </a:cubicBezTo>
                <a:cubicBezTo>
                  <a:pt x="1612900" y="5486400"/>
                  <a:pt x="965200" y="5143699"/>
                  <a:pt x="736600" y="4521597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75" name="Freeform 28075"/>
          <p:cNvSpPr/>
          <p:nvPr/>
        </p:nvSpPr>
        <p:spPr>
          <a:xfrm>
            <a:off x="3108051" y="5309308"/>
            <a:ext cx="49784" cy="63474"/>
          </a:xfrm>
          <a:custGeom>
            <a:avLst/>
            <a:gdLst/>
            <a:ahLst/>
            <a:cxnLst/>
            <a:rect l="0" t="0" r="0" b="0"/>
            <a:pathLst>
              <a:path w="7112000" h="9067800">
                <a:moveTo>
                  <a:pt x="7112000" y="152400"/>
                </a:moveTo>
                <a:lnTo>
                  <a:pt x="6350000" y="152400"/>
                </a:lnTo>
                <a:lnTo>
                  <a:pt x="6210300" y="1143000"/>
                </a:lnTo>
                <a:lnTo>
                  <a:pt x="6184900" y="1143000"/>
                </a:lnTo>
                <a:cubicBezTo>
                  <a:pt x="5842000" y="444500"/>
                  <a:pt x="5130800" y="0"/>
                  <a:pt x="4127500" y="0"/>
                </a:cubicBezTo>
                <a:cubicBezTo>
                  <a:pt x="2400300" y="0"/>
                  <a:pt x="800100" y="1358900"/>
                  <a:pt x="558800" y="3009900"/>
                </a:cubicBezTo>
                <a:cubicBezTo>
                  <a:pt x="330200" y="4660900"/>
                  <a:pt x="1549400" y="6019800"/>
                  <a:pt x="3276600" y="6019800"/>
                </a:cubicBezTo>
                <a:cubicBezTo>
                  <a:pt x="4279900" y="6019800"/>
                  <a:pt x="5118100" y="5575300"/>
                  <a:pt x="5664200" y="4876800"/>
                </a:cubicBezTo>
                <a:lnTo>
                  <a:pt x="5689600" y="4876800"/>
                </a:lnTo>
                <a:lnTo>
                  <a:pt x="5575300" y="5689600"/>
                </a:lnTo>
                <a:cubicBezTo>
                  <a:pt x="5473700" y="6350000"/>
                  <a:pt x="5156200" y="8382000"/>
                  <a:pt x="2832100" y="8382000"/>
                </a:cubicBezTo>
                <a:cubicBezTo>
                  <a:pt x="1917700" y="8382000"/>
                  <a:pt x="1104900" y="8026400"/>
                  <a:pt x="673100" y="7277100"/>
                </a:cubicBezTo>
                <a:lnTo>
                  <a:pt x="0" y="7835900"/>
                </a:lnTo>
                <a:cubicBezTo>
                  <a:pt x="482600" y="8610600"/>
                  <a:pt x="1549400" y="9067800"/>
                  <a:pt x="2730500" y="9067800"/>
                </a:cubicBezTo>
                <a:cubicBezTo>
                  <a:pt x="3924300" y="9067800"/>
                  <a:pt x="5930900" y="8559800"/>
                  <a:pt x="6337300" y="5638800"/>
                </a:cubicBezTo>
                <a:close/>
                <a:moveTo>
                  <a:pt x="5969000" y="3009900"/>
                </a:moveTo>
                <a:cubicBezTo>
                  <a:pt x="5791200" y="4292600"/>
                  <a:pt x="4610100" y="5334000"/>
                  <a:pt x="3327400" y="5334000"/>
                </a:cubicBezTo>
                <a:cubicBezTo>
                  <a:pt x="2044700" y="5334000"/>
                  <a:pt x="1143000" y="4292600"/>
                  <a:pt x="1320800" y="3009900"/>
                </a:cubicBezTo>
                <a:cubicBezTo>
                  <a:pt x="1511300" y="1727200"/>
                  <a:pt x="2692400" y="685800"/>
                  <a:pt x="3975100" y="685800"/>
                </a:cubicBezTo>
                <a:cubicBezTo>
                  <a:pt x="5257800" y="685800"/>
                  <a:pt x="6159500" y="1727200"/>
                  <a:pt x="5969000" y="3009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76" name="Freeform 28076"/>
          <p:cNvSpPr/>
          <p:nvPr/>
        </p:nvSpPr>
        <p:spPr>
          <a:xfrm>
            <a:off x="3163614" y="5309308"/>
            <a:ext cx="38760" cy="43205"/>
          </a:xfrm>
          <a:custGeom>
            <a:avLst/>
            <a:gdLst/>
            <a:ahLst/>
            <a:cxnLst/>
            <a:rect l="0" t="0" r="0" b="0"/>
            <a:pathLst>
              <a:path w="5537200" h="6172200">
                <a:moveTo>
                  <a:pt x="5321300" y="2120900"/>
                </a:moveTo>
                <a:cubicBezTo>
                  <a:pt x="5537200" y="635000"/>
                  <a:pt x="4711700" y="0"/>
                  <a:pt x="3289300" y="0"/>
                </a:cubicBezTo>
                <a:cubicBezTo>
                  <a:pt x="2527300" y="0"/>
                  <a:pt x="1562100" y="292100"/>
                  <a:pt x="927100" y="825500"/>
                </a:cubicBezTo>
                <a:lnTo>
                  <a:pt x="1308100" y="1346200"/>
                </a:lnTo>
                <a:cubicBezTo>
                  <a:pt x="1892300" y="901700"/>
                  <a:pt x="2501900" y="685800"/>
                  <a:pt x="3187700" y="685800"/>
                </a:cubicBezTo>
                <a:cubicBezTo>
                  <a:pt x="4127500" y="685800"/>
                  <a:pt x="4787900" y="1092200"/>
                  <a:pt x="4635500" y="2108200"/>
                </a:cubicBezTo>
                <a:lnTo>
                  <a:pt x="4584700" y="2463800"/>
                </a:lnTo>
                <a:lnTo>
                  <a:pt x="3695700" y="2463800"/>
                </a:lnTo>
                <a:cubicBezTo>
                  <a:pt x="2540000" y="2463800"/>
                  <a:pt x="419100" y="2641600"/>
                  <a:pt x="177800" y="4432300"/>
                </a:cubicBezTo>
                <a:cubicBezTo>
                  <a:pt x="0" y="5676900"/>
                  <a:pt x="990600" y="6172200"/>
                  <a:pt x="1993900" y="6172200"/>
                </a:cubicBezTo>
                <a:cubicBezTo>
                  <a:pt x="2984500" y="6172200"/>
                  <a:pt x="3670300" y="5816600"/>
                  <a:pt x="4216400" y="5067300"/>
                </a:cubicBezTo>
                <a:lnTo>
                  <a:pt x="4241800" y="5067300"/>
                </a:lnTo>
                <a:cubicBezTo>
                  <a:pt x="4191000" y="5397500"/>
                  <a:pt x="4165600" y="5727700"/>
                  <a:pt x="4178300" y="6019800"/>
                </a:cubicBezTo>
                <a:lnTo>
                  <a:pt x="4889500" y="6019800"/>
                </a:lnTo>
                <a:cubicBezTo>
                  <a:pt x="4889500" y="5346700"/>
                  <a:pt x="4965700" y="4699000"/>
                  <a:pt x="5118100" y="3556000"/>
                </a:cubicBezTo>
                <a:close/>
                <a:moveTo>
                  <a:pt x="4508500" y="3073400"/>
                </a:moveTo>
                <a:lnTo>
                  <a:pt x="4445000" y="3467100"/>
                </a:lnTo>
                <a:cubicBezTo>
                  <a:pt x="4305300" y="4445000"/>
                  <a:pt x="3746500" y="5486400"/>
                  <a:pt x="2120900" y="5486400"/>
                </a:cubicBezTo>
                <a:cubicBezTo>
                  <a:pt x="1485900" y="5486400"/>
                  <a:pt x="838200" y="5118100"/>
                  <a:pt x="939800" y="4394200"/>
                </a:cubicBezTo>
                <a:cubicBezTo>
                  <a:pt x="1079500" y="3390900"/>
                  <a:pt x="2400300" y="3073400"/>
                  <a:pt x="3670300" y="307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77" name="Freeform 28077"/>
          <p:cNvSpPr/>
          <p:nvPr/>
        </p:nvSpPr>
        <p:spPr>
          <a:xfrm>
            <a:off x="3210464" y="5298551"/>
            <a:ext cx="26670" cy="53962"/>
          </a:xfrm>
          <a:custGeom>
            <a:avLst/>
            <a:gdLst/>
            <a:ahLst/>
            <a:cxnLst/>
            <a:rect l="0" t="0" r="0" b="0"/>
            <a:pathLst>
              <a:path w="3810000" h="7708900">
                <a:moveTo>
                  <a:pt x="3810000" y="1689100"/>
                </a:moveTo>
                <a:lnTo>
                  <a:pt x="2133600" y="1689100"/>
                </a:lnTo>
                <a:lnTo>
                  <a:pt x="2374900" y="0"/>
                </a:lnTo>
                <a:lnTo>
                  <a:pt x="1612900" y="0"/>
                </a:lnTo>
                <a:lnTo>
                  <a:pt x="1371600" y="1689100"/>
                </a:lnTo>
                <a:lnTo>
                  <a:pt x="101600" y="1689100"/>
                </a:lnTo>
                <a:lnTo>
                  <a:pt x="0" y="2374900"/>
                </a:lnTo>
                <a:lnTo>
                  <a:pt x="1270000" y="2374900"/>
                </a:lnTo>
                <a:lnTo>
                  <a:pt x="736600" y="6197600"/>
                </a:lnTo>
                <a:cubicBezTo>
                  <a:pt x="622300" y="7035800"/>
                  <a:pt x="939800" y="7708900"/>
                  <a:pt x="2032000" y="7708900"/>
                </a:cubicBezTo>
                <a:cubicBezTo>
                  <a:pt x="2324100" y="7708900"/>
                  <a:pt x="2755900" y="7607300"/>
                  <a:pt x="3060700" y="7505700"/>
                </a:cubicBezTo>
                <a:lnTo>
                  <a:pt x="3086100" y="6819900"/>
                </a:lnTo>
                <a:cubicBezTo>
                  <a:pt x="2806700" y="6934200"/>
                  <a:pt x="2489200" y="7023100"/>
                  <a:pt x="2197100" y="7023100"/>
                </a:cubicBezTo>
                <a:cubicBezTo>
                  <a:pt x="1689100" y="7023100"/>
                  <a:pt x="1422400" y="6718300"/>
                  <a:pt x="1498600" y="6197600"/>
                </a:cubicBezTo>
                <a:lnTo>
                  <a:pt x="2032000" y="2374900"/>
                </a:lnTo>
                <a:lnTo>
                  <a:pt x="3708400" y="237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78" name="Freeform 28078"/>
          <p:cNvSpPr/>
          <p:nvPr/>
        </p:nvSpPr>
        <p:spPr>
          <a:xfrm>
            <a:off x="3240868" y="5284238"/>
            <a:ext cx="39916" cy="67208"/>
          </a:xfrm>
          <a:custGeom>
            <a:avLst/>
            <a:gdLst/>
            <a:ahLst/>
            <a:cxnLst/>
            <a:rect l="0" t="0" r="0" b="0"/>
            <a:pathLst>
              <a:path w="5702300" h="9601200">
                <a:moveTo>
                  <a:pt x="0" y="9601200"/>
                </a:moveTo>
                <a:lnTo>
                  <a:pt x="762000" y="9601200"/>
                </a:lnTo>
                <a:lnTo>
                  <a:pt x="1168400" y="6667500"/>
                </a:lnTo>
                <a:cubicBezTo>
                  <a:pt x="1397000" y="5054600"/>
                  <a:pt x="2413000" y="4267200"/>
                  <a:pt x="3543300" y="4267200"/>
                </a:cubicBezTo>
                <a:cubicBezTo>
                  <a:pt x="4749800" y="4267200"/>
                  <a:pt x="4889500" y="5194300"/>
                  <a:pt x="4749800" y="6146800"/>
                </a:cubicBezTo>
                <a:lnTo>
                  <a:pt x="4267200" y="9601200"/>
                </a:lnTo>
                <a:lnTo>
                  <a:pt x="5029200" y="9601200"/>
                </a:lnTo>
                <a:lnTo>
                  <a:pt x="5524500" y="6108700"/>
                </a:lnTo>
                <a:cubicBezTo>
                  <a:pt x="5702300" y="4826000"/>
                  <a:pt x="5473700" y="3581400"/>
                  <a:pt x="3644900" y="3581400"/>
                </a:cubicBezTo>
                <a:cubicBezTo>
                  <a:pt x="2692400" y="3581400"/>
                  <a:pt x="1866900" y="4114800"/>
                  <a:pt x="1473200" y="4762500"/>
                </a:cubicBezTo>
                <a:lnTo>
                  <a:pt x="1447800" y="4762500"/>
                </a:lnTo>
                <a:lnTo>
                  <a:pt x="2108200" y="0"/>
                </a:lnTo>
                <a:lnTo>
                  <a:pt x="13462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79" name="Freeform 28079"/>
          <p:cNvSpPr/>
          <p:nvPr/>
        </p:nvSpPr>
        <p:spPr>
          <a:xfrm>
            <a:off x="3289141" y="5309308"/>
            <a:ext cx="43205" cy="43205"/>
          </a:xfrm>
          <a:custGeom>
            <a:avLst/>
            <a:gdLst/>
            <a:ahLst/>
            <a:cxnLst/>
            <a:rect l="0" t="0" r="0" b="0"/>
            <a:pathLst>
              <a:path w="6172200" h="6172200">
                <a:moveTo>
                  <a:pt x="5003800" y="4445000"/>
                </a:moveTo>
                <a:cubicBezTo>
                  <a:pt x="4533900" y="5080000"/>
                  <a:pt x="3670300" y="5486400"/>
                  <a:pt x="2895600" y="5486400"/>
                </a:cubicBezTo>
                <a:cubicBezTo>
                  <a:pt x="1117600" y="5486400"/>
                  <a:pt x="889000" y="3911600"/>
                  <a:pt x="977900" y="3276600"/>
                </a:cubicBezTo>
                <a:lnTo>
                  <a:pt x="5905500" y="3276600"/>
                </a:lnTo>
                <a:lnTo>
                  <a:pt x="5981700" y="2743200"/>
                </a:lnTo>
                <a:cubicBezTo>
                  <a:pt x="6172200" y="1384300"/>
                  <a:pt x="5422900" y="0"/>
                  <a:pt x="3619500" y="0"/>
                </a:cubicBezTo>
                <a:cubicBezTo>
                  <a:pt x="1905000" y="0"/>
                  <a:pt x="495300" y="1320800"/>
                  <a:pt x="254000" y="3073400"/>
                </a:cubicBezTo>
                <a:cubicBezTo>
                  <a:pt x="0" y="4889500"/>
                  <a:pt x="990600" y="6172200"/>
                  <a:pt x="2781300" y="6172200"/>
                </a:cubicBezTo>
                <a:cubicBezTo>
                  <a:pt x="3822700" y="6172200"/>
                  <a:pt x="4775200" y="5803900"/>
                  <a:pt x="5499100" y="4914900"/>
                </a:cubicBezTo>
                <a:close/>
                <a:moveTo>
                  <a:pt x="1079500" y="2590800"/>
                </a:moveTo>
                <a:cubicBezTo>
                  <a:pt x="1117600" y="2286000"/>
                  <a:pt x="1816100" y="685800"/>
                  <a:pt x="3479800" y="685800"/>
                </a:cubicBezTo>
                <a:cubicBezTo>
                  <a:pt x="4610100" y="685800"/>
                  <a:pt x="5384800" y="1549400"/>
                  <a:pt x="5245100" y="2590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80" name="Freeform 28080"/>
          <p:cNvSpPr/>
          <p:nvPr/>
        </p:nvSpPr>
        <p:spPr>
          <a:xfrm>
            <a:off x="3339725" y="5309308"/>
            <a:ext cx="27292" cy="42138"/>
          </a:xfrm>
          <a:custGeom>
            <a:avLst/>
            <a:gdLst/>
            <a:ahLst/>
            <a:cxnLst/>
            <a:rect l="0" t="0" r="0" b="0"/>
            <a:pathLst>
              <a:path w="3898900" h="6019800">
                <a:moveTo>
                  <a:pt x="0" y="6019800"/>
                </a:moveTo>
                <a:lnTo>
                  <a:pt x="762000" y="6019800"/>
                </a:lnTo>
                <a:lnTo>
                  <a:pt x="1206500" y="2819400"/>
                </a:lnTo>
                <a:cubicBezTo>
                  <a:pt x="1371600" y="1676400"/>
                  <a:pt x="2095500" y="762000"/>
                  <a:pt x="3416300" y="762000"/>
                </a:cubicBezTo>
                <a:cubicBezTo>
                  <a:pt x="3492500" y="762000"/>
                  <a:pt x="3594100" y="774700"/>
                  <a:pt x="3708400" y="812800"/>
                </a:cubicBezTo>
                <a:lnTo>
                  <a:pt x="3898900" y="63500"/>
                </a:lnTo>
                <a:cubicBezTo>
                  <a:pt x="3746500" y="25400"/>
                  <a:pt x="3619500" y="0"/>
                  <a:pt x="3467100" y="0"/>
                </a:cubicBezTo>
                <a:cubicBezTo>
                  <a:pt x="2590800" y="0"/>
                  <a:pt x="1905000" y="495300"/>
                  <a:pt x="1435100" y="1181100"/>
                </a:cubicBezTo>
                <a:cubicBezTo>
                  <a:pt x="1422400" y="1066800"/>
                  <a:pt x="1473200" y="584200"/>
                  <a:pt x="1524000" y="152400"/>
                </a:cubicBezTo>
                <a:lnTo>
                  <a:pt x="762000" y="152400"/>
                </a:lnTo>
                <a:cubicBezTo>
                  <a:pt x="723900" y="457200"/>
                  <a:pt x="647700" y="1371600"/>
                  <a:pt x="596900" y="180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81" name="Freeform 28081"/>
          <p:cNvSpPr/>
          <p:nvPr/>
        </p:nvSpPr>
        <p:spPr>
          <a:xfrm>
            <a:off x="3366555" y="5309308"/>
            <a:ext cx="43205" cy="43205"/>
          </a:xfrm>
          <a:custGeom>
            <a:avLst/>
            <a:gdLst/>
            <a:ahLst/>
            <a:cxnLst/>
            <a:rect l="0" t="0" r="0" b="0"/>
            <a:pathLst>
              <a:path w="6172200" h="6172200">
                <a:moveTo>
                  <a:pt x="5003800" y="4445000"/>
                </a:moveTo>
                <a:cubicBezTo>
                  <a:pt x="4533900" y="5080000"/>
                  <a:pt x="3670300" y="5486400"/>
                  <a:pt x="2895600" y="5486400"/>
                </a:cubicBezTo>
                <a:cubicBezTo>
                  <a:pt x="1117600" y="5486400"/>
                  <a:pt x="889000" y="3911600"/>
                  <a:pt x="977900" y="3276600"/>
                </a:cubicBezTo>
                <a:lnTo>
                  <a:pt x="5905500" y="3276600"/>
                </a:lnTo>
                <a:lnTo>
                  <a:pt x="5981700" y="2743200"/>
                </a:lnTo>
                <a:cubicBezTo>
                  <a:pt x="6172200" y="1384300"/>
                  <a:pt x="5422900" y="0"/>
                  <a:pt x="3619500" y="0"/>
                </a:cubicBezTo>
                <a:cubicBezTo>
                  <a:pt x="1905000" y="0"/>
                  <a:pt x="495300" y="1320800"/>
                  <a:pt x="254000" y="3073400"/>
                </a:cubicBezTo>
                <a:cubicBezTo>
                  <a:pt x="0" y="4889500"/>
                  <a:pt x="990600" y="6172200"/>
                  <a:pt x="2781300" y="6172200"/>
                </a:cubicBezTo>
                <a:cubicBezTo>
                  <a:pt x="3822700" y="6172200"/>
                  <a:pt x="4775200" y="5803900"/>
                  <a:pt x="5499100" y="4914900"/>
                </a:cubicBezTo>
                <a:close/>
                <a:moveTo>
                  <a:pt x="1079500" y="2590800"/>
                </a:moveTo>
                <a:cubicBezTo>
                  <a:pt x="1117600" y="2286000"/>
                  <a:pt x="1816100" y="685800"/>
                  <a:pt x="3479800" y="685800"/>
                </a:cubicBezTo>
                <a:cubicBezTo>
                  <a:pt x="4610100" y="685800"/>
                  <a:pt x="5384800" y="1549400"/>
                  <a:pt x="5245100" y="2590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82" name="Freeform 28082"/>
          <p:cNvSpPr/>
          <p:nvPr/>
        </p:nvSpPr>
        <p:spPr>
          <a:xfrm>
            <a:off x="3415983" y="5284238"/>
            <a:ext cx="51828" cy="68275"/>
          </a:xfrm>
          <a:custGeom>
            <a:avLst/>
            <a:gdLst/>
            <a:ahLst/>
            <a:cxnLst/>
            <a:rect l="0" t="0" r="0" b="0"/>
            <a:pathLst>
              <a:path w="7404100" h="9753600">
                <a:moveTo>
                  <a:pt x="5295900" y="9601200"/>
                </a:moveTo>
                <a:lnTo>
                  <a:pt x="6057900" y="9601200"/>
                </a:lnTo>
                <a:lnTo>
                  <a:pt x="7404100" y="0"/>
                </a:lnTo>
                <a:lnTo>
                  <a:pt x="6642100" y="0"/>
                </a:lnTo>
                <a:lnTo>
                  <a:pt x="5981700" y="4762500"/>
                </a:lnTo>
                <a:lnTo>
                  <a:pt x="5956300" y="4762500"/>
                </a:lnTo>
                <a:cubicBezTo>
                  <a:pt x="5600700" y="3949700"/>
                  <a:pt x="4648200" y="3581400"/>
                  <a:pt x="3771900" y="3581400"/>
                </a:cubicBezTo>
                <a:cubicBezTo>
                  <a:pt x="1968500" y="3581400"/>
                  <a:pt x="495300" y="4876800"/>
                  <a:pt x="241300" y="6667500"/>
                </a:cubicBezTo>
                <a:cubicBezTo>
                  <a:pt x="0" y="8458200"/>
                  <a:pt x="1092200" y="9753600"/>
                  <a:pt x="2895600" y="9753600"/>
                </a:cubicBezTo>
                <a:cubicBezTo>
                  <a:pt x="3771900" y="9753600"/>
                  <a:pt x="4826000" y="9385300"/>
                  <a:pt x="5410200" y="8572500"/>
                </a:cubicBezTo>
                <a:lnTo>
                  <a:pt x="5435600" y="8572500"/>
                </a:lnTo>
                <a:close/>
                <a:moveTo>
                  <a:pt x="5778500" y="6667500"/>
                </a:moveTo>
                <a:cubicBezTo>
                  <a:pt x="5600700" y="7988300"/>
                  <a:pt x="4381500" y="9067800"/>
                  <a:pt x="2997200" y="9067800"/>
                </a:cubicBezTo>
                <a:cubicBezTo>
                  <a:pt x="1562100" y="9067800"/>
                  <a:pt x="825500" y="7988300"/>
                  <a:pt x="1003300" y="6667500"/>
                </a:cubicBezTo>
                <a:cubicBezTo>
                  <a:pt x="1193800" y="5346700"/>
                  <a:pt x="2235200" y="4267200"/>
                  <a:pt x="3670300" y="4267200"/>
                </a:cubicBezTo>
                <a:cubicBezTo>
                  <a:pt x="5054600" y="4267200"/>
                  <a:pt x="5969000" y="5346700"/>
                  <a:pt x="5778500" y="6667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83" name="Rectangle 28083"/>
          <p:cNvSpPr/>
          <p:nvPr/>
        </p:nvSpPr>
        <p:spPr>
          <a:xfrm>
            <a:off x="2021427" y="5348708"/>
            <a:ext cx="1507299" cy="128975"/>
          </a:xfrm>
          <a:prstGeom prst="rect">
            <a:avLst/>
          </a:prstGeom>
        </p:spPr>
      </p:sp>
      <p:sp>
        <p:nvSpPr>
          <p:cNvPr id="28084" name="Freeform 28084"/>
          <p:cNvSpPr/>
          <p:nvPr/>
        </p:nvSpPr>
        <p:spPr>
          <a:xfrm>
            <a:off x="2027383" y="5410921"/>
            <a:ext cx="46672" cy="43205"/>
          </a:xfrm>
          <a:custGeom>
            <a:avLst/>
            <a:gdLst/>
            <a:ahLst/>
            <a:cxnLst/>
            <a:rect l="0" t="0" r="0" b="0"/>
            <a:pathLst>
              <a:path w="6667500" h="6172200">
                <a:moveTo>
                  <a:pt x="241300" y="3086100"/>
                </a:moveTo>
                <a:cubicBezTo>
                  <a:pt x="0" y="4876800"/>
                  <a:pt x="1092200" y="6172200"/>
                  <a:pt x="2895600" y="6172200"/>
                </a:cubicBezTo>
                <a:cubicBezTo>
                  <a:pt x="4699000" y="6172200"/>
                  <a:pt x="6172200" y="4876800"/>
                  <a:pt x="6413500" y="3086100"/>
                </a:cubicBezTo>
                <a:cubicBezTo>
                  <a:pt x="6667500" y="1295400"/>
                  <a:pt x="5575300" y="0"/>
                  <a:pt x="3771900" y="0"/>
                </a:cubicBezTo>
                <a:cubicBezTo>
                  <a:pt x="1968500" y="0"/>
                  <a:pt x="495300" y="1295400"/>
                  <a:pt x="241300" y="3086100"/>
                </a:cubicBezTo>
                <a:close/>
                <a:moveTo>
                  <a:pt x="1003300" y="3086100"/>
                </a:moveTo>
                <a:cubicBezTo>
                  <a:pt x="1193800" y="1765300"/>
                  <a:pt x="2235200" y="685800"/>
                  <a:pt x="3670300" y="685800"/>
                </a:cubicBezTo>
                <a:cubicBezTo>
                  <a:pt x="5105400" y="685800"/>
                  <a:pt x="5842000" y="1765300"/>
                  <a:pt x="5651500" y="3086100"/>
                </a:cubicBezTo>
                <a:cubicBezTo>
                  <a:pt x="5473700" y="4406900"/>
                  <a:pt x="4432300" y="5486400"/>
                  <a:pt x="2997200" y="5486400"/>
                </a:cubicBezTo>
                <a:cubicBezTo>
                  <a:pt x="1562100" y="5486400"/>
                  <a:pt x="825500" y="4406900"/>
                  <a:pt x="1003300" y="3086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85" name="Freeform 28085"/>
          <p:cNvSpPr/>
          <p:nvPr/>
        </p:nvSpPr>
        <p:spPr>
          <a:xfrm>
            <a:off x="2081345" y="5410921"/>
            <a:ext cx="39916" cy="42138"/>
          </a:xfrm>
          <a:custGeom>
            <a:avLst/>
            <a:gdLst/>
            <a:ahLst/>
            <a:cxnLst/>
            <a:rect l="0" t="0" r="0" b="0"/>
            <a:pathLst>
              <a:path w="5702300" h="6019800">
                <a:moveTo>
                  <a:pt x="0" y="6019800"/>
                </a:moveTo>
                <a:lnTo>
                  <a:pt x="762000" y="6019800"/>
                </a:lnTo>
                <a:lnTo>
                  <a:pt x="1168400" y="3086100"/>
                </a:lnTo>
                <a:cubicBezTo>
                  <a:pt x="1397000" y="1473200"/>
                  <a:pt x="2413000" y="685800"/>
                  <a:pt x="3543300" y="685800"/>
                </a:cubicBezTo>
                <a:cubicBezTo>
                  <a:pt x="4749800" y="685800"/>
                  <a:pt x="4889500" y="1612900"/>
                  <a:pt x="4749800" y="2565400"/>
                </a:cubicBezTo>
                <a:lnTo>
                  <a:pt x="4267200" y="6019800"/>
                </a:lnTo>
                <a:lnTo>
                  <a:pt x="5029200" y="6019800"/>
                </a:lnTo>
                <a:lnTo>
                  <a:pt x="5524500" y="2527300"/>
                </a:lnTo>
                <a:cubicBezTo>
                  <a:pt x="5702300" y="1244600"/>
                  <a:pt x="5473700" y="0"/>
                  <a:pt x="3644900" y="0"/>
                </a:cubicBezTo>
                <a:cubicBezTo>
                  <a:pt x="2692400" y="0"/>
                  <a:pt x="1866900" y="533400"/>
                  <a:pt x="1473200" y="1181100"/>
                </a:cubicBezTo>
                <a:lnTo>
                  <a:pt x="1435100" y="1181100"/>
                </a:lnTo>
                <a:cubicBezTo>
                  <a:pt x="1422400" y="1066800"/>
                  <a:pt x="1473200" y="584200"/>
                  <a:pt x="1524000" y="152400"/>
                </a:cubicBezTo>
                <a:lnTo>
                  <a:pt x="762000" y="152400"/>
                </a:lnTo>
                <a:cubicBezTo>
                  <a:pt x="723900" y="457200"/>
                  <a:pt x="647700" y="1371600"/>
                  <a:pt x="596900" y="180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86" name="Freeform 28086"/>
          <p:cNvSpPr/>
          <p:nvPr/>
        </p:nvSpPr>
        <p:spPr>
          <a:xfrm>
            <a:off x="2150421" y="5389051"/>
            <a:ext cx="46672" cy="64008"/>
          </a:xfrm>
          <a:custGeom>
            <a:avLst/>
            <a:gdLst/>
            <a:ahLst/>
            <a:cxnLst/>
            <a:rect l="0" t="0" r="0" b="0"/>
            <a:pathLst>
              <a:path w="6667500" h="9144000">
                <a:moveTo>
                  <a:pt x="0" y="9144000"/>
                </a:moveTo>
                <a:lnTo>
                  <a:pt x="5562600" y="9144000"/>
                </a:lnTo>
                <a:lnTo>
                  <a:pt x="5664200" y="8458200"/>
                </a:lnTo>
                <a:lnTo>
                  <a:pt x="939800" y="8458200"/>
                </a:lnTo>
                <a:lnTo>
                  <a:pt x="4140200" y="5575300"/>
                </a:lnTo>
                <a:cubicBezTo>
                  <a:pt x="5207000" y="4635500"/>
                  <a:pt x="6261100" y="3695700"/>
                  <a:pt x="6464300" y="2298700"/>
                </a:cubicBezTo>
                <a:cubicBezTo>
                  <a:pt x="6667500" y="850900"/>
                  <a:pt x="5575300" y="0"/>
                  <a:pt x="4191000" y="0"/>
                </a:cubicBezTo>
                <a:cubicBezTo>
                  <a:pt x="2806700" y="0"/>
                  <a:pt x="1663700" y="685800"/>
                  <a:pt x="1168400" y="2070100"/>
                </a:cubicBezTo>
                <a:lnTo>
                  <a:pt x="2044700" y="2159000"/>
                </a:lnTo>
                <a:cubicBezTo>
                  <a:pt x="2362200" y="1282700"/>
                  <a:pt x="3136900" y="685800"/>
                  <a:pt x="4064000" y="685800"/>
                </a:cubicBezTo>
                <a:cubicBezTo>
                  <a:pt x="5092700" y="685800"/>
                  <a:pt x="5765800" y="1320800"/>
                  <a:pt x="5613400" y="2362200"/>
                </a:cubicBezTo>
                <a:cubicBezTo>
                  <a:pt x="5473700" y="3327400"/>
                  <a:pt x="4686300" y="4064000"/>
                  <a:pt x="4000500" y="4686300"/>
                </a:cubicBezTo>
                <a:lnTo>
                  <a:pt x="127000" y="8255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87" name="Freeform 28087"/>
          <p:cNvSpPr/>
          <p:nvPr/>
        </p:nvSpPr>
        <p:spPr>
          <a:xfrm>
            <a:off x="2197804" y="5389051"/>
            <a:ext cx="45427" cy="65074"/>
          </a:xfrm>
          <a:custGeom>
            <a:avLst/>
            <a:gdLst/>
            <a:ahLst/>
            <a:cxnLst/>
            <a:rect l="0" t="0" r="0" b="0"/>
            <a:pathLst>
              <a:path w="6489700" h="9296400">
                <a:moveTo>
                  <a:pt x="279400" y="4648200"/>
                </a:moveTo>
                <a:cubicBezTo>
                  <a:pt x="0" y="6604000"/>
                  <a:pt x="63500" y="9296400"/>
                  <a:pt x="2590800" y="9296400"/>
                </a:cubicBezTo>
                <a:cubicBezTo>
                  <a:pt x="5118100" y="9296400"/>
                  <a:pt x="5943600" y="6604000"/>
                  <a:pt x="6223000" y="4648200"/>
                </a:cubicBezTo>
                <a:cubicBezTo>
                  <a:pt x="6489700" y="2692400"/>
                  <a:pt x="6426200" y="0"/>
                  <a:pt x="3898900" y="0"/>
                </a:cubicBezTo>
                <a:cubicBezTo>
                  <a:pt x="1371600" y="0"/>
                  <a:pt x="546100" y="2692400"/>
                  <a:pt x="279400" y="4648200"/>
                </a:cubicBezTo>
                <a:close/>
                <a:moveTo>
                  <a:pt x="1117600" y="4648200"/>
                </a:moveTo>
                <a:cubicBezTo>
                  <a:pt x="1308100" y="3251200"/>
                  <a:pt x="1905000" y="685800"/>
                  <a:pt x="3810000" y="685800"/>
                </a:cubicBezTo>
                <a:cubicBezTo>
                  <a:pt x="5715000" y="685800"/>
                  <a:pt x="5575300" y="3251200"/>
                  <a:pt x="5384800" y="4648200"/>
                </a:cubicBezTo>
                <a:cubicBezTo>
                  <a:pt x="5181600" y="6045200"/>
                  <a:pt x="4597400" y="8610600"/>
                  <a:pt x="2692400" y="8610600"/>
                </a:cubicBezTo>
                <a:cubicBezTo>
                  <a:pt x="787400" y="8610600"/>
                  <a:pt x="914400" y="6045200"/>
                  <a:pt x="1117600" y="464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88" name="Freeform 28088"/>
          <p:cNvSpPr/>
          <p:nvPr/>
        </p:nvSpPr>
        <p:spPr>
          <a:xfrm>
            <a:off x="2254700" y="5390118"/>
            <a:ext cx="21958" cy="62941"/>
          </a:xfrm>
          <a:custGeom>
            <a:avLst/>
            <a:gdLst/>
            <a:ahLst/>
            <a:cxnLst/>
            <a:rect l="0" t="0" r="0" b="0"/>
            <a:pathLst>
              <a:path w="3136900" h="8991600">
                <a:moveTo>
                  <a:pt x="1104900" y="8991600"/>
                </a:moveTo>
                <a:lnTo>
                  <a:pt x="1866900" y="8991600"/>
                </a:lnTo>
                <a:lnTo>
                  <a:pt x="3136900" y="0"/>
                </a:lnTo>
                <a:lnTo>
                  <a:pt x="2489200" y="0"/>
                </a:lnTo>
                <a:lnTo>
                  <a:pt x="0" y="1816100"/>
                </a:lnTo>
                <a:lnTo>
                  <a:pt x="393700" y="2400300"/>
                </a:lnTo>
                <a:lnTo>
                  <a:pt x="2209800" y="1066800"/>
                </a:lnTo>
                <a:lnTo>
                  <a:pt x="2222500" y="1066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89" name="Freeform 28089"/>
          <p:cNvSpPr/>
          <p:nvPr/>
        </p:nvSpPr>
        <p:spPr>
          <a:xfrm>
            <a:off x="2292661" y="5389051"/>
            <a:ext cx="44361" cy="64008"/>
          </a:xfrm>
          <a:custGeom>
            <a:avLst/>
            <a:gdLst/>
            <a:ahLst/>
            <a:cxnLst/>
            <a:rect l="0" t="0" r="0" b="0"/>
            <a:pathLst>
              <a:path w="6337300" h="9144000">
                <a:moveTo>
                  <a:pt x="990600" y="9144000"/>
                </a:moveTo>
                <a:lnTo>
                  <a:pt x="1955800" y="9144000"/>
                </a:lnTo>
                <a:lnTo>
                  <a:pt x="4965700" y="5092700"/>
                </a:lnTo>
                <a:cubicBezTo>
                  <a:pt x="5397500" y="4495800"/>
                  <a:pt x="5981700" y="3733800"/>
                  <a:pt x="6108700" y="2794000"/>
                </a:cubicBezTo>
                <a:cubicBezTo>
                  <a:pt x="6337300" y="1168400"/>
                  <a:pt x="5257800" y="0"/>
                  <a:pt x="3556000" y="0"/>
                </a:cubicBezTo>
                <a:cubicBezTo>
                  <a:pt x="1854200" y="0"/>
                  <a:pt x="444500" y="1168400"/>
                  <a:pt x="215900" y="2794000"/>
                </a:cubicBezTo>
                <a:cubicBezTo>
                  <a:pt x="0" y="4343400"/>
                  <a:pt x="990600" y="5562600"/>
                  <a:pt x="2590800" y="5562600"/>
                </a:cubicBezTo>
                <a:cubicBezTo>
                  <a:pt x="3022600" y="5562600"/>
                  <a:pt x="3632200" y="5435600"/>
                  <a:pt x="3975100" y="5181600"/>
                </a:cubicBezTo>
                <a:lnTo>
                  <a:pt x="4000500" y="5181600"/>
                </a:lnTo>
                <a:close/>
                <a:moveTo>
                  <a:pt x="2870200" y="4902200"/>
                </a:moveTo>
                <a:cubicBezTo>
                  <a:pt x="1701800" y="4902200"/>
                  <a:pt x="889000" y="3962400"/>
                  <a:pt x="1054100" y="2794000"/>
                </a:cubicBezTo>
                <a:cubicBezTo>
                  <a:pt x="1231900" y="1549400"/>
                  <a:pt x="2222500" y="685800"/>
                  <a:pt x="3467100" y="685800"/>
                </a:cubicBezTo>
                <a:cubicBezTo>
                  <a:pt x="4711700" y="685800"/>
                  <a:pt x="5448300" y="1549400"/>
                  <a:pt x="5270500" y="2794000"/>
                </a:cubicBezTo>
                <a:cubicBezTo>
                  <a:pt x="5105400" y="3962400"/>
                  <a:pt x="4038600" y="4902200"/>
                  <a:pt x="2870200" y="4902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90" name="Freeform 28090"/>
          <p:cNvSpPr/>
          <p:nvPr/>
        </p:nvSpPr>
        <p:spPr>
          <a:xfrm>
            <a:off x="2361025" y="5388518"/>
            <a:ext cx="60185" cy="66141"/>
          </a:xfrm>
          <a:custGeom>
            <a:avLst/>
            <a:gdLst/>
            <a:ahLst/>
            <a:cxnLst/>
            <a:rect l="0" t="0" r="0" b="0"/>
            <a:pathLst>
              <a:path w="8597900" h="9448800">
                <a:moveTo>
                  <a:pt x="7327900" y="7289800"/>
                </a:moveTo>
                <a:cubicBezTo>
                  <a:pt x="6565900" y="8255000"/>
                  <a:pt x="5384800" y="8686800"/>
                  <a:pt x="4483100" y="8686800"/>
                </a:cubicBezTo>
                <a:cubicBezTo>
                  <a:pt x="2133600" y="8686800"/>
                  <a:pt x="914400" y="6959600"/>
                  <a:pt x="1231900" y="4724400"/>
                </a:cubicBezTo>
                <a:cubicBezTo>
                  <a:pt x="1536700" y="2489200"/>
                  <a:pt x="3251200" y="762000"/>
                  <a:pt x="5600700" y="762000"/>
                </a:cubicBezTo>
                <a:cubicBezTo>
                  <a:pt x="6502400" y="762000"/>
                  <a:pt x="7391400" y="1143000"/>
                  <a:pt x="7835900" y="1981200"/>
                </a:cubicBezTo>
                <a:lnTo>
                  <a:pt x="8597900" y="1409700"/>
                </a:lnTo>
                <a:cubicBezTo>
                  <a:pt x="7962900" y="406400"/>
                  <a:pt x="6921500" y="0"/>
                  <a:pt x="5702300" y="0"/>
                </a:cubicBezTo>
                <a:cubicBezTo>
                  <a:pt x="2959100" y="0"/>
                  <a:pt x="774700" y="1981200"/>
                  <a:pt x="393700" y="4724400"/>
                </a:cubicBezTo>
                <a:cubicBezTo>
                  <a:pt x="0" y="7467600"/>
                  <a:pt x="1625600" y="9448800"/>
                  <a:pt x="4368800" y="9448800"/>
                </a:cubicBezTo>
                <a:cubicBezTo>
                  <a:pt x="5689600" y="9448800"/>
                  <a:pt x="6934200" y="8978900"/>
                  <a:pt x="7950200" y="7810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91" name="Freeform 28091"/>
          <p:cNvSpPr/>
          <p:nvPr/>
        </p:nvSpPr>
        <p:spPr>
          <a:xfrm>
            <a:off x="2422988" y="5410921"/>
            <a:ext cx="38760" cy="43205"/>
          </a:xfrm>
          <a:custGeom>
            <a:avLst/>
            <a:gdLst/>
            <a:ahLst/>
            <a:cxnLst/>
            <a:rect l="0" t="0" r="0" b="0"/>
            <a:pathLst>
              <a:path w="5537200" h="6172200">
                <a:moveTo>
                  <a:pt x="5321300" y="2120900"/>
                </a:moveTo>
                <a:cubicBezTo>
                  <a:pt x="5537200" y="635000"/>
                  <a:pt x="4711700" y="0"/>
                  <a:pt x="3289300" y="0"/>
                </a:cubicBezTo>
                <a:cubicBezTo>
                  <a:pt x="2527300" y="0"/>
                  <a:pt x="1562100" y="292100"/>
                  <a:pt x="927100" y="825500"/>
                </a:cubicBezTo>
                <a:lnTo>
                  <a:pt x="1308100" y="1346200"/>
                </a:lnTo>
                <a:cubicBezTo>
                  <a:pt x="1892300" y="901700"/>
                  <a:pt x="2501900" y="685800"/>
                  <a:pt x="3187700" y="685800"/>
                </a:cubicBezTo>
                <a:cubicBezTo>
                  <a:pt x="4127500" y="685800"/>
                  <a:pt x="4787900" y="1092200"/>
                  <a:pt x="4635500" y="2108200"/>
                </a:cubicBezTo>
                <a:lnTo>
                  <a:pt x="4584700" y="2463800"/>
                </a:lnTo>
                <a:lnTo>
                  <a:pt x="3695700" y="2463800"/>
                </a:lnTo>
                <a:cubicBezTo>
                  <a:pt x="2540000" y="2463800"/>
                  <a:pt x="419100" y="2641600"/>
                  <a:pt x="177800" y="4432300"/>
                </a:cubicBezTo>
                <a:cubicBezTo>
                  <a:pt x="0" y="5676900"/>
                  <a:pt x="990600" y="6172200"/>
                  <a:pt x="1993900" y="6172200"/>
                </a:cubicBezTo>
                <a:cubicBezTo>
                  <a:pt x="2984500" y="6172200"/>
                  <a:pt x="3670300" y="5816600"/>
                  <a:pt x="4216400" y="5067300"/>
                </a:cubicBezTo>
                <a:lnTo>
                  <a:pt x="4241800" y="5067300"/>
                </a:lnTo>
                <a:cubicBezTo>
                  <a:pt x="4191000" y="5397500"/>
                  <a:pt x="4165600" y="5727700"/>
                  <a:pt x="4178300" y="6019800"/>
                </a:cubicBezTo>
                <a:lnTo>
                  <a:pt x="4889500" y="6019800"/>
                </a:lnTo>
                <a:cubicBezTo>
                  <a:pt x="4889500" y="5346700"/>
                  <a:pt x="4965700" y="4699000"/>
                  <a:pt x="5118100" y="3556000"/>
                </a:cubicBezTo>
                <a:close/>
                <a:moveTo>
                  <a:pt x="4508500" y="3073400"/>
                </a:moveTo>
                <a:lnTo>
                  <a:pt x="4445000" y="3467100"/>
                </a:lnTo>
                <a:cubicBezTo>
                  <a:pt x="4305300" y="4445000"/>
                  <a:pt x="3746500" y="5486400"/>
                  <a:pt x="2120900" y="5486400"/>
                </a:cubicBezTo>
                <a:cubicBezTo>
                  <a:pt x="1485900" y="5486400"/>
                  <a:pt x="838200" y="5118100"/>
                  <a:pt x="939800" y="4394200"/>
                </a:cubicBezTo>
                <a:cubicBezTo>
                  <a:pt x="1079500" y="3390900"/>
                  <a:pt x="2400300" y="3073400"/>
                  <a:pt x="3670300" y="307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92" name="Freeform 28092"/>
          <p:cNvSpPr/>
          <p:nvPr/>
        </p:nvSpPr>
        <p:spPr>
          <a:xfrm>
            <a:off x="2469838" y="5400164"/>
            <a:ext cx="26670" cy="53962"/>
          </a:xfrm>
          <a:custGeom>
            <a:avLst/>
            <a:gdLst/>
            <a:ahLst/>
            <a:cxnLst/>
            <a:rect l="0" t="0" r="0" b="0"/>
            <a:pathLst>
              <a:path w="3810000" h="7708900">
                <a:moveTo>
                  <a:pt x="3810000" y="1689100"/>
                </a:moveTo>
                <a:lnTo>
                  <a:pt x="2133600" y="1689100"/>
                </a:lnTo>
                <a:lnTo>
                  <a:pt x="2374900" y="0"/>
                </a:lnTo>
                <a:lnTo>
                  <a:pt x="1612900" y="0"/>
                </a:lnTo>
                <a:lnTo>
                  <a:pt x="1371600" y="1689100"/>
                </a:lnTo>
                <a:lnTo>
                  <a:pt x="101600" y="1689100"/>
                </a:lnTo>
                <a:lnTo>
                  <a:pt x="0" y="2374900"/>
                </a:lnTo>
                <a:lnTo>
                  <a:pt x="1270000" y="2374900"/>
                </a:lnTo>
                <a:lnTo>
                  <a:pt x="736600" y="6197600"/>
                </a:lnTo>
                <a:cubicBezTo>
                  <a:pt x="622300" y="7035800"/>
                  <a:pt x="939800" y="7708900"/>
                  <a:pt x="2032000" y="7708900"/>
                </a:cubicBezTo>
                <a:cubicBezTo>
                  <a:pt x="2324100" y="7708900"/>
                  <a:pt x="2755900" y="7607300"/>
                  <a:pt x="3060700" y="7505700"/>
                </a:cubicBezTo>
                <a:lnTo>
                  <a:pt x="3086100" y="6819900"/>
                </a:lnTo>
                <a:cubicBezTo>
                  <a:pt x="2806700" y="6934200"/>
                  <a:pt x="2489200" y="7023100"/>
                  <a:pt x="2197100" y="7023100"/>
                </a:cubicBezTo>
                <a:cubicBezTo>
                  <a:pt x="1689100" y="7023100"/>
                  <a:pt x="1422400" y="6718300"/>
                  <a:pt x="1498600" y="6197600"/>
                </a:cubicBezTo>
                <a:lnTo>
                  <a:pt x="2032000" y="2374900"/>
                </a:lnTo>
                <a:lnTo>
                  <a:pt x="3708400" y="237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93" name="Freeform 28093"/>
          <p:cNvSpPr/>
          <p:nvPr/>
        </p:nvSpPr>
        <p:spPr>
          <a:xfrm>
            <a:off x="2500242" y="5385851"/>
            <a:ext cx="39916" cy="67208"/>
          </a:xfrm>
          <a:custGeom>
            <a:avLst/>
            <a:gdLst/>
            <a:ahLst/>
            <a:cxnLst/>
            <a:rect l="0" t="0" r="0" b="0"/>
            <a:pathLst>
              <a:path w="5702300" h="9601200">
                <a:moveTo>
                  <a:pt x="0" y="9601200"/>
                </a:moveTo>
                <a:lnTo>
                  <a:pt x="762000" y="9601200"/>
                </a:lnTo>
                <a:lnTo>
                  <a:pt x="1168400" y="6667500"/>
                </a:lnTo>
                <a:cubicBezTo>
                  <a:pt x="1397000" y="5054600"/>
                  <a:pt x="2413000" y="4267200"/>
                  <a:pt x="3543300" y="4267200"/>
                </a:cubicBezTo>
                <a:cubicBezTo>
                  <a:pt x="4749800" y="4267200"/>
                  <a:pt x="4889500" y="5194300"/>
                  <a:pt x="4749800" y="6146800"/>
                </a:cubicBezTo>
                <a:lnTo>
                  <a:pt x="4267200" y="9601200"/>
                </a:lnTo>
                <a:lnTo>
                  <a:pt x="5029200" y="9601200"/>
                </a:lnTo>
                <a:lnTo>
                  <a:pt x="5524500" y="6108700"/>
                </a:lnTo>
                <a:cubicBezTo>
                  <a:pt x="5702300" y="4826000"/>
                  <a:pt x="5473700" y="3581400"/>
                  <a:pt x="3644900" y="3581400"/>
                </a:cubicBezTo>
                <a:cubicBezTo>
                  <a:pt x="2692400" y="3581400"/>
                  <a:pt x="1866900" y="4114800"/>
                  <a:pt x="1473200" y="4762500"/>
                </a:cubicBezTo>
                <a:lnTo>
                  <a:pt x="1447800" y="4762500"/>
                </a:lnTo>
                <a:lnTo>
                  <a:pt x="2108200" y="0"/>
                </a:lnTo>
                <a:lnTo>
                  <a:pt x="13462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94" name="Freeform 28094"/>
          <p:cNvSpPr/>
          <p:nvPr/>
        </p:nvSpPr>
        <p:spPr>
          <a:xfrm>
            <a:off x="2548515" y="5410921"/>
            <a:ext cx="46672" cy="43205"/>
          </a:xfrm>
          <a:custGeom>
            <a:avLst/>
            <a:gdLst/>
            <a:ahLst/>
            <a:cxnLst/>
            <a:rect l="0" t="0" r="0" b="0"/>
            <a:pathLst>
              <a:path w="6667500" h="6172200">
                <a:moveTo>
                  <a:pt x="241300" y="3086100"/>
                </a:moveTo>
                <a:cubicBezTo>
                  <a:pt x="0" y="4876800"/>
                  <a:pt x="1092200" y="6172200"/>
                  <a:pt x="2895600" y="6172200"/>
                </a:cubicBezTo>
                <a:cubicBezTo>
                  <a:pt x="4699000" y="6172200"/>
                  <a:pt x="6172200" y="4876800"/>
                  <a:pt x="6413500" y="3086100"/>
                </a:cubicBezTo>
                <a:cubicBezTo>
                  <a:pt x="6667500" y="1295400"/>
                  <a:pt x="5575300" y="0"/>
                  <a:pt x="3771900" y="0"/>
                </a:cubicBezTo>
                <a:cubicBezTo>
                  <a:pt x="1968500" y="0"/>
                  <a:pt x="495300" y="1295400"/>
                  <a:pt x="241300" y="3086100"/>
                </a:cubicBezTo>
                <a:close/>
                <a:moveTo>
                  <a:pt x="1003300" y="3086100"/>
                </a:moveTo>
                <a:cubicBezTo>
                  <a:pt x="1193800" y="1765300"/>
                  <a:pt x="2235200" y="685800"/>
                  <a:pt x="3670300" y="685800"/>
                </a:cubicBezTo>
                <a:cubicBezTo>
                  <a:pt x="5105400" y="685800"/>
                  <a:pt x="5842000" y="1765300"/>
                  <a:pt x="5651500" y="3086100"/>
                </a:cubicBezTo>
                <a:cubicBezTo>
                  <a:pt x="5473700" y="4406900"/>
                  <a:pt x="4432300" y="5486400"/>
                  <a:pt x="2997200" y="5486400"/>
                </a:cubicBezTo>
                <a:cubicBezTo>
                  <a:pt x="1562100" y="5486400"/>
                  <a:pt x="825500" y="4406900"/>
                  <a:pt x="1003300" y="3086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95" name="Freeform 28095"/>
          <p:cNvSpPr/>
          <p:nvPr/>
        </p:nvSpPr>
        <p:spPr>
          <a:xfrm>
            <a:off x="2603366" y="5385851"/>
            <a:ext cx="14757" cy="67208"/>
          </a:xfrm>
          <a:custGeom>
            <a:avLst/>
            <a:gdLst/>
            <a:ahLst/>
            <a:cxnLst/>
            <a:rect l="0" t="0" r="0" b="0"/>
            <a:pathLst>
              <a:path w="2108200" h="9601200">
                <a:moveTo>
                  <a:pt x="0" y="9601200"/>
                </a:moveTo>
                <a:lnTo>
                  <a:pt x="762000" y="9601200"/>
                </a:lnTo>
                <a:lnTo>
                  <a:pt x="2108200" y="0"/>
                </a:lnTo>
                <a:lnTo>
                  <a:pt x="13462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96" name="Freeform 28096"/>
          <p:cNvSpPr/>
          <p:nvPr/>
        </p:nvSpPr>
        <p:spPr>
          <a:xfrm>
            <a:off x="2624702" y="5391718"/>
            <a:ext cx="15024" cy="61341"/>
          </a:xfrm>
          <a:custGeom>
            <a:avLst/>
            <a:gdLst/>
            <a:ahLst/>
            <a:cxnLst/>
            <a:rect l="0" t="0" r="0" b="0"/>
            <a:pathLst>
              <a:path w="2146300" h="8763000">
                <a:moveTo>
                  <a:pt x="0" y="8763000"/>
                </a:moveTo>
                <a:lnTo>
                  <a:pt x="762000" y="8763000"/>
                </a:lnTo>
                <a:lnTo>
                  <a:pt x="1587500" y="2895600"/>
                </a:lnTo>
                <a:lnTo>
                  <a:pt x="825500" y="2895600"/>
                </a:lnTo>
                <a:close/>
                <a:moveTo>
                  <a:pt x="965200" y="571500"/>
                </a:moveTo>
                <a:cubicBezTo>
                  <a:pt x="914400" y="889000"/>
                  <a:pt x="1130300" y="1143000"/>
                  <a:pt x="1447800" y="1143000"/>
                </a:cubicBezTo>
                <a:cubicBezTo>
                  <a:pt x="1765300" y="1143000"/>
                  <a:pt x="2057400" y="889000"/>
                  <a:pt x="2108200" y="571500"/>
                </a:cubicBezTo>
                <a:cubicBezTo>
                  <a:pt x="2146300" y="254000"/>
                  <a:pt x="1930400" y="0"/>
                  <a:pt x="1612900" y="0"/>
                </a:cubicBezTo>
                <a:cubicBezTo>
                  <a:pt x="1295400" y="0"/>
                  <a:pt x="1003300" y="254000"/>
                  <a:pt x="965200" y="571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97" name="Freeform 28097"/>
          <p:cNvSpPr/>
          <p:nvPr/>
        </p:nvSpPr>
        <p:spPr>
          <a:xfrm>
            <a:off x="2643993" y="5410921"/>
            <a:ext cx="40627" cy="43205"/>
          </a:xfrm>
          <a:custGeom>
            <a:avLst/>
            <a:gdLst/>
            <a:ahLst/>
            <a:cxnLst/>
            <a:rect l="0" t="0" r="0" b="0"/>
            <a:pathLst>
              <a:path w="5803900" h="6172200">
                <a:moveTo>
                  <a:pt x="4686300" y="4673600"/>
                </a:moveTo>
                <a:cubicBezTo>
                  <a:pt x="4229100" y="5156200"/>
                  <a:pt x="3632200" y="5486400"/>
                  <a:pt x="2997200" y="5486400"/>
                </a:cubicBezTo>
                <a:cubicBezTo>
                  <a:pt x="1562100" y="5486400"/>
                  <a:pt x="825500" y="4406900"/>
                  <a:pt x="1003300" y="3086100"/>
                </a:cubicBezTo>
                <a:cubicBezTo>
                  <a:pt x="1193800" y="1765300"/>
                  <a:pt x="2235200" y="685800"/>
                  <a:pt x="3670300" y="685800"/>
                </a:cubicBezTo>
                <a:cubicBezTo>
                  <a:pt x="4279900" y="685800"/>
                  <a:pt x="4762500" y="990600"/>
                  <a:pt x="5130800" y="1473200"/>
                </a:cubicBezTo>
                <a:lnTo>
                  <a:pt x="5803900" y="1016000"/>
                </a:lnTo>
                <a:cubicBezTo>
                  <a:pt x="5334000" y="368300"/>
                  <a:pt x="4622800" y="0"/>
                  <a:pt x="3771900" y="0"/>
                </a:cubicBezTo>
                <a:cubicBezTo>
                  <a:pt x="1968500" y="0"/>
                  <a:pt x="495300" y="1295400"/>
                  <a:pt x="241300" y="3086100"/>
                </a:cubicBezTo>
                <a:cubicBezTo>
                  <a:pt x="0" y="4876800"/>
                  <a:pt x="1092200" y="6172200"/>
                  <a:pt x="2895600" y="6172200"/>
                </a:cubicBezTo>
                <a:cubicBezTo>
                  <a:pt x="3733800" y="6172200"/>
                  <a:pt x="4533900" y="5842000"/>
                  <a:pt x="5207000" y="515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98" name="Freeform 28098"/>
          <p:cNvSpPr/>
          <p:nvPr/>
        </p:nvSpPr>
        <p:spPr>
          <a:xfrm>
            <a:off x="2712891" y="5390118"/>
            <a:ext cx="53251" cy="64541"/>
          </a:xfrm>
          <a:custGeom>
            <a:avLst/>
            <a:gdLst/>
            <a:ahLst/>
            <a:cxnLst/>
            <a:rect l="0" t="0" r="0" b="0"/>
            <a:pathLst>
              <a:path w="7607300" h="9220200">
                <a:moveTo>
                  <a:pt x="7607300" y="0"/>
                </a:moveTo>
                <a:lnTo>
                  <a:pt x="6769100" y="0"/>
                </a:lnTo>
                <a:lnTo>
                  <a:pt x="6007100" y="5334000"/>
                </a:lnTo>
                <a:cubicBezTo>
                  <a:pt x="5829300" y="6616700"/>
                  <a:pt x="5232400" y="8458200"/>
                  <a:pt x="3136900" y="8458200"/>
                </a:cubicBezTo>
                <a:cubicBezTo>
                  <a:pt x="1041400" y="8458200"/>
                  <a:pt x="952500" y="6616700"/>
                  <a:pt x="1130300" y="5334000"/>
                </a:cubicBezTo>
                <a:lnTo>
                  <a:pt x="1892300" y="0"/>
                </a:lnTo>
                <a:lnTo>
                  <a:pt x="1054100" y="0"/>
                </a:lnTo>
                <a:lnTo>
                  <a:pt x="266700" y="5549900"/>
                </a:lnTo>
                <a:cubicBezTo>
                  <a:pt x="0" y="7467600"/>
                  <a:pt x="571500" y="9220200"/>
                  <a:pt x="3022600" y="9220200"/>
                </a:cubicBezTo>
                <a:cubicBezTo>
                  <a:pt x="5473700" y="9220200"/>
                  <a:pt x="6553200" y="7467600"/>
                  <a:pt x="6819900" y="5549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99" name="Freeform 28099"/>
          <p:cNvSpPr/>
          <p:nvPr/>
        </p:nvSpPr>
        <p:spPr>
          <a:xfrm>
            <a:off x="2771832" y="5410921"/>
            <a:ext cx="39916" cy="42138"/>
          </a:xfrm>
          <a:custGeom>
            <a:avLst/>
            <a:gdLst/>
            <a:ahLst/>
            <a:cxnLst/>
            <a:rect l="0" t="0" r="0" b="0"/>
            <a:pathLst>
              <a:path w="5702300" h="6019800">
                <a:moveTo>
                  <a:pt x="0" y="6019800"/>
                </a:moveTo>
                <a:lnTo>
                  <a:pt x="762000" y="6019800"/>
                </a:lnTo>
                <a:lnTo>
                  <a:pt x="1168400" y="3086100"/>
                </a:lnTo>
                <a:cubicBezTo>
                  <a:pt x="1397000" y="1473200"/>
                  <a:pt x="2413000" y="685800"/>
                  <a:pt x="3543300" y="685800"/>
                </a:cubicBezTo>
                <a:cubicBezTo>
                  <a:pt x="4749800" y="685800"/>
                  <a:pt x="4889500" y="1612900"/>
                  <a:pt x="4749800" y="2565400"/>
                </a:cubicBezTo>
                <a:lnTo>
                  <a:pt x="4267200" y="6019800"/>
                </a:lnTo>
                <a:lnTo>
                  <a:pt x="5029200" y="6019800"/>
                </a:lnTo>
                <a:lnTo>
                  <a:pt x="5524500" y="2527300"/>
                </a:lnTo>
                <a:cubicBezTo>
                  <a:pt x="5702300" y="1244600"/>
                  <a:pt x="5473700" y="0"/>
                  <a:pt x="3644900" y="0"/>
                </a:cubicBezTo>
                <a:cubicBezTo>
                  <a:pt x="2692400" y="0"/>
                  <a:pt x="1866900" y="533400"/>
                  <a:pt x="1473200" y="1181100"/>
                </a:cubicBezTo>
                <a:lnTo>
                  <a:pt x="1435100" y="1181100"/>
                </a:lnTo>
                <a:cubicBezTo>
                  <a:pt x="1422400" y="1066800"/>
                  <a:pt x="1473200" y="584200"/>
                  <a:pt x="1524000" y="152400"/>
                </a:cubicBezTo>
                <a:lnTo>
                  <a:pt x="762000" y="152400"/>
                </a:lnTo>
                <a:cubicBezTo>
                  <a:pt x="723900" y="457200"/>
                  <a:pt x="647700" y="1371600"/>
                  <a:pt x="596900" y="180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00" name="Freeform 28100"/>
          <p:cNvSpPr/>
          <p:nvPr/>
        </p:nvSpPr>
        <p:spPr>
          <a:xfrm>
            <a:off x="2822149" y="5391718"/>
            <a:ext cx="15024" cy="61341"/>
          </a:xfrm>
          <a:custGeom>
            <a:avLst/>
            <a:gdLst/>
            <a:ahLst/>
            <a:cxnLst/>
            <a:rect l="0" t="0" r="0" b="0"/>
            <a:pathLst>
              <a:path w="2146300" h="8763000">
                <a:moveTo>
                  <a:pt x="0" y="8763000"/>
                </a:moveTo>
                <a:lnTo>
                  <a:pt x="762000" y="8763000"/>
                </a:lnTo>
                <a:lnTo>
                  <a:pt x="1587500" y="2895600"/>
                </a:lnTo>
                <a:lnTo>
                  <a:pt x="825500" y="2895600"/>
                </a:lnTo>
                <a:close/>
                <a:moveTo>
                  <a:pt x="965200" y="571500"/>
                </a:moveTo>
                <a:cubicBezTo>
                  <a:pt x="914400" y="889000"/>
                  <a:pt x="1130300" y="1143000"/>
                  <a:pt x="1447800" y="1143000"/>
                </a:cubicBezTo>
                <a:cubicBezTo>
                  <a:pt x="1765300" y="1143000"/>
                  <a:pt x="2057400" y="889000"/>
                  <a:pt x="2108200" y="571500"/>
                </a:cubicBezTo>
                <a:cubicBezTo>
                  <a:pt x="2146300" y="254000"/>
                  <a:pt x="1930400" y="0"/>
                  <a:pt x="1612900" y="0"/>
                </a:cubicBezTo>
                <a:cubicBezTo>
                  <a:pt x="1295400" y="0"/>
                  <a:pt x="1003300" y="254000"/>
                  <a:pt x="965200" y="571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01" name="Freeform 28101"/>
          <p:cNvSpPr/>
          <p:nvPr/>
        </p:nvSpPr>
        <p:spPr>
          <a:xfrm>
            <a:off x="2842596" y="5411987"/>
            <a:ext cx="38493" cy="41071"/>
          </a:xfrm>
          <a:custGeom>
            <a:avLst/>
            <a:gdLst/>
            <a:ahLst/>
            <a:cxnLst/>
            <a:rect l="0" t="0" r="0" b="0"/>
            <a:pathLst>
              <a:path w="5499100" h="5867400">
                <a:moveTo>
                  <a:pt x="1574800" y="5867400"/>
                </a:moveTo>
                <a:lnTo>
                  <a:pt x="2362200" y="5867400"/>
                </a:lnTo>
                <a:lnTo>
                  <a:pt x="5499100" y="0"/>
                </a:lnTo>
                <a:lnTo>
                  <a:pt x="4724400" y="0"/>
                </a:lnTo>
                <a:lnTo>
                  <a:pt x="2108200" y="5041900"/>
                </a:lnTo>
                <a:lnTo>
                  <a:pt x="863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02" name="Freeform 28102"/>
          <p:cNvSpPr/>
          <p:nvPr/>
        </p:nvSpPr>
        <p:spPr>
          <a:xfrm>
            <a:off x="2882601" y="5410921"/>
            <a:ext cx="43205" cy="43205"/>
          </a:xfrm>
          <a:custGeom>
            <a:avLst/>
            <a:gdLst/>
            <a:ahLst/>
            <a:cxnLst/>
            <a:rect l="0" t="0" r="0" b="0"/>
            <a:pathLst>
              <a:path w="6172200" h="6172200">
                <a:moveTo>
                  <a:pt x="5003800" y="4445000"/>
                </a:moveTo>
                <a:cubicBezTo>
                  <a:pt x="4533900" y="5080000"/>
                  <a:pt x="3670300" y="5486400"/>
                  <a:pt x="2895600" y="5486400"/>
                </a:cubicBezTo>
                <a:cubicBezTo>
                  <a:pt x="1117600" y="5486400"/>
                  <a:pt x="889000" y="3911600"/>
                  <a:pt x="977900" y="3276600"/>
                </a:cubicBezTo>
                <a:lnTo>
                  <a:pt x="5905500" y="3276600"/>
                </a:lnTo>
                <a:lnTo>
                  <a:pt x="5981700" y="2743200"/>
                </a:lnTo>
                <a:cubicBezTo>
                  <a:pt x="6172200" y="1384300"/>
                  <a:pt x="5422900" y="0"/>
                  <a:pt x="3619500" y="0"/>
                </a:cubicBezTo>
                <a:cubicBezTo>
                  <a:pt x="1905000" y="0"/>
                  <a:pt x="495300" y="1320800"/>
                  <a:pt x="254000" y="3073400"/>
                </a:cubicBezTo>
                <a:cubicBezTo>
                  <a:pt x="0" y="4889500"/>
                  <a:pt x="990600" y="6172200"/>
                  <a:pt x="2781300" y="6172200"/>
                </a:cubicBezTo>
                <a:cubicBezTo>
                  <a:pt x="3822700" y="6172200"/>
                  <a:pt x="4775200" y="5803900"/>
                  <a:pt x="5499100" y="4914900"/>
                </a:cubicBezTo>
                <a:close/>
                <a:moveTo>
                  <a:pt x="1079500" y="2590800"/>
                </a:moveTo>
                <a:cubicBezTo>
                  <a:pt x="1117600" y="2286000"/>
                  <a:pt x="1816100" y="685800"/>
                  <a:pt x="3479800" y="685800"/>
                </a:cubicBezTo>
                <a:cubicBezTo>
                  <a:pt x="4610100" y="685800"/>
                  <a:pt x="5384800" y="1549400"/>
                  <a:pt x="5245100" y="2590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03" name="Freeform 28103"/>
          <p:cNvSpPr/>
          <p:nvPr/>
        </p:nvSpPr>
        <p:spPr>
          <a:xfrm>
            <a:off x="2933185" y="5410921"/>
            <a:ext cx="27292" cy="42138"/>
          </a:xfrm>
          <a:custGeom>
            <a:avLst/>
            <a:gdLst/>
            <a:ahLst/>
            <a:cxnLst/>
            <a:rect l="0" t="0" r="0" b="0"/>
            <a:pathLst>
              <a:path w="3898900" h="6019800">
                <a:moveTo>
                  <a:pt x="0" y="6019800"/>
                </a:moveTo>
                <a:lnTo>
                  <a:pt x="762000" y="6019800"/>
                </a:lnTo>
                <a:lnTo>
                  <a:pt x="1206500" y="2819400"/>
                </a:lnTo>
                <a:cubicBezTo>
                  <a:pt x="1371600" y="1676400"/>
                  <a:pt x="2095500" y="762000"/>
                  <a:pt x="3416300" y="762000"/>
                </a:cubicBezTo>
                <a:cubicBezTo>
                  <a:pt x="3492500" y="762000"/>
                  <a:pt x="3594100" y="774700"/>
                  <a:pt x="3708400" y="812800"/>
                </a:cubicBezTo>
                <a:lnTo>
                  <a:pt x="3898900" y="63500"/>
                </a:lnTo>
                <a:cubicBezTo>
                  <a:pt x="3746500" y="25400"/>
                  <a:pt x="3619500" y="0"/>
                  <a:pt x="3467100" y="0"/>
                </a:cubicBezTo>
                <a:cubicBezTo>
                  <a:pt x="2590800" y="0"/>
                  <a:pt x="1905000" y="495300"/>
                  <a:pt x="1435100" y="1181100"/>
                </a:cubicBezTo>
                <a:cubicBezTo>
                  <a:pt x="1422400" y="1066800"/>
                  <a:pt x="1473200" y="584200"/>
                  <a:pt x="1524000" y="152400"/>
                </a:cubicBezTo>
                <a:lnTo>
                  <a:pt x="762000" y="152400"/>
                </a:lnTo>
                <a:cubicBezTo>
                  <a:pt x="723900" y="457200"/>
                  <a:pt x="647700" y="1371600"/>
                  <a:pt x="596900" y="180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04" name="Freeform 28104"/>
          <p:cNvSpPr/>
          <p:nvPr/>
        </p:nvSpPr>
        <p:spPr>
          <a:xfrm>
            <a:off x="2959233" y="5410921"/>
            <a:ext cx="34315" cy="43205"/>
          </a:xfrm>
          <a:custGeom>
            <a:avLst/>
            <a:gdLst/>
            <a:ahLst/>
            <a:cxnLst/>
            <a:rect l="0" t="0" r="0" b="0"/>
            <a:pathLst>
              <a:path w="4902200" h="6172200">
                <a:moveTo>
                  <a:pt x="0" y="4978599"/>
                </a:moveTo>
                <a:cubicBezTo>
                  <a:pt x="342900" y="5791200"/>
                  <a:pt x="1181100" y="6172200"/>
                  <a:pt x="2184400" y="6172200"/>
                </a:cubicBezTo>
                <a:cubicBezTo>
                  <a:pt x="3302000" y="6172200"/>
                  <a:pt x="4394200" y="5562600"/>
                  <a:pt x="4559300" y="4356497"/>
                </a:cubicBezTo>
                <a:cubicBezTo>
                  <a:pt x="4902200" y="1981597"/>
                  <a:pt x="1244600" y="3213696"/>
                  <a:pt x="1473200" y="1625997"/>
                </a:cubicBezTo>
                <a:cubicBezTo>
                  <a:pt x="1549400" y="1016199"/>
                  <a:pt x="2298700" y="685800"/>
                  <a:pt x="2844800" y="685800"/>
                </a:cubicBezTo>
                <a:cubicBezTo>
                  <a:pt x="3530600" y="685800"/>
                  <a:pt x="3898900" y="978099"/>
                  <a:pt x="4114800" y="1511697"/>
                </a:cubicBezTo>
                <a:lnTo>
                  <a:pt x="4851400" y="1105099"/>
                </a:lnTo>
                <a:cubicBezTo>
                  <a:pt x="4584700" y="355600"/>
                  <a:pt x="3898900" y="0"/>
                  <a:pt x="2946400" y="0"/>
                </a:cubicBezTo>
                <a:cubicBezTo>
                  <a:pt x="1981200" y="0"/>
                  <a:pt x="863600" y="546100"/>
                  <a:pt x="698500" y="1689497"/>
                </a:cubicBezTo>
                <a:cubicBezTo>
                  <a:pt x="381000" y="3924697"/>
                  <a:pt x="4025900" y="2794596"/>
                  <a:pt x="3797300" y="4407297"/>
                </a:cubicBezTo>
                <a:cubicBezTo>
                  <a:pt x="3695700" y="5080199"/>
                  <a:pt x="2959100" y="5486400"/>
                  <a:pt x="2298700" y="5486400"/>
                </a:cubicBezTo>
                <a:cubicBezTo>
                  <a:pt x="1612900" y="5486400"/>
                  <a:pt x="965200" y="5143699"/>
                  <a:pt x="736600" y="4521597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05" name="Freeform 28105"/>
          <p:cNvSpPr/>
          <p:nvPr/>
        </p:nvSpPr>
        <p:spPr>
          <a:xfrm>
            <a:off x="3001549" y="5391718"/>
            <a:ext cx="15024" cy="61341"/>
          </a:xfrm>
          <a:custGeom>
            <a:avLst/>
            <a:gdLst/>
            <a:ahLst/>
            <a:cxnLst/>
            <a:rect l="0" t="0" r="0" b="0"/>
            <a:pathLst>
              <a:path w="2146300" h="8763000">
                <a:moveTo>
                  <a:pt x="0" y="8763000"/>
                </a:moveTo>
                <a:lnTo>
                  <a:pt x="762000" y="8763000"/>
                </a:lnTo>
                <a:lnTo>
                  <a:pt x="1587500" y="2895600"/>
                </a:lnTo>
                <a:lnTo>
                  <a:pt x="825500" y="2895600"/>
                </a:lnTo>
                <a:close/>
                <a:moveTo>
                  <a:pt x="965200" y="571500"/>
                </a:moveTo>
                <a:cubicBezTo>
                  <a:pt x="914400" y="889000"/>
                  <a:pt x="1130300" y="1143000"/>
                  <a:pt x="1447800" y="1143000"/>
                </a:cubicBezTo>
                <a:cubicBezTo>
                  <a:pt x="1765300" y="1143000"/>
                  <a:pt x="2057400" y="889000"/>
                  <a:pt x="2108200" y="571500"/>
                </a:cubicBezTo>
                <a:cubicBezTo>
                  <a:pt x="2146300" y="254000"/>
                  <a:pt x="1930400" y="0"/>
                  <a:pt x="1612900" y="0"/>
                </a:cubicBezTo>
                <a:cubicBezTo>
                  <a:pt x="1295400" y="0"/>
                  <a:pt x="1003300" y="254000"/>
                  <a:pt x="965200" y="571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06" name="Freeform 28106"/>
          <p:cNvSpPr/>
          <p:nvPr/>
        </p:nvSpPr>
        <p:spPr>
          <a:xfrm>
            <a:off x="3021196" y="5400164"/>
            <a:ext cx="26670" cy="53962"/>
          </a:xfrm>
          <a:custGeom>
            <a:avLst/>
            <a:gdLst/>
            <a:ahLst/>
            <a:cxnLst/>
            <a:rect l="0" t="0" r="0" b="0"/>
            <a:pathLst>
              <a:path w="3810000" h="7708900">
                <a:moveTo>
                  <a:pt x="3810000" y="1689100"/>
                </a:moveTo>
                <a:lnTo>
                  <a:pt x="2133600" y="1689100"/>
                </a:lnTo>
                <a:lnTo>
                  <a:pt x="2374900" y="0"/>
                </a:lnTo>
                <a:lnTo>
                  <a:pt x="1612900" y="0"/>
                </a:lnTo>
                <a:lnTo>
                  <a:pt x="1371600" y="1689100"/>
                </a:lnTo>
                <a:lnTo>
                  <a:pt x="101600" y="1689100"/>
                </a:lnTo>
                <a:lnTo>
                  <a:pt x="0" y="2374900"/>
                </a:lnTo>
                <a:lnTo>
                  <a:pt x="1270000" y="2374900"/>
                </a:lnTo>
                <a:lnTo>
                  <a:pt x="736600" y="6197600"/>
                </a:lnTo>
                <a:cubicBezTo>
                  <a:pt x="622300" y="7035800"/>
                  <a:pt x="939800" y="7708900"/>
                  <a:pt x="2032000" y="7708900"/>
                </a:cubicBezTo>
                <a:cubicBezTo>
                  <a:pt x="2324100" y="7708900"/>
                  <a:pt x="2755900" y="7607300"/>
                  <a:pt x="3060700" y="7505700"/>
                </a:cubicBezTo>
                <a:lnTo>
                  <a:pt x="3086100" y="6819900"/>
                </a:lnTo>
                <a:cubicBezTo>
                  <a:pt x="2806700" y="6934200"/>
                  <a:pt x="2489200" y="7023100"/>
                  <a:pt x="2197100" y="7023100"/>
                </a:cubicBezTo>
                <a:cubicBezTo>
                  <a:pt x="1689100" y="7023100"/>
                  <a:pt x="1422400" y="6718300"/>
                  <a:pt x="1498600" y="6197600"/>
                </a:cubicBezTo>
                <a:lnTo>
                  <a:pt x="2032000" y="2374900"/>
                </a:lnTo>
                <a:lnTo>
                  <a:pt x="3708400" y="237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07" name="Freeform 28107"/>
          <p:cNvSpPr/>
          <p:nvPr/>
        </p:nvSpPr>
        <p:spPr>
          <a:xfrm>
            <a:off x="3043777" y="5411987"/>
            <a:ext cx="46316" cy="62407"/>
          </a:xfrm>
          <a:custGeom>
            <a:avLst/>
            <a:gdLst/>
            <a:ahLst/>
            <a:cxnLst/>
            <a:rect l="0" t="0" r="0" b="0"/>
            <a:pathLst>
              <a:path w="6616700" h="8915400">
                <a:moveTo>
                  <a:pt x="6616700" y="0"/>
                </a:moveTo>
                <a:lnTo>
                  <a:pt x="5803900" y="0"/>
                </a:lnTo>
                <a:lnTo>
                  <a:pt x="3213100" y="4940300"/>
                </a:lnTo>
                <a:lnTo>
                  <a:pt x="1968500" y="0"/>
                </a:lnTo>
                <a:lnTo>
                  <a:pt x="1117600" y="0"/>
                </a:lnTo>
                <a:lnTo>
                  <a:pt x="2679700" y="5892800"/>
                </a:lnTo>
                <a:lnTo>
                  <a:pt x="1955800" y="7251700"/>
                </a:lnTo>
                <a:cubicBezTo>
                  <a:pt x="1714500" y="7708900"/>
                  <a:pt x="1397000" y="8229600"/>
                  <a:pt x="838200" y="8229600"/>
                </a:cubicBezTo>
                <a:cubicBezTo>
                  <a:pt x="609600" y="8229600"/>
                  <a:pt x="381000" y="8153400"/>
                  <a:pt x="165100" y="8089900"/>
                </a:cubicBezTo>
                <a:lnTo>
                  <a:pt x="0" y="8801100"/>
                </a:lnTo>
                <a:cubicBezTo>
                  <a:pt x="228600" y="8864600"/>
                  <a:pt x="469900" y="8915400"/>
                  <a:pt x="723900" y="8915400"/>
                </a:cubicBezTo>
                <a:cubicBezTo>
                  <a:pt x="1562100" y="8915400"/>
                  <a:pt x="2120900" y="8432800"/>
                  <a:pt x="2514600" y="7683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08" name="Freeform 28108"/>
          <p:cNvSpPr/>
          <p:nvPr/>
        </p:nvSpPr>
        <p:spPr>
          <a:xfrm>
            <a:off x="3113119" y="5410921"/>
            <a:ext cx="49784" cy="63474"/>
          </a:xfrm>
          <a:custGeom>
            <a:avLst/>
            <a:gdLst/>
            <a:ahLst/>
            <a:cxnLst/>
            <a:rect l="0" t="0" r="0" b="0"/>
            <a:pathLst>
              <a:path w="7112000" h="9067800">
                <a:moveTo>
                  <a:pt x="7112000" y="152400"/>
                </a:moveTo>
                <a:lnTo>
                  <a:pt x="6350000" y="152400"/>
                </a:lnTo>
                <a:lnTo>
                  <a:pt x="6210300" y="1143000"/>
                </a:lnTo>
                <a:lnTo>
                  <a:pt x="6184900" y="1143000"/>
                </a:lnTo>
                <a:cubicBezTo>
                  <a:pt x="5842000" y="444500"/>
                  <a:pt x="5130800" y="0"/>
                  <a:pt x="4127500" y="0"/>
                </a:cubicBezTo>
                <a:cubicBezTo>
                  <a:pt x="2400300" y="0"/>
                  <a:pt x="800100" y="1358900"/>
                  <a:pt x="558800" y="3009900"/>
                </a:cubicBezTo>
                <a:cubicBezTo>
                  <a:pt x="330200" y="4660900"/>
                  <a:pt x="1549400" y="6019800"/>
                  <a:pt x="3276600" y="6019800"/>
                </a:cubicBezTo>
                <a:cubicBezTo>
                  <a:pt x="4279900" y="6019800"/>
                  <a:pt x="5118100" y="5575300"/>
                  <a:pt x="5664200" y="4876800"/>
                </a:cubicBezTo>
                <a:lnTo>
                  <a:pt x="5689600" y="4876800"/>
                </a:lnTo>
                <a:lnTo>
                  <a:pt x="5575300" y="5689600"/>
                </a:lnTo>
                <a:cubicBezTo>
                  <a:pt x="5473700" y="6350000"/>
                  <a:pt x="5156200" y="8382000"/>
                  <a:pt x="2832100" y="8382000"/>
                </a:cubicBezTo>
                <a:cubicBezTo>
                  <a:pt x="1917700" y="8382000"/>
                  <a:pt x="1104900" y="8026400"/>
                  <a:pt x="673100" y="7277100"/>
                </a:cubicBezTo>
                <a:lnTo>
                  <a:pt x="0" y="7835900"/>
                </a:lnTo>
                <a:cubicBezTo>
                  <a:pt x="482600" y="8610600"/>
                  <a:pt x="1549400" y="9067800"/>
                  <a:pt x="2730500" y="9067800"/>
                </a:cubicBezTo>
                <a:cubicBezTo>
                  <a:pt x="3924300" y="9067800"/>
                  <a:pt x="5930900" y="8559800"/>
                  <a:pt x="6337300" y="5638800"/>
                </a:cubicBezTo>
                <a:close/>
                <a:moveTo>
                  <a:pt x="5969000" y="3009900"/>
                </a:moveTo>
                <a:cubicBezTo>
                  <a:pt x="5791200" y="4292600"/>
                  <a:pt x="4610100" y="5334000"/>
                  <a:pt x="3327400" y="5334000"/>
                </a:cubicBezTo>
                <a:cubicBezTo>
                  <a:pt x="2044700" y="5334000"/>
                  <a:pt x="1143000" y="4292600"/>
                  <a:pt x="1320800" y="3009900"/>
                </a:cubicBezTo>
                <a:cubicBezTo>
                  <a:pt x="1511300" y="1727200"/>
                  <a:pt x="2692400" y="685800"/>
                  <a:pt x="3975100" y="685800"/>
                </a:cubicBezTo>
                <a:cubicBezTo>
                  <a:pt x="5257800" y="685800"/>
                  <a:pt x="6159500" y="1727200"/>
                  <a:pt x="5969000" y="3009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09" name="Freeform 28109"/>
          <p:cNvSpPr/>
          <p:nvPr/>
        </p:nvSpPr>
        <p:spPr>
          <a:xfrm>
            <a:off x="3170192" y="5410921"/>
            <a:ext cx="27292" cy="42138"/>
          </a:xfrm>
          <a:custGeom>
            <a:avLst/>
            <a:gdLst/>
            <a:ahLst/>
            <a:cxnLst/>
            <a:rect l="0" t="0" r="0" b="0"/>
            <a:pathLst>
              <a:path w="3898900" h="6019800">
                <a:moveTo>
                  <a:pt x="0" y="6019800"/>
                </a:moveTo>
                <a:lnTo>
                  <a:pt x="762000" y="6019800"/>
                </a:lnTo>
                <a:lnTo>
                  <a:pt x="1206500" y="2819400"/>
                </a:lnTo>
                <a:cubicBezTo>
                  <a:pt x="1371600" y="1676400"/>
                  <a:pt x="2095500" y="762000"/>
                  <a:pt x="3416300" y="762000"/>
                </a:cubicBezTo>
                <a:cubicBezTo>
                  <a:pt x="3492500" y="762000"/>
                  <a:pt x="3594100" y="774700"/>
                  <a:pt x="3708400" y="812800"/>
                </a:cubicBezTo>
                <a:lnTo>
                  <a:pt x="3898900" y="63500"/>
                </a:lnTo>
                <a:cubicBezTo>
                  <a:pt x="3746500" y="25400"/>
                  <a:pt x="3619500" y="0"/>
                  <a:pt x="3467100" y="0"/>
                </a:cubicBezTo>
                <a:cubicBezTo>
                  <a:pt x="2590800" y="0"/>
                  <a:pt x="1905000" y="495300"/>
                  <a:pt x="1435100" y="1181100"/>
                </a:cubicBezTo>
                <a:cubicBezTo>
                  <a:pt x="1422400" y="1066800"/>
                  <a:pt x="1473200" y="584200"/>
                  <a:pt x="1524000" y="152400"/>
                </a:cubicBezTo>
                <a:lnTo>
                  <a:pt x="762000" y="152400"/>
                </a:lnTo>
                <a:cubicBezTo>
                  <a:pt x="723900" y="457200"/>
                  <a:pt x="647700" y="1371600"/>
                  <a:pt x="596900" y="180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10" name="Freeform 28110"/>
          <p:cNvSpPr/>
          <p:nvPr/>
        </p:nvSpPr>
        <p:spPr>
          <a:xfrm>
            <a:off x="3198285" y="5410921"/>
            <a:ext cx="38760" cy="43205"/>
          </a:xfrm>
          <a:custGeom>
            <a:avLst/>
            <a:gdLst/>
            <a:ahLst/>
            <a:cxnLst/>
            <a:rect l="0" t="0" r="0" b="0"/>
            <a:pathLst>
              <a:path w="5537200" h="6172200">
                <a:moveTo>
                  <a:pt x="5321300" y="2120900"/>
                </a:moveTo>
                <a:cubicBezTo>
                  <a:pt x="5537200" y="635000"/>
                  <a:pt x="4711700" y="0"/>
                  <a:pt x="3289300" y="0"/>
                </a:cubicBezTo>
                <a:cubicBezTo>
                  <a:pt x="2527300" y="0"/>
                  <a:pt x="1562100" y="292100"/>
                  <a:pt x="927100" y="825500"/>
                </a:cubicBezTo>
                <a:lnTo>
                  <a:pt x="1308100" y="1346200"/>
                </a:lnTo>
                <a:cubicBezTo>
                  <a:pt x="1892300" y="901700"/>
                  <a:pt x="2501900" y="685800"/>
                  <a:pt x="3187700" y="685800"/>
                </a:cubicBezTo>
                <a:cubicBezTo>
                  <a:pt x="4127500" y="685800"/>
                  <a:pt x="4787900" y="1092200"/>
                  <a:pt x="4635500" y="2108200"/>
                </a:cubicBezTo>
                <a:lnTo>
                  <a:pt x="4584700" y="2463800"/>
                </a:lnTo>
                <a:lnTo>
                  <a:pt x="3695700" y="2463800"/>
                </a:lnTo>
                <a:cubicBezTo>
                  <a:pt x="2540000" y="2463800"/>
                  <a:pt x="419100" y="2641600"/>
                  <a:pt x="177800" y="4432300"/>
                </a:cubicBezTo>
                <a:cubicBezTo>
                  <a:pt x="0" y="5676900"/>
                  <a:pt x="990600" y="6172200"/>
                  <a:pt x="1993900" y="6172200"/>
                </a:cubicBezTo>
                <a:cubicBezTo>
                  <a:pt x="2984500" y="6172200"/>
                  <a:pt x="3670300" y="5816600"/>
                  <a:pt x="4216400" y="5067300"/>
                </a:cubicBezTo>
                <a:lnTo>
                  <a:pt x="4241800" y="5067300"/>
                </a:lnTo>
                <a:cubicBezTo>
                  <a:pt x="4191000" y="5397500"/>
                  <a:pt x="4165600" y="5727700"/>
                  <a:pt x="4178300" y="6019800"/>
                </a:cubicBezTo>
                <a:lnTo>
                  <a:pt x="4889500" y="6019800"/>
                </a:lnTo>
                <a:cubicBezTo>
                  <a:pt x="4889500" y="5346700"/>
                  <a:pt x="4965700" y="4699000"/>
                  <a:pt x="5118100" y="3556000"/>
                </a:cubicBezTo>
                <a:close/>
                <a:moveTo>
                  <a:pt x="4508500" y="3073400"/>
                </a:moveTo>
                <a:lnTo>
                  <a:pt x="4445000" y="3467100"/>
                </a:lnTo>
                <a:cubicBezTo>
                  <a:pt x="4305300" y="4445000"/>
                  <a:pt x="3746500" y="5486400"/>
                  <a:pt x="2120900" y="5486400"/>
                </a:cubicBezTo>
                <a:cubicBezTo>
                  <a:pt x="1485900" y="5486400"/>
                  <a:pt x="838200" y="5118100"/>
                  <a:pt x="939800" y="4394200"/>
                </a:cubicBezTo>
                <a:cubicBezTo>
                  <a:pt x="1079500" y="3390900"/>
                  <a:pt x="2400300" y="3073400"/>
                  <a:pt x="3670300" y="307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11" name="Freeform 28111"/>
          <p:cNvSpPr/>
          <p:nvPr/>
        </p:nvSpPr>
        <p:spPr>
          <a:xfrm>
            <a:off x="3244780" y="5385851"/>
            <a:ext cx="51828" cy="68275"/>
          </a:xfrm>
          <a:custGeom>
            <a:avLst/>
            <a:gdLst/>
            <a:ahLst/>
            <a:cxnLst/>
            <a:rect l="0" t="0" r="0" b="0"/>
            <a:pathLst>
              <a:path w="7404100" h="9753600">
                <a:moveTo>
                  <a:pt x="5295900" y="9601200"/>
                </a:moveTo>
                <a:lnTo>
                  <a:pt x="6057900" y="9601200"/>
                </a:lnTo>
                <a:lnTo>
                  <a:pt x="7404100" y="0"/>
                </a:lnTo>
                <a:lnTo>
                  <a:pt x="6642100" y="0"/>
                </a:lnTo>
                <a:lnTo>
                  <a:pt x="5981700" y="4762500"/>
                </a:lnTo>
                <a:lnTo>
                  <a:pt x="5956300" y="4762500"/>
                </a:lnTo>
                <a:cubicBezTo>
                  <a:pt x="5600700" y="3949700"/>
                  <a:pt x="4648200" y="3581400"/>
                  <a:pt x="3771900" y="3581400"/>
                </a:cubicBezTo>
                <a:cubicBezTo>
                  <a:pt x="1968500" y="3581400"/>
                  <a:pt x="495300" y="4876800"/>
                  <a:pt x="241300" y="6667500"/>
                </a:cubicBezTo>
                <a:cubicBezTo>
                  <a:pt x="0" y="8458200"/>
                  <a:pt x="1092200" y="9753600"/>
                  <a:pt x="2895600" y="9753600"/>
                </a:cubicBezTo>
                <a:cubicBezTo>
                  <a:pt x="3771900" y="9753600"/>
                  <a:pt x="4826000" y="9385300"/>
                  <a:pt x="5410200" y="8572500"/>
                </a:cubicBezTo>
                <a:lnTo>
                  <a:pt x="5435600" y="8572500"/>
                </a:lnTo>
                <a:close/>
                <a:moveTo>
                  <a:pt x="5778500" y="6667500"/>
                </a:moveTo>
                <a:cubicBezTo>
                  <a:pt x="5600700" y="7988300"/>
                  <a:pt x="4381500" y="9067800"/>
                  <a:pt x="2997200" y="9067800"/>
                </a:cubicBezTo>
                <a:cubicBezTo>
                  <a:pt x="1562100" y="9067800"/>
                  <a:pt x="825500" y="7988300"/>
                  <a:pt x="1003300" y="6667500"/>
                </a:cubicBezTo>
                <a:cubicBezTo>
                  <a:pt x="1193800" y="5346700"/>
                  <a:pt x="2235200" y="4267200"/>
                  <a:pt x="3670300" y="4267200"/>
                </a:cubicBezTo>
                <a:cubicBezTo>
                  <a:pt x="5054600" y="4267200"/>
                  <a:pt x="5969000" y="5346700"/>
                  <a:pt x="5778500" y="6667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12" name="Freeform 28112"/>
          <p:cNvSpPr/>
          <p:nvPr/>
        </p:nvSpPr>
        <p:spPr>
          <a:xfrm>
            <a:off x="3300875" y="5411987"/>
            <a:ext cx="39916" cy="42138"/>
          </a:xfrm>
          <a:custGeom>
            <a:avLst/>
            <a:gdLst/>
            <a:ahLst/>
            <a:cxnLst/>
            <a:rect l="0" t="0" r="0" b="0"/>
            <a:pathLst>
              <a:path w="5702300" h="6019800">
                <a:moveTo>
                  <a:pt x="5702300" y="0"/>
                </a:moveTo>
                <a:lnTo>
                  <a:pt x="4940300" y="0"/>
                </a:lnTo>
                <a:lnTo>
                  <a:pt x="4521200" y="2933700"/>
                </a:lnTo>
                <a:cubicBezTo>
                  <a:pt x="4305300" y="4546600"/>
                  <a:pt x="3289300" y="5334000"/>
                  <a:pt x="2159000" y="5334000"/>
                </a:cubicBezTo>
                <a:cubicBezTo>
                  <a:pt x="952500" y="5334000"/>
                  <a:pt x="812800" y="4406900"/>
                  <a:pt x="952500" y="3454400"/>
                </a:cubicBezTo>
                <a:lnTo>
                  <a:pt x="1435100" y="0"/>
                </a:lnTo>
                <a:lnTo>
                  <a:pt x="673100" y="0"/>
                </a:lnTo>
                <a:lnTo>
                  <a:pt x="177800" y="3492500"/>
                </a:lnTo>
                <a:cubicBezTo>
                  <a:pt x="0" y="4775200"/>
                  <a:pt x="228600" y="6019800"/>
                  <a:pt x="2057400" y="6019800"/>
                </a:cubicBezTo>
                <a:cubicBezTo>
                  <a:pt x="3009900" y="6019800"/>
                  <a:pt x="3835400" y="5486400"/>
                  <a:pt x="4229100" y="4838700"/>
                </a:cubicBezTo>
                <a:lnTo>
                  <a:pt x="4267200" y="4838700"/>
                </a:lnTo>
                <a:cubicBezTo>
                  <a:pt x="4279900" y="4953000"/>
                  <a:pt x="4229100" y="5435600"/>
                  <a:pt x="4178300" y="5867400"/>
                </a:cubicBezTo>
                <a:lnTo>
                  <a:pt x="4940300" y="5867400"/>
                </a:lnTo>
                <a:cubicBezTo>
                  <a:pt x="4978400" y="5562600"/>
                  <a:pt x="5041900" y="4648200"/>
                  <a:pt x="5105400" y="4216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13" name="Freeform 28113"/>
          <p:cNvSpPr/>
          <p:nvPr/>
        </p:nvSpPr>
        <p:spPr>
          <a:xfrm>
            <a:off x="3348170" y="5410921"/>
            <a:ext cx="38760" cy="43205"/>
          </a:xfrm>
          <a:custGeom>
            <a:avLst/>
            <a:gdLst/>
            <a:ahLst/>
            <a:cxnLst/>
            <a:rect l="0" t="0" r="0" b="0"/>
            <a:pathLst>
              <a:path w="5537200" h="6172200">
                <a:moveTo>
                  <a:pt x="5321300" y="2120900"/>
                </a:moveTo>
                <a:cubicBezTo>
                  <a:pt x="5537200" y="635000"/>
                  <a:pt x="4711700" y="0"/>
                  <a:pt x="3289300" y="0"/>
                </a:cubicBezTo>
                <a:cubicBezTo>
                  <a:pt x="2527300" y="0"/>
                  <a:pt x="1562100" y="292100"/>
                  <a:pt x="927100" y="825500"/>
                </a:cubicBezTo>
                <a:lnTo>
                  <a:pt x="1308100" y="1346200"/>
                </a:lnTo>
                <a:cubicBezTo>
                  <a:pt x="1892300" y="901700"/>
                  <a:pt x="2501900" y="685800"/>
                  <a:pt x="3187700" y="685800"/>
                </a:cubicBezTo>
                <a:cubicBezTo>
                  <a:pt x="4127500" y="685800"/>
                  <a:pt x="4787900" y="1092200"/>
                  <a:pt x="4635500" y="2108200"/>
                </a:cubicBezTo>
                <a:lnTo>
                  <a:pt x="4584700" y="2463800"/>
                </a:lnTo>
                <a:lnTo>
                  <a:pt x="3695700" y="2463800"/>
                </a:lnTo>
                <a:cubicBezTo>
                  <a:pt x="2540000" y="2463800"/>
                  <a:pt x="419100" y="2641600"/>
                  <a:pt x="177800" y="4432300"/>
                </a:cubicBezTo>
                <a:cubicBezTo>
                  <a:pt x="0" y="5676900"/>
                  <a:pt x="990600" y="6172200"/>
                  <a:pt x="1993900" y="6172200"/>
                </a:cubicBezTo>
                <a:cubicBezTo>
                  <a:pt x="2984500" y="6172200"/>
                  <a:pt x="3670300" y="5816600"/>
                  <a:pt x="4216400" y="5067300"/>
                </a:cubicBezTo>
                <a:lnTo>
                  <a:pt x="4241800" y="5067300"/>
                </a:lnTo>
                <a:cubicBezTo>
                  <a:pt x="4191000" y="5397500"/>
                  <a:pt x="4165600" y="5727700"/>
                  <a:pt x="4178300" y="6019800"/>
                </a:cubicBezTo>
                <a:lnTo>
                  <a:pt x="4889500" y="6019800"/>
                </a:lnTo>
                <a:cubicBezTo>
                  <a:pt x="4889500" y="5346700"/>
                  <a:pt x="4965700" y="4699000"/>
                  <a:pt x="5118100" y="3556000"/>
                </a:cubicBezTo>
                <a:close/>
                <a:moveTo>
                  <a:pt x="4508500" y="3073400"/>
                </a:moveTo>
                <a:lnTo>
                  <a:pt x="4445000" y="3467100"/>
                </a:lnTo>
                <a:cubicBezTo>
                  <a:pt x="4305300" y="4445000"/>
                  <a:pt x="3746500" y="5486400"/>
                  <a:pt x="2120900" y="5486400"/>
                </a:cubicBezTo>
                <a:cubicBezTo>
                  <a:pt x="1485900" y="5486400"/>
                  <a:pt x="838200" y="5118100"/>
                  <a:pt x="939800" y="4394200"/>
                </a:cubicBezTo>
                <a:cubicBezTo>
                  <a:pt x="1079500" y="3390900"/>
                  <a:pt x="2400300" y="3073400"/>
                  <a:pt x="3670300" y="307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14" name="Freeform 28114"/>
          <p:cNvSpPr/>
          <p:nvPr/>
        </p:nvSpPr>
        <p:spPr>
          <a:xfrm>
            <a:off x="3395021" y="5400164"/>
            <a:ext cx="26670" cy="53962"/>
          </a:xfrm>
          <a:custGeom>
            <a:avLst/>
            <a:gdLst/>
            <a:ahLst/>
            <a:cxnLst/>
            <a:rect l="0" t="0" r="0" b="0"/>
            <a:pathLst>
              <a:path w="3810000" h="7708900">
                <a:moveTo>
                  <a:pt x="3810000" y="1689100"/>
                </a:moveTo>
                <a:lnTo>
                  <a:pt x="2133600" y="1689100"/>
                </a:lnTo>
                <a:lnTo>
                  <a:pt x="2374900" y="0"/>
                </a:lnTo>
                <a:lnTo>
                  <a:pt x="1612900" y="0"/>
                </a:lnTo>
                <a:lnTo>
                  <a:pt x="1371600" y="1689100"/>
                </a:lnTo>
                <a:lnTo>
                  <a:pt x="101600" y="1689100"/>
                </a:lnTo>
                <a:lnTo>
                  <a:pt x="0" y="2374900"/>
                </a:lnTo>
                <a:lnTo>
                  <a:pt x="1270000" y="2374900"/>
                </a:lnTo>
                <a:lnTo>
                  <a:pt x="736600" y="6197600"/>
                </a:lnTo>
                <a:cubicBezTo>
                  <a:pt x="622300" y="7035800"/>
                  <a:pt x="939800" y="7708900"/>
                  <a:pt x="2032000" y="7708900"/>
                </a:cubicBezTo>
                <a:cubicBezTo>
                  <a:pt x="2324100" y="7708900"/>
                  <a:pt x="2755900" y="7607300"/>
                  <a:pt x="3060700" y="7505700"/>
                </a:cubicBezTo>
                <a:lnTo>
                  <a:pt x="3086100" y="6819900"/>
                </a:lnTo>
                <a:cubicBezTo>
                  <a:pt x="2806700" y="6934200"/>
                  <a:pt x="2489200" y="7023100"/>
                  <a:pt x="2197100" y="7023100"/>
                </a:cubicBezTo>
                <a:cubicBezTo>
                  <a:pt x="1689100" y="7023100"/>
                  <a:pt x="1422400" y="6718300"/>
                  <a:pt x="1498600" y="6197600"/>
                </a:cubicBezTo>
                <a:lnTo>
                  <a:pt x="2032000" y="2374900"/>
                </a:lnTo>
                <a:lnTo>
                  <a:pt x="3708400" y="237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15" name="Freeform 28115"/>
          <p:cNvSpPr/>
          <p:nvPr/>
        </p:nvSpPr>
        <p:spPr>
          <a:xfrm>
            <a:off x="3424269" y="5410921"/>
            <a:ext cx="43205" cy="43205"/>
          </a:xfrm>
          <a:custGeom>
            <a:avLst/>
            <a:gdLst/>
            <a:ahLst/>
            <a:cxnLst/>
            <a:rect l="0" t="0" r="0" b="0"/>
            <a:pathLst>
              <a:path w="6172200" h="6172200">
                <a:moveTo>
                  <a:pt x="5003800" y="4445000"/>
                </a:moveTo>
                <a:cubicBezTo>
                  <a:pt x="4533900" y="5080000"/>
                  <a:pt x="3670300" y="5486400"/>
                  <a:pt x="2895600" y="5486400"/>
                </a:cubicBezTo>
                <a:cubicBezTo>
                  <a:pt x="1117600" y="5486400"/>
                  <a:pt x="889000" y="3911600"/>
                  <a:pt x="977900" y="3276600"/>
                </a:cubicBezTo>
                <a:lnTo>
                  <a:pt x="5905500" y="3276600"/>
                </a:lnTo>
                <a:lnTo>
                  <a:pt x="5981700" y="2743200"/>
                </a:lnTo>
                <a:cubicBezTo>
                  <a:pt x="6172200" y="1384300"/>
                  <a:pt x="5422900" y="0"/>
                  <a:pt x="3619500" y="0"/>
                </a:cubicBezTo>
                <a:cubicBezTo>
                  <a:pt x="1905000" y="0"/>
                  <a:pt x="495300" y="1320800"/>
                  <a:pt x="254000" y="3073400"/>
                </a:cubicBezTo>
                <a:cubicBezTo>
                  <a:pt x="0" y="4889500"/>
                  <a:pt x="990600" y="6172200"/>
                  <a:pt x="2781300" y="6172200"/>
                </a:cubicBezTo>
                <a:cubicBezTo>
                  <a:pt x="3822700" y="6172200"/>
                  <a:pt x="4775200" y="5803900"/>
                  <a:pt x="5499100" y="4914900"/>
                </a:cubicBezTo>
                <a:close/>
                <a:moveTo>
                  <a:pt x="1079500" y="2590800"/>
                </a:moveTo>
                <a:cubicBezTo>
                  <a:pt x="1117600" y="2286000"/>
                  <a:pt x="1816100" y="685800"/>
                  <a:pt x="3479800" y="685800"/>
                </a:cubicBezTo>
                <a:cubicBezTo>
                  <a:pt x="4610100" y="685800"/>
                  <a:pt x="5384800" y="1549400"/>
                  <a:pt x="5245100" y="2590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16" name="Freeform 28116"/>
          <p:cNvSpPr/>
          <p:nvPr/>
        </p:nvSpPr>
        <p:spPr>
          <a:xfrm>
            <a:off x="3471297" y="5410921"/>
            <a:ext cx="34315" cy="43205"/>
          </a:xfrm>
          <a:custGeom>
            <a:avLst/>
            <a:gdLst/>
            <a:ahLst/>
            <a:cxnLst/>
            <a:rect l="0" t="0" r="0" b="0"/>
            <a:pathLst>
              <a:path w="4902200" h="6172200">
                <a:moveTo>
                  <a:pt x="0" y="4978599"/>
                </a:moveTo>
                <a:cubicBezTo>
                  <a:pt x="342900" y="5791200"/>
                  <a:pt x="1181100" y="6172200"/>
                  <a:pt x="2184400" y="6172200"/>
                </a:cubicBezTo>
                <a:cubicBezTo>
                  <a:pt x="3302000" y="6172200"/>
                  <a:pt x="4394200" y="5562600"/>
                  <a:pt x="4559300" y="4356497"/>
                </a:cubicBezTo>
                <a:cubicBezTo>
                  <a:pt x="4902200" y="1981597"/>
                  <a:pt x="1244600" y="3213696"/>
                  <a:pt x="1473200" y="1625997"/>
                </a:cubicBezTo>
                <a:cubicBezTo>
                  <a:pt x="1549400" y="1016199"/>
                  <a:pt x="2298700" y="685800"/>
                  <a:pt x="2844800" y="685800"/>
                </a:cubicBezTo>
                <a:cubicBezTo>
                  <a:pt x="3530600" y="685800"/>
                  <a:pt x="3898900" y="978099"/>
                  <a:pt x="4114800" y="1511697"/>
                </a:cubicBezTo>
                <a:lnTo>
                  <a:pt x="4851400" y="1105099"/>
                </a:lnTo>
                <a:cubicBezTo>
                  <a:pt x="4584700" y="355600"/>
                  <a:pt x="3898900" y="0"/>
                  <a:pt x="2946400" y="0"/>
                </a:cubicBezTo>
                <a:cubicBezTo>
                  <a:pt x="1981200" y="0"/>
                  <a:pt x="863600" y="546100"/>
                  <a:pt x="698500" y="1689497"/>
                </a:cubicBezTo>
                <a:cubicBezTo>
                  <a:pt x="381000" y="3924697"/>
                  <a:pt x="4025900" y="2794596"/>
                  <a:pt x="3797300" y="4407297"/>
                </a:cubicBezTo>
                <a:cubicBezTo>
                  <a:pt x="3695700" y="5080199"/>
                  <a:pt x="2959100" y="5486400"/>
                  <a:pt x="2298700" y="5486400"/>
                </a:cubicBezTo>
                <a:cubicBezTo>
                  <a:pt x="1612900" y="5486400"/>
                  <a:pt x="965200" y="5143699"/>
                  <a:pt x="736600" y="4521597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17" name="Rectangle 28117"/>
          <p:cNvSpPr/>
          <p:nvPr/>
        </p:nvSpPr>
        <p:spPr>
          <a:xfrm>
            <a:off x="548248" y="5985399"/>
            <a:ext cx="1394434" cy="478657"/>
          </a:xfrm>
          <a:prstGeom prst="rect">
            <a:avLst/>
          </a:prstGeom>
        </p:spPr>
      </p:sp>
      <p:sp>
        <p:nvSpPr>
          <p:cNvPr id="28118" name="Freeform 28118"/>
          <p:cNvSpPr/>
          <p:nvPr/>
        </p:nvSpPr>
        <p:spPr>
          <a:xfrm>
            <a:off x="552871" y="6135177"/>
            <a:ext cx="180289" cy="233781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19" name="Freeform 28119"/>
          <p:cNvSpPr/>
          <p:nvPr/>
        </p:nvSpPr>
        <p:spPr>
          <a:xfrm>
            <a:off x="761558" y="6119328"/>
            <a:ext cx="132410" cy="249631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20" name="Freeform 28120"/>
          <p:cNvSpPr/>
          <p:nvPr/>
        </p:nvSpPr>
        <p:spPr>
          <a:xfrm>
            <a:off x="937224" y="6210463"/>
            <a:ext cx="151892" cy="162458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21" name="Freeform 28121"/>
          <p:cNvSpPr/>
          <p:nvPr/>
        </p:nvSpPr>
        <p:spPr>
          <a:xfrm>
            <a:off x="1129731" y="6210463"/>
            <a:ext cx="87833" cy="158496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22" name="Freeform 28122"/>
          <p:cNvSpPr/>
          <p:nvPr/>
        </p:nvSpPr>
        <p:spPr>
          <a:xfrm>
            <a:off x="1224498" y="6210463"/>
            <a:ext cx="151892" cy="162458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23" name="Freeform 28123"/>
          <p:cNvSpPr/>
          <p:nvPr/>
        </p:nvSpPr>
        <p:spPr>
          <a:xfrm>
            <a:off x="1499885" y="6210463"/>
            <a:ext cx="131419" cy="162458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24" name="Freeform 28124"/>
          <p:cNvSpPr/>
          <p:nvPr/>
        </p:nvSpPr>
        <p:spPr>
          <a:xfrm>
            <a:off x="1680174" y="6210463"/>
            <a:ext cx="87833" cy="158496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25" name="Freeform 28125"/>
          <p:cNvSpPr/>
          <p:nvPr/>
        </p:nvSpPr>
        <p:spPr>
          <a:xfrm>
            <a:off x="1774941" y="6210463"/>
            <a:ext cx="151892" cy="162458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26" name="Rectangle 28126"/>
          <p:cNvSpPr/>
          <p:nvPr/>
        </p:nvSpPr>
        <p:spPr>
          <a:xfrm>
            <a:off x="482937" y="5641838"/>
            <a:ext cx="3232442" cy="1663302"/>
          </a:xfrm>
          <a:prstGeom prst="rect">
            <a:avLst/>
          </a:prstGeom>
        </p:spPr>
      </p:sp>
      <p:sp>
        <p:nvSpPr>
          <p:cNvPr id="28127" name="Freeform 28127"/>
          <p:cNvSpPr/>
          <p:nvPr/>
        </p:nvSpPr>
        <p:spPr>
          <a:xfrm>
            <a:off x="496329" y="6658795"/>
            <a:ext cx="256565" cy="499033"/>
          </a:xfrm>
          <a:custGeom>
            <a:avLst/>
            <a:gdLst/>
            <a:ahLst/>
            <a:cxnLst/>
            <a:rect l="0" t="0" r="0" b="0"/>
            <a:pathLst>
              <a:path w="46228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48100" y="8991600"/>
                  <a:pt x="4622800" y="8178800"/>
                  <a:pt x="4622800" y="6553200"/>
                </a:cubicBezTo>
                <a:lnTo>
                  <a:pt x="4622800" y="6362700"/>
                </a:lnTo>
                <a:cubicBezTo>
                  <a:pt x="4622800" y="5295900"/>
                  <a:pt x="4152900" y="4584700"/>
                  <a:pt x="3403600" y="4432300"/>
                </a:cubicBezTo>
                <a:lnTo>
                  <a:pt x="3403600" y="4381500"/>
                </a:lnTo>
                <a:cubicBezTo>
                  <a:pt x="4114800" y="4191000"/>
                  <a:pt x="4495800" y="3556000"/>
                  <a:pt x="4495800" y="2590800"/>
                </a:cubicBezTo>
                <a:lnTo>
                  <a:pt x="4495800" y="2362200"/>
                </a:lnTo>
                <a:cubicBezTo>
                  <a:pt x="4495800" y="838200"/>
                  <a:pt x="3771900" y="0"/>
                  <a:pt x="2362200" y="0"/>
                </a:cubicBezTo>
                <a:lnTo>
                  <a:pt x="2286000" y="0"/>
                </a:lnTo>
                <a:cubicBezTo>
                  <a:pt x="850900" y="0"/>
                  <a:pt x="152400" y="825500"/>
                  <a:pt x="152400" y="2590800"/>
                </a:cubicBezTo>
                <a:lnTo>
                  <a:pt x="152400" y="2921000"/>
                </a:lnTo>
                <a:lnTo>
                  <a:pt x="1524000" y="2921000"/>
                </a:lnTo>
                <a:lnTo>
                  <a:pt x="1524000" y="2286000"/>
                </a:lnTo>
                <a:cubicBezTo>
                  <a:pt x="1524000" y="1600200"/>
                  <a:pt x="1752600" y="1270000"/>
                  <a:pt x="2298700" y="1270000"/>
                </a:cubicBezTo>
                <a:cubicBezTo>
                  <a:pt x="2832100" y="1270000"/>
                  <a:pt x="3060700" y="1600200"/>
                  <a:pt x="3060700" y="2286000"/>
                </a:cubicBezTo>
                <a:lnTo>
                  <a:pt x="3060700" y="2806700"/>
                </a:lnTo>
                <a:cubicBezTo>
                  <a:pt x="3060700" y="3365500"/>
                  <a:pt x="2857500" y="3759200"/>
                  <a:pt x="2235200" y="3759200"/>
                </a:cubicBezTo>
                <a:lnTo>
                  <a:pt x="1397000" y="3759200"/>
                </a:lnTo>
                <a:lnTo>
                  <a:pt x="1397000" y="5118100"/>
                </a:lnTo>
                <a:lnTo>
                  <a:pt x="2235200" y="5118100"/>
                </a:lnTo>
                <a:cubicBezTo>
                  <a:pt x="2908300" y="5118100"/>
                  <a:pt x="3136900" y="5511800"/>
                  <a:pt x="3136900" y="6223000"/>
                </a:cubicBezTo>
                <a:lnTo>
                  <a:pt x="3136900" y="6540500"/>
                </a:lnTo>
                <a:cubicBezTo>
                  <a:pt x="3136900" y="7327900"/>
                  <a:pt x="2895600" y="7696200"/>
                  <a:pt x="2311400" y="7696200"/>
                </a:cubicBezTo>
                <a:cubicBezTo>
                  <a:pt x="1714500" y="7696200"/>
                  <a:pt x="1473200" y="7327900"/>
                  <a:pt x="1473200" y="6540500"/>
                </a:cubicBezTo>
                <a:lnTo>
                  <a:pt x="1473200" y="5994400"/>
                </a:lnTo>
                <a:lnTo>
                  <a:pt x="0" y="5994400"/>
                </a:lnTo>
                <a:lnTo>
                  <a:pt x="0" y="6477000"/>
                </a:lnTo>
                <a:cubicBezTo>
                  <a:pt x="0" y="8128000"/>
                  <a:pt x="711200" y="8991600"/>
                  <a:pt x="2222500" y="8991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7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28" name="Freeform 28128"/>
          <p:cNvSpPr/>
          <p:nvPr/>
        </p:nvSpPr>
        <p:spPr>
          <a:xfrm>
            <a:off x="780384" y="6668663"/>
            <a:ext cx="240353" cy="479298"/>
          </a:xfrm>
          <a:custGeom>
            <a:avLst/>
            <a:gdLst/>
            <a:ahLst/>
            <a:cxnLst/>
            <a:rect l="0" t="0" r="0" b="0"/>
            <a:pathLst>
              <a:path w="4330700" h="8636000">
                <a:moveTo>
                  <a:pt x="0" y="0"/>
                </a:moveTo>
                <a:lnTo>
                  <a:pt x="0" y="1384300"/>
                </a:lnTo>
                <a:lnTo>
                  <a:pt x="2895600" y="1384300"/>
                </a:lnTo>
                <a:lnTo>
                  <a:pt x="952500" y="8636000"/>
                </a:lnTo>
                <a:lnTo>
                  <a:pt x="2540000" y="8636000"/>
                </a:lnTo>
                <a:lnTo>
                  <a:pt x="4330700" y="1193800"/>
                </a:lnTo>
                <a:lnTo>
                  <a:pt x="43307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7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29" name="Freeform 28129"/>
          <p:cNvSpPr/>
          <p:nvPr/>
        </p:nvSpPr>
        <p:spPr>
          <a:xfrm>
            <a:off x="1183558" y="6658795"/>
            <a:ext cx="248812" cy="499033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7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30" name="Freeform 28130"/>
          <p:cNvSpPr/>
          <p:nvPr/>
        </p:nvSpPr>
        <p:spPr>
          <a:xfrm>
            <a:off x="1482415" y="6658795"/>
            <a:ext cx="259384" cy="499033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7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31" name="Freeform 28131"/>
          <p:cNvSpPr/>
          <p:nvPr/>
        </p:nvSpPr>
        <p:spPr>
          <a:xfrm>
            <a:off x="1803121" y="6668663"/>
            <a:ext cx="254450" cy="489165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7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32" name="Freeform 28132"/>
          <p:cNvSpPr/>
          <p:nvPr/>
        </p:nvSpPr>
        <p:spPr>
          <a:xfrm>
            <a:off x="2125238" y="6668663"/>
            <a:ext cx="259384" cy="479298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7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33" name="Freeform 28133"/>
          <p:cNvSpPr/>
          <p:nvPr/>
        </p:nvSpPr>
        <p:spPr>
          <a:xfrm>
            <a:off x="2429028" y="6668663"/>
            <a:ext cx="250221" cy="479298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7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34" name="Freeform 28134"/>
          <p:cNvSpPr/>
          <p:nvPr/>
        </p:nvSpPr>
        <p:spPr>
          <a:xfrm>
            <a:off x="2724360" y="6668663"/>
            <a:ext cx="256565" cy="479298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7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35" name="Freeform 28135"/>
          <p:cNvSpPr/>
          <p:nvPr/>
        </p:nvSpPr>
        <p:spPr>
          <a:xfrm>
            <a:off x="3035199" y="6668663"/>
            <a:ext cx="81762" cy="479298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7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36" name="Freeform 28136"/>
          <p:cNvSpPr/>
          <p:nvPr/>
        </p:nvSpPr>
        <p:spPr>
          <a:xfrm>
            <a:off x="3188152" y="6668663"/>
            <a:ext cx="224142" cy="479298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7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37" name="Freeform 28137"/>
          <p:cNvSpPr/>
          <p:nvPr/>
        </p:nvSpPr>
        <p:spPr>
          <a:xfrm>
            <a:off x="3452470" y="6658795"/>
            <a:ext cx="248107" cy="499033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7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38" name="Freeform 28138"/>
          <p:cNvSpPr/>
          <p:nvPr/>
        </p:nvSpPr>
        <p:spPr>
          <a:xfrm>
            <a:off x="624175" y="6470456"/>
            <a:ext cx="66662" cy="90601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8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39" name="Freeform 28139"/>
          <p:cNvSpPr/>
          <p:nvPr/>
        </p:nvSpPr>
        <p:spPr>
          <a:xfrm>
            <a:off x="697283" y="6448358"/>
            <a:ext cx="55981" cy="112699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8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40" name="Freeform 28140"/>
          <p:cNvSpPr/>
          <p:nvPr/>
        </p:nvSpPr>
        <p:spPr>
          <a:xfrm>
            <a:off x="767260" y="6472666"/>
            <a:ext cx="74764" cy="8839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8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41" name="Freeform 28141"/>
          <p:cNvSpPr/>
          <p:nvPr/>
        </p:nvSpPr>
        <p:spPr>
          <a:xfrm>
            <a:off x="861913" y="6419631"/>
            <a:ext cx="91890" cy="141427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8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42" name="Freeform 28142"/>
          <p:cNvSpPr/>
          <p:nvPr/>
        </p:nvSpPr>
        <p:spPr>
          <a:xfrm>
            <a:off x="968168" y="6472666"/>
            <a:ext cx="83419" cy="130378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8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43" name="Freeform 28143"/>
          <p:cNvSpPr/>
          <p:nvPr/>
        </p:nvSpPr>
        <p:spPr>
          <a:xfrm>
            <a:off x="1110331" y="6470456"/>
            <a:ext cx="73291" cy="90601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8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44" name="Freeform 28144"/>
          <p:cNvSpPr/>
          <p:nvPr/>
        </p:nvSpPr>
        <p:spPr>
          <a:xfrm>
            <a:off x="1208483" y="6419631"/>
            <a:ext cx="91890" cy="141427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8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45" name="Freeform 28145"/>
          <p:cNvSpPr/>
          <p:nvPr/>
        </p:nvSpPr>
        <p:spPr>
          <a:xfrm>
            <a:off x="1319710" y="6470456"/>
            <a:ext cx="48983" cy="8839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8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46" name="Freeform 28146"/>
          <p:cNvSpPr/>
          <p:nvPr/>
        </p:nvSpPr>
        <p:spPr>
          <a:xfrm>
            <a:off x="1370719" y="6470456"/>
            <a:ext cx="91522" cy="90601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8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47" name="Freeform 28147"/>
          <p:cNvSpPr/>
          <p:nvPr/>
        </p:nvSpPr>
        <p:spPr>
          <a:xfrm>
            <a:off x="1478079" y="6470456"/>
            <a:ext cx="73291" cy="90601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8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48" name="Freeform 28148"/>
          <p:cNvSpPr/>
          <p:nvPr/>
        </p:nvSpPr>
        <p:spPr>
          <a:xfrm>
            <a:off x="1570338" y="6419631"/>
            <a:ext cx="91890" cy="141427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8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49" name="Freeform 28149"/>
          <p:cNvSpPr/>
          <p:nvPr/>
        </p:nvSpPr>
        <p:spPr>
          <a:xfrm>
            <a:off x="1736257" y="6470456"/>
            <a:ext cx="91890" cy="141427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8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50" name="Freeform 28150"/>
          <p:cNvSpPr/>
          <p:nvPr/>
        </p:nvSpPr>
        <p:spPr>
          <a:xfrm>
            <a:off x="1847484" y="6470456"/>
            <a:ext cx="48983" cy="8839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8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51" name="Freeform 28151"/>
          <p:cNvSpPr/>
          <p:nvPr/>
        </p:nvSpPr>
        <p:spPr>
          <a:xfrm>
            <a:off x="1898493" y="6470456"/>
            <a:ext cx="91522" cy="90601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8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52" name="Freeform 28152"/>
          <p:cNvSpPr/>
          <p:nvPr/>
        </p:nvSpPr>
        <p:spPr>
          <a:xfrm>
            <a:off x="2005853" y="6470456"/>
            <a:ext cx="89681" cy="13258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8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53" name="Freeform 28153"/>
          <p:cNvSpPr/>
          <p:nvPr/>
        </p:nvSpPr>
        <p:spPr>
          <a:xfrm>
            <a:off x="2121499" y="6470456"/>
            <a:ext cx="48983" cy="8839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8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54" name="Freeform 28154"/>
          <p:cNvSpPr/>
          <p:nvPr/>
        </p:nvSpPr>
        <p:spPr>
          <a:xfrm>
            <a:off x="2175823" y="6470456"/>
            <a:ext cx="73291" cy="90601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8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55" name="Freeform 28155"/>
          <p:cNvSpPr/>
          <p:nvPr/>
        </p:nvSpPr>
        <p:spPr>
          <a:xfrm>
            <a:off x="2273054" y="6470456"/>
            <a:ext cx="129457" cy="8839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8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56" name="Freeform 28156"/>
          <p:cNvSpPr/>
          <p:nvPr/>
        </p:nvSpPr>
        <p:spPr>
          <a:xfrm>
            <a:off x="2421848" y="6470456"/>
            <a:ext cx="66662" cy="90601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8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57" name="Freeform 28157"/>
          <p:cNvSpPr/>
          <p:nvPr/>
        </p:nvSpPr>
        <p:spPr>
          <a:xfrm>
            <a:off x="2554988" y="6430680"/>
            <a:ext cx="17678" cy="128168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8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58" name="Freeform 28158"/>
          <p:cNvSpPr/>
          <p:nvPr/>
        </p:nvSpPr>
        <p:spPr>
          <a:xfrm>
            <a:off x="2596422" y="6470456"/>
            <a:ext cx="74764" cy="8839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8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59" name="Freeform 28159"/>
          <p:cNvSpPr/>
          <p:nvPr/>
        </p:nvSpPr>
        <p:spPr>
          <a:xfrm>
            <a:off x="2006587" y="5924642"/>
            <a:ext cx="194525" cy="457708"/>
          </a:xfrm>
          <a:custGeom>
            <a:avLst/>
            <a:gdLst/>
            <a:ahLst/>
            <a:cxnLst/>
            <a:rect l="0" t="0" r="0" b="0"/>
            <a:pathLst>
              <a:path w="3670300" h="8636000">
                <a:moveTo>
                  <a:pt x="2565400" y="7239000"/>
                </a:moveTo>
                <a:lnTo>
                  <a:pt x="2565400" y="0"/>
                </a:lnTo>
                <a:lnTo>
                  <a:pt x="1397000" y="0"/>
                </a:lnTo>
                <a:lnTo>
                  <a:pt x="0" y="355600"/>
                </a:lnTo>
                <a:lnTo>
                  <a:pt x="0" y="1803400"/>
                </a:lnTo>
                <a:lnTo>
                  <a:pt x="1092200" y="1485900"/>
                </a:lnTo>
                <a:lnTo>
                  <a:pt x="1092200" y="7239000"/>
                </a:lnTo>
                <a:lnTo>
                  <a:pt x="0" y="7239000"/>
                </a:lnTo>
                <a:lnTo>
                  <a:pt x="0" y="8636000"/>
                </a:lnTo>
                <a:lnTo>
                  <a:pt x="3670300" y="8636000"/>
                </a:lnTo>
                <a:lnTo>
                  <a:pt x="3670300" y="7239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67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60" name="Freeform 28160"/>
          <p:cNvSpPr/>
          <p:nvPr/>
        </p:nvSpPr>
        <p:spPr>
          <a:xfrm>
            <a:off x="2240826" y="5924642"/>
            <a:ext cx="194525" cy="457708"/>
          </a:xfrm>
          <a:custGeom>
            <a:avLst/>
            <a:gdLst/>
            <a:ahLst/>
            <a:cxnLst/>
            <a:rect l="0" t="0" r="0" b="0"/>
            <a:pathLst>
              <a:path w="3670300" h="8636000">
                <a:moveTo>
                  <a:pt x="2565400" y="7239000"/>
                </a:moveTo>
                <a:lnTo>
                  <a:pt x="2565400" y="0"/>
                </a:lnTo>
                <a:lnTo>
                  <a:pt x="1397000" y="0"/>
                </a:lnTo>
                <a:lnTo>
                  <a:pt x="0" y="355600"/>
                </a:lnTo>
                <a:lnTo>
                  <a:pt x="0" y="1803400"/>
                </a:lnTo>
                <a:lnTo>
                  <a:pt x="1092200" y="1485900"/>
                </a:lnTo>
                <a:lnTo>
                  <a:pt x="1092200" y="7239000"/>
                </a:lnTo>
                <a:lnTo>
                  <a:pt x="0" y="7239000"/>
                </a:lnTo>
                <a:lnTo>
                  <a:pt x="0" y="8636000"/>
                </a:lnTo>
                <a:lnTo>
                  <a:pt x="3670300" y="8636000"/>
                </a:lnTo>
                <a:lnTo>
                  <a:pt x="3670300" y="72390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67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61" name="Freeform 28161"/>
          <p:cNvSpPr/>
          <p:nvPr/>
        </p:nvSpPr>
        <p:spPr>
          <a:xfrm>
            <a:off x="2483142" y="5924642"/>
            <a:ext cx="242316" cy="467131"/>
          </a:xfrm>
          <a:custGeom>
            <a:avLst/>
            <a:gdLst/>
            <a:ahLst/>
            <a:cxnLst/>
            <a:rect l="0" t="0" r="0" b="0"/>
            <a:pathLst>
              <a:path w="4572000" h="8813800">
                <a:moveTo>
                  <a:pt x="2209800" y="8813800"/>
                </a:moveTo>
                <a:lnTo>
                  <a:pt x="2362200" y="8813800"/>
                </a:lnTo>
                <a:cubicBezTo>
                  <a:pt x="3873500" y="8813800"/>
                  <a:pt x="4572000" y="7937500"/>
                  <a:pt x="4572000" y="6223000"/>
                </a:cubicBezTo>
                <a:lnTo>
                  <a:pt x="4572000" y="5181600"/>
                </a:lnTo>
                <a:cubicBezTo>
                  <a:pt x="4572000" y="3543300"/>
                  <a:pt x="4013200" y="2819400"/>
                  <a:pt x="2882900" y="2819400"/>
                </a:cubicBezTo>
                <a:cubicBezTo>
                  <a:pt x="2095500" y="2819400"/>
                  <a:pt x="1651000" y="3175000"/>
                  <a:pt x="1485900" y="3746500"/>
                </a:cubicBezTo>
                <a:lnTo>
                  <a:pt x="1460500" y="3746500"/>
                </a:lnTo>
                <a:lnTo>
                  <a:pt x="1460500" y="1384300"/>
                </a:lnTo>
                <a:lnTo>
                  <a:pt x="4368800" y="1384300"/>
                </a:lnTo>
                <a:lnTo>
                  <a:pt x="4368800" y="0"/>
                </a:lnTo>
                <a:lnTo>
                  <a:pt x="0" y="0"/>
                </a:lnTo>
                <a:lnTo>
                  <a:pt x="0" y="4787900"/>
                </a:lnTo>
                <a:lnTo>
                  <a:pt x="1473200" y="4787900"/>
                </a:lnTo>
                <a:cubicBezTo>
                  <a:pt x="1562100" y="4343400"/>
                  <a:pt x="1828800" y="4140200"/>
                  <a:pt x="2273300" y="4140200"/>
                </a:cubicBezTo>
                <a:cubicBezTo>
                  <a:pt x="2857500" y="4140200"/>
                  <a:pt x="3098800" y="4495800"/>
                  <a:pt x="3098800" y="5410200"/>
                </a:cubicBezTo>
                <a:lnTo>
                  <a:pt x="3098800" y="6362700"/>
                </a:lnTo>
                <a:cubicBezTo>
                  <a:pt x="3098800" y="7150100"/>
                  <a:pt x="2870200" y="7518400"/>
                  <a:pt x="2298700" y="7518400"/>
                </a:cubicBezTo>
                <a:cubicBezTo>
                  <a:pt x="1714500" y="7518400"/>
                  <a:pt x="1473200" y="7150100"/>
                  <a:pt x="1473200" y="6362700"/>
                </a:cubicBezTo>
                <a:lnTo>
                  <a:pt x="1473200" y="5816600"/>
                </a:lnTo>
                <a:lnTo>
                  <a:pt x="0" y="5816600"/>
                </a:lnTo>
                <a:lnTo>
                  <a:pt x="0" y="6223000"/>
                </a:lnTo>
                <a:cubicBezTo>
                  <a:pt x="0" y="7937500"/>
                  <a:pt x="698500" y="8813800"/>
                  <a:pt x="2209800" y="8813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67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62" name="Rectangle 28162"/>
          <p:cNvSpPr/>
          <p:nvPr/>
        </p:nvSpPr>
        <p:spPr>
          <a:xfrm>
            <a:off x="229920" y="7390832"/>
            <a:ext cx="112979" cy="147278"/>
          </a:xfrm>
          <a:prstGeom prst="rect">
            <a:avLst/>
          </a:prstGeom>
        </p:spPr>
      </p:sp>
      <p:sp>
        <p:nvSpPr>
          <p:cNvPr id="28163" name="Freeform 28163"/>
          <p:cNvSpPr/>
          <p:nvPr/>
        </p:nvSpPr>
        <p:spPr>
          <a:xfrm>
            <a:off x="233781" y="7436917"/>
            <a:ext cx="48768" cy="71932"/>
          </a:xfrm>
          <a:custGeom>
            <a:avLst/>
            <a:gdLst/>
            <a:ahLst/>
            <a:cxnLst/>
            <a:rect l="0" t="0" r="0" b="0"/>
            <a:pathLst>
              <a:path w="6096000" h="8991600">
                <a:moveTo>
                  <a:pt x="4800600" y="0"/>
                </a:moveTo>
                <a:lnTo>
                  <a:pt x="3632200" y="0"/>
                </a:lnTo>
                <a:lnTo>
                  <a:pt x="0" y="5816600"/>
                </a:lnTo>
                <a:lnTo>
                  <a:pt x="0" y="6858000"/>
                </a:lnTo>
                <a:lnTo>
                  <a:pt x="3886200" y="6858000"/>
                </a:lnTo>
                <a:lnTo>
                  <a:pt x="3886200" y="8991600"/>
                </a:lnTo>
                <a:lnTo>
                  <a:pt x="4800600" y="8991600"/>
                </a:lnTo>
                <a:lnTo>
                  <a:pt x="4800600" y="6858000"/>
                </a:lnTo>
                <a:lnTo>
                  <a:pt x="6096000" y="6858000"/>
                </a:lnTo>
                <a:lnTo>
                  <a:pt x="6096000" y="6019800"/>
                </a:lnTo>
                <a:lnTo>
                  <a:pt x="4800600" y="6019800"/>
                </a:lnTo>
                <a:close/>
                <a:moveTo>
                  <a:pt x="3886200" y="6019800"/>
                </a:moveTo>
                <a:lnTo>
                  <a:pt x="762000" y="6019800"/>
                </a:lnTo>
                <a:lnTo>
                  <a:pt x="3860800" y="914400"/>
                </a:lnTo>
                <a:lnTo>
                  <a:pt x="3886200" y="914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64" name="Freeform 28164"/>
          <p:cNvSpPr/>
          <p:nvPr/>
        </p:nvSpPr>
        <p:spPr>
          <a:xfrm>
            <a:off x="291287" y="7436917"/>
            <a:ext cx="46736" cy="73152"/>
          </a:xfrm>
          <a:custGeom>
            <a:avLst/>
            <a:gdLst/>
            <a:ahLst/>
            <a:cxnLst/>
            <a:rect l="0" t="0" r="0" b="0"/>
            <a:pathLst>
              <a:path w="5842000" h="9144000">
                <a:moveTo>
                  <a:pt x="4279900" y="0"/>
                </a:moveTo>
                <a:lnTo>
                  <a:pt x="3200400" y="0"/>
                </a:lnTo>
                <a:lnTo>
                  <a:pt x="774700" y="3949700"/>
                </a:lnTo>
                <a:cubicBezTo>
                  <a:pt x="330200" y="4673600"/>
                  <a:pt x="0" y="5372100"/>
                  <a:pt x="0" y="6362700"/>
                </a:cubicBezTo>
                <a:cubicBezTo>
                  <a:pt x="0" y="8013700"/>
                  <a:pt x="1231900" y="9144000"/>
                  <a:pt x="2921000" y="9144000"/>
                </a:cubicBezTo>
                <a:cubicBezTo>
                  <a:pt x="4610100" y="9144000"/>
                  <a:pt x="5842000" y="8013700"/>
                  <a:pt x="5842000" y="6362700"/>
                </a:cubicBezTo>
                <a:cubicBezTo>
                  <a:pt x="5842000" y="4749800"/>
                  <a:pt x="4660900" y="3581400"/>
                  <a:pt x="3098800" y="3581400"/>
                </a:cubicBezTo>
                <a:cubicBezTo>
                  <a:pt x="2692400" y="3581400"/>
                  <a:pt x="2146300" y="3683000"/>
                  <a:pt x="1854200" y="3886200"/>
                </a:cubicBezTo>
                <a:lnTo>
                  <a:pt x="1828800" y="3860800"/>
                </a:lnTo>
                <a:close/>
                <a:moveTo>
                  <a:pt x="914400" y="6362700"/>
                </a:moveTo>
                <a:cubicBezTo>
                  <a:pt x="914400" y="5219700"/>
                  <a:pt x="1739900" y="4419600"/>
                  <a:pt x="2921000" y="4419600"/>
                </a:cubicBezTo>
                <a:cubicBezTo>
                  <a:pt x="4102100" y="4419600"/>
                  <a:pt x="4927600" y="5219700"/>
                  <a:pt x="4927600" y="6362700"/>
                </a:cubicBezTo>
                <a:cubicBezTo>
                  <a:pt x="4927600" y="7505700"/>
                  <a:pt x="4102100" y="8305800"/>
                  <a:pt x="2921000" y="8305800"/>
                </a:cubicBezTo>
                <a:cubicBezTo>
                  <a:pt x="1739900" y="8305800"/>
                  <a:pt x="914400" y="7505700"/>
                  <a:pt x="914400" y="63627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5" name="Freeform 28165"/>
          <p:cNvSpPr/>
          <p:nvPr/>
        </p:nvSpPr>
        <p:spPr>
          <a:xfrm>
            <a:off x="0" y="0"/>
            <a:ext cx="5029200" cy="7772400"/>
          </a:xfrm>
          <a:custGeom>
            <a:avLst/>
            <a:gdLst/>
            <a:ahLst/>
            <a:cxnLst/>
            <a:rect l="0" t="0" r="0" b="0"/>
            <a:pathLst>
              <a:path w="5029200" h="7772400">
                <a:moveTo>
                  <a:pt x="0" y="7772400"/>
                </a:moveTo>
                <a:lnTo>
                  <a:pt x="5029200" y="7772400"/>
                </a:lnTo>
                <a:lnTo>
                  <a:pt x="5029200" y="0"/>
                </a:lnTo>
                <a:lnTo>
                  <a:pt x="0" y="0"/>
                </a:lnTo>
                <a:lnTo>
                  <a:pt x="0" y="7772400"/>
                </a:lnTo>
                <a:close/>
              </a:path>
            </a:pathLst>
          </a:custGeom>
          <a:solidFill>
            <a:srgbClr val="00A1D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8166" name="Picture 28166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3698" y="-14484"/>
            <a:ext cx="5056320" cy="7800202"/>
          </a:xfrm>
          <a:prstGeom prst="rect">
            <a:avLst/>
          </a:prstGeom>
          <a:noFill/>
        </p:spPr>
      </p:pic>
      <p:sp>
        <p:nvSpPr>
          <p:cNvPr id="28167" name="Rectangle 28167"/>
          <p:cNvSpPr/>
          <p:nvPr/>
        </p:nvSpPr>
        <p:spPr>
          <a:xfrm>
            <a:off x="4686300" y="7390832"/>
            <a:ext cx="112979" cy="147278"/>
          </a:xfrm>
          <a:prstGeom prst="rect">
            <a:avLst/>
          </a:prstGeom>
        </p:spPr>
      </p:sp>
      <p:sp>
        <p:nvSpPr>
          <p:cNvPr id="28168" name="Freeform 28168"/>
          <p:cNvSpPr/>
          <p:nvPr/>
        </p:nvSpPr>
        <p:spPr>
          <a:xfrm>
            <a:off x="4690160" y="7436917"/>
            <a:ext cx="48768" cy="71932"/>
          </a:xfrm>
          <a:custGeom>
            <a:avLst/>
            <a:gdLst/>
            <a:ahLst/>
            <a:cxnLst/>
            <a:rect l="0" t="0" r="0" b="0"/>
            <a:pathLst>
              <a:path w="6096000" h="8991600">
                <a:moveTo>
                  <a:pt x="4800600" y="0"/>
                </a:moveTo>
                <a:lnTo>
                  <a:pt x="3632200" y="0"/>
                </a:lnTo>
                <a:lnTo>
                  <a:pt x="0" y="5816600"/>
                </a:lnTo>
                <a:lnTo>
                  <a:pt x="0" y="6858000"/>
                </a:lnTo>
                <a:lnTo>
                  <a:pt x="3886200" y="6858000"/>
                </a:lnTo>
                <a:lnTo>
                  <a:pt x="3886200" y="8991600"/>
                </a:lnTo>
                <a:lnTo>
                  <a:pt x="4800600" y="8991600"/>
                </a:lnTo>
                <a:lnTo>
                  <a:pt x="4800600" y="6858000"/>
                </a:lnTo>
                <a:lnTo>
                  <a:pt x="6096000" y="6858000"/>
                </a:lnTo>
                <a:lnTo>
                  <a:pt x="6096000" y="6019800"/>
                </a:lnTo>
                <a:lnTo>
                  <a:pt x="4800600" y="6019800"/>
                </a:lnTo>
                <a:close/>
                <a:moveTo>
                  <a:pt x="3886200" y="6019800"/>
                </a:moveTo>
                <a:lnTo>
                  <a:pt x="762000" y="6019800"/>
                </a:lnTo>
                <a:lnTo>
                  <a:pt x="3860800" y="914400"/>
                </a:lnTo>
                <a:lnTo>
                  <a:pt x="3886200" y="914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69" name="Freeform 28169"/>
          <p:cNvSpPr/>
          <p:nvPr/>
        </p:nvSpPr>
        <p:spPr>
          <a:xfrm>
            <a:off x="4748275" y="7436917"/>
            <a:ext cx="42672" cy="71932"/>
          </a:xfrm>
          <a:custGeom>
            <a:avLst/>
            <a:gdLst/>
            <a:ahLst/>
            <a:cxnLst/>
            <a:rect l="0" t="0" r="0" b="0"/>
            <a:pathLst>
              <a:path w="5334000" h="8991600">
                <a:moveTo>
                  <a:pt x="5334000" y="0"/>
                </a:moveTo>
                <a:lnTo>
                  <a:pt x="0" y="0"/>
                </a:lnTo>
                <a:lnTo>
                  <a:pt x="0" y="838200"/>
                </a:lnTo>
                <a:lnTo>
                  <a:pt x="4381500" y="838200"/>
                </a:lnTo>
                <a:lnTo>
                  <a:pt x="685800" y="8991600"/>
                </a:lnTo>
                <a:lnTo>
                  <a:pt x="1714500" y="8991600"/>
                </a:lnTo>
                <a:lnTo>
                  <a:pt x="5334000" y="838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170" name="Picture 28170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5029200" cy="7772400"/>
          </a:xfrm>
          <a:prstGeom prst="rect">
            <a:avLst/>
          </a:prstGeom>
          <a:noFill/>
        </p:spPr>
      </p:pic>
      <p:sp>
        <p:nvSpPr>
          <p:cNvPr id="28171" name="Freeform 28171"/>
          <p:cNvSpPr/>
          <p:nvPr/>
        </p:nvSpPr>
        <p:spPr>
          <a:xfrm>
            <a:off x="683513" y="5841772"/>
            <a:ext cx="3662172" cy="1250924"/>
          </a:xfrm>
          <a:custGeom>
            <a:avLst/>
            <a:gdLst/>
            <a:ahLst/>
            <a:cxnLst/>
            <a:rect l="0" t="0" r="0" b="0"/>
            <a:pathLst>
              <a:path w="3662172" h="1250924">
                <a:moveTo>
                  <a:pt x="0" y="1250924"/>
                </a:moveTo>
                <a:lnTo>
                  <a:pt x="3662172" y="1250924"/>
                </a:lnTo>
                <a:lnTo>
                  <a:pt x="3662172" y="0"/>
                </a:lnTo>
                <a:lnTo>
                  <a:pt x="0" y="0"/>
                </a:lnTo>
                <a:lnTo>
                  <a:pt x="0" y="1250924"/>
                </a:lnTo>
                <a:close/>
              </a:path>
            </a:pathLst>
          </a:custGeom>
          <a:solidFill>
            <a:srgbClr val="FFFFFF">
              <a:alpha val="94999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72" name="Rectangle 28172"/>
          <p:cNvSpPr/>
          <p:nvPr/>
        </p:nvSpPr>
        <p:spPr>
          <a:xfrm>
            <a:off x="1475120" y="5961177"/>
            <a:ext cx="2078989" cy="183337"/>
          </a:xfrm>
          <a:prstGeom prst="rect">
            <a:avLst/>
          </a:prstGeom>
        </p:spPr>
      </p:sp>
      <p:sp>
        <p:nvSpPr>
          <p:cNvPr id="28173" name="Freeform 28173"/>
          <p:cNvSpPr/>
          <p:nvPr/>
        </p:nvSpPr>
        <p:spPr>
          <a:xfrm>
            <a:off x="1476009" y="6022849"/>
            <a:ext cx="71120" cy="89916"/>
          </a:xfrm>
          <a:custGeom>
            <a:avLst/>
            <a:gdLst/>
            <a:ahLst/>
            <a:cxnLst/>
            <a:rect l="0" t="0" r="0" b="0"/>
            <a:pathLst>
              <a:path w="7112000" h="8991600">
                <a:moveTo>
                  <a:pt x="2565400" y="8991600"/>
                </a:moveTo>
                <a:lnTo>
                  <a:pt x="4546600" y="8991600"/>
                </a:lnTo>
                <a:lnTo>
                  <a:pt x="4546600" y="1752600"/>
                </a:lnTo>
                <a:lnTo>
                  <a:pt x="7112000" y="1752600"/>
                </a:lnTo>
                <a:lnTo>
                  <a:pt x="7112000" y="0"/>
                </a:lnTo>
                <a:lnTo>
                  <a:pt x="0" y="0"/>
                </a:lnTo>
                <a:lnTo>
                  <a:pt x="0" y="1752600"/>
                </a:lnTo>
                <a:lnTo>
                  <a:pt x="2565400" y="17526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74" name="Freeform 28174"/>
          <p:cNvSpPr/>
          <p:nvPr/>
        </p:nvSpPr>
        <p:spPr>
          <a:xfrm>
            <a:off x="1554749" y="6016753"/>
            <a:ext cx="59436" cy="96012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75" name="Freeform 28175"/>
          <p:cNvSpPr/>
          <p:nvPr/>
        </p:nvSpPr>
        <p:spPr>
          <a:xfrm>
            <a:off x="1625742" y="6049519"/>
            <a:ext cx="63246" cy="64770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76" name="Freeform 28176"/>
          <p:cNvSpPr/>
          <p:nvPr/>
        </p:nvSpPr>
        <p:spPr>
          <a:xfrm>
            <a:off x="1735724" y="6020563"/>
            <a:ext cx="81026" cy="94488"/>
          </a:xfrm>
          <a:custGeom>
            <a:avLst/>
            <a:gdLst/>
            <a:ahLst/>
            <a:cxnLst/>
            <a:rect l="0" t="0" r="0" b="0"/>
            <a:pathLst>
              <a:path w="8102600" h="9448800">
                <a:moveTo>
                  <a:pt x="7886700" y="1320800"/>
                </a:moveTo>
                <a:cubicBezTo>
                  <a:pt x="7124700" y="342900"/>
                  <a:pt x="58547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083300" y="9448800"/>
                  <a:pt x="7353300" y="8953500"/>
                  <a:pt x="8102600" y="7886700"/>
                </a:cubicBezTo>
                <a:lnTo>
                  <a:pt x="6451600" y="6654800"/>
                </a:lnTo>
                <a:cubicBezTo>
                  <a:pt x="6045200" y="7264400"/>
                  <a:pt x="5397500" y="7620000"/>
                  <a:pt x="4597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660900" y="1828800"/>
                </a:cubicBezTo>
                <a:cubicBezTo>
                  <a:pt x="5397500" y="1828800"/>
                  <a:pt x="5969000" y="2095500"/>
                  <a:pt x="6362700" y="2565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77" name="Freeform 28177"/>
          <p:cNvSpPr/>
          <p:nvPr/>
        </p:nvSpPr>
        <p:spPr>
          <a:xfrm>
            <a:off x="1822084" y="6049519"/>
            <a:ext cx="59309" cy="64770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78" name="Freeform 28178"/>
          <p:cNvSpPr/>
          <p:nvPr/>
        </p:nvSpPr>
        <p:spPr>
          <a:xfrm>
            <a:off x="1887362" y="6032755"/>
            <a:ext cx="48006" cy="81534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79" name="Freeform 28179"/>
          <p:cNvSpPr/>
          <p:nvPr/>
        </p:nvSpPr>
        <p:spPr>
          <a:xfrm>
            <a:off x="1945020" y="6016753"/>
            <a:ext cx="59436" cy="96012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80" name="Freeform 28180"/>
          <p:cNvSpPr/>
          <p:nvPr/>
        </p:nvSpPr>
        <p:spPr>
          <a:xfrm>
            <a:off x="2015632" y="6049519"/>
            <a:ext cx="68580" cy="64770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81" name="Freeform 28181"/>
          <p:cNvSpPr/>
          <p:nvPr/>
        </p:nvSpPr>
        <p:spPr>
          <a:xfrm>
            <a:off x="2095642" y="6016753"/>
            <a:ext cx="19050" cy="96012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82" name="Freeform 28182"/>
          <p:cNvSpPr/>
          <p:nvPr/>
        </p:nvSpPr>
        <p:spPr>
          <a:xfrm>
            <a:off x="2127138" y="6020563"/>
            <a:ext cx="22098" cy="9220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83" name="Freeform 28183"/>
          <p:cNvSpPr/>
          <p:nvPr/>
        </p:nvSpPr>
        <p:spPr>
          <a:xfrm>
            <a:off x="2159523" y="6049519"/>
            <a:ext cx="56261" cy="64770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84" name="Freeform 28184"/>
          <p:cNvSpPr/>
          <p:nvPr/>
        </p:nvSpPr>
        <p:spPr>
          <a:xfrm>
            <a:off x="2262647" y="6022849"/>
            <a:ext cx="75819" cy="92202"/>
          </a:xfrm>
          <a:custGeom>
            <a:avLst/>
            <a:gdLst/>
            <a:ahLst/>
            <a:cxnLst/>
            <a:rect l="0" t="0" r="0" b="0"/>
            <a:pathLst>
              <a:path w="7581900" h="9220200">
                <a:moveTo>
                  <a:pt x="7581900" y="0"/>
                </a:moveTo>
                <a:lnTo>
                  <a:pt x="5600700" y="0"/>
                </a:lnTo>
                <a:lnTo>
                  <a:pt x="5600700" y="5448300"/>
                </a:lnTo>
                <a:cubicBezTo>
                  <a:pt x="5600700" y="6553200"/>
                  <a:pt x="4838700" y="7391400"/>
                  <a:pt x="3797300" y="7391400"/>
                </a:cubicBezTo>
                <a:cubicBezTo>
                  <a:pt x="2743200" y="7391400"/>
                  <a:pt x="1981200" y="6553200"/>
                  <a:pt x="1981200" y="5448300"/>
                </a:cubicBezTo>
                <a:lnTo>
                  <a:pt x="1981200" y="0"/>
                </a:lnTo>
                <a:lnTo>
                  <a:pt x="0" y="0"/>
                </a:lnTo>
                <a:lnTo>
                  <a:pt x="0" y="5524500"/>
                </a:lnTo>
                <a:cubicBezTo>
                  <a:pt x="0" y="7645400"/>
                  <a:pt x="1295400" y="9220200"/>
                  <a:pt x="3797300" y="9220200"/>
                </a:cubicBezTo>
                <a:cubicBezTo>
                  <a:pt x="6286500" y="9220200"/>
                  <a:pt x="7581900" y="7645400"/>
                  <a:pt x="7581900" y="5524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85" name="Freeform 28185"/>
          <p:cNvSpPr/>
          <p:nvPr/>
        </p:nvSpPr>
        <p:spPr>
          <a:xfrm>
            <a:off x="2354341" y="6049519"/>
            <a:ext cx="59436" cy="63246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86" name="Freeform 28186"/>
          <p:cNvSpPr/>
          <p:nvPr/>
        </p:nvSpPr>
        <p:spPr>
          <a:xfrm>
            <a:off x="2425969" y="6020563"/>
            <a:ext cx="22098" cy="9220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87" name="Freeform 28187"/>
          <p:cNvSpPr/>
          <p:nvPr/>
        </p:nvSpPr>
        <p:spPr>
          <a:xfrm>
            <a:off x="2453782" y="6051043"/>
            <a:ext cx="70104" cy="61722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88" name="Freeform 28188"/>
          <p:cNvSpPr/>
          <p:nvPr/>
        </p:nvSpPr>
        <p:spPr>
          <a:xfrm>
            <a:off x="2528966" y="6049519"/>
            <a:ext cx="63246" cy="64770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89" name="Freeform 28189"/>
          <p:cNvSpPr/>
          <p:nvPr/>
        </p:nvSpPr>
        <p:spPr>
          <a:xfrm>
            <a:off x="2603769" y="6049519"/>
            <a:ext cx="43434" cy="63246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90" name="Freeform 28190"/>
          <p:cNvSpPr/>
          <p:nvPr/>
        </p:nvSpPr>
        <p:spPr>
          <a:xfrm>
            <a:off x="2651775" y="6049519"/>
            <a:ext cx="52705" cy="64770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91" name="Freeform 28191"/>
          <p:cNvSpPr/>
          <p:nvPr/>
        </p:nvSpPr>
        <p:spPr>
          <a:xfrm>
            <a:off x="2712989" y="6020563"/>
            <a:ext cx="22098" cy="9220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92" name="Freeform 28192"/>
          <p:cNvSpPr/>
          <p:nvPr/>
        </p:nvSpPr>
        <p:spPr>
          <a:xfrm>
            <a:off x="2741310" y="6032755"/>
            <a:ext cx="48006" cy="81534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93" name="Freeform 28193"/>
          <p:cNvSpPr/>
          <p:nvPr/>
        </p:nvSpPr>
        <p:spPr>
          <a:xfrm>
            <a:off x="2792618" y="6051043"/>
            <a:ext cx="69850" cy="92202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94" name="Freeform 28194"/>
          <p:cNvSpPr/>
          <p:nvPr/>
        </p:nvSpPr>
        <p:spPr>
          <a:xfrm>
            <a:off x="2904886" y="6049519"/>
            <a:ext cx="68580" cy="64770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95" name="Freeform 28195"/>
          <p:cNvSpPr/>
          <p:nvPr/>
        </p:nvSpPr>
        <p:spPr>
          <a:xfrm>
            <a:off x="2978673" y="6015229"/>
            <a:ext cx="47879" cy="97536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96" name="Freeform 28196"/>
          <p:cNvSpPr/>
          <p:nvPr/>
        </p:nvSpPr>
        <p:spPr>
          <a:xfrm>
            <a:off x="3062366" y="6022849"/>
            <a:ext cx="94361" cy="89916"/>
          </a:xfrm>
          <a:custGeom>
            <a:avLst/>
            <a:gdLst/>
            <a:ahLst/>
            <a:cxnLst/>
            <a:rect l="0" t="0" r="0" b="0"/>
            <a:pathLst>
              <a:path w="9436100" h="8991600">
                <a:moveTo>
                  <a:pt x="0" y="8991600"/>
                </a:moveTo>
                <a:lnTo>
                  <a:pt x="2184400" y="8991600"/>
                </a:lnTo>
                <a:lnTo>
                  <a:pt x="2933700" y="7086600"/>
                </a:lnTo>
                <a:lnTo>
                  <a:pt x="6426200" y="7086600"/>
                </a:lnTo>
                <a:lnTo>
                  <a:pt x="7200900" y="8991600"/>
                </a:lnTo>
                <a:lnTo>
                  <a:pt x="9436100" y="8991600"/>
                </a:lnTo>
                <a:lnTo>
                  <a:pt x="5524500" y="0"/>
                </a:lnTo>
                <a:lnTo>
                  <a:pt x="3886200" y="0"/>
                </a:lnTo>
                <a:close/>
                <a:moveTo>
                  <a:pt x="5753100" y="5410200"/>
                </a:moveTo>
                <a:lnTo>
                  <a:pt x="3556000" y="5410200"/>
                </a:lnTo>
                <a:lnTo>
                  <a:pt x="4648200" y="2616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97" name="Freeform 28197"/>
          <p:cNvSpPr/>
          <p:nvPr/>
        </p:nvSpPr>
        <p:spPr>
          <a:xfrm>
            <a:off x="3163331" y="6049519"/>
            <a:ext cx="97028" cy="63246"/>
          </a:xfrm>
          <a:custGeom>
            <a:avLst/>
            <a:gdLst/>
            <a:ahLst/>
            <a:cxnLst/>
            <a:rect l="0" t="0" r="0" b="0"/>
            <a:pathLst>
              <a:path w="97028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3924300" y="1676400"/>
                  <a:pt x="3898900" y="2603500"/>
                  <a:pt x="3898900" y="3060700"/>
                </a:cubicBezTo>
                <a:lnTo>
                  <a:pt x="3898900" y="6324600"/>
                </a:lnTo>
                <a:lnTo>
                  <a:pt x="5803900" y="6324600"/>
                </a:lnTo>
                <a:lnTo>
                  <a:pt x="5803900" y="3060700"/>
                </a:lnTo>
                <a:cubicBezTo>
                  <a:pt x="5803900" y="2298700"/>
                  <a:pt x="6083300" y="1676400"/>
                  <a:pt x="6959600" y="1676400"/>
                </a:cubicBezTo>
                <a:cubicBezTo>
                  <a:pt x="7581900" y="1676400"/>
                  <a:pt x="7797800" y="2159000"/>
                  <a:pt x="7797800" y="2730500"/>
                </a:cubicBezTo>
                <a:lnTo>
                  <a:pt x="7797800" y="6324600"/>
                </a:lnTo>
                <a:lnTo>
                  <a:pt x="9702800" y="6324600"/>
                </a:lnTo>
                <a:lnTo>
                  <a:pt x="9702800" y="2679700"/>
                </a:lnTo>
                <a:cubicBezTo>
                  <a:pt x="9702800" y="1181100"/>
                  <a:pt x="9194800" y="0"/>
                  <a:pt x="7518400" y="0"/>
                </a:cubicBezTo>
                <a:cubicBezTo>
                  <a:pt x="6604000" y="0"/>
                  <a:pt x="6007100" y="317500"/>
                  <a:pt x="5562600" y="1104900"/>
                </a:cubicBezTo>
                <a:cubicBezTo>
                  <a:pt x="5232400" y="355600"/>
                  <a:pt x="45212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98" name="Freeform 28198"/>
          <p:cNvSpPr/>
          <p:nvPr/>
        </p:nvSpPr>
        <p:spPr>
          <a:xfrm>
            <a:off x="3271916" y="6049519"/>
            <a:ext cx="63246" cy="64770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99" name="Freeform 28199"/>
          <p:cNvSpPr/>
          <p:nvPr/>
        </p:nvSpPr>
        <p:spPr>
          <a:xfrm>
            <a:off x="3346719" y="6049519"/>
            <a:ext cx="43434" cy="63246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00" name="Freeform 28200"/>
          <p:cNvSpPr/>
          <p:nvPr/>
        </p:nvSpPr>
        <p:spPr>
          <a:xfrm>
            <a:off x="3397138" y="6020563"/>
            <a:ext cx="22098" cy="9220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01" name="Freeform 28201"/>
          <p:cNvSpPr/>
          <p:nvPr/>
        </p:nvSpPr>
        <p:spPr>
          <a:xfrm>
            <a:off x="3429523" y="6049519"/>
            <a:ext cx="56261" cy="64770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02" name="Freeform 28202"/>
          <p:cNvSpPr/>
          <p:nvPr/>
        </p:nvSpPr>
        <p:spPr>
          <a:xfrm>
            <a:off x="3489594" y="6049519"/>
            <a:ext cx="59309" cy="64770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03" name="Rectangle 28203"/>
          <p:cNvSpPr/>
          <p:nvPr/>
        </p:nvSpPr>
        <p:spPr>
          <a:xfrm>
            <a:off x="1081420" y="6116778"/>
            <a:ext cx="2866517" cy="332536"/>
          </a:xfrm>
          <a:prstGeom prst="rect">
            <a:avLst/>
          </a:prstGeom>
        </p:spPr>
      </p:sp>
      <p:sp>
        <p:nvSpPr>
          <p:cNvPr id="28204" name="Freeform 28204"/>
          <p:cNvSpPr/>
          <p:nvPr/>
        </p:nvSpPr>
        <p:spPr>
          <a:xfrm>
            <a:off x="1093739" y="6175248"/>
            <a:ext cx="58801" cy="89916"/>
          </a:xfrm>
          <a:custGeom>
            <a:avLst/>
            <a:gdLst/>
            <a:ahLst/>
            <a:cxnLst/>
            <a:rect l="0" t="0" r="0" b="0"/>
            <a:pathLst>
              <a:path w="5880100" h="8991600">
                <a:moveTo>
                  <a:pt x="0" y="8991600"/>
                </a:moveTo>
                <a:lnTo>
                  <a:pt x="2870200" y="8991600"/>
                </a:lnTo>
                <a:cubicBezTo>
                  <a:pt x="4089400" y="8991600"/>
                  <a:pt x="5880100" y="8547100"/>
                  <a:pt x="5880100" y="6477000"/>
                </a:cubicBezTo>
                <a:cubicBezTo>
                  <a:pt x="5880100" y="5219700"/>
                  <a:pt x="5054600" y="4356100"/>
                  <a:pt x="3873500" y="4267200"/>
                </a:cubicBezTo>
                <a:lnTo>
                  <a:pt x="3873500" y="4241800"/>
                </a:lnTo>
                <a:cubicBezTo>
                  <a:pt x="4940300" y="4025900"/>
                  <a:pt x="5486400" y="3289300"/>
                  <a:pt x="5486400" y="2374900"/>
                </a:cubicBezTo>
                <a:cubicBezTo>
                  <a:pt x="5486400" y="342900"/>
                  <a:pt x="3962400" y="0"/>
                  <a:pt x="2590800" y="0"/>
                </a:cubicBezTo>
                <a:lnTo>
                  <a:pt x="0" y="0"/>
                </a:lnTo>
                <a:close/>
                <a:moveTo>
                  <a:pt x="838200" y="762000"/>
                </a:moveTo>
                <a:lnTo>
                  <a:pt x="2692400" y="762000"/>
                </a:lnTo>
                <a:cubicBezTo>
                  <a:pt x="3759200" y="762000"/>
                  <a:pt x="4648200" y="1117600"/>
                  <a:pt x="4648200" y="2374900"/>
                </a:cubicBezTo>
                <a:cubicBezTo>
                  <a:pt x="4648200" y="2933700"/>
                  <a:pt x="4318000" y="3886200"/>
                  <a:pt x="2578100" y="3886200"/>
                </a:cubicBezTo>
                <a:lnTo>
                  <a:pt x="838200" y="3886200"/>
                </a:lnTo>
                <a:close/>
                <a:moveTo>
                  <a:pt x="838200" y="4648200"/>
                </a:moveTo>
                <a:lnTo>
                  <a:pt x="2882900" y="4648200"/>
                </a:lnTo>
                <a:cubicBezTo>
                  <a:pt x="3949700" y="4648200"/>
                  <a:pt x="5041900" y="5168900"/>
                  <a:pt x="5041900" y="6502400"/>
                </a:cubicBezTo>
                <a:cubicBezTo>
                  <a:pt x="5041900" y="7137400"/>
                  <a:pt x="4724400" y="8229600"/>
                  <a:pt x="2755900" y="8229600"/>
                </a:cubicBezTo>
                <a:lnTo>
                  <a:pt x="838200" y="8229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05" name="Freeform 28205"/>
          <p:cNvSpPr/>
          <p:nvPr/>
        </p:nvSpPr>
        <p:spPr>
          <a:xfrm>
            <a:off x="1168288" y="6204966"/>
            <a:ext cx="56896" cy="61722"/>
          </a:xfrm>
          <a:custGeom>
            <a:avLst/>
            <a:gdLst/>
            <a:ahLst/>
            <a:cxnLst/>
            <a:rect l="0" t="0" r="0" b="0"/>
            <a:pathLst>
              <a:path w="5689600" h="6172200">
                <a:moveTo>
                  <a:pt x="4953000" y="4445000"/>
                </a:moveTo>
                <a:cubicBezTo>
                  <a:pt x="4572000" y="5080000"/>
                  <a:pt x="3759200" y="5486400"/>
                  <a:pt x="2984500" y="5486400"/>
                </a:cubicBezTo>
                <a:cubicBezTo>
                  <a:pt x="1206500" y="5486400"/>
                  <a:pt x="762000" y="3911600"/>
                  <a:pt x="762000" y="3276600"/>
                </a:cubicBezTo>
                <a:lnTo>
                  <a:pt x="5689600" y="3276600"/>
                </a:lnTo>
                <a:lnTo>
                  <a:pt x="5689600" y="2743200"/>
                </a:lnTo>
                <a:cubicBezTo>
                  <a:pt x="5689600" y="1384300"/>
                  <a:pt x="4737100" y="0"/>
                  <a:pt x="2933700" y="0"/>
                </a:cubicBezTo>
                <a:cubicBezTo>
                  <a:pt x="1219200" y="0"/>
                  <a:pt x="0" y="1320800"/>
                  <a:pt x="0" y="3073400"/>
                </a:cubicBezTo>
                <a:cubicBezTo>
                  <a:pt x="0" y="4889500"/>
                  <a:pt x="1181100" y="6172200"/>
                  <a:pt x="2971800" y="6172200"/>
                </a:cubicBezTo>
                <a:cubicBezTo>
                  <a:pt x="4013200" y="6172200"/>
                  <a:pt x="4914900" y="5803900"/>
                  <a:pt x="5511800" y="4914900"/>
                </a:cubicBezTo>
                <a:close/>
                <a:moveTo>
                  <a:pt x="762000" y="2590800"/>
                </a:moveTo>
                <a:cubicBezTo>
                  <a:pt x="762000" y="2286000"/>
                  <a:pt x="1231900" y="685800"/>
                  <a:pt x="2895600" y="685800"/>
                </a:cubicBezTo>
                <a:cubicBezTo>
                  <a:pt x="4025900" y="685800"/>
                  <a:pt x="4927600" y="1549400"/>
                  <a:pt x="4927600" y="2590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06" name="Freeform 28206"/>
          <p:cNvSpPr/>
          <p:nvPr/>
        </p:nvSpPr>
        <p:spPr>
          <a:xfrm>
            <a:off x="1241567" y="6204966"/>
            <a:ext cx="50927" cy="60198"/>
          </a:xfrm>
          <a:custGeom>
            <a:avLst/>
            <a:gdLst/>
            <a:ahLst/>
            <a:cxnLst/>
            <a:rect l="0" t="0" r="0" b="0"/>
            <a:pathLst>
              <a:path w="5092700" h="6019800">
                <a:moveTo>
                  <a:pt x="63500" y="6019800"/>
                </a:moveTo>
                <a:lnTo>
                  <a:pt x="825500" y="6019800"/>
                </a:lnTo>
                <a:lnTo>
                  <a:pt x="825500" y="3086100"/>
                </a:lnTo>
                <a:cubicBezTo>
                  <a:pt x="825500" y="1473200"/>
                  <a:pt x="1727200" y="685800"/>
                  <a:pt x="2857500" y="685800"/>
                </a:cubicBezTo>
                <a:cubicBezTo>
                  <a:pt x="4064000" y="685800"/>
                  <a:pt x="4330700" y="1612900"/>
                  <a:pt x="4330700" y="2565400"/>
                </a:cubicBezTo>
                <a:lnTo>
                  <a:pt x="4330700" y="6019800"/>
                </a:lnTo>
                <a:lnTo>
                  <a:pt x="5092700" y="6019800"/>
                </a:lnTo>
                <a:lnTo>
                  <a:pt x="5092700" y="2527300"/>
                </a:lnTo>
                <a:cubicBezTo>
                  <a:pt x="5092700" y="1244600"/>
                  <a:pt x="4686300" y="0"/>
                  <a:pt x="2857500" y="0"/>
                </a:cubicBezTo>
                <a:cubicBezTo>
                  <a:pt x="1905000" y="0"/>
                  <a:pt x="1155700" y="533400"/>
                  <a:pt x="850900" y="1181100"/>
                </a:cubicBezTo>
                <a:lnTo>
                  <a:pt x="812800" y="1181100"/>
                </a:lnTo>
                <a:cubicBezTo>
                  <a:pt x="787400" y="1066800"/>
                  <a:pt x="774700" y="584200"/>
                  <a:pt x="762000" y="152400"/>
                </a:cubicBezTo>
                <a:lnTo>
                  <a:pt x="0" y="152400"/>
                </a:lnTo>
                <a:cubicBezTo>
                  <a:pt x="0" y="457200"/>
                  <a:pt x="63500" y="1371600"/>
                  <a:pt x="63500" y="180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07" name="Freeform 28207"/>
          <p:cNvSpPr/>
          <p:nvPr/>
        </p:nvSpPr>
        <p:spPr>
          <a:xfrm>
            <a:off x="1298844" y="6177534"/>
            <a:ext cx="24765" cy="118110"/>
          </a:xfrm>
          <a:custGeom>
            <a:avLst/>
            <a:gdLst/>
            <a:ahLst/>
            <a:cxnLst/>
            <a:rect l="0" t="0" r="0" b="0"/>
            <a:pathLst>
              <a:path w="2476500" h="11811000">
                <a:moveTo>
                  <a:pt x="2286000" y="2895600"/>
                </a:moveTo>
                <a:lnTo>
                  <a:pt x="1524000" y="2895600"/>
                </a:lnTo>
                <a:lnTo>
                  <a:pt x="1524000" y="9855200"/>
                </a:lnTo>
                <a:cubicBezTo>
                  <a:pt x="1524000" y="10515600"/>
                  <a:pt x="1422400" y="11125200"/>
                  <a:pt x="596900" y="11125200"/>
                </a:cubicBezTo>
                <a:cubicBezTo>
                  <a:pt x="431800" y="11125200"/>
                  <a:pt x="279400" y="11087100"/>
                  <a:pt x="114300" y="11023600"/>
                </a:cubicBezTo>
                <a:lnTo>
                  <a:pt x="0" y="11696700"/>
                </a:lnTo>
                <a:cubicBezTo>
                  <a:pt x="203200" y="11772900"/>
                  <a:pt x="406400" y="11811000"/>
                  <a:pt x="609600" y="11811000"/>
                </a:cubicBezTo>
                <a:cubicBezTo>
                  <a:pt x="1955800" y="11811000"/>
                  <a:pt x="2286000" y="10998200"/>
                  <a:pt x="2286000" y="9791700"/>
                </a:cubicBezTo>
                <a:close/>
                <a:moveTo>
                  <a:pt x="1333500" y="571500"/>
                </a:moveTo>
                <a:cubicBezTo>
                  <a:pt x="1333500" y="889000"/>
                  <a:pt x="1587500" y="1143000"/>
                  <a:pt x="1905000" y="1143000"/>
                </a:cubicBezTo>
                <a:cubicBezTo>
                  <a:pt x="2222500" y="1143000"/>
                  <a:pt x="2476500" y="889000"/>
                  <a:pt x="2476500" y="571500"/>
                </a:cubicBezTo>
                <a:cubicBezTo>
                  <a:pt x="2476500" y="254000"/>
                  <a:pt x="2222500" y="0"/>
                  <a:pt x="1905000" y="0"/>
                </a:cubicBezTo>
                <a:cubicBezTo>
                  <a:pt x="1587500" y="0"/>
                  <a:pt x="1333500" y="254000"/>
                  <a:pt x="1333500" y="571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08" name="Freeform 28208"/>
          <p:cNvSpPr/>
          <p:nvPr/>
        </p:nvSpPr>
        <p:spPr>
          <a:xfrm>
            <a:off x="1340627" y="6204966"/>
            <a:ext cx="49403" cy="61722"/>
          </a:xfrm>
          <a:custGeom>
            <a:avLst/>
            <a:gdLst/>
            <a:ahLst/>
            <a:cxnLst/>
            <a:rect l="0" t="0" r="0" b="0"/>
            <a:pathLst>
              <a:path w="4940300" h="6172200">
                <a:moveTo>
                  <a:pt x="4826000" y="2120900"/>
                </a:moveTo>
                <a:cubicBezTo>
                  <a:pt x="4826000" y="635000"/>
                  <a:pt x="3911600" y="0"/>
                  <a:pt x="2489200" y="0"/>
                </a:cubicBezTo>
                <a:cubicBezTo>
                  <a:pt x="1727200" y="0"/>
                  <a:pt x="812800" y="292100"/>
                  <a:pt x="254000" y="825500"/>
                </a:cubicBezTo>
                <a:lnTo>
                  <a:pt x="698500" y="1346200"/>
                </a:lnTo>
                <a:cubicBezTo>
                  <a:pt x="1219200" y="901700"/>
                  <a:pt x="1803400" y="685800"/>
                  <a:pt x="2489200" y="685800"/>
                </a:cubicBezTo>
                <a:cubicBezTo>
                  <a:pt x="3429000" y="685800"/>
                  <a:pt x="4140200" y="1092200"/>
                  <a:pt x="4140200" y="2108200"/>
                </a:cubicBezTo>
                <a:lnTo>
                  <a:pt x="4140200" y="2463800"/>
                </a:lnTo>
                <a:lnTo>
                  <a:pt x="3251200" y="2463800"/>
                </a:lnTo>
                <a:cubicBezTo>
                  <a:pt x="2095500" y="2463800"/>
                  <a:pt x="0" y="2641600"/>
                  <a:pt x="0" y="4432300"/>
                </a:cubicBezTo>
                <a:cubicBezTo>
                  <a:pt x="0" y="5676900"/>
                  <a:pt x="1066800" y="6172200"/>
                  <a:pt x="2070100" y="6172200"/>
                </a:cubicBezTo>
                <a:cubicBezTo>
                  <a:pt x="3060700" y="6172200"/>
                  <a:pt x="3695700" y="5816600"/>
                  <a:pt x="4127500" y="5067300"/>
                </a:cubicBezTo>
                <a:lnTo>
                  <a:pt x="4152900" y="5067300"/>
                </a:lnTo>
                <a:cubicBezTo>
                  <a:pt x="4152900" y="5397500"/>
                  <a:pt x="4178300" y="5727700"/>
                  <a:pt x="4229100" y="6019800"/>
                </a:cubicBezTo>
                <a:lnTo>
                  <a:pt x="4940300" y="6019800"/>
                </a:lnTo>
                <a:cubicBezTo>
                  <a:pt x="4851400" y="5346700"/>
                  <a:pt x="4826000" y="4699000"/>
                  <a:pt x="4826000" y="3556000"/>
                </a:cubicBezTo>
                <a:close/>
                <a:moveTo>
                  <a:pt x="4140200" y="3073400"/>
                </a:moveTo>
                <a:lnTo>
                  <a:pt x="4140200" y="3467100"/>
                </a:lnTo>
                <a:cubicBezTo>
                  <a:pt x="4140200" y="4445000"/>
                  <a:pt x="3721100" y="5486400"/>
                  <a:pt x="2095500" y="5486400"/>
                </a:cubicBezTo>
                <a:cubicBezTo>
                  <a:pt x="1460500" y="5486400"/>
                  <a:pt x="762000" y="5118100"/>
                  <a:pt x="762000" y="4394200"/>
                </a:cubicBezTo>
                <a:cubicBezTo>
                  <a:pt x="762000" y="3390900"/>
                  <a:pt x="2032000" y="3073400"/>
                  <a:pt x="3302000" y="307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09" name="Freeform 28209"/>
          <p:cNvSpPr/>
          <p:nvPr/>
        </p:nvSpPr>
        <p:spPr>
          <a:xfrm>
            <a:off x="1408572" y="6204966"/>
            <a:ext cx="88519" cy="60198"/>
          </a:xfrm>
          <a:custGeom>
            <a:avLst/>
            <a:gdLst/>
            <a:ahLst/>
            <a:cxnLst/>
            <a:rect l="0" t="0" r="0" b="0"/>
            <a:pathLst>
              <a:path w="8851900" h="6019800">
                <a:moveTo>
                  <a:pt x="63500" y="6019800"/>
                </a:moveTo>
                <a:lnTo>
                  <a:pt x="825500" y="6019800"/>
                </a:lnTo>
                <a:lnTo>
                  <a:pt x="825500" y="3086100"/>
                </a:lnTo>
                <a:cubicBezTo>
                  <a:pt x="825500" y="1473200"/>
                  <a:pt x="1727200" y="685800"/>
                  <a:pt x="2857500" y="685800"/>
                </a:cubicBezTo>
                <a:cubicBezTo>
                  <a:pt x="3683000" y="685800"/>
                  <a:pt x="4076700" y="1409700"/>
                  <a:pt x="4076700" y="2489200"/>
                </a:cubicBezTo>
                <a:lnTo>
                  <a:pt x="4076700" y="6019800"/>
                </a:lnTo>
                <a:lnTo>
                  <a:pt x="4838700" y="6019800"/>
                </a:lnTo>
                <a:lnTo>
                  <a:pt x="4838700" y="2717800"/>
                </a:lnTo>
                <a:cubicBezTo>
                  <a:pt x="4838700" y="1879600"/>
                  <a:pt x="5207000" y="685800"/>
                  <a:pt x="6616700" y="685800"/>
                </a:cubicBezTo>
                <a:cubicBezTo>
                  <a:pt x="7823200" y="685800"/>
                  <a:pt x="8089900" y="1612900"/>
                  <a:pt x="8089900" y="2565400"/>
                </a:cubicBezTo>
                <a:lnTo>
                  <a:pt x="8089900" y="6019800"/>
                </a:lnTo>
                <a:lnTo>
                  <a:pt x="8851900" y="6019800"/>
                </a:lnTo>
                <a:lnTo>
                  <a:pt x="8851900" y="2527300"/>
                </a:lnTo>
                <a:cubicBezTo>
                  <a:pt x="8851900" y="1244600"/>
                  <a:pt x="8445500" y="0"/>
                  <a:pt x="6616700" y="0"/>
                </a:cubicBezTo>
                <a:cubicBezTo>
                  <a:pt x="5803900" y="0"/>
                  <a:pt x="4991100" y="393700"/>
                  <a:pt x="4622800" y="1270000"/>
                </a:cubicBezTo>
                <a:cubicBezTo>
                  <a:pt x="4343400" y="381000"/>
                  <a:pt x="3632200" y="0"/>
                  <a:pt x="2857500" y="0"/>
                </a:cubicBezTo>
                <a:cubicBezTo>
                  <a:pt x="1905000" y="0"/>
                  <a:pt x="1155700" y="533400"/>
                  <a:pt x="850900" y="1181100"/>
                </a:cubicBezTo>
                <a:lnTo>
                  <a:pt x="812800" y="1181100"/>
                </a:lnTo>
                <a:cubicBezTo>
                  <a:pt x="787400" y="1066800"/>
                  <a:pt x="774700" y="584200"/>
                  <a:pt x="762000" y="152400"/>
                </a:cubicBezTo>
                <a:lnTo>
                  <a:pt x="0" y="152400"/>
                </a:lnTo>
                <a:cubicBezTo>
                  <a:pt x="0" y="457200"/>
                  <a:pt x="63500" y="1371600"/>
                  <a:pt x="63500" y="180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10" name="Freeform 28210"/>
          <p:cNvSpPr/>
          <p:nvPr/>
        </p:nvSpPr>
        <p:spPr>
          <a:xfrm>
            <a:off x="1516776" y="6177534"/>
            <a:ext cx="11430" cy="87630"/>
          </a:xfrm>
          <a:custGeom>
            <a:avLst/>
            <a:gdLst/>
            <a:ahLst/>
            <a:cxnLst/>
            <a:rect l="0" t="0" r="0" b="0"/>
            <a:pathLst>
              <a:path w="1143000" h="8763000">
                <a:moveTo>
                  <a:pt x="190500" y="8763000"/>
                </a:moveTo>
                <a:lnTo>
                  <a:pt x="952500" y="8763000"/>
                </a:lnTo>
                <a:lnTo>
                  <a:pt x="952500" y="2895600"/>
                </a:lnTo>
                <a:lnTo>
                  <a:pt x="190500" y="2895600"/>
                </a:lnTo>
                <a:close/>
                <a:moveTo>
                  <a:pt x="0" y="571500"/>
                </a:moveTo>
                <a:cubicBezTo>
                  <a:pt x="0" y="889000"/>
                  <a:pt x="254000" y="1143000"/>
                  <a:pt x="571500" y="1143000"/>
                </a:cubicBezTo>
                <a:cubicBezTo>
                  <a:pt x="889000" y="1143000"/>
                  <a:pt x="1143000" y="889000"/>
                  <a:pt x="1143000" y="571500"/>
                </a:cubicBezTo>
                <a:cubicBezTo>
                  <a:pt x="1143000" y="254000"/>
                  <a:pt x="889000" y="0"/>
                  <a:pt x="571500" y="0"/>
                </a:cubicBezTo>
                <a:cubicBezTo>
                  <a:pt x="254000" y="0"/>
                  <a:pt x="0" y="254000"/>
                  <a:pt x="0" y="571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11" name="Freeform 28211"/>
          <p:cNvSpPr/>
          <p:nvPr/>
        </p:nvSpPr>
        <p:spPr>
          <a:xfrm>
            <a:off x="1547256" y="6204966"/>
            <a:ext cx="50927" cy="60198"/>
          </a:xfrm>
          <a:custGeom>
            <a:avLst/>
            <a:gdLst/>
            <a:ahLst/>
            <a:cxnLst/>
            <a:rect l="0" t="0" r="0" b="0"/>
            <a:pathLst>
              <a:path w="5092700" h="6019800">
                <a:moveTo>
                  <a:pt x="63500" y="6019800"/>
                </a:moveTo>
                <a:lnTo>
                  <a:pt x="825500" y="6019800"/>
                </a:lnTo>
                <a:lnTo>
                  <a:pt x="825500" y="3086100"/>
                </a:lnTo>
                <a:cubicBezTo>
                  <a:pt x="825500" y="1473200"/>
                  <a:pt x="1727200" y="685800"/>
                  <a:pt x="2857500" y="685800"/>
                </a:cubicBezTo>
                <a:cubicBezTo>
                  <a:pt x="4064000" y="685800"/>
                  <a:pt x="4330700" y="1612900"/>
                  <a:pt x="4330700" y="2565400"/>
                </a:cubicBezTo>
                <a:lnTo>
                  <a:pt x="4330700" y="6019800"/>
                </a:lnTo>
                <a:lnTo>
                  <a:pt x="5092700" y="6019800"/>
                </a:lnTo>
                <a:lnTo>
                  <a:pt x="5092700" y="2527300"/>
                </a:lnTo>
                <a:cubicBezTo>
                  <a:pt x="5092700" y="1244600"/>
                  <a:pt x="4686300" y="0"/>
                  <a:pt x="2857500" y="0"/>
                </a:cubicBezTo>
                <a:cubicBezTo>
                  <a:pt x="1905000" y="0"/>
                  <a:pt x="1155700" y="533400"/>
                  <a:pt x="850900" y="1181100"/>
                </a:cubicBezTo>
                <a:lnTo>
                  <a:pt x="812800" y="1181100"/>
                </a:lnTo>
                <a:cubicBezTo>
                  <a:pt x="787400" y="1066800"/>
                  <a:pt x="774700" y="584200"/>
                  <a:pt x="762000" y="152400"/>
                </a:cubicBezTo>
                <a:lnTo>
                  <a:pt x="0" y="152400"/>
                </a:lnTo>
                <a:cubicBezTo>
                  <a:pt x="0" y="457200"/>
                  <a:pt x="63500" y="1371600"/>
                  <a:pt x="63500" y="180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12" name="Freeform 28212"/>
          <p:cNvSpPr/>
          <p:nvPr/>
        </p:nvSpPr>
        <p:spPr>
          <a:xfrm>
            <a:off x="1642887" y="6175248"/>
            <a:ext cx="69850" cy="89916"/>
          </a:xfrm>
          <a:custGeom>
            <a:avLst/>
            <a:gdLst/>
            <a:ahLst/>
            <a:cxnLst/>
            <a:rect l="0" t="0" r="0" b="0"/>
            <a:pathLst>
              <a:path w="6985000" h="8991600">
                <a:moveTo>
                  <a:pt x="3073400" y="8991600"/>
                </a:moveTo>
                <a:lnTo>
                  <a:pt x="3911600" y="8991600"/>
                </a:lnTo>
                <a:lnTo>
                  <a:pt x="3911600" y="762000"/>
                </a:lnTo>
                <a:lnTo>
                  <a:pt x="6985000" y="762000"/>
                </a:lnTo>
                <a:lnTo>
                  <a:pt x="6985000" y="0"/>
                </a:lnTo>
                <a:lnTo>
                  <a:pt x="0" y="0"/>
                </a:lnTo>
                <a:lnTo>
                  <a:pt x="0" y="762000"/>
                </a:lnTo>
                <a:lnTo>
                  <a:pt x="3073400" y="76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13" name="Freeform 28213"/>
          <p:cNvSpPr/>
          <p:nvPr/>
        </p:nvSpPr>
        <p:spPr>
          <a:xfrm>
            <a:off x="1710578" y="6253734"/>
            <a:ext cx="12192" cy="12192"/>
          </a:xfrm>
          <a:custGeom>
            <a:avLst/>
            <a:gdLst/>
            <a:ahLst/>
            <a:cxnLst/>
            <a:rect l="0" t="0" r="0" b="0"/>
            <a:pathLst>
              <a:path w="1219200" h="1219200">
                <a:moveTo>
                  <a:pt x="0" y="609600"/>
                </a:moveTo>
                <a:cubicBezTo>
                  <a:pt x="0" y="952500"/>
                  <a:pt x="266700" y="1219200"/>
                  <a:pt x="609600" y="1219200"/>
                </a:cubicBezTo>
                <a:cubicBezTo>
                  <a:pt x="952500" y="1219200"/>
                  <a:pt x="1219200" y="952500"/>
                  <a:pt x="1219200" y="609600"/>
                </a:cubicBezTo>
                <a:cubicBezTo>
                  <a:pt x="1219200" y="266700"/>
                  <a:pt x="952500" y="0"/>
                  <a:pt x="609600" y="0"/>
                </a:cubicBezTo>
                <a:cubicBezTo>
                  <a:pt x="266700" y="0"/>
                  <a:pt x="0" y="266700"/>
                  <a:pt x="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14" name="Freeform 28214"/>
          <p:cNvSpPr/>
          <p:nvPr/>
        </p:nvSpPr>
        <p:spPr>
          <a:xfrm>
            <a:off x="1778523" y="6175248"/>
            <a:ext cx="58801" cy="89916"/>
          </a:xfrm>
          <a:custGeom>
            <a:avLst/>
            <a:gdLst/>
            <a:ahLst/>
            <a:cxnLst/>
            <a:rect l="0" t="0" r="0" b="0"/>
            <a:pathLst>
              <a:path w="5880100" h="8991600">
                <a:moveTo>
                  <a:pt x="838200" y="762000"/>
                </a:moveTo>
                <a:lnTo>
                  <a:pt x="2616200" y="762000"/>
                </a:lnTo>
                <a:cubicBezTo>
                  <a:pt x="4381500" y="762000"/>
                  <a:pt x="4724400" y="1739900"/>
                  <a:pt x="4724400" y="2362200"/>
                </a:cubicBezTo>
                <a:cubicBezTo>
                  <a:pt x="4724400" y="2984500"/>
                  <a:pt x="4381500" y="3962400"/>
                  <a:pt x="2616200" y="3962400"/>
                </a:cubicBezTo>
                <a:lnTo>
                  <a:pt x="838200" y="3962400"/>
                </a:lnTo>
                <a:close/>
                <a:moveTo>
                  <a:pt x="0" y="8991600"/>
                </a:moveTo>
                <a:lnTo>
                  <a:pt x="838200" y="8991600"/>
                </a:lnTo>
                <a:lnTo>
                  <a:pt x="838200" y="4724400"/>
                </a:lnTo>
                <a:lnTo>
                  <a:pt x="2400300" y="4724400"/>
                </a:lnTo>
                <a:lnTo>
                  <a:pt x="4927600" y="8991600"/>
                </a:lnTo>
                <a:lnTo>
                  <a:pt x="5880100" y="8991600"/>
                </a:lnTo>
                <a:lnTo>
                  <a:pt x="3263900" y="4673600"/>
                </a:lnTo>
                <a:cubicBezTo>
                  <a:pt x="4254500" y="4546600"/>
                  <a:pt x="5562600" y="4076700"/>
                  <a:pt x="5562600" y="2362200"/>
                </a:cubicBezTo>
                <a:cubicBezTo>
                  <a:pt x="5562600" y="0"/>
                  <a:pt x="3073400" y="0"/>
                  <a:pt x="2362200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15" name="Freeform 28215"/>
          <p:cNvSpPr/>
          <p:nvPr/>
        </p:nvSpPr>
        <p:spPr>
          <a:xfrm>
            <a:off x="1848373" y="6204966"/>
            <a:ext cx="61722" cy="61722"/>
          </a:xfrm>
          <a:custGeom>
            <a:avLst/>
            <a:gdLst/>
            <a:ahLst/>
            <a:cxnLst/>
            <a:rect l="0" t="0" r="0" b="0"/>
            <a:pathLst>
              <a:path w="6172200" h="6172200">
                <a:moveTo>
                  <a:pt x="0" y="3086100"/>
                </a:moveTo>
                <a:cubicBezTo>
                  <a:pt x="0" y="4876800"/>
                  <a:pt x="1282700" y="6172200"/>
                  <a:pt x="3086100" y="6172200"/>
                </a:cubicBezTo>
                <a:cubicBezTo>
                  <a:pt x="4889500" y="6172200"/>
                  <a:pt x="6172200" y="4876800"/>
                  <a:pt x="6172200" y="3086100"/>
                </a:cubicBezTo>
                <a:cubicBezTo>
                  <a:pt x="6172200" y="1295400"/>
                  <a:pt x="4889500" y="0"/>
                  <a:pt x="3086100" y="0"/>
                </a:cubicBezTo>
                <a:cubicBezTo>
                  <a:pt x="1282700" y="0"/>
                  <a:pt x="0" y="1295400"/>
                  <a:pt x="0" y="3086100"/>
                </a:cubicBezTo>
                <a:close/>
                <a:moveTo>
                  <a:pt x="762000" y="3086100"/>
                </a:moveTo>
                <a:cubicBezTo>
                  <a:pt x="762000" y="1765300"/>
                  <a:pt x="1651000" y="685800"/>
                  <a:pt x="3086100" y="685800"/>
                </a:cubicBezTo>
                <a:cubicBezTo>
                  <a:pt x="4521200" y="685800"/>
                  <a:pt x="5410200" y="1765300"/>
                  <a:pt x="5410200" y="3086100"/>
                </a:cubicBezTo>
                <a:cubicBezTo>
                  <a:pt x="5410200" y="4406900"/>
                  <a:pt x="4521200" y="5486400"/>
                  <a:pt x="3086100" y="5486400"/>
                </a:cubicBezTo>
                <a:cubicBezTo>
                  <a:pt x="1651000" y="5486400"/>
                  <a:pt x="762000" y="4406900"/>
                  <a:pt x="762000" y="3086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16" name="Freeform 28216"/>
          <p:cNvSpPr/>
          <p:nvPr/>
        </p:nvSpPr>
        <p:spPr>
          <a:xfrm>
            <a:off x="1926478" y="6204966"/>
            <a:ext cx="88519" cy="60198"/>
          </a:xfrm>
          <a:custGeom>
            <a:avLst/>
            <a:gdLst/>
            <a:ahLst/>
            <a:cxnLst/>
            <a:rect l="0" t="0" r="0" b="0"/>
            <a:pathLst>
              <a:path w="8851900" h="6019800">
                <a:moveTo>
                  <a:pt x="63500" y="6019800"/>
                </a:moveTo>
                <a:lnTo>
                  <a:pt x="825500" y="6019800"/>
                </a:lnTo>
                <a:lnTo>
                  <a:pt x="825500" y="3086100"/>
                </a:lnTo>
                <a:cubicBezTo>
                  <a:pt x="825500" y="1473200"/>
                  <a:pt x="1727200" y="685800"/>
                  <a:pt x="2857500" y="685800"/>
                </a:cubicBezTo>
                <a:cubicBezTo>
                  <a:pt x="3683000" y="685800"/>
                  <a:pt x="4076700" y="1409700"/>
                  <a:pt x="4076700" y="2489200"/>
                </a:cubicBezTo>
                <a:lnTo>
                  <a:pt x="4076700" y="6019800"/>
                </a:lnTo>
                <a:lnTo>
                  <a:pt x="4838700" y="6019800"/>
                </a:lnTo>
                <a:lnTo>
                  <a:pt x="4838700" y="2717800"/>
                </a:lnTo>
                <a:cubicBezTo>
                  <a:pt x="4838700" y="1879600"/>
                  <a:pt x="5207000" y="685800"/>
                  <a:pt x="6616700" y="685800"/>
                </a:cubicBezTo>
                <a:cubicBezTo>
                  <a:pt x="7823200" y="685800"/>
                  <a:pt x="8089900" y="1612900"/>
                  <a:pt x="8089900" y="2565400"/>
                </a:cubicBezTo>
                <a:lnTo>
                  <a:pt x="8089900" y="6019800"/>
                </a:lnTo>
                <a:lnTo>
                  <a:pt x="8851900" y="6019800"/>
                </a:lnTo>
                <a:lnTo>
                  <a:pt x="8851900" y="2527300"/>
                </a:lnTo>
                <a:cubicBezTo>
                  <a:pt x="8851900" y="1244600"/>
                  <a:pt x="8445500" y="0"/>
                  <a:pt x="6616700" y="0"/>
                </a:cubicBezTo>
                <a:cubicBezTo>
                  <a:pt x="5803900" y="0"/>
                  <a:pt x="4991100" y="393700"/>
                  <a:pt x="4622800" y="1270000"/>
                </a:cubicBezTo>
                <a:cubicBezTo>
                  <a:pt x="4343400" y="381000"/>
                  <a:pt x="3632200" y="0"/>
                  <a:pt x="2857500" y="0"/>
                </a:cubicBezTo>
                <a:cubicBezTo>
                  <a:pt x="1905000" y="0"/>
                  <a:pt x="1155700" y="533400"/>
                  <a:pt x="850900" y="1181100"/>
                </a:cubicBezTo>
                <a:lnTo>
                  <a:pt x="812800" y="1181100"/>
                </a:lnTo>
                <a:cubicBezTo>
                  <a:pt x="787400" y="1066800"/>
                  <a:pt x="774700" y="584200"/>
                  <a:pt x="762000" y="152400"/>
                </a:cubicBezTo>
                <a:lnTo>
                  <a:pt x="0" y="152400"/>
                </a:lnTo>
                <a:cubicBezTo>
                  <a:pt x="0" y="457200"/>
                  <a:pt x="63500" y="1371600"/>
                  <a:pt x="63500" y="180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17" name="Freeform 28217"/>
          <p:cNvSpPr/>
          <p:nvPr/>
        </p:nvSpPr>
        <p:spPr>
          <a:xfrm>
            <a:off x="2032015" y="6204966"/>
            <a:ext cx="56896" cy="61722"/>
          </a:xfrm>
          <a:custGeom>
            <a:avLst/>
            <a:gdLst/>
            <a:ahLst/>
            <a:cxnLst/>
            <a:rect l="0" t="0" r="0" b="0"/>
            <a:pathLst>
              <a:path w="5689600" h="6172200">
                <a:moveTo>
                  <a:pt x="4953000" y="4445000"/>
                </a:moveTo>
                <a:cubicBezTo>
                  <a:pt x="4572000" y="5080000"/>
                  <a:pt x="3759200" y="5486400"/>
                  <a:pt x="2984500" y="5486400"/>
                </a:cubicBezTo>
                <a:cubicBezTo>
                  <a:pt x="1206500" y="5486400"/>
                  <a:pt x="762000" y="3911600"/>
                  <a:pt x="762000" y="3276600"/>
                </a:cubicBezTo>
                <a:lnTo>
                  <a:pt x="5689600" y="3276600"/>
                </a:lnTo>
                <a:lnTo>
                  <a:pt x="5689600" y="2743200"/>
                </a:lnTo>
                <a:cubicBezTo>
                  <a:pt x="5689600" y="1384300"/>
                  <a:pt x="4737100" y="0"/>
                  <a:pt x="2933700" y="0"/>
                </a:cubicBezTo>
                <a:cubicBezTo>
                  <a:pt x="1219200" y="0"/>
                  <a:pt x="0" y="1320800"/>
                  <a:pt x="0" y="3073400"/>
                </a:cubicBezTo>
                <a:cubicBezTo>
                  <a:pt x="0" y="4889500"/>
                  <a:pt x="1181100" y="6172200"/>
                  <a:pt x="2971800" y="6172200"/>
                </a:cubicBezTo>
                <a:cubicBezTo>
                  <a:pt x="4013200" y="6172200"/>
                  <a:pt x="4914900" y="5803900"/>
                  <a:pt x="5511800" y="4914900"/>
                </a:cubicBezTo>
                <a:close/>
                <a:moveTo>
                  <a:pt x="762000" y="2590800"/>
                </a:moveTo>
                <a:cubicBezTo>
                  <a:pt x="762000" y="2286000"/>
                  <a:pt x="1231900" y="685800"/>
                  <a:pt x="2895600" y="685800"/>
                </a:cubicBezTo>
                <a:cubicBezTo>
                  <a:pt x="4025900" y="685800"/>
                  <a:pt x="4927600" y="1549400"/>
                  <a:pt x="4927600" y="2590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18" name="Freeform 28218"/>
          <p:cNvSpPr/>
          <p:nvPr/>
        </p:nvSpPr>
        <p:spPr>
          <a:xfrm>
            <a:off x="2135520" y="6172962"/>
            <a:ext cx="57150" cy="94488"/>
          </a:xfrm>
          <a:custGeom>
            <a:avLst/>
            <a:gdLst/>
            <a:ahLst/>
            <a:cxnLst/>
            <a:rect l="0" t="0" r="0" b="0"/>
            <a:pathLst>
              <a:path w="5715000" h="9448800">
                <a:moveTo>
                  <a:pt x="0" y="8089900"/>
                </a:moveTo>
                <a:cubicBezTo>
                  <a:pt x="698500" y="9067800"/>
                  <a:pt x="1739900" y="9448800"/>
                  <a:pt x="2921000" y="9448800"/>
                </a:cubicBezTo>
                <a:cubicBezTo>
                  <a:pt x="4381500" y="9448800"/>
                  <a:pt x="5715000" y="8547100"/>
                  <a:pt x="5715000" y="6921500"/>
                </a:cubicBezTo>
                <a:cubicBezTo>
                  <a:pt x="5715000" y="3543300"/>
                  <a:pt x="1079500" y="5168900"/>
                  <a:pt x="1079500" y="2463800"/>
                </a:cubicBezTo>
                <a:cubicBezTo>
                  <a:pt x="1079500" y="1320800"/>
                  <a:pt x="2019300" y="762000"/>
                  <a:pt x="3098800" y="762000"/>
                </a:cubicBezTo>
                <a:cubicBezTo>
                  <a:pt x="3873500" y="762000"/>
                  <a:pt x="4432300" y="1066800"/>
                  <a:pt x="4851400" y="1651000"/>
                </a:cubicBezTo>
                <a:lnTo>
                  <a:pt x="5575300" y="1130300"/>
                </a:lnTo>
                <a:cubicBezTo>
                  <a:pt x="4965700" y="330200"/>
                  <a:pt x="4102100" y="0"/>
                  <a:pt x="3124200" y="0"/>
                </a:cubicBezTo>
                <a:cubicBezTo>
                  <a:pt x="1612900" y="0"/>
                  <a:pt x="241300" y="863600"/>
                  <a:pt x="241300" y="2463800"/>
                </a:cubicBezTo>
                <a:cubicBezTo>
                  <a:pt x="241300" y="5880100"/>
                  <a:pt x="4876800" y="4406900"/>
                  <a:pt x="4876800" y="6921500"/>
                </a:cubicBezTo>
                <a:cubicBezTo>
                  <a:pt x="4876800" y="8001000"/>
                  <a:pt x="3987800" y="8686800"/>
                  <a:pt x="2857500" y="8686800"/>
                </a:cubicBezTo>
                <a:cubicBezTo>
                  <a:pt x="1968500" y="8686800"/>
                  <a:pt x="1244600" y="8305800"/>
                  <a:pt x="800100" y="7556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19" name="Freeform 28219"/>
          <p:cNvSpPr/>
          <p:nvPr/>
        </p:nvSpPr>
        <p:spPr>
          <a:xfrm>
            <a:off x="2206259" y="6204966"/>
            <a:ext cx="52705" cy="61722"/>
          </a:xfrm>
          <a:custGeom>
            <a:avLst/>
            <a:gdLst/>
            <a:ahLst/>
            <a:cxnLst/>
            <a:rect l="0" t="0" r="0" b="0"/>
            <a:pathLst>
              <a:path w="5270500" h="6172200">
                <a:moveTo>
                  <a:pt x="4660900" y="4673600"/>
                </a:moveTo>
                <a:cubicBezTo>
                  <a:pt x="4267200" y="5156200"/>
                  <a:pt x="3721100" y="5486400"/>
                  <a:pt x="3086100" y="5486400"/>
                </a:cubicBezTo>
                <a:cubicBezTo>
                  <a:pt x="1651000" y="5486400"/>
                  <a:pt x="762000" y="4406900"/>
                  <a:pt x="762000" y="3086100"/>
                </a:cubicBezTo>
                <a:cubicBezTo>
                  <a:pt x="762000" y="1765300"/>
                  <a:pt x="1651000" y="685800"/>
                  <a:pt x="3086100" y="685800"/>
                </a:cubicBezTo>
                <a:cubicBezTo>
                  <a:pt x="3695700" y="685800"/>
                  <a:pt x="4216400" y="990600"/>
                  <a:pt x="4660900" y="1473200"/>
                </a:cubicBezTo>
                <a:lnTo>
                  <a:pt x="5270500" y="1016000"/>
                </a:lnTo>
                <a:cubicBezTo>
                  <a:pt x="4699000" y="368300"/>
                  <a:pt x="3937000" y="0"/>
                  <a:pt x="3086100" y="0"/>
                </a:cubicBezTo>
                <a:cubicBezTo>
                  <a:pt x="1282700" y="0"/>
                  <a:pt x="0" y="1295400"/>
                  <a:pt x="0" y="3086100"/>
                </a:cubicBezTo>
                <a:cubicBezTo>
                  <a:pt x="0" y="4876800"/>
                  <a:pt x="1282700" y="6172200"/>
                  <a:pt x="3086100" y="6172200"/>
                </a:cubicBezTo>
                <a:cubicBezTo>
                  <a:pt x="3924300" y="6172200"/>
                  <a:pt x="4673600" y="5842000"/>
                  <a:pt x="5245100" y="515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20" name="Freeform 28220"/>
          <p:cNvSpPr/>
          <p:nvPr/>
        </p:nvSpPr>
        <p:spPr>
          <a:xfrm>
            <a:off x="2270648" y="6169152"/>
            <a:ext cx="50292" cy="96012"/>
          </a:xfrm>
          <a:custGeom>
            <a:avLst/>
            <a:gdLst/>
            <a:ahLst/>
            <a:cxnLst/>
            <a:rect l="0" t="0" r="0" b="0"/>
            <a:pathLst>
              <a:path w="5029200" h="9601200">
                <a:moveTo>
                  <a:pt x="0" y="9601200"/>
                </a:moveTo>
                <a:lnTo>
                  <a:pt x="762000" y="9601200"/>
                </a:lnTo>
                <a:lnTo>
                  <a:pt x="762000" y="6667500"/>
                </a:lnTo>
                <a:cubicBezTo>
                  <a:pt x="762000" y="5054600"/>
                  <a:pt x="1663700" y="4267200"/>
                  <a:pt x="2794000" y="4267200"/>
                </a:cubicBezTo>
                <a:cubicBezTo>
                  <a:pt x="4000500" y="4267200"/>
                  <a:pt x="4267200" y="5194300"/>
                  <a:pt x="4267200" y="6146800"/>
                </a:cubicBezTo>
                <a:lnTo>
                  <a:pt x="4267200" y="9601200"/>
                </a:lnTo>
                <a:lnTo>
                  <a:pt x="5029200" y="9601200"/>
                </a:lnTo>
                <a:lnTo>
                  <a:pt x="5029200" y="6108700"/>
                </a:lnTo>
                <a:cubicBezTo>
                  <a:pt x="5029200" y="4826000"/>
                  <a:pt x="4622800" y="3581400"/>
                  <a:pt x="2794000" y="3581400"/>
                </a:cubicBezTo>
                <a:cubicBezTo>
                  <a:pt x="1841500" y="3581400"/>
                  <a:pt x="1092200" y="4114800"/>
                  <a:pt x="787400" y="4762500"/>
                </a:cubicBezTo>
                <a:lnTo>
                  <a:pt x="762000" y="4762500"/>
                </a:lnTo>
                <a:lnTo>
                  <a:pt x="76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21" name="Freeform 28221"/>
          <p:cNvSpPr/>
          <p:nvPr/>
        </p:nvSpPr>
        <p:spPr>
          <a:xfrm>
            <a:off x="2337958" y="6204966"/>
            <a:ext cx="61722" cy="61722"/>
          </a:xfrm>
          <a:custGeom>
            <a:avLst/>
            <a:gdLst/>
            <a:ahLst/>
            <a:cxnLst/>
            <a:rect l="0" t="0" r="0" b="0"/>
            <a:pathLst>
              <a:path w="6172200" h="6172200">
                <a:moveTo>
                  <a:pt x="0" y="3086100"/>
                </a:moveTo>
                <a:cubicBezTo>
                  <a:pt x="0" y="4876800"/>
                  <a:pt x="1282700" y="6172200"/>
                  <a:pt x="3086100" y="6172200"/>
                </a:cubicBezTo>
                <a:cubicBezTo>
                  <a:pt x="4889500" y="6172200"/>
                  <a:pt x="6172200" y="4876800"/>
                  <a:pt x="6172200" y="3086100"/>
                </a:cubicBezTo>
                <a:cubicBezTo>
                  <a:pt x="6172200" y="1295400"/>
                  <a:pt x="4889500" y="0"/>
                  <a:pt x="3086100" y="0"/>
                </a:cubicBezTo>
                <a:cubicBezTo>
                  <a:pt x="1282700" y="0"/>
                  <a:pt x="0" y="1295400"/>
                  <a:pt x="0" y="3086100"/>
                </a:cubicBezTo>
                <a:close/>
                <a:moveTo>
                  <a:pt x="762000" y="3086100"/>
                </a:moveTo>
                <a:cubicBezTo>
                  <a:pt x="762000" y="1765300"/>
                  <a:pt x="1651000" y="685800"/>
                  <a:pt x="3086100" y="685800"/>
                </a:cubicBezTo>
                <a:cubicBezTo>
                  <a:pt x="4521200" y="685800"/>
                  <a:pt x="5410200" y="1765300"/>
                  <a:pt x="5410200" y="3086100"/>
                </a:cubicBezTo>
                <a:cubicBezTo>
                  <a:pt x="5410200" y="4406900"/>
                  <a:pt x="4521200" y="5486400"/>
                  <a:pt x="3086100" y="5486400"/>
                </a:cubicBezTo>
                <a:cubicBezTo>
                  <a:pt x="1651000" y="5486400"/>
                  <a:pt x="762000" y="4406900"/>
                  <a:pt x="762000" y="3086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22" name="Freeform 28222"/>
          <p:cNvSpPr/>
          <p:nvPr/>
        </p:nvSpPr>
        <p:spPr>
          <a:xfrm>
            <a:off x="2413396" y="6204966"/>
            <a:ext cx="61722" cy="61722"/>
          </a:xfrm>
          <a:custGeom>
            <a:avLst/>
            <a:gdLst/>
            <a:ahLst/>
            <a:cxnLst/>
            <a:rect l="0" t="0" r="0" b="0"/>
            <a:pathLst>
              <a:path w="6172200" h="6172200">
                <a:moveTo>
                  <a:pt x="0" y="3086100"/>
                </a:moveTo>
                <a:cubicBezTo>
                  <a:pt x="0" y="4876800"/>
                  <a:pt x="1282700" y="6172200"/>
                  <a:pt x="3086100" y="6172200"/>
                </a:cubicBezTo>
                <a:cubicBezTo>
                  <a:pt x="4889500" y="6172200"/>
                  <a:pt x="6172200" y="4876800"/>
                  <a:pt x="6172200" y="3086100"/>
                </a:cubicBezTo>
                <a:cubicBezTo>
                  <a:pt x="6172200" y="1295400"/>
                  <a:pt x="4889500" y="0"/>
                  <a:pt x="3086100" y="0"/>
                </a:cubicBezTo>
                <a:cubicBezTo>
                  <a:pt x="1282700" y="0"/>
                  <a:pt x="0" y="1295400"/>
                  <a:pt x="0" y="3086100"/>
                </a:cubicBezTo>
                <a:close/>
                <a:moveTo>
                  <a:pt x="762000" y="3086100"/>
                </a:moveTo>
                <a:cubicBezTo>
                  <a:pt x="762000" y="1765300"/>
                  <a:pt x="1651000" y="685800"/>
                  <a:pt x="3086100" y="685800"/>
                </a:cubicBezTo>
                <a:cubicBezTo>
                  <a:pt x="4521200" y="685800"/>
                  <a:pt x="5410200" y="1765300"/>
                  <a:pt x="5410200" y="3086100"/>
                </a:cubicBezTo>
                <a:cubicBezTo>
                  <a:pt x="5410200" y="4406900"/>
                  <a:pt x="4521200" y="5486400"/>
                  <a:pt x="3086100" y="5486400"/>
                </a:cubicBezTo>
                <a:cubicBezTo>
                  <a:pt x="1651000" y="5486400"/>
                  <a:pt x="762000" y="4406900"/>
                  <a:pt x="762000" y="3086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23" name="Freeform 28223"/>
          <p:cNvSpPr/>
          <p:nvPr/>
        </p:nvSpPr>
        <p:spPr>
          <a:xfrm>
            <a:off x="2493406" y="6169152"/>
            <a:ext cx="7620" cy="96012"/>
          </a:xfrm>
          <a:custGeom>
            <a:avLst/>
            <a:gdLst/>
            <a:ahLst/>
            <a:cxnLst/>
            <a:rect l="0" t="0" r="0" b="0"/>
            <a:pathLst>
              <a:path w="762000" h="9601200">
                <a:moveTo>
                  <a:pt x="0" y="9601200"/>
                </a:moveTo>
                <a:lnTo>
                  <a:pt x="762000" y="9601200"/>
                </a:lnTo>
                <a:lnTo>
                  <a:pt x="76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24" name="Freeform 28224"/>
          <p:cNvSpPr/>
          <p:nvPr/>
        </p:nvSpPr>
        <p:spPr>
          <a:xfrm>
            <a:off x="2552334" y="6204966"/>
            <a:ext cx="61722" cy="61722"/>
          </a:xfrm>
          <a:custGeom>
            <a:avLst/>
            <a:gdLst/>
            <a:ahLst/>
            <a:cxnLst/>
            <a:rect l="0" t="0" r="0" b="0"/>
            <a:pathLst>
              <a:path w="6172200" h="6172200">
                <a:moveTo>
                  <a:pt x="0" y="3086100"/>
                </a:moveTo>
                <a:cubicBezTo>
                  <a:pt x="0" y="4876800"/>
                  <a:pt x="1282700" y="6172200"/>
                  <a:pt x="3086100" y="6172200"/>
                </a:cubicBezTo>
                <a:cubicBezTo>
                  <a:pt x="4889500" y="6172200"/>
                  <a:pt x="6172200" y="4876800"/>
                  <a:pt x="6172200" y="3086100"/>
                </a:cubicBezTo>
                <a:cubicBezTo>
                  <a:pt x="6172200" y="1295400"/>
                  <a:pt x="4889500" y="0"/>
                  <a:pt x="3086100" y="0"/>
                </a:cubicBezTo>
                <a:cubicBezTo>
                  <a:pt x="1282700" y="0"/>
                  <a:pt x="0" y="1295400"/>
                  <a:pt x="0" y="3086100"/>
                </a:cubicBezTo>
                <a:close/>
                <a:moveTo>
                  <a:pt x="762000" y="3086100"/>
                </a:moveTo>
                <a:cubicBezTo>
                  <a:pt x="762000" y="1765300"/>
                  <a:pt x="1651000" y="685800"/>
                  <a:pt x="3086100" y="685800"/>
                </a:cubicBezTo>
                <a:cubicBezTo>
                  <a:pt x="4521200" y="685800"/>
                  <a:pt x="5410200" y="1765300"/>
                  <a:pt x="5410200" y="3086100"/>
                </a:cubicBezTo>
                <a:cubicBezTo>
                  <a:pt x="5410200" y="4406900"/>
                  <a:pt x="4521200" y="5486400"/>
                  <a:pt x="3086100" y="5486400"/>
                </a:cubicBezTo>
                <a:cubicBezTo>
                  <a:pt x="1651000" y="5486400"/>
                  <a:pt x="762000" y="4406900"/>
                  <a:pt x="762000" y="3086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25" name="Freeform 28225"/>
          <p:cNvSpPr/>
          <p:nvPr/>
        </p:nvSpPr>
        <p:spPr>
          <a:xfrm>
            <a:off x="2623200" y="6167628"/>
            <a:ext cx="38481" cy="97536"/>
          </a:xfrm>
          <a:custGeom>
            <a:avLst/>
            <a:gdLst/>
            <a:ahLst/>
            <a:cxnLst/>
            <a:rect l="0" t="0" r="0" b="0"/>
            <a:pathLst>
              <a:path w="3848100" h="9753600">
                <a:moveTo>
                  <a:pt x="1219200" y="9753600"/>
                </a:moveTo>
                <a:lnTo>
                  <a:pt x="1981200" y="9753600"/>
                </a:lnTo>
                <a:lnTo>
                  <a:pt x="1981200" y="4572000"/>
                </a:lnTo>
                <a:lnTo>
                  <a:pt x="3352800" y="4572000"/>
                </a:lnTo>
                <a:lnTo>
                  <a:pt x="3352800" y="3886200"/>
                </a:lnTo>
                <a:lnTo>
                  <a:pt x="1981200" y="3886200"/>
                </a:lnTo>
                <a:lnTo>
                  <a:pt x="1981200" y="2247900"/>
                </a:lnTo>
                <a:cubicBezTo>
                  <a:pt x="1981200" y="1193800"/>
                  <a:pt x="2311400" y="685800"/>
                  <a:pt x="3009900" y="685800"/>
                </a:cubicBezTo>
                <a:cubicBezTo>
                  <a:pt x="3302000" y="685800"/>
                  <a:pt x="3517900" y="723900"/>
                  <a:pt x="3695700" y="812800"/>
                </a:cubicBezTo>
                <a:lnTo>
                  <a:pt x="3848100" y="152400"/>
                </a:lnTo>
                <a:cubicBezTo>
                  <a:pt x="3619500" y="50800"/>
                  <a:pt x="3340100" y="0"/>
                  <a:pt x="2971800" y="0"/>
                </a:cubicBezTo>
                <a:cubicBezTo>
                  <a:pt x="2222500" y="0"/>
                  <a:pt x="1219200" y="457200"/>
                  <a:pt x="1219200" y="1968500"/>
                </a:cubicBezTo>
                <a:lnTo>
                  <a:pt x="1219200" y="3886200"/>
                </a:lnTo>
                <a:lnTo>
                  <a:pt x="0" y="3886200"/>
                </a:lnTo>
                <a:lnTo>
                  <a:pt x="0" y="4572000"/>
                </a:lnTo>
                <a:lnTo>
                  <a:pt x="1219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26" name="Freeform 28226"/>
          <p:cNvSpPr/>
          <p:nvPr/>
        </p:nvSpPr>
        <p:spPr>
          <a:xfrm>
            <a:off x="2702956" y="6175248"/>
            <a:ext cx="90043" cy="89916"/>
          </a:xfrm>
          <a:custGeom>
            <a:avLst/>
            <a:gdLst/>
            <a:ahLst/>
            <a:cxnLst/>
            <a:rect l="0" t="0" r="0" b="0"/>
            <a:pathLst>
              <a:path w="9004300" h="8991600">
                <a:moveTo>
                  <a:pt x="0" y="8991600"/>
                </a:moveTo>
                <a:lnTo>
                  <a:pt x="838200" y="8991600"/>
                </a:lnTo>
                <a:lnTo>
                  <a:pt x="838200" y="1066800"/>
                </a:lnTo>
                <a:lnTo>
                  <a:pt x="863600" y="1066800"/>
                </a:lnTo>
                <a:lnTo>
                  <a:pt x="4343400" y="8991600"/>
                </a:lnTo>
                <a:lnTo>
                  <a:pt x="4711700" y="8991600"/>
                </a:lnTo>
                <a:lnTo>
                  <a:pt x="8140700" y="1066800"/>
                </a:lnTo>
                <a:lnTo>
                  <a:pt x="8166100" y="1066800"/>
                </a:lnTo>
                <a:lnTo>
                  <a:pt x="8166100" y="8991600"/>
                </a:lnTo>
                <a:lnTo>
                  <a:pt x="9004300" y="8991600"/>
                </a:lnTo>
                <a:lnTo>
                  <a:pt x="9004300" y="0"/>
                </a:lnTo>
                <a:lnTo>
                  <a:pt x="7810500" y="0"/>
                </a:lnTo>
                <a:lnTo>
                  <a:pt x="4533900" y="7543800"/>
                </a:lnTo>
                <a:lnTo>
                  <a:pt x="1257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27" name="Freeform 28227"/>
          <p:cNvSpPr/>
          <p:nvPr/>
        </p:nvSpPr>
        <p:spPr>
          <a:xfrm>
            <a:off x="2813954" y="6206490"/>
            <a:ext cx="50927" cy="60198"/>
          </a:xfrm>
          <a:custGeom>
            <a:avLst/>
            <a:gdLst/>
            <a:ahLst/>
            <a:cxnLst/>
            <a:rect l="0" t="0" r="0" b="0"/>
            <a:pathLst>
              <a:path w="5092700" h="6019800">
                <a:moveTo>
                  <a:pt x="5029200" y="0"/>
                </a:moveTo>
                <a:lnTo>
                  <a:pt x="4267200" y="0"/>
                </a:lnTo>
                <a:lnTo>
                  <a:pt x="4267200" y="2933700"/>
                </a:lnTo>
                <a:cubicBezTo>
                  <a:pt x="4267200" y="4546600"/>
                  <a:pt x="3365500" y="5334000"/>
                  <a:pt x="2235200" y="5334000"/>
                </a:cubicBezTo>
                <a:cubicBezTo>
                  <a:pt x="1028700" y="5334000"/>
                  <a:pt x="762000" y="4406900"/>
                  <a:pt x="762000" y="3454400"/>
                </a:cubicBezTo>
                <a:lnTo>
                  <a:pt x="7620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4775200"/>
                  <a:pt x="406400" y="6019800"/>
                  <a:pt x="2235200" y="6019800"/>
                </a:cubicBezTo>
                <a:cubicBezTo>
                  <a:pt x="3187700" y="6019800"/>
                  <a:pt x="3937000" y="5486400"/>
                  <a:pt x="4241800" y="4838700"/>
                </a:cubicBezTo>
                <a:lnTo>
                  <a:pt x="4279900" y="4838700"/>
                </a:lnTo>
                <a:cubicBezTo>
                  <a:pt x="4305300" y="4953000"/>
                  <a:pt x="4318000" y="5435600"/>
                  <a:pt x="4330700" y="5867400"/>
                </a:cubicBezTo>
                <a:lnTo>
                  <a:pt x="5092700" y="5867400"/>
                </a:lnTo>
                <a:cubicBezTo>
                  <a:pt x="5092700" y="5562600"/>
                  <a:pt x="5029200" y="4648200"/>
                  <a:pt x="5029200" y="4216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28" name="Freeform 28228"/>
          <p:cNvSpPr/>
          <p:nvPr/>
        </p:nvSpPr>
        <p:spPr>
          <a:xfrm>
            <a:off x="2878597" y="6204966"/>
            <a:ext cx="44831" cy="61722"/>
          </a:xfrm>
          <a:custGeom>
            <a:avLst/>
            <a:gdLst/>
            <a:ahLst/>
            <a:cxnLst/>
            <a:rect l="0" t="0" r="0" b="0"/>
            <a:pathLst>
              <a:path w="4483100" h="6172200">
                <a:moveTo>
                  <a:pt x="0" y="4978599"/>
                </a:moveTo>
                <a:cubicBezTo>
                  <a:pt x="457200" y="5791200"/>
                  <a:pt x="1358900" y="6172200"/>
                  <a:pt x="2362200" y="6172200"/>
                </a:cubicBezTo>
                <a:cubicBezTo>
                  <a:pt x="3479800" y="6172200"/>
                  <a:pt x="4483100" y="5562600"/>
                  <a:pt x="4483100" y="4356299"/>
                </a:cubicBezTo>
                <a:cubicBezTo>
                  <a:pt x="4483100" y="1981399"/>
                  <a:pt x="1003300" y="3213299"/>
                  <a:pt x="1003300" y="1625799"/>
                </a:cubicBezTo>
                <a:cubicBezTo>
                  <a:pt x="1003300" y="1016199"/>
                  <a:pt x="1701800" y="685800"/>
                  <a:pt x="2247900" y="685800"/>
                </a:cubicBezTo>
                <a:cubicBezTo>
                  <a:pt x="2933700" y="685800"/>
                  <a:pt x="3340100" y="978099"/>
                  <a:pt x="3632200" y="1511499"/>
                </a:cubicBezTo>
                <a:lnTo>
                  <a:pt x="4318000" y="1105099"/>
                </a:lnTo>
                <a:cubicBezTo>
                  <a:pt x="3937000" y="355600"/>
                  <a:pt x="3200400" y="0"/>
                  <a:pt x="2247900" y="0"/>
                </a:cubicBezTo>
                <a:cubicBezTo>
                  <a:pt x="1282700" y="0"/>
                  <a:pt x="241300" y="546100"/>
                  <a:pt x="241300" y="1689299"/>
                </a:cubicBezTo>
                <a:cubicBezTo>
                  <a:pt x="241300" y="3924499"/>
                  <a:pt x="3721100" y="2794199"/>
                  <a:pt x="3721100" y="4407099"/>
                </a:cubicBezTo>
                <a:cubicBezTo>
                  <a:pt x="3721100" y="5080199"/>
                  <a:pt x="3035300" y="5486400"/>
                  <a:pt x="2374900" y="5486400"/>
                </a:cubicBezTo>
                <a:cubicBezTo>
                  <a:pt x="1689100" y="5486400"/>
                  <a:pt x="990600" y="5143699"/>
                  <a:pt x="673100" y="4521399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29" name="Freeform 28229"/>
          <p:cNvSpPr/>
          <p:nvPr/>
        </p:nvSpPr>
        <p:spPr>
          <a:xfrm>
            <a:off x="2938668" y="6177534"/>
            <a:ext cx="11430" cy="87630"/>
          </a:xfrm>
          <a:custGeom>
            <a:avLst/>
            <a:gdLst/>
            <a:ahLst/>
            <a:cxnLst/>
            <a:rect l="0" t="0" r="0" b="0"/>
            <a:pathLst>
              <a:path w="1143000" h="8763000">
                <a:moveTo>
                  <a:pt x="190500" y="8763000"/>
                </a:moveTo>
                <a:lnTo>
                  <a:pt x="952500" y="8763000"/>
                </a:lnTo>
                <a:lnTo>
                  <a:pt x="952500" y="2895600"/>
                </a:lnTo>
                <a:lnTo>
                  <a:pt x="190500" y="2895600"/>
                </a:lnTo>
                <a:close/>
                <a:moveTo>
                  <a:pt x="0" y="571500"/>
                </a:moveTo>
                <a:cubicBezTo>
                  <a:pt x="0" y="889000"/>
                  <a:pt x="254000" y="1143000"/>
                  <a:pt x="571500" y="1143000"/>
                </a:cubicBezTo>
                <a:cubicBezTo>
                  <a:pt x="889000" y="1143000"/>
                  <a:pt x="1143000" y="889000"/>
                  <a:pt x="1143000" y="571500"/>
                </a:cubicBezTo>
                <a:cubicBezTo>
                  <a:pt x="1143000" y="254000"/>
                  <a:pt x="889000" y="0"/>
                  <a:pt x="571500" y="0"/>
                </a:cubicBezTo>
                <a:cubicBezTo>
                  <a:pt x="254000" y="0"/>
                  <a:pt x="0" y="254000"/>
                  <a:pt x="0" y="571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30" name="Freeform 28230"/>
          <p:cNvSpPr/>
          <p:nvPr/>
        </p:nvSpPr>
        <p:spPr>
          <a:xfrm>
            <a:off x="2966481" y="6204966"/>
            <a:ext cx="52705" cy="61722"/>
          </a:xfrm>
          <a:custGeom>
            <a:avLst/>
            <a:gdLst/>
            <a:ahLst/>
            <a:cxnLst/>
            <a:rect l="0" t="0" r="0" b="0"/>
            <a:pathLst>
              <a:path w="5270500" h="6172200">
                <a:moveTo>
                  <a:pt x="4660900" y="4673600"/>
                </a:moveTo>
                <a:cubicBezTo>
                  <a:pt x="4267200" y="5156200"/>
                  <a:pt x="3721100" y="5486400"/>
                  <a:pt x="3086100" y="5486400"/>
                </a:cubicBezTo>
                <a:cubicBezTo>
                  <a:pt x="1651000" y="5486400"/>
                  <a:pt x="762000" y="4406900"/>
                  <a:pt x="762000" y="3086100"/>
                </a:cubicBezTo>
                <a:cubicBezTo>
                  <a:pt x="762000" y="1765300"/>
                  <a:pt x="1651000" y="685800"/>
                  <a:pt x="3086100" y="685800"/>
                </a:cubicBezTo>
                <a:cubicBezTo>
                  <a:pt x="3695700" y="685800"/>
                  <a:pt x="4216400" y="990600"/>
                  <a:pt x="4660900" y="1473200"/>
                </a:cubicBezTo>
                <a:lnTo>
                  <a:pt x="5270500" y="1016000"/>
                </a:lnTo>
                <a:cubicBezTo>
                  <a:pt x="4699000" y="368300"/>
                  <a:pt x="3937000" y="0"/>
                  <a:pt x="3086100" y="0"/>
                </a:cubicBezTo>
                <a:cubicBezTo>
                  <a:pt x="1282700" y="0"/>
                  <a:pt x="0" y="1295400"/>
                  <a:pt x="0" y="3086100"/>
                </a:cubicBezTo>
                <a:cubicBezTo>
                  <a:pt x="0" y="4876800"/>
                  <a:pt x="1282700" y="6172200"/>
                  <a:pt x="3086100" y="6172200"/>
                </a:cubicBezTo>
                <a:cubicBezTo>
                  <a:pt x="3924300" y="6172200"/>
                  <a:pt x="4673600" y="5842000"/>
                  <a:pt x="5245100" y="515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31" name="Freeform 28231"/>
          <p:cNvSpPr/>
          <p:nvPr/>
        </p:nvSpPr>
        <p:spPr>
          <a:xfrm>
            <a:off x="3027060" y="6253734"/>
            <a:ext cx="17272" cy="28956"/>
          </a:xfrm>
          <a:custGeom>
            <a:avLst/>
            <a:gdLst/>
            <a:ahLst/>
            <a:cxnLst/>
            <a:rect l="0" t="0" r="0" b="0"/>
            <a:pathLst>
              <a:path w="1727200" h="2895600">
                <a:moveTo>
                  <a:pt x="0" y="2895600"/>
                </a:moveTo>
                <a:lnTo>
                  <a:pt x="749300" y="2895600"/>
                </a:lnTo>
                <a:lnTo>
                  <a:pt x="1727200" y="0"/>
                </a:lnTo>
                <a:lnTo>
                  <a:pt x="8382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32" name="Freeform 28232"/>
          <p:cNvSpPr/>
          <p:nvPr/>
        </p:nvSpPr>
        <p:spPr>
          <a:xfrm>
            <a:off x="3097926" y="6175248"/>
            <a:ext cx="76454" cy="89916"/>
          </a:xfrm>
          <a:custGeom>
            <a:avLst/>
            <a:gdLst/>
            <a:ahLst/>
            <a:cxnLst/>
            <a:rect l="0" t="0" r="0" b="0"/>
            <a:pathLst>
              <a:path w="7645400" h="8991600">
                <a:moveTo>
                  <a:pt x="0" y="8991600"/>
                </a:moveTo>
                <a:lnTo>
                  <a:pt x="2781300" y="8991600"/>
                </a:lnTo>
                <a:cubicBezTo>
                  <a:pt x="7454900" y="8991600"/>
                  <a:pt x="7645400" y="5156200"/>
                  <a:pt x="7645400" y="4495800"/>
                </a:cubicBezTo>
                <a:cubicBezTo>
                  <a:pt x="7645400" y="3835400"/>
                  <a:pt x="7454900" y="0"/>
                  <a:pt x="2781300" y="0"/>
                </a:cubicBezTo>
                <a:lnTo>
                  <a:pt x="0" y="0"/>
                </a:lnTo>
                <a:close/>
                <a:moveTo>
                  <a:pt x="838200" y="762000"/>
                </a:moveTo>
                <a:lnTo>
                  <a:pt x="2565400" y="762000"/>
                </a:lnTo>
                <a:cubicBezTo>
                  <a:pt x="4953000" y="762000"/>
                  <a:pt x="6807200" y="1917700"/>
                  <a:pt x="6807200" y="4495800"/>
                </a:cubicBezTo>
                <a:cubicBezTo>
                  <a:pt x="6807200" y="7073900"/>
                  <a:pt x="4953000" y="8229600"/>
                  <a:pt x="2565400" y="8229600"/>
                </a:cubicBezTo>
                <a:lnTo>
                  <a:pt x="838200" y="8229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33" name="Freeform 28233"/>
          <p:cNvSpPr/>
          <p:nvPr/>
        </p:nvSpPr>
        <p:spPr>
          <a:xfrm>
            <a:off x="3190382" y="6204966"/>
            <a:ext cx="31242" cy="60198"/>
          </a:xfrm>
          <a:custGeom>
            <a:avLst/>
            <a:gdLst/>
            <a:ahLst/>
            <a:cxnLst/>
            <a:rect l="0" t="0" r="0" b="0"/>
            <a:pathLst>
              <a:path w="3124200" h="6019800">
                <a:moveTo>
                  <a:pt x="63500" y="6019800"/>
                </a:moveTo>
                <a:lnTo>
                  <a:pt x="825500" y="6019800"/>
                </a:lnTo>
                <a:lnTo>
                  <a:pt x="825500" y="2819400"/>
                </a:lnTo>
                <a:cubicBezTo>
                  <a:pt x="825500" y="1676400"/>
                  <a:pt x="1422400" y="762000"/>
                  <a:pt x="2743200" y="762000"/>
                </a:cubicBezTo>
                <a:cubicBezTo>
                  <a:pt x="2819400" y="762000"/>
                  <a:pt x="2921000" y="774700"/>
                  <a:pt x="3035300" y="812800"/>
                </a:cubicBezTo>
                <a:lnTo>
                  <a:pt x="3124200" y="63500"/>
                </a:lnTo>
                <a:cubicBezTo>
                  <a:pt x="2971800" y="25400"/>
                  <a:pt x="2832100" y="0"/>
                  <a:pt x="2679700" y="0"/>
                </a:cubicBezTo>
                <a:cubicBezTo>
                  <a:pt x="1803400" y="0"/>
                  <a:pt x="1193800" y="495300"/>
                  <a:pt x="812800" y="1181100"/>
                </a:cubicBezTo>
                <a:cubicBezTo>
                  <a:pt x="787400" y="1066800"/>
                  <a:pt x="774700" y="584200"/>
                  <a:pt x="762000" y="152400"/>
                </a:cubicBezTo>
                <a:lnTo>
                  <a:pt x="0" y="152400"/>
                </a:lnTo>
                <a:cubicBezTo>
                  <a:pt x="0" y="457200"/>
                  <a:pt x="63500" y="1371600"/>
                  <a:pt x="63500" y="180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34" name="Freeform 28234"/>
          <p:cNvSpPr/>
          <p:nvPr/>
        </p:nvSpPr>
        <p:spPr>
          <a:xfrm>
            <a:off x="3230641" y="6204966"/>
            <a:ext cx="49403" cy="61722"/>
          </a:xfrm>
          <a:custGeom>
            <a:avLst/>
            <a:gdLst/>
            <a:ahLst/>
            <a:cxnLst/>
            <a:rect l="0" t="0" r="0" b="0"/>
            <a:pathLst>
              <a:path w="4940300" h="6172200">
                <a:moveTo>
                  <a:pt x="4826000" y="2120900"/>
                </a:moveTo>
                <a:cubicBezTo>
                  <a:pt x="4826000" y="635000"/>
                  <a:pt x="3911600" y="0"/>
                  <a:pt x="2489200" y="0"/>
                </a:cubicBezTo>
                <a:cubicBezTo>
                  <a:pt x="1727200" y="0"/>
                  <a:pt x="812800" y="292100"/>
                  <a:pt x="254000" y="825500"/>
                </a:cubicBezTo>
                <a:lnTo>
                  <a:pt x="698500" y="1346200"/>
                </a:lnTo>
                <a:cubicBezTo>
                  <a:pt x="1219200" y="901700"/>
                  <a:pt x="1803400" y="685800"/>
                  <a:pt x="2489200" y="685800"/>
                </a:cubicBezTo>
                <a:cubicBezTo>
                  <a:pt x="3429000" y="685800"/>
                  <a:pt x="4140200" y="1092200"/>
                  <a:pt x="4140200" y="2108200"/>
                </a:cubicBezTo>
                <a:lnTo>
                  <a:pt x="4140200" y="2463800"/>
                </a:lnTo>
                <a:lnTo>
                  <a:pt x="3251200" y="2463800"/>
                </a:lnTo>
                <a:cubicBezTo>
                  <a:pt x="2095500" y="2463800"/>
                  <a:pt x="0" y="2641600"/>
                  <a:pt x="0" y="4432300"/>
                </a:cubicBezTo>
                <a:cubicBezTo>
                  <a:pt x="0" y="5676900"/>
                  <a:pt x="1066800" y="6172200"/>
                  <a:pt x="2070100" y="6172200"/>
                </a:cubicBezTo>
                <a:cubicBezTo>
                  <a:pt x="3060700" y="6172200"/>
                  <a:pt x="3695700" y="5816600"/>
                  <a:pt x="4127500" y="5067300"/>
                </a:cubicBezTo>
                <a:lnTo>
                  <a:pt x="4152900" y="5067300"/>
                </a:lnTo>
                <a:cubicBezTo>
                  <a:pt x="4152900" y="5397500"/>
                  <a:pt x="4178300" y="5727700"/>
                  <a:pt x="4229100" y="6019800"/>
                </a:cubicBezTo>
                <a:lnTo>
                  <a:pt x="4940300" y="6019800"/>
                </a:lnTo>
                <a:cubicBezTo>
                  <a:pt x="4851400" y="5346700"/>
                  <a:pt x="4826000" y="4699000"/>
                  <a:pt x="4826000" y="3556000"/>
                </a:cubicBezTo>
                <a:close/>
                <a:moveTo>
                  <a:pt x="4140200" y="3073400"/>
                </a:moveTo>
                <a:lnTo>
                  <a:pt x="4140200" y="3467100"/>
                </a:lnTo>
                <a:cubicBezTo>
                  <a:pt x="4140200" y="4445000"/>
                  <a:pt x="3721100" y="5486400"/>
                  <a:pt x="2095500" y="5486400"/>
                </a:cubicBezTo>
                <a:cubicBezTo>
                  <a:pt x="1460500" y="5486400"/>
                  <a:pt x="762000" y="5118100"/>
                  <a:pt x="762000" y="4394200"/>
                </a:cubicBezTo>
                <a:cubicBezTo>
                  <a:pt x="762000" y="3390900"/>
                  <a:pt x="2032000" y="3073400"/>
                  <a:pt x="3302000" y="307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35" name="Freeform 28235"/>
          <p:cNvSpPr/>
          <p:nvPr/>
        </p:nvSpPr>
        <p:spPr>
          <a:xfrm>
            <a:off x="3298586" y="6204966"/>
            <a:ext cx="88519" cy="60198"/>
          </a:xfrm>
          <a:custGeom>
            <a:avLst/>
            <a:gdLst/>
            <a:ahLst/>
            <a:cxnLst/>
            <a:rect l="0" t="0" r="0" b="0"/>
            <a:pathLst>
              <a:path w="8851900" h="6019800">
                <a:moveTo>
                  <a:pt x="63500" y="6019800"/>
                </a:moveTo>
                <a:lnTo>
                  <a:pt x="825500" y="6019800"/>
                </a:lnTo>
                <a:lnTo>
                  <a:pt x="825500" y="3086100"/>
                </a:lnTo>
                <a:cubicBezTo>
                  <a:pt x="825500" y="1473200"/>
                  <a:pt x="1727200" y="685800"/>
                  <a:pt x="2857500" y="685800"/>
                </a:cubicBezTo>
                <a:cubicBezTo>
                  <a:pt x="3683000" y="685800"/>
                  <a:pt x="4076700" y="1409700"/>
                  <a:pt x="4076700" y="2489200"/>
                </a:cubicBezTo>
                <a:lnTo>
                  <a:pt x="4076700" y="6019800"/>
                </a:lnTo>
                <a:lnTo>
                  <a:pt x="4838700" y="6019800"/>
                </a:lnTo>
                <a:lnTo>
                  <a:pt x="4838700" y="2717800"/>
                </a:lnTo>
                <a:cubicBezTo>
                  <a:pt x="4838700" y="1879600"/>
                  <a:pt x="5207000" y="685800"/>
                  <a:pt x="6616700" y="685800"/>
                </a:cubicBezTo>
                <a:cubicBezTo>
                  <a:pt x="7823200" y="685800"/>
                  <a:pt x="8089900" y="1612900"/>
                  <a:pt x="8089900" y="2565400"/>
                </a:cubicBezTo>
                <a:lnTo>
                  <a:pt x="8089900" y="6019800"/>
                </a:lnTo>
                <a:lnTo>
                  <a:pt x="8851900" y="6019800"/>
                </a:lnTo>
                <a:lnTo>
                  <a:pt x="8851900" y="2527300"/>
                </a:lnTo>
                <a:cubicBezTo>
                  <a:pt x="8851900" y="1244600"/>
                  <a:pt x="8445500" y="0"/>
                  <a:pt x="6616700" y="0"/>
                </a:cubicBezTo>
                <a:cubicBezTo>
                  <a:pt x="5803900" y="0"/>
                  <a:pt x="4991100" y="393700"/>
                  <a:pt x="4622800" y="1270000"/>
                </a:cubicBezTo>
                <a:cubicBezTo>
                  <a:pt x="4343400" y="381000"/>
                  <a:pt x="3632200" y="0"/>
                  <a:pt x="2857500" y="0"/>
                </a:cubicBezTo>
                <a:cubicBezTo>
                  <a:pt x="1905000" y="0"/>
                  <a:pt x="1155700" y="533400"/>
                  <a:pt x="850900" y="1181100"/>
                </a:cubicBezTo>
                <a:lnTo>
                  <a:pt x="812800" y="1181100"/>
                </a:lnTo>
                <a:cubicBezTo>
                  <a:pt x="787400" y="1066800"/>
                  <a:pt x="774700" y="584200"/>
                  <a:pt x="762000" y="152400"/>
                </a:cubicBezTo>
                <a:lnTo>
                  <a:pt x="0" y="152400"/>
                </a:lnTo>
                <a:cubicBezTo>
                  <a:pt x="0" y="457200"/>
                  <a:pt x="63500" y="1371600"/>
                  <a:pt x="63500" y="180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36" name="Freeform 28236"/>
          <p:cNvSpPr/>
          <p:nvPr/>
        </p:nvSpPr>
        <p:spPr>
          <a:xfrm>
            <a:off x="3404758" y="6204966"/>
            <a:ext cx="49403" cy="61722"/>
          </a:xfrm>
          <a:custGeom>
            <a:avLst/>
            <a:gdLst/>
            <a:ahLst/>
            <a:cxnLst/>
            <a:rect l="0" t="0" r="0" b="0"/>
            <a:pathLst>
              <a:path w="4940300" h="6172200">
                <a:moveTo>
                  <a:pt x="4826000" y="2120900"/>
                </a:moveTo>
                <a:cubicBezTo>
                  <a:pt x="4826000" y="635000"/>
                  <a:pt x="3911600" y="0"/>
                  <a:pt x="2489200" y="0"/>
                </a:cubicBezTo>
                <a:cubicBezTo>
                  <a:pt x="1727200" y="0"/>
                  <a:pt x="812800" y="292100"/>
                  <a:pt x="254000" y="825500"/>
                </a:cubicBezTo>
                <a:lnTo>
                  <a:pt x="698500" y="1346200"/>
                </a:lnTo>
                <a:cubicBezTo>
                  <a:pt x="1219200" y="901700"/>
                  <a:pt x="1803400" y="685800"/>
                  <a:pt x="2489200" y="685800"/>
                </a:cubicBezTo>
                <a:cubicBezTo>
                  <a:pt x="3429000" y="685800"/>
                  <a:pt x="4140200" y="1092200"/>
                  <a:pt x="4140200" y="2108200"/>
                </a:cubicBezTo>
                <a:lnTo>
                  <a:pt x="4140200" y="2463800"/>
                </a:lnTo>
                <a:lnTo>
                  <a:pt x="3251200" y="2463800"/>
                </a:lnTo>
                <a:cubicBezTo>
                  <a:pt x="2095500" y="2463800"/>
                  <a:pt x="0" y="2641600"/>
                  <a:pt x="0" y="4432300"/>
                </a:cubicBezTo>
                <a:cubicBezTo>
                  <a:pt x="0" y="5676900"/>
                  <a:pt x="1066800" y="6172200"/>
                  <a:pt x="2070100" y="6172200"/>
                </a:cubicBezTo>
                <a:cubicBezTo>
                  <a:pt x="3060700" y="6172200"/>
                  <a:pt x="3695700" y="5816600"/>
                  <a:pt x="4127500" y="5067300"/>
                </a:cubicBezTo>
                <a:lnTo>
                  <a:pt x="4152900" y="5067300"/>
                </a:lnTo>
                <a:cubicBezTo>
                  <a:pt x="4152900" y="5397500"/>
                  <a:pt x="4178300" y="5727700"/>
                  <a:pt x="4229100" y="6019800"/>
                </a:cubicBezTo>
                <a:lnTo>
                  <a:pt x="4940300" y="6019800"/>
                </a:lnTo>
                <a:cubicBezTo>
                  <a:pt x="4851400" y="5346700"/>
                  <a:pt x="4826000" y="4699000"/>
                  <a:pt x="4826000" y="3556000"/>
                </a:cubicBezTo>
                <a:close/>
                <a:moveTo>
                  <a:pt x="4140200" y="3073400"/>
                </a:moveTo>
                <a:lnTo>
                  <a:pt x="4140200" y="3467100"/>
                </a:lnTo>
                <a:cubicBezTo>
                  <a:pt x="4140200" y="4445000"/>
                  <a:pt x="3721100" y="5486400"/>
                  <a:pt x="2095500" y="5486400"/>
                </a:cubicBezTo>
                <a:cubicBezTo>
                  <a:pt x="1460500" y="5486400"/>
                  <a:pt x="762000" y="5118100"/>
                  <a:pt x="762000" y="4394200"/>
                </a:cubicBezTo>
                <a:cubicBezTo>
                  <a:pt x="762000" y="3390900"/>
                  <a:pt x="2032000" y="3073400"/>
                  <a:pt x="3302000" y="307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37" name="Freeform 28237"/>
          <p:cNvSpPr/>
          <p:nvPr/>
        </p:nvSpPr>
        <p:spPr>
          <a:xfrm>
            <a:off x="3469528" y="6253734"/>
            <a:ext cx="17272" cy="28956"/>
          </a:xfrm>
          <a:custGeom>
            <a:avLst/>
            <a:gdLst/>
            <a:ahLst/>
            <a:cxnLst/>
            <a:rect l="0" t="0" r="0" b="0"/>
            <a:pathLst>
              <a:path w="1727200" h="2895600">
                <a:moveTo>
                  <a:pt x="0" y="2895600"/>
                </a:moveTo>
                <a:lnTo>
                  <a:pt x="749300" y="2895600"/>
                </a:lnTo>
                <a:lnTo>
                  <a:pt x="1727200" y="0"/>
                </a:lnTo>
                <a:lnTo>
                  <a:pt x="8382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38" name="Freeform 28238"/>
          <p:cNvSpPr/>
          <p:nvPr/>
        </p:nvSpPr>
        <p:spPr>
          <a:xfrm>
            <a:off x="3536711" y="6204966"/>
            <a:ext cx="49403" cy="61722"/>
          </a:xfrm>
          <a:custGeom>
            <a:avLst/>
            <a:gdLst/>
            <a:ahLst/>
            <a:cxnLst/>
            <a:rect l="0" t="0" r="0" b="0"/>
            <a:pathLst>
              <a:path w="4940300" h="6172200">
                <a:moveTo>
                  <a:pt x="4826000" y="2120900"/>
                </a:moveTo>
                <a:cubicBezTo>
                  <a:pt x="4826000" y="635000"/>
                  <a:pt x="3911600" y="0"/>
                  <a:pt x="2489200" y="0"/>
                </a:cubicBezTo>
                <a:cubicBezTo>
                  <a:pt x="1727200" y="0"/>
                  <a:pt x="812800" y="292100"/>
                  <a:pt x="254000" y="825500"/>
                </a:cubicBezTo>
                <a:lnTo>
                  <a:pt x="698500" y="1346200"/>
                </a:lnTo>
                <a:cubicBezTo>
                  <a:pt x="1219200" y="901700"/>
                  <a:pt x="1803400" y="685800"/>
                  <a:pt x="2489200" y="685800"/>
                </a:cubicBezTo>
                <a:cubicBezTo>
                  <a:pt x="3429000" y="685800"/>
                  <a:pt x="4140200" y="1092200"/>
                  <a:pt x="4140200" y="2108200"/>
                </a:cubicBezTo>
                <a:lnTo>
                  <a:pt x="4140200" y="2463800"/>
                </a:lnTo>
                <a:lnTo>
                  <a:pt x="3251200" y="2463800"/>
                </a:lnTo>
                <a:cubicBezTo>
                  <a:pt x="2095500" y="2463800"/>
                  <a:pt x="0" y="2641600"/>
                  <a:pt x="0" y="4432300"/>
                </a:cubicBezTo>
                <a:cubicBezTo>
                  <a:pt x="0" y="5676900"/>
                  <a:pt x="1066800" y="6172200"/>
                  <a:pt x="2070100" y="6172200"/>
                </a:cubicBezTo>
                <a:cubicBezTo>
                  <a:pt x="3060700" y="6172200"/>
                  <a:pt x="3695700" y="5816600"/>
                  <a:pt x="4127500" y="5067300"/>
                </a:cubicBezTo>
                <a:lnTo>
                  <a:pt x="4152900" y="5067300"/>
                </a:lnTo>
                <a:cubicBezTo>
                  <a:pt x="4152900" y="5397500"/>
                  <a:pt x="4178300" y="5727700"/>
                  <a:pt x="4229100" y="6019800"/>
                </a:cubicBezTo>
                <a:lnTo>
                  <a:pt x="4940300" y="6019800"/>
                </a:lnTo>
                <a:cubicBezTo>
                  <a:pt x="4851400" y="5346700"/>
                  <a:pt x="4826000" y="4699000"/>
                  <a:pt x="4826000" y="3556000"/>
                </a:cubicBezTo>
                <a:close/>
                <a:moveTo>
                  <a:pt x="4140200" y="3073400"/>
                </a:moveTo>
                <a:lnTo>
                  <a:pt x="4140200" y="3467100"/>
                </a:lnTo>
                <a:cubicBezTo>
                  <a:pt x="4140200" y="4445000"/>
                  <a:pt x="3721100" y="5486400"/>
                  <a:pt x="2095500" y="5486400"/>
                </a:cubicBezTo>
                <a:cubicBezTo>
                  <a:pt x="1460500" y="5486400"/>
                  <a:pt x="762000" y="5118100"/>
                  <a:pt x="762000" y="4394200"/>
                </a:cubicBezTo>
                <a:cubicBezTo>
                  <a:pt x="762000" y="3390900"/>
                  <a:pt x="2032000" y="3073400"/>
                  <a:pt x="3302000" y="307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39" name="Freeform 28239"/>
          <p:cNvSpPr/>
          <p:nvPr/>
        </p:nvSpPr>
        <p:spPr>
          <a:xfrm>
            <a:off x="3604655" y="6204966"/>
            <a:ext cx="50927" cy="60198"/>
          </a:xfrm>
          <a:custGeom>
            <a:avLst/>
            <a:gdLst/>
            <a:ahLst/>
            <a:cxnLst/>
            <a:rect l="0" t="0" r="0" b="0"/>
            <a:pathLst>
              <a:path w="5092700" h="6019800">
                <a:moveTo>
                  <a:pt x="63500" y="6019800"/>
                </a:moveTo>
                <a:lnTo>
                  <a:pt x="825500" y="6019800"/>
                </a:lnTo>
                <a:lnTo>
                  <a:pt x="825500" y="3086100"/>
                </a:lnTo>
                <a:cubicBezTo>
                  <a:pt x="825500" y="1473200"/>
                  <a:pt x="1727200" y="685800"/>
                  <a:pt x="2857500" y="685800"/>
                </a:cubicBezTo>
                <a:cubicBezTo>
                  <a:pt x="4064000" y="685800"/>
                  <a:pt x="4330700" y="1612900"/>
                  <a:pt x="4330700" y="2565400"/>
                </a:cubicBezTo>
                <a:lnTo>
                  <a:pt x="4330700" y="6019800"/>
                </a:lnTo>
                <a:lnTo>
                  <a:pt x="5092700" y="6019800"/>
                </a:lnTo>
                <a:lnTo>
                  <a:pt x="5092700" y="2527300"/>
                </a:lnTo>
                <a:cubicBezTo>
                  <a:pt x="5092700" y="1244600"/>
                  <a:pt x="4686300" y="0"/>
                  <a:pt x="2857500" y="0"/>
                </a:cubicBezTo>
                <a:cubicBezTo>
                  <a:pt x="1905000" y="0"/>
                  <a:pt x="1155700" y="533400"/>
                  <a:pt x="850900" y="1181100"/>
                </a:cubicBezTo>
                <a:lnTo>
                  <a:pt x="812800" y="1181100"/>
                </a:lnTo>
                <a:cubicBezTo>
                  <a:pt x="787400" y="1066800"/>
                  <a:pt x="774700" y="584200"/>
                  <a:pt x="762000" y="152400"/>
                </a:cubicBezTo>
                <a:lnTo>
                  <a:pt x="0" y="152400"/>
                </a:lnTo>
                <a:cubicBezTo>
                  <a:pt x="0" y="457200"/>
                  <a:pt x="63500" y="1371600"/>
                  <a:pt x="63500" y="180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40" name="Freeform 28240"/>
          <p:cNvSpPr/>
          <p:nvPr/>
        </p:nvSpPr>
        <p:spPr>
          <a:xfrm>
            <a:off x="3672601" y="6169152"/>
            <a:ext cx="62230" cy="97536"/>
          </a:xfrm>
          <a:custGeom>
            <a:avLst/>
            <a:gdLst/>
            <a:ahLst/>
            <a:cxnLst/>
            <a:rect l="0" t="0" r="0" b="0"/>
            <a:pathLst>
              <a:path w="6223000" h="9753600">
                <a:moveTo>
                  <a:pt x="5461000" y="9601200"/>
                </a:moveTo>
                <a:lnTo>
                  <a:pt x="6223000" y="9601200"/>
                </a:lnTo>
                <a:lnTo>
                  <a:pt x="6223000" y="0"/>
                </a:lnTo>
                <a:lnTo>
                  <a:pt x="5461000" y="0"/>
                </a:lnTo>
                <a:lnTo>
                  <a:pt x="5461000" y="4762500"/>
                </a:lnTo>
                <a:lnTo>
                  <a:pt x="5435600" y="4762500"/>
                </a:lnTo>
                <a:cubicBezTo>
                  <a:pt x="4965700" y="3949700"/>
                  <a:pt x="3962400" y="3581400"/>
                  <a:pt x="3086100" y="3581400"/>
                </a:cubicBezTo>
                <a:cubicBezTo>
                  <a:pt x="1282700" y="3581400"/>
                  <a:pt x="0" y="4876800"/>
                  <a:pt x="0" y="6667500"/>
                </a:cubicBezTo>
                <a:cubicBezTo>
                  <a:pt x="0" y="8458200"/>
                  <a:pt x="1282700" y="9753600"/>
                  <a:pt x="3086100" y="9753600"/>
                </a:cubicBezTo>
                <a:cubicBezTo>
                  <a:pt x="3962400" y="9753600"/>
                  <a:pt x="4965700" y="9385300"/>
                  <a:pt x="5435600" y="8572500"/>
                </a:cubicBezTo>
                <a:lnTo>
                  <a:pt x="5461000" y="8572500"/>
                </a:lnTo>
                <a:close/>
                <a:moveTo>
                  <a:pt x="5537200" y="6667500"/>
                </a:moveTo>
                <a:cubicBezTo>
                  <a:pt x="5537200" y="7988300"/>
                  <a:pt x="4470400" y="9067800"/>
                  <a:pt x="3086100" y="9067800"/>
                </a:cubicBezTo>
                <a:cubicBezTo>
                  <a:pt x="1651000" y="9067800"/>
                  <a:pt x="762000" y="7988300"/>
                  <a:pt x="762000" y="6667500"/>
                </a:cubicBezTo>
                <a:cubicBezTo>
                  <a:pt x="762000" y="5346700"/>
                  <a:pt x="1651000" y="4267200"/>
                  <a:pt x="3086100" y="4267200"/>
                </a:cubicBezTo>
                <a:cubicBezTo>
                  <a:pt x="4470400" y="4267200"/>
                  <a:pt x="5537200" y="5346700"/>
                  <a:pt x="5537200" y="6667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41" name="Freeform 28241"/>
          <p:cNvSpPr/>
          <p:nvPr/>
        </p:nvSpPr>
        <p:spPr>
          <a:xfrm>
            <a:off x="3776995" y="6175248"/>
            <a:ext cx="85725" cy="89916"/>
          </a:xfrm>
          <a:custGeom>
            <a:avLst/>
            <a:gdLst/>
            <a:ahLst/>
            <a:cxnLst/>
            <a:rect l="0" t="0" r="0" b="0"/>
            <a:pathLst>
              <a:path w="8572500" h="8991600">
                <a:moveTo>
                  <a:pt x="0" y="8991600"/>
                </a:moveTo>
                <a:lnTo>
                  <a:pt x="876300" y="8991600"/>
                </a:lnTo>
                <a:lnTo>
                  <a:pt x="1892300" y="6604000"/>
                </a:lnTo>
                <a:lnTo>
                  <a:pt x="6654800" y="6604000"/>
                </a:lnTo>
                <a:lnTo>
                  <a:pt x="7632700" y="8991600"/>
                </a:lnTo>
                <a:lnTo>
                  <a:pt x="8572500" y="8991600"/>
                </a:lnTo>
                <a:lnTo>
                  <a:pt x="4787900" y="0"/>
                </a:lnTo>
                <a:lnTo>
                  <a:pt x="3924300" y="0"/>
                </a:lnTo>
                <a:close/>
                <a:moveTo>
                  <a:pt x="6350000" y="5842000"/>
                </a:moveTo>
                <a:lnTo>
                  <a:pt x="2222500" y="5842000"/>
                </a:lnTo>
                <a:lnTo>
                  <a:pt x="4318000" y="914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42" name="Freeform 28242"/>
          <p:cNvSpPr/>
          <p:nvPr/>
        </p:nvSpPr>
        <p:spPr>
          <a:xfrm>
            <a:off x="3872880" y="6204966"/>
            <a:ext cx="31242" cy="60198"/>
          </a:xfrm>
          <a:custGeom>
            <a:avLst/>
            <a:gdLst/>
            <a:ahLst/>
            <a:cxnLst/>
            <a:rect l="0" t="0" r="0" b="0"/>
            <a:pathLst>
              <a:path w="3124200" h="6019800">
                <a:moveTo>
                  <a:pt x="63500" y="6019800"/>
                </a:moveTo>
                <a:lnTo>
                  <a:pt x="825500" y="6019800"/>
                </a:lnTo>
                <a:lnTo>
                  <a:pt x="825500" y="2819400"/>
                </a:lnTo>
                <a:cubicBezTo>
                  <a:pt x="825500" y="1676400"/>
                  <a:pt x="1422400" y="762000"/>
                  <a:pt x="2743200" y="762000"/>
                </a:cubicBezTo>
                <a:cubicBezTo>
                  <a:pt x="2819400" y="762000"/>
                  <a:pt x="2921000" y="774700"/>
                  <a:pt x="3035300" y="812800"/>
                </a:cubicBezTo>
                <a:lnTo>
                  <a:pt x="3124200" y="63500"/>
                </a:lnTo>
                <a:cubicBezTo>
                  <a:pt x="2971800" y="25400"/>
                  <a:pt x="2832100" y="0"/>
                  <a:pt x="2679700" y="0"/>
                </a:cubicBezTo>
                <a:cubicBezTo>
                  <a:pt x="1803400" y="0"/>
                  <a:pt x="1193800" y="495300"/>
                  <a:pt x="812800" y="1181100"/>
                </a:cubicBezTo>
                <a:cubicBezTo>
                  <a:pt x="787400" y="1066800"/>
                  <a:pt x="774700" y="584200"/>
                  <a:pt x="762000" y="152400"/>
                </a:cubicBezTo>
                <a:lnTo>
                  <a:pt x="0" y="152400"/>
                </a:lnTo>
                <a:cubicBezTo>
                  <a:pt x="0" y="457200"/>
                  <a:pt x="63500" y="1371600"/>
                  <a:pt x="63500" y="180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43" name="Freeform 28243"/>
          <p:cNvSpPr/>
          <p:nvPr/>
        </p:nvSpPr>
        <p:spPr>
          <a:xfrm>
            <a:off x="3907424" y="6189599"/>
            <a:ext cx="37719" cy="77089"/>
          </a:xfrm>
          <a:custGeom>
            <a:avLst/>
            <a:gdLst/>
            <a:ahLst/>
            <a:cxnLst/>
            <a:rect l="0" t="0" r="0" b="0"/>
            <a:pathLst>
              <a:path w="3771900" h="7708900">
                <a:moveTo>
                  <a:pt x="3708400" y="1689100"/>
                </a:moveTo>
                <a:lnTo>
                  <a:pt x="2032000" y="1689100"/>
                </a:lnTo>
                <a:lnTo>
                  <a:pt x="2032000" y="0"/>
                </a:lnTo>
                <a:lnTo>
                  <a:pt x="1270000" y="0"/>
                </a:lnTo>
                <a:lnTo>
                  <a:pt x="1270000" y="1689100"/>
                </a:lnTo>
                <a:lnTo>
                  <a:pt x="0" y="1689100"/>
                </a:lnTo>
                <a:lnTo>
                  <a:pt x="0" y="2374900"/>
                </a:lnTo>
                <a:lnTo>
                  <a:pt x="1270000" y="2374900"/>
                </a:lnTo>
                <a:lnTo>
                  <a:pt x="1270000" y="6197600"/>
                </a:lnTo>
                <a:cubicBezTo>
                  <a:pt x="1270000" y="7035800"/>
                  <a:pt x="1689100" y="7708900"/>
                  <a:pt x="2781300" y="7708900"/>
                </a:cubicBezTo>
                <a:cubicBezTo>
                  <a:pt x="3073400" y="7708900"/>
                  <a:pt x="3492500" y="7607300"/>
                  <a:pt x="3771900" y="7505700"/>
                </a:cubicBezTo>
                <a:lnTo>
                  <a:pt x="3708400" y="6819900"/>
                </a:lnTo>
                <a:cubicBezTo>
                  <a:pt x="3441700" y="6934200"/>
                  <a:pt x="3136900" y="7023100"/>
                  <a:pt x="2844800" y="7023100"/>
                </a:cubicBezTo>
                <a:cubicBezTo>
                  <a:pt x="2336800" y="7023100"/>
                  <a:pt x="2032000" y="6718300"/>
                  <a:pt x="2032000" y="6197600"/>
                </a:cubicBezTo>
                <a:lnTo>
                  <a:pt x="2032000" y="2374900"/>
                </a:lnTo>
                <a:lnTo>
                  <a:pt x="3708400" y="237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44" name="Freeform 28244"/>
          <p:cNvSpPr/>
          <p:nvPr/>
        </p:nvSpPr>
        <p:spPr>
          <a:xfrm>
            <a:off x="1849643" y="6327648"/>
            <a:ext cx="58928" cy="91440"/>
          </a:xfrm>
          <a:custGeom>
            <a:avLst/>
            <a:gdLst/>
            <a:ahLst/>
            <a:cxnLst/>
            <a:rect l="0" t="0" r="0" b="0"/>
            <a:pathLst>
              <a:path w="5892800" h="9144000">
                <a:moveTo>
                  <a:pt x="4229100" y="0"/>
                </a:moveTo>
                <a:lnTo>
                  <a:pt x="3263900" y="0"/>
                </a:lnTo>
                <a:lnTo>
                  <a:pt x="825500" y="4051300"/>
                </a:lnTo>
                <a:cubicBezTo>
                  <a:pt x="469900" y="4648200"/>
                  <a:pt x="0" y="5410200"/>
                  <a:pt x="0" y="6350000"/>
                </a:cubicBezTo>
                <a:cubicBezTo>
                  <a:pt x="0" y="7975600"/>
                  <a:pt x="1244600" y="9144000"/>
                  <a:pt x="2946400" y="9144000"/>
                </a:cubicBezTo>
                <a:cubicBezTo>
                  <a:pt x="4648200" y="9144000"/>
                  <a:pt x="5892800" y="7975600"/>
                  <a:pt x="5892800" y="6350000"/>
                </a:cubicBezTo>
                <a:cubicBezTo>
                  <a:pt x="5892800" y="4800600"/>
                  <a:pt x="4737100" y="3581400"/>
                  <a:pt x="3136900" y="3581400"/>
                </a:cubicBezTo>
                <a:cubicBezTo>
                  <a:pt x="2705100" y="3581400"/>
                  <a:pt x="2108200" y="3708400"/>
                  <a:pt x="1803400" y="3962400"/>
                </a:cubicBezTo>
                <a:lnTo>
                  <a:pt x="1778000" y="3962400"/>
                </a:lnTo>
                <a:close/>
                <a:moveTo>
                  <a:pt x="2946400" y="4241800"/>
                </a:moveTo>
                <a:cubicBezTo>
                  <a:pt x="4114800" y="4241800"/>
                  <a:pt x="5054600" y="5181600"/>
                  <a:pt x="5054600" y="6350000"/>
                </a:cubicBezTo>
                <a:cubicBezTo>
                  <a:pt x="5054600" y="7594600"/>
                  <a:pt x="4191000" y="8458200"/>
                  <a:pt x="2946400" y="8458200"/>
                </a:cubicBezTo>
                <a:cubicBezTo>
                  <a:pt x="1701800" y="8458200"/>
                  <a:pt x="838200" y="7594600"/>
                  <a:pt x="838200" y="6350000"/>
                </a:cubicBezTo>
                <a:cubicBezTo>
                  <a:pt x="838200" y="5181600"/>
                  <a:pt x="1778000" y="4241800"/>
                  <a:pt x="2946400" y="4241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45" name="Freeform 28245"/>
          <p:cNvSpPr/>
          <p:nvPr/>
        </p:nvSpPr>
        <p:spPr>
          <a:xfrm>
            <a:off x="1917334" y="6326124"/>
            <a:ext cx="55626" cy="91440"/>
          </a:xfrm>
          <a:custGeom>
            <a:avLst/>
            <a:gdLst/>
            <a:ahLst/>
            <a:cxnLst/>
            <a:rect l="0" t="0" r="0" b="0"/>
            <a:pathLst>
              <a:path w="5562600" h="9144000">
                <a:moveTo>
                  <a:pt x="0" y="9144000"/>
                </a:moveTo>
                <a:lnTo>
                  <a:pt x="5562600" y="9144000"/>
                </a:lnTo>
                <a:lnTo>
                  <a:pt x="5562600" y="8458200"/>
                </a:lnTo>
                <a:lnTo>
                  <a:pt x="838200" y="8458200"/>
                </a:lnTo>
                <a:lnTo>
                  <a:pt x="3644900" y="5575300"/>
                </a:lnTo>
                <a:cubicBezTo>
                  <a:pt x="4572000" y="4635500"/>
                  <a:pt x="5499100" y="3695700"/>
                  <a:pt x="5499100" y="2298700"/>
                </a:cubicBezTo>
                <a:cubicBezTo>
                  <a:pt x="5499100" y="850900"/>
                  <a:pt x="4292600" y="0"/>
                  <a:pt x="2908300" y="0"/>
                </a:cubicBezTo>
                <a:cubicBezTo>
                  <a:pt x="1524000" y="0"/>
                  <a:pt x="469900" y="685800"/>
                  <a:pt x="177800" y="2070100"/>
                </a:cubicBezTo>
                <a:lnTo>
                  <a:pt x="1066800" y="2159000"/>
                </a:lnTo>
                <a:cubicBezTo>
                  <a:pt x="1257300" y="1282700"/>
                  <a:pt x="1943100" y="685800"/>
                  <a:pt x="2870200" y="685800"/>
                </a:cubicBezTo>
                <a:cubicBezTo>
                  <a:pt x="3898900" y="685800"/>
                  <a:pt x="4660900" y="1320800"/>
                  <a:pt x="4660900" y="2362200"/>
                </a:cubicBezTo>
                <a:cubicBezTo>
                  <a:pt x="4660900" y="3327400"/>
                  <a:pt x="3975100" y="4064000"/>
                  <a:pt x="3378200" y="4686300"/>
                </a:cubicBezTo>
                <a:lnTo>
                  <a:pt x="0" y="8255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46" name="Freeform 28246"/>
          <p:cNvSpPr/>
          <p:nvPr/>
        </p:nvSpPr>
        <p:spPr>
          <a:xfrm>
            <a:off x="1981469" y="6326124"/>
            <a:ext cx="59436" cy="92964"/>
          </a:xfrm>
          <a:custGeom>
            <a:avLst/>
            <a:gdLst/>
            <a:ahLst/>
            <a:cxnLst/>
            <a:rect l="0" t="0" r="0" b="0"/>
            <a:pathLst>
              <a:path w="5943600" h="9296400">
                <a:moveTo>
                  <a:pt x="0" y="4648200"/>
                </a:moveTo>
                <a:cubicBezTo>
                  <a:pt x="0" y="6604000"/>
                  <a:pt x="444500" y="9296400"/>
                  <a:pt x="2971800" y="9296400"/>
                </a:cubicBezTo>
                <a:cubicBezTo>
                  <a:pt x="5499100" y="9296400"/>
                  <a:pt x="5943600" y="6604000"/>
                  <a:pt x="5943600" y="4648200"/>
                </a:cubicBezTo>
                <a:cubicBezTo>
                  <a:pt x="5943600" y="2692400"/>
                  <a:pt x="5499100" y="0"/>
                  <a:pt x="2971800" y="0"/>
                </a:cubicBezTo>
                <a:cubicBezTo>
                  <a:pt x="444500" y="0"/>
                  <a:pt x="0" y="2692400"/>
                  <a:pt x="0" y="4648200"/>
                </a:cubicBezTo>
                <a:close/>
                <a:moveTo>
                  <a:pt x="838200" y="4648200"/>
                </a:moveTo>
                <a:cubicBezTo>
                  <a:pt x="838200" y="3251200"/>
                  <a:pt x="1066800" y="685800"/>
                  <a:pt x="2971800" y="685800"/>
                </a:cubicBezTo>
                <a:cubicBezTo>
                  <a:pt x="4876800" y="685800"/>
                  <a:pt x="5105400" y="3251200"/>
                  <a:pt x="5105400" y="4648200"/>
                </a:cubicBezTo>
                <a:cubicBezTo>
                  <a:pt x="5105400" y="6045200"/>
                  <a:pt x="4876800" y="8610600"/>
                  <a:pt x="2971800" y="8610600"/>
                </a:cubicBezTo>
                <a:cubicBezTo>
                  <a:pt x="1066800" y="8610600"/>
                  <a:pt x="838200" y="6045200"/>
                  <a:pt x="838200" y="464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47" name="Freeform 28247"/>
          <p:cNvSpPr/>
          <p:nvPr/>
        </p:nvSpPr>
        <p:spPr>
          <a:xfrm>
            <a:off x="2088657" y="6327648"/>
            <a:ext cx="90043" cy="89916"/>
          </a:xfrm>
          <a:custGeom>
            <a:avLst/>
            <a:gdLst/>
            <a:ahLst/>
            <a:cxnLst/>
            <a:rect l="0" t="0" r="0" b="0"/>
            <a:pathLst>
              <a:path w="9004300" h="8991600">
                <a:moveTo>
                  <a:pt x="0" y="8991600"/>
                </a:moveTo>
                <a:lnTo>
                  <a:pt x="838200" y="8991600"/>
                </a:lnTo>
                <a:lnTo>
                  <a:pt x="838200" y="1066800"/>
                </a:lnTo>
                <a:lnTo>
                  <a:pt x="863600" y="1066800"/>
                </a:lnTo>
                <a:lnTo>
                  <a:pt x="4343400" y="8991600"/>
                </a:lnTo>
                <a:lnTo>
                  <a:pt x="4711700" y="8991600"/>
                </a:lnTo>
                <a:lnTo>
                  <a:pt x="8140700" y="1066800"/>
                </a:lnTo>
                <a:lnTo>
                  <a:pt x="8166100" y="1066800"/>
                </a:lnTo>
                <a:lnTo>
                  <a:pt x="8166100" y="8991600"/>
                </a:lnTo>
                <a:lnTo>
                  <a:pt x="9004300" y="8991600"/>
                </a:lnTo>
                <a:lnTo>
                  <a:pt x="9004300" y="0"/>
                </a:lnTo>
                <a:lnTo>
                  <a:pt x="7810500" y="0"/>
                </a:lnTo>
                <a:lnTo>
                  <a:pt x="4533900" y="7543800"/>
                </a:lnTo>
                <a:lnTo>
                  <a:pt x="1257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48" name="Freeform 28248"/>
          <p:cNvSpPr/>
          <p:nvPr/>
        </p:nvSpPr>
        <p:spPr>
          <a:xfrm>
            <a:off x="2199655" y="6329934"/>
            <a:ext cx="11430" cy="87630"/>
          </a:xfrm>
          <a:custGeom>
            <a:avLst/>
            <a:gdLst/>
            <a:ahLst/>
            <a:cxnLst/>
            <a:rect l="0" t="0" r="0" b="0"/>
            <a:pathLst>
              <a:path w="1143000" h="8763000">
                <a:moveTo>
                  <a:pt x="190500" y="8763000"/>
                </a:moveTo>
                <a:lnTo>
                  <a:pt x="952500" y="8763000"/>
                </a:lnTo>
                <a:lnTo>
                  <a:pt x="952500" y="2895600"/>
                </a:lnTo>
                <a:lnTo>
                  <a:pt x="190500" y="2895600"/>
                </a:lnTo>
                <a:close/>
                <a:moveTo>
                  <a:pt x="0" y="571500"/>
                </a:moveTo>
                <a:cubicBezTo>
                  <a:pt x="0" y="889000"/>
                  <a:pt x="254000" y="1143000"/>
                  <a:pt x="571500" y="1143000"/>
                </a:cubicBezTo>
                <a:cubicBezTo>
                  <a:pt x="889000" y="1143000"/>
                  <a:pt x="1143000" y="889000"/>
                  <a:pt x="1143000" y="571500"/>
                </a:cubicBezTo>
                <a:cubicBezTo>
                  <a:pt x="1143000" y="254000"/>
                  <a:pt x="889000" y="0"/>
                  <a:pt x="571500" y="0"/>
                </a:cubicBezTo>
                <a:cubicBezTo>
                  <a:pt x="254000" y="0"/>
                  <a:pt x="0" y="254000"/>
                  <a:pt x="0" y="571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49" name="Freeform 28249"/>
          <p:cNvSpPr/>
          <p:nvPr/>
        </p:nvSpPr>
        <p:spPr>
          <a:xfrm>
            <a:off x="2227468" y="6357366"/>
            <a:ext cx="52705" cy="61722"/>
          </a:xfrm>
          <a:custGeom>
            <a:avLst/>
            <a:gdLst/>
            <a:ahLst/>
            <a:cxnLst/>
            <a:rect l="0" t="0" r="0" b="0"/>
            <a:pathLst>
              <a:path w="5270500" h="6172200">
                <a:moveTo>
                  <a:pt x="4660900" y="4673600"/>
                </a:moveTo>
                <a:cubicBezTo>
                  <a:pt x="4267200" y="5156200"/>
                  <a:pt x="3721100" y="5486400"/>
                  <a:pt x="3086100" y="5486400"/>
                </a:cubicBezTo>
                <a:cubicBezTo>
                  <a:pt x="1651000" y="5486400"/>
                  <a:pt x="762000" y="4406900"/>
                  <a:pt x="762000" y="3086100"/>
                </a:cubicBezTo>
                <a:cubicBezTo>
                  <a:pt x="762000" y="1765300"/>
                  <a:pt x="1651000" y="685800"/>
                  <a:pt x="3086100" y="685800"/>
                </a:cubicBezTo>
                <a:cubicBezTo>
                  <a:pt x="3695700" y="685800"/>
                  <a:pt x="4216400" y="990600"/>
                  <a:pt x="4660900" y="1473200"/>
                </a:cubicBezTo>
                <a:lnTo>
                  <a:pt x="5270500" y="1016000"/>
                </a:lnTo>
                <a:cubicBezTo>
                  <a:pt x="4699000" y="368300"/>
                  <a:pt x="3937000" y="0"/>
                  <a:pt x="3086100" y="0"/>
                </a:cubicBezTo>
                <a:cubicBezTo>
                  <a:pt x="1282700" y="0"/>
                  <a:pt x="0" y="1295400"/>
                  <a:pt x="0" y="3086100"/>
                </a:cubicBezTo>
                <a:cubicBezTo>
                  <a:pt x="0" y="4876800"/>
                  <a:pt x="1282700" y="6172200"/>
                  <a:pt x="3086100" y="6172200"/>
                </a:cubicBezTo>
                <a:cubicBezTo>
                  <a:pt x="3924300" y="6172200"/>
                  <a:pt x="4673600" y="5842000"/>
                  <a:pt x="5245100" y="515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50" name="Freeform 28250"/>
          <p:cNvSpPr/>
          <p:nvPr/>
        </p:nvSpPr>
        <p:spPr>
          <a:xfrm>
            <a:off x="2291857" y="6321552"/>
            <a:ext cx="50292" cy="96012"/>
          </a:xfrm>
          <a:custGeom>
            <a:avLst/>
            <a:gdLst/>
            <a:ahLst/>
            <a:cxnLst/>
            <a:rect l="0" t="0" r="0" b="0"/>
            <a:pathLst>
              <a:path w="5029200" h="9601200">
                <a:moveTo>
                  <a:pt x="0" y="9601200"/>
                </a:moveTo>
                <a:lnTo>
                  <a:pt x="762000" y="9601200"/>
                </a:lnTo>
                <a:lnTo>
                  <a:pt x="762000" y="6667500"/>
                </a:lnTo>
                <a:cubicBezTo>
                  <a:pt x="762000" y="5054600"/>
                  <a:pt x="1663700" y="4267200"/>
                  <a:pt x="2794000" y="4267200"/>
                </a:cubicBezTo>
                <a:cubicBezTo>
                  <a:pt x="4000500" y="4267200"/>
                  <a:pt x="4267200" y="5194300"/>
                  <a:pt x="4267200" y="6146800"/>
                </a:cubicBezTo>
                <a:lnTo>
                  <a:pt x="4267200" y="9601200"/>
                </a:lnTo>
                <a:lnTo>
                  <a:pt x="5029200" y="9601200"/>
                </a:lnTo>
                <a:lnTo>
                  <a:pt x="5029200" y="6108700"/>
                </a:lnTo>
                <a:cubicBezTo>
                  <a:pt x="5029200" y="4826000"/>
                  <a:pt x="4622800" y="3581400"/>
                  <a:pt x="2794000" y="3581400"/>
                </a:cubicBezTo>
                <a:cubicBezTo>
                  <a:pt x="1841500" y="3581400"/>
                  <a:pt x="1092200" y="4114800"/>
                  <a:pt x="787400" y="4762500"/>
                </a:cubicBezTo>
                <a:lnTo>
                  <a:pt x="762000" y="4762500"/>
                </a:lnTo>
                <a:lnTo>
                  <a:pt x="76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51" name="Freeform 28251"/>
          <p:cNvSpPr/>
          <p:nvPr/>
        </p:nvSpPr>
        <p:spPr>
          <a:xfrm>
            <a:off x="2361834" y="6329934"/>
            <a:ext cx="11430" cy="87630"/>
          </a:xfrm>
          <a:custGeom>
            <a:avLst/>
            <a:gdLst/>
            <a:ahLst/>
            <a:cxnLst/>
            <a:rect l="0" t="0" r="0" b="0"/>
            <a:pathLst>
              <a:path w="1143000" h="8763000">
                <a:moveTo>
                  <a:pt x="190500" y="8763000"/>
                </a:moveTo>
                <a:lnTo>
                  <a:pt x="952500" y="8763000"/>
                </a:lnTo>
                <a:lnTo>
                  <a:pt x="952500" y="2895600"/>
                </a:lnTo>
                <a:lnTo>
                  <a:pt x="190500" y="2895600"/>
                </a:lnTo>
                <a:close/>
                <a:moveTo>
                  <a:pt x="0" y="571500"/>
                </a:moveTo>
                <a:cubicBezTo>
                  <a:pt x="0" y="889000"/>
                  <a:pt x="254000" y="1143000"/>
                  <a:pt x="571500" y="1143000"/>
                </a:cubicBezTo>
                <a:cubicBezTo>
                  <a:pt x="889000" y="1143000"/>
                  <a:pt x="1143000" y="889000"/>
                  <a:pt x="1143000" y="571500"/>
                </a:cubicBezTo>
                <a:cubicBezTo>
                  <a:pt x="1143000" y="254000"/>
                  <a:pt x="889000" y="0"/>
                  <a:pt x="571500" y="0"/>
                </a:cubicBezTo>
                <a:cubicBezTo>
                  <a:pt x="254000" y="0"/>
                  <a:pt x="0" y="254000"/>
                  <a:pt x="0" y="571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52" name="Freeform 28252"/>
          <p:cNvSpPr/>
          <p:nvPr/>
        </p:nvSpPr>
        <p:spPr>
          <a:xfrm>
            <a:off x="2390409" y="6357366"/>
            <a:ext cx="61468" cy="90678"/>
          </a:xfrm>
          <a:custGeom>
            <a:avLst/>
            <a:gdLst/>
            <a:ahLst/>
            <a:cxnLst/>
            <a:rect l="0" t="0" r="0" b="0"/>
            <a:pathLst>
              <a:path w="6146800" h="9067800">
                <a:moveTo>
                  <a:pt x="6146800" y="152400"/>
                </a:moveTo>
                <a:lnTo>
                  <a:pt x="5384800" y="152400"/>
                </a:lnTo>
                <a:lnTo>
                  <a:pt x="5384800" y="1143000"/>
                </a:lnTo>
                <a:lnTo>
                  <a:pt x="5359400" y="1143000"/>
                </a:lnTo>
                <a:cubicBezTo>
                  <a:pt x="4914900" y="444500"/>
                  <a:pt x="4140200" y="0"/>
                  <a:pt x="3136900" y="0"/>
                </a:cubicBezTo>
                <a:cubicBezTo>
                  <a:pt x="1409700" y="0"/>
                  <a:pt x="0" y="1358900"/>
                  <a:pt x="0" y="3009900"/>
                </a:cubicBezTo>
                <a:cubicBezTo>
                  <a:pt x="0" y="4660900"/>
                  <a:pt x="1409700" y="6019800"/>
                  <a:pt x="3136900" y="6019800"/>
                </a:cubicBezTo>
                <a:cubicBezTo>
                  <a:pt x="4140200" y="6019800"/>
                  <a:pt x="4914900" y="5575300"/>
                  <a:pt x="5359400" y="4876800"/>
                </a:cubicBezTo>
                <a:lnTo>
                  <a:pt x="5384800" y="4876800"/>
                </a:lnTo>
                <a:lnTo>
                  <a:pt x="5384800" y="5689600"/>
                </a:lnTo>
                <a:cubicBezTo>
                  <a:pt x="5384800" y="6350000"/>
                  <a:pt x="5346700" y="8382000"/>
                  <a:pt x="3022600" y="8382000"/>
                </a:cubicBezTo>
                <a:cubicBezTo>
                  <a:pt x="2108200" y="8382000"/>
                  <a:pt x="1244600" y="8026400"/>
                  <a:pt x="711200" y="7277100"/>
                </a:cubicBezTo>
                <a:lnTo>
                  <a:pt x="114300" y="7835900"/>
                </a:lnTo>
                <a:cubicBezTo>
                  <a:pt x="711200" y="8610600"/>
                  <a:pt x="1841500" y="9067800"/>
                  <a:pt x="3022600" y="9067800"/>
                </a:cubicBezTo>
                <a:cubicBezTo>
                  <a:pt x="4216400" y="9067800"/>
                  <a:pt x="6146800" y="8559800"/>
                  <a:pt x="6146800" y="5638800"/>
                </a:cubicBezTo>
                <a:close/>
                <a:moveTo>
                  <a:pt x="5410200" y="3009900"/>
                </a:moveTo>
                <a:cubicBezTo>
                  <a:pt x="5410200" y="4292600"/>
                  <a:pt x="4368800" y="5334000"/>
                  <a:pt x="3086100" y="5334000"/>
                </a:cubicBezTo>
                <a:cubicBezTo>
                  <a:pt x="1803400" y="5334000"/>
                  <a:pt x="762000" y="4292600"/>
                  <a:pt x="762000" y="3009900"/>
                </a:cubicBezTo>
                <a:cubicBezTo>
                  <a:pt x="762000" y="1727200"/>
                  <a:pt x="1803400" y="685800"/>
                  <a:pt x="3086100" y="685800"/>
                </a:cubicBezTo>
                <a:cubicBezTo>
                  <a:pt x="4368800" y="685800"/>
                  <a:pt x="5410200" y="1727200"/>
                  <a:pt x="5410200" y="3009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53" name="Freeform 28253"/>
          <p:cNvSpPr/>
          <p:nvPr/>
        </p:nvSpPr>
        <p:spPr>
          <a:xfrm>
            <a:off x="2467879" y="6357366"/>
            <a:ext cx="49403" cy="61722"/>
          </a:xfrm>
          <a:custGeom>
            <a:avLst/>
            <a:gdLst/>
            <a:ahLst/>
            <a:cxnLst/>
            <a:rect l="0" t="0" r="0" b="0"/>
            <a:pathLst>
              <a:path w="4940300" h="6172200">
                <a:moveTo>
                  <a:pt x="4826000" y="2120900"/>
                </a:moveTo>
                <a:cubicBezTo>
                  <a:pt x="4826000" y="635000"/>
                  <a:pt x="3911600" y="0"/>
                  <a:pt x="2489200" y="0"/>
                </a:cubicBezTo>
                <a:cubicBezTo>
                  <a:pt x="1727200" y="0"/>
                  <a:pt x="812800" y="292100"/>
                  <a:pt x="254000" y="825500"/>
                </a:cubicBezTo>
                <a:lnTo>
                  <a:pt x="698500" y="1346200"/>
                </a:lnTo>
                <a:cubicBezTo>
                  <a:pt x="1219200" y="901700"/>
                  <a:pt x="1803400" y="685800"/>
                  <a:pt x="2489200" y="685800"/>
                </a:cubicBezTo>
                <a:cubicBezTo>
                  <a:pt x="3429000" y="685800"/>
                  <a:pt x="4140200" y="1092200"/>
                  <a:pt x="4140200" y="2108200"/>
                </a:cubicBezTo>
                <a:lnTo>
                  <a:pt x="4140200" y="2463800"/>
                </a:lnTo>
                <a:lnTo>
                  <a:pt x="3251200" y="2463800"/>
                </a:lnTo>
                <a:cubicBezTo>
                  <a:pt x="2095500" y="2463800"/>
                  <a:pt x="0" y="2641600"/>
                  <a:pt x="0" y="4432300"/>
                </a:cubicBezTo>
                <a:cubicBezTo>
                  <a:pt x="0" y="5676900"/>
                  <a:pt x="1066800" y="6172200"/>
                  <a:pt x="2070100" y="6172200"/>
                </a:cubicBezTo>
                <a:cubicBezTo>
                  <a:pt x="3060700" y="6172200"/>
                  <a:pt x="3695700" y="5816600"/>
                  <a:pt x="4127500" y="5067300"/>
                </a:cubicBezTo>
                <a:lnTo>
                  <a:pt x="4152900" y="5067300"/>
                </a:lnTo>
                <a:cubicBezTo>
                  <a:pt x="4152900" y="5397500"/>
                  <a:pt x="4178300" y="5727700"/>
                  <a:pt x="4229100" y="6019800"/>
                </a:cubicBezTo>
                <a:lnTo>
                  <a:pt x="4940300" y="6019800"/>
                </a:lnTo>
                <a:cubicBezTo>
                  <a:pt x="4851400" y="5346700"/>
                  <a:pt x="4826000" y="4699000"/>
                  <a:pt x="4826000" y="3556000"/>
                </a:cubicBezTo>
                <a:close/>
                <a:moveTo>
                  <a:pt x="4140200" y="3073400"/>
                </a:moveTo>
                <a:lnTo>
                  <a:pt x="4140200" y="3467100"/>
                </a:lnTo>
                <a:cubicBezTo>
                  <a:pt x="4140200" y="4445000"/>
                  <a:pt x="3721100" y="5486400"/>
                  <a:pt x="2095500" y="5486400"/>
                </a:cubicBezTo>
                <a:cubicBezTo>
                  <a:pt x="1460500" y="5486400"/>
                  <a:pt x="762000" y="5118100"/>
                  <a:pt x="762000" y="4394200"/>
                </a:cubicBezTo>
                <a:cubicBezTo>
                  <a:pt x="762000" y="3390900"/>
                  <a:pt x="2032000" y="3073400"/>
                  <a:pt x="3302000" y="307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54" name="Freeform 28254"/>
          <p:cNvSpPr/>
          <p:nvPr/>
        </p:nvSpPr>
        <p:spPr>
          <a:xfrm>
            <a:off x="2535824" y="6357366"/>
            <a:ext cx="50927" cy="60198"/>
          </a:xfrm>
          <a:custGeom>
            <a:avLst/>
            <a:gdLst/>
            <a:ahLst/>
            <a:cxnLst/>
            <a:rect l="0" t="0" r="0" b="0"/>
            <a:pathLst>
              <a:path w="5092700" h="6019800">
                <a:moveTo>
                  <a:pt x="63500" y="6019800"/>
                </a:moveTo>
                <a:lnTo>
                  <a:pt x="825500" y="6019800"/>
                </a:lnTo>
                <a:lnTo>
                  <a:pt x="825500" y="3086100"/>
                </a:lnTo>
                <a:cubicBezTo>
                  <a:pt x="825500" y="1473200"/>
                  <a:pt x="1727200" y="685800"/>
                  <a:pt x="2857500" y="685800"/>
                </a:cubicBezTo>
                <a:cubicBezTo>
                  <a:pt x="4064000" y="685800"/>
                  <a:pt x="4330700" y="1612900"/>
                  <a:pt x="4330700" y="2565400"/>
                </a:cubicBezTo>
                <a:lnTo>
                  <a:pt x="4330700" y="6019800"/>
                </a:lnTo>
                <a:lnTo>
                  <a:pt x="5092700" y="6019800"/>
                </a:lnTo>
                <a:lnTo>
                  <a:pt x="5092700" y="2527300"/>
                </a:lnTo>
                <a:cubicBezTo>
                  <a:pt x="5092700" y="1244600"/>
                  <a:pt x="4686300" y="0"/>
                  <a:pt x="2857500" y="0"/>
                </a:cubicBezTo>
                <a:cubicBezTo>
                  <a:pt x="1905000" y="0"/>
                  <a:pt x="1155700" y="533400"/>
                  <a:pt x="850900" y="1181100"/>
                </a:cubicBezTo>
                <a:lnTo>
                  <a:pt x="812800" y="1181100"/>
                </a:lnTo>
                <a:cubicBezTo>
                  <a:pt x="787400" y="1066800"/>
                  <a:pt x="774700" y="584200"/>
                  <a:pt x="762000" y="152400"/>
                </a:cubicBezTo>
                <a:lnTo>
                  <a:pt x="0" y="152400"/>
                </a:lnTo>
                <a:cubicBezTo>
                  <a:pt x="0" y="457200"/>
                  <a:pt x="63500" y="1371600"/>
                  <a:pt x="63500" y="180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55" name="Freeform 28255"/>
          <p:cNvSpPr/>
          <p:nvPr/>
        </p:nvSpPr>
        <p:spPr>
          <a:xfrm>
            <a:off x="2630566" y="6327648"/>
            <a:ext cx="85725" cy="89916"/>
          </a:xfrm>
          <a:custGeom>
            <a:avLst/>
            <a:gdLst/>
            <a:ahLst/>
            <a:cxnLst/>
            <a:rect l="0" t="0" r="0" b="0"/>
            <a:pathLst>
              <a:path w="8572500" h="8991600">
                <a:moveTo>
                  <a:pt x="0" y="8991600"/>
                </a:moveTo>
                <a:lnTo>
                  <a:pt x="876300" y="8991600"/>
                </a:lnTo>
                <a:lnTo>
                  <a:pt x="1892300" y="6604000"/>
                </a:lnTo>
                <a:lnTo>
                  <a:pt x="6654800" y="6604000"/>
                </a:lnTo>
                <a:lnTo>
                  <a:pt x="7632700" y="8991600"/>
                </a:lnTo>
                <a:lnTo>
                  <a:pt x="8572500" y="8991600"/>
                </a:lnTo>
                <a:lnTo>
                  <a:pt x="4787900" y="0"/>
                </a:lnTo>
                <a:lnTo>
                  <a:pt x="3924300" y="0"/>
                </a:lnTo>
                <a:close/>
                <a:moveTo>
                  <a:pt x="6350000" y="5842000"/>
                </a:moveTo>
                <a:lnTo>
                  <a:pt x="2222500" y="5842000"/>
                </a:lnTo>
                <a:lnTo>
                  <a:pt x="4318000" y="914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56" name="Freeform 28256"/>
          <p:cNvSpPr/>
          <p:nvPr/>
        </p:nvSpPr>
        <p:spPr>
          <a:xfrm>
            <a:off x="2716532" y="6358890"/>
            <a:ext cx="54991" cy="58674"/>
          </a:xfrm>
          <a:custGeom>
            <a:avLst/>
            <a:gdLst/>
            <a:ahLst/>
            <a:cxnLst/>
            <a:rect l="0" t="0" r="0" b="0"/>
            <a:pathLst>
              <a:path w="5499100" h="5867400">
                <a:moveTo>
                  <a:pt x="2400300" y="5867400"/>
                </a:moveTo>
                <a:lnTo>
                  <a:pt x="3187700" y="5867400"/>
                </a:lnTo>
                <a:lnTo>
                  <a:pt x="5499100" y="0"/>
                </a:lnTo>
                <a:lnTo>
                  <a:pt x="4724400" y="0"/>
                </a:lnTo>
                <a:lnTo>
                  <a:pt x="2819400" y="5041900"/>
                </a:lnTo>
                <a:lnTo>
                  <a:pt x="863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57" name="Freeform 28257"/>
          <p:cNvSpPr/>
          <p:nvPr/>
        </p:nvSpPr>
        <p:spPr>
          <a:xfrm>
            <a:off x="2780286" y="6357366"/>
            <a:ext cx="56896" cy="61722"/>
          </a:xfrm>
          <a:custGeom>
            <a:avLst/>
            <a:gdLst/>
            <a:ahLst/>
            <a:cxnLst/>
            <a:rect l="0" t="0" r="0" b="0"/>
            <a:pathLst>
              <a:path w="5689600" h="6172200">
                <a:moveTo>
                  <a:pt x="4953000" y="4445000"/>
                </a:moveTo>
                <a:cubicBezTo>
                  <a:pt x="4572000" y="5080000"/>
                  <a:pt x="3759200" y="5486400"/>
                  <a:pt x="2984500" y="5486400"/>
                </a:cubicBezTo>
                <a:cubicBezTo>
                  <a:pt x="1206500" y="5486400"/>
                  <a:pt x="762000" y="3911600"/>
                  <a:pt x="762000" y="3276600"/>
                </a:cubicBezTo>
                <a:lnTo>
                  <a:pt x="5689600" y="3276600"/>
                </a:lnTo>
                <a:lnTo>
                  <a:pt x="5689600" y="2743200"/>
                </a:lnTo>
                <a:cubicBezTo>
                  <a:pt x="5689600" y="1384300"/>
                  <a:pt x="4737100" y="0"/>
                  <a:pt x="2933700" y="0"/>
                </a:cubicBezTo>
                <a:cubicBezTo>
                  <a:pt x="1219200" y="0"/>
                  <a:pt x="0" y="1320800"/>
                  <a:pt x="0" y="3073400"/>
                </a:cubicBezTo>
                <a:cubicBezTo>
                  <a:pt x="0" y="4889500"/>
                  <a:pt x="1181100" y="6172200"/>
                  <a:pt x="2971800" y="6172200"/>
                </a:cubicBezTo>
                <a:cubicBezTo>
                  <a:pt x="4013200" y="6172200"/>
                  <a:pt x="4914900" y="5803900"/>
                  <a:pt x="5511800" y="4914900"/>
                </a:cubicBezTo>
                <a:close/>
                <a:moveTo>
                  <a:pt x="762000" y="2590800"/>
                </a:moveTo>
                <a:cubicBezTo>
                  <a:pt x="762000" y="2286000"/>
                  <a:pt x="1231900" y="685800"/>
                  <a:pt x="2895600" y="685800"/>
                </a:cubicBezTo>
                <a:cubicBezTo>
                  <a:pt x="4025900" y="685800"/>
                  <a:pt x="4927600" y="1549400"/>
                  <a:pt x="4927600" y="2590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58" name="Freeform 28258"/>
          <p:cNvSpPr/>
          <p:nvPr/>
        </p:nvSpPr>
        <p:spPr>
          <a:xfrm>
            <a:off x="2854454" y="6406134"/>
            <a:ext cx="12192" cy="12192"/>
          </a:xfrm>
          <a:custGeom>
            <a:avLst/>
            <a:gdLst/>
            <a:ahLst/>
            <a:cxnLst/>
            <a:rect l="0" t="0" r="0" b="0"/>
            <a:pathLst>
              <a:path w="1219200" h="1219200">
                <a:moveTo>
                  <a:pt x="0" y="609600"/>
                </a:moveTo>
                <a:cubicBezTo>
                  <a:pt x="0" y="952500"/>
                  <a:pt x="266700" y="1219200"/>
                  <a:pt x="609600" y="1219200"/>
                </a:cubicBezTo>
                <a:cubicBezTo>
                  <a:pt x="952500" y="1219200"/>
                  <a:pt x="1219200" y="952500"/>
                  <a:pt x="1219200" y="609600"/>
                </a:cubicBezTo>
                <a:cubicBezTo>
                  <a:pt x="1219200" y="266700"/>
                  <a:pt x="952500" y="0"/>
                  <a:pt x="609600" y="0"/>
                </a:cubicBezTo>
                <a:cubicBezTo>
                  <a:pt x="266700" y="0"/>
                  <a:pt x="0" y="266700"/>
                  <a:pt x="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59" name="Freeform 28259"/>
          <p:cNvSpPr/>
          <p:nvPr/>
        </p:nvSpPr>
        <p:spPr>
          <a:xfrm>
            <a:off x="2883410" y="6406134"/>
            <a:ext cx="17272" cy="28956"/>
          </a:xfrm>
          <a:custGeom>
            <a:avLst/>
            <a:gdLst/>
            <a:ahLst/>
            <a:cxnLst/>
            <a:rect l="0" t="0" r="0" b="0"/>
            <a:pathLst>
              <a:path w="1727200" h="2895600">
                <a:moveTo>
                  <a:pt x="0" y="2895600"/>
                </a:moveTo>
                <a:lnTo>
                  <a:pt x="749300" y="2895600"/>
                </a:lnTo>
                <a:lnTo>
                  <a:pt x="1727200" y="0"/>
                </a:lnTo>
                <a:lnTo>
                  <a:pt x="8382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60" name="Freeform 28260"/>
          <p:cNvSpPr/>
          <p:nvPr/>
        </p:nvSpPr>
        <p:spPr>
          <a:xfrm>
            <a:off x="2955419" y="6327648"/>
            <a:ext cx="74168" cy="89916"/>
          </a:xfrm>
          <a:custGeom>
            <a:avLst/>
            <a:gdLst/>
            <a:ahLst/>
            <a:cxnLst/>
            <a:rect l="0" t="0" r="0" b="0"/>
            <a:pathLst>
              <a:path w="7416800" h="8991600">
                <a:moveTo>
                  <a:pt x="0" y="8991600"/>
                </a:moveTo>
                <a:lnTo>
                  <a:pt x="838200" y="8991600"/>
                </a:lnTo>
                <a:lnTo>
                  <a:pt x="838200" y="1117600"/>
                </a:lnTo>
                <a:lnTo>
                  <a:pt x="863600" y="1117600"/>
                </a:lnTo>
                <a:lnTo>
                  <a:pt x="6337300" y="8991600"/>
                </a:lnTo>
                <a:lnTo>
                  <a:pt x="7416800" y="8991600"/>
                </a:lnTo>
                <a:lnTo>
                  <a:pt x="7416800" y="0"/>
                </a:lnTo>
                <a:lnTo>
                  <a:pt x="6578600" y="0"/>
                </a:lnTo>
                <a:lnTo>
                  <a:pt x="6578600" y="7874000"/>
                </a:lnTo>
                <a:lnTo>
                  <a:pt x="6553200" y="7874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61" name="Freeform 28261"/>
          <p:cNvSpPr/>
          <p:nvPr/>
        </p:nvSpPr>
        <p:spPr>
          <a:xfrm>
            <a:off x="3052320" y="6406134"/>
            <a:ext cx="12192" cy="12192"/>
          </a:xfrm>
          <a:custGeom>
            <a:avLst/>
            <a:gdLst/>
            <a:ahLst/>
            <a:cxnLst/>
            <a:rect l="0" t="0" r="0" b="0"/>
            <a:pathLst>
              <a:path w="1219200" h="1219200">
                <a:moveTo>
                  <a:pt x="0" y="609600"/>
                </a:moveTo>
                <a:cubicBezTo>
                  <a:pt x="0" y="952500"/>
                  <a:pt x="266700" y="1219200"/>
                  <a:pt x="609600" y="1219200"/>
                </a:cubicBezTo>
                <a:cubicBezTo>
                  <a:pt x="952500" y="1219200"/>
                  <a:pt x="1219200" y="952500"/>
                  <a:pt x="1219200" y="609600"/>
                </a:cubicBezTo>
                <a:cubicBezTo>
                  <a:pt x="1219200" y="266700"/>
                  <a:pt x="952500" y="0"/>
                  <a:pt x="609600" y="0"/>
                </a:cubicBezTo>
                <a:cubicBezTo>
                  <a:pt x="266700" y="0"/>
                  <a:pt x="0" y="266700"/>
                  <a:pt x="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62" name="Freeform 28262"/>
          <p:cNvSpPr/>
          <p:nvPr/>
        </p:nvSpPr>
        <p:spPr>
          <a:xfrm>
            <a:off x="3087245" y="6327648"/>
            <a:ext cx="57023" cy="89916"/>
          </a:xfrm>
          <a:custGeom>
            <a:avLst/>
            <a:gdLst/>
            <a:ahLst/>
            <a:cxnLst/>
            <a:rect l="0" t="0" r="0" b="0"/>
            <a:pathLst>
              <a:path w="5702300" h="8991600">
                <a:moveTo>
                  <a:pt x="0" y="8991600"/>
                </a:moveTo>
                <a:lnTo>
                  <a:pt x="5702300" y="8991600"/>
                </a:lnTo>
                <a:lnTo>
                  <a:pt x="5702300" y="8229600"/>
                </a:lnTo>
                <a:lnTo>
                  <a:pt x="838200" y="8229600"/>
                </a:lnTo>
                <a:lnTo>
                  <a:pt x="838200" y="4724400"/>
                </a:lnTo>
                <a:lnTo>
                  <a:pt x="5207000" y="4724400"/>
                </a:lnTo>
                <a:lnTo>
                  <a:pt x="5207000" y="3962400"/>
                </a:lnTo>
                <a:lnTo>
                  <a:pt x="838200" y="3962400"/>
                </a:lnTo>
                <a:lnTo>
                  <a:pt x="838200" y="762000"/>
                </a:lnTo>
                <a:lnTo>
                  <a:pt x="5499100" y="762000"/>
                </a:lnTo>
                <a:lnTo>
                  <a:pt x="5499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63" name="Freeform 28263"/>
          <p:cNvSpPr/>
          <p:nvPr/>
        </p:nvSpPr>
        <p:spPr>
          <a:xfrm>
            <a:off x="3160651" y="6406134"/>
            <a:ext cx="12192" cy="12192"/>
          </a:xfrm>
          <a:custGeom>
            <a:avLst/>
            <a:gdLst/>
            <a:ahLst/>
            <a:cxnLst/>
            <a:rect l="0" t="0" r="0" b="0"/>
            <a:pathLst>
              <a:path w="1219200" h="1219200">
                <a:moveTo>
                  <a:pt x="0" y="609600"/>
                </a:moveTo>
                <a:cubicBezTo>
                  <a:pt x="0" y="952500"/>
                  <a:pt x="266700" y="1219200"/>
                  <a:pt x="609600" y="1219200"/>
                </a:cubicBezTo>
                <a:cubicBezTo>
                  <a:pt x="952500" y="1219200"/>
                  <a:pt x="1219200" y="952500"/>
                  <a:pt x="1219200" y="609600"/>
                </a:cubicBezTo>
                <a:cubicBezTo>
                  <a:pt x="1219200" y="266700"/>
                  <a:pt x="952500" y="0"/>
                  <a:pt x="609600" y="0"/>
                </a:cubicBezTo>
                <a:cubicBezTo>
                  <a:pt x="266700" y="0"/>
                  <a:pt x="0" y="266700"/>
                  <a:pt x="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64" name="Rectangle 28264"/>
          <p:cNvSpPr/>
          <p:nvPr/>
        </p:nvSpPr>
        <p:spPr>
          <a:xfrm>
            <a:off x="1871868" y="6421578"/>
            <a:ext cx="1285620" cy="180136"/>
          </a:xfrm>
          <a:prstGeom prst="rect">
            <a:avLst/>
          </a:prstGeom>
        </p:spPr>
      </p:sp>
      <p:sp>
        <p:nvSpPr>
          <p:cNvPr id="28265" name="Freeform 28265"/>
          <p:cNvSpPr/>
          <p:nvPr/>
        </p:nvSpPr>
        <p:spPr>
          <a:xfrm>
            <a:off x="1872503" y="6480048"/>
            <a:ext cx="118618" cy="89916"/>
          </a:xfrm>
          <a:custGeom>
            <a:avLst/>
            <a:gdLst/>
            <a:ahLst/>
            <a:cxnLst/>
            <a:rect l="0" t="0" r="0" b="0"/>
            <a:pathLst>
              <a:path w="11861800" h="8991600">
                <a:moveTo>
                  <a:pt x="2616200" y="8991600"/>
                </a:moveTo>
                <a:lnTo>
                  <a:pt x="3644900" y="8991600"/>
                </a:lnTo>
                <a:lnTo>
                  <a:pt x="5918200" y="990600"/>
                </a:lnTo>
                <a:lnTo>
                  <a:pt x="5943600" y="990600"/>
                </a:lnTo>
                <a:lnTo>
                  <a:pt x="8216900" y="8991600"/>
                </a:lnTo>
                <a:lnTo>
                  <a:pt x="9245600" y="8991600"/>
                </a:lnTo>
                <a:lnTo>
                  <a:pt x="11861800" y="0"/>
                </a:lnTo>
                <a:lnTo>
                  <a:pt x="10998200" y="0"/>
                </a:lnTo>
                <a:lnTo>
                  <a:pt x="8763000" y="7962900"/>
                </a:lnTo>
                <a:lnTo>
                  <a:pt x="8737600" y="7962900"/>
                </a:lnTo>
                <a:lnTo>
                  <a:pt x="6464300" y="0"/>
                </a:lnTo>
                <a:lnTo>
                  <a:pt x="5397500" y="0"/>
                </a:lnTo>
                <a:lnTo>
                  <a:pt x="3124200" y="7962900"/>
                </a:lnTo>
                <a:lnTo>
                  <a:pt x="3098800" y="7962900"/>
                </a:lnTo>
                <a:lnTo>
                  <a:pt x="863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66" name="Freeform 28266"/>
          <p:cNvSpPr/>
          <p:nvPr/>
        </p:nvSpPr>
        <p:spPr>
          <a:xfrm>
            <a:off x="1994550" y="6509766"/>
            <a:ext cx="49403" cy="61722"/>
          </a:xfrm>
          <a:custGeom>
            <a:avLst/>
            <a:gdLst/>
            <a:ahLst/>
            <a:cxnLst/>
            <a:rect l="0" t="0" r="0" b="0"/>
            <a:pathLst>
              <a:path w="4940300" h="6172200">
                <a:moveTo>
                  <a:pt x="4826000" y="2120900"/>
                </a:moveTo>
                <a:cubicBezTo>
                  <a:pt x="4826000" y="635000"/>
                  <a:pt x="3911600" y="0"/>
                  <a:pt x="2489200" y="0"/>
                </a:cubicBezTo>
                <a:cubicBezTo>
                  <a:pt x="1727200" y="0"/>
                  <a:pt x="812800" y="292100"/>
                  <a:pt x="254000" y="825500"/>
                </a:cubicBezTo>
                <a:lnTo>
                  <a:pt x="698500" y="1346200"/>
                </a:lnTo>
                <a:cubicBezTo>
                  <a:pt x="1219200" y="901700"/>
                  <a:pt x="1803400" y="685800"/>
                  <a:pt x="2489200" y="685800"/>
                </a:cubicBezTo>
                <a:cubicBezTo>
                  <a:pt x="3429000" y="685800"/>
                  <a:pt x="4140200" y="1092200"/>
                  <a:pt x="4140200" y="2108200"/>
                </a:cubicBezTo>
                <a:lnTo>
                  <a:pt x="4140200" y="2463800"/>
                </a:lnTo>
                <a:lnTo>
                  <a:pt x="3251200" y="2463800"/>
                </a:lnTo>
                <a:cubicBezTo>
                  <a:pt x="2095500" y="2463800"/>
                  <a:pt x="0" y="2641600"/>
                  <a:pt x="0" y="4432300"/>
                </a:cubicBezTo>
                <a:cubicBezTo>
                  <a:pt x="0" y="5676900"/>
                  <a:pt x="1066800" y="6172200"/>
                  <a:pt x="2070100" y="6172200"/>
                </a:cubicBezTo>
                <a:cubicBezTo>
                  <a:pt x="3060700" y="6172200"/>
                  <a:pt x="3695700" y="5816600"/>
                  <a:pt x="4127500" y="5067300"/>
                </a:cubicBezTo>
                <a:lnTo>
                  <a:pt x="4152900" y="5067300"/>
                </a:lnTo>
                <a:cubicBezTo>
                  <a:pt x="4152900" y="5397500"/>
                  <a:pt x="4178300" y="5727700"/>
                  <a:pt x="4229100" y="6019800"/>
                </a:cubicBezTo>
                <a:lnTo>
                  <a:pt x="4940300" y="6019800"/>
                </a:lnTo>
                <a:cubicBezTo>
                  <a:pt x="4851400" y="5346700"/>
                  <a:pt x="4826000" y="4699000"/>
                  <a:pt x="4826000" y="3556000"/>
                </a:cubicBezTo>
                <a:close/>
                <a:moveTo>
                  <a:pt x="4140200" y="3073400"/>
                </a:moveTo>
                <a:lnTo>
                  <a:pt x="4140200" y="3467100"/>
                </a:lnTo>
                <a:cubicBezTo>
                  <a:pt x="4140200" y="4445000"/>
                  <a:pt x="3721100" y="5486400"/>
                  <a:pt x="2095500" y="5486400"/>
                </a:cubicBezTo>
                <a:cubicBezTo>
                  <a:pt x="1460500" y="5486400"/>
                  <a:pt x="762000" y="5118100"/>
                  <a:pt x="762000" y="4394200"/>
                </a:cubicBezTo>
                <a:cubicBezTo>
                  <a:pt x="762000" y="3390900"/>
                  <a:pt x="2032000" y="3073400"/>
                  <a:pt x="3302000" y="307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67" name="Freeform 28267"/>
          <p:cNvSpPr/>
          <p:nvPr/>
        </p:nvSpPr>
        <p:spPr>
          <a:xfrm>
            <a:off x="2056526" y="6509766"/>
            <a:ext cx="44831" cy="61722"/>
          </a:xfrm>
          <a:custGeom>
            <a:avLst/>
            <a:gdLst/>
            <a:ahLst/>
            <a:cxnLst/>
            <a:rect l="0" t="0" r="0" b="0"/>
            <a:pathLst>
              <a:path w="4483100" h="6172200">
                <a:moveTo>
                  <a:pt x="0" y="4978599"/>
                </a:moveTo>
                <a:cubicBezTo>
                  <a:pt x="457200" y="5791200"/>
                  <a:pt x="1358900" y="6172200"/>
                  <a:pt x="2362200" y="6172200"/>
                </a:cubicBezTo>
                <a:cubicBezTo>
                  <a:pt x="3479800" y="6172200"/>
                  <a:pt x="4483100" y="5562600"/>
                  <a:pt x="4483100" y="4356299"/>
                </a:cubicBezTo>
                <a:cubicBezTo>
                  <a:pt x="4483100" y="1981399"/>
                  <a:pt x="1003300" y="3213299"/>
                  <a:pt x="1003300" y="1625799"/>
                </a:cubicBezTo>
                <a:cubicBezTo>
                  <a:pt x="1003300" y="1016199"/>
                  <a:pt x="1701800" y="685800"/>
                  <a:pt x="2247900" y="685800"/>
                </a:cubicBezTo>
                <a:cubicBezTo>
                  <a:pt x="2933700" y="685800"/>
                  <a:pt x="3340100" y="978099"/>
                  <a:pt x="3632200" y="1511499"/>
                </a:cubicBezTo>
                <a:lnTo>
                  <a:pt x="4318000" y="1105099"/>
                </a:lnTo>
                <a:cubicBezTo>
                  <a:pt x="3937000" y="355600"/>
                  <a:pt x="3200400" y="0"/>
                  <a:pt x="2247900" y="0"/>
                </a:cubicBezTo>
                <a:cubicBezTo>
                  <a:pt x="1282700" y="0"/>
                  <a:pt x="241300" y="546100"/>
                  <a:pt x="241300" y="1689299"/>
                </a:cubicBezTo>
                <a:cubicBezTo>
                  <a:pt x="241300" y="3924499"/>
                  <a:pt x="3721100" y="2794199"/>
                  <a:pt x="3721100" y="4407099"/>
                </a:cubicBezTo>
                <a:cubicBezTo>
                  <a:pt x="3721100" y="5080199"/>
                  <a:pt x="3035300" y="5486400"/>
                  <a:pt x="2374900" y="5486400"/>
                </a:cubicBezTo>
                <a:cubicBezTo>
                  <a:pt x="1689100" y="5486400"/>
                  <a:pt x="990600" y="5143699"/>
                  <a:pt x="673100" y="4521399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68" name="Freeform 28268"/>
          <p:cNvSpPr/>
          <p:nvPr/>
        </p:nvSpPr>
        <p:spPr>
          <a:xfrm>
            <a:off x="2117232" y="6473952"/>
            <a:ext cx="50292" cy="96012"/>
          </a:xfrm>
          <a:custGeom>
            <a:avLst/>
            <a:gdLst/>
            <a:ahLst/>
            <a:cxnLst/>
            <a:rect l="0" t="0" r="0" b="0"/>
            <a:pathLst>
              <a:path w="5029200" h="9601200">
                <a:moveTo>
                  <a:pt x="0" y="9601200"/>
                </a:moveTo>
                <a:lnTo>
                  <a:pt x="762000" y="9601200"/>
                </a:lnTo>
                <a:lnTo>
                  <a:pt x="762000" y="6667500"/>
                </a:lnTo>
                <a:cubicBezTo>
                  <a:pt x="762000" y="5054600"/>
                  <a:pt x="1663700" y="4267200"/>
                  <a:pt x="2794000" y="4267200"/>
                </a:cubicBezTo>
                <a:cubicBezTo>
                  <a:pt x="4000500" y="4267200"/>
                  <a:pt x="4267200" y="5194300"/>
                  <a:pt x="4267200" y="6146800"/>
                </a:cubicBezTo>
                <a:lnTo>
                  <a:pt x="4267200" y="9601200"/>
                </a:lnTo>
                <a:lnTo>
                  <a:pt x="5029200" y="9601200"/>
                </a:lnTo>
                <a:lnTo>
                  <a:pt x="5029200" y="6108700"/>
                </a:lnTo>
                <a:cubicBezTo>
                  <a:pt x="5029200" y="4826000"/>
                  <a:pt x="4622800" y="3581400"/>
                  <a:pt x="2794000" y="3581400"/>
                </a:cubicBezTo>
                <a:cubicBezTo>
                  <a:pt x="1841500" y="3581400"/>
                  <a:pt x="1092200" y="4114800"/>
                  <a:pt x="787400" y="4762500"/>
                </a:cubicBezTo>
                <a:lnTo>
                  <a:pt x="762000" y="4762500"/>
                </a:lnTo>
                <a:lnTo>
                  <a:pt x="76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69" name="Freeform 28269"/>
          <p:cNvSpPr/>
          <p:nvPr/>
        </p:nvSpPr>
        <p:spPr>
          <a:xfrm>
            <a:off x="2187209" y="6482334"/>
            <a:ext cx="11430" cy="87630"/>
          </a:xfrm>
          <a:custGeom>
            <a:avLst/>
            <a:gdLst/>
            <a:ahLst/>
            <a:cxnLst/>
            <a:rect l="0" t="0" r="0" b="0"/>
            <a:pathLst>
              <a:path w="1143000" h="8763000">
                <a:moveTo>
                  <a:pt x="190500" y="8763000"/>
                </a:moveTo>
                <a:lnTo>
                  <a:pt x="952500" y="8763000"/>
                </a:lnTo>
                <a:lnTo>
                  <a:pt x="952500" y="2895600"/>
                </a:lnTo>
                <a:lnTo>
                  <a:pt x="190500" y="2895600"/>
                </a:lnTo>
                <a:close/>
                <a:moveTo>
                  <a:pt x="0" y="571500"/>
                </a:moveTo>
                <a:cubicBezTo>
                  <a:pt x="0" y="889000"/>
                  <a:pt x="254000" y="1143000"/>
                  <a:pt x="571500" y="1143000"/>
                </a:cubicBezTo>
                <a:cubicBezTo>
                  <a:pt x="889000" y="1143000"/>
                  <a:pt x="1143000" y="889000"/>
                  <a:pt x="1143000" y="571500"/>
                </a:cubicBezTo>
                <a:cubicBezTo>
                  <a:pt x="1143000" y="254000"/>
                  <a:pt x="889000" y="0"/>
                  <a:pt x="571500" y="0"/>
                </a:cubicBezTo>
                <a:cubicBezTo>
                  <a:pt x="254000" y="0"/>
                  <a:pt x="0" y="254000"/>
                  <a:pt x="0" y="571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70" name="Freeform 28270"/>
          <p:cNvSpPr/>
          <p:nvPr/>
        </p:nvSpPr>
        <p:spPr>
          <a:xfrm>
            <a:off x="2217689" y="6509766"/>
            <a:ext cx="50927" cy="60198"/>
          </a:xfrm>
          <a:custGeom>
            <a:avLst/>
            <a:gdLst/>
            <a:ahLst/>
            <a:cxnLst/>
            <a:rect l="0" t="0" r="0" b="0"/>
            <a:pathLst>
              <a:path w="5092700" h="6019800">
                <a:moveTo>
                  <a:pt x="63500" y="6019800"/>
                </a:moveTo>
                <a:lnTo>
                  <a:pt x="825500" y="6019800"/>
                </a:lnTo>
                <a:lnTo>
                  <a:pt x="825500" y="3086100"/>
                </a:lnTo>
                <a:cubicBezTo>
                  <a:pt x="825500" y="1473200"/>
                  <a:pt x="1727200" y="685800"/>
                  <a:pt x="2857500" y="685800"/>
                </a:cubicBezTo>
                <a:cubicBezTo>
                  <a:pt x="4064000" y="685800"/>
                  <a:pt x="4330700" y="1612900"/>
                  <a:pt x="4330700" y="2565400"/>
                </a:cubicBezTo>
                <a:lnTo>
                  <a:pt x="4330700" y="6019800"/>
                </a:lnTo>
                <a:lnTo>
                  <a:pt x="5092700" y="6019800"/>
                </a:lnTo>
                <a:lnTo>
                  <a:pt x="5092700" y="2527300"/>
                </a:lnTo>
                <a:cubicBezTo>
                  <a:pt x="5092700" y="1244600"/>
                  <a:pt x="4686300" y="0"/>
                  <a:pt x="2857500" y="0"/>
                </a:cubicBezTo>
                <a:cubicBezTo>
                  <a:pt x="1905000" y="0"/>
                  <a:pt x="1155700" y="533400"/>
                  <a:pt x="850900" y="1181100"/>
                </a:cubicBezTo>
                <a:lnTo>
                  <a:pt x="812800" y="1181100"/>
                </a:lnTo>
                <a:cubicBezTo>
                  <a:pt x="787400" y="1066800"/>
                  <a:pt x="774700" y="584200"/>
                  <a:pt x="762000" y="152400"/>
                </a:cubicBezTo>
                <a:lnTo>
                  <a:pt x="0" y="152400"/>
                </a:lnTo>
                <a:cubicBezTo>
                  <a:pt x="0" y="457200"/>
                  <a:pt x="63500" y="1371600"/>
                  <a:pt x="63500" y="180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71" name="Freeform 28271"/>
          <p:cNvSpPr/>
          <p:nvPr/>
        </p:nvSpPr>
        <p:spPr>
          <a:xfrm>
            <a:off x="2286396" y="6509766"/>
            <a:ext cx="61468" cy="90678"/>
          </a:xfrm>
          <a:custGeom>
            <a:avLst/>
            <a:gdLst/>
            <a:ahLst/>
            <a:cxnLst/>
            <a:rect l="0" t="0" r="0" b="0"/>
            <a:pathLst>
              <a:path w="6146800" h="9067800">
                <a:moveTo>
                  <a:pt x="6146800" y="152400"/>
                </a:moveTo>
                <a:lnTo>
                  <a:pt x="5384800" y="152400"/>
                </a:lnTo>
                <a:lnTo>
                  <a:pt x="5384800" y="1143000"/>
                </a:lnTo>
                <a:lnTo>
                  <a:pt x="5359400" y="1143000"/>
                </a:lnTo>
                <a:cubicBezTo>
                  <a:pt x="4914900" y="444500"/>
                  <a:pt x="4140200" y="0"/>
                  <a:pt x="3136900" y="0"/>
                </a:cubicBezTo>
                <a:cubicBezTo>
                  <a:pt x="1409700" y="0"/>
                  <a:pt x="0" y="1358900"/>
                  <a:pt x="0" y="3009900"/>
                </a:cubicBezTo>
                <a:cubicBezTo>
                  <a:pt x="0" y="4660900"/>
                  <a:pt x="1409700" y="6019800"/>
                  <a:pt x="3136900" y="6019800"/>
                </a:cubicBezTo>
                <a:cubicBezTo>
                  <a:pt x="4140200" y="6019800"/>
                  <a:pt x="4914900" y="5575300"/>
                  <a:pt x="5359400" y="4876800"/>
                </a:cubicBezTo>
                <a:lnTo>
                  <a:pt x="5384800" y="4876800"/>
                </a:lnTo>
                <a:lnTo>
                  <a:pt x="5384800" y="5689600"/>
                </a:lnTo>
                <a:cubicBezTo>
                  <a:pt x="5384800" y="6350000"/>
                  <a:pt x="5346700" y="8382000"/>
                  <a:pt x="3022600" y="8382000"/>
                </a:cubicBezTo>
                <a:cubicBezTo>
                  <a:pt x="2108200" y="8382000"/>
                  <a:pt x="1244600" y="8026400"/>
                  <a:pt x="711200" y="7277100"/>
                </a:cubicBezTo>
                <a:lnTo>
                  <a:pt x="114300" y="7835900"/>
                </a:lnTo>
                <a:cubicBezTo>
                  <a:pt x="711200" y="8610600"/>
                  <a:pt x="1841500" y="9067800"/>
                  <a:pt x="3022600" y="9067800"/>
                </a:cubicBezTo>
                <a:cubicBezTo>
                  <a:pt x="4216400" y="9067800"/>
                  <a:pt x="6146800" y="8559800"/>
                  <a:pt x="6146800" y="5638800"/>
                </a:cubicBezTo>
                <a:close/>
                <a:moveTo>
                  <a:pt x="5410200" y="3009900"/>
                </a:moveTo>
                <a:cubicBezTo>
                  <a:pt x="5410200" y="4292600"/>
                  <a:pt x="4368800" y="5334000"/>
                  <a:pt x="3086100" y="5334000"/>
                </a:cubicBezTo>
                <a:cubicBezTo>
                  <a:pt x="1803400" y="5334000"/>
                  <a:pt x="762000" y="4292600"/>
                  <a:pt x="762000" y="3009900"/>
                </a:cubicBezTo>
                <a:cubicBezTo>
                  <a:pt x="762000" y="1727200"/>
                  <a:pt x="1803400" y="685800"/>
                  <a:pt x="3086100" y="685800"/>
                </a:cubicBezTo>
                <a:cubicBezTo>
                  <a:pt x="4368800" y="685800"/>
                  <a:pt x="5410200" y="1727200"/>
                  <a:pt x="5410200" y="3009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72" name="Freeform 28272"/>
          <p:cNvSpPr/>
          <p:nvPr/>
        </p:nvSpPr>
        <p:spPr>
          <a:xfrm>
            <a:off x="2358151" y="6494399"/>
            <a:ext cx="37719" cy="77089"/>
          </a:xfrm>
          <a:custGeom>
            <a:avLst/>
            <a:gdLst/>
            <a:ahLst/>
            <a:cxnLst/>
            <a:rect l="0" t="0" r="0" b="0"/>
            <a:pathLst>
              <a:path w="3771900" h="7708900">
                <a:moveTo>
                  <a:pt x="3708400" y="1689100"/>
                </a:moveTo>
                <a:lnTo>
                  <a:pt x="2032000" y="1689100"/>
                </a:lnTo>
                <a:lnTo>
                  <a:pt x="2032000" y="0"/>
                </a:lnTo>
                <a:lnTo>
                  <a:pt x="1270000" y="0"/>
                </a:lnTo>
                <a:lnTo>
                  <a:pt x="1270000" y="1689100"/>
                </a:lnTo>
                <a:lnTo>
                  <a:pt x="0" y="1689100"/>
                </a:lnTo>
                <a:lnTo>
                  <a:pt x="0" y="2374900"/>
                </a:lnTo>
                <a:lnTo>
                  <a:pt x="1270000" y="2374900"/>
                </a:lnTo>
                <a:lnTo>
                  <a:pt x="1270000" y="6197600"/>
                </a:lnTo>
                <a:cubicBezTo>
                  <a:pt x="1270000" y="7035800"/>
                  <a:pt x="1689100" y="7708900"/>
                  <a:pt x="2781300" y="7708900"/>
                </a:cubicBezTo>
                <a:cubicBezTo>
                  <a:pt x="3073400" y="7708900"/>
                  <a:pt x="3492500" y="7607300"/>
                  <a:pt x="3771900" y="7505700"/>
                </a:cubicBezTo>
                <a:lnTo>
                  <a:pt x="3708400" y="6819900"/>
                </a:lnTo>
                <a:cubicBezTo>
                  <a:pt x="3441700" y="6934200"/>
                  <a:pt x="3136900" y="7023100"/>
                  <a:pt x="2844800" y="7023100"/>
                </a:cubicBezTo>
                <a:cubicBezTo>
                  <a:pt x="2336800" y="7023100"/>
                  <a:pt x="2032000" y="6718300"/>
                  <a:pt x="2032000" y="6197600"/>
                </a:cubicBezTo>
                <a:lnTo>
                  <a:pt x="2032000" y="2374900"/>
                </a:lnTo>
                <a:lnTo>
                  <a:pt x="3708400" y="237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73" name="Freeform 28273"/>
          <p:cNvSpPr/>
          <p:nvPr/>
        </p:nvSpPr>
        <p:spPr>
          <a:xfrm>
            <a:off x="2405522" y="6509766"/>
            <a:ext cx="61722" cy="61722"/>
          </a:xfrm>
          <a:custGeom>
            <a:avLst/>
            <a:gdLst/>
            <a:ahLst/>
            <a:cxnLst/>
            <a:rect l="0" t="0" r="0" b="0"/>
            <a:pathLst>
              <a:path w="6172200" h="6172200">
                <a:moveTo>
                  <a:pt x="0" y="3086100"/>
                </a:moveTo>
                <a:cubicBezTo>
                  <a:pt x="0" y="4876800"/>
                  <a:pt x="1282700" y="6172200"/>
                  <a:pt x="3086100" y="6172200"/>
                </a:cubicBezTo>
                <a:cubicBezTo>
                  <a:pt x="4889500" y="6172200"/>
                  <a:pt x="6172200" y="4876800"/>
                  <a:pt x="6172200" y="3086100"/>
                </a:cubicBezTo>
                <a:cubicBezTo>
                  <a:pt x="6172200" y="1295400"/>
                  <a:pt x="4889500" y="0"/>
                  <a:pt x="3086100" y="0"/>
                </a:cubicBezTo>
                <a:cubicBezTo>
                  <a:pt x="1282700" y="0"/>
                  <a:pt x="0" y="1295400"/>
                  <a:pt x="0" y="3086100"/>
                </a:cubicBezTo>
                <a:close/>
                <a:moveTo>
                  <a:pt x="762000" y="3086100"/>
                </a:moveTo>
                <a:cubicBezTo>
                  <a:pt x="762000" y="1765300"/>
                  <a:pt x="1651000" y="685800"/>
                  <a:pt x="3086100" y="685800"/>
                </a:cubicBezTo>
                <a:cubicBezTo>
                  <a:pt x="4521200" y="685800"/>
                  <a:pt x="5410200" y="1765300"/>
                  <a:pt x="5410200" y="3086100"/>
                </a:cubicBezTo>
                <a:cubicBezTo>
                  <a:pt x="5410200" y="4406900"/>
                  <a:pt x="4521200" y="5486400"/>
                  <a:pt x="3086100" y="5486400"/>
                </a:cubicBezTo>
                <a:cubicBezTo>
                  <a:pt x="1651000" y="5486400"/>
                  <a:pt x="762000" y="4406900"/>
                  <a:pt x="762000" y="3086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74" name="Freeform 28274"/>
          <p:cNvSpPr/>
          <p:nvPr/>
        </p:nvSpPr>
        <p:spPr>
          <a:xfrm>
            <a:off x="2483627" y="6509766"/>
            <a:ext cx="50927" cy="60198"/>
          </a:xfrm>
          <a:custGeom>
            <a:avLst/>
            <a:gdLst/>
            <a:ahLst/>
            <a:cxnLst/>
            <a:rect l="0" t="0" r="0" b="0"/>
            <a:pathLst>
              <a:path w="5092700" h="6019800">
                <a:moveTo>
                  <a:pt x="63500" y="6019800"/>
                </a:moveTo>
                <a:lnTo>
                  <a:pt x="825500" y="6019800"/>
                </a:lnTo>
                <a:lnTo>
                  <a:pt x="825500" y="3086100"/>
                </a:lnTo>
                <a:cubicBezTo>
                  <a:pt x="825500" y="1473200"/>
                  <a:pt x="1727200" y="685800"/>
                  <a:pt x="2857500" y="685800"/>
                </a:cubicBezTo>
                <a:cubicBezTo>
                  <a:pt x="4064000" y="685800"/>
                  <a:pt x="4330700" y="1612900"/>
                  <a:pt x="4330700" y="2565400"/>
                </a:cubicBezTo>
                <a:lnTo>
                  <a:pt x="4330700" y="6019800"/>
                </a:lnTo>
                <a:lnTo>
                  <a:pt x="5092700" y="6019800"/>
                </a:lnTo>
                <a:lnTo>
                  <a:pt x="5092700" y="2527300"/>
                </a:lnTo>
                <a:cubicBezTo>
                  <a:pt x="5092700" y="1244600"/>
                  <a:pt x="4686300" y="0"/>
                  <a:pt x="2857500" y="0"/>
                </a:cubicBezTo>
                <a:cubicBezTo>
                  <a:pt x="1905000" y="0"/>
                  <a:pt x="1155700" y="533400"/>
                  <a:pt x="850900" y="1181100"/>
                </a:cubicBezTo>
                <a:lnTo>
                  <a:pt x="812800" y="1181100"/>
                </a:lnTo>
                <a:cubicBezTo>
                  <a:pt x="787400" y="1066800"/>
                  <a:pt x="774700" y="584200"/>
                  <a:pt x="762000" y="152400"/>
                </a:cubicBezTo>
                <a:lnTo>
                  <a:pt x="0" y="152400"/>
                </a:lnTo>
                <a:cubicBezTo>
                  <a:pt x="0" y="457200"/>
                  <a:pt x="63500" y="1371600"/>
                  <a:pt x="63500" y="180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75" name="Freeform 28275"/>
          <p:cNvSpPr/>
          <p:nvPr/>
        </p:nvSpPr>
        <p:spPr>
          <a:xfrm>
            <a:off x="2551064" y="6558534"/>
            <a:ext cx="17272" cy="28956"/>
          </a:xfrm>
          <a:custGeom>
            <a:avLst/>
            <a:gdLst/>
            <a:ahLst/>
            <a:cxnLst/>
            <a:rect l="0" t="0" r="0" b="0"/>
            <a:pathLst>
              <a:path w="1727200" h="2895600">
                <a:moveTo>
                  <a:pt x="0" y="2895600"/>
                </a:moveTo>
                <a:lnTo>
                  <a:pt x="749300" y="2895600"/>
                </a:lnTo>
                <a:lnTo>
                  <a:pt x="1727200" y="0"/>
                </a:lnTo>
                <a:lnTo>
                  <a:pt x="8382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76" name="Freeform 28276"/>
          <p:cNvSpPr/>
          <p:nvPr/>
        </p:nvSpPr>
        <p:spPr>
          <a:xfrm>
            <a:off x="2621930" y="6480048"/>
            <a:ext cx="76454" cy="89916"/>
          </a:xfrm>
          <a:custGeom>
            <a:avLst/>
            <a:gdLst/>
            <a:ahLst/>
            <a:cxnLst/>
            <a:rect l="0" t="0" r="0" b="0"/>
            <a:pathLst>
              <a:path w="7645400" h="8991600">
                <a:moveTo>
                  <a:pt x="0" y="8991600"/>
                </a:moveTo>
                <a:lnTo>
                  <a:pt x="2781300" y="8991600"/>
                </a:lnTo>
                <a:cubicBezTo>
                  <a:pt x="7454900" y="8991600"/>
                  <a:pt x="7645400" y="5156200"/>
                  <a:pt x="7645400" y="4495800"/>
                </a:cubicBezTo>
                <a:cubicBezTo>
                  <a:pt x="7645400" y="3835400"/>
                  <a:pt x="7454900" y="0"/>
                  <a:pt x="2781300" y="0"/>
                </a:cubicBezTo>
                <a:lnTo>
                  <a:pt x="0" y="0"/>
                </a:lnTo>
                <a:close/>
                <a:moveTo>
                  <a:pt x="838200" y="762000"/>
                </a:moveTo>
                <a:lnTo>
                  <a:pt x="2565400" y="762000"/>
                </a:lnTo>
                <a:cubicBezTo>
                  <a:pt x="4953000" y="762000"/>
                  <a:pt x="6807200" y="1917700"/>
                  <a:pt x="6807200" y="4495800"/>
                </a:cubicBezTo>
                <a:cubicBezTo>
                  <a:pt x="6807200" y="7073900"/>
                  <a:pt x="4953000" y="8229600"/>
                  <a:pt x="2565400" y="8229600"/>
                </a:cubicBezTo>
                <a:lnTo>
                  <a:pt x="838200" y="8229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77" name="Freeform 28277"/>
          <p:cNvSpPr/>
          <p:nvPr/>
        </p:nvSpPr>
        <p:spPr>
          <a:xfrm>
            <a:off x="2711338" y="6477762"/>
            <a:ext cx="79883" cy="94488"/>
          </a:xfrm>
          <a:custGeom>
            <a:avLst/>
            <a:gdLst/>
            <a:ahLst/>
            <a:cxnLst/>
            <a:rect l="0" t="0" r="0" b="0"/>
            <a:pathLst>
              <a:path w="7988300" h="9448800">
                <a:moveTo>
                  <a:pt x="7302500" y="7289800"/>
                </a:moveTo>
                <a:cubicBezTo>
                  <a:pt x="6667500" y="8255000"/>
                  <a:pt x="5549900" y="8686800"/>
                  <a:pt x="4648200" y="8686800"/>
                </a:cubicBezTo>
                <a:cubicBezTo>
                  <a:pt x="2298700" y="8686800"/>
                  <a:pt x="838200" y="6959600"/>
                  <a:pt x="838200" y="4724400"/>
                </a:cubicBezTo>
                <a:cubicBezTo>
                  <a:pt x="838200" y="2489200"/>
                  <a:pt x="2298700" y="762000"/>
                  <a:pt x="4648200" y="762000"/>
                </a:cubicBezTo>
                <a:cubicBezTo>
                  <a:pt x="5549900" y="762000"/>
                  <a:pt x="6502400" y="1143000"/>
                  <a:pt x="7061200" y="1981200"/>
                </a:cubicBezTo>
                <a:lnTo>
                  <a:pt x="7747000" y="1409700"/>
                </a:lnTo>
                <a:cubicBezTo>
                  <a:pt x="6959600" y="406400"/>
                  <a:pt x="5867400" y="0"/>
                  <a:pt x="4648200" y="0"/>
                </a:cubicBezTo>
                <a:cubicBezTo>
                  <a:pt x="1905000" y="0"/>
                  <a:pt x="0" y="1981200"/>
                  <a:pt x="0" y="4724400"/>
                </a:cubicBezTo>
                <a:cubicBezTo>
                  <a:pt x="0" y="7467600"/>
                  <a:pt x="1905000" y="9448800"/>
                  <a:pt x="4648200" y="9448800"/>
                </a:cubicBezTo>
                <a:cubicBezTo>
                  <a:pt x="5969000" y="9448800"/>
                  <a:pt x="7137400" y="8978900"/>
                  <a:pt x="7988300" y="7810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78" name="Freeform 28278"/>
          <p:cNvSpPr/>
          <p:nvPr/>
        </p:nvSpPr>
        <p:spPr>
          <a:xfrm>
            <a:off x="2832496" y="6478524"/>
            <a:ext cx="55626" cy="91440"/>
          </a:xfrm>
          <a:custGeom>
            <a:avLst/>
            <a:gdLst/>
            <a:ahLst/>
            <a:cxnLst/>
            <a:rect l="0" t="0" r="0" b="0"/>
            <a:pathLst>
              <a:path w="5562600" h="9144000">
                <a:moveTo>
                  <a:pt x="0" y="9144000"/>
                </a:moveTo>
                <a:lnTo>
                  <a:pt x="5562600" y="9144000"/>
                </a:lnTo>
                <a:lnTo>
                  <a:pt x="5562600" y="8458200"/>
                </a:lnTo>
                <a:lnTo>
                  <a:pt x="838200" y="8458200"/>
                </a:lnTo>
                <a:lnTo>
                  <a:pt x="3644900" y="5575300"/>
                </a:lnTo>
                <a:cubicBezTo>
                  <a:pt x="4572000" y="4635500"/>
                  <a:pt x="5499100" y="3695700"/>
                  <a:pt x="5499100" y="2298700"/>
                </a:cubicBezTo>
                <a:cubicBezTo>
                  <a:pt x="5499100" y="850900"/>
                  <a:pt x="4292600" y="0"/>
                  <a:pt x="2908300" y="0"/>
                </a:cubicBezTo>
                <a:cubicBezTo>
                  <a:pt x="1524000" y="0"/>
                  <a:pt x="469900" y="685800"/>
                  <a:pt x="177800" y="2070100"/>
                </a:cubicBezTo>
                <a:lnTo>
                  <a:pt x="1066800" y="2159000"/>
                </a:lnTo>
                <a:cubicBezTo>
                  <a:pt x="1257300" y="1282700"/>
                  <a:pt x="1943100" y="685800"/>
                  <a:pt x="2870200" y="685800"/>
                </a:cubicBezTo>
                <a:cubicBezTo>
                  <a:pt x="3898900" y="685800"/>
                  <a:pt x="4660900" y="1320800"/>
                  <a:pt x="4660900" y="2362200"/>
                </a:cubicBezTo>
                <a:cubicBezTo>
                  <a:pt x="4660900" y="3327400"/>
                  <a:pt x="3975100" y="4064000"/>
                  <a:pt x="3378200" y="4686300"/>
                </a:cubicBezTo>
                <a:lnTo>
                  <a:pt x="0" y="8255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79" name="Freeform 28279"/>
          <p:cNvSpPr/>
          <p:nvPr/>
        </p:nvSpPr>
        <p:spPr>
          <a:xfrm>
            <a:off x="2896631" y="6478524"/>
            <a:ext cx="59436" cy="92964"/>
          </a:xfrm>
          <a:custGeom>
            <a:avLst/>
            <a:gdLst/>
            <a:ahLst/>
            <a:cxnLst/>
            <a:rect l="0" t="0" r="0" b="0"/>
            <a:pathLst>
              <a:path w="5943600" h="9296400">
                <a:moveTo>
                  <a:pt x="0" y="4648200"/>
                </a:moveTo>
                <a:cubicBezTo>
                  <a:pt x="0" y="6604000"/>
                  <a:pt x="444500" y="9296400"/>
                  <a:pt x="2971800" y="9296400"/>
                </a:cubicBezTo>
                <a:cubicBezTo>
                  <a:pt x="5499100" y="9296400"/>
                  <a:pt x="5943600" y="6604000"/>
                  <a:pt x="5943600" y="4648200"/>
                </a:cubicBezTo>
                <a:cubicBezTo>
                  <a:pt x="5943600" y="2692400"/>
                  <a:pt x="5499100" y="0"/>
                  <a:pt x="2971800" y="0"/>
                </a:cubicBezTo>
                <a:cubicBezTo>
                  <a:pt x="444500" y="0"/>
                  <a:pt x="0" y="2692400"/>
                  <a:pt x="0" y="4648200"/>
                </a:cubicBezTo>
                <a:close/>
                <a:moveTo>
                  <a:pt x="838200" y="4648200"/>
                </a:moveTo>
                <a:cubicBezTo>
                  <a:pt x="838200" y="3251200"/>
                  <a:pt x="1066800" y="685800"/>
                  <a:pt x="2971800" y="685800"/>
                </a:cubicBezTo>
                <a:cubicBezTo>
                  <a:pt x="4876800" y="685800"/>
                  <a:pt x="5105400" y="3251200"/>
                  <a:pt x="5105400" y="4648200"/>
                </a:cubicBezTo>
                <a:cubicBezTo>
                  <a:pt x="5105400" y="6045200"/>
                  <a:pt x="4876800" y="8610600"/>
                  <a:pt x="2971800" y="8610600"/>
                </a:cubicBezTo>
                <a:cubicBezTo>
                  <a:pt x="1066800" y="8610600"/>
                  <a:pt x="838200" y="6045200"/>
                  <a:pt x="838200" y="464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80" name="Freeform 28280"/>
          <p:cNvSpPr/>
          <p:nvPr/>
        </p:nvSpPr>
        <p:spPr>
          <a:xfrm>
            <a:off x="2962671" y="6478524"/>
            <a:ext cx="59436" cy="92964"/>
          </a:xfrm>
          <a:custGeom>
            <a:avLst/>
            <a:gdLst/>
            <a:ahLst/>
            <a:cxnLst/>
            <a:rect l="0" t="0" r="0" b="0"/>
            <a:pathLst>
              <a:path w="5943600" h="9296400">
                <a:moveTo>
                  <a:pt x="0" y="4648200"/>
                </a:moveTo>
                <a:cubicBezTo>
                  <a:pt x="0" y="6604000"/>
                  <a:pt x="444500" y="9296400"/>
                  <a:pt x="2971800" y="9296400"/>
                </a:cubicBezTo>
                <a:cubicBezTo>
                  <a:pt x="5499100" y="9296400"/>
                  <a:pt x="5943600" y="6604000"/>
                  <a:pt x="5943600" y="4648200"/>
                </a:cubicBezTo>
                <a:cubicBezTo>
                  <a:pt x="5943600" y="2692400"/>
                  <a:pt x="5499100" y="0"/>
                  <a:pt x="2971800" y="0"/>
                </a:cubicBezTo>
                <a:cubicBezTo>
                  <a:pt x="444500" y="0"/>
                  <a:pt x="0" y="2692400"/>
                  <a:pt x="0" y="4648200"/>
                </a:cubicBezTo>
                <a:close/>
                <a:moveTo>
                  <a:pt x="838200" y="4648200"/>
                </a:moveTo>
                <a:cubicBezTo>
                  <a:pt x="838200" y="3251200"/>
                  <a:pt x="1066800" y="685800"/>
                  <a:pt x="2971800" y="685800"/>
                </a:cubicBezTo>
                <a:cubicBezTo>
                  <a:pt x="4876800" y="685800"/>
                  <a:pt x="5105400" y="3251200"/>
                  <a:pt x="5105400" y="4648200"/>
                </a:cubicBezTo>
                <a:cubicBezTo>
                  <a:pt x="5105400" y="6045200"/>
                  <a:pt x="4876800" y="8610600"/>
                  <a:pt x="2971800" y="8610600"/>
                </a:cubicBezTo>
                <a:cubicBezTo>
                  <a:pt x="1066800" y="8610600"/>
                  <a:pt x="838200" y="6045200"/>
                  <a:pt x="838200" y="464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81" name="Freeform 28281"/>
          <p:cNvSpPr/>
          <p:nvPr/>
        </p:nvSpPr>
        <p:spPr>
          <a:xfrm>
            <a:off x="3028965" y="6480048"/>
            <a:ext cx="58928" cy="91440"/>
          </a:xfrm>
          <a:custGeom>
            <a:avLst/>
            <a:gdLst/>
            <a:ahLst/>
            <a:cxnLst/>
            <a:rect l="0" t="0" r="0" b="0"/>
            <a:pathLst>
              <a:path w="5892800" h="9144000">
                <a:moveTo>
                  <a:pt x="4229100" y="0"/>
                </a:moveTo>
                <a:lnTo>
                  <a:pt x="3263900" y="0"/>
                </a:lnTo>
                <a:lnTo>
                  <a:pt x="825500" y="4051300"/>
                </a:lnTo>
                <a:cubicBezTo>
                  <a:pt x="469900" y="4648200"/>
                  <a:pt x="0" y="5410200"/>
                  <a:pt x="0" y="6350000"/>
                </a:cubicBezTo>
                <a:cubicBezTo>
                  <a:pt x="0" y="7975600"/>
                  <a:pt x="1244600" y="9144000"/>
                  <a:pt x="2946400" y="9144000"/>
                </a:cubicBezTo>
                <a:cubicBezTo>
                  <a:pt x="4648200" y="9144000"/>
                  <a:pt x="5892800" y="7975600"/>
                  <a:pt x="5892800" y="6350000"/>
                </a:cubicBezTo>
                <a:cubicBezTo>
                  <a:pt x="5892800" y="4800600"/>
                  <a:pt x="4737100" y="3581400"/>
                  <a:pt x="3136900" y="3581400"/>
                </a:cubicBezTo>
                <a:cubicBezTo>
                  <a:pt x="2705100" y="3581400"/>
                  <a:pt x="2108200" y="3708400"/>
                  <a:pt x="1803400" y="3962400"/>
                </a:cubicBezTo>
                <a:lnTo>
                  <a:pt x="1778000" y="3962400"/>
                </a:lnTo>
                <a:close/>
                <a:moveTo>
                  <a:pt x="2946400" y="4241800"/>
                </a:moveTo>
                <a:cubicBezTo>
                  <a:pt x="4114800" y="4241800"/>
                  <a:pt x="5054600" y="5181600"/>
                  <a:pt x="5054600" y="6350000"/>
                </a:cubicBezTo>
                <a:cubicBezTo>
                  <a:pt x="5054600" y="7594600"/>
                  <a:pt x="4191000" y="8458200"/>
                  <a:pt x="2946400" y="8458200"/>
                </a:cubicBezTo>
                <a:cubicBezTo>
                  <a:pt x="1701800" y="8458200"/>
                  <a:pt x="838200" y="7594600"/>
                  <a:pt x="838200" y="6350000"/>
                </a:cubicBezTo>
                <a:cubicBezTo>
                  <a:pt x="838200" y="5181600"/>
                  <a:pt x="1778000" y="4241800"/>
                  <a:pt x="2946400" y="4241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82" name="Freeform 28282"/>
          <p:cNvSpPr/>
          <p:nvPr/>
        </p:nvSpPr>
        <p:spPr>
          <a:xfrm>
            <a:off x="3094370" y="6480048"/>
            <a:ext cx="60198" cy="89916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3886200" y="8991600"/>
                </a:moveTo>
                <a:lnTo>
                  <a:pt x="4648200" y="8991600"/>
                </a:lnTo>
                <a:lnTo>
                  <a:pt x="4648200" y="6781800"/>
                </a:lnTo>
                <a:lnTo>
                  <a:pt x="6019800" y="6781800"/>
                </a:lnTo>
                <a:lnTo>
                  <a:pt x="6019800" y="6096000"/>
                </a:lnTo>
                <a:lnTo>
                  <a:pt x="4648200" y="6096000"/>
                </a:lnTo>
                <a:lnTo>
                  <a:pt x="4648200" y="0"/>
                </a:lnTo>
                <a:lnTo>
                  <a:pt x="3594100" y="0"/>
                </a:lnTo>
                <a:lnTo>
                  <a:pt x="0" y="5880100"/>
                </a:lnTo>
                <a:lnTo>
                  <a:pt x="0" y="6781800"/>
                </a:lnTo>
                <a:lnTo>
                  <a:pt x="3886200" y="6781800"/>
                </a:lnTo>
                <a:close/>
                <a:moveTo>
                  <a:pt x="3886200" y="6096000"/>
                </a:moveTo>
                <a:lnTo>
                  <a:pt x="685800" y="6096000"/>
                </a:lnTo>
                <a:lnTo>
                  <a:pt x="3860800" y="838200"/>
                </a:lnTo>
                <a:lnTo>
                  <a:pt x="38862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83" name="Rectangle 28283"/>
          <p:cNvSpPr/>
          <p:nvPr/>
        </p:nvSpPr>
        <p:spPr>
          <a:xfrm>
            <a:off x="1328999" y="6659300"/>
            <a:ext cx="2371242" cy="283809"/>
          </a:xfrm>
          <a:prstGeom prst="rect">
            <a:avLst/>
          </a:prstGeom>
        </p:spPr>
      </p:sp>
      <p:sp>
        <p:nvSpPr>
          <p:cNvPr id="28284" name="Freeform 28284"/>
          <p:cNvSpPr/>
          <p:nvPr/>
        </p:nvSpPr>
        <p:spPr>
          <a:xfrm>
            <a:off x="1338143" y="6706077"/>
            <a:ext cx="72034" cy="71932"/>
          </a:xfrm>
          <a:custGeom>
            <a:avLst/>
            <a:gdLst/>
            <a:ahLst/>
            <a:cxnLst/>
            <a:rect l="0" t="0" r="0" b="0"/>
            <a:pathLst>
              <a:path w="9004300" h="8991600">
                <a:moveTo>
                  <a:pt x="0" y="8991600"/>
                </a:moveTo>
                <a:lnTo>
                  <a:pt x="838200" y="8991600"/>
                </a:lnTo>
                <a:lnTo>
                  <a:pt x="838200" y="1066800"/>
                </a:lnTo>
                <a:lnTo>
                  <a:pt x="863600" y="1066800"/>
                </a:lnTo>
                <a:lnTo>
                  <a:pt x="4343400" y="8991600"/>
                </a:lnTo>
                <a:lnTo>
                  <a:pt x="4711700" y="8991600"/>
                </a:lnTo>
                <a:lnTo>
                  <a:pt x="8140700" y="1066800"/>
                </a:lnTo>
                <a:lnTo>
                  <a:pt x="8166100" y="1066800"/>
                </a:lnTo>
                <a:lnTo>
                  <a:pt x="8166100" y="8991600"/>
                </a:lnTo>
                <a:lnTo>
                  <a:pt x="9004300" y="8991600"/>
                </a:lnTo>
                <a:lnTo>
                  <a:pt x="9004300" y="0"/>
                </a:lnTo>
                <a:lnTo>
                  <a:pt x="7810500" y="0"/>
                </a:lnTo>
                <a:lnTo>
                  <a:pt x="4533900" y="7543800"/>
                </a:lnTo>
                <a:lnTo>
                  <a:pt x="1257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85" name="Freeform 28285"/>
          <p:cNvSpPr/>
          <p:nvPr/>
        </p:nvSpPr>
        <p:spPr>
          <a:xfrm>
            <a:off x="1425315" y="6729851"/>
            <a:ext cx="39522" cy="49377"/>
          </a:xfrm>
          <a:custGeom>
            <a:avLst/>
            <a:gdLst/>
            <a:ahLst/>
            <a:cxnLst/>
            <a:rect l="0" t="0" r="0" b="0"/>
            <a:pathLst>
              <a:path w="4940300" h="6172200">
                <a:moveTo>
                  <a:pt x="4826000" y="2120900"/>
                </a:moveTo>
                <a:cubicBezTo>
                  <a:pt x="4826000" y="635000"/>
                  <a:pt x="3911600" y="0"/>
                  <a:pt x="2489200" y="0"/>
                </a:cubicBezTo>
                <a:cubicBezTo>
                  <a:pt x="1727200" y="0"/>
                  <a:pt x="812800" y="292100"/>
                  <a:pt x="254000" y="825500"/>
                </a:cubicBezTo>
                <a:lnTo>
                  <a:pt x="698500" y="1346200"/>
                </a:lnTo>
                <a:cubicBezTo>
                  <a:pt x="1219200" y="901700"/>
                  <a:pt x="1803400" y="685800"/>
                  <a:pt x="2489200" y="685800"/>
                </a:cubicBezTo>
                <a:cubicBezTo>
                  <a:pt x="3429000" y="685800"/>
                  <a:pt x="4140200" y="1092200"/>
                  <a:pt x="4140200" y="2108200"/>
                </a:cubicBezTo>
                <a:lnTo>
                  <a:pt x="4140200" y="2463800"/>
                </a:lnTo>
                <a:lnTo>
                  <a:pt x="3251200" y="2463800"/>
                </a:lnTo>
                <a:cubicBezTo>
                  <a:pt x="2095500" y="2463800"/>
                  <a:pt x="0" y="2641600"/>
                  <a:pt x="0" y="4432300"/>
                </a:cubicBezTo>
                <a:cubicBezTo>
                  <a:pt x="0" y="5676900"/>
                  <a:pt x="1066800" y="6172200"/>
                  <a:pt x="2070100" y="6172200"/>
                </a:cubicBezTo>
                <a:cubicBezTo>
                  <a:pt x="3060700" y="6172200"/>
                  <a:pt x="3695700" y="5816600"/>
                  <a:pt x="4127500" y="5067300"/>
                </a:cubicBezTo>
                <a:lnTo>
                  <a:pt x="4152900" y="5067300"/>
                </a:lnTo>
                <a:cubicBezTo>
                  <a:pt x="4152900" y="5397500"/>
                  <a:pt x="4178300" y="5727700"/>
                  <a:pt x="4229100" y="6019800"/>
                </a:cubicBezTo>
                <a:lnTo>
                  <a:pt x="4940300" y="6019800"/>
                </a:lnTo>
                <a:cubicBezTo>
                  <a:pt x="4851400" y="5346700"/>
                  <a:pt x="4826000" y="4699000"/>
                  <a:pt x="4826000" y="3556000"/>
                </a:cubicBezTo>
                <a:close/>
                <a:moveTo>
                  <a:pt x="4140200" y="3073400"/>
                </a:moveTo>
                <a:lnTo>
                  <a:pt x="4140200" y="3467100"/>
                </a:lnTo>
                <a:cubicBezTo>
                  <a:pt x="4140200" y="4445000"/>
                  <a:pt x="3721100" y="5486400"/>
                  <a:pt x="2095500" y="5486400"/>
                </a:cubicBezTo>
                <a:cubicBezTo>
                  <a:pt x="1460500" y="5486400"/>
                  <a:pt x="762000" y="5118100"/>
                  <a:pt x="762000" y="4394200"/>
                </a:cubicBezTo>
                <a:cubicBezTo>
                  <a:pt x="762000" y="3390900"/>
                  <a:pt x="2032000" y="3073400"/>
                  <a:pt x="3302000" y="307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86" name="Freeform 28286"/>
          <p:cNvSpPr/>
          <p:nvPr/>
        </p:nvSpPr>
        <p:spPr>
          <a:xfrm>
            <a:off x="1479671" y="6707906"/>
            <a:ext cx="9144" cy="70104"/>
          </a:xfrm>
          <a:custGeom>
            <a:avLst/>
            <a:gdLst/>
            <a:ahLst/>
            <a:cxnLst/>
            <a:rect l="0" t="0" r="0" b="0"/>
            <a:pathLst>
              <a:path w="1143000" h="8763000">
                <a:moveTo>
                  <a:pt x="190500" y="8763000"/>
                </a:moveTo>
                <a:lnTo>
                  <a:pt x="952500" y="8763000"/>
                </a:lnTo>
                <a:lnTo>
                  <a:pt x="952500" y="2895600"/>
                </a:lnTo>
                <a:lnTo>
                  <a:pt x="190500" y="2895600"/>
                </a:lnTo>
                <a:close/>
                <a:moveTo>
                  <a:pt x="0" y="571500"/>
                </a:moveTo>
                <a:cubicBezTo>
                  <a:pt x="0" y="889000"/>
                  <a:pt x="254000" y="1143000"/>
                  <a:pt x="571500" y="1143000"/>
                </a:cubicBezTo>
                <a:cubicBezTo>
                  <a:pt x="889000" y="1143000"/>
                  <a:pt x="1143000" y="889000"/>
                  <a:pt x="1143000" y="571500"/>
                </a:cubicBezTo>
                <a:cubicBezTo>
                  <a:pt x="1143000" y="254000"/>
                  <a:pt x="889000" y="0"/>
                  <a:pt x="571500" y="0"/>
                </a:cubicBezTo>
                <a:cubicBezTo>
                  <a:pt x="254000" y="0"/>
                  <a:pt x="0" y="254000"/>
                  <a:pt x="0" y="571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87" name="Freeform 28287"/>
          <p:cNvSpPr/>
          <p:nvPr/>
        </p:nvSpPr>
        <p:spPr>
          <a:xfrm>
            <a:off x="1504055" y="6729851"/>
            <a:ext cx="40741" cy="48158"/>
          </a:xfrm>
          <a:custGeom>
            <a:avLst/>
            <a:gdLst/>
            <a:ahLst/>
            <a:cxnLst/>
            <a:rect l="0" t="0" r="0" b="0"/>
            <a:pathLst>
              <a:path w="5092700" h="6019800">
                <a:moveTo>
                  <a:pt x="63500" y="6019800"/>
                </a:moveTo>
                <a:lnTo>
                  <a:pt x="825500" y="6019800"/>
                </a:lnTo>
                <a:lnTo>
                  <a:pt x="825500" y="3086100"/>
                </a:lnTo>
                <a:cubicBezTo>
                  <a:pt x="825500" y="1473200"/>
                  <a:pt x="1727200" y="685800"/>
                  <a:pt x="2857500" y="685800"/>
                </a:cubicBezTo>
                <a:cubicBezTo>
                  <a:pt x="4064000" y="685800"/>
                  <a:pt x="4330700" y="1612900"/>
                  <a:pt x="4330700" y="2565400"/>
                </a:cubicBezTo>
                <a:lnTo>
                  <a:pt x="4330700" y="6019800"/>
                </a:lnTo>
                <a:lnTo>
                  <a:pt x="5092700" y="6019800"/>
                </a:lnTo>
                <a:lnTo>
                  <a:pt x="5092700" y="2527300"/>
                </a:lnTo>
                <a:cubicBezTo>
                  <a:pt x="5092700" y="1244600"/>
                  <a:pt x="4686300" y="0"/>
                  <a:pt x="2857500" y="0"/>
                </a:cubicBezTo>
                <a:cubicBezTo>
                  <a:pt x="1905000" y="0"/>
                  <a:pt x="1155700" y="533400"/>
                  <a:pt x="850900" y="1181100"/>
                </a:cubicBezTo>
                <a:lnTo>
                  <a:pt x="812800" y="1181100"/>
                </a:lnTo>
                <a:cubicBezTo>
                  <a:pt x="787400" y="1066800"/>
                  <a:pt x="774700" y="584200"/>
                  <a:pt x="762000" y="152400"/>
                </a:cubicBezTo>
                <a:lnTo>
                  <a:pt x="0" y="152400"/>
                </a:lnTo>
                <a:cubicBezTo>
                  <a:pt x="0" y="457200"/>
                  <a:pt x="63500" y="1371600"/>
                  <a:pt x="63500" y="180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88" name="Freeform 28288"/>
          <p:cNvSpPr/>
          <p:nvPr/>
        </p:nvSpPr>
        <p:spPr>
          <a:xfrm>
            <a:off x="1584523" y="6704248"/>
            <a:ext cx="74371" cy="75590"/>
          </a:xfrm>
          <a:custGeom>
            <a:avLst/>
            <a:gdLst/>
            <a:ahLst/>
            <a:cxnLst/>
            <a:rect l="0" t="0" r="0" b="0"/>
            <a:pathLst>
              <a:path w="9296400" h="9448800">
                <a:moveTo>
                  <a:pt x="0" y="4724400"/>
                </a:moveTo>
                <a:cubicBezTo>
                  <a:pt x="0" y="7467600"/>
                  <a:pt x="1905000" y="9448800"/>
                  <a:pt x="4648200" y="9448800"/>
                </a:cubicBezTo>
                <a:cubicBezTo>
                  <a:pt x="7391400" y="9448800"/>
                  <a:pt x="9296400" y="7467600"/>
                  <a:pt x="9296400" y="4724400"/>
                </a:cubicBezTo>
                <a:cubicBezTo>
                  <a:pt x="9296400" y="1981200"/>
                  <a:pt x="7391400" y="0"/>
                  <a:pt x="4648200" y="0"/>
                </a:cubicBezTo>
                <a:cubicBezTo>
                  <a:pt x="1905000" y="0"/>
                  <a:pt x="0" y="1981200"/>
                  <a:pt x="0" y="4724400"/>
                </a:cubicBezTo>
                <a:close/>
                <a:moveTo>
                  <a:pt x="838200" y="4724400"/>
                </a:moveTo>
                <a:cubicBezTo>
                  <a:pt x="838200" y="2489200"/>
                  <a:pt x="2298700" y="762000"/>
                  <a:pt x="4648200" y="762000"/>
                </a:cubicBezTo>
                <a:cubicBezTo>
                  <a:pt x="6997700" y="762000"/>
                  <a:pt x="8458200" y="2489200"/>
                  <a:pt x="8458200" y="4724400"/>
                </a:cubicBezTo>
                <a:cubicBezTo>
                  <a:pt x="8458200" y="6959600"/>
                  <a:pt x="6997700" y="8686800"/>
                  <a:pt x="4648200" y="8686800"/>
                </a:cubicBezTo>
                <a:cubicBezTo>
                  <a:pt x="2298700" y="8686800"/>
                  <a:pt x="838200" y="6959600"/>
                  <a:pt x="8382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89" name="Freeform 28289"/>
          <p:cNvSpPr/>
          <p:nvPr/>
        </p:nvSpPr>
        <p:spPr>
          <a:xfrm>
            <a:off x="1665904" y="6699981"/>
            <a:ext cx="30784" cy="78028"/>
          </a:xfrm>
          <a:custGeom>
            <a:avLst/>
            <a:gdLst/>
            <a:ahLst/>
            <a:cxnLst/>
            <a:rect l="0" t="0" r="0" b="0"/>
            <a:pathLst>
              <a:path w="3848100" h="9753600">
                <a:moveTo>
                  <a:pt x="1219200" y="9753600"/>
                </a:moveTo>
                <a:lnTo>
                  <a:pt x="1981200" y="9753600"/>
                </a:lnTo>
                <a:lnTo>
                  <a:pt x="1981200" y="4572000"/>
                </a:lnTo>
                <a:lnTo>
                  <a:pt x="3352800" y="4572000"/>
                </a:lnTo>
                <a:lnTo>
                  <a:pt x="3352800" y="3886200"/>
                </a:lnTo>
                <a:lnTo>
                  <a:pt x="1981200" y="3886200"/>
                </a:lnTo>
                <a:lnTo>
                  <a:pt x="1981200" y="2247900"/>
                </a:lnTo>
                <a:cubicBezTo>
                  <a:pt x="1981200" y="1193800"/>
                  <a:pt x="2311400" y="685800"/>
                  <a:pt x="3009900" y="685800"/>
                </a:cubicBezTo>
                <a:cubicBezTo>
                  <a:pt x="3302000" y="685800"/>
                  <a:pt x="3517900" y="723900"/>
                  <a:pt x="3695700" y="812800"/>
                </a:cubicBezTo>
                <a:lnTo>
                  <a:pt x="3848100" y="152400"/>
                </a:lnTo>
                <a:cubicBezTo>
                  <a:pt x="3619500" y="50800"/>
                  <a:pt x="3340100" y="0"/>
                  <a:pt x="2971800" y="0"/>
                </a:cubicBezTo>
                <a:cubicBezTo>
                  <a:pt x="2222500" y="0"/>
                  <a:pt x="1219200" y="457200"/>
                  <a:pt x="1219200" y="1968500"/>
                </a:cubicBezTo>
                <a:lnTo>
                  <a:pt x="1219200" y="3886200"/>
                </a:lnTo>
                <a:lnTo>
                  <a:pt x="0" y="3886200"/>
                </a:lnTo>
                <a:lnTo>
                  <a:pt x="0" y="4572000"/>
                </a:lnTo>
                <a:lnTo>
                  <a:pt x="1219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90" name="Freeform 28290"/>
          <p:cNvSpPr/>
          <p:nvPr/>
        </p:nvSpPr>
        <p:spPr>
          <a:xfrm>
            <a:off x="1694149" y="6699981"/>
            <a:ext cx="43281" cy="78028"/>
          </a:xfrm>
          <a:custGeom>
            <a:avLst/>
            <a:gdLst/>
            <a:ahLst/>
            <a:cxnLst/>
            <a:rect l="0" t="0" r="0" b="0"/>
            <a:pathLst>
              <a:path w="5410200" h="9753600">
                <a:moveTo>
                  <a:pt x="4457700" y="9753600"/>
                </a:moveTo>
                <a:lnTo>
                  <a:pt x="5219700" y="9753600"/>
                </a:lnTo>
                <a:lnTo>
                  <a:pt x="5219700" y="3886200"/>
                </a:lnTo>
                <a:lnTo>
                  <a:pt x="4457700" y="3886200"/>
                </a:lnTo>
                <a:close/>
                <a:moveTo>
                  <a:pt x="4267200" y="1562100"/>
                </a:moveTo>
                <a:cubicBezTo>
                  <a:pt x="4267200" y="1879600"/>
                  <a:pt x="4521200" y="2133600"/>
                  <a:pt x="4838700" y="2133600"/>
                </a:cubicBezTo>
                <a:cubicBezTo>
                  <a:pt x="5156200" y="2133600"/>
                  <a:pt x="5410200" y="1879600"/>
                  <a:pt x="5410200" y="1562100"/>
                </a:cubicBezTo>
                <a:cubicBezTo>
                  <a:pt x="5410200" y="1244600"/>
                  <a:pt x="5156200" y="990600"/>
                  <a:pt x="4838700" y="990600"/>
                </a:cubicBezTo>
                <a:cubicBezTo>
                  <a:pt x="4521200" y="990600"/>
                  <a:pt x="4267200" y="1244600"/>
                  <a:pt x="4267200" y="1562100"/>
                </a:cubicBezTo>
                <a:close/>
                <a:moveTo>
                  <a:pt x="1219200" y="9753600"/>
                </a:moveTo>
                <a:lnTo>
                  <a:pt x="1981200" y="9753600"/>
                </a:lnTo>
                <a:lnTo>
                  <a:pt x="1981200" y="4572000"/>
                </a:lnTo>
                <a:lnTo>
                  <a:pt x="3352800" y="4572000"/>
                </a:lnTo>
                <a:lnTo>
                  <a:pt x="3352800" y="3886200"/>
                </a:lnTo>
                <a:lnTo>
                  <a:pt x="1981200" y="3886200"/>
                </a:lnTo>
                <a:lnTo>
                  <a:pt x="1981200" y="2247900"/>
                </a:lnTo>
                <a:cubicBezTo>
                  <a:pt x="1981200" y="1193800"/>
                  <a:pt x="2311400" y="685800"/>
                  <a:pt x="3009900" y="685800"/>
                </a:cubicBezTo>
                <a:cubicBezTo>
                  <a:pt x="3302000" y="685800"/>
                  <a:pt x="3517900" y="723900"/>
                  <a:pt x="3695700" y="812800"/>
                </a:cubicBezTo>
                <a:lnTo>
                  <a:pt x="3848100" y="152400"/>
                </a:lnTo>
                <a:cubicBezTo>
                  <a:pt x="3619500" y="50800"/>
                  <a:pt x="3340100" y="0"/>
                  <a:pt x="2971800" y="0"/>
                </a:cubicBezTo>
                <a:cubicBezTo>
                  <a:pt x="2222500" y="0"/>
                  <a:pt x="1219200" y="457200"/>
                  <a:pt x="1219200" y="1968500"/>
                </a:cubicBezTo>
                <a:lnTo>
                  <a:pt x="1219200" y="3886200"/>
                </a:lnTo>
                <a:lnTo>
                  <a:pt x="0" y="3886200"/>
                </a:lnTo>
                <a:lnTo>
                  <a:pt x="0" y="4572000"/>
                </a:lnTo>
                <a:lnTo>
                  <a:pt x="1219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91" name="Freeform 28291"/>
          <p:cNvSpPr/>
          <p:nvPr/>
        </p:nvSpPr>
        <p:spPr>
          <a:xfrm>
            <a:off x="1750537" y="6729851"/>
            <a:ext cx="42164" cy="49377"/>
          </a:xfrm>
          <a:custGeom>
            <a:avLst/>
            <a:gdLst/>
            <a:ahLst/>
            <a:cxnLst/>
            <a:rect l="0" t="0" r="0" b="0"/>
            <a:pathLst>
              <a:path w="5270500" h="6172200">
                <a:moveTo>
                  <a:pt x="4660900" y="4673600"/>
                </a:moveTo>
                <a:cubicBezTo>
                  <a:pt x="4267200" y="5156200"/>
                  <a:pt x="3721100" y="5486400"/>
                  <a:pt x="3086100" y="5486400"/>
                </a:cubicBezTo>
                <a:cubicBezTo>
                  <a:pt x="1651000" y="5486400"/>
                  <a:pt x="762000" y="4406900"/>
                  <a:pt x="762000" y="3086100"/>
                </a:cubicBezTo>
                <a:cubicBezTo>
                  <a:pt x="762000" y="1765300"/>
                  <a:pt x="1651000" y="685800"/>
                  <a:pt x="3086100" y="685800"/>
                </a:cubicBezTo>
                <a:cubicBezTo>
                  <a:pt x="3695700" y="685800"/>
                  <a:pt x="4216400" y="990600"/>
                  <a:pt x="4660900" y="1473200"/>
                </a:cubicBezTo>
                <a:lnTo>
                  <a:pt x="5270500" y="1016000"/>
                </a:lnTo>
                <a:cubicBezTo>
                  <a:pt x="4699000" y="368300"/>
                  <a:pt x="3937000" y="0"/>
                  <a:pt x="3086100" y="0"/>
                </a:cubicBezTo>
                <a:cubicBezTo>
                  <a:pt x="1282700" y="0"/>
                  <a:pt x="0" y="1295400"/>
                  <a:pt x="0" y="3086100"/>
                </a:cubicBezTo>
                <a:cubicBezTo>
                  <a:pt x="0" y="4876800"/>
                  <a:pt x="1282700" y="6172200"/>
                  <a:pt x="3086100" y="6172200"/>
                </a:cubicBezTo>
                <a:cubicBezTo>
                  <a:pt x="3924300" y="6172200"/>
                  <a:pt x="4673600" y="5842000"/>
                  <a:pt x="5245100" y="515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92" name="Freeform 28292"/>
          <p:cNvSpPr/>
          <p:nvPr/>
        </p:nvSpPr>
        <p:spPr>
          <a:xfrm>
            <a:off x="1799407" y="6729851"/>
            <a:ext cx="45516" cy="49377"/>
          </a:xfrm>
          <a:custGeom>
            <a:avLst/>
            <a:gdLst/>
            <a:ahLst/>
            <a:cxnLst/>
            <a:rect l="0" t="0" r="0" b="0"/>
            <a:pathLst>
              <a:path w="5689600" h="6172200">
                <a:moveTo>
                  <a:pt x="4953000" y="4445000"/>
                </a:moveTo>
                <a:cubicBezTo>
                  <a:pt x="4572000" y="5080000"/>
                  <a:pt x="3759200" y="5486400"/>
                  <a:pt x="2984500" y="5486400"/>
                </a:cubicBezTo>
                <a:cubicBezTo>
                  <a:pt x="1206500" y="5486400"/>
                  <a:pt x="762000" y="3911600"/>
                  <a:pt x="762000" y="3276600"/>
                </a:cubicBezTo>
                <a:lnTo>
                  <a:pt x="5689600" y="3276600"/>
                </a:lnTo>
                <a:lnTo>
                  <a:pt x="5689600" y="2743200"/>
                </a:lnTo>
                <a:cubicBezTo>
                  <a:pt x="5689600" y="1384300"/>
                  <a:pt x="4737100" y="0"/>
                  <a:pt x="2933700" y="0"/>
                </a:cubicBezTo>
                <a:cubicBezTo>
                  <a:pt x="1219200" y="0"/>
                  <a:pt x="0" y="1320800"/>
                  <a:pt x="0" y="3073400"/>
                </a:cubicBezTo>
                <a:cubicBezTo>
                  <a:pt x="0" y="4889500"/>
                  <a:pt x="1181100" y="6172200"/>
                  <a:pt x="2971800" y="6172200"/>
                </a:cubicBezTo>
                <a:cubicBezTo>
                  <a:pt x="4013200" y="6172200"/>
                  <a:pt x="4914900" y="5803900"/>
                  <a:pt x="5511800" y="4914900"/>
                </a:cubicBezTo>
                <a:close/>
                <a:moveTo>
                  <a:pt x="762000" y="2590800"/>
                </a:moveTo>
                <a:cubicBezTo>
                  <a:pt x="762000" y="2286000"/>
                  <a:pt x="1231900" y="685800"/>
                  <a:pt x="2895600" y="685800"/>
                </a:cubicBezTo>
                <a:cubicBezTo>
                  <a:pt x="4025900" y="685800"/>
                  <a:pt x="4927600" y="1549400"/>
                  <a:pt x="4927600" y="2590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93" name="Freeform 28293"/>
          <p:cNvSpPr/>
          <p:nvPr/>
        </p:nvSpPr>
        <p:spPr>
          <a:xfrm>
            <a:off x="1858741" y="6730461"/>
            <a:ext cx="9753" cy="48158"/>
          </a:xfrm>
          <a:custGeom>
            <a:avLst/>
            <a:gdLst/>
            <a:ahLst/>
            <a:cxnLst/>
            <a:rect l="0" t="0" r="0" b="0"/>
            <a:pathLst>
              <a:path w="1219200" h="6019800">
                <a:moveTo>
                  <a:pt x="0" y="609600"/>
                </a:moveTo>
                <a:cubicBezTo>
                  <a:pt x="0" y="952500"/>
                  <a:pt x="266700" y="1219200"/>
                  <a:pt x="609600" y="1219200"/>
                </a:cubicBezTo>
                <a:cubicBezTo>
                  <a:pt x="952500" y="1219200"/>
                  <a:pt x="1219200" y="952500"/>
                  <a:pt x="1219200" y="609600"/>
                </a:cubicBezTo>
                <a:cubicBezTo>
                  <a:pt x="1219200" y="266700"/>
                  <a:pt x="952500" y="0"/>
                  <a:pt x="609600" y="0"/>
                </a:cubicBezTo>
                <a:cubicBezTo>
                  <a:pt x="266700" y="0"/>
                  <a:pt x="0" y="266700"/>
                  <a:pt x="0" y="609600"/>
                </a:cubicBezTo>
                <a:close/>
                <a:moveTo>
                  <a:pt x="0" y="5410200"/>
                </a:moveTo>
                <a:cubicBezTo>
                  <a:pt x="0" y="5753100"/>
                  <a:pt x="266700" y="6019800"/>
                  <a:pt x="609600" y="6019800"/>
                </a:cubicBezTo>
                <a:cubicBezTo>
                  <a:pt x="952500" y="6019800"/>
                  <a:pt x="1219200" y="5753100"/>
                  <a:pt x="1219200" y="5410200"/>
                </a:cubicBezTo>
                <a:cubicBezTo>
                  <a:pt x="1219200" y="5067300"/>
                  <a:pt x="952500" y="4800600"/>
                  <a:pt x="609600" y="4800600"/>
                </a:cubicBezTo>
                <a:cubicBezTo>
                  <a:pt x="266700" y="4800600"/>
                  <a:pt x="0" y="5067300"/>
                  <a:pt x="0" y="5410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94" name="Freeform 28294"/>
          <p:cNvSpPr/>
          <p:nvPr/>
        </p:nvSpPr>
        <p:spPr>
          <a:xfrm>
            <a:off x="1907407" y="6704858"/>
            <a:ext cx="44500" cy="73152"/>
          </a:xfrm>
          <a:custGeom>
            <a:avLst/>
            <a:gdLst/>
            <a:ahLst/>
            <a:cxnLst/>
            <a:rect l="0" t="0" r="0" b="0"/>
            <a:pathLst>
              <a:path w="5562600" h="9144000">
                <a:moveTo>
                  <a:pt x="0" y="9144000"/>
                </a:moveTo>
                <a:lnTo>
                  <a:pt x="5562600" y="9144000"/>
                </a:lnTo>
                <a:lnTo>
                  <a:pt x="5562600" y="8458200"/>
                </a:lnTo>
                <a:lnTo>
                  <a:pt x="838200" y="8458200"/>
                </a:lnTo>
                <a:lnTo>
                  <a:pt x="3644900" y="5575300"/>
                </a:lnTo>
                <a:cubicBezTo>
                  <a:pt x="4572000" y="4635500"/>
                  <a:pt x="5499100" y="3695700"/>
                  <a:pt x="5499100" y="2298700"/>
                </a:cubicBezTo>
                <a:cubicBezTo>
                  <a:pt x="5499100" y="850900"/>
                  <a:pt x="4292600" y="0"/>
                  <a:pt x="2908300" y="0"/>
                </a:cubicBezTo>
                <a:cubicBezTo>
                  <a:pt x="1524000" y="0"/>
                  <a:pt x="469900" y="685800"/>
                  <a:pt x="177800" y="2070100"/>
                </a:cubicBezTo>
                <a:lnTo>
                  <a:pt x="1066800" y="2159000"/>
                </a:lnTo>
                <a:cubicBezTo>
                  <a:pt x="1257300" y="1282700"/>
                  <a:pt x="1943100" y="685800"/>
                  <a:pt x="2870200" y="685800"/>
                </a:cubicBezTo>
                <a:cubicBezTo>
                  <a:pt x="3898900" y="685800"/>
                  <a:pt x="4660900" y="1320800"/>
                  <a:pt x="4660900" y="2362200"/>
                </a:cubicBezTo>
                <a:cubicBezTo>
                  <a:pt x="4660900" y="3327400"/>
                  <a:pt x="3975100" y="4064000"/>
                  <a:pt x="3378200" y="4686300"/>
                </a:cubicBezTo>
                <a:lnTo>
                  <a:pt x="0" y="8255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95" name="Freeform 28295"/>
          <p:cNvSpPr/>
          <p:nvPr/>
        </p:nvSpPr>
        <p:spPr>
          <a:xfrm>
            <a:off x="1958716" y="6704858"/>
            <a:ext cx="47548" cy="74371"/>
          </a:xfrm>
          <a:custGeom>
            <a:avLst/>
            <a:gdLst/>
            <a:ahLst/>
            <a:cxnLst/>
            <a:rect l="0" t="0" r="0" b="0"/>
            <a:pathLst>
              <a:path w="5943600" h="9296400">
                <a:moveTo>
                  <a:pt x="0" y="4648200"/>
                </a:moveTo>
                <a:cubicBezTo>
                  <a:pt x="0" y="6604000"/>
                  <a:pt x="444500" y="9296400"/>
                  <a:pt x="2971800" y="9296400"/>
                </a:cubicBezTo>
                <a:cubicBezTo>
                  <a:pt x="5499100" y="9296400"/>
                  <a:pt x="5943600" y="6604000"/>
                  <a:pt x="5943600" y="4648200"/>
                </a:cubicBezTo>
                <a:cubicBezTo>
                  <a:pt x="5943600" y="2692400"/>
                  <a:pt x="5499100" y="0"/>
                  <a:pt x="2971800" y="0"/>
                </a:cubicBezTo>
                <a:cubicBezTo>
                  <a:pt x="444500" y="0"/>
                  <a:pt x="0" y="2692400"/>
                  <a:pt x="0" y="4648200"/>
                </a:cubicBezTo>
                <a:close/>
                <a:moveTo>
                  <a:pt x="838200" y="4648200"/>
                </a:moveTo>
                <a:cubicBezTo>
                  <a:pt x="838200" y="3251200"/>
                  <a:pt x="1066800" y="685800"/>
                  <a:pt x="2971800" y="685800"/>
                </a:cubicBezTo>
                <a:cubicBezTo>
                  <a:pt x="4876800" y="685800"/>
                  <a:pt x="5105400" y="3251200"/>
                  <a:pt x="5105400" y="4648200"/>
                </a:cubicBezTo>
                <a:cubicBezTo>
                  <a:pt x="5105400" y="6045200"/>
                  <a:pt x="4876800" y="8610600"/>
                  <a:pt x="2971800" y="8610600"/>
                </a:cubicBezTo>
                <a:cubicBezTo>
                  <a:pt x="1066800" y="8610600"/>
                  <a:pt x="838200" y="6045200"/>
                  <a:pt x="838200" y="464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96" name="Freeform 28296"/>
          <p:cNvSpPr/>
          <p:nvPr/>
        </p:nvSpPr>
        <p:spPr>
          <a:xfrm>
            <a:off x="2013071" y="6704858"/>
            <a:ext cx="44500" cy="73152"/>
          </a:xfrm>
          <a:custGeom>
            <a:avLst/>
            <a:gdLst/>
            <a:ahLst/>
            <a:cxnLst/>
            <a:rect l="0" t="0" r="0" b="0"/>
            <a:pathLst>
              <a:path w="5562600" h="9144000">
                <a:moveTo>
                  <a:pt x="0" y="9144000"/>
                </a:moveTo>
                <a:lnTo>
                  <a:pt x="5562600" y="9144000"/>
                </a:lnTo>
                <a:lnTo>
                  <a:pt x="5562600" y="8458200"/>
                </a:lnTo>
                <a:lnTo>
                  <a:pt x="838200" y="8458200"/>
                </a:lnTo>
                <a:lnTo>
                  <a:pt x="3644900" y="5575300"/>
                </a:lnTo>
                <a:cubicBezTo>
                  <a:pt x="4572000" y="4635500"/>
                  <a:pt x="5499100" y="3695700"/>
                  <a:pt x="5499100" y="2298700"/>
                </a:cubicBezTo>
                <a:cubicBezTo>
                  <a:pt x="5499100" y="850900"/>
                  <a:pt x="4292600" y="0"/>
                  <a:pt x="2908300" y="0"/>
                </a:cubicBezTo>
                <a:cubicBezTo>
                  <a:pt x="1524000" y="0"/>
                  <a:pt x="469900" y="685800"/>
                  <a:pt x="177800" y="2070100"/>
                </a:cubicBezTo>
                <a:lnTo>
                  <a:pt x="1066800" y="2159000"/>
                </a:lnTo>
                <a:cubicBezTo>
                  <a:pt x="1257300" y="1282700"/>
                  <a:pt x="1943100" y="685800"/>
                  <a:pt x="2870200" y="685800"/>
                </a:cubicBezTo>
                <a:cubicBezTo>
                  <a:pt x="3898900" y="685800"/>
                  <a:pt x="4660900" y="1320800"/>
                  <a:pt x="4660900" y="2362200"/>
                </a:cubicBezTo>
                <a:cubicBezTo>
                  <a:pt x="4660900" y="3327400"/>
                  <a:pt x="3975100" y="4064000"/>
                  <a:pt x="3378200" y="4686300"/>
                </a:cubicBezTo>
                <a:lnTo>
                  <a:pt x="0" y="8255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97" name="Freeform 28297"/>
          <p:cNvSpPr/>
          <p:nvPr/>
        </p:nvSpPr>
        <p:spPr>
          <a:xfrm>
            <a:off x="2066107" y="6751187"/>
            <a:ext cx="25095" cy="5486"/>
          </a:xfrm>
          <a:custGeom>
            <a:avLst/>
            <a:gdLst/>
            <a:ahLst/>
            <a:cxnLst/>
            <a:rect l="0" t="0" r="0" b="0"/>
            <a:pathLst>
              <a:path w="3136900" h="685800">
                <a:moveTo>
                  <a:pt x="0" y="685800"/>
                </a:moveTo>
                <a:lnTo>
                  <a:pt x="3136900" y="685800"/>
                </a:lnTo>
                <a:lnTo>
                  <a:pt x="3136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98" name="Freeform 28298"/>
          <p:cNvSpPr/>
          <p:nvPr/>
        </p:nvSpPr>
        <p:spPr>
          <a:xfrm>
            <a:off x="2099736" y="6704858"/>
            <a:ext cx="44500" cy="74371"/>
          </a:xfrm>
          <a:custGeom>
            <a:avLst/>
            <a:gdLst/>
            <a:ahLst/>
            <a:cxnLst/>
            <a:rect l="0" t="0" r="0" b="0"/>
            <a:pathLst>
              <a:path w="5562600" h="9296400">
                <a:moveTo>
                  <a:pt x="0" y="7531100"/>
                </a:moveTo>
                <a:cubicBezTo>
                  <a:pt x="469900" y="8750300"/>
                  <a:pt x="1435100" y="9296400"/>
                  <a:pt x="2781300" y="9296400"/>
                </a:cubicBezTo>
                <a:cubicBezTo>
                  <a:pt x="4635500" y="9296400"/>
                  <a:pt x="5562600" y="8140700"/>
                  <a:pt x="5562600" y="6718300"/>
                </a:cubicBezTo>
                <a:cubicBezTo>
                  <a:pt x="5562600" y="5575300"/>
                  <a:pt x="4787900" y="4622800"/>
                  <a:pt x="3644900" y="4419600"/>
                </a:cubicBezTo>
                <a:lnTo>
                  <a:pt x="3644900" y="4394200"/>
                </a:lnTo>
                <a:cubicBezTo>
                  <a:pt x="4686300" y="4114800"/>
                  <a:pt x="5245100" y="3289300"/>
                  <a:pt x="5245100" y="2311400"/>
                </a:cubicBezTo>
                <a:cubicBezTo>
                  <a:pt x="5245100" y="762000"/>
                  <a:pt x="4114800" y="0"/>
                  <a:pt x="2743200" y="0"/>
                </a:cubicBezTo>
                <a:cubicBezTo>
                  <a:pt x="1714500" y="0"/>
                  <a:pt x="812800" y="406400"/>
                  <a:pt x="317500" y="1333500"/>
                </a:cubicBezTo>
                <a:lnTo>
                  <a:pt x="1041400" y="1739900"/>
                </a:lnTo>
                <a:cubicBezTo>
                  <a:pt x="1384300" y="1092200"/>
                  <a:pt x="2006600" y="685800"/>
                  <a:pt x="2743200" y="685800"/>
                </a:cubicBezTo>
                <a:cubicBezTo>
                  <a:pt x="3746500" y="685800"/>
                  <a:pt x="4406900" y="1384300"/>
                  <a:pt x="4406900" y="2336800"/>
                </a:cubicBezTo>
                <a:cubicBezTo>
                  <a:pt x="4406900" y="3568700"/>
                  <a:pt x="3365500" y="4038600"/>
                  <a:pt x="2400300" y="4038600"/>
                </a:cubicBezTo>
                <a:lnTo>
                  <a:pt x="2019300" y="4038600"/>
                </a:lnTo>
                <a:lnTo>
                  <a:pt x="2019300" y="4800600"/>
                </a:lnTo>
                <a:lnTo>
                  <a:pt x="2349500" y="4800600"/>
                </a:lnTo>
                <a:cubicBezTo>
                  <a:pt x="3492500" y="4800600"/>
                  <a:pt x="4724400" y="5321300"/>
                  <a:pt x="4724400" y="6654800"/>
                </a:cubicBezTo>
                <a:cubicBezTo>
                  <a:pt x="4724400" y="7734300"/>
                  <a:pt x="4051300" y="8610600"/>
                  <a:pt x="2717800" y="8610600"/>
                </a:cubicBezTo>
                <a:cubicBezTo>
                  <a:pt x="1701800" y="8610600"/>
                  <a:pt x="1155700" y="8128000"/>
                  <a:pt x="825500" y="726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99" name="Freeform 28299"/>
          <p:cNvSpPr/>
          <p:nvPr/>
        </p:nvSpPr>
        <p:spPr>
          <a:xfrm>
            <a:off x="2158054" y="6706077"/>
            <a:ext cx="22961" cy="71932"/>
          </a:xfrm>
          <a:custGeom>
            <a:avLst/>
            <a:gdLst/>
            <a:ahLst/>
            <a:cxnLst/>
            <a:rect l="0" t="0" r="0" b="0"/>
            <a:pathLst>
              <a:path w="2870200" h="8991600">
                <a:moveTo>
                  <a:pt x="2108200" y="8991600"/>
                </a:moveTo>
                <a:lnTo>
                  <a:pt x="2870200" y="8991600"/>
                </a:lnTo>
                <a:lnTo>
                  <a:pt x="2870200" y="0"/>
                </a:lnTo>
                <a:lnTo>
                  <a:pt x="2222500" y="0"/>
                </a:lnTo>
                <a:lnTo>
                  <a:pt x="0" y="1816100"/>
                </a:lnTo>
                <a:lnTo>
                  <a:pt x="469900" y="2400300"/>
                </a:lnTo>
                <a:lnTo>
                  <a:pt x="2095500" y="1066800"/>
                </a:lnTo>
                <a:lnTo>
                  <a:pt x="2108200" y="1066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00" name="Freeform 28300"/>
          <p:cNvSpPr/>
          <p:nvPr/>
        </p:nvSpPr>
        <p:spPr>
          <a:xfrm>
            <a:off x="2204079" y="6704858"/>
            <a:ext cx="47142" cy="73152"/>
          </a:xfrm>
          <a:custGeom>
            <a:avLst/>
            <a:gdLst/>
            <a:ahLst/>
            <a:cxnLst/>
            <a:rect l="0" t="0" r="0" b="0"/>
            <a:pathLst>
              <a:path w="5892800" h="9144000">
                <a:moveTo>
                  <a:pt x="1663700" y="9144000"/>
                </a:moveTo>
                <a:lnTo>
                  <a:pt x="2628900" y="9144000"/>
                </a:lnTo>
                <a:lnTo>
                  <a:pt x="5067300" y="5092700"/>
                </a:lnTo>
                <a:cubicBezTo>
                  <a:pt x="5422900" y="4495800"/>
                  <a:pt x="5892800" y="3733800"/>
                  <a:pt x="5892800" y="2794000"/>
                </a:cubicBezTo>
                <a:cubicBezTo>
                  <a:pt x="5892800" y="1168400"/>
                  <a:pt x="4648200" y="0"/>
                  <a:pt x="2946400" y="0"/>
                </a:cubicBezTo>
                <a:cubicBezTo>
                  <a:pt x="1244600" y="0"/>
                  <a:pt x="0" y="1168400"/>
                  <a:pt x="0" y="2794000"/>
                </a:cubicBezTo>
                <a:cubicBezTo>
                  <a:pt x="0" y="4343400"/>
                  <a:pt x="1155700" y="5562600"/>
                  <a:pt x="2755900" y="5562600"/>
                </a:cubicBezTo>
                <a:cubicBezTo>
                  <a:pt x="3187700" y="5562600"/>
                  <a:pt x="3784600" y="5435600"/>
                  <a:pt x="4089400" y="5181600"/>
                </a:cubicBezTo>
                <a:lnTo>
                  <a:pt x="4114800" y="5181600"/>
                </a:lnTo>
                <a:close/>
                <a:moveTo>
                  <a:pt x="2946400" y="4902200"/>
                </a:moveTo>
                <a:cubicBezTo>
                  <a:pt x="1778000" y="4902200"/>
                  <a:pt x="838200" y="3962400"/>
                  <a:pt x="838200" y="2794000"/>
                </a:cubicBezTo>
                <a:cubicBezTo>
                  <a:pt x="838200" y="1549400"/>
                  <a:pt x="1701800" y="685800"/>
                  <a:pt x="2946400" y="685800"/>
                </a:cubicBezTo>
                <a:cubicBezTo>
                  <a:pt x="4191000" y="685800"/>
                  <a:pt x="5054600" y="1549400"/>
                  <a:pt x="5054600" y="2794000"/>
                </a:cubicBezTo>
                <a:cubicBezTo>
                  <a:pt x="5054600" y="3962400"/>
                  <a:pt x="4114800" y="4902200"/>
                  <a:pt x="2946400" y="4902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01" name="Freeform 28301"/>
          <p:cNvSpPr/>
          <p:nvPr/>
        </p:nvSpPr>
        <p:spPr>
          <a:xfrm>
            <a:off x="2258435" y="6751187"/>
            <a:ext cx="25095" cy="5486"/>
          </a:xfrm>
          <a:custGeom>
            <a:avLst/>
            <a:gdLst/>
            <a:ahLst/>
            <a:cxnLst/>
            <a:rect l="0" t="0" r="0" b="0"/>
            <a:pathLst>
              <a:path w="3136900" h="685800">
                <a:moveTo>
                  <a:pt x="0" y="685800"/>
                </a:moveTo>
                <a:lnTo>
                  <a:pt x="3136900" y="685800"/>
                </a:lnTo>
                <a:lnTo>
                  <a:pt x="3136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02" name="Freeform 28302"/>
          <p:cNvSpPr/>
          <p:nvPr/>
        </p:nvSpPr>
        <p:spPr>
          <a:xfrm>
            <a:off x="2292065" y="6706077"/>
            <a:ext cx="44500" cy="73152"/>
          </a:xfrm>
          <a:custGeom>
            <a:avLst/>
            <a:gdLst/>
            <a:ahLst/>
            <a:cxnLst/>
            <a:rect l="0" t="0" r="0" b="0"/>
            <a:pathLst>
              <a:path w="5562600" h="9144000">
                <a:moveTo>
                  <a:pt x="5207000" y="0"/>
                </a:moveTo>
                <a:lnTo>
                  <a:pt x="762000" y="0"/>
                </a:lnTo>
                <a:lnTo>
                  <a:pt x="685800" y="4584700"/>
                </a:lnTo>
                <a:cubicBezTo>
                  <a:pt x="1193800" y="4229100"/>
                  <a:pt x="1816100" y="3975100"/>
                  <a:pt x="2463800" y="3975100"/>
                </a:cubicBezTo>
                <a:cubicBezTo>
                  <a:pt x="3746500" y="3975100"/>
                  <a:pt x="4724400" y="5016500"/>
                  <a:pt x="4724400" y="6311900"/>
                </a:cubicBezTo>
                <a:cubicBezTo>
                  <a:pt x="4724400" y="7747000"/>
                  <a:pt x="3517900" y="8458200"/>
                  <a:pt x="2692400" y="8458200"/>
                </a:cubicBezTo>
                <a:cubicBezTo>
                  <a:pt x="1879600" y="8458200"/>
                  <a:pt x="1092200" y="7899400"/>
                  <a:pt x="787400" y="7226300"/>
                </a:cubicBezTo>
                <a:lnTo>
                  <a:pt x="0" y="7620000"/>
                </a:lnTo>
                <a:cubicBezTo>
                  <a:pt x="495300" y="8559800"/>
                  <a:pt x="1371600" y="9144000"/>
                  <a:pt x="2692400" y="9144000"/>
                </a:cubicBezTo>
                <a:cubicBezTo>
                  <a:pt x="4013200" y="9144000"/>
                  <a:pt x="5562600" y="8204200"/>
                  <a:pt x="5562600" y="6261100"/>
                </a:cubicBezTo>
                <a:cubicBezTo>
                  <a:pt x="5562600" y="4648200"/>
                  <a:pt x="4483100" y="3289300"/>
                  <a:pt x="2768600" y="3289300"/>
                </a:cubicBezTo>
                <a:cubicBezTo>
                  <a:pt x="2336800" y="3289300"/>
                  <a:pt x="1854200" y="3340100"/>
                  <a:pt x="1460500" y="3543300"/>
                </a:cubicBezTo>
                <a:lnTo>
                  <a:pt x="1498600" y="685800"/>
                </a:lnTo>
                <a:lnTo>
                  <a:pt x="5207000" y="685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03" name="Freeform 28303"/>
          <p:cNvSpPr/>
          <p:nvPr/>
        </p:nvSpPr>
        <p:spPr>
          <a:xfrm>
            <a:off x="2343068" y="6706077"/>
            <a:ext cx="48158" cy="71932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3886200" y="8991600"/>
                </a:moveTo>
                <a:lnTo>
                  <a:pt x="4648200" y="8991600"/>
                </a:lnTo>
                <a:lnTo>
                  <a:pt x="4648200" y="6781800"/>
                </a:lnTo>
                <a:lnTo>
                  <a:pt x="6019800" y="6781800"/>
                </a:lnTo>
                <a:lnTo>
                  <a:pt x="6019800" y="6096000"/>
                </a:lnTo>
                <a:lnTo>
                  <a:pt x="4648200" y="6096000"/>
                </a:lnTo>
                <a:lnTo>
                  <a:pt x="4648200" y="0"/>
                </a:lnTo>
                <a:lnTo>
                  <a:pt x="3594100" y="0"/>
                </a:lnTo>
                <a:lnTo>
                  <a:pt x="0" y="5880100"/>
                </a:lnTo>
                <a:lnTo>
                  <a:pt x="0" y="6781800"/>
                </a:lnTo>
                <a:lnTo>
                  <a:pt x="3886200" y="6781800"/>
                </a:lnTo>
                <a:close/>
                <a:moveTo>
                  <a:pt x="3886200" y="6096000"/>
                </a:moveTo>
                <a:lnTo>
                  <a:pt x="685800" y="6096000"/>
                </a:lnTo>
                <a:lnTo>
                  <a:pt x="3860800" y="838200"/>
                </a:lnTo>
                <a:lnTo>
                  <a:pt x="38862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04" name="Freeform 28304"/>
          <p:cNvSpPr/>
          <p:nvPr/>
        </p:nvSpPr>
        <p:spPr>
          <a:xfrm>
            <a:off x="2403215" y="6706077"/>
            <a:ext cx="22961" cy="71932"/>
          </a:xfrm>
          <a:custGeom>
            <a:avLst/>
            <a:gdLst/>
            <a:ahLst/>
            <a:cxnLst/>
            <a:rect l="0" t="0" r="0" b="0"/>
            <a:pathLst>
              <a:path w="2870200" h="8991600">
                <a:moveTo>
                  <a:pt x="2108200" y="8991600"/>
                </a:moveTo>
                <a:lnTo>
                  <a:pt x="2870200" y="8991600"/>
                </a:lnTo>
                <a:lnTo>
                  <a:pt x="2870200" y="0"/>
                </a:lnTo>
                <a:lnTo>
                  <a:pt x="2222500" y="0"/>
                </a:lnTo>
                <a:lnTo>
                  <a:pt x="0" y="1816100"/>
                </a:lnTo>
                <a:lnTo>
                  <a:pt x="469900" y="2400300"/>
                </a:lnTo>
                <a:lnTo>
                  <a:pt x="2095500" y="1066800"/>
                </a:lnTo>
                <a:lnTo>
                  <a:pt x="2108200" y="1066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05" name="Freeform 28305"/>
          <p:cNvSpPr/>
          <p:nvPr/>
        </p:nvSpPr>
        <p:spPr>
          <a:xfrm>
            <a:off x="2448732" y="6706077"/>
            <a:ext cx="48158" cy="71932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3886200" y="8991600"/>
                </a:moveTo>
                <a:lnTo>
                  <a:pt x="4648200" y="8991600"/>
                </a:lnTo>
                <a:lnTo>
                  <a:pt x="4648200" y="6781800"/>
                </a:lnTo>
                <a:lnTo>
                  <a:pt x="6019800" y="6781800"/>
                </a:lnTo>
                <a:lnTo>
                  <a:pt x="6019800" y="6096000"/>
                </a:lnTo>
                <a:lnTo>
                  <a:pt x="4648200" y="6096000"/>
                </a:lnTo>
                <a:lnTo>
                  <a:pt x="4648200" y="0"/>
                </a:lnTo>
                <a:lnTo>
                  <a:pt x="3594100" y="0"/>
                </a:lnTo>
                <a:lnTo>
                  <a:pt x="0" y="5880100"/>
                </a:lnTo>
                <a:lnTo>
                  <a:pt x="0" y="6781800"/>
                </a:lnTo>
                <a:lnTo>
                  <a:pt x="3886200" y="6781800"/>
                </a:lnTo>
                <a:close/>
                <a:moveTo>
                  <a:pt x="3886200" y="6096000"/>
                </a:moveTo>
                <a:lnTo>
                  <a:pt x="685800" y="6096000"/>
                </a:lnTo>
                <a:lnTo>
                  <a:pt x="3860800" y="838200"/>
                </a:lnTo>
                <a:lnTo>
                  <a:pt x="38862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06" name="Freeform 28306"/>
          <p:cNvSpPr/>
          <p:nvPr/>
        </p:nvSpPr>
        <p:spPr>
          <a:xfrm>
            <a:off x="2540579" y="6701810"/>
            <a:ext cx="4876" cy="101600"/>
          </a:xfrm>
          <a:custGeom>
            <a:avLst/>
            <a:gdLst/>
            <a:ahLst/>
            <a:cxnLst/>
            <a:rect l="0" t="0" r="0" b="0"/>
            <a:pathLst>
              <a:path w="609600" h="12700000">
                <a:moveTo>
                  <a:pt x="0" y="0"/>
                </a:moveTo>
                <a:lnTo>
                  <a:pt x="0" y="12700000"/>
                </a:lnTo>
                <a:lnTo>
                  <a:pt x="609600" y="12700000"/>
                </a:lnTo>
                <a:lnTo>
                  <a:pt x="6096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07" name="Freeform 28307"/>
          <p:cNvSpPr/>
          <p:nvPr/>
        </p:nvSpPr>
        <p:spPr>
          <a:xfrm>
            <a:off x="2590566" y="6706077"/>
            <a:ext cx="47040" cy="71932"/>
          </a:xfrm>
          <a:custGeom>
            <a:avLst/>
            <a:gdLst/>
            <a:ahLst/>
            <a:cxnLst/>
            <a:rect l="0" t="0" r="0" b="0"/>
            <a:pathLst>
              <a:path w="5880100" h="8991600">
                <a:moveTo>
                  <a:pt x="0" y="8991600"/>
                </a:moveTo>
                <a:lnTo>
                  <a:pt x="2870200" y="8991600"/>
                </a:lnTo>
                <a:cubicBezTo>
                  <a:pt x="4089400" y="8991600"/>
                  <a:pt x="5880100" y="8547100"/>
                  <a:pt x="5880100" y="6477000"/>
                </a:cubicBezTo>
                <a:cubicBezTo>
                  <a:pt x="5880100" y="5219700"/>
                  <a:pt x="5054600" y="4356100"/>
                  <a:pt x="3873500" y="4267200"/>
                </a:cubicBezTo>
                <a:lnTo>
                  <a:pt x="3873500" y="4241800"/>
                </a:lnTo>
                <a:cubicBezTo>
                  <a:pt x="4940300" y="4025900"/>
                  <a:pt x="5486400" y="3289300"/>
                  <a:pt x="5486400" y="2374900"/>
                </a:cubicBezTo>
                <a:cubicBezTo>
                  <a:pt x="5486400" y="342900"/>
                  <a:pt x="3962400" y="0"/>
                  <a:pt x="2590800" y="0"/>
                </a:cubicBezTo>
                <a:lnTo>
                  <a:pt x="0" y="0"/>
                </a:lnTo>
                <a:close/>
                <a:moveTo>
                  <a:pt x="838200" y="762000"/>
                </a:moveTo>
                <a:lnTo>
                  <a:pt x="2692400" y="762000"/>
                </a:lnTo>
                <a:cubicBezTo>
                  <a:pt x="3759200" y="762000"/>
                  <a:pt x="4648200" y="1117600"/>
                  <a:pt x="4648200" y="2374900"/>
                </a:cubicBezTo>
                <a:cubicBezTo>
                  <a:pt x="4648200" y="2933700"/>
                  <a:pt x="4318000" y="3886200"/>
                  <a:pt x="2578100" y="3886200"/>
                </a:cubicBezTo>
                <a:lnTo>
                  <a:pt x="838200" y="3886200"/>
                </a:lnTo>
                <a:close/>
                <a:moveTo>
                  <a:pt x="838200" y="4648200"/>
                </a:moveTo>
                <a:lnTo>
                  <a:pt x="2882900" y="4648200"/>
                </a:lnTo>
                <a:cubicBezTo>
                  <a:pt x="3949700" y="4648200"/>
                  <a:pt x="5041900" y="5168900"/>
                  <a:pt x="5041900" y="6502400"/>
                </a:cubicBezTo>
                <a:cubicBezTo>
                  <a:pt x="5041900" y="7137400"/>
                  <a:pt x="4724400" y="8229600"/>
                  <a:pt x="2755900" y="8229600"/>
                </a:cubicBezTo>
                <a:lnTo>
                  <a:pt x="838200" y="8229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08" name="Freeform 28308"/>
          <p:cNvSpPr/>
          <p:nvPr/>
        </p:nvSpPr>
        <p:spPr>
          <a:xfrm>
            <a:off x="2650205" y="6729851"/>
            <a:ext cx="49377" cy="49377"/>
          </a:xfrm>
          <a:custGeom>
            <a:avLst/>
            <a:gdLst/>
            <a:ahLst/>
            <a:cxnLst/>
            <a:rect l="0" t="0" r="0" b="0"/>
            <a:pathLst>
              <a:path w="6172200" h="6172200">
                <a:moveTo>
                  <a:pt x="0" y="3086100"/>
                </a:moveTo>
                <a:cubicBezTo>
                  <a:pt x="0" y="4876800"/>
                  <a:pt x="1282700" y="6172200"/>
                  <a:pt x="3086100" y="6172200"/>
                </a:cubicBezTo>
                <a:cubicBezTo>
                  <a:pt x="4889500" y="6172200"/>
                  <a:pt x="6172200" y="4876800"/>
                  <a:pt x="6172200" y="3086100"/>
                </a:cubicBezTo>
                <a:cubicBezTo>
                  <a:pt x="6172200" y="1295400"/>
                  <a:pt x="4889500" y="0"/>
                  <a:pt x="3086100" y="0"/>
                </a:cubicBezTo>
                <a:cubicBezTo>
                  <a:pt x="1282700" y="0"/>
                  <a:pt x="0" y="1295400"/>
                  <a:pt x="0" y="3086100"/>
                </a:cubicBezTo>
                <a:close/>
                <a:moveTo>
                  <a:pt x="762000" y="3086100"/>
                </a:moveTo>
                <a:cubicBezTo>
                  <a:pt x="762000" y="1765300"/>
                  <a:pt x="1651000" y="685800"/>
                  <a:pt x="3086100" y="685800"/>
                </a:cubicBezTo>
                <a:cubicBezTo>
                  <a:pt x="4521200" y="685800"/>
                  <a:pt x="5410200" y="1765300"/>
                  <a:pt x="5410200" y="3086100"/>
                </a:cubicBezTo>
                <a:cubicBezTo>
                  <a:pt x="5410200" y="4406900"/>
                  <a:pt x="4521200" y="5486400"/>
                  <a:pt x="3086100" y="5486400"/>
                </a:cubicBezTo>
                <a:cubicBezTo>
                  <a:pt x="1651000" y="5486400"/>
                  <a:pt x="762000" y="4406900"/>
                  <a:pt x="762000" y="3086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09" name="Freeform 28309"/>
          <p:cNvSpPr/>
          <p:nvPr/>
        </p:nvSpPr>
        <p:spPr>
          <a:xfrm>
            <a:off x="2705678" y="6731070"/>
            <a:ext cx="47650" cy="46939"/>
          </a:xfrm>
          <a:custGeom>
            <a:avLst/>
            <a:gdLst/>
            <a:ahLst/>
            <a:cxnLst/>
            <a:rect l="0" t="0" r="0" b="0"/>
            <a:pathLst>
              <a:path w="5956300" h="5867400">
                <a:moveTo>
                  <a:pt x="0" y="5867400"/>
                </a:moveTo>
                <a:lnTo>
                  <a:pt x="914400" y="5867400"/>
                </a:lnTo>
                <a:lnTo>
                  <a:pt x="2921000" y="3213100"/>
                </a:lnTo>
                <a:lnTo>
                  <a:pt x="4965700" y="5867400"/>
                </a:lnTo>
                <a:lnTo>
                  <a:pt x="5956300" y="5867400"/>
                </a:lnTo>
                <a:lnTo>
                  <a:pt x="3441700" y="2692400"/>
                </a:lnTo>
                <a:lnTo>
                  <a:pt x="5511800" y="0"/>
                </a:lnTo>
                <a:lnTo>
                  <a:pt x="4559300" y="0"/>
                </a:lnTo>
                <a:lnTo>
                  <a:pt x="2946400" y="2222500"/>
                </a:lnTo>
                <a:lnTo>
                  <a:pt x="1320800" y="0"/>
                </a:lnTo>
                <a:lnTo>
                  <a:pt x="342900" y="0"/>
                </a:lnTo>
                <a:lnTo>
                  <a:pt x="2438400" y="269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10" name="Freeform 28310"/>
          <p:cNvSpPr/>
          <p:nvPr/>
        </p:nvSpPr>
        <p:spPr>
          <a:xfrm>
            <a:off x="2785536" y="6704248"/>
            <a:ext cx="74371" cy="75590"/>
          </a:xfrm>
          <a:custGeom>
            <a:avLst/>
            <a:gdLst/>
            <a:ahLst/>
            <a:cxnLst/>
            <a:rect l="0" t="0" r="0" b="0"/>
            <a:pathLst>
              <a:path w="9296400" h="9448800">
                <a:moveTo>
                  <a:pt x="0" y="4724400"/>
                </a:moveTo>
                <a:cubicBezTo>
                  <a:pt x="0" y="7467600"/>
                  <a:pt x="1905000" y="9448800"/>
                  <a:pt x="4648200" y="9448800"/>
                </a:cubicBezTo>
                <a:cubicBezTo>
                  <a:pt x="7391400" y="9448800"/>
                  <a:pt x="9296400" y="7467600"/>
                  <a:pt x="9296400" y="4724400"/>
                </a:cubicBezTo>
                <a:cubicBezTo>
                  <a:pt x="9296400" y="1981200"/>
                  <a:pt x="7391400" y="0"/>
                  <a:pt x="4648200" y="0"/>
                </a:cubicBezTo>
                <a:cubicBezTo>
                  <a:pt x="1905000" y="0"/>
                  <a:pt x="0" y="1981200"/>
                  <a:pt x="0" y="4724400"/>
                </a:cubicBezTo>
                <a:close/>
                <a:moveTo>
                  <a:pt x="838200" y="4724400"/>
                </a:moveTo>
                <a:cubicBezTo>
                  <a:pt x="838200" y="2489200"/>
                  <a:pt x="2298700" y="762000"/>
                  <a:pt x="4648200" y="762000"/>
                </a:cubicBezTo>
                <a:cubicBezTo>
                  <a:pt x="6997700" y="762000"/>
                  <a:pt x="8458200" y="2489200"/>
                  <a:pt x="8458200" y="4724400"/>
                </a:cubicBezTo>
                <a:cubicBezTo>
                  <a:pt x="8458200" y="6959600"/>
                  <a:pt x="6997700" y="8686800"/>
                  <a:pt x="4648200" y="8686800"/>
                </a:cubicBezTo>
                <a:cubicBezTo>
                  <a:pt x="2298700" y="8686800"/>
                  <a:pt x="838200" y="6959600"/>
                  <a:pt x="8382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11" name="Freeform 28311"/>
          <p:cNvSpPr/>
          <p:nvPr/>
        </p:nvSpPr>
        <p:spPr>
          <a:xfrm>
            <a:off x="2866918" y="6699981"/>
            <a:ext cx="30784" cy="78028"/>
          </a:xfrm>
          <a:custGeom>
            <a:avLst/>
            <a:gdLst/>
            <a:ahLst/>
            <a:cxnLst/>
            <a:rect l="0" t="0" r="0" b="0"/>
            <a:pathLst>
              <a:path w="3848100" h="9753600">
                <a:moveTo>
                  <a:pt x="1219200" y="9753600"/>
                </a:moveTo>
                <a:lnTo>
                  <a:pt x="1981200" y="9753600"/>
                </a:lnTo>
                <a:lnTo>
                  <a:pt x="1981200" y="4572000"/>
                </a:lnTo>
                <a:lnTo>
                  <a:pt x="3352800" y="4572000"/>
                </a:lnTo>
                <a:lnTo>
                  <a:pt x="3352800" y="3886200"/>
                </a:lnTo>
                <a:lnTo>
                  <a:pt x="1981200" y="3886200"/>
                </a:lnTo>
                <a:lnTo>
                  <a:pt x="1981200" y="2247900"/>
                </a:lnTo>
                <a:cubicBezTo>
                  <a:pt x="1981200" y="1193800"/>
                  <a:pt x="2311400" y="685800"/>
                  <a:pt x="3009900" y="685800"/>
                </a:cubicBezTo>
                <a:cubicBezTo>
                  <a:pt x="3302000" y="685800"/>
                  <a:pt x="3517900" y="723900"/>
                  <a:pt x="3695700" y="812800"/>
                </a:cubicBezTo>
                <a:lnTo>
                  <a:pt x="3848100" y="152400"/>
                </a:lnTo>
                <a:cubicBezTo>
                  <a:pt x="3619500" y="50800"/>
                  <a:pt x="3340100" y="0"/>
                  <a:pt x="2971800" y="0"/>
                </a:cubicBezTo>
                <a:cubicBezTo>
                  <a:pt x="2222500" y="0"/>
                  <a:pt x="1219200" y="457200"/>
                  <a:pt x="1219200" y="1968500"/>
                </a:cubicBezTo>
                <a:lnTo>
                  <a:pt x="1219200" y="3886200"/>
                </a:lnTo>
                <a:lnTo>
                  <a:pt x="0" y="3886200"/>
                </a:lnTo>
                <a:lnTo>
                  <a:pt x="0" y="4572000"/>
                </a:lnTo>
                <a:lnTo>
                  <a:pt x="1219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12" name="Freeform 28312"/>
          <p:cNvSpPr/>
          <p:nvPr/>
        </p:nvSpPr>
        <p:spPr>
          <a:xfrm>
            <a:off x="2895163" y="6699981"/>
            <a:ext cx="43281" cy="78028"/>
          </a:xfrm>
          <a:custGeom>
            <a:avLst/>
            <a:gdLst/>
            <a:ahLst/>
            <a:cxnLst/>
            <a:rect l="0" t="0" r="0" b="0"/>
            <a:pathLst>
              <a:path w="5410200" h="9753600">
                <a:moveTo>
                  <a:pt x="4457700" y="9753600"/>
                </a:moveTo>
                <a:lnTo>
                  <a:pt x="5219700" y="9753600"/>
                </a:lnTo>
                <a:lnTo>
                  <a:pt x="5219700" y="3886200"/>
                </a:lnTo>
                <a:lnTo>
                  <a:pt x="4457700" y="3886200"/>
                </a:lnTo>
                <a:close/>
                <a:moveTo>
                  <a:pt x="4267200" y="1562100"/>
                </a:moveTo>
                <a:cubicBezTo>
                  <a:pt x="4267200" y="1879600"/>
                  <a:pt x="4521200" y="2133600"/>
                  <a:pt x="4838700" y="2133600"/>
                </a:cubicBezTo>
                <a:cubicBezTo>
                  <a:pt x="5156200" y="2133600"/>
                  <a:pt x="5410200" y="1879600"/>
                  <a:pt x="5410200" y="1562100"/>
                </a:cubicBezTo>
                <a:cubicBezTo>
                  <a:pt x="5410200" y="1244600"/>
                  <a:pt x="5156200" y="990600"/>
                  <a:pt x="4838700" y="990600"/>
                </a:cubicBezTo>
                <a:cubicBezTo>
                  <a:pt x="4521200" y="990600"/>
                  <a:pt x="4267200" y="1244600"/>
                  <a:pt x="4267200" y="1562100"/>
                </a:cubicBezTo>
                <a:close/>
                <a:moveTo>
                  <a:pt x="1219200" y="9753600"/>
                </a:moveTo>
                <a:lnTo>
                  <a:pt x="1981200" y="9753600"/>
                </a:lnTo>
                <a:lnTo>
                  <a:pt x="1981200" y="4572000"/>
                </a:lnTo>
                <a:lnTo>
                  <a:pt x="3352800" y="4572000"/>
                </a:lnTo>
                <a:lnTo>
                  <a:pt x="3352800" y="3886200"/>
                </a:lnTo>
                <a:lnTo>
                  <a:pt x="1981200" y="3886200"/>
                </a:lnTo>
                <a:lnTo>
                  <a:pt x="1981200" y="2247900"/>
                </a:lnTo>
                <a:cubicBezTo>
                  <a:pt x="1981200" y="1193800"/>
                  <a:pt x="2311400" y="685800"/>
                  <a:pt x="3009900" y="685800"/>
                </a:cubicBezTo>
                <a:cubicBezTo>
                  <a:pt x="3302000" y="685800"/>
                  <a:pt x="3517900" y="723900"/>
                  <a:pt x="3695700" y="812800"/>
                </a:cubicBezTo>
                <a:lnTo>
                  <a:pt x="3848100" y="152400"/>
                </a:lnTo>
                <a:cubicBezTo>
                  <a:pt x="3619500" y="50800"/>
                  <a:pt x="3340100" y="0"/>
                  <a:pt x="2971800" y="0"/>
                </a:cubicBezTo>
                <a:cubicBezTo>
                  <a:pt x="2222500" y="0"/>
                  <a:pt x="1219200" y="457200"/>
                  <a:pt x="1219200" y="1968500"/>
                </a:cubicBezTo>
                <a:lnTo>
                  <a:pt x="1219200" y="3886200"/>
                </a:lnTo>
                <a:lnTo>
                  <a:pt x="0" y="3886200"/>
                </a:lnTo>
                <a:lnTo>
                  <a:pt x="0" y="4572000"/>
                </a:lnTo>
                <a:lnTo>
                  <a:pt x="1219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13" name="Freeform 28313"/>
          <p:cNvSpPr/>
          <p:nvPr/>
        </p:nvSpPr>
        <p:spPr>
          <a:xfrm>
            <a:off x="2951551" y="6729851"/>
            <a:ext cx="42164" cy="49377"/>
          </a:xfrm>
          <a:custGeom>
            <a:avLst/>
            <a:gdLst/>
            <a:ahLst/>
            <a:cxnLst/>
            <a:rect l="0" t="0" r="0" b="0"/>
            <a:pathLst>
              <a:path w="5270500" h="6172200">
                <a:moveTo>
                  <a:pt x="4660900" y="4673600"/>
                </a:moveTo>
                <a:cubicBezTo>
                  <a:pt x="4267200" y="5156200"/>
                  <a:pt x="3721100" y="5486400"/>
                  <a:pt x="3086100" y="5486400"/>
                </a:cubicBezTo>
                <a:cubicBezTo>
                  <a:pt x="1651000" y="5486400"/>
                  <a:pt x="762000" y="4406900"/>
                  <a:pt x="762000" y="3086100"/>
                </a:cubicBezTo>
                <a:cubicBezTo>
                  <a:pt x="762000" y="1765300"/>
                  <a:pt x="1651000" y="685800"/>
                  <a:pt x="3086100" y="685800"/>
                </a:cubicBezTo>
                <a:cubicBezTo>
                  <a:pt x="3695700" y="685800"/>
                  <a:pt x="4216400" y="990600"/>
                  <a:pt x="4660900" y="1473200"/>
                </a:cubicBezTo>
                <a:lnTo>
                  <a:pt x="5270500" y="1016000"/>
                </a:lnTo>
                <a:cubicBezTo>
                  <a:pt x="4699000" y="368300"/>
                  <a:pt x="3937000" y="0"/>
                  <a:pt x="3086100" y="0"/>
                </a:cubicBezTo>
                <a:cubicBezTo>
                  <a:pt x="1282700" y="0"/>
                  <a:pt x="0" y="1295400"/>
                  <a:pt x="0" y="3086100"/>
                </a:cubicBezTo>
                <a:cubicBezTo>
                  <a:pt x="0" y="4876800"/>
                  <a:pt x="1282700" y="6172200"/>
                  <a:pt x="3086100" y="6172200"/>
                </a:cubicBezTo>
                <a:cubicBezTo>
                  <a:pt x="3924300" y="6172200"/>
                  <a:pt x="4673600" y="5842000"/>
                  <a:pt x="5245100" y="515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14" name="Freeform 28314"/>
          <p:cNvSpPr/>
          <p:nvPr/>
        </p:nvSpPr>
        <p:spPr>
          <a:xfrm>
            <a:off x="3000420" y="6729851"/>
            <a:ext cx="45516" cy="49377"/>
          </a:xfrm>
          <a:custGeom>
            <a:avLst/>
            <a:gdLst/>
            <a:ahLst/>
            <a:cxnLst/>
            <a:rect l="0" t="0" r="0" b="0"/>
            <a:pathLst>
              <a:path w="5689600" h="6172200">
                <a:moveTo>
                  <a:pt x="4953000" y="4445000"/>
                </a:moveTo>
                <a:cubicBezTo>
                  <a:pt x="4572000" y="5080000"/>
                  <a:pt x="3759200" y="5486400"/>
                  <a:pt x="2984500" y="5486400"/>
                </a:cubicBezTo>
                <a:cubicBezTo>
                  <a:pt x="1206500" y="5486400"/>
                  <a:pt x="762000" y="3911600"/>
                  <a:pt x="762000" y="3276600"/>
                </a:cubicBezTo>
                <a:lnTo>
                  <a:pt x="5689600" y="3276600"/>
                </a:lnTo>
                <a:lnTo>
                  <a:pt x="5689600" y="2743200"/>
                </a:lnTo>
                <a:cubicBezTo>
                  <a:pt x="5689600" y="1384300"/>
                  <a:pt x="4737100" y="0"/>
                  <a:pt x="2933700" y="0"/>
                </a:cubicBezTo>
                <a:cubicBezTo>
                  <a:pt x="1219200" y="0"/>
                  <a:pt x="0" y="1320800"/>
                  <a:pt x="0" y="3073400"/>
                </a:cubicBezTo>
                <a:cubicBezTo>
                  <a:pt x="0" y="4889500"/>
                  <a:pt x="1181100" y="6172200"/>
                  <a:pt x="2971800" y="6172200"/>
                </a:cubicBezTo>
                <a:cubicBezTo>
                  <a:pt x="4013200" y="6172200"/>
                  <a:pt x="4914900" y="5803900"/>
                  <a:pt x="5511800" y="4914900"/>
                </a:cubicBezTo>
                <a:close/>
                <a:moveTo>
                  <a:pt x="762000" y="2590800"/>
                </a:moveTo>
                <a:cubicBezTo>
                  <a:pt x="762000" y="2286000"/>
                  <a:pt x="1231900" y="685800"/>
                  <a:pt x="2895600" y="685800"/>
                </a:cubicBezTo>
                <a:cubicBezTo>
                  <a:pt x="4025900" y="685800"/>
                  <a:pt x="4927600" y="1549400"/>
                  <a:pt x="4927600" y="2590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15" name="Freeform 28315"/>
          <p:cNvSpPr/>
          <p:nvPr/>
        </p:nvSpPr>
        <p:spPr>
          <a:xfrm>
            <a:off x="3059755" y="6730461"/>
            <a:ext cx="9753" cy="48158"/>
          </a:xfrm>
          <a:custGeom>
            <a:avLst/>
            <a:gdLst/>
            <a:ahLst/>
            <a:cxnLst/>
            <a:rect l="0" t="0" r="0" b="0"/>
            <a:pathLst>
              <a:path w="1219200" h="6019800">
                <a:moveTo>
                  <a:pt x="0" y="609600"/>
                </a:moveTo>
                <a:cubicBezTo>
                  <a:pt x="0" y="952500"/>
                  <a:pt x="266700" y="1219200"/>
                  <a:pt x="609600" y="1219200"/>
                </a:cubicBezTo>
                <a:cubicBezTo>
                  <a:pt x="952500" y="1219200"/>
                  <a:pt x="1219200" y="952500"/>
                  <a:pt x="1219200" y="609600"/>
                </a:cubicBezTo>
                <a:cubicBezTo>
                  <a:pt x="1219200" y="266700"/>
                  <a:pt x="952500" y="0"/>
                  <a:pt x="609600" y="0"/>
                </a:cubicBezTo>
                <a:cubicBezTo>
                  <a:pt x="266700" y="0"/>
                  <a:pt x="0" y="266700"/>
                  <a:pt x="0" y="609600"/>
                </a:cubicBezTo>
                <a:close/>
                <a:moveTo>
                  <a:pt x="0" y="5410200"/>
                </a:moveTo>
                <a:cubicBezTo>
                  <a:pt x="0" y="5753100"/>
                  <a:pt x="266700" y="6019800"/>
                  <a:pt x="609600" y="6019800"/>
                </a:cubicBezTo>
                <a:cubicBezTo>
                  <a:pt x="952500" y="6019800"/>
                  <a:pt x="1219200" y="5753100"/>
                  <a:pt x="1219200" y="5410200"/>
                </a:cubicBezTo>
                <a:cubicBezTo>
                  <a:pt x="1219200" y="5067300"/>
                  <a:pt x="952500" y="4800600"/>
                  <a:pt x="609600" y="4800600"/>
                </a:cubicBezTo>
                <a:cubicBezTo>
                  <a:pt x="266700" y="4800600"/>
                  <a:pt x="0" y="5067300"/>
                  <a:pt x="0" y="5410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16" name="Freeform 28316"/>
          <p:cNvSpPr/>
          <p:nvPr/>
        </p:nvSpPr>
        <p:spPr>
          <a:xfrm>
            <a:off x="3108421" y="6704858"/>
            <a:ext cx="44500" cy="73152"/>
          </a:xfrm>
          <a:custGeom>
            <a:avLst/>
            <a:gdLst/>
            <a:ahLst/>
            <a:cxnLst/>
            <a:rect l="0" t="0" r="0" b="0"/>
            <a:pathLst>
              <a:path w="5562600" h="9144000">
                <a:moveTo>
                  <a:pt x="0" y="9144000"/>
                </a:moveTo>
                <a:lnTo>
                  <a:pt x="5562600" y="9144000"/>
                </a:lnTo>
                <a:lnTo>
                  <a:pt x="5562600" y="8458200"/>
                </a:lnTo>
                <a:lnTo>
                  <a:pt x="838200" y="8458200"/>
                </a:lnTo>
                <a:lnTo>
                  <a:pt x="3644900" y="5575300"/>
                </a:lnTo>
                <a:cubicBezTo>
                  <a:pt x="4572000" y="4635500"/>
                  <a:pt x="5499100" y="3695700"/>
                  <a:pt x="5499100" y="2298700"/>
                </a:cubicBezTo>
                <a:cubicBezTo>
                  <a:pt x="5499100" y="850900"/>
                  <a:pt x="4292600" y="0"/>
                  <a:pt x="2908300" y="0"/>
                </a:cubicBezTo>
                <a:cubicBezTo>
                  <a:pt x="1524000" y="0"/>
                  <a:pt x="469900" y="685800"/>
                  <a:pt x="177800" y="2070100"/>
                </a:cubicBezTo>
                <a:lnTo>
                  <a:pt x="1066800" y="2159000"/>
                </a:lnTo>
                <a:cubicBezTo>
                  <a:pt x="1257300" y="1282700"/>
                  <a:pt x="1943100" y="685800"/>
                  <a:pt x="2870200" y="685800"/>
                </a:cubicBezTo>
                <a:cubicBezTo>
                  <a:pt x="3898900" y="685800"/>
                  <a:pt x="4660900" y="1320800"/>
                  <a:pt x="4660900" y="2362200"/>
                </a:cubicBezTo>
                <a:cubicBezTo>
                  <a:pt x="4660900" y="3327400"/>
                  <a:pt x="3975100" y="4064000"/>
                  <a:pt x="3378200" y="4686300"/>
                </a:cubicBezTo>
                <a:lnTo>
                  <a:pt x="0" y="8255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17" name="Freeform 28317"/>
          <p:cNvSpPr/>
          <p:nvPr/>
        </p:nvSpPr>
        <p:spPr>
          <a:xfrm>
            <a:off x="3159729" y="6704858"/>
            <a:ext cx="47548" cy="74371"/>
          </a:xfrm>
          <a:custGeom>
            <a:avLst/>
            <a:gdLst/>
            <a:ahLst/>
            <a:cxnLst/>
            <a:rect l="0" t="0" r="0" b="0"/>
            <a:pathLst>
              <a:path w="5943600" h="9296400">
                <a:moveTo>
                  <a:pt x="0" y="4648200"/>
                </a:moveTo>
                <a:cubicBezTo>
                  <a:pt x="0" y="6604000"/>
                  <a:pt x="444500" y="9296400"/>
                  <a:pt x="2971800" y="9296400"/>
                </a:cubicBezTo>
                <a:cubicBezTo>
                  <a:pt x="5499100" y="9296400"/>
                  <a:pt x="5943600" y="6604000"/>
                  <a:pt x="5943600" y="4648200"/>
                </a:cubicBezTo>
                <a:cubicBezTo>
                  <a:pt x="5943600" y="2692400"/>
                  <a:pt x="5499100" y="0"/>
                  <a:pt x="2971800" y="0"/>
                </a:cubicBezTo>
                <a:cubicBezTo>
                  <a:pt x="444500" y="0"/>
                  <a:pt x="0" y="2692400"/>
                  <a:pt x="0" y="4648200"/>
                </a:cubicBezTo>
                <a:close/>
                <a:moveTo>
                  <a:pt x="838200" y="4648200"/>
                </a:moveTo>
                <a:cubicBezTo>
                  <a:pt x="838200" y="3251200"/>
                  <a:pt x="1066800" y="685800"/>
                  <a:pt x="2971800" y="685800"/>
                </a:cubicBezTo>
                <a:cubicBezTo>
                  <a:pt x="4876800" y="685800"/>
                  <a:pt x="5105400" y="3251200"/>
                  <a:pt x="5105400" y="4648200"/>
                </a:cubicBezTo>
                <a:cubicBezTo>
                  <a:pt x="5105400" y="6045200"/>
                  <a:pt x="4876800" y="8610600"/>
                  <a:pt x="2971800" y="8610600"/>
                </a:cubicBezTo>
                <a:cubicBezTo>
                  <a:pt x="1066800" y="8610600"/>
                  <a:pt x="838200" y="6045200"/>
                  <a:pt x="838200" y="4648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18" name="Freeform 28318"/>
          <p:cNvSpPr/>
          <p:nvPr/>
        </p:nvSpPr>
        <p:spPr>
          <a:xfrm>
            <a:off x="3214085" y="6704858"/>
            <a:ext cx="44500" cy="73152"/>
          </a:xfrm>
          <a:custGeom>
            <a:avLst/>
            <a:gdLst/>
            <a:ahLst/>
            <a:cxnLst/>
            <a:rect l="0" t="0" r="0" b="0"/>
            <a:pathLst>
              <a:path w="5562600" h="9144000">
                <a:moveTo>
                  <a:pt x="0" y="9144000"/>
                </a:moveTo>
                <a:lnTo>
                  <a:pt x="5562600" y="9144000"/>
                </a:lnTo>
                <a:lnTo>
                  <a:pt x="5562600" y="8458200"/>
                </a:lnTo>
                <a:lnTo>
                  <a:pt x="838200" y="8458200"/>
                </a:lnTo>
                <a:lnTo>
                  <a:pt x="3644900" y="5575300"/>
                </a:lnTo>
                <a:cubicBezTo>
                  <a:pt x="4572000" y="4635500"/>
                  <a:pt x="5499100" y="3695700"/>
                  <a:pt x="5499100" y="2298700"/>
                </a:cubicBezTo>
                <a:cubicBezTo>
                  <a:pt x="5499100" y="850900"/>
                  <a:pt x="4292600" y="0"/>
                  <a:pt x="2908300" y="0"/>
                </a:cubicBezTo>
                <a:cubicBezTo>
                  <a:pt x="1524000" y="0"/>
                  <a:pt x="469900" y="685800"/>
                  <a:pt x="177800" y="2070100"/>
                </a:cubicBezTo>
                <a:lnTo>
                  <a:pt x="1066800" y="2159000"/>
                </a:lnTo>
                <a:cubicBezTo>
                  <a:pt x="1257300" y="1282700"/>
                  <a:pt x="1943100" y="685800"/>
                  <a:pt x="2870200" y="685800"/>
                </a:cubicBezTo>
                <a:cubicBezTo>
                  <a:pt x="3898900" y="685800"/>
                  <a:pt x="4660900" y="1320800"/>
                  <a:pt x="4660900" y="2362200"/>
                </a:cubicBezTo>
                <a:cubicBezTo>
                  <a:pt x="4660900" y="3327400"/>
                  <a:pt x="3975100" y="4064000"/>
                  <a:pt x="3378200" y="4686300"/>
                </a:cubicBezTo>
                <a:lnTo>
                  <a:pt x="0" y="8255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19" name="Freeform 28319"/>
          <p:cNvSpPr/>
          <p:nvPr/>
        </p:nvSpPr>
        <p:spPr>
          <a:xfrm>
            <a:off x="3267120" y="6751187"/>
            <a:ext cx="25095" cy="5486"/>
          </a:xfrm>
          <a:custGeom>
            <a:avLst/>
            <a:gdLst/>
            <a:ahLst/>
            <a:cxnLst/>
            <a:rect l="0" t="0" r="0" b="0"/>
            <a:pathLst>
              <a:path w="3136900" h="685800">
                <a:moveTo>
                  <a:pt x="0" y="685800"/>
                </a:moveTo>
                <a:lnTo>
                  <a:pt x="3136900" y="685800"/>
                </a:lnTo>
                <a:lnTo>
                  <a:pt x="3136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20" name="Freeform 28320"/>
          <p:cNvSpPr/>
          <p:nvPr/>
        </p:nvSpPr>
        <p:spPr>
          <a:xfrm>
            <a:off x="3300750" y="6704858"/>
            <a:ext cx="44500" cy="74371"/>
          </a:xfrm>
          <a:custGeom>
            <a:avLst/>
            <a:gdLst/>
            <a:ahLst/>
            <a:cxnLst/>
            <a:rect l="0" t="0" r="0" b="0"/>
            <a:pathLst>
              <a:path w="5562600" h="9296400">
                <a:moveTo>
                  <a:pt x="0" y="7531100"/>
                </a:moveTo>
                <a:cubicBezTo>
                  <a:pt x="469900" y="8750300"/>
                  <a:pt x="1435100" y="9296400"/>
                  <a:pt x="2781300" y="9296400"/>
                </a:cubicBezTo>
                <a:cubicBezTo>
                  <a:pt x="4635500" y="9296400"/>
                  <a:pt x="5562600" y="8140700"/>
                  <a:pt x="5562600" y="6718300"/>
                </a:cubicBezTo>
                <a:cubicBezTo>
                  <a:pt x="5562600" y="5575300"/>
                  <a:pt x="4787900" y="4622800"/>
                  <a:pt x="3644900" y="4419600"/>
                </a:cubicBezTo>
                <a:lnTo>
                  <a:pt x="3644900" y="4394200"/>
                </a:lnTo>
                <a:cubicBezTo>
                  <a:pt x="4686300" y="4114800"/>
                  <a:pt x="5245100" y="3289300"/>
                  <a:pt x="5245100" y="2311400"/>
                </a:cubicBezTo>
                <a:cubicBezTo>
                  <a:pt x="5245100" y="762000"/>
                  <a:pt x="4114800" y="0"/>
                  <a:pt x="2743200" y="0"/>
                </a:cubicBezTo>
                <a:cubicBezTo>
                  <a:pt x="1714500" y="0"/>
                  <a:pt x="812800" y="406400"/>
                  <a:pt x="317500" y="1333500"/>
                </a:cubicBezTo>
                <a:lnTo>
                  <a:pt x="1041400" y="1739900"/>
                </a:lnTo>
                <a:cubicBezTo>
                  <a:pt x="1384300" y="1092200"/>
                  <a:pt x="2006600" y="685800"/>
                  <a:pt x="2743200" y="685800"/>
                </a:cubicBezTo>
                <a:cubicBezTo>
                  <a:pt x="3746500" y="685800"/>
                  <a:pt x="4406900" y="1384300"/>
                  <a:pt x="4406900" y="2336800"/>
                </a:cubicBezTo>
                <a:cubicBezTo>
                  <a:pt x="4406900" y="3568700"/>
                  <a:pt x="3365500" y="4038600"/>
                  <a:pt x="2400300" y="4038600"/>
                </a:cubicBezTo>
                <a:lnTo>
                  <a:pt x="2019300" y="4038600"/>
                </a:lnTo>
                <a:lnTo>
                  <a:pt x="2019300" y="4800600"/>
                </a:lnTo>
                <a:lnTo>
                  <a:pt x="2349500" y="4800600"/>
                </a:lnTo>
                <a:cubicBezTo>
                  <a:pt x="3492500" y="4800600"/>
                  <a:pt x="4724400" y="5321300"/>
                  <a:pt x="4724400" y="6654800"/>
                </a:cubicBezTo>
                <a:cubicBezTo>
                  <a:pt x="4724400" y="7734300"/>
                  <a:pt x="4051300" y="8610600"/>
                  <a:pt x="2717800" y="8610600"/>
                </a:cubicBezTo>
                <a:cubicBezTo>
                  <a:pt x="1701800" y="8610600"/>
                  <a:pt x="1155700" y="8128000"/>
                  <a:pt x="825500" y="726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21" name="Freeform 28321"/>
          <p:cNvSpPr/>
          <p:nvPr/>
        </p:nvSpPr>
        <p:spPr>
          <a:xfrm>
            <a:off x="3359068" y="6706077"/>
            <a:ext cx="22961" cy="71932"/>
          </a:xfrm>
          <a:custGeom>
            <a:avLst/>
            <a:gdLst/>
            <a:ahLst/>
            <a:cxnLst/>
            <a:rect l="0" t="0" r="0" b="0"/>
            <a:pathLst>
              <a:path w="2870200" h="8991600">
                <a:moveTo>
                  <a:pt x="2108200" y="8991600"/>
                </a:moveTo>
                <a:lnTo>
                  <a:pt x="2870200" y="8991600"/>
                </a:lnTo>
                <a:lnTo>
                  <a:pt x="2870200" y="0"/>
                </a:lnTo>
                <a:lnTo>
                  <a:pt x="2222500" y="0"/>
                </a:lnTo>
                <a:lnTo>
                  <a:pt x="0" y="1816100"/>
                </a:lnTo>
                <a:lnTo>
                  <a:pt x="469900" y="2400300"/>
                </a:lnTo>
                <a:lnTo>
                  <a:pt x="2095500" y="1066800"/>
                </a:lnTo>
                <a:lnTo>
                  <a:pt x="2108200" y="1066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22" name="Freeform 28322"/>
          <p:cNvSpPr/>
          <p:nvPr/>
        </p:nvSpPr>
        <p:spPr>
          <a:xfrm>
            <a:off x="3405093" y="6704858"/>
            <a:ext cx="47142" cy="73152"/>
          </a:xfrm>
          <a:custGeom>
            <a:avLst/>
            <a:gdLst/>
            <a:ahLst/>
            <a:cxnLst/>
            <a:rect l="0" t="0" r="0" b="0"/>
            <a:pathLst>
              <a:path w="5892800" h="9144000">
                <a:moveTo>
                  <a:pt x="1663700" y="9144000"/>
                </a:moveTo>
                <a:lnTo>
                  <a:pt x="2628900" y="9144000"/>
                </a:lnTo>
                <a:lnTo>
                  <a:pt x="5067300" y="5092700"/>
                </a:lnTo>
                <a:cubicBezTo>
                  <a:pt x="5422900" y="4495800"/>
                  <a:pt x="5892800" y="3733800"/>
                  <a:pt x="5892800" y="2794000"/>
                </a:cubicBezTo>
                <a:cubicBezTo>
                  <a:pt x="5892800" y="1168400"/>
                  <a:pt x="4648200" y="0"/>
                  <a:pt x="2946400" y="0"/>
                </a:cubicBezTo>
                <a:cubicBezTo>
                  <a:pt x="1244600" y="0"/>
                  <a:pt x="0" y="1168400"/>
                  <a:pt x="0" y="2794000"/>
                </a:cubicBezTo>
                <a:cubicBezTo>
                  <a:pt x="0" y="4343400"/>
                  <a:pt x="1155700" y="5562600"/>
                  <a:pt x="2755900" y="5562600"/>
                </a:cubicBezTo>
                <a:cubicBezTo>
                  <a:pt x="3187700" y="5562600"/>
                  <a:pt x="3784600" y="5435600"/>
                  <a:pt x="4089400" y="5181600"/>
                </a:cubicBezTo>
                <a:lnTo>
                  <a:pt x="4114800" y="5181600"/>
                </a:lnTo>
                <a:close/>
                <a:moveTo>
                  <a:pt x="2946400" y="4902200"/>
                </a:moveTo>
                <a:cubicBezTo>
                  <a:pt x="1778000" y="4902200"/>
                  <a:pt x="838200" y="3962400"/>
                  <a:pt x="838200" y="2794000"/>
                </a:cubicBezTo>
                <a:cubicBezTo>
                  <a:pt x="838200" y="1549400"/>
                  <a:pt x="1701800" y="685800"/>
                  <a:pt x="2946400" y="685800"/>
                </a:cubicBezTo>
                <a:cubicBezTo>
                  <a:pt x="4191000" y="685800"/>
                  <a:pt x="5054600" y="1549400"/>
                  <a:pt x="5054600" y="2794000"/>
                </a:cubicBezTo>
                <a:cubicBezTo>
                  <a:pt x="5054600" y="3962400"/>
                  <a:pt x="4114800" y="4902200"/>
                  <a:pt x="2946400" y="4902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23" name="Freeform 28323"/>
          <p:cNvSpPr/>
          <p:nvPr/>
        </p:nvSpPr>
        <p:spPr>
          <a:xfrm>
            <a:off x="3459449" y="6751187"/>
            <a:ext cx="25095" cy="5486"/>
          </a:xfrm>
          <a:custGeom>
            <a:avLst/>
            <a:gdLst/>
            <a:ahLst/>
            <a:cxnLst/>
            <a:rect l="0" t="0" r="0" b="0"/>
            <a:pathLst>
              <a:path w="3136900" h="685800">
                <a:moveTo>
                  <a:pt x="0" y="685800"/>
                </a:moveTo>
                <a:lnTo>
                  <a:pt x="3136900" y="685800"/>
                </a:lnTo>
                <a:lnTo>
                  <a:pt x="3136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24" name="Freeform 28324"/>
          <p:cNvSpPr/>
          <p:nvPr/>
        </p:nvSpPr>
        <p:spPr>
          <a:xfrm>
            <a:off x="3493078" y="6706077"/>
            <a:ext cx="44500" cy="73152"/>
          </a:xfrm>
          <a:custGeom>
            <a:avLst/>
            <a:gdLst/>
            <a:ahLst/>
            <a:cxnLst/>
            <a:rect l="0" t="0" r="0" b="0"/>
            <a:pathLst>
              <a:path w="5562600" h="9144000">
                <a:moveTo>
                  <a:pt x="5207000" y="0"/>
                </a:moveTo>
                <a:lnTo>
                  <a:pt x="762000" y="0"/>
                </a:lnTo>
                <a:lnTo>
                  <a:pt x="685800" y="4584700"/>
                </a:lnTo>
                <a:cubicBezTo>
                  <a:pt x="1193800" y="4229100"/>
                  <a:pt x="1816100" y="3975100"/>
                  <a:pt x="2463800" y="3975100"/>
                </a:cubicBezTo>
                <a:cubicBezTo>
                  <a:pt x="3746500" y="3975100"/>
                  <a:pt x="4724400" y="5016500"/>
                  <a:pt x="4724400" y="6311900"/>
                </a:cubicBezTo>
                <a:cubicBezTo>
                  <a:pt x="4724400" y="7747000"/>
                  <a:pt x="3517900" y="8458200"/>
                  <a:pt x="2692400" y="8458200"/>
                </a:cubicBezTo>
                <a:cubicBezTo>
                  <a:pt x="1879600" y="8458200"/>
                  <a:pt x="1092200" y="7899400"/>
                  <a:pt x="787400" y="7226300"/>
                </a:cubicBezTo>
                <a:lnTo>
                  <a:pt x="0" y="7620000"/>
                </a:lnTo>
                <a:cubicBezTo>
                  <a:pt x="495300" y="8559800"/>
                  <a:pt x="1371600" y="9144000"/>
                  <a:pt x="2692400" y="9144000"/>
                </a:cubicBezTo>
                <a:cubicBezTo>
                  <a:pt x="4013200" y="9144000"/>
                  <a:pt x="5562600" y="8204200"/>
                  <a:pt x="5562600" y="6261100"/>
                </a:cubicBezTo>
                <a:cubicBezTo>
                  <a:pt x="5562600" y="4648200"/>
                  <a:pt x="4483100" y="3289300"/>
                  <a:pt x="2768600" y="3289300"/>
                </a:cubicBezTo>
                <a:cubicBezTo>
                  <a:pt x="2336800" y="3289300"/>
                  <a:pt x="1854200" y="3340100"/>
                  <a:pt x="1460500" y="3543300"/>
                </a:cubicBezTo>
                <a:lnTo>
                  <a:pt x="1498600" y="685800"/>
                </a:lnTo>
                <a:lnTo>
                  <a:pt x="5207000" y="685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25" name="Freeform 28325"/>
          <p:cNvSpPr/>
          <p:nvPr/>
        </p:nvSpPr>
        <p:spPr>
          <a:xfrm>
            <a:off x="3544082" y="6706077"/>
            <a:ext cx="48158" cy="71932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3886200" y="8991600"/>
                </a:moveTo>
                <a:lnTo>
                  <a:pt x="4648200" y="8991600"/>
                </a:lnTo>
                <a:lnTo>
                  <a:pt x="4648200" y="6781800"/>
                </a:lnTo>
                <a:lnTo>
                  <a:pt x="6019800" y="6781800"/>
                </a:lnTo>
                <a:lnTo>
                  <a:pt x="6019800" y="6096000"/>
                </a:lnTo>
                <a:lnTo>
                  <a:pt x="4648200" y="6096000"/>
                </a:lnTo>
                <a:lnTo>
                  <a:pt x="4648200" y="0"/>
                </a:lnTo>
                <a:lnTo>
                  <a:pt x="3594100" y="0"/>
                </a:lnTo>
                <a:lnTo>
                  <a:pt x="0" y="5880100"/>
                </a:lnTo>
                <a:lnTo>
                  <a:pt x="0" y="6781800"/>
                </a:lnTo>
                <a:lnTo>
                  <a:pt x="3886200" y="6781800"/>
                </a:lnTo>
                <a:close/>
                <a:moveTo>
                  <a:pt x="3886200" y="6096000"/>
                </a:moveTo>
                <a:lnTo>
                  <a:pt x="685800" y="6096000"/>
                </a:lnTo>
                <a:lnTo>
                  <a:pt x="3860800" y="838200"/>
                </a:lnTo>
                <a:lnTo>
                  <a:pt x="38862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26" name="Freeform 28326"/>
          <p:cNvSpPr/>
          <p:nvPr/>
        </p:nvSpPr>
        <p:spPr>
          <a:xfrm>
            <a:off x="3604229" y="6706077"/>
            <a:ext cx="22961" cy="71932"/>
          </a:xfrm>
          <a:custGeom>
            <a:avLst/>
            <a:gdLst/>
            <a:ahLst/>
            <a:cxnLst/>
            <a:rect l="0" t="0" r="0" b="0"/>
            <a:pathLst>
              <a:path w="2870200" h="8991600">
                <a:moveTo>
                  <a:pt x="2108200" y="8991600"/>
                </a:moveTo>
                <a:lnTo>
                  <a:pt x="2870200" y="8991600"/>
                </a:lnTo>
                <a:lnTo>
                  <a:pt x="2870200" y="0"/>
                </a:lnTo>
                <a:lnTo>
                  <a:pt x="2222500" y="0"/>
                </a:lnTo>
                <a:lnTo>
                  <a:pt x="0" y="1816100"/>
                </a:lnTo>
                <a:lnTo>
                  <a:pt x="469900" y="2400300"/>
                </a:lnTo>
                <a:lnTo>
                  <a:pt x="2095500" y="1066800"/>
                </a:lnTo>
                <a:lnTo>
                  <a:pt x="2108200" y="1066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27" name="Freeform 28327"/>
          <p:cNvSpPr/>
          <p:nvPr/>
        </p:nvSpPr>
        <p:spPr>
          <a:xfrm>
            <a:off x="3650254" y="6706077"/>
            <a:ext cx="47142" cy="73152"/>
          </a:xfrm>
          <a:custGeom>
            <a:avLst/>
            <a:gdLst/>
            <a:ahLst/>
            <a:cxnLst/>
            <a:rect l="0" t="0" r="0" b="0"/>
            <a:pathLst>
              <a:path w="5892800" h="9144000">
                <a:moveTo>
                  <a:pt x="4229100" y="0"/>
                </a:moveTo>
                <a:lnTo>
                  <a:pt x="3263900" y="0"/>
                </a:lnTo>
                <a:lnTo>
                  <a:pt x="825500" y="4051300"/>
                </a:lnTo>
                <a:cubicBezTo>
                  <a:pt x="469900" y="4648200"/>
                  <a:pt x="0" y="5410200"/>
                  <a:pt x="0" y="6350000"/>
                </a:cubicBezTo>
                <a:cubicBezTo>
                  <a:pt x="0" y="7975600"/>
                  <a:pt x="1244600" y="9144000"/>
                  <a:pt x="2946400" y="9144000"/>
                </a:cubicBezTo>
                <a:cubicBezTo>
                  <a:pt x="4648200" y="9144000"/>
                  <a:pt x="5892800" y="7975600"/>
                  <a:pt x="5892800" y="6350000"/>
                </a:cubicBezTo>
                <a:cubicBezTo>
                  <a:pt x="5892800" y="4800600"/>
                  <a:pt x="4737100" y="3581400"/>
                  <a:pt x="3136900" y="3581400"/>
                </a:cubicBezTo>
                <a:cubicBezTo>
                  <a:pt x="2705100" y="3581400"/>
                  <a:pt x="2108200" y="3708400"/>
                  <a:pt x="1803400" y="3962400"/>
                </a:cubicBezTo>
                <a:lnTo>
                  <a:pt x="1778000" y="3962400"/>
                </a:lnTo>
                <a:close/>
                <a:moveTo>
                  <a:pt x="2946400" y="4241800"/>
                </a:moveTo>
                <a:cubicBezTo>
                  <a:pt x="4114800" y="4241800"/>
                  <a:pt x="5054600" y="5181600"/>
                  <a:pt x="5054600" y="6350000"/>
                </a:cubicBezTo>
                <a:cubicBezTo>
                  <a:pt x="5054600" y="7594600"/>
                  <a:pt x="4191000" y="8458200"/>
                  <a:pt x="2946400" y="8458200"/>
                </a:cubicBezTo>
                <a:cubicBezTo>
                  <a:pt x="1701800" y="8458200"/>
                  <a:pt x="838200" y="7594600"/>
                  <a:pt x="838200" y="6350000"/>
                </a:cubicBezTo>
                <a:cubicBezTo>
                  <a:pt x="838200" y="5181600"/>
                  <a:pt x="1778000" y="4241800"/>
                  <a:pt x="2946400" y="4241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28" name="Freeform 28328">
            <a:hlinkClick r:id="rId3"/>
          </p:cNvPr>
          <p:cNvSpPr/>
          <p:nvPr/>
        </p:nvSpPr>
        <p:spPr>
          <a:xfrm>
            <a:off x="1712437" y="6869551"/>
            <a:ext cx="42164" cy="49377"/>
          </a:xfrm>
          <a:custGeom>
            <a:avLst/>
            <a:gdLst/>
            <a:ahLst/>
            <a:cxnLst/>
            <a:rect l="0" t="0" r="0" b="0"/>
            <a:pathLst>
              <a:path w="5270500" h="6172200">
                <a:moveTo>
                  <a:pt x="4660900" y="4673600"/>
                </a:moveTo>
                <a:cubicBezTo>
                  <a:pt x="4267200" y="5156200"/>
                  <a:pt x="3721100" y="5486400"/>
                  <a:pt x="3086100" y="5486400"/>
                </a:cubicBezTo>
                <a:cubicBezTo>
                  <a:pt x="1651000" y="5486400"/>
                  <a:pt x="762000" y="4406900"/>
                  <a:pt x="762000" y="3086100"/>
                </a:cubicBezTo>
                <a:cubicBezTo>
                  <a:pt x="762000" y="1765300"/>
                  <a:pt x="1651000" y="685800"/>
                  <a:pt x="3086100" y="685800"/>
                </a:cubicBezTo>
                <a:cubicBezTo>
                  <a:pt x="3695700" y="685800"/>
                  <a:pt x="4216400" y="990600"/>
                  <a:pt x="4660900" y="1473200"/>
                </a:cubicBezTo>
                <a:lnTo>
                  <a:pt x="5270500" y="1016000"/>
                </a:lnTo>
                <a:cubicBezTo>
                  <a:pt x="4699000" y="368300"/>
                  <a:pt x="3937000" y="0"/>
                  <a:pt x="3086100" y="0"/>
                </a:cubicBezTo>
                <a:cubicBezTo>
                  <a:pt x="1282700" y="0"/>
                  <a:pt x="0" y="1295400"/>
                  <a:pt x="0" y="3086100"/>
                </a:cubicBezTo>
                <a:cubicBezTo>
                  <a:pt x="0" y="4876800"/>
                  <a:pt x="1282700" y="6172200"/>
                  <a:pt x="3086100" y="6172200"/>
                </a:cubicBezTo>
                <a:cubicBezTo>
                  <a:pt x="3924300" y="6172200"/>
                  <a:pt x="4673600" y="5842000"/>
                  <a:pt x="5245100" y="515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29" name="Freeform 28329">
            <a:hlinkClick r:id="rId3"/>
          </p:cNvPr>
          <p:cNvSpPr/>
          <p:nvPr/>
        </p:nvSpPr>
        <p:spPr>
          <a:xfrm>
            <a:off x="1763440" y="6870770"/>
            <a:ext cx="40741" cy="48158"/>
          </a:xfrm>
          <a:custGeom>
            <a:avLst/>
            <a:gdLst/>
            <a:ahLst/>
            <a:cxnLst/>
            <a:rect l="0" t="0" r="0" b="0"/>
            <a:pathLst>
              <a:path w="5092700" h="6019800">
                <a:moveTo>
                  <a:pt x="5029200" y="0"/>
                </a:moveTo>
                <a:lnTo>
                  <a:pt x="4267200" y="0"/>
                </a:lnTo>
                <a:lnTo>
                  <a:pt x="4267200" y="2933700"/>
                </a:lnTo>
                <a:cubicBezTo>
                  <a:pt x="4267200" y="4546600"/>
                  <a:pt x="3365500" y="5334000"/>
                  <a:pt x="2235200" y="5334000"/>
                </a:cubicBezTo>
                <a:cubicBezTo>
                  <a:pt x="1028700" y="5334000"/>
                  <a:pt x="762000" y="4406900"/>
                  <a:pt x="762000" y="3454400"/>
                </a:cubicBezTo>
                <a:lnTo>
                  <a:pt x="7620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4775200"/>
                  <a:pt x="406400" y="6019800"/>
                  <a:pt x="2235200" y="6019800"/>
                </a:cubicBezTo>
                <a:cubicBezTo>
                  <a:pt x="3187700" y="6019800"/>
                  <a:pt x="3937000" y="5486400"/>
                  <a:pt x="4241800" y="4838700"/>
                </a:cubicBezTo>
                <a:lnTo>
                  <a:pt x="4279900" y="4838700"/>
                </a:lnTo>
                <a:cubicBezTo>
                  <a:pt x="4305300" y="4953000"/>
                  <a:pt x="4318000" y="5435600"/>
                  <a:pt x="4330700" y="5867400"/>
                </a:cubicBezTo>
                <a:lnTo>
                  <a:pt x="5092700" y="5867400"/>
                </a:lnTo>
                <a:cubicBezTo>
                  <a:pt x="5092700" y="5562600"/>
                  <a:pt x="5029200" y="4648200"/>
                  <a:pt x="5029200" y="4216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30" name="Freeform 28330">
            <a:hlinkClick r:id="rId3"/>
          </p:cNvPr>
          <p:cNvSpPr/>
          <p:nvPr/>
        </p:nvSpPr>
        <p:spPr>
          <a:xfrm>
            <a:off x="1818304" y="6869551"/>
            <a:ext cx="39522" cy="49377"/>
          </a:xfrm>
          <a:custGeom>
            <a:avLst/>
            <a:gdLst/>
            <a:ahLst/>
            <a:cxnLst/>
            <a:rect l="0" t="0" r="0" b="0"/>
            <a:pathLst>
              <a:path w="4940300" h="6172200">
                <a:moveTo>
                  <a:pt x="4826000" y="2120900"/>
                </a:moveTo>
                <a:cubicBezTo>
                  <a:pt x="4826000" y="635000"/>
                  <a:pt x="3911600" y="0"/>
                  <a:pt x="2489200" y="0"/>
                </a:cubicBezTo>
                <a:cubicBezTo>
                  <a:pt x="1727200" y="0"/>
                  <a:pt x="812800" y="292100"/>
                  <a:pt x="254000" y="825500"/>
                </a:cubicBezTo>
                <a:lnTo>
                  <a:pt x="698500" y="1346200"/>
                </a:lnTo>
                <a:cubicBezTo>
                  <a:pt x="1219200" y="901700"/>
                  <a:pt x="1803400" y="685800"/>
                  <a:pt x="2489200" y="685800"/>
                </a:cubicBezTo>
                <a:cubicBezTo>
                  <a:pt x="3429000" y="685800"/>
                  <a:pt x="4140200" y="1092200"/>
                  <a:pt x="4140200" y="2108200"/>
                </a:cubicBezTo>
                <a:lnTo>
                  <a:pt x="4140200" y="2463800"/>
                </a:lnTo>
                <a:lnTo>
                  <a:pt x="3251200" y="2463800"/>
                </a:lnTo>
                <a:cubicBezTo>
                  <a:pt x="2095500" y="2463800"/>
                  <a:pt x="0" y="2641600"/>
                  <a:pt x="0" y="4432300"/>
                </a:cubicBezTo>
                <a:cubicBezTo>
                  <a:pt x="0" y="5676900"/>
                  <a:pt x="1066800" y="6172200"/>
                  <a:pt x="2070100" y="6172200"/>
                </a:cubicBezTo>
                <a:cubicBezTo>
                  <a:pt x="3060700" y="6172200"/>
                  <a:pt x="3695700" y="5816600"/>
                  <a:pt x="4127500" y="5067300"/>
                </a:cubicBezTo>
                <a:lnTo>
                  <a:pt x="4152900" y="5067300"/>
                </a:lnTo>
                <a:cubicBezTo>
                  <a:pt x="4152900" y="5397500"/>
                  <a:pt x="4178300" y="5727700"/>
                  <a:pt x="4229100" y="6019800"/>
                </a:cubicBezTo>
                <a:lnTo>
                  <a:pt x="4940300" y="6019800"/>
                </a:lnTo>
                <a:cubicBezTo>
                  <a:pt x="4851400" y="5346700"/>
                  <a:pt x="4826000" y="4699000"/>
                  <a:pt x="4826000" y="3556000"/>
                </a:cubicBezTo>
                <a:close/>
                <a:moveTo>
                  <a:pt x="4140200" y="3073400"/>
                </a:moveTo>
                <a:lnTo>
                  <a:pt x="4140200" y="3467100"/>
                </a:lnTo>
                <a:cubicBezTo>
                  <a:pt x="4140200" y="4445000"/>
                  <a:pt x="3721100" y="5486400"/>
                  <a:pt x="2095500" y="5486400"/>
                </a:cubicBezTo>
                <a:cubicBezTo>
                  <a:pt x="1460500" y="5486400"/>
                  <a:pt x="762000" y="5118100"/>
                  <a:pt x="762000" y="4394200"/>
                </a:cubicBezTo>
                <a:cubicBezTo>
                  <a:pt x="762000" y="3390900"/>
                  <a:pt x="2032000" y="3073400"/>
                  <a:pt x="3302000" y="307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31" name="Freeform 28331">
            <a:hlinkClick r:id="rId3"/>
          </p:cNvPr>
          <p:cNvSpPr/>
          <p:nvPr/>
        </p:nvSpPr>
        <p:spPr>
          <a:xfrm>
            <a:off x="1869409" y="6890887"/>
            <a:ext cx="25095" cy="5486"/>
          </a:xfrm>
          <a:custGeom>
            <a:avLst/>
            <a:gdLst/>
            <a:ahLst/>
            <a:cxnLst/>
            <a:rect l="0" t="0" r="0" b="0"/>
            <a:pathLst>
              <a:path w="3136900" h="685800">
                <a:moveTo>
                  <a:pt x="0" y="685800"/>
                </a:moveTo>
                <a:lnTo>
                  <a:pt x="3136900" y="685800"/>
                </a:lnTo>
                <a:lnTo>
                  <a:pt x="3136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32" name="Freeform 28332">
            <a:hlinkClick r:id="rId3"/>
          </p:cNvPr>
          <p:cNvSpPr/>
          <p:nvPr/>
        </p:nvSpPr>
        <p:spPr>
          <a:xfrm>
            <a:off x="1904867" y="6869551"/>
            <a:ext cx="39522" cy="49377"/>
          </a:xfrm>
          <a:custGeom>
            <a:avLst/>
            <a:gdLst/>
            <a:ahLst/>
            <a:cxnLst/>
            <a:rect l="0" t="0" r="0" b="0"/>
            <a:pathLst>
              <a:path w="4940300" h="6172200">
                <a:moveTo>
                  <a:pt x="4826000" y="2120900"/>
                </a:moveTo>
                <a:cubicBezTo>
                  <a:pt x="4826000" y="635000"/>
                  <a:pt x="3911600" y="0"/>
                  <a:pt x="2489200" y="0"/>
                </a:cubicBezTo>
                <a:cubicBezTo>
                  <a:pt x="1727200" y="0"/>
                  <a:pt x="812800" y="292100"/>
                  <a:pt x="254000" y="825500"/>
                </a:cubicBezTo>
                <a:lnTo>
                  <a:pt x="698500" y="1346200"/>
                </a:lnTo>
                <a:cubicBezTo>
                  <a:pt x="1219200" y="901700"/>
                  <a:pt x="1803400" y="685800"/>
                  <a:pt x="2489200" y="685800"/>
                </a:cubicBezTo>
                <a:cubicBezTo>
                  <a:pt x="3429000" y="685800"/>
                  <a:pt x="4140200" y="1092200"/>
                  <a:pt x="4140200" y="2108200"/>
                </a:cubicBezTo>
                <a:lnTo>
                  <a:pt x="4140200" y="2463800"/>
                </a:lnTo>
                <a:lnTo>
                  <a:pt x="3251200" y="2463800"/>
                </a:lnTo>
                <a:cubicBezTo>
                  <a:pt x="2095500" y="2463800"/>
                  <a:pt x="0" y="2641600"/>
                  <a:pt x="0" y="4432300"/>
                </a:cubicBezTo>
                <a:cubicBezTo>
                  <a:pt x="0" y="5676900"/>
                  <a:pt x="1066800" y="6172200"/>
                  <a:pt x="2070100" y="6172200"/>
                </a:cubicBezTo>
                <a:cubicBezTo>
                  <a:pt x="3060700" y="6172200"/>
                  <a:pt x="3695700" y="5816600"/>
                  <a:pt x="4127500" y="5067300"/>
                </a:cubicBezTo>
                <a:lnTo>
                  <a:pt x="4152900" y="5067300"/>
                </a:lnTo>
                <a:cubicBezTo>
                  <a:pt x="4152900" y="5397500"/>
                  <a:pt x="4178300" y="5727700"/>
                  <a:pt x="4229100" y="6019800"/>
                </a:cubicBezTo>
                <a:lnTo>
                  <a:pt x="4940300" y="6019800"/>
                </a:lnTo>
                <a:cubicBezTo>
                  <a:pt x="4851400" y="5346700"/>
                  <a:pt x="4826000" y="4699000"/>
                  <a:pt x="4826000" y="3556000"/>
                </a:cubicBezTo>
                <a:close/>
                <a:moveTo>
                  <a:pt x="4140200" y="3073400"/>
                </a:moveTo>
                <a:lnTo>
                  <a:pt x="4140200" y="3467100"/>
                </a:lnTo>
                <a:cubicBezTo>
                  <a:pt x="4140200" y="4445000"/>
                  <a:pt x="3721100" y="5486400"/>
                  <a:pt x="2095500" y="5486400"/>
                </a:cubicBezTo>
                <a:cubicBezTo>
                  <a:pt x="1460500" y="5486400"/>
                  <a:pt x="762000" y="5118100"/>
                  <a:pt x="762000" y="4394200"/>
                </a:cubicBezTo>
                <a:cubicBezTo>
                  <a:pt x="762000" y="3390900"/>
                  <a:pt x="2032000" y="3073400"/>
                  <a:pt x="3302000" y="307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33" name="Freeform 28333">
            <a:hlinkClick r:id="rId3"/>
          </p:cNvPr>
          <p:cNvSpPr/>
          <p:nvPr/>
        </p:nvSpPr>
        <p:spPr>
          <a:xfrm>
            <a:off x="1959223" y="6869551"/>
            <a:ext cx="24993" cy="48158"/>
          </a:xfrm>
          <a:custGeom>
            <a:avLst/>
            <a:gdLst/>
            <a:ahLst/>
            <a:cxnLst/>
            <a:rect l="0" t="0" r="0" b="0"/>
            <a:pathLst>
              <a:path w="3124200" h="6019800">
                <a:moveTo>
                  <a:pt x="63500" y="6019800"/>
                </a:moveTo>
                <a:lnTo>
                  <a:pt x="825500" y="6019800"/>
                </a:lnTo>
                <a:lnTo>
                  <a:pt x="825500" y="2819400"/>
                </a:lnTo>
                <a:cubicBezTo>
                  <a:pt x="825500" y="1676400"/>
                  <a:pt x="1422400" y="762000"/>
                  <a:pt x="2743200" y="762000"/>
                </a:cubicBezTo>
                <a:cubicBezTo>
                  <a:pt x="2819400" y="762000"/>
                  <a:pt x="2921000" y="774700"/>
                  <a:pt x="3035300" y="812800"/>
                </a:cubicBezTo>
                <a:lnTo>
                  <a:pt x="3124200" y="63500"/>
                </a:lnTo>
                <a:cubicBezTo>
                  <a:pt x="2971800" y="25400"/>
                  <a:pt x="2832100" y="0"/>
                  <a:pt x="2679700" y="0"/>
                </a:cubicBezTo>
                <a:cubicBezTo>
                  <a:pt x="1803400" y="0"/>
                  <a:pt x="1193800" y="495300"/>
                  <a:pt x="812800" y="1181100"/>
                </a:cubicBezTo>
                <a:cubicBezTo>
                  <a:pt x="787400" y="1066800"/>
                  <a:pt x="774700" y="584200"/>
                  <a:pt x="762000" y="152400"/>
                </a:cubicBezTo>
                <a:lnTo>
                  <a:pt x="0" y="152400"/>
                </a:lnTo>
                <a:cubicBezTo>
                  <a:pt x="0" y="457200"/>
                  <a:pt x="63500" y="1371600"/>
                  <a:pt x="63500" y="180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34" name="Freeform 28334">
            <a:hlinkClick r:id="rId3"/>
          </p:cNvPr>
          <p:cNvSpPr/>
          <p:nvPr/>
        </p:nvSpPr>
        <p:spPr>
          <a:xfrm>
            <a:off x="1986858" y="6857258"/>
            <a:ext cx="30175" cy="61671"/>
          </a:xfrm>
          <a:custGeom>
            <a:avLst/>
            <a:gdLst/>
            <a:ahLst/>
            <a:cxnLst/>
            <a:rect l="0" t="0" r="0" b="0"/>
            <a:pathLst>
              <a:path w="3771900" h="7708900">
                <a:moveTo>
                  <a:pt x="3708400" y="1689100"/>
                </a:moveTo>
                <a:lnTo>
                  <a:pt x="2032000" y="1689100"/>
                </a:lnTo>
                <a:lnTo>
                  <a:pt x="2032000" y="0"/>
                </a:lnTo>
                <a:lnTo>
                  <a:pt x="1270000" y="0"/>
                </a:lnTo>
                <a:lnTo>
                  <a:pt x="1270000" y="1689100"/>
                </a:lnTo>
                <a:lnTo>
                  <a:pt x="0" y="1689100"/>
                </a:lnTo>
                <a:lnTo>
                  <a:pt x="0" y="2374900"/>
                </a:lnTo>
                <a:lnTo>
                  <a:pt x="1270000" y="2374900"/>
                </a:lnTo>
                <a:lnTo>
                  <a:pt x="1270000" y="6197600"/>
                </a:lnTo>
                <a:cubicBezTo>
                  <a:pt x="1270000" y="7035800"/>
                  <a:pt x="1689100" y="7708900"/>
                  <a:pt x="2781300" y="7708900"/>
                </a:cubicBezTo>
                <a:cubicBezTo>
                  <a:pt x="3073400" y="7708900"/>
                  <a:pt x="3492500" y="7607300"/>
                  <a:pt x="3771900" y="7505700"/>
                </a:cubicBezTo>
                <a:lnTo>
                  <a:pt x="3708400" y="6819900"/>
                </a:lnTo>
                <a:cubicBezTo>
                  <a:pt x="3441700" y="6934200"/>
                  <a:pt x="3136900" y="7023100"/>
                  <a:pt x="2844800" y="7023100"/>
                </a:cubicBezTo>
                <a:cubicBezTo>
                  <a:pt x="2336800" y="7023100"/>
                  <a:pt x="2032000" y="6718300"/>
                  <a:pt x="2032000" y="6197600"/>
                </a:cubicBezTo>
                <a:lnTo>
                  <a:pt x="2032000" y="2374900"/>
                </a:lnTo>
                <a:lnTo>
                  <a:pt x="3708400" y="237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35" name="Freeform 28335">
            <a:hlinkClick r:id="rId3"/>
          </p:cNvPr>
          <p:cNvSpPr/>
          <p:nvPr/>
        </p:nvSpPr>
        <p:spPr>
          <a:xfrm>
            <a:off x="2022114" y="6869551"/>
            <a:ext cx="35864" cy="49377"/>
          </a:xfrm>
          <a:custGeom>
            <a:avLst/>
            <a:gdLst/>
            <a:ahLst/>
            <a:cxnLst/>
            <a:rect l="0" t="0" r="0" b="0"/>
            <a:pathLst>
              <a:path w="4483100" h="6172200">
                <a:moveTo>
                  <a:pt x="0" y="4978599"/>
                </a:moveTo>
                <a:cubicBezTo>
                  <a:pt x="457200" y="5791200"/>
                  <a:pt x="1358900" y="6172200"/>
                  <a:pt x="2362200" y="6172200"/>
                </a:cubicBezTo>
                <a:cubicBezTo>
                  <a:pt x="3479800" y="6172200"/>
                  <a:pt x="4483100" y="5562600"/>
                  <a:pt x="4483100" y="4356299"/>
                </a:cubicBezTo>
                <a:cubicBezTo>
                  <a:pt x="4483100" y="1981399"/>
                  <a:pt x="1003300" y="3213299"/>
                  <a:pt x="1003300" y="1625799"/>
                </a:cubicBezTo>
                <a:cubicBezTo>
                  <a:pt x="1003300" y="1016199"/>
                  <a:pt x="1701800" y="685800"/>
                  <a:pt x="2247900" y="685800"/>
                </a:cubicBezTo>
                <a:cubicBezTo>
                  <a:pt x="2933700" y="685800"/>
                  <a:pt x="3340100" y="978099"/>
                  <a:pt x="3632200" y="1511499"/>
                </a:cubicBezTo>
                <a:lnTo>
                  <a:pt x="4318000" y="1105099"/>
                </a:lnTo>
                <a:cubicBezTo>
                  <a:pt x="3937000" y="355600"/>
                  <a:pt x="3200400" y="0"/>
                  <a:pt x="2247900" y="0"/>
                </a:cubicBezTo>
                <a:cubicBezTo>
                  <a:pt x="1282700" y="0"/>
                  <a:pt x="241300" y="546100"/>
                  <a:pt x="241300" y="1689299"/>
                </a:cubicBezTo>
                <a:cubicBezTo>
                  <a:pt x="241300" y="3924499"/>
                  <a:pt x="3721100" y="2794199"/>
                  <a:pt x="3721100" y="4407099"/>
                </a:cubicBezTo>
                <a:cubicBezTo>
                  <a:pt x="3721100" y="5080199"/>
                  <a:pt x="3035300" y="5486400"/>
                  <a:pt x="2374900" y="5486400"/>
                </a:cubicBezTo>
                <a:cubicBezTo>
                  <a:pt x="1689100" y="5486400"/>
                  <a:pt x="990600" y="5143699"/>
                  <a:pt x="673100" y="4521399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36" name="Freeform 28336">
            <a:hlinkClick r:id="rId3"/>
          </p:cNvPr>
          <p:cNvSpPr/>
          <p:nvPr/>
        </p:nvSpPr>
        <p:spPr>
          <a:xfrm>
            <a:off x="2067021" y="6843948"/>
            <a:ext cx="72339" cy="75590"/>
          </a:xfrm>
          <a:custGeom>
            <a:avLst/>
            <a:gdLst/>
            <a:ahLst/>
            <a:cxnLst/>
            <a:rect l="0" t="0" r="0" b="0"/>
            <a:pathLst>
              <a:path w="9042400" h="9448800">
                <a:moveTo>
                  <a:pt x="2667000" y="5664200"/>
                </a:moveTo>
                <a:cubicBezTo>
                  <a:pt x="2667000" y="4457700"/>
                  <a:pt x="3568700" y="2692400"/>
                  <a:pt x="4851400" y="2692400"/>
                </a:cubicBezTo>
                <a:cubicBezTo>
                  <a:pt x="5562600" y="2692400"/>
                  <a:pt x="5880100" y="3175000"/>
                  <a:pt x="5880100" y="3987800"/>
                </a:cubicBezTo>
                <a:cubicBezTo>
                  <a:pt x="5880100" y="5092700"/>
                  <a:pt x="4927600" y="6870700"/>
                  <a:pt x="3733800" y="6870700"/>
                </a:cubicBezTo>
                <a:cubicBezTo>
                  <a:pt x="3073400" y="6870700"/>
                  <a:pt x="2667000" y="6362700"/>
                  <a:pt x="2667000" y="5664200"/>
                </a:cubicBezTo>
                <a:close/>
                <a:moveTo>
                  <a:pt x="7340600" y="2247900"/>
                </a:moveTo>
                <a:lnTo>
                  <a:pt x="6578600" y="2247900"/>
                </a:lnTo>
                <a:lnTo>
                  <a:pt x="6273800" y="3060700"/>
                </a:lnTo>
                <a:lnTo>
                  <a:pt x="6248400" y="3060700"/>
                </a:lnTo>
                <a:cubicBezTo>
                  <a:pt x="6019800" y="2286000"/>
                  <a:pt x="5461000" y="2006600"/>
                  <a:pt x="4902200" y="2006600"/>
                </a:cubicBezTo>
                <a:cubicBezTo>
                  <a:pt x="3048000" y="2006600"/>
                  <a:pt x="1905000" y="3924300"/>
                  <a:pt x="1905000" y="5689600"/>
                </a:cubicBezTo>
                <a:cubicBezTo>
                  <a:pt x="1905000" y="6705600"/>
                  <a:pt x="2476500" y="7556500"/>
                  <a:pt x="3619500" y="7556500"/>
                </a:cubicBezTo>
                <a:cubicBezTo>
                  <a:pt x="4279900" y="7556500"/>
                  <a:pt x="4914900" y="7124700"/>
                  <a:pt x="5257800" y="6705600"/>
                </a:cubicBezTo>
                <a:lnTo>
                  <a:pt x="5283200" y="6705600"/>
                </a:lnTo>
                <a:cubicBezTo>
                  <a:pt x="5283200" y="7277100"/>
                  <a:pt x="5638800" y="7556500"/>
                  <a:pt x="6070600" y="7556500"/>
                </a:cubicBezTo>
                <a:cubicBezTo>
                  <a:pt x="7505700" y="7556500"/>
                  <a:pt x="9042400" y="5918200"/>
                  <a:pt x="9042400" y="3810000"/>
                </a:cubicBezTo>
                <a:cubicBezTo>
                  <a:pt x="9042400" y="1638300"/>
                  <a:pt x="7175500" y="0"/>
                  <a:pt x="4699000" y="0"/>
                </a:cubicBezTo>
                <a:cubicBezTo>
                  <a:pt x="2082800" y="0"/>
                  <a:pt x="0" y="2070100"/>
                  <a:pt x="0" y="4711700"/>
                </a:cubicBezTo>
                <a:cubicBezTo>
                  <a:pt x="0" y="7340600"/>
                  <a:pt x="1993900" y="9448800"/>
                  <a:pt x="4749800" y="9448800"/>
                </a:cubicBezTo>
                <a:cubicBezTo>
                  <a:pt x="6350000" y="9448800"/>
                  <a:pt x="7937500" y="8572500"/>
                  <a:pt x="8712200" y="7162800"/>
                </a:cubicBezTo>
                <a:lnTo>
                  <a:pt x="7975600" y="7162800"/>
                </a:lnTo>
                <a:cubicBezTo>
                  <a:pt x="7315200" y="8140700"/>
                  <a:pt x="6007100" y="8839200"/>
                  <a:pt x="4749800" y="8839200"/>
                </a:cubicBezTo>
                <a:cubicBezTo>
                  <a:pt x="2501900" y="8839200"/>
                  <a:pt x="685800" y="6972300"/>
                  <a:pt x="685800" y="4711700"/>
                </a:cubicBezTo>
                <a:cubicBezTo>
                  <a:pt x="685800" y="2552700"/>
                  <a:pt x="2413000" y="609600"/>
                  <a:pt x="4724400" y="609600"/>
                </a:cubicBezTo>
                <a:cubicBezTo>
                  <a:pt x="6629400" y="609600"/>
                  <a:pt x="8356600" y="1917700"/>
                  <a:pt x="8356600" y="3810000"/>
                </a:cubicBezTo>
                <a:cubicBezTo>
                  <a:pt x="8356600" y="5232400"/>
                  <a:pt x="7175500" y="6870700"/>
                  <a:pt x="6299200" y="6870700"/>
                </a:cubicBezTo>
                <a:cubicBezTo>
                  <a:pt x="6019800" y="6870700"/>
                  <a:pt x="5969000" y="6667500"/>
                  <a:pt x="5969000" y="6540500"/>
                </a:cubicBezTo>
                <a:cubicBezTo>
                  <a:pt x="5969000" y="6438900"/>
                  <a:pt x="6019800" y="6197600"/>
                  <a:pt x="6108700" y="5930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37" name="Freeform 28337">
            <a:hlinkClick r:id="rId3"/>
          </p:cNvPr>
          <p:cNvSpPr/>
          <p:nvPr/>
        </p:nvSpPr>
        <p:spPr>
          <a:xfrm>
            <a:off x="2149317" y="6869551"/>
            <a:ext cx="42164" cy="49377"/>
          </a:xfrm>
          <a:custGeom>
            <a:avLst/>
            <a:gdLst/>
            <a:ahLst/>
            <a:cxnLst/>
            <a:rect l="0" t="0" r="0" b="0"/>
            <a:pathLst>
              <a:path w="5270500" h="6172200">
                <a:moveTo>
                  <a:pt x="4660900" y="4673600"/>
                </a:moveTo>
                <a:cubicBezTo>
                  <a:pt x="4267200" y="5156200"/>
                  <a:pt x="3721100" y="5486400"/>
                  <a:pt x="3086100" y="5486400"/>
                </a:cubicBezTo>
                <a:cubicBezTo>
                  <a:pt x="1651000" y="5486400"/>
                  <a:pt x="762000" y="4406900"/>
                  <a:pt x="762000" y="3086100"/>
                </a:cubicBezTo>
                <a:cubicBezTo>
                  <a:pt x="762000" y="1765300"/>
                  <a:pt x="1651000" y="685800"/>
                  <a:pt x="3086100" y="685800"/>
                </a:cubicBezTo>
                <a:cubicBezTo>
                  <a:pt x="3695700" y="685800"/>
                  <a:pt x="4216400" y="990600"/>
                  <a:pt x="4660900" y="1473200"/>
                </a:cubicBezTo>
                <a:lnTo>
                  <a:pt x="5270500" y="1016000"/>
                </a:lnTo>
                <a:cubicBezTo>
                  <a:pt x="4699000" y="368300"/>
                  <a:pt x="3937000" y="0"/>
                  <a:pt x="3086100" y="0"/>
                </a:cubicBezTo>
                <a:cubicBezTo>
                  <a:pt x="1282700" y="0"/>
                  <a:pt x="0" y="1295400"/>
                  <a:pt x="0" y="3086100"/>
                </a:cubicBezTo>
                <a:cubicBezTo>
                  <a:pt x="0" y="4876800"/>
                  <a:pt x="1282700" y="6172200"/>
                  <a:pt x="3086100" y="6172200"/>
                </a:cubicBezTo>
                <a:cubicBezTo>
                  <a:pt x="3924300" y="6172200"/>
                  <a:pt x="4673600" y="5842000"/>
                  <a:pt x="5245100" y="515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38" name="Freeform 28338">
            <a:hlinkClick r:id="rId3"/>
          </p:cNvPr>
          <p:cNvSpPr/>
          <p:nvPr/>
        </p:nvSpPr>
        <p:spPr>
          <a:xfrm>
            <a:off x="2200320" y="6870770"/>
            <a:ext cx="40741" cy="48158"/>
          </a:xfrm>
          <a:custGeom>
            <a:avLst/>
            <a:gdLst/>
            <a:ahLst/>
            <a:cxnLst/>
            <a:rect l="0" t="0" r="0" b="0"/>
            <a:pathLst>
              <a:path w="5092700" h="6019800">
                <a:moveTo>
                  <a:pt x="5029200" y="0"/>
                </a:moveTo>
                <a:lnTo>
                  <a:pt x="4267200" y="0"/>
                </a:lnTo>
                <a:lnTo>
                  <a:pt x="4267200" y="2933700"/>
                </a:lnTo>
                <a:cubicBezTo>
                  <a:pt x="4267200" y="4546600"/>
                  <a:pt x="3365500" y="5334000"/>
                  <a:pt x="2235200" y="5334000"/>
                </a:cubicBezTo>
                <a:cubicBezTo>
                  <a:pt x="1028700" y="5334000"/>
                  <a:pt x="762000" y="4406900"/>
                  <a:pt x="762000" y="3454400"/>
                </a:cubicBezTo>
                <a:lnTo>
                  <a:pt x="7620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4775200"/>
                  <a:pt x="406400" y="6019800"/>
                  <a:pt x="2235200" y="6019800"/>
                </a:cubicBezTo>
                <a:cubicBezTo>
                  <a:pt x="3187700" y="6019800"/>
                  <a:pt x="3937000" y="5486400"/>
                  <a:pt x="4241800" y="4838700"/>
                </a:cubicBezTo>
                <a:lnTo>
                  <a:pt x="4279900" y="4838700"/>
                </a:lnTo>
                <a:cubicBezTo>
                  <a:pt x="4305300" y="4953000"/>
                  <a:pt x="4318000" y="5435600"/>
                  <a:pt x="4330700" y="5867400"/>
                </a:cubicBezTo>
                <a:lnTo>
                  <a:pt x="5092700" y="5867400"/>
                </a:lnTo>
                <a:cubicBezTo>
                  <a:pt x="5092700" y="5562600"/>
                  <a:pt x="5029200" y="4648200"/>
                  <a:pt x="5029200" y="4216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39" name="Freeform 28339">
            <a:hlinkClick r:id="rId3"/>
          </p:cNvPr>
          <p:cNvSpPr/>
          <p:nvPr/>
        </p:nvSpPr>
        <p:spPr>
          <a:xfrm>
            <a:off x="2255184" y="6869551"/>
            <a:ext cx="39522" cy="49377"/>
          </a:xfrm>
          <a:custGeom>
            <a:avLst/>
            <a:gdLst/>
            <a:ahLst/>
            <a:cxnLst/>
            <a:rect l="0" t="0" r="0" b="0"/>
            <a:pathLst>
              <a:path w="4940300" h="6172200">
                <a:moveTo>
                  <a:pt x="4826000" y="2120900"/>
                </a:moveTo>
                <a:cubicBezTo>
                  <a:pt x="4826000" y="635000"/>
                  <a:pt x="3911600" y="0"/>
                  <a:pt x="2489200" y="0"/>
                </a:cubicBezTo>
                <a:cubicBezTo>
                  <a:pt x="1727200" y="0"/>
                  <a:pt x="812800" y="292100"/>
                  <a:pt x="254000" y="825500"/>
                </a:cubicBezTo>
                <a:lnTo>
                  <a:pt x="698500" y="1346200"/>
                </a:lnTo>
                <a:cubicBezTo>
                  <a:pt x="1219200" y="901700"/>
                  <a:pt x="1803400" y="685800"/>
                  <a:pt x="2489200" y="685800"/>
                </a:cubicBezTo>
                <a:cubicBezTo>
                  <a:pt x="3429000" y="685800"/>
                  <a:pt x="4140200" y="1092200"/>
                  <a:pt x="4140200" y="2108200"/>
                </a:cubicBezTo>
                <a:lnTo>
                  <a:pt x="4140200" y="2463800"/>
                </a:lnTo>
                <a:lnTo>
                  <a:pt x="3251200" y="2463800"/>
                </a:lnTo>
                <a:cubicBezTo>
                  <a:pt x="2095500" y="2463800"/>
                  <a:pt x="0" y="2641600"/>
                  <a:pt x="0" y="4432300"/>
                </a:cubicBezTo>
                <a:cubicBezTo>
                  <a:pt x="0" y="5676900"/>
                  <a:pt x="1066800" y="6172200"/>
                  <a:pt x="2070100" y="6172200"/>
                </a:cubicBezTo>
                <a:cubicBezTo>
                  <a:pt x="3060700" y="6172200"/>
                  <a:pt x="3695700" y="5816600"/>
                  <a:pt x="4127500" y="5067300"/>
                </a:cubicBezTo>
                <a:lnTo>
                  <a:pt x="4152900" y="5067300"/>
                </a:lnTo>
                <a:cubicBezTo>
                  <a:pt x="4152900" y="5397500"/>
                  <a:pt x="4178300" y="5727700"/>
                  <a:pt x="4229100" y="6019800"/>
                </a:cubicBezTo>
                <a:lnTo>
                  <a:pt x="4940300" y="6019800"/>
                </a:lnTo>
                <a:cubicBezTo>
                  <a:pt x="4851400" y="5346700"/>
                  <a:pt x="4826000" y="4699000"/>
                  <a:pt x="4826000" y="3556000"/>
                </a:cubicBezTo>
                <a:close/>
                <a:moveTo>
                  <a:pt x="4140200" y="3073400"/>
                </a:moveTo>
                <a:lnTo>
                  <a:pt x="4140200" y="3467100"/>
                </a:lnTo>
                <a:cubicBezTo>
                  <a:pt x="4140200" y="4445000"/>
                  <a:pt x="3721100" y="5486400"/>
                  <a:pt x="2095500" y="5486400"/>
                </a:cubicBezTo>
                <a:cubicBezTo>
                  <a:pt x="1460500" y="5486400"/>
                  <a:pt x="762000" y="5118100"/>
                  <a:pt x="762000" y="4394200"/>
                </a:cubicBezTo>
                <a:cubicBezTo>
                  <a:pt x="762000" y="3390900"/>
                  <a:pt x="2032000" y="3073400"/>
                  <a:pt x="3302000" y="307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40" name="Freeform 28340">
            <a:hlinkClick r:id="rId3"/>
          </p:cNvPr>
          <p:cNvSpPr/>
          <p:nvPr/>
        </p:nvSpPr>
        <p:spPr>
          <a:xfrm>
            <a:off x="2310251" y="6908566"/>
            <a:ext cx="9753" cy="9753"/>
          </a:xfrm>
          <a:custGeom>
            <a:avLst/>
            <a:gdLst/>
            <a:ahLst/>
            <a:cxnLst/>
            <a:rect l="0" t="0" r="0" b="0"/>
            <a:pathLst>
              <a:path w="1219200" h="1219200">
                <a:moveTo>
                  <a:pt x="0" y="609600"/>
                </a:moveTo>
                <a:cubicBezTo>
                  <a:pt x="0" y="952500"/>
                  <a:pt x="266700" y="1219200"/>
                  <a:pt x="609600" y="1219200"/>
                </a:cubicBezTo>
                <a:cubicBezTo>
                  <a:pt x="952500" y="1219200"/>
                  <a:pt x="1219200" y="952500"/>
                  <a:pt x="1219200" y="609600"/>
                </a:cubicBezTo>
                <a:cubicBezTo>
                  <a:pt x="1219200" y="266700"/>
                  <a:pt x="952500" y="0"/>
                  <a:pt x="609600" y="0"/>
                </a:cubicBezTo>
                <a:cubicBezTo>
                  <a:pt x="266700" y="0"/>
                  <a:pt x="0" y="266700"/>
                  <a:pt x="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41" name="Freeform 28341">
            <a:hlinkClick r:id="rId3"/>
          </p:cNvPr>
          <p:cNvSpPr/>
          <p:nvPr/>
        </p:nvSpPr>
        <p:spPr>
          <a:xfrm>
            <a:off x="2333822" y="6869551"/>
            <a:ext cx="45516" cy="49377"/>
          </a:xfrm>
          <a:custGeom>
            <a:avLst/>
            <a:gdLst/>
            <a:ahLst/>
            <a:cxnLst/>
            <a:rect l="0" t="0" r="0" b="0"/>
            <a:pathLst>
              <a:path w="5689600" h="6172200">
                <a:moveTo>
                  <a:pt x="4953000" y="4445000"/>
                </a:moveTo>
                <a:cubicBezTo>
                  <a:pt x="4572000" y="5080000"/>
                  <a:pt x="3759200" y="5486400"/>
                  <a:pt x="2984500" y="5486400"/>
                </a:cubicBezTo>
                <a:cubicBezTo>
                  <a:pt x="1206500" y="5486400"/>
                  <a:pt x="762000" y="3911600"/>
                  <a:pt x="762000" y="3276600"/>
                </a:cubicBezTo>
                <a:lnTo>
                  <a:pt x="5689600" y="3276600"/>
                </a:lnTo>
                <a:lnTo>
                  <a:pt x="5689600" y="2743200"/>
                </a:lnTo>
                <a:cubicBezTo>
                  <a:pt x="5689600" y="1384300"/>
                  <a:pt x="4737100" y="0"/>
                  <a:pt x="2933700" y="0"/>
                </a:cubicBezTo>
                <a:cubicBezTo>
                  <a:pt x="1219200" y="0"/>
                  <a:pt x="0" y="1320800"/>
                  <a:pt x="0" y="3073400"/>
                </a:cubicBezTo>
                <a:cubicBezTo>
                  <a:pt x="0" y="4889500"/>
                  <a:pt x="1181100" y="6172200"/>
                  <a:pt x="2971800" y="6172200"/>
                </a:cubicBezTo>
                <a:cubicBezTo>
                  <a:pt x="4013200" y="6172200"/>
                  <a:pt x="4914900" y="5803900"/>
                  <a:pt x="5511800" y="4914900"/>
                </a:cubicBezTo>
                <a:close/>
                <a:moveTo>
                  <a:pt x="762000" y="2590800"/>
                </a:moveTo>
                <a:cubicBezTo>
                  <a:pt x="762000" y="2286000"/>
                  <a:pt x="1231900" y="685800"/>
                  <a:pt x="2895600" y="685800"/>
                </a:cubicBezTo>
                <a:cubicBezTo>
                  <a:pt x="4025900" y="685800"/>
                  <a:pt x="4927600" y="1549400"/>
                  <a:pt x="4927600" y="2590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42" name="Freeform 28342">
            <a:hlinkClick r:id="rId3"/>
          </p:cNvPr>
          <p:cNvSpPr/>
          <p:nvPr/>
        </p:nvSpPr>
        <p:spPr>
          <a:xfrm>
            <a:off x="2390312" y="6840900"/>
            <a:ext cx="49784" cy="78028"/>
          </a:xfrm>
          <a:custGeom>
            <a:avLst/>
            <a:gdLst/>
            <a:ahLst/>
            <a:cxnLst/>
            <a:rect l="0" t="0" r="0" b="0"/>
            <a:pathLst>
              <a:path w="6223000" h="9753600">
                <a:moveTo>
                  <a:pt x="5461000" y="9601200"/>
                </a:moveTo>
                <a:lnTo>
                  <a:pt x="6223000" y="9601200"/>
                </a:lnTo>
                <a:lnTo>
                  <a:pt x="6223000" y="0"/>
                </a:lnTo>
                <a:lnTo>
                  <a:pt x="5461000" y="0"/>
                </a:lnTo>
                <a:lnTo>
                  <a:pt x="5461000" y="4762500"/>
                </a:lnTo>
                <a:lnTo>
                  <a:pt x="5435600" y="4762500"/>
                </a:lnTo>
                <a:cubicBezTo>
                  <a:pt x="4965700" y="3949700"/>
                  <a:pt x="3962400" y="3581400"/>
                  <a:pt x="3086100" y="3581400"/>
                </a:cubicBezTo>
                <a:cubicBezTo>
                  <a:pt x="1282700" y="3581400"/>
                  <a:pt x="0" y="4876800"/>
                  <a:pt x="0" y="6667500"/>
                </a:cubicBezTo>
                <a:cubicBezTo>
                  <a:pt x="0" y="8458200"/>
                  <a:pt x="1282700" y="9753600"/>
                  <a:pt x="3086100" y="9753600"/>
                </a:cubicBezTo>
                <a:cubicBezTo>
                  <a:pt x="3962400" y="9753600"/>
                  <a:pt x="4965700" y="9385300"/>
                  <a:pt x="5435600" y="8572500"/>
                </a:cubicBezTo>
                <a:lnTo>
                  <a:pt x="5461000" y="8572500"/>
                </a:lnTo>
                <a:close/>
                <a:moveTo>
                  <a:pt x="5537200" y="6667500"/>
                </a:moveTo>
                <a:cubicBezTo>
                  <a:pt x="5537200" y="7988300"/>
                  <a:pt x="4470400" y="9067800"/>
                  <a:pt x="3086100" y="9067800"/>
                </a:cubicBezTo>
                <a:cubicBezTo>
                  <a:pt x="1651000" y="9067800"/>
                  <a:pt x="762000" y="7988300"/>
                  <a:pt x="762000" y="6667500"/>
                </a:cubicBezTo>
                <a:cubicBezTo>
                  <a:pt x="762000" y="5346700"/>
                  <a:pt x="1651000" y="4267200"/>
                  <a:pt x="3086100" y="4267200"/>
                </a:cubicBezTo>
                <a:cubicBezTo>
                  <a:pt x="4470400" y="4267200"/>
                  <a:pt x="5537200" y="5346700"/>
                  <a:pt x="5537200" y="6667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43" name="Freeform 28343">
            <a:hlinkClick r:id="rId3"/>
          </p:cNvPr>
          <p:cNvSpPr/>
          <p:nvPr/>
        </p:nvSpPr>
        <p:spPr>
          <a:xfrm>
            <a:off x="2454523" y="6870770"/>
            <a:ext cx="40741" cy="48158"/>
          </a:xfrm>
          <a:custGeom>
            <a:avLst/>
            <a:gdLst/>
            <a:ahLst/>
            <a:cxnLst/>
            <a:rect l="0" t="0" r="0" b="0"/>
            <a:pathLst>
              <a:path w="5092700" h="6019800">
                <a:moveTo>
                  <a:pt x="5029200" y="0"/>
                </a:moveTo>
                <a:lnTo>
                  <a:pt x="4267200" y="0"/>
                </a:lnTo>
                <a:lnTo>
                  <a:pt x="4267200" y="2933700"/>
                </a:lnTo>
                <a:cubicBezTo>
                  <a:pt x="4267200" y="4546600"/>
                  <a:pt x="3365500" y="5334000"/>
                  <a:pt x="2235200" y="5334000"/>
                </a:cubicBezTo>
                <a:cubicBezTo>
                  <a:pt x="1028700" y="5334000"/>
                  <a:pt x="762000" y="4406900"/>
                  <a:pt x="762000" y="3454400"/>
                </a:cubicBezTo>
                <a:lnTo>
                  <a:pt x="7620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4775200"/>
                  <a:pt x="406400" y="6019800"/>
                  <a:pt x="2235200" y="6019800"/>
                </a:cubicBezTo>
                <a:cubicBezTo>
                  <a:pt x="3187700" y="6019800"/>
                  <a:pt x="3937000" y="5486400"/>
                  <a:pt x="4241800" y="4838700"/>
                </a:cubicBezTo>
                <a:lnTo>
                  <a:pt x="4279900" y="4838700"/>
                </a:lnTo>
                <a:cubicBezTo>
                  <a:pt x="4305300" y="4953000"/>
                  <a:pt x="4318000" y="5435600"/>
                  <a:pt x="4330700" y="5867400"/>
                </a:cubicBezTo>
                <a:lnTo>
                  <a:pt x="5092700" y="5867400"/>
                </a:lnTo>
                <a:cubicBezTo>
                  <a:pt x="5092700" y="5562600"/>
                  <a:pt x="5029200" y="4648200"/>
                  <a:pt x="5029200" y="4216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44" name="Freeform 28344"/>
          <p:cNvSpPr/>
          <p:nvPr/>
        </p:nvSpPr>
        <p:spPr>
          <a:xfrm>
            <a:off x="2540680" y="6841510"/>
            <a:ext cx="4876" cy="101600"/>
          </a:xfrm>
          <a:custGeom>
            <a:avLst/>
            <a:gdLst/>
            <a:ahLst/>
            <a:cxnLst/>
            <a:rect l="0" t="0" r="0" b="0"/>
            <a:pathLst>
              <a:path w="609600" h="12700000">
                <a:moveTo>
                  <a:pt x="0" y="0"/>
                </a:moveTo>
                <a:lnTo>
                  <a:pt x="0" y="12700000"/>
                </a:lnTo>
                <a:lnTo>
                  <a:pt x="609600" y="12700000"/>
                </a:lnTo>
                <a:lnTo>
                  <a:pt x="6096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45" name="Freeform 28345">
            <a:hlinkClick r:id="rId4"/>
          </p:cNvPr>
          <p:cNvSpPr/>
          <p:nvPr/>
        </p:nvSpPr>
        <p:spPr>
          <a:xfrm>
            <a:off x="2586807" y="6869551"/>
            <a:ext cx="39522" cy="49377"/>
          </a:xfrm>
          <a:custGeom>
            <a:avLst/>
            <a:gdLst/>
            <a:ahLst/>
            <a:cxnLst/>
            <a:rect l="0" t="0" r="0" b="0"/>
            <a:pathLst>
              <a:path w="4940300" h="6172200">
                <a:moveTo>
                  <a:pt x="4826000" y="2120900"/>
                </a:moveTo>
                <a:cubicBezTo>
                  <a:pt x="4826000" y="635000"/>
                  <a:pt x="3911600" y="0"/>
                  <a:pt x="2489200" y="0"/>
                </a:cubicBezTo>
                <a:cubicBezTo>
                  <a:pt x="1727200" y="0"/>
                  <a:pt x="812800" y="292100"/>
                  <a:pt x="254000" y="825500"/>
                </a:cubicBezTo>
                <a:lnTo>
                  <a:pt x="698500" y="1346200"/>
                </a:lnTo>
                <a:cubicBezTo>
                  <a:pt x="1219200" y="901700"/>
                  <a:pt x="1803400" y="685800"/>
                  <a:pt x="2489200" y="685800"/>
                </a:cubicBezTo>
                <a:cubicBezTo>
                  <a:pt x="3429000" y="685800"/>
                  <a:pt x="4140200" y="1092200"/>
                  <a:pt x="4140200" y="2108200"/>
                </a:cubicBezTo>
                <a:lnTo>
                  <a:pt x="4140200" y="2463800"/>
                </a:lnTo>
                <a:lnTo>
                  <a:pt x="3251200" y="2463800"/>
                </a:lnTo>
                <a:cubicBezTo>
                  <a:pt x="2095500" y="2463800"/>
                  <a:pt x="0" y="2641600"/>
                  <a:pt x="0" y="4432300"/>
                </a:cubicBezTo>
                <a:cubicBezTo>
                  <a:pt x="0" y="5676900"/>
                  <a:pt x="1066800" y="6172200"/>
                  <a:pt x="2070100" y="6172200"/>
                </a:cubicBezTo>
                <a:cubicBezTo>
                  <a:pt x="3060700" y="6172200"/>
                  <a:pt x="3695700" y="5816600"/>
                  <a:pt x="4127500" y="5067300"/>
                </a:cubicBezTo>
                <a:lnTo>
                  <a:pt x="4152900" y="5067300"/>
                </a:lnTo>
                <a:cubicBezTo>
                  <a:pt x="4152900" y="5397500"/>
                  <a:pt x="4178300" y="5727700"/>
                  <a:pt x="4229100" y="6019800"/>
                </a:cubicBezTo>
                <a:lnTo>
                  <a:pt x="4940300" y="6019800"/>
                </a:lnTo>
                <a:cubicBezTo>
                  <a:pt x="4851400" y="5346700"/>
                  <a:pt x="4826000" y="4699000"/>
                  <a:pt x="4826000" y="3556000"/>
                </a:cubicBezTo>
                <a:close/>
                <a:moveTo>
                  <a:pt x="4140200" y="3073400"/>
                </a:moveTo>
                <a:lnTo>
                  <a:pt x="4140200" y="3467100"/>
                </a:lnTo>
                <a:cubicBezTo>
                  <a:pt x="4140200" y="4445000"/>
                  <a:pt x="3721100" y="5486400"/>
                  <a:pt x="2095500" y="5486400"/>
                </a:cubicBezTo>
                <a:cubicBezTo>
                  <a:pt x="1460500" y="5486400"/>
                  <a:pt x="762000" y="5118100"/>
                  <a:pt x="762000" y="4394200"/>
                </a:cubicBezTo>
                <a:cubicBezTo>
                  <a:pt x="762000" y="3390900"/>
                  <a:pt x="2032000" y="3073400"/>
                  <a:pt x="3302000" y="307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46" name="Freeform 28346">
            <a:hlinkClick r:id="rId4"/>
          </p:cNvPr>
          <p:cNvSpPr/>
          <p:nvPr/>
        </p:nvSpPr>
        <p:spPr>
          <a:xfrm>
            <a:off x="2641162" y="6869551"/>
            <a:ext cx="24993" cy="48158"/>
          </a:xfrm>
          <a:custGeom>
            <a:avLst/>
            <a:gdLst/>
            <a:ahLst/>
            <a:cxnLst/>
            <a:rect l="0" t="0" r="0" b="0"/>
            <a:pathLst>
              <a:path w="3124200" h="6019800">
                <a:moveTo>
                  <a:pt x="63500" y="6019800"/>
                </a:moveTo>
                <a:lnTo>
                  <a:pt x="825500" y="6019800"/>
                </a:lnTo>
                <a:lnTo>
                  <a:pt x="825500" y="2819400"/>
                </a:lnTo>
                <a:cubicBezTo>
                  <a:pt x="825500" y="1676400"/>
                  <a:pt x="1422400" y="762000"/>
                  <a:pt x="2743200" y="762000"/>
                </a:cubicBezTo>
                <a:cubicBezTo>
                  <a:pt x="2819400" y="762000"/>
                  <a:pt x="2921000" y="774700"/>
                  <a:pt x="3035300" y="812800"/>
                </a:cubicBezTo>
                <a:lnTo>
                  <a:pt x="3124200" y="63500"/>
                </a:lnTo>
                <a:cubicBezTo>
                  <a:pt x="2971800" y="25400"/>
                  <a:pt x="2832100" y="0"/>
                  <a:pt x="2679700" y="0"/>
                </a:cubicBezTo>
                <a:cubicBezTo>
                  <a:pt x="1803400" y="0"/>
                  <a:pt x="1193800" y="495300"/>
                  <a:pt x="812800" y="1181100"/>
                </a:cubicBezTo>
                <a:cubicBezTo>
                  <a:pt x="787400" y="1066800"/>
                  <a:pt x="774700" y="584200"/>
                  <a:pt x="762000" y="152400"/>
                </a:cubicBezTo>
                <a:lnTo>
                  <a:pt x="0" y="152400"/>
                </a:lnTo>
                <a:cubicBezTo>
                  <a:pt x="0" y="457200"/>
                  <a:pt x="63500" y="1371600"/>
                  <a:pt x="63500" y="180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47" name="Freeform 28347">
            <a:hlinkClick r:id="rId4"/>
          </p:cNvPr>
          <p:cNvSpPr/>
          <p:nvPr/>
        </p:nvSpPr>
        <p:spPr>
          <a:xfrm>
            <a:off x="2668798" y="6857258"/>
            <a:ext cx="30175" cy="61671"/>
          </a:xfrm>
          <a:custGeom>
            <a:avLst/>
            <a:gdLst/>
            <a:ahLst/>
            <a:cxnLst/>
            <a:rect l="0" t="0" r="0" b="0"/>
            <a:pathLst>
              <a:path w="3771900" h="7708900">
                <a:moveTo>
                  <a:pt x="3708400" y="1689100"/>
                </a:moveTo>
                <a:lnTo>
                  <a:pt x="2032000" y="1689100"/>
                </a:lnTo>
                <a:lnTo>
                  <a:pt x="2032000" y="0"/>
                </a:lnTo>
                <a:lnTo>
                  <a:pt x="1270000" y="0"/>
                </a:lnTo>
                <a:lnTo>
                  <a:pt x="1270000" y="1689100"/>
                </a:lnTo>
                <a:lnTo>
                  <a:pt x="0" y="1689100"/>
                </a:lnTo>
                <a:lnTo>
                  <a:pt x="0" y="2374900"/>
                </a:lnTo>
                <a:lnTo>
                  <a:pt x="1270000" y="2374900"/>
                </a:lnTo>
                <a:lnTo>
                  <a:pt x="1270000" y="6197600"/>
                </a:lnTo>
                <a:cubicBezTo>
                  <a:pt x="1270000" y="7035800"/>
                  <a:pt x="1689100" y="7708900"/>
                  <a:pt x="2781300" y="7708900"/>
                </a:cubicBezTo>
                <a:cubicBezTo>
                  <a:pt x="3073400" y="7708900"/>
                  <a:pt x="3492500" y="7607300"/>
                  <a:pt x="3771900" y="7505700"/>
                </a:cubicBezTo>
                <a:lnTo>
                  <a:pt x="3708400" y="6819900"/>
                </a:lnTo>
                <a:cubicBezTo>
                  <a:pt x="3441700" y="6934200"/>
                  <a:pt x="3136900" y="7023100"/>
                  <a:pt x="2844800" y="7023100"/>
                </a:cubicBezTo>
                <a:cubicBezTo>
                  <a:pt x="2336800" y="7023100"/>
                  <a:pt x="2032000" y="6718300"/>
                  <a:pt x="2032000" y="6197600"/>
                </a:cubicBezTo>
                <a:lnTo>
                  <a:pt x="2032000" y="2374900"/>
                </a:lnTo>
                <a:lnTo>
                  <a:pt x="3708400" y="237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48" name="Freeform 28348">
            <a:hlinkClick r:id="rId4"/>
          </p:cNvPr>
          <p:cNvSpPr/>
          <p:nvPr/>
        </p:nvSpPr>
        <p:spPr>
          <a:xfrm>
            <a:off x="2704053" y="6869551"/>
            <a:ext cx="35864" cy="49377"/>
          </a:xfrm>
          <a:custGeom>
            <a:avLst/>
            <a:gdLst/>
            <a:ahLst/>
            <a:cxnLst/>
            <a:rect l="0" t="0" r="0" b="0"/>
            <a:pathLst>
              <a:path w="4483100" h="6172200">
                <a:moveTo>
                  <a:pt x="0" y="4978599"/>
                </a:moveTo>
                <a:cubicBezTo>
                  <a:pt x="457200" y="5791200"/>
                  <a:pt x="1358900" y="6172200"/>
                  <a:pt x="2362200" y="6172200"/>
                </a:cubicBezTo>
                <a:cubicBezTo>
                  <a:pt x="3479800" y="6172200"/>
                  <a:pt x="4483100" y="5562600"/>
                  <a:pt x="4483100" y="4356299"/>
                </a:cubicBezTo>
                <a:cubicBezTo>
                  <a:pt x="4483100" y="1981399"/>
                  <a:pt x="1003300" y="3213299"/>
                  <a:pt x="1003300" y="1625799"/>
                </a:cubicBezTo>
                <a:cubicBezTo>
                  <a:pt x="1003300" y="1016199"/>
                  <a:pt x="1701800" y="685800"/>
                  <a:pt x="2247900" y="685800"/>
                </a:cubicBezTo>
                <a:cubicBezTo>
                  <a:pt x="2933700" y="685800"/>
                  <a:pt x="3340100" y="978099"/>
                  <a:pt x="3632200" y="1511499"/>
                </a:cubicBezTo>
                <a:lnTo>
                  <a:pt x="4318000" y="1105099"/>
                </a:lnTo>
                <a:cubicBezTo>
                  <a:pt x="3937000" y="355600"/>
                  <a:pt x="3200400" y="0"/>
                  <a:pt x="2247900" y="0"/>
                </a:cubicBezTo>
                <a:cubicBezTo>
                  <a:pt x="1282700" y="0"/>
                  <a:pt x="241300" y="546100"/>
                  <a:pt x="241300" y="1689299"/>
                </a:cubicBezTo>
                <a:cubicBezTo>
                  <a:pt x="241300" y="3924499"/>
                  <a:pt x="3721100" y="2794199"/>
                  <a:pt x="3721100" y="4407099"/>
                </a:cubicBezTo>
                <a:cubicBezTo>
                  <a:pt x="3721100" y="5080199"/>
                  <a:pt x="3035300" y="5486400"/>
                  <a:pt x="2374900" y="5486400"/>
                </a:cubicBezTo>
                <a:cubicBezTo>
                  <a:pt x="1689100" y="5486400"/>
                  <a:pt x="990600" y="5143699"/>
                  <a:pt x="673100" y="4521399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49" name="Freeform 28349">
            <a:hlinkClick r:id="rId4"/>
          </p:cNvPr>
          <p:cNvSpPr/>
          <p:nvPr/>
        </p:nvSpPr>
        <p:spPr>
          <a:xfrm>
            <a:off x="2752821" y="6908566"/>
            <a:ext cx="9753" cy="9753"/>
          </a:xfrm>
          <a:custGeom>
            <a:avLst/>
            <a:gdLst/>
            <a:ahLst/>
            <a:cxnLst/>
            <a:rect l="0" t="0" r="0" b="0"/>
            <a:pathLst>
              <a:path w="1219200" h="1219200">
                <a:moveTo>
                  <a:pt x="0" y="609600"/>
                </a:moveTo>
                <a:cubicBezTo>
                  <a:pt x="0" y="952500"/>
                  <a:pt x="266700" y="1219200"/>
                  <a:pt x="609600" y="1219200"/>
                </a:cubicBezTo>
                <a:cubicBezTo>
                  <a:pt x="952500" y="1219200"/>
                  <a:pt x="1219200" y="952500"/>
                  <a:pt x="1219200" y="609600"/>
                </a:cubicBezTo>
                <a:cubicBezTo>
                  <a:pt x="1219200" y="266700"/>
                  <a:pt x="952500" y="0"/>
                  <a:pt x="609600" y="0"/>
                </a:cubicBezTo>
                <a:cubicBezTo>
                  <a:pt x="266700" y="0"/>
                  <a:pt x="0" y="266700"/>
                  <a:pt x="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50" name="Freeform 28350">
            <a:hlinkClick r:id="rId4"/>
          </p:cNvPr>
          <p:cNvSpPr/>
          <p:nvPr/>
        </p:nvSpPr>
        <p:spPr>
          <a:xfrm>
            <a:off x="2776392" y="6869551"/>
            <a:ext cx="42164" cy="49377"/>
          </a:xfrm>
          <a:custGeom>
            <a:avLst/>
            <a:gdLst/>
            <a:ahLst/>
            <a:cxnLst/>
            <a:rect l="0" t="0" r="0" b="0"/>
            <a:pathLst>
              <a:path w="5270500" h="6172200">
                <a:moveTo>
                  <a:pt x="4660900" y="4673600"/>
                </a:moveTo>
                <a:cubicBezTo>
                  <a:pt x="4267200" y="5156200"/>
                  <a:pt x="3721100" y="5486400"/>
                  <a:pt x="3086100" y="5486400"/>
                </a:cubicBezTo>
                <a:cubicBezTo>
                  <a:pt x="1651000" y="5486400"/>
                  <a:pt x="762000" y="4406900"/>
                  <a:pt x="762000" y="3086100"/>
                </a:cubicBezTo>
                <a:cubicBezTo>
                  <a:pt x="762000" y="1765300"/>
                  <a:pt x="1651000" y="685800"/>
                  <a:pt x="3086100" y="685800"/>
                </a:cubicBezTo>
                <a:cubicBezTo>
                  <a:pt x="3695700" y="685800"/>
                  <a:pt x="4216400" y="990600"/>
                  <a:pt x="4660900" y="1473200"/>
                </a:cubicBezTo>
                <a:lnTo>
                  <a:pt x="5270500" y="1016000"/>
                </a:lnTo>
                <a:cubicBezTo>
                  <a:pt x="4699000" y="368300"/>
                  <a:pt x="3937000" y="0"/>
                  <a:pt x="3086100" y="0"/>
                </a:cubicBezTo>
                <a:cubicBezTo>
                  <a:pt x="1282700" y="0"/>
                  <a:pt x="0" y="1295400"/>
                  <a:pt x="0" y="3086100"/>
                </a:cubicBezTo>
                <a:cubicBezTo>
                  <a:pt x="0" y="4876800"/>
                  <a:pt x="1282700" y="6172200"/>
                  <a:pt x="3086100" y="6172200"/>
                </a:cubicBezTo>
                <a:cubicBezTo>
                  <a:pt x="3924300" y="6172200"/>
                  <a:pt x="4673600" y="5842000"/>
                  <a:pt x="5245100" y="515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51" name="Freeform 28351">
            <a:hlinkClick r:id="rId4"/>
          </p:cNvPr>
          <p:cNvSpPr/>
          <p:nvPr/>
        </p:nvSpPr>
        <p:spPr>
          <a:xfrm>
            <a:off x="2825770" y="6869551"/>
            <a:ext cx="39522" cy="49377"/>
          </a:xfrm>
          <a:custGeom>
            <a:avLst/>
            <a:gdLst/>
            <a:ahLst/>
            <a:cxnLst/>
            <a:rect l="0" t="0" r="0" b="0"/>
            <a:pathLst>
              <a:path w="4940300" h="6172200">
                <a:moveTo>
                  <a:pt x="4826000" y="2120900"/>
                </a:moveTo>
                <a:cubicBezTo>
                  <a:pt x="4826000" y="635000"/>
                  <a:pt x="3911600" y="0"/>
                  <a:pt x="2489200" y="0"/>
                </a:cubicBezTo>
                <a:cubicBezTo>
                  <a:pt x="1727200" y="0"/>
                  <a:pt x="812800" y="292100"/>
                  <a:pt x="254000" y="825500"/>
                </a:cubicBezTo>
                <a:lnTo>
                  <a:pt x="698500" y="1346200"/>
                </a:lnTo>
                <a:cubicBezTo>
                  <a:pt x="1219200" y="901700"/>
                  <a:pt x="1803400" y="685800"/>
                  <a:pt x="2489200" y="685800"/>
                </a:cubicBezTo>
                <a:cubicBezTo>
                  <a:pt x="3429000" y="685800"/>
                  <a:pt x="4140200" y="1092200"/>
                  <a:pt x="4140200" y="2108200"/>
                </a:cubicBezTo>
                <a:lnTo>
                  <a:pt x="4140200" y="2463800"/>
                </a:lnTo>
                <a:lnTo>
                  <a:pt x="3251200" y="2463800"/>
                </a:lnTo>
                <a:cubicBezTo>
                  <a:pt x="2095500" y="2463800"/>
                  <a:pt x="0" y="2641600"/>
                  <a:pt x="0" y="4432300"/>
                </a:cubicBezTo>
                <a:cubicBezTo>
                  <a:pt x="0" y="5676900"/>
                  <a:pt x="1066800" y="6172200"/>
                  <a:pt x="2070100" y="6172200"/>
                </a:cubicBezTo>
                <a:cubicBezTo>
                  <a:pt x="3060700" y="6172200"/>
                  <a:pt x="3695700" y="5816600"/>
                  <a:pt x="4127500" y="5067300"/>
                </a:cubicBezTo>
                <a:lnTo>
                  <a:pt x="4152900" y="5067300"/>
                </a:lnTo>
                <a:cubicBezTo>
                  <a:pt x="4152900" y="5397500"/>
                  <a:pt x="4178300" y="5727700"/>
                  <a:pt x="4229100" y="6019800"/>
                </a:cubicBezTo>
                <a:lnTo>
                  <a:pt x="4940300" y="6019800"/>
                </a:lnTo>
                <a:cubicBezTo>
                  <a:pt x="4851400" y="5346700"/>
                  <a:pt x="4826000" y="4699000"/>
                  <a:pt x="4826000" y="3556000"/>
                </a:cubicBezTo>
                <a:close/>
                <a:moveTo>
                  <a:pt x="4140200" y="3073400"/>
                </a:moveTo>
                <a:lnTo>
                  <a:pt x="4140200" y="3467100"/>
                </a:lnTo>
                <a:cubicBezTo>
                  <a:pt x="4140200" y="4445000"/>
                  <a:pt x="3721100" y="5486400"/>
                  <a:pt x="2095500" y="5486400"/>
                </a:cubicBezTo>
                <a:cubicBezTo>
                  <a:pt x="1460500" y="5486400"/>
                  <a:pt x="762000" y="5118100"/>
                  <a:pt x="762000" y="4394200"/>
                </a:cubicBezTo>
                <a:cubicBezTo>
                  <a:pt x="762000" y="3390900"/>
                  <a:pt x="2032000" y="3073400"/>
                  <a:pt x="3302000" y="3073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52" name="Freeform 28352">
            <a:hlinkClick r:id="rId4"/>
          </p:cNvPr>
          <p:cNvSpPr/>
          <p:nvPr/>
        </p:nvSpPr>
        <p:spPr>
          <a:xfrm>
            <a:off x="2873928" y="6857258"/>
            <a:ext cx="30175" cy="61671"/>
          </a:xfrm>
          <a:custGeom>
            <a:avLst/>
            <a:gdLst/>
            <a:ahLst/>
            <a:cxnLst/>
            <a:rect l="0" t="0" r="0" b="0"/>
            <a:pathLst>
              <a:path w="3771900" h="7708900">
                <a:moveTo>
                  <a:pt x="3708400" y="1689100"/>
                </a:moveTo>
                <a:lnTo>
                  <a:pt x="2032000" y="1689100"/>
                </a:lnTo>
                <a:lnTo>
                  <a:pt x="2032000" y="0"/>
                </a:lnTo>
                <a:lnTo>
                  <a:pt x="1270000" y="0"/>
                </a:lnTo>
                <a:lnTo>
                  <a:pt x="1270000" y="1689100"/>
                </a:lnTo>
                <a:lnTo>
                  <a:pt x="0" y="1689100"/>
                </a:lnTo>
                <a:lnTo>
                  <a:pt x="0" y="2374900"/>
                </a:lnTo>
                <a:lnTo>
                  <a:pt x="1270000" y="2374900"/>
                </a:lnTo>
                <a:lnTo>
                  <a:pt x="1270000" y="6197600"/>
                </a:lnTo>
                <a:cubicBezTo>
                  <a:pt x="1270000" y="7035800"/>
                  <a:pt x="1689100" y="7708900"/>
                  <a:pt x="2781300" y="7708900"/>
                </a:cubicBezTo>
                <a:cubicBezTo>
                  <a:pt x="3073400" y="7708900"/>
                  <a:pt x="3492500" y="7607300"/>
                  <a:pt x="3771900" y="7505700"/>
                </a:cubicBezTo>
                <a:lnTo>
                  <a:pt x="3708400" y="6819900"/>
                </a:lnTo>
                <a:cubicBezTo>
                  <a:pt x="3441700" y="6934200"/>
                  <a:pt x="3136900" y="7023100"/>
                  <a:pt x="2844800" y="7023100"/>
                </a:cubicBezTo>
                <a:cubicBezTo>
                  <a:pt x="2336800" y="7023100"/>
                  <a:pt x="2032000" y="6718300"/>
                  <a:pt x="2032000" y="6197600"/>
                </a:cubicBezTo>
                <a:lnTo>
                  <a:pt x="2032000" y="2374900"/>
                </a:lnTo>
                <a:lnTo>
                  <a:pt x="3708400" y="237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53" name="Freeform 28353">
            <a:hlinkClick r:id="rId4"/>
          </p:cNvPr>
          <p:cNvSpPr/>
          <p:nvPr/>
        </p:nvSpPr>
        <p:spPr>
          <a:xfrm>
            <a:off x="2914467" y="6840900"/>
            <a:ext cx="40233" cy="76809"/>
          </a:xfrm>
          <a:custGeom>
            <a:avLst/>
            <a:gdLst/>
            <a:ahLst/>
            <a:cxnLst/>
            <a:rect l="0" t="0" r="0" b="0"/>
            <a:pathLst>
              <a:path w="5029200" h="9601200">
                <a:moveTo>
                  <a:pt x="0" y="9601200"/>
                </a:moveTo>
                <a:lnTo>
                  <a:pt x="762000" y="9601200"/>
                </a:lnTo>
                <a:lnTo>
                  <a:pt x="762000" y="6667500"/>
                </a:lnTo>
                <a:cubicBezTo>
                  <a:pt x="762000" y="5054600"/>
                  <a:pt x="1663700" y="4267200"/>
                  <a:pt x="2794000" y="4267200"/>
                </a:cubicBezTo>
                <a:cubicBezTo>
                  <a:pt x="4000500" y="4267200"/>
                  <a:pt x="4267200" y="5194300"/>
                  <a:pt x="4267200" y="6146800"/>
                </a:cubicBezTo>
                <a:lnTo>
                  <a:pt x="4267200" y="9601200"/>
                </a:lnTo>
                <a:lnTo>
                  <a:pt x="5029200" y="9601200"/>
                </a:lnTo>
                <a:lnTo>
                  <a:pt x="5029200" y="6108700"/>
                </a:lnTo>
                <a:cubicBezTo>
                  <a:pt x="5029200" y="4826000"/>
                  <a:pt x="4622800" y="3581400"/>
                  <a:pt x="2794000" y="3581400"/>
                </a:cubicBezTo>
                <a:cubicBezTo>
                  <a:pt x="1841500" y="3581400"/>
                  <a:pt x="1092200" y="4114800"/>
                  <a:pt x="787400" y="4762500"/>
                </a:cubicBezTo>
                <a:lnTo>
                  <a:pt x="762000" y="4762500"/>
                </a:lnTo>
                <a:lnTo>
                  <a:pt x="76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54" name="Freeform 28354">
            <a:hlinkClick r:id="rId4"/>
          </p:cNvPr>
          <p:cNvSpPr/>
          <p:nvPr/>
        </p:nvSpPr>
        <p:spPr>
          <a:xfrm>
            <a:off x="2968315" y="6869551"/>
            <a:ext cx="49377" cy="49377"/>
          </a:xfrm>
          <a:custGeom>
            <a:avLst/>
            <a:gdLst/>
            <a:ahLst/>
            <a:cxnLst/>
            <a:rect l="0" t="0" r="0" b="0"/>
            <a:pathLst>
              <a:path w="6172200" h="6172200">
                <a:moveTo>
                  <a:pt x="0" y="3086100"/>
                </a:moveTo>
                <a:cubicBezTo>
                  <a:pt x="0" y="4876800"/>
                  <a:pt x="1282700" y="6172200"/>
                  <a:pt x="3086100" y="6172200"/>
                </a:cubicBezTo>
                <a:cubicBezTo>
                  <a:pt x="4889500" y="6172200"/>
                  <a:pt x="6172200" y="4876800"/>
                  <a:pt x="6172200" y="3086100"/>
                </a:cubicBezTo>
                <a:cubicBezTo>
                  <a:pt x="6172200" y="1295400"/>
                  <a:pt x="4889500" y="0"/>
                  <a:pt x="3086100" y="0"/>
                </a:cubicBezTo>
                <a:cubicBezTo>
                  <a:pt x="1282700" y="0"/>
                  <a:pt x="0" y="1295400"/>
                  <a:pt x="0" y="3086100"/>
                </a:cubicBezTo>
                <a:close/>
                <a:moveTo>
                  <a:pt x="762000" y="3086100"/>
                </a:moveTo>
                <a:cubicBezTo>
                  <a:pt x="762000" y="1765300"/>
                  <a:pt x="1651000" y="685800"/>
                  <a:pt x="3086100" y="685800"/>
                </a:cubicBezTo>
                <a:cubicBezTo>
                  <a:pt x="4521200" y="685800"/>
                  <a:pt x="5410200" y="1765300"/>
                  <a:pt x="5410200" y="3086100"/>
                </a:cubicBezTo>
                <a:cubicBezTo>
                  <a:pt x="5410200" y="4406900"/>
                  <a:pt x="4521200" y="5486400"/>
                  <a:pt x="3086100" y="5486400"/>
                </a:cubicBezTo>
                <a:cubicBezTo>
                  <a:pt x="1651000" y="5486400"/>
                  <a:pt x="762000" y="4406900"/>
                  <a:pt x="762000" y="3086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55" name="Freeform 28355">
            <a:hlinkClick r:id="rId4"/>
          </p:cNvPr>
          <p:cNvSpPr/>
          <p:nvPr/>
        </p:nvSpPr>
        <p:spPr>
          <a:xfrm>
            <a:off x="3032323" y="6840900"/>
            <a:ext cx="6096" cy="76809"/>
          </a:xfrm>
          <a:custGeom>
            <a:avLst/>
            <a:gdLst/>
            <a:ahLst/>
            <a:cxnLst/>
            <a:rect l="0" t="0" r="0" b="0"/>
            <a:pathLst>
              <a:path w="762000" h="9601200">
                <a:moveTo>
                  <a:pt x="0" y="9601200"/>
                </a:moveTo>
                <a:lnTo>
                  <a:pt x="762000" y="9601200"/>
                </a:lnTo>
                <a:lnTo>
                  <a:pt x="76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56" name="Freeform 28356">
            <a:hlinkClick r:id="rId4"/>
          </p:cNvPr>
          <p:cNvSpPr/>
          <p:nvPr/>
        </p:nvSpPr>
        <p:spPr>
          <a:xfrm>
            <a:off x="3055183" y="6847606"/>
            <a:ext cx="9144" cy="70104"/>
          </a:xfrm>
          <a:custGeom>
            <a:avLst/>
            <a:gdLst/>
            <a:ahLst/>
            <a:cxnLst/>
            <a:rect l="0" t="0" r="0" b="0"/>
            <a:pathLst>
              <a:path w="1143000" h="8763000">
                <a:moveTo>
                  <a:pt x="190500" y="8763000"/>
                </a:moveTo>
                <a:lnTo>
                  <a:pt x="952500" y="8763000"/>
                </a:lnTo>
                <a:lnTo>
                  <a:pt x="952500" y="2895600"/>
                </a:lnTo>
                <a:lnTo>
                  <a:pt x="190500" y="2895600"/>
                </a:lnTo>
                <a:close/>
                <a:moveTo>
                  <a:pt x="0" y="571500"/>
                </a:moveTo>
                <a:cubicBezTo>
                  <a:pt x="0" y="889000"/>
                  <a:pt x="254000" y="1143000"/>
                  <a:pt x="571500" y="1143000"/>
                </a:cubicBezTo>
                <a:cubicBezTo>
                  <a:pt x="889000" y="1143000"/>
                  <a:pt x="1143000" y="889000"/>
                  <a:pt x="1143000" y="571500"/>
                </a:cubicBezTo>
                <a:cubicBezTo>
                  <a:pt x="1143000" y="254000"/>
                  <a:pt x="889000" y="0"/>
                  <a:pt x="571500" y="0"/>
                </a:cubicBezTo>
                <a:cubicBezTo>
                  <a:pt x="254000" y="0"/>
                  <a:pt x="0" y="254000"/>
                  <a:pt x="0" y="571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57" name="Freeform 28357">
            <a:hlinkClick r:id="rId4"/>
          </p:cNvPr>
          <p:cNvSpPr/>
          <p:nvPr/>
        </p:nvSpPr>
        <p:spPr>
          <a:xfrm>
            <a:off x="3077433" y="6869551"/>
            <a:ext cx="42164" cy="49377"/>
          </a:xfrm>
          <a:custGeom>
            <a:avLst/>
            <a:gdLst/>
            <a:ahLst/>
            <a:cxnLst/>
            <a:rect l="0" t="0" r="0" b="0"/>
            <a:pathLst>
              <a:path w="5270500" h="6172200">
                <a:moveTo>
                  <a:pt x="4660900" y="4673600"/>
                </a:moveTo>
                <a:cubicBezTo>
                  <a:pt x="4267200" y="5156200"/>
                  <a:pt x="3721100" y="5486400"/>
                  <a:pt x="3086100" y="5486400"/>
                </a:cubicBezTo>
                <a:cubicBezTo>
                  <a:pt x="1651000" y="5486400"/>
                  <a:pt x="762000" y="4406900"/>
                  <a:pt x="762000" y="3086100"/>
                </a:cubicBezTo>
                <a:cubicBezTo>
                  <a:pt x="762000" y="1765300"/>
                  <a:pt x="1651000" y="685800"/>
                  <a:pt x="3086100" y="685800"/>
                </a:cubicBezTo>
                <a:cubicBezTo>
                  <a:pt x="3695700" y="685800"/>
                  <a:pt x="4216400" y="990600"/>
                  <a:pt x="4660900" y="1473200"/>
                </a:cubicBezTo>
                <a:lnTo>
                  <a:pt x="5270500" y="1016000"/>
                </a:lnTo>
                <a:cubicBezTo>
                  <a:pt x="4699000" y="368300"/>
                  <a:pt x="3937000" y="0"/>
                  <a:pt x="3086100" y="0"/>
                </a:cubicBezTo>
                <a:cubicBezTo>
                  <a:pt x="1282700" y="0"/>
                  <a:pt x="0" y="1295400"/>
                  <a:pt x="0" y="3086100"/>
                </a:cubicBezTo>
                <a:cubicBezTo>
                  <a:pt x="0" y="4876800"/>
                  <a:pt x="1282700" y="6172200"/>
                  <a:pt x="3086100" y="6172200"/>
                </a:cubicBezTo>
                <a:cubicBezTo>
                  <a:pt x="3924300" y="6172200"/>
                  <a:pt x="4673600" y="5842000"/>
                  <a:pt x="5245100" y="5156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58" name="Freeform 28358">
            <a:hlinkClick r:id="rId4"/>
          </p:cNvPr>
          <p:cNvSpPr/>
          <p:nvPr/>
        </p:nvSpPr>
        <p:spPr>
          <a:xfrm>
            <a:off x="3129147" y="6908566"/>
            <a:ext cx="9753" cy="9753"/>
          </a:xfrm>
          <a:custGeom>
            <a:avLst/>
            <a:gdLst/>
            <a:ahLst/>
            <a:cxnLst/>
            <a:rect l="0" t="0" r="0" b="0"/>
            <a:pathLst>
              <a:path w="1219200" h="1219200">
                <a:moveTo>
                  <a:pt x="0" y="609600"/>
                </a:moveTo>
                <a:cubicBezTo>
                  <a:pt x="0" y="952500"/>
                  <a:pt x="266700" y="1219200"/>
                  <a:pt x="609600" y="1219200"/>
                </a:cubicBezTo>
                <a:cubicBezTo>
                  <a:pt x="952500" y="1219200"/>
                  <a:pt x="1219200" y="952500"/>
                  <a:pt x="1219200" y="609600"/>
                </a:cubicBezTo>
                <a:cubicBezTo>
                  <a:pt x="1219200" y="266700"/>
                  <a:pt x="952500" y="0"/>
                  <a:pt x="609600" y="0"/>
                </a:cubicBezTo>
                <a:cubicBezTo>
                  <a:pt x="266700" y="0"/>
                  <a:pt x="0" y="266700"/>
                  <a:pt x="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59" name="Freeform 28359">
            <a:hlinkClick r:id="rId4"/>
          </p:cNvPr>
          <p:cNvSpPr/>
          <p:nvPr/>
        </p:nvSpPr>
        <p:spPr>
          <a:xfrm>
            <a:off x="3152719" y="6869551"/>
            <a:ext cx="45516" cy="49377"/>
          </a:xfrm>
          <a:custGeom>
            <a:avLst/>
            <a:gdLst/>
            <a:ahLst/>
            <a:cxnLst/>
            <a:rect l="0" t="0" r="0" b="0"/>
            <a:pathLst>
              <a:path w="5689600" h="6172200">
                <a:moveTo>
                  <a:pt x="4953000" y="4445000"/>
                </a:moveTo>
                <a:cubicBezTo>
                  <a:pt x="4572000" y="5080000"/>
                  <a:pt x="3759200" y="5486400"/>
                  <a:pt x="2984500" y="5486400"/>
                </a:cubicBezTo>
                <a:cubicBezTo>
                  <a:pt x="1206500" y="5486400"/>
                  <a:pt x="762000" y="3911600"/>
                  <a:pt x="762000" y="3276600"/>
                </a:cubicBezTo>
                <a:lnTo>
                  <a:pt x="5689600" y="3276600"/>
                </a:lnTo>
                <a:lnTo>
                  <a:pt x="5689600" y="2743200"/>
                </a:lnTo>
                <a:cubicBezTo>
                  <a:pt x="5689600" y="1384300"/>
                  <a:pt x="4737100" y="0"/>
                  <a:pt x="2933700" y="0"/>
                </a:cubicBezTo>
                <a:cubicBezTo>
                  <a:pt x="1219200" y="0"/>
                  <a:pt x="0" y="1320800"/>
                  <a:pt x="0" y="3073400"/>
                </a:cubicBezTo>
                <a:cubicBezTo>
                  <a:pt x="0" y="4889500"/>
                  <a:pt x="1181100" y="6172200"/>
                  <a:pt x="2971800" y="6172200"/>
                </a:cubicBezTo>
                <a:cubicBezTo>
                  <a:pt x="4013200" y="6172200"/>
                  <a:pt x="4914900" y="5803900"/>
                  <a:pt x="5511800" y="4914900"/>
                </a:cubicBezTo>
                <a:close/>
                <a:moveTo>
                  <a:pt x="762000" y="2590800"/>
                </a:moveTo>
                <a:cubicBezTo>
                  <a:pt x="762000" y="2286000"/>
                  <a:pt x="1231900" y="685800"/>
                  <a:pt x="2895600" y="685800"/>
                </a:cubicBezTo>
                <a:cubicBezTo>
                  <a:pt x="4025900" y="685800"/>
                  <a:pt x="4927600" y="1549400"/>
                  <a:pt x="4927600" y="2590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60" name="Freeform 28360">
            <a:hlinkClick r:id="rId4"/>
          </p:cNvPr>
          <p:cNvSpPr/>
          <p:nvPr/>
        </p:nvSpPr>
        <p:spPr>
          <a:xfrm>
            <a:off x="3209208" y="6840900"/>
            <a:ext cx="49784" cy="78028"/>
          </a:xfrm>
          <a:custGeom>
            <a:avLst/>
            <a:gdLst/>
            <a:ahLst/>
            <a:cxnLst/>
            <a:rect l="0" t="0" r="0" b="0"/>
            <a:pathLst>
              <a:path w="6223000" h="9753600">
                <a:moveTo>
                  <a:pt x="5461000" y="9601200"/>
                </a:moveTo>
                <a:lnTo>
                  <a:pt x="6223000" y="9601200"/>
                </a:lnTo>
                <a:lnTo>
                  <a:pt x="6223000" y="0"/>
                </a:lnTo>
                <a:lnTo>
                  <a:pt x="5461000" y="0"/>
                </a:lnTo>
                <a:lnTo>
                  <a:pt x="5461000" y="4762500"/>
                </a:lnTo>
                <a:lnTo>
                  <a:pt x="5435600" y="4762500"/>
                </a:lnTo>
                <a:cubicBezTo>
                  <a:pt x="4965700" y="3949700"/>
                  <a:pt x="3962400" y="3581400"/>
                  <a:pt x="3086100" y="3581400"/>
                </a:cubicBezTo>
                <a:cubicBezTo>
                  <a:pt x="1282700" y="3581400"/>
                  <a:pt x="0" y="4876800"/>
                  <a:pt x="0" y="6667500"/>
                </a:cubicBezTo>
                <a:cubicBezTo>
                  <a:pt x="0" y="8458200"/>
                  <a:pt x="1282700" y="9753600"/>
                  <a:pt x="3086100" y="9753600"/>
                </a:cubicBezTo>
                <a:cubicBezTo>
                  <a:pt x="3962400" y="9753600"/>
                  <a:pt x="4965700" y="9385300"/>
                  <a:pt x="5435600" y="8572500"/>
                </a:cubicBezTo>
                <a:lnTo>
                  <a:pt x="5461000" y="8572500"/>
                </a:lnTo>
                <a:close/>
                <a:moveTo>
                  <a:pt x="5537200" y="6667500"/>
                </a:moveTo>
                <a:cubicBezTo>
                  <a:pt x="5537200" y="7988300"/>
                  <a:pt x="4470400" y="9067800"/>
                  <a:pt x="3086100" y="9067800"/>
                </a:cubicBezTo>
                <a:cubicBezTo>
                  <a:pt x="1651000" y="9067800"/>
                  <a:pt x="762000" y="7988300"/>
                  <a:pt x="762000" y="6667500"/>
                </a:cubicBezTo>
                <a:cubicBezTo>
                  <a:pt x="762000" y="5346700"/>
                  <a:pt x="1651000" y="4267200"/>
                  <a:pt x="3086100" y="4267200"/>
                </a:cubicBezTo>
                <a:cubicBezTo>
                  <a:pt x="4470400" y="4267200"/>
                  <a:pt x="5537200" y="5346700"/>
                  <a:pt x="5537200" y="6667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61" name="Freeform 28361">
            <a:hlinkClick r:id="rId4"/>
          </p:cNvPr>
          <p:cNvSpPr/>
          <p:nvPr/>
        </p:nvSpPr>
        <p:spPr>
          <a:xfrm>
            <a:off x="3273419" y="6870770"/>
            <a:ext cx="40741" cy="48158"/>
          </a:xfrm>
          <a:custGeom>
            <a:avLst/>
            <a:gdLst/>
            <a:ahLst/>
            <a:cxnLst/>
            <a:rect l="0" t="0" r="0" b="0"/>
            <a:pathLst>
              <a:path w="5092700" h="6019800">
                <a:moveTo>
                  <a:pt x="5029200" y="0"/>
                </a:moveTo>
                <a:lnTo>
                  <a:pt x="4267200" y="0"/>
                </a:lnTo>
                <a:lnTo>
                  <a:pt x="4267200" y="2933700"/>
                </a:lnTo>
                <a:cubicBezTo>
                  <a:pt x="4267200" y="4546600"/>
                  <a:pt x="3365500" y="5334000"/>
                  <a:pt x="2235200" y="5334000"/>
                </a:cubicBezTo>
                <a:cubicBezTo>
                  <a:pt x="1028700" y="5334000"/>
                  <a:pt x="762000" y="4406900"/>
                  <a:pt x="762000" y="3454400"/>
                </a:cubicBezTo>
                <a:lnTo>
                  <a:pt x="7620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4775200"/>
                  <a:pt x="406400" y="6019800"/>
                  <a:pt x="2235200" y="6019800"/>
                </a:cubicBezTo>
                <a:cubicBezTo>
                  <a:pt x="3187700" y="6019800"/>
                  <a:pt x="3937000" y="5486400"/>
                  <a:pt x="4241800" y="4838700"/>
                </a:cubicBezTo>
                <a:lnTo>
                  <a:pt x="4279900" y="4838700"/>
                </a:lnTo>
                <a:cubicBezTo>
                  <a:pt x="4305300" y="4953000"/>
                  <a:pt x="4318000" y="5435600"/>
                  <a:pt x="4330700" y="5867400"/>
                </a:cubicBezTo>
                <a:lnTo>
                  <a:pt x="5092700" y="5867400"/>
                </a:lnTo>
                <a:cubicBezTo>
                  <a:pt x="5092700" y="5562600"/>
                  <a:pt x="5029200" y="4648200"/>
                  <a:pt x="5029200" y="4216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5" name="Picture 1265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3250" y="-12735"/>
            <a:ext cx="2875405" cy="2442439"/>
          </a:xfrm>
          <a:prstGeom prst="rect">
            <a:avLst/>
          </a:prstGeom>
          <a:noFill/>
        </p:spPr>
      </p:pic>
      <p:pic>
        <p:nvPicPr>
          <p:cNvPr id="1266" name="Picture 1266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893187" y="-12806"/>
            <a:ext cx="2149268" cy="2445367"/>
          </a:xfrm>
          <a:prstGeom prst="rect">
            <a:avLst/>
          </a:prstGeom>
          <a:noFill/>
        </p:spPr>
      </p:pic>
      <p:pic>
        <p:nvPicPr>
          <p:cNvPr id="1267" name="Picture 1267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5702" y="2488108"/>
            <a:ext cx="2152466" cy="3001883"/>
          </a:xfrm>
          <a:prstGeom prst="rect">
            <a:avLst/>
          </a:prstGeom>
          <a:noFill/>
        </p:spPr>
      </p:pic>
      <p:pic>
        <p:nvPicPr>
          <p:cNvPr id="1268" name="Picture 1268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10800000" flipV="1">
            <a:off x="2179865" y="2475198"/>
            <a:ext cx="2863212" cy="3014313"/>
          </a:xfrm>
          <a:prstGeom prst="rect">
            <a:avLst/>
          </a:prstGeom>
          <a:noFill/>
        </p:spPr>
      </p:pic>
      <p:pic>
        <p:nvPicPr>
          <p:cNvPr id="1269" name="Picture 1269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3227" y="5518782"/>
            <a:ext cx="2875838" cy="2266651"/>
          </a:xfrm>
          <a:prstGeom prst="rect">
            <a:avLst/>
          </a:prstGeom>
          <a:noFill/>
        </p:spPr>
      </p:pic>
      <p:pic>
        <p:nvPicPr>
          <p:cNvPr id="1270" name="Picture 1270"/>
          <p:cNvPicPr>
            <a:picLocks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892476" y="5518134"/>
            <a:ext cx="2149682" cy="2267939"/>
          </a:xfrm>
          <a:prstGeom prst="rect">
            <a:avLst/>
          </a:prstGeom>
          <a:noFill/>
        </p:spPr>
      </p:pic>
      <p:sp>
        <p:nvSpPr>
          <p:cNvPr id="1271" name="Freeform 1271"/>
          <p:cNvSpPr/>
          <p:nvPr/>
        </p:nvSpPr>
        <p:spPr>
          <a:xfrm>
            <a:off x="503212" y="2284172"/>
            <a:ext cx="3187357" cy="342900"/>
          </a:xfrm>
          <a:custGeom>
            <a:avLst/>
            <a:gdLst/>
            <a:ahLst/>
            <a:cxnLst/>
            <a:rect l="0" t="0" r="0" b="0"/>
            <a:pathLst>
              <a:path w="3187357" h="342900">
                <a:moveTo>
                  <a:pt x="3187357" y="0"/>
                </a:moveTo>
                <a:lnTo>
                  <a:pt x="0" y="0"/>
                </a:lnTo>
                <a:lnTo>
                  <a:pt x="0" y="342900"/>
                </a:lnTo>
                <a:lnTo>
                  <a:pt x="3187357" y="342900"/>
                </a:lnTo>
                <a:lnTo>
                  <a:pt x="3187357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" name="Freeform 1272"/>
          <p:cNvSpPr/>
          <p:nvPr/>
        </p:nvSpPr>
        <p:spPr>
          <a:xfrm>
            <a:off x="551103" y="2244395"/>
            <a:ext cx="3184767" cy="342900"/>
          </a:xfrm>
          <a:custGeom>
            <a:avLst/>
            <a:gdLst/>
            <a:ahLst/>
            <a:cxnLst/>
            <a:rect l="0" t="0" r="0" b="0"/>
            <a:pathLst>
              <a:path w="3184767" h="342900">
                <a:moveTo>
                  <a:pt x="3184767" y="0"/>
                </a:moveTo>
                <a:lnTo>
                  <a:pt x="0" y="0"/>
                </a:lnTo>
                <a:lnTo>
                  <a:pt x="0" y="342900"/>
                </a:lnTo>
                <a:lnTo>
                  <a:pt x="3184767" y="342900"/>
                </a:lnTo>
                <a:lnTo>
                  <a:pt x="3184767" y="0"/>
                </a:lnTo>
                <a:close/>
              </a:path>
            </a:pathLst>
          </a:custGeom>
          <a:noFill/>
          <a:ln w="12700" cap="flat" cmpd="sng">
            <a:solidFill>
              <a:srgbClr val="373535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" name="Rectangle 1273"/>
          <p:cNvSpPr/>
          <p:nvPr/>
        </p:nvSpPr>
        <p:spPr>
          <a:xfrm>
            <a:off x="753037" y="2263238"/>
            <a:ext cx="2685288" cy="309676"/>
          </a:xfrm>
          <a:prstGeom prst="rect">
            <a:avLst/>
          </a:prstGeom>
        </p:spPr>
      </p:sp>
      <p:sp>
        <p:nvSpPr>
          <p:cNvPr id="1274" name="Freeform 1274"/>
          <p:cNvSpPr/>
          <p:nvPr/>
        </p:nvSpPr>
        <p:spPr>
          <a:xfrm>
            <a:off x="754663" y="2389426"/>
            <a:ext cx="72136" cy="138176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" name="Freeform 1275"/>
          <p:cNvSpPr/>
          <p:nvPr/>
        </p:nvSpPr>
        <p:spPr>
          <a:xfrm>
            <a:off x="843867" y="2389426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3200400" y="0"/>
                </a:moveTo>
                <a:lnTo>
                  <a:pt x="3200400" y="3594100"/>
                </a:lnTo>
                <a:lnTo>
                  <a:pt x="1473200" y="3594100"/>
                </a:lnTo>
                <a:lnTo>
                  <a:pt x="1473200" y="0"/>
                </a:ln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lnTo>
                  <a:pt x="1473200" y="4978400"/>
                </a:lnTo>
                <a:lnTo>
                  <a:pt x="3200400" y="4978400"/>
                </a:lnTo>
                <a:lnTo>
                  <a:pt x="3200400" y="8636000"/>
                </a:lnTo>
                <a:lnTo>
                  <a:pt x="4673600" y="8636000"/>
                </a:lnTo>
                <a:lnTo>
                  <a:pt x="46736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" name="Freeform 1276"/>
          <p:cNvSpPr/>
          <p:nvPr/>
        </p:nvSpPr>
        <p:spPr>
          <a:xfrm>
            <a:off x="943232" y="2389426"/>
            <a:ext cx="64617" cy="138176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" name="Freeform 1277"/>
          <p:cNvSpPr/>
          <p:nvPr/>
        </p:nvSpPr>
        <p:spPr>
          <a:xfrm>
            <a:off x="1064949" y="2386581"/>
            <a:ext cx="71729" cy="143865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" name="Freeform 1278"/>
          <p:cNvSpPr/>
          <p:nvPr/>
        </p:nvSpPr>
        <p:spPr>
          <a:xfrm>
            <a:off x="1145619" y="2389019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" name="Freeform 1279"/>
          <p:cNvSpPr/>
          <p:nvPr/>
        </p:nvSpPr>
        <p:spPr>
          <a:xfrm>
            <a:off x="1227103" y="2389426"/>
            <a:ext cx="72136" cy="138176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" name="Freeform 1280"/>
          <p:cNvSpPr/>
          <p:nvPr/>
        </p:nvSpPr>
        <p:spPr>
          <a:xfrm>
            <a:off x="1316308" y="2389426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3200400" y="0"/>
                </a:moveTo>
                <a:lnTo>
                  <a:pt x="3200400" y="3594100"/>
                </a:lnTo>
                <a:lnTo>
                  <a:pt x="1473200" y="3594100"/>
                </a:lnTo>
                <a:lnTo>
                  <a:pt x="1473200" y="0"/>
                </a:ln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lnTo>
                  <a:pt x="1473200" y="4978400"/>
                </a:lnTo>
                <a:lnTo>
                  <a:pt x="3200400" y="4978400"/>
                </a:lnTo>
                <a:lnTo>
                  <a:pt x="3200400" y="8636000"/>
                </a:lnTo>
                <a:lnTo>
                  <a:pt x="4673600" y="8636000"/>
                </a:lnTo>
                <a:lnTo>
                  <a:pt x="46736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" name="Freeform 1281"/>
          <p:cNvSpPr/>
          <p:nvPr/>
        </p:nvSpPr>
        <p:spPr>
          <a:xfrm>
            <a:off x="1413843" y="2386581"/>
            <a:ext cx="74777" cy="143865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" name="Freeform 1282"/>
          <p:cNvSpPr/>
          <p:nvPr/>
        </p:nvSpPr>
        <p:spPr>
          <a:xfrm>
            <a:off x="1511583" y="2389426"/>
            <a:ext cx="64211" cy="138176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4013200" y="8636000"/>
                </a:lnTo>
                <a:lnTo>
                  <a:pt x="4013200" y="7239000"/>
                </a:lnTo>
                <a:lnTo>
                  <a:pt x="1473200" y="7239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" name="Freeform 1283"/>
          <p:cNvSpPr/>
          <p:nvPr/>
        </p:nvSpPr>
        <p:spPr>
          <a:xfrm>
            <a:off x="1592050" y="2389426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" name="Freeform 1284"/>
          <p:cNvSpPr/>
          <p:nvPr/>
        </p:nvSpPr>
        <p:spPr>
          <a:xfrm>
            <a:off x="1638380" y="2386581"/>
            <a:ext cx="71729" cy="143865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" name="Freeform 1285"/>
          <p:cNvSpPr/>
          <p:nvPr/>
        </p:nvSpPr>
        <p:spPr>
          <a:xfrm>
            <a:off x="1767412" y="2389426"/>
            <a:ext cx="73355" cy="141020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" name="Freeform 1286"/>
          <p:cNvSpPr/>
          <p:nvPr/>
        </p:nvSpPr>
        <p:spPr>
          <a:xfrm>
            <a:off x="1864338" y="2389426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" name="Freeform 1287"/>
          <p:cNvSpPr/>
          <p:nvPr/>
        </p:nvSpPr>
        <p:spPr>
          <a:xfrm>
            <a:off x="1963703" y="2389426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" name="Freeform 1288"/>
          <p:cNvSpPr/>
          <p:nvPr/>
        </p:nvSpPr>
        <p:spPr>
          <a:xfrm>
            <a:off x="1996418" y="2389426"/>
            <a:ext cx="78841" cy="138582"/>
          </a:xfrm>
          <a:custGeom>
            <a:avLst/>
            <a:gdLst/>
            <a:ahLst/>
            <a:cxnLst/>
            <a:rect l="0" t="0" r="0" b="0"/>
            <a:pathLst>
              <a:path w="4927600" h="8661400">
                <a:moveTo>
                  <a:pt x="1346200" y="8661400"/>
                </a:moveTo>
                <a:lnTo>
                  <a:pt x="3606800" y="8661400"/>
                </a:lnTo>
                <a:lnTo>
                  <a:pt x="4927600" y="0"/>
                </a:lnTo>
                <a:lnTo>
                  <a:pt x="3530600" y="0"/>
                </a:lnTo>
                <a:lnTo>
                  <a:pt x="2552700" y="7150100"/>
                </a:lnTo>
                <a:lnTo>
                  <a:pt x="2489200" y="71501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" name="Freeform 1289"/>
          <p:cNvSpPr/>
          <p:nvPr/>
        </p:nvSpPr>
        <p:spPr>
          <a:xfrm>
            <a:off x="2090703" y="2389426"/>
            <a:ext cx="64617" cy="138176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" name="Freeform 1290"/>
          <p:cNvSpPr/>
          <p:nvPr/>
        </p:nvSpPr>
        <p:spPr>
          <a:xfrm>
            <a:off x="2176047" y="2389426"/>
            <a:ext cx="73964" cy="138176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" name="Freeform 1291"/>
          <p:cNvSpPr/>
          <p:nvPr/>
        </p:nvSpPr>
        <p:spPr>
          <a:xfrm>
            <a:off x="2264642" y="2386581"/>
            <a:ext cx="71526" cy="143865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" name="Freeform 1292"/>
          <p:cNvSpPr/>
          <p:nvPr/>
        </p:nvSpPr>
        <p:spPr>
          <a:xfrm>
            <a:off x="2355879" y="2389426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" name="Freeform 1293"/>
          <p:cNvSpPr/>
          <p:nvPr/>
        </p:nvSpPr>
        <p:spPr>
          <a:xfrm>
            <a:off x="2396315" y="2389426"/>
            <a:ext cx="72136" cy="138176"/>
          </a:xfrm>
          <a:custGeom>
            <a:avLst/>
            <a:gdLst/>
            <a:ahLst/>
            <a:cxnLst/>
            <a:rect l="0" t="0" r="0" b="0"/>
            <a:pathLst>
              <a:path w="4508500" h="8636000">
                <a:moveTo>
                  <a:pt x="1524000" y="8636000"/>
                </a:moveTo>
                <a:lnTo>
                  <a:pt x="2997200" y="8636000"/>
                </a:lnTo>
                <a:lnTo>
                  <a:pt x="2997200" y="1384300"/>
                </a:lnTo>
                <a:lnTo>
                  <a:pt x="4508500" y="1384300"/>
                </a:lnTo>
                <a:lnTo>
                  <a:pt x="4508500" y="0"/>
                </a:lnTo>
                <a:lnTo>
                  <a:pt x="0" y="0"/>
                </a:lnTo>
                <a:lnTo>
                  <a:pt x="0" y="1384300"/>
                </a:lnTo>
                <a:lnTo>
                  <a:pt x="1524000" y="1384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" name="Freeform 1294"/>
          <p:cNvSpPr/>
          <p:nvPr/>
        </p:nvSpPr>
        <p:spPr>
          <a:xfrm>
            <a:off x="2476173" y="2389426"/>
            <a:ext cx="81686" cy="138176"/>
          </a:xfrm>
          <a:custGeom>
            <a:avLst/>
            <a:gdLst/>
            <a:ahLst/>
            <a:cxnLst/>
            <a:rect l="0" t="0" r="0" b="0"/>
            <a:pathLst>
              <a:path w="5105400" h="8636000">
                <a:moveTo>
                  <a:pt x="5105400" y="0"/>
                </a:moveTo>
                <a:lnTo>
                  <a:pt x="3657600" y="0"/>
                </a:lnTo>
                <a:lnTo>
                  <a:pt x="2616200" y="3619500"/>
                </a:lnTo>
                <a:lnTo>
                  <a:pt x="2565400" y="3619500"/>
                </a:lnTo>
                <a:lnTo>
                  <a:pt x="1549400" y="0"/>
                </a:lnTo>
                <a:lnTo>
                  <a:pt x="0" y="0"/>
                </a:lnTo>
                <a:lnTo>
                  <a:pt x="1816100" y="5473700"/>
                </a:lnTo>
                <a:lnTo>
                  <a:pt x="1816100" y="8636000"/>
                </a:lnTo>
                <a:lnTo>
                  <a:pt x="3302000" y="8636000"/>
                </a:lnTo>
                <a:lnTo>
                  <a:pt x="3302000" y="54229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" name="Freeform 1295"/>
          <p:cNvSpPr/>
          <p:nvPr/>
        </p:nvSpPr>
        <p:spPr>
          <a:xfrm>
            <a:off x="2609676" y="2386581"/>
            <a:ext cx="74777" cy="143865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" name="Freeform 1296"/>
          <p:cNvSpPr/>
          <p:nvPr/>
        </p:nvSpPr>
        <p:spPr>
          <a:xfrm>
            <a:off x="2707415" y="2389426"/>
            <a:ext cx="64211" cy="138176"/>
          </a:xfrm>
          <a:custGeom>
            <a:avLst/>
            <a:gdLst/>
            <a:ahLst/>
            <a:cxnLst/>
            <a:rect l="0" t="0" r="0" b="0"/>
            <a:pathLst>
              <a:path w="4013200" h="8636000">
                <a:moveTo>
                  <a:pt x="401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47800" y="8636000"/>
                </a:lnTo>
                <a:lnTo>
                  <a:pt x="1447800" y="4940300"/>
                </a:lnTo>
                <a:lnTo>
                  <a:pt x="3733800" y="4940300"/>
                </a:lnTo>
                <a:lnTo>
                  <a:pt x="3733800" y="3581400"/>
                </a:lnTo>
                <a:lnTo>
                  <a:pt x="1447800" y="3581400"/>
                </a:lnTo>
                <a:lnTo>
                  <a:pt x="1447800" y="1384300"/>
                </a:lnTo>
                <a:lnTo>
                  <a:pt x="4013200" y="1384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" name="Freeform 1297"/>
          <p:cNvSpPr/>
          <p:nvPr/>
        </p:nvSpPr>
        <p:spPr>
          <a:xfrm>
            <a:off x="2819987" y="2389019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" name="Freeform 1298"/>
          <p:cNvSpPr/>
          <p:nvPr/>
        </p:nvSpPr>
        <p:spPr>
          <a:xfrm>
            <a:off x="2916914" y="2389426"/>
            <a:ext cx="109321" cy="138176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" name="Freeform 1299"/>
          <p:cNvSpPr/>
          <p:nvPr/>
        </p:nvSpPr>
        <p:spPr>
          <a:xfrm>
            <a:off x="3050823" y="2389426"/>
            <a:ext cx="64617" cy="138176"/>
          </a:xfrm>
          <a:custGeom>
            <a:avLst/>
            <a:gdLst/>
            <a:ahLst/>
            <a:cxnLst/>
            <a:rect l="0" t="0" r="0" b="0"/>
            <a:pathLst>
              <a:path w="4038600" h="8636000">
                <a:moveTo>
                  <a:pt x="0" y="8636000"/>
                </a:moveTo>
                <a:lnTo>
                  <a:pt x="4038600" y="8636000"/>
                </a:lnTo>
                <a:lnTo>
                  <a:pt x="4038600" y="7251700"/>
                </a:lnTo>
                <a:lnTo>
                  <a:pt x="1422400" y="7251700"/>
                </a:lnTo>
                <a:lnTo>
                  <a:pt x="1422400" y="4927600"/>
                </a:lnTo>
                <a:lnTo>
                  <a:pt x="3695700" y="4927600"/>
                </a:lnTo>
                <a:lnTo>
                  <a:pt x="3695700" y="3556000"/>
                </a:lnTo>
                <a:lnTo>
                  <a:pt x="1422400" y="3556000"/>
                </a:lnTo>
                <a:lnTo>
                  <a:pt x="1422400" y="1371600"/>
                </a:lnTo>
                <a:lnTo>
                  <a:pt x="4038600" y="1371600"/>
                </a:lnTo>
                <a:lnTo>
                  <a:pt x="4038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" name="Freeform 1300"/>
          <p:cNvSpPr/>
          <p:nvPr/>
        </p:nvSpPr>
        <p:spPr>
          <a:xfrm>
            <a:off x="3136167" y="2389426"/>
            <a:ext cx="73964" cy="138176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" name="Freeform 1301"/>
          <p:cNvSpPr/>
          <p:nvPr/>
        </p:nvSpPr>
        <p:spPr>
          <a:xfrm>
            <a:off x="3229842" y="2389426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" name="Freeform 1302"/>
          <p:cNvSpPr/>
          <p:nvPr/>
        </p:nvSpPr>
        <p:spPr>
          <a:xfrm>
            <a:off x="3276171" y="2386581"/>
            <a:ext cx="71729" cy="143865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" name="Freeform 1303"/>
          <p:cNvSpPr/>
          <p:nvPr/>
        </p:nvSpPr>
        <p:spPr>
          <a:xfrm>
            <a:off x="3356842" y="2389019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4" name="Picture 1304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4822" y="-12806"/>
            <a:ext cx="699405" cy="2445367"/>
          </a:xfrm>
          <a:prstGeom prst="rect">
            <a:avLst/>
          </a:prstGeom>
          <a:noFill/>
        </p:spPr>
      </p:pic>
      <p:pic>
        <p:nvPicPr>
          <p:cNvPr id="1305" name="Picture 130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11619" y="-14237"/>
            <a:ext cx="2152703" cy="2443773"/>
          </a:xfrm>
          <a:prstGeom prst="rect">
            <a:avLst/>
          </a:prstGeom>
          <a:noFill/>
        </p:spPr>
      </p:pic>
      <p:pic>
        <p:nvPicPr>
          <p:cNvPr id="1306" name="Picture 1306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893275" y="-12944"/>
            <a:ext cx="2149399" cy="3206508"/>
          </a:xfrm>
          <a:prstGeom prst="rect">
            <a:avLst/>
          </a:prstGeom>
          <a:noFill/>
        </p:spPr>
      </p:pic>
      <p:pic>
        <p:nvPicPr>
          <p:cNvPr id="1307" name="Picture 1307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10800000" flipV="1">
            <a:off x="-13877" y="2475198"/>
            <a:ext cx="2863212" cy="3014313"/>
          </a:xfrm>
          <a:prstGeom prst="rect">
            <a:avLst/>
          </a:prstGeom>
          <a:noFill/>
        </p:spPr>
      </p:pic>
      <p:pic>
        <p:nvPicPr>
          <p:cNvPr id="1308" name="Picture 1308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891655" y="3234206"/>
            <a:ext cx="2151214" cy="2242367"/>
          </a:xfrm>
          <a:prstGeom prst="rect">
            <a:avLst/>
          </a:prstGeom>
          <a:noFill/>
        </p:spPr>
      </p:pic>
      <p:pic>
        <p:nvPicPr>
          <p:cNvPr id="1309" name="Picture 1309"/>
          <p:cNvPicPr>
            <a:picLocks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2960" y="5518134"/>
            <a:ext cx="2149682" cy="2267939"/>
          </a:xfrm>
          <a:prstGeom prst="rect">
            <a:avLst/>
          </a:prstGeom>
          <a:noFill/>
        </p:spPr>
      </p:pic>
      <p:pic>
        <p:nvPicPr>
          <p:cNvPr id="1310" name="Picture 1310"/>
          <p:cNvPicPr>
            <a:picLocks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167068" y="5532120"/>
            <a:ext cx="2875530" cy="2253074"/>
          </a:xfrm>
          <a:prstGeom prst="rect">
            <a:avLst/>
          </a:prstGeom>
          <a:noFill/>
        </p:spPr>
      </p:pic>
      <p:sp>
        <p:nvSpPr>
          <p:cNvPr id="1311" name="Freeform 1311"/>
          <p:cNvSpPr/>
          <p:nvPr/>
        </p:nvSpPr>
        <p:spPr>
          <a:xfrm>
            <a:off x="1515224" y="5290821"/>
            <a:ext cx="1728609" cy="342900"/>
          </a:xfrm>
          <a:custGeom>
            <a:avLst/>
            <a:gdLst/>
            <a:ahLst/>
            <a:cxnLst/>
            <a:rect l="0" t="0" r="0" b="0"/>
            <a:pathLst>
              <a:path w="1728609" h="342900">
                <a:moveTo>
                  <a:pt x="1728609" y="0"/>
                </a:moveTo>
                <a:lnTo>
                  <a:pt x="0" y="0"/>
                </a:lnTo>
                <a:lnTo>
                  <a:pt x="0" y="342900"/>
                </a:lnTo>
                <a:lnTo>
                  <a:pt x="1728609" y="342900"/>
                </a:lnTo>
                <a:lnTo>
                  <a:pt x="1728609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" name="Freeform 1312"/>
          <p:cNvSpPr/>
          <p:nvPr/>
        </p:nvSpPr>
        <p:spPr>
          <a:xfrm>
            <a:off x="1563115" y="5251031"/>
            <a:ext cx="1715923" cy="342900"/>
          </a:xfrm>
          <a:custGeom>
            <a:avLst/>
            <a:gdLst/>
            <a:ahLst/>
            <a:cxnLst/>
            <a:rect l="0" t="0" r="0" b="0"/>
            <a:pathLst>
              <a:path w="1715923" h="342900">
                <a:moveTo>
                  <a:pt x="1715923" y="0"/>
                </a:moveTo>
                <a:lnTo>
                  <a:pt x="0" y="0"/>
                </a:lnTo>
                <a:lnTo>
                  <a:pt x="0" y="342900"/>
                </a:lnTo>
                <a:lnTo>
                  <a:pt x="1715923" y="342900"/>
                </a:lnTo>
                <a:lnTo>
                  <a:pt x="1715923" y="0"/>
                </a:lnTo>
                <a:close/>
              </a:path>
            </a:pathLst>
          </a:custGeom>
          <a:noFill/>
          <a:ln w="12700" cap="flat" cmpd="sng">
            <a:solidFill>
              <a:srgbClr val="373535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" name="Rectangle 1313"/>
          <p:cNvSpPr/>
          <p:nvPr/>
        </p:nvSpPr>
        <p:spPr>
          <a:xfrm>
            <a:off x="1714245" y="5269882"/>
            <a:ext cx="1363858" cy="309676"/>
          </a:xfrm>
          <a:prstGeom prst="rect">
            <a:avLst/>
          </a:prstGeom>
        </p:spPr>
      </p:sp>
      <p:sp>
        <p:nvSpPr>
          <p:cNvPr id="1314" name="Freeform 1314"/>
          <p:cNvSpPr/>
          <p:nvPr/>
        </p:nvSpPr>
        <p:spPr>
          <a:xfrm>
            <a:off x="1714245" y="5395663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" name="Freeform 1315"/>
          <p:cNvSpPr/>
          <p:nvPr/>
        </p:nvSpPr>
        <p:spPr>
          <a:xfrm>
            <a:off x="1811172" y="5396069"/>
            <a:ext cx="73964" cy="138176"/>
          </a:xfrm>
          <a:custGeom>
            <a:avLst/>
            <a:gdLst/>
            <a:ahLst/>
            <a:cxnLst/>
            <a:rect l="0" t="0" r="0" b="0"/>
            <a:pathLst>
              <a:path w="4622800" h="8636000">
                <a:moveTo>
                  <a:pt x="4622800" y="8636000"/>
                </a:moveTo>
                <a:lnTo>
                  <a:pt x="3594100" y="4902200"/>
                </a:lnTo>
                <a:cubicBezTo>
                  <a:pt x="4216400" y="4495800"/>
                  <a:pt x="4584700" y="3797300"/>
                  <a:pt x="4572000" y="2565400"/>
                </a:cubicBezTo>
                <a:cubicBezTo>
                  <a:pt x="4572000" y="850900"/>
                  <a:pt x="3822700" y="0"/>
                  <a:pt x="2044700" y="0"/>
                </a:cubicBezTo>
                <a:lnTo>
                  <a:pt x="0" y="0"/>
                </a:lnTo>
                <a:lnTo>
                  <a:pt x="0" y="8636000"/>
                </a:lnTo>
                <a:lnTo>
                  <a:pt x="1460500" y="8636000"/>
                </a:lnTo>
                <a:lnTo>
                  <a:pt x="1460500" y="5207000"/>
                </a:lnTo>
                <a:lnTo>
                  <a:pt x="2197100" y="5207000"/>
                </a:lnTo>
                <a:lnTo>
                  <a:pt x="3111500" y="8636000"/>
                </a:lnTo>
                <a:close/>
                <a:moveTo>
                  <a:pt x="1460500" y="3873500"/>
                </a:moveTo>
                <a:lnTo>
                  <a:pt x="1460500" y="1346200"/>
                </a:lnTo>
                <a:lnTo>
                  <a:pt x="1981200" y="1346200"/>
                </a:lnTo>
                <a:cubicBezTo>
                  <a:pt x="2794000" y="1346200"/>
                  <a:pt x="3073400" y="1676400"/>
                  <a:pt x="3073400" y="2616200"/>
                </a:cubicBezTo>
                <a:cubicBezTo>
                  <a:pt x="3073400" y="3543300"/>
                  <a:pt x="2794000" y="3873500"/>
                  <a:pt x="1981200" y="3873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" name="Freeform 1316"/>
          <p:cNvSpPr/>
          <p:nvPr/>
        </p:nvSpPr>
        <p:spPr>
          <a:xfrm>
            <a:off x="1903018" y="5393224"/>
            <a:ext cx="74777" cy="143865"/>
          </a:xfrm>
          <a:custGeom>
            <a:avLst/>
            <a:gdLst/>
            <a:ahLst/>
            <a:cxnLst/>
            <a:rect l="0" t="0" r="0" b="0"/>
            <a:pathLst>
              <a:path w="4673600" h="8991600">
                <a:moveTo>
                  <a:pt x="2260600" y="8991600"/>
                </a:moveTo>
                <a:lnTo>
                  <a:pt x="2413000" y="8991600"/>
                </a:lnTo>
                <a:cubicBezTo>
                  <a:pt x="3987800" y="8991600"/>
                  <a:pt x="4673600" y="8089900"/>
                  <a:pt x="4673600" y="6337300"/>
                </a:cubicBezTo>
                <a:lnTo>
                  <a:pt x="4673600" y="2654300"/>
                </a:lnTo>
                <a:cubicBezTo>
                  <a:pt x="4673600" y="863600"/>
                  <a:pt x="3911600" y="0"/>
                  <a:pt x="2387600" y="0"/>
                </a:cubicBezTo>
                <a:lnTo>
                  <a:pt x="22860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98500" y="8991600"/>
                  <a:pt x="2260600" y="8991600"/>
                </a:cubicBezTo>
                <a:close/>
                <a:moveTo>
                  <a:pt x="2336800" y="7696200"/>
                </a:moveTo>
                <a:cubicBezTo>
                  <a:pt x="1727200" y="7696200"/>
                  <a:pt x="1473200" y="7327900"/>
                  <a:pt x="1473200" y="6464300"/>
                </a:cubicBezTo>
                <a:lnTo>
                  <a:pt x="1473200" y="2476500"/>
                </a:lnTo>
                <a:cubicBezTo>
                  <a:pt x="1473200" y="1600200"/>
                  <a:pt x="1727200" y="1270000"/>
                  <a:pt x="2336800" y="1270000"/>
                </a:cubicBezTo>
                <a:cubicBezTo>
                  <a:pt x="2946400" y="1270000"/>
                  <a:pt x="3200400" y="1600200"/>
                  <a:pt x="3200400" y="2476500"/>
                </a:cubicBezTo>
                <a:lnTo>
                  <a:pt x="3200400" y="6464300"/>
                </a:lnTo>
                <a:cubicBezTo>
                  <a:pt x="3200400" y="7327900"/>
                  <a:pt x="2946400" y="7696200"/>
                  <a:pt x="2336800" y="7696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" name="Freeform 1317"/>
          <p:cNvSpPr/>
          <p:nvPr/>
        </p:nvSpPr>
        <p:spPr>
          <a:xfrm>
            <a:off x="1999538" y="5396069"/>
            <a:ext cx="73355" cy="141020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" name="Freeform 1318"/>
          <p:cNvSpPr/>
          <p:nvPr/>
        </p:nvSpPr>
        <p:spPr>
          <a:xfrm>
            <a:off x="2096465" y="539606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1308100" y="8636000"/>
                </a:lnTo>
                <a:lnTo>
                  <a:pt x="1308100" y="3289300"/>
                </a:lnTo>
                <a:lnTo>
                  <a:pt x="1346200" y="3289300"/>
                </a:lnTo>
                <a:lnTo>
                  <a:pt x="3187700" y="8636000"/>
                </a:lnTo>
                <a:lnTo>
                  <a:pt x="4673600" y="8636000"/>
                </a:lnTo>
                <a:lnTo>
                  <a:pt x="4673600" y="0"/>
                </a:lnTo>
                <a:lnTo>
                  <a:pt x="3365500" y="0"/>
                </a:lnTo>
                <a:lnTo>
                  <a:pt x="3365500" y="5334000"/>
                </a:lnTo>
                <a:lnTo>
                  <a:pt x="3327400" y="5334000"/>
                </a:lnTo>
                <a:lnTo>
                  <a:pt x="1485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" name="Freeform 1319"/>
          <p:cNvSpPr/>
          <p:nvPr/>
        </p:nvSpPr>
        <p:spPr>
          <a:xfrm>
            <a:off x="2195830" y="5396069"/>
            <a:ext cx="74777" cy="138176"/>
          </a:xfrm>
          <a:custGeom>
            <a:avLst/>
            <a:gdLst/>
            <a:ahLst/>
            <a:cxnLst/>
            <a:rect l="0" t="0" r="0" b="0"/>
            <a:pathLst>
              <a:path w="4673600" h="8636000">
                <a:moveTo>
                  <a:pt x="0" y="8636000"/>
                </a:moveTo>
                <a:lnTo>
                  <a:pt x="2120900" y="8636000"/>
                </a:lnTo>
                <a:cubicBezTo>
                  <a:pt x="3949700" y="8636000"/>
                  <a:pt x="4673600" y="7772400"/>
                  <a:pt x="4673600" y="5753100"/>
                </a:cubicBezTo>
                <a:lnTo>
                  <a:pt x="4673600" y="2895600"/>
                </a:lnTo>
                <a:cubicBezTo>
                  <a:pt x="4673600" y="850900"/>
                  <a:pt x="3949700" y="0"/>
                  <a:pt x="2057400" y="0"/>
                </a:cubicBezTo>
                <a:lnTo>
                  <a:pt x="0" y="0"/>
                </a:lnTo>
                <a:close/>
                <a:moveTo>
                  <a:pt x="1473200" y="7251700"/>
                </a:moveTo>
                <a:lnTo>
                  <a:pt x="1473200" y="1358900"/>
                </a:lnTo>
                <a:lnTo>
                  <a:pt x="2032000" y="1358900"/>
                </a:lnTo>
                <a:cubicBezTo>
                  <a:pt x="2921000" y="1358900"/>
                  <a:pt x="3200400" y="1714500"/>
                  <a:pt x="3200400" y="2768600"/>
                </a:cubicBezTo>
                <a:lnTo>
                  <a:pt x="3200400" y="5892800"/>
                </a:lnTo>
                <a:cubicBezTo>
                  <a:pt x="3200400" y="6921500"/>
                  <a:pt x="2921000" y="7251700"/>
                  <a:pt x="2032000" y="7251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" name="Freeform 1320"/>
          <p:cNvSpPr/>
          <p:nvPr/>
        </p:nvSpPr>
        <p:spPr>
          <a:xfrm>
            <a:off x="2329129" y="5393224"/>
            <a:ext cx="71729" cy="143865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" name="Freeform 1321"/>
          <p:cNvSpPr/>
          <p:nvPr/>
        </p:nvSpPr>
        <p:spPr>
          <a:xfrm>
            <a:off x="2409779" y="5395663"/>
            <a:ext cx="81483" cy="138582"/>
          </a:xfrm>
          <a:custGeom>
            <a:avLst/>
            <a:gdLst/>
            <a:ahLst/>
            <a:cxnLst/>
            <a:rect l="0" t="0" r="0" b="0"/>
            <a:pathLst>
              <a:path w="5092700" h="8661400">
                <a:moveTo>
                  <a:pt x="3619500" y="8661400"/>
                </a:moveTo>
                <a:lnTo>
                  <a:pt x="5092700" y="8661400"/>
                </a:lnTo>
                <a:lnTo>
                  <a:pt x="3606800" y="0"/>
                </a:lnTo>
                <a:lnTo>
                  <a:pt x="1498600" y="0"/>
                </a:lnTo>
                <a:lnTo>
                  <a:pt x="0" y="8661400"/>
                </a:lnTo>
                <a:lnTo>
                  <a:pt x="1384300" y="8661400"/>
                </a:lnTo>
                <a:lnTo>
                  <a:pt x="1676400" y="6769100"/>
                </a:lnTo>
                <a:lnTo>
                  <a:pt x="3327400" y="6769100"/>
                </a:lnTo>
                <a:close/>
                <a:moveTo>
                  <a:pt x="2527300" y="1079500"/>
                </a:moveTo>
                <a:lnTo>
                  <a:pt x="3162300" y="5461000"/>
                </a:lnTo>
                <a:lnTo>
                  <a:pt x="1854200" y="5461000"/>
                </a:lnTo>
                <a:lnTo>
                  <a:pt x="2463800" y="1079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" name="Freeform 1322"/>
          <p:cNvSpPr/>
          <p:nvPr/>
        </p:nvSpPr>
        <p:spPr>
          <a:xfrm>
            <a:off x="2506705" y="5396069"/>
            <a:ext cx="109321" cy="138176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" name="Freeform 1323"/>
          <p:cNvSpPr/>
          <p:nvPr/>
        </p:nvSpPr>
        <p:spPr>
          <a:xfrm>
            <a:off x="2640614" y="5396069"/>
            <a:ext cx="73355" cy="138176"/>
          </a:xfrm>
          <a:custGeom>
            <a:avLst/>
            <a:gdLst/>
            <a:ahLst/>
            <a:cxnLst/>
            <a:rect l="0" t="0" r="0" b="0"/>
            <a:pathLst>
              <a:path w="4584700" h="8636000">
                <a:moveTo>
                  <a:pt x="0" y="8636000"/>
                </a:moveTo>
                <a:lnTo>
                  <a:pt x="1473200" y="8636000"/>
                </a:lnTo>
                <a:lnTo>
                  <a:pt x="1473200" y="5448300"/>
                </a:lnTo>
                <a:lnTo>
                  <a:pt x="1968500" y="5448300"/>
                </a:lnTo>
                <a:cubicBezTo>
                  <a:pt x="3810000" y="5448300"/>
                  <a:pt x="4584700" y="4622800"/>
                  <a:pt x="4584700" y="2705100"/>
                </a:cubicBezTo>
                <a:cubicBezTo>
                  <a:pt x="4584700" y="812800"/>
                  <a:pt x="3835400" y="0"/>
                  <a:pt x="2057400" y="0"/>
                </a:cubicBezTo>
                <a:lnTo>
                  <a:pt x="0" y="0"/>
                </a:lnTo>
                <a:close/>
                <a:moveTo>
                  <a:pt x="1473200" y="4140200"/>
                </a:moveTo>
                <a:lnTo>
                  <a:pt x="1473200" y="1358900"/>
                </a:lnTo>
                <a:lnTo>
                  <a:pt x="1955800" y="1358900"/>
                </a:lnTo>
                <a:cubicBezTo>
                  <a:pt x="2781300" y="1358900"/>
                  <a:pt x="3086100" y="1701800"/>
                  <a:pt x="3086100" y="2730500"/>
                </a:cubicBezTo>
                <a:cubicBezTo>
                  <a:pt x="3086100" y="3759200"/>
                  <a:pt x="2781300" y="4140200"/>
                  <a:pt x="1955800" y="4140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" name="Freeform 1324"/>
          <p:cNvSpPr/>
          <p:nvPr/>
        </p:nvSpPr>
        <p:spPr>
          <a:xfrm>
            <a:off x="2730225" y="5396069"/>
            <a:ext cx="73355" cy="141020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" name="Freeform 1325"/>
          <p:cNvSpPr/>
          <p:nvPr/>
        </p:nvSpPr>
        <p:spPr>
          <a:xfrm>
            <a:off x="2822071" y="5393224"/>
            <a:ext cx="71526" cy="143865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" name="Freeform 1326"/>
          <p:cNvSpPr/>
          <p:nvPr/>
        </p:nvSpPr>
        <p:spPr>
          <a:xfrm>
            <a:off x="2949275" y="5504172"/>
            <a:ext cx="27025" cy="30073"/>
          </a:xfrm>
          <a:custGeom>
            <a:avLst/>
            <a:gdLst/>
            <a:ahLst/>
            <a:cxnLst/>
            <a:rect l="0" t="0" r="0" b="0"/>
            <a:pathLst>
              <a:path w="1689100" h="1879600">
                <a:moveTo>
                  <a:pt x="0" y="0"/>
                </a:moveTo>
                <a:lnTo>
                  <a:pt x="0" y="1879600"/>
                </a:lnTo>
                <a:lnTo>
                  <a:pt x="1689100" y="1879600"/>
                </a:lnTo>
                <a:lnTo>
                  <a:pt x="16891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" name="Freeform 1327"/>
          <p:cNvSpPr/>
          <p:nvPr/>
        </p:nvSpPr>
        <p:spPr>
          <a:xfrm>
            <a:off x="2996620" y="5504172"/>
            <a:ext cx="27025" cy="30073"/>
          </a:xfrm>
          <a:custGeom>
            <a:avLst/>
            <a:gdLst/>
            <a:ahLst/>
            <a:cxnLst/>
            <a:rect l="0" t="0" r="0" b="0"/>
            <a:pathLst>
              <a:path w="1689100" h="1879600">
                <a:moveTo>
                  <a:pt x="0" y="0"/>
                </a:moveTo>
                <a:lnTo>
                  <a:pt x="0" y="1879600"/>
                </a:lnTo>
                <a:lnTo>
                  <a:pt x="1689100" y="1879600"/>
                </a:lnTo>
                <a:lnTo>
                  <a:pt x="16891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8" name="Freeform 1328"/>
          <p:cNvSpPr/>
          <p:nvPr/>
        </p:nvSpPr>
        <p:spPr>
          <a:xfrm>
            <a:off x="3043966" y="5504172"/>
            <a:ext cx="27025" cy="30073"/>
          </a:xfrm>
          <a:custGeom>
            <a:avLst/>
            <a:gdLst/>
            <a:ahLst/>
            <a:cxnLst/>
            <a:rect l="0" t="0" r="0" b="0"/>
            <a:pathLst>
              <a:path w="1689100" h="1879600">
                <a:moveTo>
                  <a:pt x="0" y="0"/>
                </a:moveTo>
                <a:lnTo>
                  <a:pt x="0" y="1879600"/>
                </a:lnTo>
                <a:lnTo>
                  <a:pt x="1689100" y="1879600"/>
                </a:lnTo>
                <a:lnTo>
                  <a:pt x="16891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9" name="Picture 1329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10800000" flipV="1">
            <a:off x="-13062" y="-13583"/>
            <a:ext cx="5057745" cy="7799104"/>
          </a:xfrm>
          <a:prstGeom prst="rect">
            <a:avLst/>
          </a:prstGeom>
          <a:noFill/>
        </p:spPr>
      </p:pic>
      <p:pic>
        <p:nvPicPr>
          <p:cNvPr id="1330" name="Picture 1330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2700" y="4999736"/>
            <a:ext cx="3530600" cy="2311577"/>
          </a:xfrm>
          <a:prstGeom prst="rect">
            <a:avLst/>
          </a:prstGeom>
          <a:noFill/>
        </p:spPr>
      </p:pic>
      <p:pic>
        <p:nvPicPr>
          <p:cNvPr id="1331" name="Picture 1331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52082" y="4638802"/>
            <a:ext cx="702055" cy="665480"/>
          </a:xfrm>
          <a:prstGeom prst="rect">
            <a:avLst/>
          </a:prstGeom>
          <a:noFill/>
        </p:spPr>
      </p:pic>
      <p:pic>
        <p:nvPicPr>
          <p:cNvPr id="1332" name="Picture 1332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21931" y="4708656"/>
            <a:ext cx="564006" cy="525830"/>
          </a:xfrm>
          <a:prstGeom prst="rect">
            <a:avLst/>
          </a:prstGeom>
          <a:noFill/>
        </p:spPr>
      </p:pic>
      <p:sp>
        <p:nvSpPr>
          <p:cNvPr id="1333" name="Freeform 1333"/>
          <p:cNvSpPr/>
          <p:nvPr/>
        </p:nvSpPr>
        <p:spPr>
          <a:xfrm>
            <a:off x="404371" y="4746506"/>
            <a:ext cx="447179" cy="408990"/>
          </a:xfrm>
          <a:custGeom>
            <a:avLst/>
            <a:gdLst/>
            <a:ahLst/>
            <a:cxnLst/>
            <a:rect l="0" t="0" r="0" b="0"/>
            <a:pathLst>
              <a:path w="447179" h="408990">
                <a:moveTo>
                  <a:pt x="447179" y="0"/>
                </a:moveTo>
                <a:cubicBezTo>
                  <a:pt x="309207" y="0"/>
                  <a:pt x="247612" y="61594"/>
                  <a:pt x="247612" y="198335"/>
                </a:cubicBezTo>
                <a:lnTo>
                  <a:pt x="247612" y="408990"/>
                </a:lnTo>
                <a:lnTo>
                  <a:pt x="447179" y="408990"/>
                </a:lnTo>
                <a:lnTo>
                  <a:pt x="447179" y="198335"/>
                </a:lnTo>
                <a:lnTo>
                  <a:pt x="347396" y="198335"/>
                </a:lnTo>
                <a:lnTo>
                  <a:pt x="347396" y="186016"/>
                </a:lnTo>
                <a:cubicBezTo>
                  <a:pt x="347396" y="124421"/>
                  <a:pt x="360947" y="99783"/>
                  <a:pt x="434860" y="99783"/>
                </a:cubicBezTo>
                <a:lnTo>
                  <a:pt x="447179" y="99783"/>
                </a:lnTo>
                <a:lnTo>
                  <a:pt x="447179" y="0"/>
                </a:lnTo>
                <a:close/>
                <a:moveTo>
                  <a:pt x="199568" y="0"/>
                </a:moveTo>
                <a:cubicBezTo>
                  <a:pt x="62827" y="0"/>
                  <a:pt x="0" y="61594"/>
                  <a:pt x="0" y="198335"/>
                </a:cubicBezTo>
                <a:lnTo>
                  <a:pt x="0" y="408990"/>
                </a:lnTo>
                <a:lnTo>
                  <a:pt x="199568" y="408990"/>
                </a:lnTo>
                <a:lnTo>
                  <a:pt x="199568" y="198335"/>
                </a:lnTo>
                <a:lnTo>
                  <a:pt x="99784" y="198335"/>
                </a:lnTo>
                <a:lnTo>
                  <a:pt x="99784" y="186016"/>
                </a:lnTo>
                <a:cubicBezTo>
                  <a:pt x="99784" y="124421"/>
                  <a:pt x="114566" y="99783"/>
                  <a:pt x="188480" y="99783"/>
                </a:cubicBezTo>
                <a:lnTo>
                  <a:pt x="199568" y="99783"/>
                </a:lnTo>
                <a:lnTo>
                  <a:pt x="199568" y="0"/>
                </a:lnTo>
                <a:close/>
              </a:path>
            </a:pathLst>
          </a:custGeom>
          <a:noFill/>
          <a:ln w="9525" cap="flat" cmpd="sng">
            <a:solidFill>
              <a:srgbClr val="373535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4" name="Freeform 1334"/>
          <p:cNvSpPr/>
          <p:nvPr/>
        </p:nvSpPr>
        <p:spPr>
          <a:xfrm>
            <a:off x="0" y="457200"/>
            <a:ext cx="2217420" cy="571500"/>
          </a:xfrm>
          <a:custGeom>
            <a:avLst/>
            <a:gdLst/>
            <a:ahLst/>
            <a:cxnLst/>
            <a:rect l="0" t="0" r="0" b="0"/>
            <a:pathLst>
              <a:path w="2217420" h="571500">
                <a:moveTo>
                  <a:pt x="0" y="571500"/>
                </a:moveTo>
                <a:lnTo>
                  <a:pt x="2217420" y="571500"/>
                </a:lnTo>
                <a:lnTo>
                  <a:pt x="2217420" y="0"/>
                </a:lnTo>
                <a:lnTo>
                  <a:pt x="0" y="0"/>
                </a:lnTo>
                <a:lnTo>
                  <a:pt x="0" y="571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335" name="Picture 1335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704850"/>
            <a:ext cx="2141220" cy="76200"/>
          </a:xfrm>
          <a:prstGeom prst="rect">
            <a:avLst/>
          </a:prstGeom>
          <a:noFill/>
        </p:spPr>
      </p:pic>
      <p:sp>
        <p:nvSpPr>
          <p:cNvPr id="1336" name="Rectangle 1336"/>
          <p:cNvSpPr/>
          <p:nvPr/>
        </p:nvSpPr>
        <p:spPr>
          <a:xfrm>
            <a:off x="210311" y="7390832"/>
            <a:ext cx="132588" cy="147278"/>
          </a:xfrm>
          <a:prstGeom prst="rect">
            <a:avLst/>
          </a:prstGeom>
        </p:spPr>
      </p:sp>
      <p:sp>
        <p:nvSpPr>
          <p:cNvPr id="1337" name="Freeform 1337"/>
          <p:cNvSpPr/>
          <p:nvPr/>
        </p:nvSpPr>
        <p:spPr>
          <a:xfrm>
            <a:off x="214172" y="7436917"/>
            <a:ext cx="48768" cy="71932"/>
          </a:xfrm>
          <a:custGeom>
            <a:avLst/>
            <a:gdLst/>
            <a:ahLst/>
            <a:cxnLst/>
            <a:rect l="0" t="0" r="0" b="0"/>
            <a:pathLst>
              <a:path w="6096000" h="8991600">
                <a:moveTo>
                  <a:pt x="4800600" y="0"/>
                </a:moveTo>
                <a:lnTo>
                  <a:pt x="3632200" y="0"/>
                </a:lnTo>
                <a:lnTo>
                  <a:pt x="0" y="5816600"/>
                </a:lnTo>
                <a:lnTo>
                  <a:pt x="0" y="6858000"/>
                </a:lnTo>
                <a:lnTo>
                  <a:pt x="3886200" y="6858000"/>
                </a:lnTo>
                <a:lnTo>
                  <a:pt x="3886200" y="8991600"/>
                </a:lnTo>
                <a:lnTo>
                  <a:pt x="4800600" y="8991600"/>
                </a:lnTo>
                <a:lnTo>
                  <a:pt x="4800600" y="6858000"/>
                </a:lnTo>
                <a:lnTo>
                  <a:pt x="6096000" y="6858000"/>
                </a:lnTo>
                <a:lnTo>
                  <a:pt x="6096000" y="6019800"/>
                </a:lnTo>
                <a:lnTo>
                  <a:pt x="4800600" y="6019800"/>
                </a:lnTo>
                <a:close/>
                <a:moveTo>
                  <a:pt x="3886200" y="6019800"/>
                </a:moveTo>
                <a:lnTo>
                  <a:pt x="762000" y="6019800"/>
                </a:lnTo>
                <a:lnTo>
                  <a:pt x="3860800" y="914400"/>
                </a:lnTo>
                <a:lnTo>
                  <a:pt x="3886200" y="914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8" name="Freeform 1338"/>
          <p:cNvSpPr/>
          <p:nvPr/>
        </p:nvSpPr>
        <p:spPr>
          <a:xfrm>
            <a:off x="290271" y="7436917"/>
            <a:ext cx="48768" cy="71932"/>
          </a:xfrm>
          <a:custGeom>
            <a:avLst/>
            <a:gdLst/>
            <a:ahLst/>
            <a:cxnLst/>
            <a:rect l="0" t="0" r="0" b="0"/>
            <a:pathLst>
              <a:path w="6096000" h="8991600">
                <a:moveTo>
                  <a:pt x="4800600" y="0"/>
                </a:moveTo>
                <a:lnTo>
                  <a:pt x="3632200" y="0"/>
                </a:lnTo>
                <a:lnTo>
                  <a:pt x="0" y="5816600"/>
                </a:lnTo>
                <a:lnTo>
                  <a:pt x="0" y="6858000"/>
                </a:lnTo>
                <a:lnTo>
                  <a:pt x="3886200" y="6858000"/>
                </a:lnTo>
                <a:lnTo>
                  <a:pt x="3886200" y="8991600"/>
                </a:lnTo>
                <a:lnTo>
                  <a:pt x="4800600" y="8991600"/>
                </a:lnTo>
                <a:lnTo>
                  <a:pt x="4800600" y="6858000"/>
                </a:lnTo>
                <a:lnTo>
                  <a:pt x="6096000" y="6858000"/>
                </a:lnTo>
                <a:lnTo>
                  <a:pt x="6096000" y="6019800"/>
                </a:lnTo>
                <a:lnTo>
                  <a:pt x="4800600" y="6019800"/>
                </a:lnTo>
                <a:close/>
                <a:moveTo>
                  <a:pt x="3886200" y="6019800"/>
                </a:moveTo>
                <a:lnTo>
                  <a:pt x="762000" y="6019800"/>
                </a:lnTo>
                <a:lnTo>
                  <a:pt x="3860800" y="914400"/>
                </a:lnTo>
                <a:lnTo>
                  <a:pt x="3886200" y="914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9" name="Rectangle 1339"/>
          <p:cNvSpPr/>
          <p:nvPr/>
        </p:nvSpPr>
        <p:spPr>
          <a:xfrm>
            <a:off x="1655071" y="404672"/>
            <a:ext cx="448055" cy="309676"/>
          </a:xfrm>
          <a:prstGeom prst="rect">
            <a:avLst/>
          </a:prstGeom>
        </p:spPr>
      </p:sp>
      <p:sp>
        <p:nvSpPr>
          <p:cNvPr id="1340" name="Freeform 1340"/>
          <p:cNvSpPr/>
          <p:nvPr/>
        </p:nvSpPr>
        <p:spPr>
          <a:xfrm>
            <a:off x="1664418" y="530859"/>
            <a:ext cx="109321" cy="138176"/>
          </a:xfrm>
          <a:custGeom>
            <a:avLst/>
            <a:gdLst/>
            <a:ahLst/>
            <a:cxnLst/>
            <a:rect l="0" t="0" r="0" b="0"/>
            <a:pathLst>
              <a:path w="6832600" h="8636000">
                <a:moveTo>
                  <a:pt x="0" y="8636000"/>
                </a:moveTo>
                <a:lnTo>
                  <a:pt x="1371600" y="8636000"/>
                </a:lnTo>
                <a:lnTo>
                  <a:pt x="1358900" y="1181100"/>
                </a:lnTo>
                <a:lnTo>
                  <a:pt x="1384300" y="1181100"/>
                </a:lnTo>
                <a:lnTo>
                  <a:pt x="2590800" y="8636000"/>
                </a:lnTo>
                <a:lnTo>
                  <a:pt x="4140200" y="8636000"/>
                </a:lnTo>
                <a:lnTo>
                  <a:pt x="5346700" y="1181100"/>
                </a:lnTo>
                <a:lnTo>
                  <a:pt x="5372100" y="1181100"/>
                </a:lnTo>
                <a:lnTo>
                  <a:pt x="5372100" y="8636000"/>
                </a:lnTo>
                <a:lnTo>
                  <a:pt x="6832600" y="8636000"/>
                </a:lnTo>
                <a:lnTo>
                  <a:pt x="6832600" y="0"/>
                </a:lnTo>
                <a:lnTo>
                  <a:pt x="4432300" y="0"/>
                </a:lnTo>
                <a:lnTo>
                  <a:pt x="3429000" y="6223000"/>
                </a:lnTo>
                <a:lnTo>
                  <a:pt x="3403600" y="6223000"/>
                </a:lnTo>
                <a:lnTo>
                  <a:pt x="2400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1" name="Freeform 1341"/>
          <p:cNvSpPr/>
          <p:nvPr/>
        </p:nvSpPr>
        <p:spPr>
          <a:xfrm>
            <a:off x="1797108" y="530859"/>
            <a:ext cx="73355" cy="141020"/>
          </a:xfrm>
          <a:custGeom>
            <a:avLst/>
            <a:gdLst/>
            <a:ahLst/>
            <a:cxnLst/>
            <a:rect l="0" t="0" r="0" b="0"/>
            <a:pathLst>
              <a:path w="4584700" h="8813800">
                <a:moveTo>
                  <a:pt x="2247900" y="8813800"/>
                </a:moveTo>
                <a:lnTo>
                  <a:pt x="2400300" y="8813800"/>
                </a:lnTo>
                <a:cubicBezTo>
                  <a:pt x="3937000" y="8813800"/>
                  <a:pt x="4584700" y="7912100"/>
                  <a:pt x="4584700" y="6172200"/>
                </a:cubicBezTo>
                <a:lnTo>
                  <a:pt x="4584700" y="0"/>
                </a:lnTo>
                <a:lnTo>
                  <a:pt x="3200400" y="0"/>
                </a:lnTo>
                <a:lnTo>
                  <a:pt x="3200400" y="6299200"/>
                </a:lnTo>
                <a:cubicBezTo>
                  <a:pt x="3200400" y="7162800"/>
                  <a:pt x="2959100" y="7531100"/>
                  <a:pt x="2349500" y="7531100"/>
                </a:cubicBezTo>
                <a:cubicBezTo>
                  <a:pt x="1739900" y="7531100"/>
                  <a:pt x="1473200" y="7162800"/>
                  <a:pt x="1473200" y="6299200"/>
                </a:cubicBezTo>
                <a:lnTo>
                  <a:pt x="1473200" y="0"/>
                </a:lnTo>
                <a:lnTo>
                  <a:pt x="0" y="0"/>
                </a:lnTo>
                <a:lnTo>
                  <a:pt x="0" y="6159500"/>
                </a:lnTo>
                <a:cubicBezTo>
                  <a:pt x="0" y="7912100"/>
                  <a:pt x="685800" y="8813800"/>
                  <a:pt x="2247900" y="881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2" name="Freeform 1342"/>
          <p:cNvSpPr/>
          <p:nvPr/>
        </p:nvSpPr>
        <p:spPr>
          <a:xfrm>
            <a:off x="1888954" y="528014"/>
            <a:ext cx="71526" cy="143865"/>
          </a:xfrm>
          <a:custGeom>
            <a:avLst/>
            <a:gdLst/>
            <a:ahLst/>
            <a:cxnLst/>
            <a:rect l="0" t="0" r="0" b="0"/>
            <a:pathLst>
              <a:path w="4470400" h="8991600">
                <a:moveTo>
                  <a:pt x="2159000" y="8991600"/>
                </a:moveTo>
                <a:lnTo>
                  <a:pt x="2311400" y="8991600"/>
                </a:lnTo>
                <a:cubicBezTo>
                  <a:pt x="3848100" y="8991600"/>
                  <a:pt x="4470400" y="8216900"/>
                  <a:pt x="4470400" y="6540500"/>
                </a:cubicBezTo>
                <a:cubicBezTo>
                  <a:pt x="4470400" y="4927600"/>
                  <a:pt x="3898900" y="4546600"/>
                  <a:pt x="2679700" y="3797300"/>
                </a:cubicBezTo>
                <a:cubicBezTo>
                  <a:pt x="1778000" y="3213100"/>
                  <a:pt x="1447800" y="2984500"/>
                  <a:pt x="1447800" y="2171700"/>
                </a:cubicBezTo>
                <a:cubicBezTo>
                  <a:pt x="1447800" y="1485900"/>
                  <a:pt x="1676400" y="1231900"/>
                  <a:pt x="2197100" y="1231900"/>
                </a:cubicBezTo>
                <a:cubicBezTo>
                  <a:pt x="2755900" y="1231900"/>
                  <a:pt x="2984500" y="1524000"/>
                  <a:pt x="2984500" y="2463800"/>
                </a:cubicBezTo>
                <a:lnTo>
                  <a:pt x="2984500" y="2882900"/>
                </a:lnTo>
                <a:lnTo>
                  <a:pt x="4457700" y="2882900"/>
                </a:lnTo>
                <a:lnTo>
                  <a:pt x="4457700" y="2565400"/>
                </a:lnTo>
                <a:cubicBezTo>
                  <a:pt x="4457700" y="927100"/>
                  <a:pt x="3784600" y="0"/>
                  <a:pt x="2298700" y="0"/>
                </a:cubicBezTo>
                <a:lnTo>
                  <a:pt x="2197100" y="0"/>
                </a:lnTo>
                <a:cubicBezTo>
                  <a:pt x="762000" y="0"/>
                  <a:pt x="25400" y="749300"/>
                  <a:pt x="25400" y="2298700"/>
                </a:cubicBezTo>
                <a:cubicBezTo>
                  <a:pt x="25400" y="3797300"/>
                  <a:pt x="673100" y="4292600"/>
                  <a:pt x="1790700" y="4991100"/>
                </a:cubicBezTo>
                <a:cubicBezTo>
                  <a:pt x="2882900" y="5676900"/>
                  <a:pt x="3022600" y="5803900"/>
                  <a:pt x="3022600" y="6667500"/>
                </a:cubicBezTo>
                <a:cubicBezTo>
                  <a:pt x="3022600" y="7467600"/>
                  <a:pt x="2895600" y="7734300"/>
                  <a:pt x="2273300" y="7734300"/>
                </a:cubicBezTo>
                <a:cubicBezTo>
                  <a:pt x="1714500" y="7734300"/>
                  <a:pt x="1473200" y="7467600"/>
                  <a:pt x="1473200" y="6553200"/>
                </a:cubicBezTo>
                <a:lnTo>
                  <a:pt x="1473200" y="6032500"/>
                </a:lnTo>
                <a:lnTo>
                  <a:pt x="0" y="6032500"/>
                </a:lnTo>
                <a:lnTo>
                  <a:pt x="0" y="6426200"/>
                </a:lnTo>
                <a:cubicBezTo>
                  <a:pt x="0" y="8153400"/>
                  <a:pt x="635000" y="8991600"/>
                  <a:pt x="21590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3" name="Freeform 1343"/>
          <p:cNvSpPr/>
          <p:nvPr/>
        </p:nvSpPr>
        <p:spPr>
          <a:xfrm>
            <a:off x="1980191" y="530859"/>
            <a:ext cx="23571" cy="138176"/>
          </a:xfrm>
          <a:custGeom>
            <a:avLst/>
            <a:gdLst/>
            <a:ahLst/>
            <a:cxnLst/>
            <a:rect l="0" t="0" r="0" b="0"/>
            <a:pathLst>
              <a:path w="1473200" h="8636000">
                <a:moveTo>
                  <a:pt x="1473200" y="0"/>
                </a:moveTo>
                <a:lnTo>
                  <a:pt x="0" y="0"/>
                </a:lnTo>
                <a:lnTo>
                  <a:pt x="0" y="8636000"/>
                </a:lnTo>
                <a:lnTo>
                  <a:pt x="1473200" y="863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4" name="Freeform 1344"/>
          <p:cNvSpPr/>
          <p:nvPr/>
        </p:nvSpPr>
        <p:spPr>
          <a:xfrm>
            <a:off x="2026521" y="528014"/>
            <a:ext cx="71729" cy="143865"/>
          </a:xfrm>
          <a:custGeom>
            <a:avLst/>
            <a:gdLst/>
            <a:ahLst/>
            <a:cxnLst/>
            <a:rect l="0" t="0" r="0" b="0"/>
            <a:pathLst>
              <a:path w="4483100" h="8991600">
                <a:moveTo>
                  <a:pt x="2222500" y="8991600"/>
                </a:moveTo>
                <a:lnTo>
                  <a:pt x="2374900" y="8991600"/>
                </a:lnTo>
                <a:cubicBezTo>
                  <a:pt x="3835400" y="8991600"/>
                  <a:pt x="4483100" y="8089900"/>
                  <a:pt x="4483100" y="6337300"/>
                </a:cubicBezTo>
                <a:lnTo>
                  <a:pt x="4483100" y="5727700"/>
                </a:lnTo>
                <a:lnTo>
                  <a:pt x="3098800" y="5727700"/>
                </a:lnTo>
                <a:lnTo>
                  <a:pt x="3098800" y="6464300"/>
                </a:lnTo>
                <a:cubicBezTo>
                  <a:pt x="3098800" y="7327900"/>
                  <a:pt x="2857500" y="7696200"/>
                  <a:pt x="2298700" y="7696200"/>
                </a:cubicBezTo>
                <a:cubicBezTo>
                  <a:pt x="1727200" y="7696200"/>
                  <a:pt x="1485900" y="7327900"/>
                  <a:pt x="1485900" y="6464300"/>
                </a:cubicBezTo>
                <a:lnTo>
                  <a:pt x="1485900" y="2476500"/>
                </a:lnTo>
                <a:cubicBezTo>
                  <a:pt x="1485900" y="1600200"/>
                  <a:pt x="1727200" y="1270000"/>
                  <a:pt x="2298700" y="1270000"/>
                </a:cubicBezTo>
                <a:cubicBezTo>
                  <a:pt x="2857500" y="1270000"/>
                  <a:pt x="3098800" y="1600200"/>
                  <a:pt x="3098800" y="2476500"/>
                </a:cubicBezTo>
                <a:lnTo>
                  <a:pt x="3098800" y="3302000"/>
                </a:lnTo>
                <a:lnTo>
                  <a:pt x="4483100" y="3302000"/>
                </a:lnTo>
                <a:lnTo>
                  <a:pt x="4483100" y="2654300"/>
                </a:lnTo>
                <a:cubicBezTo>
                  <a:pt x="4483100" y="863600"/>
                  <a:pt x="3771900" y="0"/>
                  <a:pt x="2349500" y="0"/>
                </a:cubicBezTo>
                <a:lnTo>
                  <a:pt x="2247900" y="0"/>
                </a:lnTo>
                <a:cubicBezTo>
                  <a:pt x="762000" y="0"/>
                  <a:pt x="0" y="863600"/>
                  <a:pt x="0" y="2654300"/>
                </a:cubicBezTo>
                <a:lnTo>
                  <a:pt x="0" y="6337300"/>
                </a:lnTo>
                <a:cubicBezTo>
                  <a:pt x="0" y="8089900"/>
                  <a:pt x="685800" y="8991600"/>
                  <a:pt x="2222500" y="899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5" name="Rectangle 1345"/>
          <p:cNvSpPr/>
          <p:nvPr/>
        </p:nvSpPr>
        <p:spPr>
          <a:xfrm>
            <a:off x="341375" y="5300777"/>
            <a:ext cx="2877741" cy="1473148"/>
          </a:xfrm>
          <a:prstGeom prst="rect">
            <a:avLst/>
          </a:prstGeom>
        </p:spPr>
      </p:sp>
      <p:sp>
        <p:nvSpPr>
          <p:cNvPr id="1346" name="Freeform 1346"/>
          <p:cNvSpPr/>
          <p:nvPr/>
        </p:nvSpPr>
        <p:spPr>
          <a:xfrm>
            <a:off x="353567" y="5358384"/>
            <a:ext cx="88646" cy="89916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7" name="Freeform 1347"/>
          <p:cNvSpPr/>
          <p:nvPr/>
        </p:nvSpPr>
        <p:spPr>
          <a:xfrm>
            <a:off x="458977" y="5388864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8" name="Freeform 1348"/>
          <p:cNvSpPr/>
          <p:nvPr/>
        </p:nvSpPr>
        <p:spPr>
          <a:xfrm>
            <a:off x="565911" y="5350764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9" name="Freeform 1349"/>
          <p:cNvSpPr/>
          <p:nvPr/>
        </p:nvSpPr>
        <p:spPr>
          <a:xfrm>
            <a:off x="610361" y="538734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0" name="Freeform 1350"/>
          <p:cNvSpPr/>
          <p:nvPr/>
        </p:nvSpPr>
        <p:spPr>
          <a:xfrm>
            <a:off x="674497" y="5388864"/>
            <a:ext cx="57658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1" name="Freeform 1351"/>
          <p:cNvSpPr/>
          <p:nvPr/>
        </p:nvSpPr>
        <p:spPr>
          <a:xfrm>
            <a:off x="742568" y="538734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2" name="Freeform 1352"/>
          <p:cNvSpPr/>
          <p:nvPr/>
        </p:nvSpPr>
        <p:spPr>
          <a:xfrm>
            <a:off x="823848" y="538734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3" name="Freeform 1353"/>
          <p:cNvSpPr/>
          <p:nvPr/>
        </p:nvSpPr>
        <p:spPr>
          <a:xfrm>
            <a:off x="868171" y="535990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4" name="Freeform 1354"/>
          <p:cNvSpPr/>
          <p:nvPr/>
        </p:nvSpPr>
        <p:spPr>
          <a:xfrm>
            <a:off x="893825" y="537210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5" name="Freeform 1355"/>
          <p:cNvSpPr/>
          <p:nvPr/>
        </p:nvSpPr>
        <p:spPr>
          <a:xfrm>
            <a:off x="942848" y="53873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6" name="Freeform 1356"/>
          <p:cNvSpPr/>
          <p:nvPr/>
        </p:nvSpPr>
        <p:spPr>
          <a:xfrm>
            <a:off x="1062481" y="5387340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7" name="Freeform 1357"/>
          <p:cNvSpPr/>
          <p:nvPr/>
        </p:nvSpPr>
        <p:spPr>
          <a:xfrm>
            <a:off x="1139571" y="538734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8" name="Freeform 1358"/>
          <p:cNvSpPr/>
          <p:nvPr/>
        </p:nvSpPr>
        <p:spPr>
          <a:xfrm>
            <a:off x="1211452" y="538734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9" name="Freeform 1359"/>
          <p:cNvSpPr/>
          <p:nvPr/>
        </p:nvSpPr>
        <p:spPr>
          <a:xfrm>
            <a:off x="1248409" y="537210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0" name="Freeform 1360"/>
          <p:cNvSpPr/>
          <p:nvPr/>
        </p:nvSpPr>
        <p:spPr>
          <a:xfrm>
            <a:off x="1340865" y="538734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1" name="Freeform 1361"/>
          <p:cNvSpPr/>
          <p:nvPr/>
        </p:nvSpPr>
        <p:spPr>
          <a:xfrm>
            <a:off x="1412366" y="5352288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2" name="Freeform 1362"/>
          <p:cNvSpPr/>
          <p:nvPr/>
        </p:nvSpPr>
        <p:spPr>
          <a:xfrm>
            <a:off x="1489455" y="538734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3" name="Freeform 1363"/>
          <p:cNvSpPr/>
          <p:nvPr/>
        </p:nvSpPr>
        <p:spPr>
          <a:xfrm>
            <a:off x="1570354" y="5388864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4" name="Freeform 1364"/>
          <p:cNvSpPr/>
          <p:nvPr/>
        </p:nvSpPr>
        <p:spPr>
          <a:xfrm>
            <a:off x="1636141" y="537210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5" name="Freeform 1365"/>
          <p:cNvSpPr/>
          <p:nvPr/>
        </p:nvSpPr>
        <p:spPr>
          <a:xfrm>
            <a:off x="1724279" y="537210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6" name="Freeform 1366"/>
          <p:cNvSpPr/>
          <p:nvPr/>
        </p:nvSpPr>
        <p:spPr>
          <a:xfrm>
            <a:off x="1776349" y="535228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7" name="Freeform 1367"/>
          <p:cNvSpPr/>
          <p:nvPr/>
        </p:nvSpPr>
        <p:spPr>
          <a:xfrm>
            <a:off x="1849501" y="535990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8" name="Freeform 1368"/>
          <p:cNvSpPr/>
          <p:nvPr/>
        </p:nvSpPr>
        <p:spPr>
          <a:xfrm>
            <a:off x="1877567" y="5387340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9" name="Freeform 1369"/>
          <p:cNvSpPr/>
          <p:nvPr/>
        </p:nvSpPr>
        <p:spPr>
          <a:xfrm>
            <a:off x="1982596" y="5387340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0" name="Freeform 1370"/>
          <p:cNvSpPr/>
          <p:nvPr/>
        </p:nvSpPr>
        <p:spPr>
          <a:xfrm>
            <a:off x="2063115" y="538734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1" name="Freeform 1371"/>
          <p:cNvSpPr/>
          <p:nvPr/>
        </p:nvSpPr>
        <p:spPr>
          <a:xfrm>
            <a:off x="2102104" y="538734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2" name="Freeform 1372"/>
          <p:cNvSpPr/>
          <p:nvPr/>
        </p:nvSpPr>
        <p:spPr>
          <a:xfrm>
            <a:off x="2179954" y="5387340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3" name="Freeform 1373"/>
          <p:cNvSpPr/>
          <p:nvPr/>
        </p:nvSpPr>
        <p:spPr>
          <a:xfrm>
            <a:off x="2263521" y="538734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4" name="Freeform 1374"/>
          <p:cNvSpPr/>
          <p:nvPr/>
        </p:nvSpPr>
        <p:spPr>
          <a:xfrm>
            <a:off x="2304796" y="538734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5" name="Freeform 1375"/>
          <p:cNvSpPr/>
          <p:nvPr/>
        </p:nvSpPr>
        <p:spPr>
          <a:xfrm>
            <a:off x="2375662" y="5387340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6" name="Freeform 1376"/>
          <p:cNvSpPr/>
          <p:nvPr/>
        </p:nvSpPr>
        <p:spPr>
          <a:xfrm>
            <a:off x="2530475" y="535990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7" name="Freeform 1377"/>
          <p:cNvSpPr/>
          <p:nvPr/>
        </p:nvSpPr>
        <p:spPr>
          <a:xfrm>
            <a:off x="2558542" y="5387340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8" name="Freeform 1378"/>
          <p:cNvSpPr/>
          <p:nvPr/>
        </p:nvSpPr>
        <p:spPr>
          <a:xfrm>
            <a:off x="2660522" y="538734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9" name="Freeform 1379"/>
          <p:cNvSpPr/>
          <p:nvPr/>
        </p:nvSpPr>
        <p:spPr>
          <a:xfrm>
            <a:off x="2733929" y="5352288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0" name="Freeform 1380"/>
          <p:cNvSpPr/>
          <p:nvPr/>
        </p:nvSpPr>
        <p:spPr>
          <a:xfrm>
            <a:off x="2766949" y="5352288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1" name="Freeform 1381"/>
          <p:cNvSpPr/>
          <p:nvPr/>
        </p:nvSpPr>
        <p:spPr>
          <a:xfrm>
            <a:off x="2838450" y="538734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2" name="Freeform 1382"/>
          <p:cNvSpPr/>
          <p:nvPr/>
        </p:nvSpPr>
        <p:spPr>
          <a:xfrm>
            <a:off x="2911982" y="5350764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3" name="Freeform 1383"/>
          <p:cNvSpPr/>
          <p:nvPr/>
        </p:nvSpPr>
        <p:spPr>
          <a:xfrm>
            <a:off x="2995549" y="537210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4" name="Freeform 1384"/>
          <p:cNvSpPr/>
          <p:nvPr/>
        </p:nvSpPr>
        <p:spPr>
          <a:xfrm>
            <a:off x="3047619" y="535228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5" name="Freeform 1385"/>
          <p:cNvSpPr/>
          <p:nvPr/>
        </p:nvSpPr>
        <p:spPr>
          <a:xfrm>
            <a:off x="3117723" y="53873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6" name="Freeform 1386"/>
          <p:cNvSpPr/>
          <p:nvPr/>
        </p:nvSpPr>
        <p:spPr>
          <a:xfrm>
            <a:off x="347511" y="5571490"/>
            <a:ext cx="63527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7" name="Freeform 1387"/>
          <p:cNvSpPr/>
          <p:nvPr/>
        </p:nvSpPr>
        <p:spPr>
          <a:xfrm>
            <a:off x="428933" y="5571490"/>
            <a:ext cx="6378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8" name="Freeform 1388"/>
          <p:cNvSpPr/>
          <p:nvPr/>
        </p:nvSpPr>
        <p:spPr>
          <a:xfrm>
            <a:off x="509589" y="5571490"/>
            <a:ext cx="6378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9" name="Freeform 1389"/>
          <p:cNvSpPr/>
          <p:nvPr/>
        </p:nvSpPr>
        <p:spPr>
          <a:xfrm>
            <a:off x="587177" y="5571490"/>
            <a:ext cx="63527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0" name="Freeform 1390"/>
          <p:cNvSpPr/>
          <p:nvPr/>
        </p:nvSpPr>
        <p:spPr>
          <a:xfrm>
            <a:off x="668983" y="5571490"/>
            <a:ext cx="34000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1" name="Freeform 1391"/>
          <p:cNvSpPr/>
          <p:nvPr/>
        </p:nvSpPr>
        <p:spPr>
          <a:xfrm>
            <a:off x="706179" y="5556250"/>
            <a:ext cx="38857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2" name="Freeform 1392"/>
          <p:cNvSpPr/>
          <p:nvPr/>
        </p:nvSpPr>
        <p:spPr>
          <a:xfrm>
            <a:off x="758586" y="5573014"/>
            <a:ext cx="51895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3" name="Freeform 1393"/>
          <p:cNvSpPr/>
          <p:nvPr/>
        </p:nvSpPr>
        <p:spPr>
          <a:xfrm>
            <a:off x="831572" y="5571490"/>
            <a:ext cx="51895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4" name="Freeform 1394"/>
          <p:cNvSpPr/>
          <p:nvPr/>
        </p:nvSpPr>
        <p:spPr>
          <a:xfrm>
            <a:off x="905836" y="5544058"/>
            <a:ext cx="12270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5" name="Freeform 1395"/>
          <p:cNvSpPr/>
          <p:nvPr/>
        </p:nvSpPr>
        <p:spPr>
          <a:xfrm>
            <a:off x="931656" y="5556250"/>
            <a:ext cx="38857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6" name="Freeform 1396"/>
          <p:cNvSpPr/>
          <p:nvPr/>
        </p:nvSpPr>
        <p:spPr>
          <a:xfrm>
            <a:off x="984063" y="5544058"/>
            <a:ext cx="12270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7" name="Freeform 1397"/>
          <p:cNvSpPr/>
          <p:nvPr/>
        </p:nvSpPr>
        <p:spPr>
          <a:xfrm>
            <a:off x="1014229" y="5571490"/>
            <a:ext cx="58797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8" name="Freeform 1398"/>
          <p:cNvSpPr/>
          <p:nvPr/>
        </p:nvSpPr>
        <p:spPr>
          <a:xfrm>
            <a:off x="1085937" y="5571490"/>
            <a:ext cx="46271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9" name="Freeform 1399"/>
          <p:cNvSpPr/>
          <p:nvPr/>
        </p:nvSpPr>
        <p:spPr>
          <a:xfrm>
            <a:off x="1195352" y="5571490"/>
            <a:ext cx="50873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0" name="Freeform 1400"/>
          <p:cNvSpPr/>
          <p:nvPr/>
        </p:nvSpPr>
        <p:spPr>
          <a:xfrm>
            <a:off x="1266677" y="5571490"/>
            <a:ext cx="51895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1" name="Freeform 1401"/>
          <p:cNvSpPr/>
          <p:nvPr/>
        </p:nvSpPr>
        <p:spPr>
          <a:xfrm>
            <a:off x="1336851" y="5536438"/>
            <a:ext cx="6378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2" name="Freeform 1402"/>
          <p:cNvSpPr/>
          <p:nvPr/>
        </p:nvSpPr>
        <p:spPr>
          <a:xfrm>
            <a:off x="1469018" y="5571490"/>
            <a:ext cx="58797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3" name="Freeform 1403"/>
          <p:cNvSpPr/>
          <p:nvPr/>
        </p:nvSpPr>
        <p:spPr>
          <a:xfrm>
            <a:off x="1536508" y="5573014"/>
            <a:ext cx="61610" cy="59436"/>
          </a:xfrm>
          <a:custGeom>
            <a:avLst/>
            <a:gdLst/>
            <a:ahLst/>
            <a:cxnLst/>
            <a:rect l="0" t="0" r="0" b="0"/>
            <a:pathLst>
              <a:path w="6121400" h="5943600">
                <a:moveTo>
                  <a:pt x="0" y="5943600"/>
                </a:moveTo>
                <a:lnTo>
                  <a:pt x="1066800" y="5943600"/>
                </a:lnTo>
                <a:lnTo>
                  <a:pt x="2984500" y="3340100"/>
                </a:lnTo>
                <a:lnTo>
                  <a:pt x="4978400" y="5943600"/>
                </a:lnTo>
                <a:lnTo>
                  <a:pt x="6121400" y="5943600"/>
                </a:lnTo>
                <a:lnTo>
                  <a:pt x="3632200" y="2768600"/>
                </a:lnTo>
                <a:lnTo>
                  <a:pt x="5702300" y="0"/>
                </a:lnTo>
                <a:lnTo>
                  <a:pt x="4660900" y="0"/>
                </a:lnTo>
                <a:lnTo>
                  <a:pt x="3086100" y="2222500"/>
                </a:lnTo>
                <a:lnTo>
                  <a:pt x="1435100" y="0"/>
                </a:lnTo>
                <a:lnTo>
                  <a:pt x="292100" y="0"/>
                </a:lnTo>
                <a:lnTo>
                  <a:pt x="2451100" y="2768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4" name="Freeform 1404"/>
          <p:cNvSpPr/>
          <p:nvPr/>
        </p:nvSpPr>
        <p:spPr>
          <a:xfrm>
            <a:off x="1609878" y="5571490"/>
            <a:ext cx="6378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5" name="Freeform 1405"/>
          <p:cNvSpPr/>
          <p:nvPr/>
        </p:nvSpPr>
        <p:spPr>
          <a:xfrm>
            <a:off x="1687466" y="5571490"/>
            <a:ext cx="58797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6" name="Freeform 1406"/>
          <p:cNvSpPr/>
          <p:nvPr/>
        </p:nvSpPr>
        <p:spPr>
          <a:xfrm>
            <a:off x="1764542" y="5571490"/>
            <a:ext cx="34000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7" name="Freeform 1407"/>
          <p:cNvSpPr/>
          <p:nvPr/>
        </p:nvSpPr>
        <p:spPr>
          <a:xfrm>
            <a:off x="1809152" y="5544058"/>
            <a:ext cx="12270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8" name="Freeform 1408"/>
          <p:cNvSpPr/>
          <p:nvPr/>
        </p:nvSpPr>
        <p:spPr>
          <a:xfrm>
            <a:off x="1839318" y="5571490"/>
            <a:ext cx="58797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9" name="Freeform 1409"/>
          <p:cNvSpPr/>
          <p:nvPr/>
        </p:nvSpPr>
        <p:spPr>
          <a:xfrm>
            <a:off x="1915372" y="5571490"/>
            <a:ext cx="51895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0" name="Freeform 1410"/>
          <p:cNvSpPr/>
          <p:nvPr/>
        </p:nvSpPr>
        <p:spPr>
          <a:xfrm>
            <a:off x="1986569" y="5571236"/>
            <a:ext cx="53557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1" name="Freeform 1411"/>
          <p:cNvSpPr/>
          <p:nvPr/>
        </p:nvSpPr>
        <p:spPr>
          <a:xfrm>
            <a:off x="2050735" y="5571490"/>
            <a:ext cx="58797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2" name="Freeform 1412"/>
          <p:cNvSpPr/>
          <p:nvPr/>
        </p:nvSpPr>
        <p:spPr>
          <a:xfrm>
            <a:off x="2122443" y="5571490"/>
            <a:ext cx="46271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3" name="Freeform 1413"/>
          <p:cNvSpPr/>
          <p:nvPr/>
        </p:nvSpPr>
        <p:spPr>
          <a:xfrm>
            <a:off x="2237994" y="5542534"/>
            <a:ext cx="9203" cy="89916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4" name="Freeform 1414"/>
          <p:cNvSpPr/>
          <p:nvPr/>
        </p:nvSpPr>
        <p:spPr>
          <a:xfrm>
            <a:off x="2269182" y="5542534"/>
            <a:ext cx="18917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5" name="Freeform 1415"/>
          <p:cNvSpPr/>
          <p:nvPr/>
        </p:nvSpPr>
        <p:spPr>
          <a:xfrm>
            <a:off x="2299604" y="5573014"/>
            <a:ext cx="58031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6" name="Freeform 1416"/>
          <p:cNvSpPr/>
          <p:nvPr/>
        </p:nvSpPr>
        <p:spPr>
          <a:xfrm>
            <a:off x="2368116" y="5571490"/>
            <a:ext cx="58797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7" name="Freeform 1417"/>
          <p:cNvSpPr/>
          <p:nvPr/>
        </p:nvSpPr>
        <p:spPr>
          <a:xfrm>
            <a:off x="2495299" y="5536438"/>
            <a:ext cx="51256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8" name="Freeform 1418"/>
          <p:cNvSpPr/>
          <p:nvPr/>
        </p:nvSpPr>
        <p:spPr>
          <a:xfrm>
            <a:off x="2565856" y="5571490"/>
            <a:ext cx="50873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9" name="Freeform 1419"/>
          <p:cNvSpPr/>
          <p:nvPr/>
        </p:nvSpPr>
        <p:spPr>
          <a:xfrm>
            <a:off x="2633730" y="5536438"/>
            <a:ext cx="6378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0" name="Freeform 1420"/>
          <p:cNvSpPr/>
          <p:nvPr/>
        </p:nvSpPr>
        <p:spPr>
          <a:xfrm>
            <a:off x="2720137" y="5619496"/>
            <a:ext cx="13804" cy="13716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1" name="Freeform 1421"/>
          <p:cNvSpPr/>
          <p:nvPr/>
        </p:nvSpPr>
        <p:spPr>
          <a:xfrm>
            <a:off x="2797853" y="5542534"/>
            <a:ext cx="120663" cy="89916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2" name="Freeform 1422"/>
          <p:cNvSpPr/>
          <p:nvPr/>
        </p:nvSpPr>
        <p:spPr>
          <a:xfrm>
            <a:off x="2933395" y="5544058"/>
            <a:ext cx="12270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3" name="Freeform 1423"/>
          <p:cNvSpPr/>
          <p:nvPr/>
        </p:nvSpPr>
        <p:spPr>
          <a:xfrm>
            <a:off x="2959215" y="5556250"/>
            <a:ext cx="38857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4" name="Freeform 1424"/>
          <p:cNvSpPr/>
          <p:nvPr/>
        </p:nvSpPr>
        <p:spPr>
          <a:xfrm>
            <a:off x="3011622" y="5536438"/>
            <a:ext cx="51256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5" name="Freeform 1425"/>
          <p:cNvSpPr/>
          <p:nvPr/>
        </p:nvSpPr>
        <p:spPr>
          <a:xfrm>
            <a:off x="3085247" y="5544058"/>
            <a:ext cx="12270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6" name="Freeform 1426"/>
          <p:cNvSpPr/>
          <p:nvPr/>
        </p:nvSpPr>
        <p:spPr>
          <a:xfrm>
            <a:off x="3117842" y="5571490"/>
            <a:ext cx="51895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7" name="Freeform 1427"/>
          <p:cNvSpPr/>
          <p:nvPr/>
        </p:nvSpPr>
        <p:spPr>
          <a:xfrm>
            <a:off x="349884" y="5755640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8" name="Freeform 1428"/>
          <p:cNvSpPr/>
          <p:nvPr/>
        </p:nvSpPr>
        <p:spPr>
          <a:xfrm>
            <a:off x="454151" y="5757164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9" name="Freeform 1429"/>
          <p:cNvSpPr/>
          <p:nvPr/>
        </p:nvSpPr>
        <p:spPr>
          <a:xfrm>
            <a:off x="577011" y="5720588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0" name="Freeform 1430"/>
          <p:cNvSpPr/>
          <p:nvPr/>
        </p:nvSpPr>
        <p:spPr>
          <a:xfrm>
            <a:off x="605078" y="575564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1" name="Freeform 1431"/>
          <p:cNvSpPr/>
          <p:nvPr/>
        </p:nvSpPr>
        <p:spPr>
          <a:xfrm>
            <a:off x="671626" y="5755640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2" name="Freeform 1432"/>
          <p:cNvSpPr/>
          <p:nvPr/>
        </p:nvSpPr>
        <p:spPr>
          <a:xfrm>
            <a:off x="725855" y="574040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3" name="Freeform 1433"/>
          <p:cNvSpPr/>
          <p:nvPr/>
        </p:nvSpPr>
        <p:spPr>
          <a:xfrm>
            <a:off x="820661" y="574040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4" name="Freeform 1434"/>
          <p:cNvSpPr/>
          <p:nvPr/>
        </p:nvSpPr>
        <p:spPr>
          <a:xfrm>
            <a:off x="865365" y="5757164"/>
            <a:ext cx="88138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5" name="Freeform 1435"/>
          <p:cNvSpPr/>
          <p:nvPr/>
        </p:nvSpPr>
        <p:spPr>
          <a:xfrm>
            <a:off x="963917" y="575564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6" name="Freeform 1436"/>
          <p:cNvSpPr/>
          <p:nvPr/>
        </p:nvSpPr>
        <p:spPr>
          <a:xfrm>
            <a:off x="1087805" y="5757164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7" name="Freeform 1437"/>
          <p:cNvSpPr/>
          <p:nvPr/>
        </p:nvSpPr>
        <p:spPr>
          <a:xfrm>
            <a:off x="1155623" y="57556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8" name="Freeform 1438"/>
          <p:cNvSpPr/>
          <p:nvPr/>
        </p:nvSpPr>
        <p:spPr>
          <a:xfrm>
            <a:off x="1228775" y="575564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9" name="Freeform 1439"/>
          <p:cNvSpPr/>
          <p:nvPr/>
        </p:nvSpPr>
        <p:spPr>
          <a:xfrm>
            <a:off x="1300657" y="575564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0" name="Freeform 1440"/>
          <p:cNvSpPr/>
          <p:nvPr/>
        </p:nvSpPr>
        <p:spPr>
          <a:xfrm>
            <a:off x="1340027" y="5755640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1" name="Freeform 1441"/>
          <p:cNvSpPr/>
          <p:nvPr/>
        </p:nvSpPr>
        <p:spPr>
          <a:xfrm>
            <a:off x="1448676" y="575564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2" name="Freeform 1442"/>
          <p:cNvSpPr/>
          <p:nvPr/>
        </p:nvSpPr>
        <p:spPr>
          <a:xfrm>
            <a:off x="1512811" y="574040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3" name="Freeform 1443"/>
          <p:cNvSpPr/>
          <p:nvPr/>
        </p:nvSpPr>
        <p:spPr>
          <a:xfrm>
            <a:off x="1611922" y="5724398"/>
            <a:ext cx="80137" cy="94488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4" name="Freeform 1444"/>
          <p:cNvSpPr/>
          <p:nvPr/>
        </p:nvSpPr>
        <p:spPr>
          <a:xfrm>
            <a:off x="1703870" y="575564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5" name="Freeform 1445"/>
          <p:cNvSpPr/>
          <p:nvPr/>
        </p:nvSpPr>
        <p:spPr>
          <a:xfrm>
            <a:off x="1768005" y="574040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6" name="Freeform 1446"/>
          <p:cNvSpPr/>
          <p:nvPr/>
        </p:nvSpPr>
        <p:spPr>
          <a:xfrm>
            <a:off x="1820075" y="572058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7" name="Freeform 1447"/>
          <p:cNvSpPr/>
          <p:nvPr/>
        </p:nvSpPr>
        <p:spPr>
          <a:xfrm>
            <a:off x="1890179" y="575564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8" name="Freeform 1448"/>
          <p:cNvSpPr/>
          <p:nvPr/>
        </p:nvSpPr>
        <p:spPr>
          <a:xfrm>
            <a:off x="1972983" y="5720588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9" name="Freeform 1449"/>
          <p:cNvSpPr/>
          <p:nvPr/>
        </p:nvSpPr>
        <p:spPr>
          <a:xfrm>
            <a:off x="2004098" y="572820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0" name="Freeform 1450"/>
          <p:cNvSpPr/>
          <p:nvPr/>
        </p:nvSpPr>
        <p:spPr>
          <a:xfrm>
            <a:off x="2034070" y="5755386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1" name="Freeform 1451"/>
          <p:cNvSpPr/>
          <p:nvPr/>
        </p:nvSpPr>
        <p:spPr>
          <a:xfrm>
            <a:off x="2152484" y="5726684"/>
            <a:ext cx="65786" cy="92202"/>
          </a:xfrm>
          <a:custGeom>
            <a:avLst/>
            <a:gdLst/>
            <a:ahLst/>
            <a:cxnLst/>
            <a:rect l="0" t="0" r="0" b="0"/>
            <a:pathLst>
              <a:path w="6578600" h="9220200">
                <a:moveTo>
                  <a:pt x="6578600" y="0"/>
                </a:moveTo>
                <a:lnTo>
                  <a:pt x="5664200" y="0"/>
                </a:lnTo>
                <a:lnTo>
                  <a:pt x="5664200" y="5537200"/>
                </a:lnTo>
                <a:cubicBezTo>
                  <a:pt x="5664200" y="8128000"/>
                  <a:pt x="3975100" y="8382000"/>
                  <a:pt x="3289300" y="8382000"/>
                </a:cubicBezTo>
                <a:cubicBezTo>
                  <a:pt x="2603500" y="8382000"/>
                  <a:pt x="914400" y="8128000"/>
                  <a:pt x="914400" y="5537200"/>
                </a:cubicBezTo>
                <a:lnTo>
                  <a:pt x="914400" y="0"/>
                </a:lnTo>
                <a:lnTo>
                  <a:pt x="0" y="0"/>
                </a:lnTo>
                <a:lnTo>
                  <a:pt x="0" y="5638800"/>
                </a:lnTo>
                <a:cubicBezTo>
                  <a:pt x="0" y="7137400"/>
                  <a:pt x="596900" y="9220200"/>
                  <a:pt x="3289300" y="9220200"/>
                </a:cubicBezTo>
                <a:cubicBezTo>
                  <a:pt x="5981700" y="9220200"/>
                  <a:pt x="6578600" y="7137400"/>
                  <a:pt x="6578600" y="5638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2" name="Freeform 1452"/>
          <p:cNvSpPr/>
          <p:nvPr/>
        </p:nvSpPr>
        <p:spPr>
          <a:xfrm>
            <a:off x="2239987" y="575564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3" name="Freeform 1453"/>
          <p:cNvSpPr/>
          <p:nvPr/>
        </p:nvSpPr>
        <p:spPr>
          <a:xfrm>
            <a:off x="2313775" y="572820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4" name="Freeform 1454"/>
          <p:cNvSpPr/>
          <p:nvPr/>
        </p:nvSpPr>
        <p:spPr>
          <a:xfrm>
            <a:off x="2339429" y="5757164"/>
            <a:ext cx="57658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5" name="Freeform 1455"/>
          <p:cNvSpPr/>
          <p:nvPr/>
        </p:nvSpPr>
        <p:spPr>
          <a:xfrm>
            <a:off x="2407500" y="57556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6" name="Freeform 1456"/>
          <p:cNvSpPr/>
          <p:nvPr/>
        </p:nvSpPr>
        <p:spPr>
          <a:xfrm>
            <a:off x="2484081" y="575564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7" name="Freeform 1457"/>
          <p:cNvSpPr/>
          <p:nvPr/>
        </p:nvSpPr>
        <p:spPr>
          <a:xfrm>
            <a:off x="2523451" y="5755640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8" name="Freeform 1458"/>
          <p:cNvSpPr/>
          <p:nvPr/>
        </p:nvSpPr>
        <p:spPr>
          <a:xfrm>
            <a:off x="2585046" y="572820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9" name="Freeform 1459"/>
          <p:cNvSpPr/>
          <p:nvPr/>
        </p:nvSpPr>
        <p:spPr>
          <a:xfrm>
            <a:off x="2610700" y="574040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0" name="Freeform 1460"/>
          <p:cNvSpPr/>
          <p:nvPr/>
        </p:nvSpPr>
        <p:spPr>
          <a:xfrm>
            <a:off x="2655658" y="5757164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1" name="Freeform 1461"/>
          <p:cNvSpPr/>
          <p:nvPr/>
        </p:nvSpPr>
        <p:spPr>
          <a:xfrm>
            <a:off x="2724493" y="5726684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2" name="Freeform 1462"/>
          <p:cNvSpPr/>
          <p:nvPr/>
        </p:nvSpPr>
        <p:spPr>
          <a:xfrm>
            <a:off x="2743035" y="5755640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3" name="Freeform 1463"/>
          <p:cNvSpPr/>
          <p:nvPr/>
        </p:nvSpPr>
        <p:spPr>
          <a:xfrm>
            <a:off x="2857779" y="5726684"/>
            <a:ext cx="60198" cy="89916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914400" y="4813300"/>
                </a:moveTo>
                <a:lnTo>
                  <a:pt x="2438400" y="4813300"/>
                </a:lnTo>
                <a:lnTo>
                  <a:pt x="4902200" y="8991600"/>
                </a:lnTo>
                <a:lnTo>
                  <a:pt x="6019800" y="8991600"/>
                </a:lnTo>
                <a:lnTo>
                  <a:pt x="3429000" y="4724400"/>
                </a:lnTo>
                <a:cubicBezTo>
                  <a:pt x="4902200" y="4597400"/>
                  <a:pt x="5727700" y="3644900"/>
                  <a:pt x="5727700" y="2400300"/>
                </a:cubicBezTo>
                <a:cubicBezTo>
                  <a:pt x="5727700" y="787400"/>
                  <a:pt x="4597400" y="0"/>
                  <a:pt x="2768600" y="0"/>
                </a:cubicBez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  <a:moveTo>
                  <a:pt x="914400" y="838200"/>
                </a:moveTo>
                <a:lnTo>
                  <a:pt x="2540000" y="838200"/>
                </a:lnTo>
                <a:cubicBezTo>
                  <a:pt x="4178300" y="838200"/>
                  <a:pt x="4737100" y="1536700"/>
                  <a:pt x="4737100" y="2400300"/>
                </a:cubicBezTo>
                <a:cubicBezTo>
                  <a:pt x="4737100" y="3263900"/>
                  <a:pt x="4178300" y="3975100"/>
                  <a:pt x="25400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4" name="Freeform 1464"/>
          <p:cNvSpPr/>
          <p:nvPr/>
        </p:nvSpPr>
        <p:spPr>
          <a:xfrm>
            <a:off x="2929534" y="575564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5" name="Freeform 1465"/>
          <p:cNvSpPr/>
          <p:nvPr/>
        </p:nvSpPr>
        <p:spPr>
          <a:xfrm>
            <a:off x="3009798" y="5755640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6" name="Freeform 1466"/>
          <p:cNvSpPr/>
          <p:nvPr/>
        </p:nvSpPr>
        <p:spPr>
          <a:xfrm>
            <a:off x="3118129" y="57556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7" name="Freeform 1467"/>
          <p:cNvSpPr/>
          <p:nvPr/>
        </p:nvSpPr>
        <p:spPr>
          <a:xfrm>
            <a:off x="347696" y="5908548"/>
            <a:ext cx="57641" cy="94488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8" name="Freeform 1468"/>
          <p:cNvSpPr/>
          <p:nvPr/>
        </p:nvSpPr>
        <p:spPr>
          <a:xfrm>
            <a:off x="420253" y="5939536"/>
            <a:ext cx="52964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9" name="Freeform 1469"/>
          <p:cNvSpPr/>
          <p:nvPr/>
        </p:nvSpPr>
        <p:spPr>
          <a:xfrm>
            <a:off x="486743" y="5904738"/>
            <a:ext cx="50689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0" name="Freeform 1470"/>
          <p:cNvSpPr/>
          <p:nvPr/>
        </p:nvSpPr>
        <p:spPr>
          <a:xfrm>
            <a:off x="556520" y="5939790"/>
            <a:ext cx="62824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1" name="Freeform 1471"/>
          <p:cNvSpPr/>
          <p:nvPr/>
        </p:nvSpPr>
        <p:spPr>
          <a:xfrm>
            <a:off x="634007" y="5939790"/>
            <a:ext cx="62824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2" name="Freeform 1472"/>
          <p:cNvSpPr/>
          <p:nvPr/>
        </p:nvSpPr>
        <p:spPr>
          <a:xfrm>
            <a:off x="716425" y="5904738"/>
            <a:ext cx="834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3" name="Freeform 1473"/>
          <p:cNvSpPr/>
          <p:nvPr/>
        </p:nvSpPr>
        <p:spPr>
          <a:xfrm>
            <a:off x="746510" y="5988685"/>
            <a:ext cx="18708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4" name="Freeform 1474"/>
          <p:cNvSpPr/>
          <p:nvPr/>
        </p:nvSpPr>
        <p:spPr>
          <a:xfrm>
            <a:off x="816918" y="5910834"/>
            <a:ext cx="9101" cy="89916"/>
          </a:xfrm>
          <a:custGeom>
            <a:avLst/>
            <a:gdLst/>
            <a:ahLst/>
            <a:cxnLst/>
            <a:rect l="0" t="0" r="0" b="0"/>
            <a:pathLst>
              <a:path w="9144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5" name="Freeform 1475"/>
          <p:cNvSpPr/>
          <p:nvPr/>
        </p:nvSpPr>
        <p:spPr>
          <a:xfrm>
            <a:off x="878605" y="5904738"/>
            <a:ext cx="50689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6" name="Freeform 1476"/>
          <p:cNvSpPr/>
          <p:nvPr/>
        </p:nvSpPr>
        <p:spPr>
          <a:xfrm>
            <a:off x="948382" y="5939790"/>
            <a:ext cx="50309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7" name="Freeform 1477"/>
          <p:cNvSpPr/>
          <p:nvPr/>
        </p:nvSpPr>
        <p:spPr>
          <a:xfrm>
            <a:off x="1012217" y="5941314"/>
            <a:ext cx="57388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8" name="Freeform 1478"/>
          <p:cNvSpPr/>
          <p:nvPr/>
        </p:nvSpPr>
        <p:spPr>
          <a:xfrm>
            <a:off x="1079971" y="5939790"/>
            <a:ext cx="58147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9" name="Freeform 1479"/>
          <p:cNvSpPr/>
          <p:nvPr/>
        </p:nvSpPr>
        <p:spPr>
          <a:xfrm>
            <a:off x="1184636" y="5939790"/>
            <a:ext cx="63077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0" name="Freeform 1480"/>
          <p:cNvSpPr/>
          <p:nvPr/>
        </p:nvSpPr>
        <p:spPr>
          <a:xfrm>
            <a:off x="1261365" y="5939790"/>
            <a:ext cx="58147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1" name="Freeform 1481"/>
          <p:cNvSpPr/>
          <p:nvPr/>
        </p:nvSpPr>
        <p:spPr>
          <a:xfrm>
            <a:off x="1337588" y="5939790"/>
            <a:ext cx="33624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2" name="Freeform 1482"/>
          <p:cNvSpPr/>
          <p:nvPr/>
        </p:nvSpPr>
        <p:spPr>
          <a:xfrm>
            <a:off x="1374373" y="5903214"/>
            <a:ext cx="39565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3" name="Freeform 1483"/>
          <p:cNvSpPr/>
          <p:nvPr/>
        </p:nvSpPr>
        <p:spPr>
          <a:xfrm>
            <a:off x="1418615" y="5939790"/>
            <a:ext cx="62824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4" name="Freeform 1484"/>
          <p:cNvSpPr/>
          <p:nvPr/>
        </p:nvSpPr>
        <p:spPr>
          <a:xfrm>
            <a:off x="1499516" y="5939790"/>
            <a:ext cx="33624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5" name="Freeform 1485"/>
          <p:cNvSpPr/>
          <p:nvPr/>
        </p:nvSpPr>
        <p:spPr>
          <a:xfrm>
            <a:off x="1545262" y="5939790"/>
            <a:ext cx="88864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6" name="Freeform 1486"/>
          <p:cNvSpPr/>
          <p:nvPr/>
        </p:nvSpPr>
        <p:spPr>
          <a:xfrm>
            <a:off x="1653087" y="5939790"/>
            <a:ext cx="58147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7" name="Freeform 1487"/>
          <p:cNvSpPr/>
          <p:nvPr/>
        </p:nvSpPr>
        <p:spPr>
          <a:xfrm>
            <a:off x="1724886" y="5904738"/>
            <a:ext cx="63077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8" name="Freeform 1488"/>
          <p:cNvSpPr/>
          <p:nvPr/>
        </p:nvSpPr>
        <p:spPr>
          <a:xfrm>
            <a:off x="1837515" y="5912358"/>
            <a:ext cx="12135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9" name="Freeform 1489"/>
          <p:cNvSpPr/>
          <p:nvPr/>
        </p:nvSpPr>
        <p:spPr>
          <a:xfrm>
            <a:off x="1869749" y="5939790"/>
            <a:ext cx="51321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0" name="Freeform 1490"/>
          <p:cNvSpPr/>
          <p:nvPr/>
        </p:nvSpPr>
        <p:spPr>
          <a:xfrm>
            <a:off x="1968978" y="5939790"/>
            <a:ext cx="50309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1" name="Freeform 1491"/>
          <p:cNvSpPr/>
          <p:nvPr/>
        </p:nvSpPr>
        <p:spPr>
          <a:xfrm>
            <a:off x="2039513" y="5939790"/>
            <a:ext cx="51321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2" name="Freeform 1492"/>
          <p:cNvSpPr/>
          <p:nvPr/>
        </p:nvSpPr>
        <p:spPr>
          <a:xfrm>
            <a:off x="2138743" y="5939790"/>
            <a:ext cx="62824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3" name="Freeform 1493"/>
          <p:cNvSpPr/>
          <p:nvPr/>
        </p:nvSpPr>
        <p:spPr>
          <a:xfrm>
            <a:off x="2219264" y="5939790"/>
            <a:ext cx="63077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4" name="Freeform 1494"/>
          <p:cNvSpPr/>
          <p:nvPr/>
        </p:nvSpPr>
        <p:spPr>
          <a:xfrm>
            <a:off x="2295993" y="5939790"/>
            <a:ext cx="58147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5" name="Freeform 1495"/>
          <p:cNvSpPr/>
          <p:nvPr/>
        </p:nvSpPr>
        <p:spPr>
          <a:xfrm>
            <a:off x="2372216" y="5939790"/>
            <a:ext cx="33624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6" name="Freeform 1496"/>
          <p:cNvSpPr/>
          <p:nvPr/>
        </p:nvSpPr>
        <p:spPr>
          <a:xfrm>
            <a:off x="2413299" y="5939790"/>
            <a:ext cx="50309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7" name="Freeform 1497"/>
          <p:cNvSpPr/>
          <p:nvPr/>
        </p:nvSpPr>
        <p:spPr>
          <a:xfrm>
            <a:off x="2483581" y="5988685"/>
            <a:ext cx="18708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8" name="Freeform 1498"/>
          <p:cNvSpPr/>
          <p:nvPr/>
        </p:nvSpPr>
        <p:spPr>
          <a:xfrm>
            <a:off x="2547922" y="5939790"/>
            <a:ext cx="62824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9" name="Freeform 1499"/>
          <p:cNvSpPr/>
          <p:nvPr/>
        </p:nvSpPr>
        <p:spPr>
          <a:xfrm>
            <a:off x="2628443" y="5904738"/>
            <a:ext cx="63077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0" name="Freeform 1500"/>
          <p:cNvSpPr/>
          <p:nvPr/>
        </p:nvSpPr>
        <p:spPr>
          <a:xfrm>
            <a:off x="2703276" y="5939790"/>
            <a:ext cx="45759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1" name="Freeform 1501"/>
          <p:cNvSpPr/>
          <p:nvPr/>
        </p:nvSpPr>
        <p:spPr>
          <a:xfrm>
            <a:off x="2761550" y="5939790"/>
            <a:ext cx="58147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2" name="Freeform 1502"/>
          <p:cNvSpPr/>
          <p:nvPr/>
        </p:nvSpPr>
        <p:spPr>
          <a:xfrm>
            <a:off x="2837773" y="5939790"/>
            <a:ext cx="33624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3" name="Freeform 1503"/>
          <p:cNvSpPr/>
          <p:nvPr/>
        </p:nvSpPr>
        <p:spPr>
          <a:xfrm>
            <a:off x="2874557" y="5941314"/>
            <a:ext cx="57388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4" name="Freeform 1504"/>
          <p:cNvSpPr/>
          <p:nvPr/>
        </p:nvSpPr>
        <p:spPr>
          <a:xfrm>
            <a:off x="2942312" y="5939790"/>
            <a:ext cx="58147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5" name="Freeform 1505"/>
          <p:cNvSpPr/>
          <p:nvPr/>
        </p:nvSpPr>
        <p:spPr>
          <a:xfrm>
            <a:off x="3014111" y="5904738"/>
            <a:ext cx="63077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6" name="Freeform 1506"/>
          <p:cNvSpPr/>
          <p:nvPr/>
        </p:nvSpPr>
        <p:spPr>
          <a:xfrm>
            <a:off x="3123706" y="5939790"/>
            <a:ext cx="50309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7" name="Freeform 1507"/>
          <p:cNvSpPr/>
          <p:nvPr/>
        </p:nvSpPr>
        <p:spPr>
          <a:xfrm>
            <a:off x="343139" y="6125464"/>
            <a:ext cx="57187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8" name="Freeform 1508"/>
          <p:cNvSpPr/>
          <p:nvPr/>
        </p:nvSpPr>
        <p:spPr>
          <a:xfrm>
            <a:off x="410656" y="6123940"/>
            <a:ext cx="50133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9" name="Freeform 1509"/>
          <p:cNvSpPr/>
          <p:nvPr/>
        </p:nvSpPr>
        <p:spPr>
          <a:xfrm>
            <a:off x="481951" y="6123940"/>
            <a:ext cx="33506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0" name="Freeform 1510"/>
          <p:cNvSpPr/>
          <p:nvPr/>
        </p:nvSpPr>
        <p:spPr>
          <a:xfrm>
            <a:off x="525912" y="6096508"/>
            <a:ext cx="120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1" name="Freeform 1511"/>
          <p:cNvSpPr/>
          <p:nvPr/>
        </p:nvSpPr>
        <p:spPr>
          <a:xfrm>
            <a:off x="555640" y="6123940"/>
            <a:ext cx="57943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2" name="Freeform 1512"/>
          <p:cNvSpPr/>
          <p:nvPr/>
        </p:nvSpPr>
        <p:spPr>
          <a:xfrm>
            <a:off x="623912" y="6108700"/>
            <a:ext cx="38292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3" name="Freeform 1513"/>
          <p:cNvSpPr/>
          <p:nvPr/>
        </p:nvSpPr>
        <p:spPr>
          <a:xfrm>
            <a:off x="668503" y="6125464"/>
            <a:ext cx="5706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4" name="Freeform 1514"/>
          <p:cNvSpPr/>
          <p:nvPr/>
        </p:nvSpPr>
        <p:spPr>
          <a:xfrm>
            <a:off x="764488" y="6123940"/>
            <a:ext cx="62603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5" name="Freeform 1515"/>
          <p:cNvSpPr/>
          <p:nvPr/>
        </p:nvSpPr>
        <p:spPr>
          <a:xfrm>
            <a:off x="837420" y="6087364"/>
            <a:ext cx="39426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6" name="Freeform 1516"/>
          <p:cNvSpPr/>
          <p:nvPr/>
        </p:nvSpPr>
        <p:spPr>
          <a:xfrm>
            <a:off x="910227" y="6123940"/>
            <a:ext cx="61344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7" name="Freeform 1517"/>
          <p:cNvSpPr/>
          <p:nvPr/>
        </p:nvSpPr>
        <p:spPr>
          <a:xfrm>
            <a:off x="993112" y="6123940"/>
            <a:ext cx="33506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8" name="Freeform 1518"/>
          <p:cNvSpPr/>
          <p:nvPr/>
        </p:nvSpPr>
        <p:spPr>
          <a:xfrm>
            <a:off x="1034050" y="6123940"/>
            <a:ext cx="50133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9" name="Freeform 1519"/>
          <p:cNvSpPr/>
          <p:nvPr/>
        </p:nvSpPr>
        <p:spPr>
          <a:xfrm>
            <a:off x="1100936" y="6088888"/>
            <a:ext cx="62855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0" name="Freeform 1520"/>
          <p:cNvSpPr/>
          <p:nvPr/>
        </p:nvSpPr>
        <p:spPr>
          <a:xfrm>
            <a:off x="1181427" y="6123940"/>
            <a:ext cx="57943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1" name="Freeform 1521"/>
          <p:cNvSpPr/>
          <p:nvPr/>
        </p:nvSpPr>
        <p:spPr>
          <a:xfrm>
            <a:off x="1280813" y="6123940"/>
            <a:ext cx="45598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2" name="Freeform 1522"/>
          <p:cNvSpPr/>
          <p:nvPr/>
        </p:nvSpPr>
        <p:spPr>
          <a:xfrm>
            <a:off x="1338882" y="6123686"/>
            <a:ext cx="52778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3" name="Freeform 1523"/>
          <p:cNvSpPr/>
          <p:nvPr/>
        </p:nvSpPr>
        <p:spPr>
          <a:xfrm>
            <a:off x="1405139" y="6088888"/>
            <a:ext cx="50511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4" name="Freeform 1524"/>
          <p:cNvSpPr/>
          <p:nvPr/>
        </p:nvSpPr>
        <p:spPr>
          <a:xfrm>
            <a:off x="1474671" y="6123940"/>
            <a:ext cx="62603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5" name="Freeform 1525"/>
          <p:cNvSpPr/>
          <p:nvPr/>
        </p:nvSpPr>
        <p:spPr>
          <a:xfrm>
            <a:off x="1551886" y="6123940"/>
            <a:ext cx="62603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6" name="Freeform 1526"/>
          <p:cNvSpPr/>
          <p:nvPr/>
        </p:nvSpPr>
        <p:spPr>
          <a:xfrm>
            <a:off x="1634015" y="6088888"/>
            <a:ext cx="8313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7" name="Freeform 1527"/>
          <p:cNvSpPr/>
          <p:nvPr/>
        </p:nvSpPr>
        <p:spPr>
          <a:xfrm>
            <a:off x="1692966" y="6123940"/>
            <a:ext cx="88552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8" name="Freeform 1528"/>
          <p:cNvSpPr/>
          <p:nvPr/>
        </p:nvSpPr>
        <p:spPr>
          <a:xfrm>
            <a:off x="1803436" y="6125464"/>
            <a:ext cx="51141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9" name="Freeform 1529"/>
          <p:cNvSpPr/>
          <p:nvPr/>
        </p:nvSpPr>
        <p:spPr>
          <a:xfrm>
            <a:off x="1871078" y="6123940"/>
            <a:ext cx="45598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0" name="Freeform 1530"/>
          <p:cNvSpPr/>
          <p:nvPr/>
        </p:nvSpPr>
        <p:spPr>
          <a:xfrm>
            <a:off x="1932171" y="6096508"/>
            <a:ext cx="120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1" name="Freeform 1531"/>
          <p:cNvSpPr/>
          <p:nvPr/>
        </p:nvSpPr>
        <p:spPr>
          <a:xfrm>
            <a:off x="1961898" y="6123686"/>
            <a:ext cx="52778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2" name="Freeform 1532"/>
          <p:cNvSpPr/>
          <p:nvPr/>
        </p:nvSpPr>
        <p:spPr>
          <a:xfrm>
            <a:off x="2053852" y="6123686"/>
            <a:ext cx="52778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3" name="Freeform 1533"/>
          <p:cNvSpPr/>
          <p:nvPr/>
        </p:nvSpPr>
        <p:spPr>
          <a:xfrm>
            <a:off x="2121998" y="6088888"/>
            <a:ext cx="8313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4" name="Freeform 1534"/>
          <p:cNvSpPr/>
          <p:nvPr/>
        </p:nvSpPr>
        <p:spPr>
          <a:xfrm>
            <a:off x="2149836" y="6123940"/>
            <a:ext cx="50133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5" name="Freeform 1535"/>
          <p:cNvSpPr/>
          <p:nvPr/>
        </p:nvSpPr>
        <p:spPr>
          <a:xfrm>
            <a:off x="2215841" y="6123940"/>
            <a:ext cx="45598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6" name="Freeform 1536"/>
          <p:cNvSpPr/>
          <p:nvPr/>
        </p:nvSpPr>
        <p:spPr>
          <a:xfrm>
            <a:off x="2272021" y="6123940"/>
            <a:ext cx="45598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7" name="Freeform 1537"/>
          <p:cNvSpPr/>
          <p:nvPr/>
        </p:nvSpPr>
        <p:spPr>
          <a:xfrm>
            <a:off x="2330090" y="6123940"/>
            <a:ext cx="57943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8" name="Freeform 1538"/>
          <p:cNvSpPr/>
          <p:nvPr/>
        </p:nvSpPr>
        <p:spPr>
          <a:xfrm>
            <a:off x="2400756" y="6123940"/>
            <a:ext cx="45598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9" name="Freeform 1539"/>
          <p:cNvSpPr/>
          <p:nvPr/>
        </p:nvSpPr>
        <p:spPr>
          <a:xfrm>
            <a:off x="2460966" y="6172835"/>
            <a:ext cx="18642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0" name="Freeform 1540"/>
          <p:cNvSpPr/>
          <p:nvPr/>
        </p:nvSpPr>
        <p:spPr>
          <a:xfrm>
            <a:off x="2528483" y="6123940"/>
            <a:ext cx="33506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1" name="Freeform 1541"/>
          <p:cNvSpPr/>
          <p:nvPr/>
        </p:nvSpPr>
        <p:spPr>
          <a:xfrm>
            <a:off x="2567129" y="6123940"/>
            <a:ext cx="57943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2" name="Freeform 1542"/>
          <p:cNvSpPr/>
          <p:nvPr/>
        </p:nvSpPr>
        <p:spPr>
          <a:xfrm>
            <a:off x="2639684" y="6123686"/>
            <a:ext cx="52778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3" name="Freeform 1543"/>
          <p:cNvSpPr/>
          <p:nvPr/>
        </p:nvSpPr>
        <p:spPr>
          <a:xfrm>
            <a:off x="2702917" y="6123940"/>
            <a:ext cx="57943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4" name="Freeform 1544"/>
          <p:cNvSpPr/>
          <p:nvPr/>
        </p:nvSpPr>
        <p:spPr>
          <a:xfrm>
            <a:off x="2778496" y="6096508"/>
            <a:ext cx="120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5" name="Freeform 1545"/>
          <p:cNvSpPr/>
          <p:nvPr/>
        </p:nvSpPr>
        <p:spPr>
          <a:xfrm>
            <a:off x="2803940" y="6125464"/>
            <a:ext cx="57187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6" name="Freeform 1546"/>
          <p:cNvSpPr/>
          <p:nvPr/>
        </p:nvSpPr>
        <p:spPr>
          <a:xfrm>
            <a:off x="2871457" y="6123940"/>
            <a:ext cx="57943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7" name="Freeform 1547"/>
          <p:cNvSpPr/>
          <p:nvPr/>
        </p:nvSpPr>
        <p:spPr>
          <a:xfrm>
            <a:off x="2943004" y="6088888"/>
            <a:ext cx="62855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8" name="Freeform 1548"/>
          <p:cNvSpPr/>
          <p:nvPr/>
        </p:nvSpPr>
        <p:spPr>
          <a:xfrm>
            <a:off x="3052215" y="6123940"/>
            <a:ext cx="50133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9" name="Freeform 1549"/>
          <p:cNvSpPr/>
          <p:nvPr/>
        </p:nvSpPr>
        <p:spPr>
          <a:xfrm>
            <a:off x="3122502" y="6123940"/>
            <a:ext cx="51141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0" name="Freeform 1550"/>
          <p:cNvSpPr/>
          <p:nvPr/>
        </p:nvSpPr>
        <p:spPr>
          <a:xfrm>
            <a:off x="350519" y="628065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1" name="Freeform 1551"/>
          <p:cNvSpPr/>
          <p:nvPr/>
        </p:nvSpPr>
        <p:spPr>
          <a:xfrm>
            <a:off x="382904" y="630809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2" name="Freeform 1552"/>
          <p:cNvSpPr/>
          <p:nvPr/>
        </p:nvSpPr>
        <p:spPr>
          <a:xfrm>
            <a:off x="449325" y="629285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3" name="Freeform 1553"/>
          <p:cNvSpPr/>
          <p:nvPr/>
        </p:nvSpPr>
        <p:spPr>
          <a:xfrm>
            <a:off x="498347" y="630809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4" name="Freeform 1554"/>
          <p:cNvSpPr/>
          <p:nvPr/>
        </p:nvSpPr>
        <p:spPr>
          <a:xfrm>
            <a:off x="574928" y="630809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5" name="Freeform 1555"/>
          <p:cNvSpPr/>
          <p:nvPr/>
        </p:nvSpPr>
        <p:spPr>
          <a:xfrm>
            <a:off x="620890" y="630809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6" name="Freeform 1556"/>
          <p:cNvSpPr/>
          <p:nvPr/>
        </p:nvSpPr>
        <p:spPr>
          <a:xfrm>
            <a:off x="689724" y="6308090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7" name="Freeform 1557"/>
          <p:cNvSpPr/>
          <p:nvPr/>
        </p:nvSpPr>
        <p:spPr>
          <a:xfrm>
            <a:off x="751319" y="627303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8" name="Freeform 1558"/>
          <p:cNvSpPr/>
          <p:nvPr/>
        </p:nvSpPr>
        <p:spPr>
          <a:xfrm>
            <a:off x="824471" y="628065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9" name="Freeform 1559"/>
          <p:cNvSpPr/>
          <p:nvPr/>
        </p:nvSpPr>
        <p:spPr>
          <a:xfrm>
            <a:off x="857491" y="6308090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0" name="Freeform 1560"/>
          <p:cNvSpPr/>
          <p:nvPr/>
        </p:nvSpPr>
        <p:spPr>
          <a:xfrm>
            <a:off x="964361" y="6309614"/>
            <a:ext cx="88138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1" name="Freeform 1561"/>
          <p:cNvSpPr/>
          <p:nvPr/>
        </p:nvSpPr>
        <p:spPr>
          <a:xfrm>
            <a:off x="1065961" y="628065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2" name="Freeform 1562"/>
          <p:cNvSpPr/>
          <p:nvPr/>
        </p:nvSpPr>
        <p:spPr>
          <a:xfrm>
            <a:off x="1091615" y="629285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3" name="Freeform 1563"/>
          <p:cNvSpPr/>
          <p:nvPr/>
        </p:nvSpPr>
        <p:spPr>
          <a:xfrm>
            <a:off x="1143685" y="627303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4" name="Freeform 1564"/>
          <p:cNvSpPr/>
          <p:nvPr/>
        </p:nvSpPr>
        <p:spPr>
          <a:xfrm>
            <a:off x="1243571" y="629285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5" name="Freeform 1565"/>
          <p:cNvSpPr/>
          <p:nvPr/>
        </p:nvSpPr>
        <p:spPr>
          <a:xfrm>
            <a:off x="1295641" y="627303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6" name="Freeform 1566"/>
          <p:cNvSpPr/>
          <p:nvPr/>
        </p:nvSpPr>
        <p:spPr>
          <a:xfrm>
            <a:off x="1365745" y="630809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7" name="Freeform 1567"/>
          <p:cNvSpPr/>
          <p:nvPr/>
        </p:nvSpPr>
        <p:spPr>
          <a:xfrm>
            <a:off x="1479156" y="6279134"/>
            <a:ext cx="88646" cy="89916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8" name="Freeform 1568"/>
          <p:cNvSpPr/>
          <p:nvPr/>
        </p:nvSpPr>
        <p:spPr>
          <a:xfrm>
            <a:off x="1588630" y="630809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9" name="Freeform 1569"/>
          <p:cNvSpPr/>
          <p:nvPr/>
        </p:nvSpPr>
        <p:spPr>
          <a:xfrm>
            <a:off x="1660512" y="630809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0" name="Freeform 1570"/>
          <p:cNvSpPr/>
          <p:nvPr/>
        </p:nvSpPr>
        <p:spPr>
          <a:xfrm>
            <a:off x="1697723" y="6309614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1" name="Freeform 1571"/>
          <p:cNvSpPr/>
          <p:nvPr/>
        </p:nvSpPr>
        <p:spPr>
          <a:xfrm>
            <a:off x="1770494" y="6273038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2" name="Freeform 1572"/>
          <p:cNvSpPr/>
          <p:nvPr/>
        </p:nvSpPr>
        <p:spPr>
          <a:xfrm>
            <a:off x="1798561" y="630809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3" name="Freeform 1573"/>
          <p:cNvSpPr/>
          <p:nvPr/>
        </p:nvSpPr>
        <p:spPr>
          <a:xfrm>
            <a:off x="1869427" y="630809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4" name="Freeform 1574"/>
          <p:cNvSpPr/>
          <p:nvPr/>
        </p:nvSpPr>
        <p:spPr>
          <a:xfrm>
            <a:off x="1939150" y="6273038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5" name="Freeform 1575"/>
          <p:cNvSpPr/>
          <p:nvPr/>
        </p:nvSpPr>
        <p:spPr>
          <a:xfrm>
            <a:off x="2054656" y="6276848"/>
            <a:ext cx="57912" cy="94488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6" name="Freeform 1576"/>
          <p:cNvSpPr/>
          <p:nvPr/>
        </p:nvSpPr>
        <p:spPr>
          <a:xfrm>
            <a:off x="2123236" y="629285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7" name="Freeform 1577"/>
          <p:cNvSpPr/>
          <p:nvPr/>
        </p:nvSpPr>
        <p:spPr>
          <a:xfrm>
            <a:off x="2172258" y="630809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8" name="Freeform 1578"/>
          <p:cNvSpPr/>
          <p:nvPr/>
        </p:nvSpPr>
        <p:spPr>
          <a:xfrm>
            <a:off x="2236393" y="629285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9" name="Freeform 1579"/>
          <p:cNvSpPr/>
          <p:nvPr/>
        </p:nvSpPr>
        <p:spPr>
          <a:xfrm>
            <a:off x="2285415" y="630809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0" name="Freeform 1580"/>
          <p:cNvSpPr/>
          <p:nvPr/>
        </p:nvSpPr>
        <p:spPr>
          <a:xfrm>
            <a:off x="2398763" y="6279134"/>
            <a:ext cx="60198" cy="89916"/>
          </a:xfrm>
          <a:custGeom>
            <a:avLst/>
            <a:gdLst/>
            <a:ahLst/>
            <a:cxnLst/>
            <a:rect l="0" t="0" r="0" b="0"/>
            <a:pathLst>
              <a:path w="60198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019800" y="7086600"/>
                  <a:pt x="6019800" y="6502400"/>
                </a:cubicBezTo>
                <a:cubicBezTo>
                  <a:pt x="6019800" y="5194300"/>
                  <a:pt x="5245100" y="4356100"/>
                  <a:pt x="3987800" y="4254500"/>
                </a:cubicBezTo>
                <a:lnTo>
                  <a:pt x="3987800" y="4229100"/>
                </a:lnTo>
                <a:cubicBezTo>
                  <a:pt x="4991100" y="4000500"/>
                  <a:pt x="5575300" y="3238500"/>
                  <a:pt x="5575300" y="2260600"/>
                </a:cubicBezTo>
                <a:cubicBezTo>
                  <a:pt x="5575300" y="558800"/>
                  <a:pt x="4165600" y="0"/>
                  <a:pt x="26797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67000" y="838200"/>
                </a:lnTo>
                <a:cubicBezTo>
                  <a:pt x="4394200" y="838200"/>
                  <a:pt x="4584700" y="1993900"/>
                  <a:pt x="4584700" y="2362200"/>
                </a:cubicBezTo>
                <a:cubicBezTo>
                  <a:pt x="4584700" y="3517900"/>
                  <a:pt x="3632200" y="3937000"/>
                  <a:pt x="2755900" y="3937000"/>
                </a:cubicBezTo>
                <a:lnTo>
                  <a:pt x="914400" y="3937000"/>
                </a:lnTo>
                <a:close/>
                <a:moveTo>
                  <a:pt x="914400" y="4699000"/>
                </a:moveTo>
                <a:lnTo>
                  <a:pt x="2781300" y="4699000"/>
                </a:lnTo>
                <a:cubicBezTo>
                  <a:pt x="4241800" y="4699000"/>
                  <a:pt x="5029200" y="5270500"/>
                  <a:pt x="5029200" y="6451600"/>
                </a:cubicBezTo>
                <a:cubicBezTo>
                  <a:pt x="5029200" y="7632700"/>
                  <a:pt x="3987800" y="8153400"/>
                  <a:pt x="26670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1" name="Freeform 1581"/>
          <p:cNvSpPr/>
          <p:nvPr/>
        </p:nvSpPr>
        <p:spPr>
          <a:xfrm>
            <a:off x="2475217" y="630809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2" name="Freeform 1582"/>
          <p:cNvSpPr/>
          <p:nvPr/>
        </p:nvSpPr>
        <p:spPr>
          <a:xfrm>
            <a:off x="2549004" y="6309614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3" name="Freeform 1583"/>
          <p:cNvSpPr/>
          <p:nvPr/>
        </p:nvSpPr>
        <p:spPr>
          <a:xfrm>
            <a:off x="2616822" y="6307836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4" name="Freeform 1584"/>
          <p:cNvSpPr/>
          <p:nvPr/>
        </p:nvSpPr>
        <p:spPr>
          <a:xfrm>
            <a:off x="2683624" y="627303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5" name="Freeform 1585"/>
          <p:cNvSpPr/>
          <p:nvPr/>
        </p:nvSpPr>
        <p:spPr>
          <a:xfrm>
            <a:off x="2753728" y="630809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6" name="Freeform 1586"/>
          <p:cNvSpPr/>
          <p:nvPr/>
        </p:nvSpPr>
        <p:spPr>
          <a:xfrm>
            <a:off x="2834627" y="628065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7" name="Freeform 1587"/>
          <p:cNvSpPr/>
          <p:nvPr/>
        </p:nvSpPr>
        <p:spPr>
          <a:xfrm>
            <a:off x="2868028" y="630809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8" name="Freeform 1588"/>
          <p:cNvSpPr/>
          <p:nvPr/>
        </p:nvSpPr>
        <p:spPr>
          <a:xfrm>
            <a:off x="2899778" y="6356985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9" name="Freeform 1589"/>
          <p:cNvSpPr/>
          <p:nvPr/>
        </p:nvSpPr>
        <p:spPr>
          <a:xfrm>
            <a:off x="2969628" y="630809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0" name="Freeform 1590"/>
          <p:cNvSpPr/>
          <p:nvPr/>
        </p:nvSpPr>
        <p:spPr>
          <a:xfrm>
            <a:off x="3040494" y="630809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1" name="Freeform 1591"/>
          <p:cNvSpPr/>
          <p:nvPr/>
        </p:nvSpPr>
        <p:spPr>
          <a:xfrm>
            <a:off x="3110217" y="6273038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2" name="Freeform 1592"/>
          <p:cNvSpPr/>
          <p:nvPr/>
        </p:nvSpPr>
        <p:spPr>
          <a:xfrm>
            <a:off x="350519" y="645718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3" name="Freeform 1593"/>
          <p:cNvSpPr/>
          <p:nvPr/>
        </p:nvSpPr>
        <p:spPr>
          <a:xfrm>
            <a:off x="420623" y="649224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4" name="Freeform 1594"/>
          <p:cNvSpPr/>
          <p:nvPr/>
        </p:nvSpPr>
        <p:spPr>
          <a:xfrm>
            <a:off x="484758" y="6493764"/>
            <a:ext cx="57658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5" name="Freeform 1595"/>
          <p:cNvSpPr/>
          <p:nvPr/>
        </p:nvSpPr>
        <p:spPr>
          <a:xfrm>
            <a:off x="552830" y="64922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6" name="Freeform 1596"/>
          <p:cNvSpPr/>
          <p:nvPr/>
        </p:nvSpPr>
        <p:spPr>
          <a:xfrm>
            <a:off x="665099" y="6457188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7" name="Freeform 1597"/>
          <p:cNvSpPr/>
          <p:nvPr/>
        </p:nvSpPr>
        <p:spPr>
          <a:xfrm>
            <a:off x="742187" y="64922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8" name="Freeform 1598"/>
          <p:cNvSpPr/>
          <p:nvPr/>
        </p:nvSpPr>
        <p:spPr>
          <a:xfrm>
            <a:off x="815340" y="64922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9" name="Freeform 1599"/>
          <p:cNvSpPr/>
          <p:nvPr/>
        </p:nvSpPr>
        <p:spPr>
          <a:xfrm>
            <a:off x="890905" y="649224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0" name="Freeform 1600"/>
          <p:cNvSpPr/>
          <p:nvPr/>
        </p:nvSpPr>
        <p:spPr>
          <a:xfrm>
            <a:off x="1000759" y="645718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1" name="Freeform 1601"/>
          <p:cNvSpPr/>
          <p:nvPr/>
        </p:nvSpPr>
        <p:spPr>
          <a:xfrm>
            <a:off x="1073911" y="646480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2" name="Freeform 1602"/>
          <p:cNvSpPr/>
          <p:nvPr/>
        </p:nvSpPr>
        <p:spPr>
          <a:xfrm>
            <a:off x="1107312" y="649224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3" name="Freeform 1603"/>
          <p:cNvSpPr/>
          <p:nvPr/>
        </p:nvSpPr>
        <p:spPr>
          <a:xfrm>
            <a:off x="1146301" y="64922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4" name="Freeform 1604"/>
          <p:cNvSpPr/>
          <p:nvPr/>
        </p:nvSpPr>
        <p:spPr>
          <a:xfrm>
            <a:off x="1218438" y="6457188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5" name="Freeform 1605"/>
          <p:cNvSpPr/>
          <p:nvPr/>
        </p:nvSpPr>
        <p:spPr>
          <a:xfrm>
            <a:off x="1331340" y="647700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6" name="Freeform 1606"/>
          <p:cNvSpPr/>
          <p:nvPr/>
        </p:nvSpPr>
        <p:spPr>
          <a:xfrm>
            <a:off x="1380362" y="649224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7" name="Freeform 1607"/>
          <p:cNvSpPr/>
          <p:nvPr/>
        </p:nvSpPr>
        <p:spPr>
          <a:xfrm>
            <a:off x="1492376" y="6492240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8" name="Freeform 1608"/>
          <p:cNvSpPr/>
          <p:nvPr/>
        </p:nvSpPr>
        <p:spPr>
          <a:xfrm>
            <a:off x="1553971" y="646480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9" name="Freeform 1609"/>
          <p:cNvSpPr/>
          <p:nvPr/>
        </p:nvSpPr>
        <p:spPr>
          <a:xfrm>
            <a:off x="1586356" y="649224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0" name="Freeform 1610"/>
          <p:cNvSpPr/>
          <p:nvPr/>
        </p:nvSpPr>
        <p:spPr>
          <a:xfrm>
            <a:off x="1657096" y="6492240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1" name="Freeform 1611"/>
          <p:cNvSpPr/>
          <p:nvPr/>
        </p:nvSpPr>
        <p:spPr>
          <a:xfrm>
            <a:off x="1773301" y="649224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2" name="Freeform 1612"/>
          <p:cNvSpPr/>
          <p:nvPr/>
        </p:nvSpPr>
        <p:spPr>
          <a:xfrm>
            <a:off x="1837435" y="647700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3" name="Freeform 1613"/>
          <p:cNvSpPr/>
          <p:nvPr/>
        </p:nvSpPr>
        <p:spPr>
          <a:xfrm>
            <a:off x="1922526" y="649224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4" name="Freeform 1614"/>
          <p:cNvSpPr/>
          <p:nvPr/>
        </p:nvSpPr>
        <p:spPr>
          <a:xfrm>
            <a:off x="2029460" y="649224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5" name="Freeform 1615"/>
          <p:cNvSpPr/>
          <p:nvPr/>
        </p:nvSpPr>
        <p:spPr>
          <a:xfrm>
            <a:off x="2103246" y="6493764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6" name="Freeform 1616"/>
          <p:cNvSpPr/>
          <p:nvPr/>
        </p:nvSpPr>
        <p:spPr>
          <a:xfrm>
            <a:off x="2175764" y="6492240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7" name="Freeform 1617"/>
          <p:cNvSpPr/>
          <p:nvPr/>
        </p:nvSpPr>
        <p:spPr>
          <a:xfrm>
            <a:off x="2287142" y="6457188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8" name="Freeform 1618"/>
          <p:cNvSpPr/>
          <p:nvPr/>
        </p:nvSpPr>
        <p:spPr>
          <a:xfrm>
            <a:off x="2364232" y="64922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9" name="Freeform 1619"/>
          <p:cNvSpPr/>
          <p:nvPr/>
        </p:nvSpPr>
        <p:spPr>
          <a:xfrm>
            <a:off x="2440813" y="649224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0" name="Freeform 1620"/>
          <p:cNvSpPr/>
          <p:nvPr/>
        </p:nvSpPr>
        <p:spPr>
          <a:xfrm>
            <a:off x="2518155" y="649224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1" name="Freeform 1621"/>
          <p:cNvSpPr/>
          <p:nvPr/>
        </p:nvSpPr>
        <p:spPr>
          <a:xfrm>
            <a:off x="2591689" y="6455664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2" name="Freeform 1622"/>
          <p:cNvSpPr/>
          <p:nvPr/>
        </p:nvSpPr>
        <p:spPr>
          <a:xfrm>
            <a:off x="2672207" y="6491986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3" name="Freeform 1623"/>
          <p:cNvSpPr/>
          <p:nvPr/>
        </p:nvSpPr>
        <p:spPr>
          <a:xfrm>
            <a:off x="2739008" y="645718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4" name="Freeform 1624"/>
          <p:cNvSpPr/>
          <p:nvPr/>
        </p:nvSpPr>
        <p:spPr>
          <a:xfrm>
            <a:off x="2812160" y="6493764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5" name="Freeform 1625"/>
          <p:cNvSpPr/>
          <p:nvPr/>
        </p:nvSpPr>
        <p:spPr>
          <a:xfrm>
            <a:off x="2885694" y="649224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6" name="Freeform 1626"/>
          <p:cNvSpPr/>
          <p:nvPr/>
        </p:nvSpPr>
        <p:spPr>
          <a:xfrm>
            <a:off x="2924682" y="6491986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7" name="Freeform 1627"/>
          <p:cNvSpPr/>
          <p:nvPr/>
        </p:nvSpPr>
        <p:spPr>
          <a:xfrm>
            <a:off x="2991485" y="645718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8" name="Freeform 1628"/>
          <p:cNvSpPr/>
          <p:nvPr/>
        </p:nvSpPr>
        <p:spPr>
          <a:xfrm>
            <a:off x="3061589" y="649224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9" name="Freeform 1629"/>
          <p:cNvSpPr/>
          <p:nvPr/>
        </p:nvSpPr>
        <p:spPr>
          <a:xfrm>
            <a:off x="3132836" y="6492240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0" name="Freeform 1630"/>
          <p:cNvSpPr/>
          <p:nvPr/>
        </p:nvSpPr>
        <p:spPr>
          <a:xfrm>
            <a:off x="347471" y="667639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1" name="Freeform 1631"/>
          <p:cNvSpPr/>
          <p:nvPr/>
        </p:nvSpPr>
        <p:spPr>
          <a:xfrm>
            <a:off x="418338" y="667639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2" name="Freeform 1632"/>
          <p:cNvSpPr/>
          <p:nvPr/>
        </p:nvSpPr>
        <p:spPr>
          <a:xfrm>
            <a:off x="488060" y="6641338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3" name="Freeform 1633"/>
          <p:cNvSpPr/>
          <p:nvPr/>
        </p:nvSpPr>
        <p:spPr>
          <a:xfrm>
            <a:off x="607059" y="667639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4" name="Freeform 1634"/>
          <p:cNvSpPr/>
          <p:nvPr/>
        </p:nvSpPr>
        <p:spPr>
          <a:xfrm>
            <a:off x="680592" y="666115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5" name="Freeform 1635"/>
          <p:cNvSpPr/>
          <p:nvPr/>
        </p:nvSpPr>
        <p:spPr>
          <a:xfrm>
            <a:off x="732663" y="664133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6" name="Freeform 1636"/>
          <p:cNvSpPr/>
          <p:nvPr/>
        </p:nvSpPr>
        <p:spPr>
          <a:xfrm>
            <a:off x="802766" y="667639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7" name="Freeform 1637"/>
          <p:cNvSpPr/>
          <p:nvPr/>
        </p:nvSpPr>
        <p:spPr>
          <a:xfrm>
            <a:off x="879347" y="667639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8" name="Freeform 1638"/>
          <p:cNvSpPr/>
          <p:nvPr/>
        </p:nvSpPr>
        <p:spPr>
          <a:xfrm>
            <a:off x="954150" y="6677914"/>
            <a:ext cx="57658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9" name="Freeform 1639"/>
          <p:cNvSpPr/>
          <p:nvPr/>
        </p:nvSpPr>
        <p:spPr>
          <a:xfrm>
            <a:off x="1022223" y="667639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0" name="Freeform 1640"/>
          <p:cNvSpPr/>
          <p:nvPr/>
        </p:nvSpPr>
        <p:spPr>
          <a:xfrm>
            <a:off x="1097787" y="667639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1" name="Freeform 1641"/>
          <p:cNvSpPr/>
          <p:nvPr/>
        </p:nvSpPr>
        <p:spPr>
          <a:xfrm>
            <a:off x="1171574" y="6677914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2" name="Freeform 1642"/>
          <p:cNvSpPr/>
          <p:nvPr/>
        </p:nvSpPr>
        <p:spPr>
          <a:xfrm>
            <a:off x="1241678" y="667639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3" name="Freeform 1643"/>
          <p:cNvSpPr/>
          <p:nvPr/>
        </p:nvSpPr>
        <p:spPr>
          <a:xfrm>
            <a:off x="1312925" y="6676390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4" name="Freeform 1644"/>
          <p:cNvSpPr/>
          <p:nvPr/>
        </p:nvSpPr>
        <p:spPr>
          <a:xfrm>
            <a:off x="1409318" y="6676390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5" name="Freeform 1645"/>
          <p:cNvSpPr/>
          <p:nvPr/>
        </p:nvSpPr>
        <p:spPr>
          <a:xfrm>
            <a:off x="1481200" y="6676390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6" name="Freeform 1646"/>
          <p:cNvSpPr/>
          <p:nvPr/>
        </p:nvSpPr>
        <p:spPr>
          <a:xfrm>
            <a:off x="1520190" y="6676390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7" name="Freeform 1647"/>
          <p:cNvSpPr/>
          <p:nvPr/>
        </p:nvSpPr>
        <p:spPr>
          <a:xfrm>
            <a:off x="1601088" y="6677914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8" name="Freeform 1648"/>
          <p:cNvSpPr/>
          <p:nvPr/>
        </p:nvSpPr>
        <p:spPr>
          <a:xfrm>
            <a:off x="1673606" y="6676390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9" name="Freeform 1649"/>
          <p:cNvSpPr/>
          <p:nvPr/>
        </p:nvSpPr>
        <p:spPr>
          <a:xfrm>
            <a:off x="1743328" y="6641338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0" name="Freeform 1650"/>
          <p:cNvSpPr/>
          <p:nvPr/>
        </p:nvSpPr>
        <p:spPr>
          <a:xfrm>
            <a:off x="1858010" y="666115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1" name="Freeform 1651"/>
          <p:cNvSpPr/>
          <p:nvPr/>
        </p:nvSpPr>
        <p:spPr>
          <a:xfrm>
            <a:off x="1910079" y="6641338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2" name="Freeform 1652"/>
          <p:cNvSpPr/>
          <p:nvPr/>
        </p:nvSpPr>
        <p:spPr>
          <a:xfrm>
            <a:off x="1980184" y="6676390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3" name="Freeform 1653"/>
          <p:cNvSpPr/>
          <p:nvPr/>
        </p:nvSpPr>
        <p:spPr>
          <a:xfrm>
            <a:off x="2091181" y="6676136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4" name="Freeform 1654"/>
          <p:cNvSpPr/>
          <p:nvPr/>
        </p:nvSpPr>
        <p:spPr>
          <a:xfrm>
            <a:off x="2157984" y="6648958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5" name="Freeform 1655"/>
          <p:cNvSpPr/>
          <p:nvPr/>
        </p:nvSpPr>
        <p:spPr>
          <a:xfrm>
            <a:off x="2183638" y="6661150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6" name="Freeform 1656"/>
          <p:cNvSpPr/>
          <p:nvPr/>
        </p:nvSpPr>
        <p:spPr>
          <a:xfrm>
            <a:off x="2228596" y="6677914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7" name="Freeform 1657"/>
          <p:cNvSpPr/>
          <p:nvPr/>
        </p:nvSpPr>
        <p:spPr>
          <a:xfrm>
            <a:off x="2289428" y="6724396"/>
            <a:ext cx="13716" cy="13716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8" name="Rectangle 1658"/>
          <p:cNvSpPr/>
          <p:nvPr/>
        </p:nvSpPr>
        <p:spPr>
          <a:xfrm>
            <a:off x="481202" y="6815887"/>
            <a:ext cx="2701416" cy="208482"/>
          </a:xfrm>
          <a:prstGeom prst="rect">
            <a:avLst/>
          </a:prstGeom>
        </p:spPr>
      </p:sp>
      <p:sp>
        <p:nvSpPr>
          <p:cNvPr id="1659" name="Freeform 1659"/>
          <p:cNvSpPr/>
          <p:nvPr/>
        </p:nvSpPr>
        <p:spPr>
          <a:xfrm>
            <a:off x="493394" y="6888734"/>
            <a:ext cx="78486" cy="89916"/>
          </a:xfrm>
          <a:custGeom>
            <a:avLst/>
            <a:gdLst/>
            <a:ahLst/>
            <a:cxnLst/>
            <a:rect l="0" t="0" r="0" b="0"/>
            <a:pathLst>
              <a:path w="7848600" h="8991600">
                <a:moveTo>
                  <a:pt x="2184400" y="0"/>
                </a:moveTo>
                <a:lnTo>
                  <a:pt x="127000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1562100" y="4356100"/>
                </a:lnTo>
                <a:lnTo>
                  <a:pt x="1714500" y="4356100"/>
                </a:lnTo>
                <a:lnTo>
                  <a:pt x="5486400" y="8991600"/>
                </a:lnTo>
                <a:lnTo>
                  <a:pt x="6832600" y="8991600"/>
                </a:lnTo>
                <a:lnTo>
                  <a:pt x="2730500" y="4076700"/>
                </a:lnTo>
                <a:lnTo>
                  <a:pt x="7848600" y="0"/>
                </a:lnTo>
                <a:lnTo>
                  <a:pt x="6540500" y="0"/>
                </a:lnTo>
                <a:lnTo>
                  <a:pt x="1752600" y="3898900"/>
                </a:lnTo>
                <a:lnTo>
                  <a:pt x="1625600" y="38989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0" name="Freeform 1660"/>
          <p:cNvSpPr/>
          <p:nvPr/>
        </p:nvSpPr>
        <p:spPr>
          <a:xfrm>
            <a:off x="571499" y="6917690"/>
            <a:ext cx="63500" cy="62484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1" name="Freeform 1661"/>
          <p:cNvSpPr/>
          <p:nvPr/>
        </p:nvSpPr>
        <p:spPr>
          <a:xfrm>
            <a:off x="644651" y="6917690"/>
            <a:ext cx="63500" cy="62484"/>
          </a:xfrm>
          <a:custGeom>
            <a:avLst/>
            <a:gdLst/>
            <a:ahLst/>
            <a:cxnLst/>
            <a:rect l="0" t="0" r="0" b="0"/>
            <a:pathLst>
              <a:path w="6350000" h="6248400">
                <a:moveTo>
                  <a:pt x="6057900" y="3352800"/>
                </a:moveTo>
                <a:lnTo>
                  <a:pt x="6121400" y="2971800"/>
                </a:lnTo>
                <a:cubicBezTo>
                  <a:pt x="6350000" y="1346200"/>
                  <a:pt x="5486400" y="12700"/>
                  <a:pt x="36830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882900" y="6248400"/>
                </a:cubicBezTo>
                <a:cubicBezTo>
                  <a:pt x="3860800" y="6248400"/>
                  <a:pt x="4787900" y="5880100"/>
                  <a:pt x="5613400" y="4991100"/>
                </a:cubicBezTo>
                <a:lnTo>
                  <a:pt x="5041900" y="4457700"/>
                </a:lnTo>
                <a:cubicBezTo>
                  <a:pt x="4635500" y="4991100"/>
                  <a:pt x="3886200" y="5486400"/>
                  <a:pt x="2997200" y="5486400"/>
                </a:cubicBezTo>
                <a:cubicBezTo>
                  <a:pt x="1816100" y="5486400"/>
                  <a:pt x="1041400" y="4546600"/>
                  <a:pt x="1104900" y="3352800"/>
                </a:cubicBezTo>
                <a:close/>
                <a:moveTo>
                  <a:pt x="1231900" y="2667000"/>
                </a:moveTo>
                <a:cubicBezTo>
                  <a:pt x="1371600" y="1689100"/>
                  <a:pt x="2489200" y="762000"/>
                  <a:pt x="3581400" y="762000"/>
                </a:cubicBezTo>
                <a:cubicBezTo>
                  <a:pt x="4787900" y="762000"/>
                  <a:pt x="5397500" y="1536700"/>
                  <a:pt x="5245100" y="2667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2" name="Freeform 1662"/>
          <p:cNvSpPr/>
          <p:nvPr/>
        </p:nvSpPr>
        <p:spPr>
          <a:xfrm>
            <a:off x="714882" y="6917690"/>
            <a:ext cx="71501" cy="91440"/>
          </a:xfrm>
          <a:custGeom>
            <a:avLst/>
            <a:gdLst/>
            <a:ahLst/>
            <a:cxnLst/>
            <a:rect l="0" t="0" r="0" b="0"/>
            <a:pathLst>
              <a:path w="7150100" h="9144000">
                <a:moveTo>
                  <a:pt x="0" y="7950200"/>
                </a:moveTo>
                <a:cubicBezTo>
                  <a:pt x="647700" y="8763000"/>
                  <a:pt x="1511300" y="9144000"/>
                  <a:pt x="2692400" y="9144000"/>
                </a:cubicBezTo>
                <a:cubicBezTo>
                  <a:pt x="5359400" y="9144000"/>
                  <a:pt x="6134100" y="7340600"/>
                  <a:pt x="6324600" y="6045200"/>
                </a:cubicBezTo>
                <a:lnTo>
                  <a:pt x="7150100" y="152400"/>
                </a:lnTo>
                <a:lnTo>
                  <a:pt x="6311900" y="152400"/>
                </a:lnTo>
                <a:lnTo>
                  <a:pt x="6172200" y="1143000"/>
                </a:lnTo>
                <a:lnTo>
                  <a:pt x="6146800" y="1143000"/>
                </a:lnTo>
                <a:cubicBezTo>
                  <a:pt x="5588000" y="215900"/>
                  <a:pt x="4711700" y="0"/>
                  <a:pt x="4000500" y="0"/>
                </a:cubicBezTo>
                <a:cubicBezTo>
                  <a:pt x="2247900" y="0"/>
                  <a:pt x="800100" y="1346200"/>
                  <a:pt x="546100" y="3073400"/>
                </a:cubicBezTo>
                <a:cubicBezTo>
                  <a:pt x="304800" y="4813300"/>
                  <a:pt x="1511300" y="6096000"/>
                  <a:pt x="3225800" y="6096000"/>
                </a:cubicBezTo>
                <a:cubicBezTo>
                  <a:pt x="4089400" y="6096000"/>
                  <a:pt x="4965700" y="5778500"/>
                  <a:pt x="5600700" y="4978400"/>
                </a:cubicBezTo>
                <a:lnTo>
                  <a:pt x="5626100" y="4978400"/>
                </a:lnTo>
                <a:lnTo>
                  <a:pt x="5486400" y="6045200"/>
                </a:lnTo>
                <a:cubicBezTo>
                  <a:pt x="5295900" y="7327900"/>
                  <a:pt x="4546600" y="8382000"/>
                  <a:pt x="2844800" y="8382000"/>
                </a:cubicBezTo>
                <a:cubicBezTo>
                  <a:pt x="1892300" y="8382000"/>
                  <a:pt x="1117600" y="7950200"/>
                  <a:pt x="723900" y="7289800"/>
                </a:cubicBezTo>
                <a:close/>
                <a:moveTo>
                  <a:pt x="1473200" y="3048000"/>
                </a:moveTo>
                <a:cubicBezTo>
                  <a:pt x="1651000" y="1803400"/>
                  <a:pt x="2755900" y="762000"/>
                  <a:pt x="4000500" y="762000"/>
                </a:cubicBezTo>
                <a:cubicBezTo>
                  <a:pt x="5397500" y="762000"/>
                  <a:pt x="6108700" y="1803400"/>
                  <a:pt x="5930900" y="3048000"/>
                </a:cubicBezTo>
                <a:cubicBezTo>
                  <a:pt x="5791200" y="4419600"/>
                  <a:pt x="4572000" y="5334000"/>
                  <a:pt x="3352800" y="5334000"/>
                </a:cubicBezTo>
                <a:cubicBezTo>
                  <a:pt x="2108200" y="5334000"/>
                  <a:pt x="1295400" y="4292600"/>
                  <a:pt x="1473200" y="30480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3" name="Freeform 1663"/>
          <p:cNvSpPr/>
          <p:nvPr/>
        </p:nvSpPr>
        <p:spPr>
          <a:xfrm>
            <a:off x="796925" y="6917690"/>
            <a:ext cx="56515" cy="62484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4" name="Freeform 1664"/>
          <p:cNvSpPr/>
          <p:nvPr/>
        </p:nvSpPr>
        <p:spPr>
          <a:xfrm>
            <a:off x="867791" y="6917690"/>
            <a:ext cx="58293" cy="60960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774700" y="152400"/>
                </a:moveTo>
                <a:cubicBezTo>
                  <a:pt x="736600" y="584200"/>
                  <a:pt x="698500" y="1143000"/>
                  <a:pt x="647700" y="1460500"/>
                </a:cubicBezTo>
                <a:lnTo>
                  <a:pt x="0" y="6096000"/>
                </a:ln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213100" y="762000"/>
                  <a:pt x="3390900" y="762000"/>
                </a:cubicBezTo>
                <a:cubicBezTo>
                  <a:pt x="4635500" y="762000"/>
                  <a:pt x="4902200" y="1485900"/>
                  <a:pt x="4711700" y="2806700"/>
                </a:cubicBezTo>
                <a:lnTo>
                  <a:pt x="4254500" y="6096000"/>
                </a:lnTo>
                <a:lnTo>
                  <a:pt x="5092700" y="6096000"/>
                </a:lnTo>
                <a:lnTo>
                  <a:pt x="5626100" y="2324100"/>
                </a:lnTo>
                <a:cubicBezTo>
                  <a:pt x="5829300" y="850900"/>
                  <a:pt x="5219700" y="0"/>
                  <a:pt x="3708400" y="0"/>
                </a:cubicBezTo>
                <a:cubicBezTo>
                  <a:pt x="2921000" y="0"/>
                  <a:pt x="2019300" y="457200"/>
                  <a:pt x="1562100" y="1104900"/>
                </a:cubicBezTo>
                <a:lnTo>
                  <a:pt x="1536700" y="1104900"/>
                </a:lnTo>
                <a:cubicBezTo>
                  <a:pt x="1587500" y="787400"/>
                  <a:pt x="1625600" y="469900"/>
                  <a:pt x="1638300" y="152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5" name="Freeform 1665"/>
          <p:cNvSpPr/>
          <p:nvPr/>
        </p:nvSpPr>
        <p:spPr>
          <a:xfrm>
            <a:off x="981836" y="6888734"/>
            <a:ext cx="67564" cy="89916"/>
          </a:xfrm>
          <a:custGeom>
            <a:avLst/>
            <a:gdLst/>
            <a:ahLst/>
            <a:cxnLst/>
            <a:rect l="0" t="0" r="0" b="0"/>
            <a:pathLst>
              <a:path w="6756400" h="8991600">
                <a:moveTo>
                  <a:pt x="0" y="8991600"/>
                </a:moveTo>
                <a:lnTo>
                  <a:pt x="2743200" y="8991600"/>
                </a:lnTo>
                <a:cubicBezTo>
                  <a:pt x="5638800" y="8991600"/>
                  <a:pt x="6286500" y="7086600"/>
                  <a:pt x="6375400" y="6502400"/>
                </a:cubicBezTo>
                <a:cubicBezTo>
                  <a:pt x="6553200" y="5194300"/>
                  <a:pt x="5892800" y="4356100"/>
                  <a:pt x="4648200" y="4254500"/>
                </a:cubicBezTo>
                <a:lnTo>
                  <a:pt x="4660900" y="4229100"/>
                </a:lnTo>
                <a:cubicBezTo>
                  <a:pt x="5689600" y="4000500"/>
                  <a:pt x="6388100" y="3238500"/>
                  <a:pt x="6515100" y="2260600"/>
                </a:cubicBezTo>
                <a:cubicBezTo>
                  <a:pt x="6756400" y="558800"/>
                  <a:pt x="5435600" y="0"/>
                  <a:pt x="3949700" y="0"/>
                </a:cubicBezTo>
                <a:lnTo>
                  <a:pt x="1270000" y="0"/>
                </a:lnTo>
                <a:close/>
                <a:moveTo>
                  <a:pt x="2057400" y="838200"/>
                </a:moveTo>
                <a:lnTo>
                  <a:pt x="3810000" y="838200"/>
                </a:lnTo>
                <a:cubicBezTo>
                  <a:pt x="5537200" y="838200"/>
                  <a:pt x="5562600" y="1993900"/>
                  <a:pt x="5511800" y="2362200"/>
                </a:cubicBezTo>
                <a:cubicBezTo>
                  <a:pt x="5359400" y="3517900"/>
                  <a:pt x="4343400" y="3937000"/>
                  <a:pt x="3467100" y="3937000"/>
                </a:cubicBezTo>
                <a:lnTo>
                  <a:pt x="1625600" y="3937000"/>
                </a:lnTo>
                <a:close/>
                <a:moveTo>
                  <a:pt x="1524000" y="4699000"/>
                </a:moveTo>
                <a:lnTo>
                  <a:pt x="3390900" y="4699000"/>
                </a:lnTo>
                <a:cubicBezTo>
                  <a:pt x="4851400" y="4699000"/>
                  <a:pt x="5549900" y="5270500"/>
                  <a:pt x="5384800" y="6451600"/>
                </a:cubicBezTo>
                <a:cubicBezTo>
                  <a:pt x="5219700" y="7632700"/>
                  <a:pt x="4102100" y="8153400"/>
                  <a:pt x="2781300" y="8153400"/>
                </a:cubicBezTo>
                <a:lnTo>
                  <a:pt x="10287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6" name="Freeform 1666"/>
          <p:cNvSpPr/>
          <p:nvPr/>
        </p:nvSpPr>
        <p:spPr>
          <a:xfrm>
            <a:off x="1062227" y="6917690"/>
            <a:ext cx="41783" cy="60960"/>
          </a:xfrm>
          <a:custGeom>
            <a:avLst/>
            <a:gdLst/>
            <a:ahLst/>
            <a:cxnLst/>
            <a:rect l="0" t="0" r="0" b="0"/>
            <a:pathLst>
              <a:path w="4178300" h="6096000">
                <a:moveTo>
                  <a:pt x="0" y="6096000"/>
                </a:moveTo>
                <a:lnTo>
                  <a:pt x="838200" y="6096000"/>
                </a:lnTo>
                <a:lnTo>
                  <a:pt x="1308100" y="2743200"/>
                </a:lnTo>
                <a:cubicBezTo>
                  <a:pt x="1422400" y="1943100"/>
                  <a:pt x="2146300" y="838200"/>
                  <a:pt x="3416300" y="838200"/>
                </a:cubicBezTo>
                <a:cubicBezTo>
                  <a:pt x="3644900" y="838200"/>
                  <a:pt x="3797300" y="863600"/>
                  <a:pt x="3886200" y="901700"/>
                </a:cubicBezTo>
                <a:lnTo>
                  <a:pt x="4178300" y="76200"/>
                </a:lnTo>
                <a:cubicBezTo>
                  <a:pt x="4000500" y="25400"/>
                  <a:pt x="3797300" y="0"/>
                  <a:pt x="3556000" y="0"/>
                </a:cubicBezTo>
                <a:cubicBezTo>
                  <a:pt x="2514600" y="0"/>
                  <a:pt x="1816100" y="622300"/>
                  <a:pt x="1485900" y="1257300"/>
                </a:cubicBezTo>
                <a:lnTo>
                  <a:pt x="1460500" y="1257300"/>
                </a:lnTo>
                <a:lnTo>
                  <a:pt x="1612900" y="152400"/>
                </a:lnTo>
                <a:lnTo>
                  <a:pt x="787400" y="152400"/>
                </a:lnTo>
                <a:cubicBezTo>
                  <a:pt x="685800" y="1016000"/>
                  <a:pt x="647700" y="1473200"/>
                  <a:pt x="571500" y="2006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7" name="Freeform 1667"/>
          <p:cNvSpPr/>
          <p:nvPr/>
        </p:nvSpPr>
        <p:spPr>
          <a:xfrm>
            <a:off x="1107058" y="6919214"/>
            <a:ext cx="58293" cy="60960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5054600" y="5943600"/>
                </a:moveTo>
                <a:cubicBezTo>
                  <a:pt x="5092700" y="5511800"/>
                  <a:pt x="5130800" y="4953000"/>
                  <a:pt x="5168900" y="4635500"/>
                </a:cubicBezTo>
                <a:lnTo>
                  <a:pt x="5829300" y="0"/>
                </a:lnTo>
                <a:lnTo>
                  <a:pt x="4991100" y="0"/>
                </a:lnTo>
                <a:lnTo>
                  <a:pt x="4559300" y="3048000"/>
                </a:lnTo>
                <a:cubicBezTo>
                  <a:pt x="4254500" y="5219700"/>
                  <a:pt x="2616200" y="5334000"/>
                  <a:pt x="2438400" y="5334000"/>
                </a:cubicBezTo>
                <a:cubicBezTo>
                  <a:pt x="1193800" y="5334000"/>
                  <a:pt x="927100" y="4610100"/>
                  <a:pt x="1104900" y="3289300"/>
                </a:cubicBezTo>
                <a:lnTo>
                  <a:pt x="1574800" y="0"/>
                </a:lnTo>
                <a:lnTo>
                  <a:pt x="736600" y="0"/>
                </a:lnTo>
                <a:lnTo>
                  <a:pt x="203200" y="3771900"/>
                </a:lnTo>
                <a:cubicBezTo>
                  <a:pt x="0" y="5245100"/>
                  <a:pt x="596900" y="6096000"/>
                  <a:pt x="2108200" y="6096000"/>
                </a:cubicBezTo>
                <a:cubicBezTo>
                  <a:pt x="2895600" y="6096000"/>
                  <a:pt x="3797300" y="5638800"/>
                  <a:pt x="4267200" y="4991100"/>
                </a:cubicBezTo>
                <a:lnTo>
                  <a:pt x="4292600" y="4991100"/>
                </a:lnTo>
                <a:cubicBezTo>
                  <a:pt x="4241800" y="5308600"/>
                  <a:pt x="4203700" y="5626100"/>
                  <a:pt x="4191000" y="5943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8" name="Freeform 1668"/>
          <p:cNvSpPr/>
          <p:nvPr/>
        </p:nvSpPr>
        <p:spPr>
          <a:xfrm>
            <a:off x="1175638" y="6917690"/>
            <a:ext cx="49657" cy="62484"/>
          </a:xfrm>
          <a:custGeom>
            <a:avLst/>
            <a:gdLst/>
            <a:ahLst/>
            <a:cxnLst/>
            <a:rect l="0" t="0" r="0" b="0"/>
            <a:pathLst>
              <a:path w="4965700" h="6248400">
                <a:moveTo>
                  <a:pt x="4965700" y="1066800"/>
                </a:moveTo>
                <a:cubicBezTo>
                  <a:pt x="4686300" y="292100"/>
                  <a:pt x="3949700" y="0"/>
                  <a:pt x="3124200" y="0"/>
                </a:cubicBezTo>
                <a:cubicBezTo>
                  <a:pt x="2006600" y="0"/>
                  <a:pt x="850900" y="558800"/>
                  <a:pt x="685800" y="1790700"/>
                </a:cubicBezTo>
                <a:cubicBezTo>
                  <a:pt x="520700" y="2921000"/>
                  <a:pt x="1587500" y="3251200"/>
                  <a:pt x="1981200" y="3352800"/>
                </a:cubicBezTo>
                <a:lnTo>
                  <a:pt x="2768600" y="3543300"/>
                </a:lnTo>
                <a:cubicBezTo>
                  <a:pt x="3378200" y="3695700"/>
                  <a:pt x="3848100" y="3898900"/>
                  <a:pt x="3771900" y="4495800"/>
                </a:cubicBezTo>
                <a:cubicBezTo>
                  <a:pt x="3670300" y="5181600"/>
                  <a:pt x="2921000" y="5486400"/>
                  <a:pt x="2235200" y="5486400"/>
                </a:cubicBezTo>
                <a:cubicBezTo>
                  <a:pt x="1536700" y="5486400"/>
                  <a:pt x="1066800" y="5130800"/>
                  <a:pt x="800100" y="4597400"/>
                </a:cubicBezTo>
                <a:lnTo>
                  <a:pt x="0" y="5092700"/>
                </a:lnTo>
                <a:cubicBezTo>
                  <a:pt x="444500" y="5930900"/>
                  <a:pt x="1219200" y="6248400"/>
                  <a:pt x="2120900" y="6248400"/>
                </a:cubicBezTo>
                <a:cubicBezTo>
                  <a:pt x="3276600" y="6248400"/>
                  <a:pt x="4508500" y="5715000"/>
                  <a:pt x="4699000" y="4419600"/>
                </a:cubicBezTo>
                <a:cubicBezTo>
                  <a:pt x="4813300" y="3581400"/>
                  <a:pt x="4267200" y="2984500"/>
                  <a:pt x="3479800" y="2794000"/>
                </a:cubicBezTo>
                <a:lnTo>
                  <a:pt x="2654300" y="2590800"/>
                </a:lnTo>
                <a:cubicBezTo>
                  <a:pt x="1905000" y="2413000"/>
                  <a:pt x="1536700" y="2209800"/>
                  <a:pt x="1612900" y="1651000"/>
                </a:cubicBezTo>
                <a:cubicBezTo>
                  <a:pt x="1701800" y="1016000"/>
                  <a:pt x="2387600" y="762000"/>
                  <a:pt x="2971800" y="762000"/>
                </a:cubicBezTo>
                <a:cubicBezTo>
                  <a:pt x="3581400" y="762000"/>
                  <a:pt x="3962400" y="1079500"/>
                  <a:pt x="41402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9" name="Freeform 1669"/>
          <p:cNvSpPr/>
          <p:nvPr/>
        </p:nvSpPr>
        <p:spPr>
          <a:xfrm>
            <a:off x="1235836" y="6882638"/>
            <a:ext cx="58293" cy="96012"/>
          </a:xfrm>
          <a:custGeom>
            <a:avLst/>
            <a:gdLst/>
            <a:ahLst/>
            <a:cxnLst/>
            <a:rect l="0" t="0" r="0" b="0"/>
            <a:pathLst>
              <a:path w="5829300" h="9601200">
                <a:moveTo>
                  <a:pt x="0" y="9601200"/>
                </a:moveTo>
                <a:lnTo>
                  <a:pt x="838200" y="9601200"/>
                </a:lnTo>
                <a:lnTo>
                  <a:pt x="1270000" y="6553200"/>
                </a:lnTo>
                <a:cubicBezTo>
                  <a:pt x="1574800" y="4381500"/>
                  <a:pt x="3213100" y="4267200"/>
                  <a:pt x="3390900" y="4267200"/>
                </a:cubicBezTo>
                <a:cubicBezTo>
                  <a:pt x="4635500" y="4267200"/>
                  <a:pt x="4902200" y="4991100"/>
                  <a:pt x="47117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626100" y="5829300"/>
                </a:lnTo>
                <a:cubicBezTo>
                  <a:pt x="5829300" y="4356100"/>
                  <a:pt x="5219700" y="3505200"/>
                  <a:pt x="3708400" y="3505200"/>
                </a:cubicBezTo>
                <a:cubicBezTo>
                  <a:pt x="2921000" y="3505200"/>
                  <a:pt x="2019300" y="3962400"/>
                  <a:pt x="1562100" y="4610100"/>
                </a:cubicBezTo>
                <a:lnTo>
                  <a:pt x="1536700" y="4610100"/>
                </a:lnTo>
                <a:lnTo>
                  <a:pt x="2184400" y="0"/>
                </a:lnTo>
                <a:lnTo>
                  <a:pt x="134620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0" name="Freeform 1670"/>
          <p:cNvSpPr/>
          <p:nvPr/>
        </p:nvSpPr>
        <p:spPr>
          <a:xfrm>
            <a:off x="1305559" y="6966585"/>
            <a:ext cx="22987" cy="29845"/>
          </a:xfrm>
          <a:custGeom>
            <a:avLst/>
            <a:gdLst/>
            <a:ahLst/>
            <a:cxnLst/>
            <a:rect l="0" t="0" r="0" b="0"/>
            <a:pathLst>
              <a:path w="2298700" h="2984500">
                <a:moveTo>
                  <a:pt x="2298700" y="0"/>
                </a:moveTo>
                <a:lnTo>
                  <a:pt x="12700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1" name="Freeform 1671"/>
          <p:cNvSpPr/>
          <p:nvPr/>
        </p:nvSpPr>
        <p:spPr>
          <a:xfrm>
            <a:off x="1387728" y="6888734"/>
            <a:ext cx="101346" cy="89916"/>
          </a:xfrm>
          <a:custGeom>
            <a:avLst/>
            <a:gdLst/>
            <a:ahLst/>
            <a:cxnLst/>
            <a:rect l="0" t="0" r="0" b="0"/>
            <a:pathLst>
              <a:path w="10134600" h="8991600">
                <a:moveTo>
                  <a:pt x="2667000" y="0"/>
                </a:moveTo>
                <a:lnTo>
                  <a:pt x="127000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2006600" y="1219200"/>
                </a:lnTo>
                <a:lnTo>
                  <a:pt x="20320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9017000" y="1219200"/>
                </a:lnTo>
                <a:lnTo>
                  <a:pt x="90424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10134600" y="0"/>
                </a:lnTo>
                <a:lnTo>
                  <a:pt x="8737600" y="0"/>
                </a:lnTo>
                <a:lnTo>
                  <a:pt x="4673600" y="73152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2" name="Freeform 1672"/>
          <p:cNvSpPr/>
          <p:nvPr/>
        </p:nvSpPr>
        <p:spPr>
          <a:xfrm>
            <a:off x="1501267" y="6919214"/>
            <a:ext cx="58293" cy="60960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5054600" y="5943600"/>
                </a:moveTo>
                <a:cubicBezTo>
                  <a:pt x="5092700" y="5511800"/>
                  <a:pt x="5130800" y="4953000"/>
                  <a:pt x="5168900" y="4635500"/>
                </a:cubicBezTo>
                <a:lnTo>
                  <a:pt x="5829300" y="0"/>
                </a:lnTo>
                <a:lnTo>
                  <a:pt x="4991100" y="0"/>
                </a:lnTo>
                <a:lnTo>
                  <a:pt x="4559300" y="3048000"/>
                </a:lnTo>
                <a:cubicBezTo>
                  <a:pt x="4254500" y="5219700"/>
                  <a:pt x="2616200" y="5334000"/>
                  <a:pt x="2438400" y="5334000"/>
                </a:cubicBezTo>
                <a:cubicBezTo>
                  <a:pt x="1193800" y="5334000"/>
                  <a:pt x="927100" y="4610100"/>
                  <a:pt x="1104900" y="3289300"/>
                </a:cubicBezTo>
                <a:lnTo>
                  <a:pt x="1574800" y="0"/>
                </a:lnTo>
                <a:lnTo>
                  <a:pt x="736600" y="0"/>
                </a:lnTo>
                <a:lnTo>
                  <a:pt x="203200" y="3771900"/>
                </a:lnTo>
                <a:cubicBezTo>
                  <a:pt x="0" y="5245100"/>
                  <a:pt x="596900" y="6096000"/>
                  <a:pt x="2108200" y="6096000"/>
                </a:cubicBezTo>
                <a:cubicBezTo>
                  <a:pt x="2895600" y="6096000"/>
                  <a:pt x="3797300" y="5638800"/>
                  <a:pt x="4267200" y="4991100"/>
                </a:cubicBezTo>
                <a:lnTo>
                  <a:pt x="4292600" y="4991100"/>
                </a:lnTo>
                <a:cubicBezTo>
                  <a:pt x="4241800" y="5308600"/>
                  <a:pt x="4203700" y="5626100"/>
                  <a:pt x="4191000" y="5943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3" name="Freeform 1673"/>
          <p:cNvSpPr/>
          <p:nvPr/>
        </p:nvSpPr>
        <p:spPr>
          <a:xfrm>
            <a:off x="1569846" y="6917690"/>
            <a:ext cx="49657" cy="62484"/>
          </a:xfrm>
          <a:custGeom>
            <a:avLst/>
            <a:gdLst/>
            <a:ahLst/>
            <a:cxnLst/>
            <a:rect l="0" t="0" r="0" b="0"/>
            <a:pathLst>
              <a:path w="4965700" h="6248400">
                <a:moveTo>
                  <a:pt x="4965700" y="1066800"/>
                </a:moveTo>
                <a:cubicBezTo>
                  <a:pt x="4686300" y="292100"/>
                  <a:pt x="3949700" y="0"/>
                  <a:pt x="3124200" y="0"/>
                </a:cubicBezTo>
                <a:cubicBezTo>
                  <a:pt x="2006600" y="0"/>
                  <a:pt x="850900" y="558800"/>
                  <a:pt x="685800" y="1790700"/>
                </a:cubicBezTo>
                <a:cubicBezTo>
                  <a:pt x="520700" y="2921000"/>
                  <a:pt x="1587500" y="3251200"/>
                  <a:pt x="1981200" y="3352800"/>
                </a:cubicBezTo>
                <a:lnTo>
                  <a:pt x="2768600" y="3543300"/>
                </a:lnTo>
                <a:cubicBezTo>
                  <a:pt x="3378200" y="3695700"/>
                  <a:pt x="3848100" y="3898900"/>
                  <a:pt x="3771900" y="4495800"/>
                </a:cubicBezTo>
                <a:cubicBezTo>
                  <a:pt x="3670300" y="5181600"/>
                  <a:pt x="2921000" y="5486400"/>
                  <a:pt x="2235200" y="5486400"/>
                </a:cubicBezTo>
                <a:cubicBezTo>
                  <a:pt x="1536700" y="5486400"/>
                  <a:pt x="1066800" y="5130800"/>
                  <a:pt x="800100" y="4597400"/>
                </a:cubicBezTo>
                <a:lnTo>
                  <a:pt x="0" y="5092700"/>
                </a:lnTo>
                <a:cubicBezTo>
                  <a:pt x="444500" y="5930900"/>
                  <a:pt x="1219200" y="6248400"/>
                  <a:pt x="2120900" y="6248400"/>
                </a:cubicBezTo>
                <a:cubicBezTo>
                  <a:pt x="3276600" y="6248400"/>
                  <a:pt x="4508500" y="5715000"/>
                  <a:pt x="4699000" y="4419600"/>
                </a:cubicBezTo>
                <a:cubicBezTo>
                  <a:pt x="4813300" y="3581400"/>
                  <a:pt x="4267200" y="2984500"/>
                  <a:pt x="3479800" y="2794000"/>
                </a:cubicBezTo>
                <a:lnTo>
                  <a:pt x="2654300" y="2590800"/>
                </a:lnTo>
                <a:cubicBezTo>
                  <a:pt x="1905000" y="2413000"/>
                  <a:pt x="1536700" y="2209800"/>
                  <a:pt x="1612900" y="1651000"/>
                </a:cubicBezTo>
                <a:cubicBezTo>
                  <a:pt x="1701800" y="1016000"/>
                  <a:pt x="2387600" y="762000"/>
                  <a:pt x="2971800" y="762000"/>
                </a:cubicBezTo>
                <a:cubicBezTo>
                  <a:pt x="3581400" y="762000"/>
                  <a:pt x="3962400" y="1079500"/>
                  <a:pt x="4140200" y="15621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4" name="Freeform 1674"/>
          <p:cNvSpPr/>
          <p:nvPr/>
        </p:nvSpPr>
        <p:spPr>
          <a:xfrm>
            <a:off x="1631949" y="6890258"/>
            <a:ext cx="22352" cy="88392"/>
          </a:xfrm>
          <a:custGeom>
            <a:avLst/>
            <a:gdLst/>
            <a:ahLst/>
            <a:cxnLst/>
            <a:rect l="0" t="0" r="0" b="0"/>
            <a:pathLst>
              <a:path w="2235200" h="8839200">
                <a:moveTo>
                  <a:pt x="1676400" y="2895600"/>
                </a:moveTo>
                <a:lnTo>
                  <a:pt x="838200" y="2895600"/>
                </a:lnTo>
                <a:lnTo>
                  <a:pt x="0" y="8839200"/>
                </a:lnTo>
                <a:lnTo>
                  <a:pt x="838200" y="8839200"/>
                </a:lnTo>
                <a:close/>
                <a:moveTo>
                  <a:pt x="2184400" y="609600"/>
                </a:moveTo>
                <a:cubicBezTo>
                  <a:pt x="2235200" y="254000"/>
                  <a:pt x="1968500" y="0"/>
                  <a:pt x="1663700" y="0"/>
                </a:cubicBezTo>
                <a:cubicBezTo>
                  <a:pt x="1358900" y="0"/>
                  <a:pt x="1016000" y="254000"/>
                  <a:pt x="965200" y="609600"/>
                </a:cubicBezTo>
                <a:cubicBezTo>
                  <a:pt x="914400" y="965200"/>
                  <a:pt x="1181100" y="1219200"/>
                  <a:pt x="1485900" y="1219200"/>
                </a:cubicBezTo>
                <a:cubicBezTo>
                  <a:pt x="1790700" y="1219200"/>
                  <a:pt x="2133600" y="965200"/>
                  <a:pt x="21844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5" name="Freeform 1675"/>
          <p:cNvSpPr/>
          <p:nvPr/>
        </p:nvSpPr>
        <p:spPr>
          <a:xfrm>
            <a:off x="1661668" y="6917436"/>
            <a:ext cx="58674" cy="62992"/>
          </a:xfrm>
          <a:custGeom>
            <a:avLst/>
            <a:gdLst/>
            <a:ahLst/>
            <a:cxnLst/>
            <a:rect l="0" t="0" r="0" b="0"/>
            <a:pathLst>
              <a:path w="5867400" h="6299200">
                <a:moveTo>
                  <a:pt x="5867400" y="1054100"/>
                </a:moveTo>
                <a:cubicBezTo>
                  <a:pt x="5384800" y="368300"/>
                  <a:pt x="4635500" y="38100"/>
                  <a:pt x="3835400" y="25400"/>
                </a:cubicBezTo>
                <a:cubicBezTo>
                  <a:pt x="1905000" y="0"/>
                  <a:pt x="508000" y="1358900"/>
                  <a:pt x="254000" y="3149600"/>
                </a:cubicBezTo>
                <a:cubicBezTo>
                  <a:pt x="0" y="4940300"/>
                  <a:pt x="1016000" y="6299200"/>
                  <a:pt x="2959100" y="6273800"/>
                </a:cubicBezTo>
                <a:cubicBezTo>
                  <a:pt x="3759200" y="6261100"/>
                  <a:pt x="4597400" y="5930900"/>
                  <a:pt x="5283200" y="5245100"/>
                </a:cubicBezTo>
                <a:lnTo>
                  <a:pt x="4660900" y="4724400"/>
                </a:lnTo>
                <a:cubicBezTo>
                  <a:pt x="4330700" y="5156200"/>
                  <a:pt x="3733800" y="5511800"/>
                  <a:pt x="3073400" y="5511800"/>
                </a:cubicBezTo>
                <a:cubicBezTo>
                  <a:pt x="1676400" y="5537200"/>
                  <a:pt x="977900" y="4508500"/>
                  <a:pt x="1168400" y="3149600"/>
                </a:cubicBezTo>
                <a:cubicBezTo>
                  <a:pt x="1358900" y="1790700"/>
                  <a:pt x="2349500" y="762000"/>
                  <a:pt x="3733800" y="787400"/>
                </a:cubicBezTo>
                <a:cubicBezTo>
                  <a:pt x="4394200" y="787400"/>
                  <a:pt x="4889500" y="1143000"/>
                  <a:pt x="51054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6" name="Freeform 1676"/>
          <p:cNvSpPr/>
          <p:nvPr/>
        </p:nvSpPr>
        <p:spPr>
          <a:xfrm>
            <a:off x="1767713" y="6888734"/>
            <a:ext cx="68453" cy="89916"/>
          </a:xfrm>
          <a:custGeom>
            <a:avLst/>
            <a:gdLst/>
            <a:ahLst/>
            <a:cxnLst/>
            <a:rect l="0" t="0" r="0" b="0"/>
            <a:pathLst>
              <a:path w="6845300" h="8991600">
                <a:moveTo>
                  <a:pt x="1511300" y="4737100"/>
                </a:moveTo>
                <a:lnTo>
                  <a:pt x="5867400" y="4737100"/>
                </a:lnTo>
                <a:lnTo>
                  <a:pt x="5981700" y="3898900"/>
                </a:lnTo>
                <a:lnTo>
                  <a:pt x="1625600" y="3898900"/>
                </a:lnTo>
                <a:lnTo>
                  <a:pt x="2057400" y="838200"/>
                </a:lnTo>
                <a:lnTo>
                  <a:pt x="6718300" y="838200"/>
                </a:lnTo>
                <a:lnTo>
                  <a:pt x="6845300" y="0"/>
                </a:lnTo>
                <a:lnTo>
                  <a:pt x="1270000" y="0"/>
                </a:lnTo>
                <a:lnTo>
                  <a:pt x="0" y="8991600"/>
                </a:lnTo>
                <a:lnTo>
                  <a:pt x="5727700" y="8991600"/>
                </a:lnTo>
                <a:lnTo>
                  <a:pt x="5842000" y="8153400"/>
                </a:lnTo>
                <a:lnTo>
                  <a:pt x="1028700" y="8153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7" name="Freeform 1677"/>
          <p:cNvSpPr/>
          <p:nvPr/>
        </p:nvSpPr>
        <p:spPr>
          <a:xfrm>
            <a:off x="1840103" y="6882638"/>
            <a:ext cx="75184" cy="97536"/>
          </a:xfrm>
          <a:custGeom>
            <a:avLst/>
            <a:gdLst/>
            <a:ahLst/>
            <a:cxnLst/>
            <a:rect l="0" t="0" r="0" b="0"/>
            <a:pathLst>
              <a:path w="7518400" h="9753600">
                <a:moveTo>
                  <a:pt x="7518400" y="0"/>
                </a:moveTo>
                <a:lnTo>
                  <a:pt x="6680200" y="0"/>
                </a:lnTo>
                <a:lnTo>
                  <a:pt x="6032500" y="4648200"/>
                </a:lnTo>
                <a:lnTo>
                  <a:pt x="6007100" y="4648200"/>
                </a:lnTo>
                <a:cubicBezTo>
                  <a:pt x="5575300" y="3848100"/>
                  <a:pt x="4635500" y="3505200"/>
                  <a:pt x="3848100" y="3505200"/>
                </a:cubicBezTo>
                <a:cubicBezTo>
                  <a:pt x="1993900" y="3505200"/>
                  <a:pt x="508000" y="4838700"/>
                  <a:pt x="254000" y="6629400"/>
                </a:cubicBezTo>
                <a:cubicBezTo>
                  <a:pt x="0" y="8420100"/>
                  <a:pt x="1117600" y="9753600"/>
                  <a:pt x="2971800" y="9753600"/>
                </a:cubicBezTo>
                <a:cubicBezTo>
                  <a:pt x="3759200" y="9753600"/>
                  <a:pt x="4787900" y="9410700"/>
                  <a:pt x="5448300" y="8610600"/>
                </a:cubicBezTo>
                <a:lnTo>
                  <a:pt x="5473700" y="8610600"/>
                </a:lnTo>
                <a:lnTo>
                  <a:pt x="5334000" y="9601200"/>
                </a:lnTo>
                <a:lnTo>
                  <a:pt x="6172200" y="9601200"/>
                </a:lnTo>
                <a:close/>
                <a:moveTo>
                  <a:pt x="1168400" y="6629400"/>
                </a:moveTo>
                <a:cubicBezTo>
                  <a:pt x="1358900" y="5295900"/>
                  <a:pt x="2362200" y="4267200"/>
                  <a:pt x="3746500" y="4267200"/>
                </a:cubicBezTo>
                <a:cubicBezTo>
                  <a:pt x="5118100" y="4267200"/>
                  <a:pt x="5981700" y="5295900"/>
                  <a:pt x="5791200" y="6629400"/>
                </a:cubicBezTo>
                <a:cubicBezTo>
                  <a:pt x="5600700" y="7962900"/>
                  <a:pt x="4457700" y="8991600"/>
                  <a:pt x="3086100" y="8991600"/>
                </a:cubicBezTo>
                <a:cubicBezTo>
                  <a:pt x="1701800" y="8991600"/>
                  <a:pt x="977900" y="7962900"/>
                  <a:pt x="1168400" y="6629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8" name="Freeform 1678"/>
          <p:cNvSpPr/>
          <p:nvPr/>
        </p:nvSpPr>
        <p:spPr>
          <a:xfrm>
            <a:off x="1923668" y="6919214"/>
            <a:ext cx="58293" cy="60960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5054600" y="5943600"/>
                </a:moveTo>
                <a:cubicBezTo>
                  <a:pt x="5092700" y="5511800"/>
                  <a:pt x="5130800" y="4953000"/>
                  <a:pt x="5168900" y="4635500"/>
                </a:cubicBezTo>
                <a:lnTo>
                  <a:pt x="5829300" y="0"/>
                </a:lnTo>
                <a:lnTo>
                  <a:pt x="4991100" y="0"/>
                </a:lnTo>
                <a:lnTo>
                  <a:pt x="4559300" y="3048000"/>
                </a:lnTo>
                <a:cubicBezTo>
                  <a:pt x="4254500" y="5219700"/>
                  <a:pt x="2616200" y="5334000"/>
                  <a:pt x="2438400" y="5334000"/>
                </a:cubicBezTo>
                <a:cubicBezTo>
                  <a:pt x="1193800" y="5334000"/>
                  <a:pt x="927100" y="4610100"/>
                  <a:pt x="1104900" y="3289300"/>
                </a:cubicBezTo>
                <a:lnTo>
                  <a:pt x="1574800" y="0"/>
                </a:lnTo>
                <a:lnTo>
                  <a:pt x="736600" y="0"/>
                </a:lnTo>
                <a:lnTo>
                  <a:pt x="203200" y="3771900"/>
                </a:lnTo>
                <a:cubicBezTo>
                  <a:pt x="0" y="5245100"/>
                  <a:pt x="596900" y="6096000"/>
                  <a:pt x="2108200" y="6096000"/>
                </a:cubicBezTo>
                <a:cubicBezTo>
                  <a:pt x="2895600" y="6096000"/>
                  <a:pt x="3797300" y="5638800"/>
                  <a:pt x="4267200" y="4991100"/>
                </a:cubicBezTo>
                <a:lnTo>
                  <a:pt x="4292600" y="4991100"/>
                </a:lnTo>
                <a:cubicBezTo>
                  <a:pt x="4241800" y="5308600"/>
                  <a:pt x="4203700" y="5626100"/>
                  <a:pt x="4191000" y="5943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9" name="Freeform 1679"/>
          <p:cNvSpPr/>
          <p:nvPr/>
        </p:nvSpPr>
        <p:spPr>
          <a:xfrm>
            <a:off x="1994407" y="6917436"/>
            <a:ext cx="58674" cy="62992"/>
          </a:xfrm>
          <a:custGeom>
            <a:avLst/>
            <a:gdLst/>
            <a:ahLst/>
            <a:cxnLst/>
            <a:rect l="0" t="0" r="0" b="0"/>
            <a:pathLst>
              <a:path w="5867400" h="6299200">
                <a:moveTo>
                  <a:pt x="5867400" y="1054100"/>
                </a:moveTo>
                <a:cubicBezTo>
                  <a:pt x="5384800" y="368300"/>
                  <a:pt x="4635500" y="38100"/>
                  <a:pt x="3835400" y="25400"/>
                </a:cubicBezTo>
                <a:cubicBezTo>
                  <a:pt x="1905000" y="0"/>
                  <a:pt x="508000" y="1358900"/>
                  <a:pt x="254000" y="3149600"/>
                </a:cubicBezTo>
                <a:cubicBezTo>
                  <a:pt x="0" y="4940300"/>
                  <a:pt x="1016000" y="6299200"/>
                  <a:pt x="2959100" y="6273800"/>
                </a:cubicBezTo>
                <a:cubicBezTo>
                  <a:pt x="3759200" y="6261100"/>
                  <a:pt x="4597400" y="5930900"/>
                  <a:pt x="5283200" y="5245100"/>
                </a:cubicBezTo>
                <a:lnTo>
                  <a:pt x="4660900" y="4724400"/>
                </a:lnTo>
                <a:cubicBezTo>
                  <a:pt x="4330700" y="5156200"/>
                  <a:pt x="3733800" y="5511800"/>
                  <a:pt x="3073400" y="5511800"/>
                </a:cubicBezTo>
                <a:cubicBezTo>
                  <a:pt x="1676400" y="5537200"/>
                  <a:pt x="977900" y="4508500"/>
                  <a:pt x="1168400" y="3149600"/>
                </a:cubicBezTo>
                <a:cubicBezTo>
                  <a:pt x="1358900" y="1790700"/>
                  <a:pt x="2349500" y="762000"/>
                  <a:pt x="3733800" y="787400"/>
                </a:cubicBezTo>
                <a:cubicBezTo>
                  <a:pt x="4394200" y="787400"/>
                  <a:pt x="4889500" y="1143000"/>
                  <a:pt x="5105400" y="15748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0" name="Freeform 1680"/>
          <p:cNvSpPr/>
          <p:nvPr/>
        </p:nvSpPr>
        <p:spPr>
          <a:xfrm>
            <a:off x="2057145" y="6917690"/>
            <a:ext cx="56515" cy="62484"/>
          </a:xfrm>
          <a:custGeom>
            <a:avLst/>
            <a:gdLst/>
            <a:ahLst/>
            <a:cxnLst/>
            <a:rect l="0" t="0" r="0" b="0"/>
            <a:pathLst>
              <a:path w="5651500" h="6248400">
                <a:moveTo>
                  <a:pt x="4140200" y="2451100"/>
                </a:moveTo>
                <a:cubicBezTo>
                  <a:pt x="2717800" y="2451100"/>
                  <a:pt x="431800" y="2578100"/>
                  <a:pt x="165100" y="4508500"/>
                </a:cubicBezTo>
                <a:cubicBezTo>
                  <a:pt x="0" y="5664200"/>
                  <a:pt x="901700" y="6248400"/>
                  <a:pt x="1955800" y="6248400"/>
                </a:cubicBezTo>
                <a:cubicBezTo>
                  <a:pt x="2908300" y="6248400"/>
                  <a:pt x="3619500" y="5918200"/>
                  <a:pt x="4216400" y="5130800"/>
                </a:cubicBezTo>
                <a:lnTo>
                  <a:pt x="4241800" y="5130800"/>
                </a:lnTo>
                <a:cubicBezTo>
                  <a:pt x="4191000" y="5448300"/>
                  <a:pt x="4165600" y="5803900"/>
                  <a:pt x="4178300" y="6096000"/>
                </a:cubicBezTo>
                <a:lnTo>
                  <a:pt x="4991100" y="6096000"/>
                </a:lnTo>
                <a:cubicBezTo>
                  <a:pt x="4991100" y="5778500"/>
                  <a:pt x="5016500" y="5219700"/>
                  <a:pt x="5080000" y="4762500"/>
                </a:cubicBezTo>
                <a:lnTo>
                  <a:pt x="5448300" y="2108200"/>
                </a:lnTo>
                <a:cubicBezTo>
                  <a:pt x="5651500" y="660400"/>
                  <a:pt x="4737100" y="0"/>
                  <a:pt x="3568700" y="0"/>
                </a:cubicBezTo>
                <a:cubicBezTo>
                  <a:pt x="2451100" y="0"/>
                  <a:pt x="1562100" y="304800"/>
                  <a:pt x="939800" y="863600"/>
                </a:cubicBezTo>
                <a:lnTo>
                  <a:pt x="1358900" y="1460500"/>
                </a:lnTo>
                <a:cubicBezTo>
                  <a:pt x="1930400" y="1003300"/>
                  <a:pt x="2578100" y="762000"/>
                  <a:pt x="3276600" y="762000"/>
                </a:cubicBezTo>
                <a:cubicBezTo>
                  <a:pt x="4305300" y="762000"/>
                  <a:pt x="4724400" y="1270000"/>
                  <a:pt x="4584700" y="2298700"/>
                </a:cubicBezTo>
                <a:lnTo>
                  <a:pt x="4559300" y="2451100"/>
                </a:lnTo>
                <a:close/>
                <a:moveTo>
                  <a:pt x="4470400" y="3136900"/>
                </a:moveTo>
                <a:lnTo>
                  <a:pt x="4406900" y="3568700"/>
                </a:lnTo>
                <a:cubicBezTo>
                  <a:pt x="4254500" y="4622800"/>
                  <a:pt x="3556000" y="5486400"/>
                  <a:pt x="2336800" y="5486400"/>
                </a:cubicBezTo>
                <a:cubicBezTo>
                  <a:pt x="1663700" y="5486400"/>
                  <a:pt x="977900" y="5181600"/>
                  <a:pt x="1092200" y="4394200"/>
                </a:cubicBezTo>
                <a:cubicBezTo>
                  <a:pt x="1257300" y="3200400"/>
                  <a:pt x="3187700" y="3136900"/>
                  <a:pt x="4038600" y="3136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1" name="Freeform 1681"/>
          <p:cNvSpPr/>
          <p:nvPr/>
        </p:nvSpPr>
        <p:spPr>
          <a:xfrm>
            <a:off x="2127885" y="6902450"/>
            <a:ext cx="39243" cy="77724"/>
          </a:xfrm>
          <a:custGeom>
            <a:avLst/>
            <a:gdLst/>
            <a:ahLst/>
            <a:cxnLst/>
            <a:rect l="0" t="0" r="0" b="0"/>
            <a:pathLst>
              <a:path w="3924300" h="7772400">
                <a:moveTo>
                  <a:pt x="3924300" y="1676400"/>
                </a:moveTo>
                <a:lnTo>
                  <a:pt x="2209800" y="1676400"/>
                </a:lnTo>
                <a:lnTo>
                  <a:pt x="2438400" y="0"/>
                </a:lnTo>
                <a:lnTo>
                  <a:pt x="1600200" y="0"/>
                </a:lnTo>
                <a:lnTo>
                  <a:pt x="1371600" y="1676400"/>
                </a:lnTo>
                <a:lnTo>
                  <a:pt x="11430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736600" y="6184900"/>
                </a:lnTo>
                <a:cubicBezTo>
                  <a:pt x="546100" y="7493000"/>
                  <a:pt x="1346200" y="7772400"/>
                  <a:pt x="1981200" y="7772400"/>
                </a:cubicBezTo>
                <a:cubicBezTo>
                  <a:pt x="2400300" y="7772400"/>
                  <a:pt x="2819400" y="7696200"/>
                  <a:pt x="3149600" y="7556500"/>
                </a:cubicBezTo>
                <a:lnTo>
                  <a:pt x="3213100" y="6781800"/>
                </a:lnTo>
                <a:cubicBezTo>
                  <a:pt x="2946400" y="6921500"/>
                  <a:pt x="2616200" y="7010400"/>
                  <a:pt x="2324100" y="7010400"/>
                </a:cubicBezTo>
                <a:cubicBezTo>
                  <a:pt x="1803400" y="7010400"/>
                  <a:pt x="1485900" y="6832600"/>
                  <a:pt x="16129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2" name="Freeform 1682"/>
          <p:cNvSpPr/>
          <p:nvPr/>
        </p:nvSpPr>
        <p:spPr>
          <a:xfrm>
            <a:off x="2174621" y="6890258"/>
            <a:ext cx="22352" cy="88392"/>
          </a:xfrm>
          <a:custGeom>
            <a:avLst/>
            <a:gdLst/>
            <a:ahLst/>
            <a:cxnLst/>
            <a:rect l="0" t="0" r="0" b="0"/>
            <a:pathLst>
              <a:path w="2235200" h="8839200">
                <a:moveTo>
                  <a:pt x="1676400" y="2895600"/>
                </a:moveTo>
                <a:lnTo>
                  <a:pt x="838200" y="2895600"/>
                </a:lnTo>
                <a:lnTo>
                  <a:pt x="0" y="8839200"/>
                </a:lnTo>
                <a:lnTo>
                  <a:pt x="838200" y="8839200"/>
                </a:lnTo>
                <a:close/>
                <a:moveTo>
                  <a:pt x="2184400" y="609600"/>
                </a:moveTo>
                <a:cubicBezTo>
                  <a:pt x="2235200" y="254000"/>
                  <a:pt x="1968500" y="0"/>
                  <a:pt x="1663700" y="0"/>
                </a:cubicBezTo>
                <a:cubicBezTo>
                  <a:pt x="1358900" y="0"/>
                  <a:pt x="1016000" y="254000"/>
                  <a:pt x="965200" y="609600"/>
                </a:cubicBezTo>
                <a:cubicBezTo>
                  <a:pt x="914400" y="965200"/>
                  <a:pt x="1181100" y="1219200"/>
                  <a:pt x="1485900" y="1219200"/>
                </a:cubicBezTo>
                <a:cubicBezTo>
                  <a:pt x="1790700" y="1219200"/>
                  <a:pt x="2133600" y="965200"/>
                  <a:pt x="2184400" y="6096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3" name="Freeform 1683"/>
          <p:cNvSpPr/>
          <p:nvPr/>
        </p:nvSpPr>
        <p:spPr>
          <a:xfrm>
            <a:off x="2204339" y="6917690"/>
            <a:ext cx="68199" cy="62484"/>
          </a:xfrm>
          <a:custGeom>
            <a:avLst/>
            <a:gdLst/>
            <a:ahLst/>
            <a:cxnLst/>
            <a:rect l="0" t="0" r="0" b="0"/>
            <a:pathLst>
              <a:path w="6819900" h="6248400">
                <a:moveTo>
                  <a:pt x="6565900" y="3124200"/>
                </a:moveTo>
                <a:cubicBezTo>
                  <a:pt x="6819900" y="1333500"/>
                  <a:pt x="5689600" y="0"/>
                  <a:pt x="3835400" y="0"/>
                </a:cubicBezTo>
                <a:cubicBezTo>
                  <a:pt x="1993900" y="0"/>
                  <a:pt x="508000" y="1333500"/>
                  <a:pt x="254000" y="3124200"/>
                </a:cubicBezTo>
                <a:cubicBezTo>
                  <a:pt x="0" y="4914900"/>
                  <a:pt x="1117600" y="6248400"/>
                  <a:pt x="2959100" y="6248400"/>
                </a:cubicBezTo>
                <a:cubicBezTo>
                  <a:pt x="4813300" y="6248400"/>
                  <a:pt x="6311900" y="4914900"/>
                  <a:pt x="6565900" y="3124200"/>
                </a:cubicBezTo>
                <a:close/>
                <a:moveTo>
                  <a:pt x="5651500" y="3124200"/>
                </a:moveTo>
                <a:cubicBezTo>
                  <a:pt x="5461000" y="4457700"/>
                  <a:pt x="4457700" y="5486400"/>
                  <a:pt x="3073400" y="5486400"/>
                </a:cubicBezTo>
                <a:cubicBezTo>
                  <a:pt x="1701800" y="5486400"/>
                  <a:pt x="977900" y="4457700"/>
                  <a:pt x="1168400" y="3124200"/>
                </a:cubicBezTo>
                <a:cubicBezTo>
                  <a:pt x="1358900" y="1790700"/>
                  <a:pt x="2362200" y="762000"/>
                  <a:pt x="3733800" y="762000"/>
                </a:cubicBezTo>
                <a:cubicBezTo>
                  <a:pt x="5118100" y="762000"/>
                  <a:pt x="5842000" y="1790700"/>
                  <a:pt x="5651500" y="3124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4" name="Freeform 1684"/>
          <p:cNvSpPr/>
          <p:nvPr/>
        </p:nvSpPr>
        <p:spPr>
          <a:xfrm>
            <a:off x="2283586" y="6917690"/>
            <a:ext cx="58293" cy="60960"/>
          </a:xfrm>
          <a:custGeom>
            <a:avLst/>
            <a:gdLst/>
            <a:ahLst/>
            <a:cxnLst/>
            <a:rect l="0" t="0" r="0" b="0"/>
            <a:pathLst>
              <a:path w="5829300" h="6096000">
                <a:moveTo>
                  <a:pt x="774700" y="152400"/>
                </a:moveTo>
                <a:cubicBezTo>
                  <a:pt x="736600" y="584200"/>
                  <a:pt x="698500" y="1143000"/>
                  <a:pt x="647700" y="1460500"/>
                </a:cubicBezTo>
                <a:lnTo>
                  <a:pt x="0" y="6096000"/>
                </a:lnTo>
                <a:lnTo>
                  <a:pt x="838200" y="6096000"/>
                </a:lnTo>
                <a:lnTo>
                  <a:pt x="1270000" y="3048000"/>
                </a:lnTo>
                <a:cubicBezTo>
                  <a:pt x="1574800" y="876300"/>
                  <a:pt x="3213100" y="762000"/>
                  <a:pt x="3390900" y="762000"/>
                </a:cubicBezTo>
                <a:cubicBezTo>
                  <a:pt x="4635500" y="762000"/>
                  <a:pt x="4902200" y="1485900"/>
                  <a:pt x="4711700" y="2806700"/>
                </a:cubicBezTo>
                <a:lnTo>
                  <a:pt x="4254500" y="6096000"/>
                </a:lnTo>
                <a:lnTo>
                  <a:pt x="5092700" y="6096000"/>
                </a:lnTo>
                <a:lnTo>
                  <a:pt x="5626100" y="2324100"/>
                </a:lnTo>
                <a:cubicBezTo>
                  <a:pt x="5829300" y="850900"/>
                  <a:pt x="5219700" y="0"/>
                  <a:pt x="3708400" y="0"/>
                </a:cubicBezTo>
                <a:cubicBezTo>
                  <a:pt x="2921000" y="0"/>
                  <a:pt x="2019300" y="457200"/>
                  <a:pt x="1562100" y="1104900"/>
                </a:cubicBezTo>
                <a:lnTo>
                  <a:pt x="1536700" y="1104900"/>
                </a:lnTo>
                <a:cubicBezTo>
                  <a:pt x="1587500" y="787400"/>
                  <a:pt x="1625600" y="469900"/>
                  <a:pt x="1638300" y="152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5" name="Freeform 1685"/>
          <p:cNvSpPr/>
          <p:nvPr/>
        </p:nvSpPr>
        <p:spPr>
          <a:xfrm>
            <a:off x="2380741" y="6886448"/>
            <a:ext cx="81026" cy="94488"/>
          </a:xfrm>
          <a:custGeom>
            <a:avLst/>
            <a:gdLst/>
            <a:ahLst/>
            <a:cxnLst/>
            <a:rect l="0" t="0" r="0" b="0"/>
            <a:pathLst>
              <a:path w="8102600" h="9448800">
                <a:moveTo>
                  <a:pt x="7886700" y="1320800"/>
                </a:moveTo>
                <a:cubicBezTo>
                  <a:pt x="7124700" y="342900"/>
                  <a:pt x="58547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083300" y="9448800"/>
                  <a:pt x="7353300" y="8953500"/>
                  <a:pt x="8102600" y="7886700"/>
                </a:cubicBezTo>
                <a:lnTo>
                  <a:pt x="6451600" y="6654800"/>
                </a:lnTo>
                <a:cubicBezTo>
                  <a:pt x="6045200" y="7264400"/>
                  <a:pt x="5397500" y="7620000"/>
                  <a:pt x="4597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660900" y="1828800"/>
                </a:cubicBezTo>
                <a:cubicBezTo>
                  <a:pt x="5397500" y="1828800"/>
                  <a:pt x="5969000" y="2095500"/>
                  <a:pt x="6362700" y="25654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6" name="Freeform 1686"/>
          <p:cNvSpPr/>
          <p:nvPr/>
        </p:nvSpPr>
        <p:spPr>
          <a:xfrm>
            <a:off x="2470404" y="6882638"/>
            <a:ext cx="19050" cy="96012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7" name="Freeform 1687"/>
          <p:cNvSpPr/>
          <p:nvPr/>
        </p:nvSpPr>
        <p:spPr>
          <a:xfrm>
            <a:off x="2500121" y="6915404"/>
            <a:ext cx="59309" cy="64770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8" name="Freeform 1688"/>
          <p:cNvSpPr/>
          <p:nvPr/>
        </p:nvSpPr>
        <p:spPr>
          <a:xfrm>
            <a:off x="2567686" y="6915404"/>
            <a:ext cx="52705" cy="64770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9" name="Freeform 1689"/>
          <p:cNvSpPr/>
          <p:nvPr/>
        </p:nvSpPr>
        <p:spPr>
          <a:xfrm>
            <a:off x="2626486" y="6915404"/>
            <a:ext cx="52705" cy="64770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0" name="Freeform 1690"/>
          <p:cNvSpPr/>
          <p:nvPr/>
        </p:nvSpPr>
        <p:spPr>
          <a:xfrm>
            <a:off x="2724277" y="6915404"/>
            <a:ext cx="68580" cy="64770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1" name="Freeform 1691"/>
          <p:cNvSpPr/>
          <p:nvPr/>
        </p:nvSpPr>
        <p:spPr>
          <a:xfrm>
            <a:off x="2798063" y="6881114"/>
            <a:ext cx="47879" cy="97536"/>
          </a:xfrm>
          <a:custGeom>
            <a:avLst/>
            <a:gdLst/>
            <a:ahLst/>
            <a:cxnLst/>
            <a:rect l="0" t="0" r="0" b="0"/>
            <a:pathLst>
              <a:path w="4787900" h="9753600">
                <a:moveTo>
                  <a:pt x="1257300" y="9753600"/>
                </a:moveTo>
                <a:lnTo>
                  <a:pt x="3162300" y="9753600"/>
                </a:lnTo>
                <a:lnTo>
                  <a:pt x="3162300" y="5105400"/>
                </a:lnTo>
                <a:lnTo>
                  <a:pt x="4572000" y="5105400"/>
                </a:lnTo>
                <a:lnTo>
                  <a:pt x="4572000" y="3581400"/>
                </a:lnTo>
                <a:lnTo>
                  <a:pt x="3162300" y="3581400"/>
                </a:lnTo>
                <a:lnTo>
                  <a:pt x="3162300" y="2603500"/>
                </a:lnTo>
                <a:cubicBezTo>
                  <a:pt x="3162300" y="1790700"/>
                  <a:pt x="3467100" y="1600200"/>
                  <a:pt x="4076700" y="1600200"/>
                </a:cubicBezTo>
                <a:cubicBezTo>
                  <a:pt x="4305300" y="1600200"/>
                  <a:pt x="4483100" y="1651000"/>
                  <a:pt x="4699000" y="1727200"/>
                </a:cubicBezTo>
                <a:lnTo>
                  <a:pt x="4787900" y="114300"/>
                </a:lnTo>
                <a:cubicBezTo>
                  <a:pt x="4432300" y="25400"/>
                  <a:pt x="4051300" y="0"/>
                  <a:pt x="3670300" y="0"/>
                </a:cubicBezTo>
                <a:cubicBezTo>
                  <a:pt x="1600200" y="0"/>
                  <a:pt x="1257300" y="1143000"/>
                  <a:pt x="1257300" y="2489200"/>
                </a:cubicBezTo>
                <a:lnTo>
                  <a:pt x="1257300" y="3581400"/>
                </a:lnTo>
                <a:lnTo>
                  <a:pt x="0" y="3581400"/>
                </a:lnTo>
                <a:lnTo>
                  <a:pt x="0" y="5105400"/>
                </a:lnTo>
                <a:lnTo>
                  <a:pt x="1257300" y="51054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2" name="Freeform 1692"/>
          <p:cNvSpPr/>
          <p:nvPr/>
        </p:nvSpPr>
        <p:spPr>
          <a:xfrm>
            <a:off x="2888106" y="6887210"/>
            <a:ext cx="62738" cy="91440"/>
          </a:xfrm>
          <a:custGeom>
            <a:avLst/>
            <a:gdLst/>
            <a:ahLst/>
            <a:cxnLst/>
            <a:rect l="0" t="0" r="0" b="0"/>
            <a:pathLst>
              <a:path w="6273800" h="9144000">
                <a:moveTo>
                  <a:pt x="0" y="9144000"/>
                </a:moveTo>
                <a:lnTo>
                  <a:pt x="6273800" y="9144000"/>
                </a:lnTo>
                <a:lnTo>
                  <a:pt x="6273800" y="7467600"/>
                </a:lnTo>
                <a:lnTo>
                  <a:pt x="2286000" y="7467600"/>
                </a:lnTo>
                <a:lnTo>
                  <a:pt x="5016500" y="5118100"/>
                </a:lnTo>
                <a:cubicBezTo>
                  <a:pt x="5702300" y="4521200"/>
                  <a:pt x="6197600" y="3860800"/>
                  <a:pt x="6197600" y="2705100"/>
                </a:cubicBezTo>
                <a:cubicBezTo>
                  <a:pt x="6197600" y="901700"/>
                  <a:pt x="4927600" y="0"/>
                  <a:pt x="3289300" y="0"/>
                </a:cubicBezTo>
                <a:cubicBezTo>
                  <a:pt x="1524000" y="0"/>
                  <a:pt x="228600" y="901700"/>
                  <a:pt x="114300" y="2755900"/>
                </a:cubicBezTo>
                <a:lnTo>
                  <a:pt x="2019300" y="2895600"/>
                </a:lnTo>
                <a:cubicBezTo>
                  <a:pt x="2070100" y="2247900"/>
                  <a:pt x="2489200" y="1752600"/>
                  <a:pt x="3187700" y="1752600"/>
                </a:cubicBezTo>
                <a:cubicBezTo>
                  <a:pt x="3771900" y="1752600"/>
                  <a:pt x="4292600" y="2120900"/>
                  <a:pt x="4292600" y="2730500"/>
                </a:cubicBezTo>
                <a:cubicBezTo>
                  <a:pt x="4292600" y="3276600"/>
                  <a:pt x="3848100" y="3657600"/>
                  <a:pt x="3492500" y="3987800"/>
                </a:cubicBezTo>
                <a:lnTo>
                  <a:pt x="0" y="71247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3" name="Freeform 1693"/>
          <p:cNvSpPr/>
          <p:nvPr/>
        </p:nvSpPr>
        <p:spPr>
          <a:xfrm>
            <a:off x="2961258" y="6887210"/>
            <a:ext cx="66802" cy="92964"/>
          </a:xfrm>
          <a:custGeom>
            <a:avLst/>
            <a:gdLst/>
            <a:ahLst/>
            <a:cxnLst/>
            <a:rect l="0" t="0" r="0" b="0"/>
            <a:pathLst>
              <a:path w="6680200" h="9296400">
                <a:moveTo>
                  <a:pt x="0" y="4648200"/>
                </a:moveTo>
                <a:cubicBezTo>
                  <a:pt x="0" y="6781800"/>
                  <a:pt x="673100" y="9296400"/>
                  <a:pt x="3340100" y="9296400"/>
                </a:cubicBezTo>
                <a:cubicBezTo>
                  <a:pt x="6007100" y="9296400"/>
                  <a:pt x="6680200" y="6781800"/>
                  <a:pt x="6680200" y="4648200"/>
                </a:cubicBezTo>
                <a:cubicBezTo>
                  <a:pt x="6680200" y="2514600"/>
                  <a:pt x="6007100" y="0"/>
                  <a:pt x="3340100" y="0"/>
                </a:cubicBezTo>
                <a:cubicBezTo>
                  <a:pt x="673100" y="0"/>
                  <a:pt x="0" y="2514600"/>
                  <a:pt x="0" y="4648200"/>
                </a:cubicBezTo>
                <a:close/>
                <a:moveTo>
                  <a:pt x="1905000" y="4648200"/>
                </a:moveTo>
                <a:cubicBezTo>
                  <a:pt x="1905000" y="3708400"/>
                  <a:pt x="1968500" y="1752600"/>
                  <a:pt x="3340100" y="1752600"/>
                </a:cubicBezTo>
                <a:cubicBezTo>
                  <a:pt x="4711700" y="1752600"/>
                  <a:pt x="4775200" y="3708400"/>
                  <a:pt x="4775200" y="4648200"/>
                </a:cubicBezTo>
                <a:cubicBezTo>
                  <a:pt x="4775200" y="5588000"/>
                  <a:pt x="4711700" y="7543800"/>
                  <a:pt x="3340100" y="7543800"/>
                </a:cubicBezTo>
                <a:cubicBezTo>
                  <a:pt x="1968500" y="7543800"/>
                  <a:pt x="1905000" y="5588000"/>
                  <a:pt x="1905000" y="4648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4" name="Freeform 1694"/>
          <p:cNvSpPr/>
          <p:nvPr/>
        </p:nvSpPr>
        <p:spPr>
          <a:xfrm>
            <a:off x="3038474" y="6887210"/>
            <a:ext cx="62738" cy="91440"/>
          </a:xfrm>
          <a:custGeom>
            <a:avLst/>
            <a:gdLst/>
            <a:ahLst/>
            <a:cxnLst/>
            <a:rect l="0" t="0" r="0" b="0"/>
            <a:pathLst>
              <a:path w="6273800" h="9144000">
                <a:moveTo>
                  <a:pt x="0" y="9144000"/>
                </a:moveTo>
                <a:lnTo>
                  <a:pt x="6273800" y="9144000"/>
                </a:lnTo>
                <a:lnTo>
                  <a:pt x="6273800" y="7467600"/>
                </a:lnTo>
                <a:lnTo>
                  <a:pt x="2286000" y="7467600"/>
                </a:lnTo>
                <a:lnTo>
                  <a:pt x="5016500" y="5118100"/>
                </a:lnTo>
                <a:cubicBezTo>
                  <a:pt x="5702300" y="4521200"/>
                  <a:pt x="6197600" y="3860800"/>
                  <a:pt x="6197600" y="2705100"/>
                </a:cubicBezTo>
                <a:cubicBezTo>
                  <a:pt x="6197600" y="901700"/>
                  <a:pt x="4927600" y="0"/>
                  <a:pt x="3289300" y="0"/>
                </a:cubicBezTo>
                <a:cubicBezTo>
                  <a:pt x="1524000" y="0"/>
                  <a:pt x="228600" y="901700"/>
                  <a:pt x="114300" y="2755900"/>
                </a:cubicBezTo>
                <a:lnTo>
                  <a:pt x="2019300" y="2895600"/>
                </a:lnTo>
                <a:cubicBezTo>
                  <a:pt x="2070100" y="2247900"/>
                  <a:pt x="2489200" y="1752600"/>
                  <a:pt x="3187700" y="1752600"/>
                </a:cubicBezTo>
                <a:cubicBezTo>
                  <a:pt x="3771900" y="1752600"/>
                  <a:pt x="4292600" y="2120900"/>
                  <a:pt x="4292600" y="2730500"/>
                </a:cubicBezTo>
                <a:cubicBezTo>
                  <a:pt x="4292600" y="3276600"/>
                  <a:pt x="3848100" y="3657600"/>
                  <a:pt x="3492500" y="3987800"/>
                </a:cubicBezTo>
                <a:lnTo>
                  <a:pt x="0" y="71247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5" name="Freeform 1695"/>
          <p:cNvSpPr/>
          <p:nvPr/>
        </p:nvSpPr>
        <p:spPr>
          <a:xfrm>
            <a:off x="3115182" y="6888734"/>
            <a:ext cx="47117" cy="89916"/>
          </a:xfrm>
          <a:custGeom>
            <a:avLst/>
            <a:gdLst/>
            <a:ahLst/>
            <a:cxnLst/>
            <a:rect l="0" t="0" r="0" b="0"/>
            <a:pathLst>
              <a:path w="4711700" h="8991600">
                <a:moveTo>
                  <a:pt x="2882900" y="8991600"/>
                </a:moveTo>
                <a:lnTo>
                  <a:pt x="4711700" y="8991600"/>
                </a:lnTo>
                <a:lnTo>
                  <a:pt x="4711700" y="0"/>
                </a:lnTo>
                <a:lnTo>
                  <a:pt x="2933700" y="0"/>
                </a:lnTo>
                <a:lnTo>
                  <a:pt x="0" y="2476500"/>
                </a:lnTo>
                <a:lnTo>
                  <a:pt x="1079500" y="3721100"/>
                </a:lnTo>
                <a:lnTo>
                  <a:pt x="2882900" y="21336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96" name="Picture 1696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10800000" flipV="1">
            <a:off x="-14444" y="-13583"/>
            <a:ext cx="1286882" cy="7799104"/>
          </a:xfrm>
          <a:prstGeom prst="rect">
            <a:avLst/>
          </a:prstGeom>
          <a:noFill/>
        </p:spPr>
      </p:pic>
      <p:sp>
        <p:nvSpPr>
          <p:cNvPr id="1697" name="Freeform 1697"/>
          <p:cNvSpPr/>
          <p:nvPr/>
        </p:nvSpPr>
        <p:spPr>
          <a:xfrm>
            <a:off x="393700" y="1358535"/>
            <a:ext cx="969593" cy="3493960"/>
          </a:xfrm>
          <a:custGeom>
            <a:avLst/>
            <a:gdLst/>
            <a:ahLst/>
            <a:cxnLst/>
            <a:rect l="0" t="0" r="0" b="0"/>
            <a:pathLst>
              <a:path w="969593" h="3493960">
                <a:moveTo>
                  <a:pt x="758291" y="22085"/>
                </a:moveTo>
                <a:lnTo>
                  <a:pt x="606158" y="94309"/>
                </a:lnTo>
                <a:cubicBezTo>
                  <a:pt x="566064" y="112102"/>
                  <a:pt x="541160" y="149275"/>
                  <a:pt x="541160" y="191337"/>
                </a:cubicBezTo>
                <a:cubicBezTo>
                  <a:pt x="541160" y="208013"/>
                  <a:pt x="545046" y="224243"/>
                  <a:pt x="552729" y="239585"/>
                </a:cubicBezTo>
                <a:lnTo>
                  <a:pt x="554964" y="243776"/>
                </a:lnTo>
                <a:cubicBezTo>
                  <a:pt x="568414" y="267461"/>
                  <a:pt x="573646" y="290359"/>
                  <a:pt x="573646" y="325411"/>
                </a:cubicBezTo>
                <a:cubicBezTo>
                  <a:pt x="573646" y="385292"/>
                  <a:pt x="525335" y="397878"/>
                  <a:pt x="484797" y="397878"/>
                </a:cubicBezTo>
                <a:cubicBezTo>
                  <a:pt x="444271" y="397878"/>
                  <a:pt x="395948" y="385292"/>
                  <a:pt x="395948" y="325411"/>
                </a:cubicBezTo>
                <a:cubicBezTo>
                  <a:pt x="395948" y="290372"/>
                  <a:pt x="401193" y="267487"/>
                  <a:pt x="415226" y="242696"/>
                </a:cubicBezTo>
                <a:lnTo>
                  <a:pt x="416890" y="239559"/>
                </a:lnTo>
                <a:cubicBezTo>
                  <a:pt x="424561" y="224218"/>
                  <a:pt x="428447" y="208000"/>
                  <a:pt x="428447" y="191337"/>
                </a:cubicBezTo>
                <a:cubicBezTo>
                  <a:pt x="428447" y="149910"/>
                  <a:pt x="403352" y="112026"/>
                  <a:pt x="365582" y="95300"/>
                </a:cubicBezTo>
                <a:lnTo>
                  <a:pt x="210477" y="21730"/>
                </a:lnTo>
                <a:cubicBezTo>
                  <a:pt x="159728" y="0"/>
                  <a:pt x="103200" y="20282"/>
                  <a:pt x="75552" y="69963"/>
                </a:cubicBezTo>
                <a:cubicBezTo>
                  <a:pt x="28232" y="147421"/>
                  <a:pt x="0" y="250164"/>
                  <a:pt x="0" y="345071"/>
                </a:cubicBezTo>
                <a:cubicBezTo>
                  <a:pt x="0" y="517080"/>
                  <a:pt x="73863" y="654265"/>
                  <a:pt x="198196" y="734415"/>
                </a:cubicBezTo>
                <a:lnTo>
                  <a:pt x="118046" y="734415"/>
                </a:lnTo>
                <a:cubicBezTo>
                  <a:pt x="57582" y="734415"/>
                  <a:pt x="10211" y="781760"/>
                  <a:pt x="10211" y="842225"/>
                </a:cubicBezTo>
                <a:lnTo>
                  <a:pt x="10211" y="1035621"/>
                </a:lnTo>
                <a:cubicBezTo>
                  <a:pt x="10211" y="1084922"/>
                  <a:pt x="46126" y="1127594"/>
                  <a:pt x="92900" y="1139164"/>
                </a:cubicBezTo>
                <a:cubicBezTo>
                  <a:pt x="36436" y="1223098"/>
                  <a:pt x="0" y="1338122"/>
                  <a:pt x="0" y="1432915"/>
                </a:cubicBezTo>
                <a:cubicBezTo>
                  <a:pt x="0" y="1559801"/>
                  <a:pt x="47346" y="1664207"/>
                  <a:pt x="126187" y="1728964"/>
                </a:cubicBezTo>
                <a:cubicBezTo>
                  <a:pt x="65621" y="1729104"/>
                  <a:pt x="16396" y="1778380"/>
                  <a:pt x="16396" y="1838946"/>
                </a:cubicBezTo>
                <a:lnTo>
                  <a:pt x="16396" y="2026881"/>
                </a:lnTo>
                <a:cubicBezTo>
                  <a:pt x="16396" y="2066696"/>
                  <a:pt x="38849" y="2102383"/>
                  <a:pt x="71526" y="2121712"/>
                </a:cubicBezTo>
                <a:cubicBezTo>
                  <a:pt x="38608" y="2140737"/>
                  <a:pt x="16396" y="2176335"/>
                  <a:pt x="16396" y="2217013"/>
                </a:cubicBezTo>
                <a:lnTo>
                  <a:pt x="16396" y="2404947"/>
                </a:lnTo>
                <a:cubicBezTo>
                  <a:pt x="16396" y="2433751"/>
                  <a:pt x="28232" y="2460332"/>
                  <a:pt x="47104" y="2480195"/>
                </a:cubicBezTo>
                <a:cubicBezTo>
                  <a:pt x="28143" y="2499435"/>
                  <a:pt x="16396" y="2525699"/>
                  <a:pt x="16396" y="2554642"/>
                </a:cubicBezTo>
                <a:lnTo>
                  <a:pt x="16396" y="2782988"/>
                </a:lnTo>
                <a:cubicBezTo>
                  <a:pt x="16396" y="2830575"/>
                  <a:pt x="44361" y="2877781"/>
                  <a:pt x="86004" y="2900463"/>
                </a:cubicBezTo>
                <a:lnTo>
                  <a:pt x="92100" y="2903778"/>
                </a:lnTo>
                <a:lnTo>
                  <a:pt x="277965" y="2970923"/>
                </a:lnTo>
                <a:lnTo>
                  <a:pt x="92062" y="3038093"/>
                </a:lnTo>
                <a:lnTo>
                  <a:pt x="85915" y="3041446"/>
                </a:lnTo>
                <a:cubicBezTo>
                  <a:pt x="44336" y="3064115"/>
                  <a:pt x="16396" y="3111309"/>
                  <a:pt x="16396" y="3158858"/>
                </a:cubicBezTo>
                <a:lnTo>
                  <a:pt x="16396" y="3387229"/>
                </a:lnTo>
                <a:cubicBezTo>
                  <a:pt x="16396" y="3446081"/>
                  <a:pt x="64770" y="3493960"/>
                  <a:pt x="124231" y="3493960"/>
                </a:cubicBezTo>
                <a:lnTo>
                  <a:pt x="846467" y="3493960"/>
                </a:lnTo>
                <a:cubicBezTo>
                  <a:pt x="905331" y="3493960"/>
                  <a:pt x="953210" y="3446081"/>
                  <a:pt x="953210" y="3387229"/>
                </a:cubicBezTo>
                <a:lnTo>
                  <a:pt x="953210" y="3185083"/>
                </a:lnTo>
                <a:cubicBezTo>
                  <a:pt x="953210" y="3156762"/>
                  <a:pt x="941729" y="3130575"/>
                  <a:pt x="923314" y="3111080"/>
                </a:cubicBezTo>
                <a:cubicBezTo>
                  <a:pt x="943050" y="3087534"/>
                  <a:pt x="953210" y="3057283"/>
                  <a:pt x="953210" y="3031032"/>
                </a:cubicBezTo>
                <a:lnTo>
                  <a:pt x="953210" y="2910839"/>
                </a:lnTo>
                <a:cubicBezTo>
                  <a:pt x="953210" y="2884779"/>
                  <a:pt x="943050" y="2854731"/>
                  <a:pt x="923048" y="2831058"/>
                </a:cubicBezTo>
                <a:cubicBezTo>
                  <a:pt x="941615" y="2811538"/>
                  <a:pt x="953210" y="2785236"/>
                  <a:pt x="953210" y="2756776"/>
                </a:cubicBezTo>
                <a:lnTo>
                  <a:pt x="953210" y="2554642"/>
                </a:lnTo>
                <a:cubicBezTo>
                  <a:pt x="953210" y="2495778"/>
                  <a:pt x="905331" y="2447911"/>
                  <a:pt x="846467" y="2447911"/>
                </a:cubicBezTo>
                <a:lnTo>
                  <a:pt x="822438" y="2447911"/>
                </a:lnTo>
                <a:cubicBezTo>
                  <a:pt x="917104" y="2382532"/>
                  <a:pt x="968501" y="2271242"/>
                  <a:pt x="968501" y="2121953"/>
                </a:cubicBezTo>
                <a:cubicBezTo>
                  <a:pt x="968501" y="1967813"/>
                  <a:pt x="914793" y="1854314"/>
                  <a:pt x="815987" y="1789950"/>
                </a:cubicBezTo>
                <a:cubicBezTo>
                  <a:pt x="838173" y="1784565"/>
                  <a:pt x="860183" y="1771636"/>
                  <a:pt x="877912" y="1748383"/>
                </a:cubicBezTo>
                <a:cubicBezTo>
                  <a:pt x="934465" y="1677301"/>
                  <a:pt x="969593" y="1562696"/>
                  <a:pt x="969593" y="1449310"/>
                </a:cubicBezTo>
                <a:cubicBezTo>
                  <a:pt x="969593" y="1315973"/>
                  <a:pt x="918692" y="1207172"/>
                  <a:pt x="834579" y="1142351"/>
                </a:cubicBezTo>
                <a:lnTo>
                  <a:pt x="847635" y="1142351"/>
                </a:lnTo>
                <a:cubicBezTo>
                  <a:pt x="905496" y="1142351"/>
                  <a:pt x="954366" y="1093469"/>
                  <a:pt x="954366" y="1035621"/>
                </a:cubicBezTo>
                <a:lnTo>
                  <a:pt x="954366" y="842225"/>
                </a:lnTo>
                <a:cubicBezTo>
                  <a:pt x="954366" y="782764"/>
                  <a:pt x="906487" y="734415"/>
                  <a:pt x="847635" y="734415"/>
                </a:cubicBezTo>
                <a:lnTo>
                  <a:pt x="771397" y="734415"/>
                </a:lnTo>
                <a:cubicBezTo>
                  <a:pt x="895730" y="654265"/>
                  <a:pt x="969593" y="517080"/>
                  <a:pt x="969593" y="345071"/>
                </a:cubicBezTo>
                <a:cubicBezTo>
                  <a:pt x="969593" y="250176"/>
                  <a:pt x="941361" y="147408"/>
                  <a:pt x="894053" y="69938"/>
                </a:cubicBezTo>
                <a:cubicBezTo>
                  <a:pt x="866380" y="20269"/>
                  <a:pt x="809840" y="0"/>
                  <a:pt x="759091" y="21755"/>
                </a:cubicBez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8" name="Freeform 1698"/>
          <p:cNvSpPr/>
          <p:nvPr/>
        </p:nvSpPr>
        <p:spPr>
          <a:xfrm>
            <a:off x="487650" y="1459551"/>
            <a:ext cx="786713" cy="618425"/>
          </a:xfrm>
          <a:custGeom>
            <a:avLst/>
            <a:gdLst/>
            <a:ahLst/>
            <a:cxnLst/>
            <a:rect l="0" t="0" r="0" b="0"/>
            <a:pathLst>
              <a:path w="786713" h="618425">
                <a:moveTo>
                  <a:pt x="551789" y="75374"/>
                </a:moveTo>
                <a:cubicBezTo>
                  <a:pt x="541960" y="79742"/>
                  <a:pt x="538683" y="87413"/>
                  <a:pt x="543052" y="96138"/>
                </a:cubicBezTo>
                <a:cubicBezTo>
                  <a:pt x="566000" y="136575"/>
                  <a:pt x="573645" y="175894"/>
                  <a:pt x="573645" y="222884"/>
                </a:cubicBezTo>
                <a:cubicBezTo>
                  <a:pt x="573645" y="321233"/>
                  <a:pt x="501536" y="386790"/>
                  <a:pt x="393357" y="386790"/>
                </a:cubicBezTo>
                <a:cubicBezTo>
                  <a:pt x="285191" y="386790"/>
                  <a:pt x="213068" y="321233"/>
                  <a:pt x="213068" y="222884"/>
                </a:cubicBezTo>
                <a:cubicBezTo>
                  <a:pt x="213068" y="175894"/>
                  <a:pt x="220726" y="136575"/>
                  <a:pt x="243662" y="96138"/>
                </a:cubicBezTo>
                <a:cubicBezTo>
                  <a:pt x="248031" y="87413"/>
                  <a:pt x="244754" y="79742"/>
                  <a:pt x="234924" y="75374"/>
                </a:cubicBezTo>
                <a:lnTo>
                  <a:pt x="83045" y="3277"/>
                </a:lnTo>
                <a:cubicBezTo>
                  <a:pt x="75400" y="0"/>
                  <a:pt x="67754" y="4356"/>
                  <a:pt x="63386" y="13106"/>
                </a:cubicBezTo>
                <a:cubicBezTo>
                  <a:pt x="24041" y="76466"/>
                  <a:pt x="0" y="161695"/>
                  <a:pt x="0" y="242556"/>
                </a:cubicBezTo>
                <a:cubicBezTo>
                  <a:pt x="0" y="467651"/>
                  <a:pt x="157353" y="618425"/>
                  <a:pt x="393357" y="618425"/>
                </a:cubicBezTo>
                <a:cubicBezTo>
                  <a:pt x="629373" y="618425"/>
                  <a:pt x="786713" y="467651"/>
                  <a:pt x="786713" y="242556"/>
                </a:cubicBezTo>
                <a:cubicBezTo>
                  <a:pt x="786713" y="161695"/>
                  <a:pt x="762672" y="76466"/>
                  <a:pt x="723340" y="13106"/>
                </a:cubicBezTo>
                <a:cubicBezTo>
                  <a:pt x="718971" y="4356"/>
                  <a:pt x="711313" y="0"/>
                  <a:pt x="703668" y="3277"/>
                </a:cubicBezTo>
              </a:path>
            </a:pathLst>
          </a:custGeom>
          <a:solidFill>
            <a:srgbClr val="D2353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9" name="Freeform 1699"/>
          <p:cNvSpPr/>
          <p:nvPr/>
        </p:nvSpPr>
        <p:spPr>
          <a:xfrm>
            <a:off x="497860" y="2182879"/>
            <a:ext cx="761276" cy="225068"/>
          </a:xfrm>
          <a:custGeom>
            <a:avLst/>
            <a:gdLst/>
            <a:ahLst/>
            <a:cxnLst/>
            <a:rect l="0" t="0" r="0" b="0"/>
            <a:pathLst>
              <a:path w="761276" h="225068">
                <a:moveTo>
                  <a:pt x="0" y="209765"/>
                </a:moveTo>
                <a:cubicBezTo>
                  <a:pt x="0" y="217423"/>
                  <a:pt x="7645" y="225068"/>
                  <a:pt x="16395" y="225068"/>
                </a:cubicBezTo>
                <a:lnTo>
                  <a:pt x="745985" y="225068"/>
                </a:lnTo>
                <a:cubicBezTo>
                  <a:pt x="753630" y="225068"/>
                  <a:pt x="761276" y="217423"/>
                  <a:pt x="761276" y="209765"/>
                </a:cubicBezTo>
                <a:lnTo>
                  <a:pt x="761276" y="16383"/>
                </a:lnTo>
                <a:cubicBezTo>
                  <a:pt x="761276" y="6540"/>
                  <a:pt x="753630" y="0"/>
                  <a:pt x="745985" y="0"/>
                </a:cubicBezTo>
                <a:lnTo>
                  <a:pt x="16395" y="0"/>
                </a:lnTo>
                <a:cubicBezTo>
                  <a:pt x="7645" y="0"/>
                  <a:pt x="0" y="6540"/>
                  <a:pt x="0" y="16383"/>
                </a:cubicBezTo>
              </a:path>
            </a:pathLst>
          </a:custGeom>
          <a:solidFill>
            <a:srgbClr val="D2353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0" name="Freeform 1700"/>
          <p:cNvSpPr/>
          <p:nvPr/>
        </p:nvSpPr>
        <p:spPr>
          <a:xfrm>
            <a:off x="487650" y="2525525"/>
            <a:ext cx="786713" cy="540854"/>
          </a:xfrm>
          <a:custGeom>
            <a:avLst/>
            <a:gdLst/>
            <a:ahLst/>
            <a:cxnLst/>
            <a:rect l="0" t="0" r="0" b="0"/>
            <a:pathLst>
              <a:path w="786713" h="540854">
                <a:moveTo>
                  <a:pt x="694931" y="532130"/>
                </a:moveTo>
                <a:cubicBezTo>
                  <a:pt x="700392" y="535393"/>
                  <a:pt x="708037" y="532130"/>
                  <a:pt x="714590" y="523368"/>
                </a:cubicBezTo>
                <a:cubicBezTo>
                  <a:pt x="758303" y="468745"/>
                  <a:pt x="786713" y="372593"/>
                  <a:pt x="786713" y="280823"/>
                </a:cubicBezTo>
                <a:cubicBezTo>
                  <a:pt x="786713" y="112548"/>
                  <a:pt x="689470" y="0"/>
                  <a:pt x="544144" y="0"/>
                </a:cubicBezTo>
                <a:cubicBezTo>
                  <a:pt x="303759" y="0"/>
                  <a:pt x="308128" y="309233"/>
                  <a:pt x="243662" y="309233"/>
                </a:cubicBezTo>
                <a:cubicBezTo>
                  <a:pt x="219634" y="309233"/>
                  <a:pt x="204330" y="287363"/>
                  <a:pt x="204330" y="253492"/>
                </a:cubicBezTo>
                <a:cubicBezTo>
                  <a:pt x="207607" y="215253"/>
                  <a:pt x="230556" y="152972"/>
                  <a:pt x="261150" y="99429"/>
                </a:cubicBezTo>
                <a:cubicBezTo>
                  <a:pt x="266611" y="90704"/>
                  <a:pt x="263335" y="83033"/>
                  <a:pt x="252413" y="79769"/>
                </a:cubicBezTo>
                <a:lnTo>
                  <a:pt x="98349" y="10935"/>
                </a:lnTo>
                <a:cubicBezTo>
                  <a:pt x="92875" y="7659"/>
                  <a:pt x="84138" y="10935"/>
                  <a:pt x="78677" y="19660"/>
                </a:cubicBezTo>
                <a:cubicBezTo>
                  <a:pt x="31687" y="88494"/>
                  <a:pt x="0" y="186843"/>
                  <a:pt x="0" y="264427"/>
                </a:cubicBezTo>
                <a:cubicBezTo>
                  <a:pt x="0" y="430505"/>
                  <a:pt x="97257" y="540854"/>
                  <a:pt x="243662" y="540854"/>
                </a:cubicBezTo>
                <a:cubicBezTo>
                  <a:pt x="481864" y="540854"/>
                  <a:pt x="478587" y="233820"/>
                  <a:pt x="543052" y="233820"/>
                </a:cubicBezTo>
                <a:cubicBezTo>
                  <a:pt x="568186" y="233820"/>
                  <a:pt x="584569" y="256769"/>
                  <a:pt x="584569" y="291745"/>
                </a:cubicBezTo>
                <a:cubicBezTo>
                  <a:pt x="581292" y="333249"/>
                  <a:pt x="560527" y="393358"/>
                  <a:pt x="532130" y="443624"/>
                </a:cubicBezTo>
                <a:cubicBezTo>
                  <a:pt x="526656" y="452349"/>
                  <a:pt x="529933" y="459995"/>
                  <a:pt x="540868" y="463284"/>
                </a:cubicBezTo>
              </a:path>
            </a:pathLst>
          </a:custGeom>
          <a:solidFill>
            <a:srgbClr val="D2353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1" name="Freeform 1701"/>
          <p:cNvSpPr/>
          <p:nvPr/>
        </p:nvSpPr>
        <p:spPr>
          <a:xfrm>
            <a:off x="504043" y="3177416"/>
            <a:ext cx="769226" cy="603148"/>
          </a:xfrm>
          <a:custGeom>
            <a:avLst/>
            <a:gdLst/>
            <a:ahLst/>
            <a:cxnLst/>
            <a:rect l="0" t="0" r="0" b="0"/>
            <a:pathLst>
              <a:path w="769226" h="603148">
                <a:moveTo>
                  <a:pt x="0" y="206502"/>
                </a:moveTo>
                <a:cubicBezTo>
                  <a:pt x="0" y="216344"/>
                  <a:pt x="8737" y="225094"/>
                  <a:pt x="18580" y="225094"/>
                </a:cubicBezTo>
                <a:lnTo>
                  <a:pt x="494969" y="225094"/>
                </a:lnTo>
                <a:cubicBezTo>
                  <a:pt x="544131" y="225094"/>
                  <a:pt x="573633" y="253492"/>
                  <a:pt x="573633" y="301561"/>
                </a:cubicBezTo>
                <a:cubicBezTo>
                  <a:pt x="573633" y="349656"/>
                  <a:pt x="544131" y="378066"/>
                  <a:pt x="493877" y="378066"/>
                </a:cubicBezTo>
                <a:lnTo>
                  <a:pt x="18580" y="378066"/>
                </a:lnTo>
                <a:cubicBezTo>
                  <a:pt x="8737" y="378066"/>
                  <a:pt x="0" y="385698"/>
                  <a:pt x="0" y="396633"/>
                </a:cubicBezTo>
                <a:lnTo>
                  <a:pt x="0" y="584568"/>
                </a:lnTo>
                <a:cubicBezTo>
                  <a:pt x="0" y="594398"/>
                  <a:pt x="8737" y="603148"/>
                  <a:pt x="18580" y="603148"/>
                </a:cubicBezTo>
                <a:lnTo>
                  <a:pt x="474205" y="603148"/>
                </a:lnTo>
                <a:cubicBezTo>
                  <a:pt x="667600" y="600963"/>
                  <a:pt x="769226" y="497166"/>
                  <a:pt x="769226" y="301561"/>
                </a:cubicBezTo>
                <a:cubicBezTo>
                  <a:pt x="769226" y="103798"/>
                  <a:pt x="667600" y="0"/>
                  <a:pt x="474205" y="0"/>
                </a:cubicBezTo>
                <a:lnTo>
                  <a:pt x="18580" y="0"/>
                </a:lnTo>
                <a:cubicBezTo>
                  <a:pt x="8737" y="0"/>
                  <a:pt x="0" y="7659"/>
                  <a:pt x="0" y="18568"/>
                </a:cubicBezTo>
              </a:path>
            </a:pathLst>
          </a:custGeom>
          <a:solidFill>
            <a:srgbClr val="D2353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2" name="Freeform 1702"/>
          <p:cNvSpPr/>
          <p:nvPr/>
        </p:nvSpPr>
        <p:spPr>
          <a:xfrm>
            <a:off x="504043" y="3896378"/>
            <a:ext cx="753922" cy="863180"/>
          </a:xfrm>
          <a:custGeom>
            <a:avLst/>
            <a:gdLst/>
            <a:ahLst/>
            <a:cxnLst/>
            <a:rect l="0" t="0" r="0" b="0"/>
            <a:pathLst>
              <a:path w="753922" h="863180">
                <a:moveTo>
                  <a:pt x="0" y="243649"/>
                </a:moveTo>
                <a:cubicBezTo>
                  <a:pt x="0" y="257847"/>
                  <a:pt x="9829" y="274243"/>
                  <a:pt x="21856" y="280796"/>
                </a:cubicBezTo>
                <a:lnTo>
                  <a:pt x="439242" y="431583"/>
                </a:lnTo>
                <a:lnTo>
                  <a:pt x="21856" y="582370"/>
                </a:lnTo>
                <a:cubicBezTo>
                  <a:pt x="9829" y="588923"/>
                  <a:pt x="0" y="605332"/>
                  <a:pt x="0" y="619530"/>
                </a:cubicBezTo>
                <a:lnTo>
                  <a:pt x="0" y="847876"/>
                </a:lnTo>
                <a:cubicBezTo>
                  <a:pt x="0" y="856639"/>
                  <a:pt x="7645" y="863180"/>
                  <a:pt x="16395" y="863180"/>
                </a:cubicBezTo>
                <a:lnTo>
                  <a:pt x="738631" y="863180"/>
                </a:lnTo>
                <a:cubicBezTo>
                  <a:pt x="746277" y="863180"/>
                  <a:pt x="753922" y="856639"/>
                  <a:pt x="753922" y="847876"/>
                </a:cubicBezTo>
                <a:lnTo>
                  <a:pt x="753922" y="645743"/>
                </a:lnTo>
                <a:cubicBezTo>
                  <a:pt x="753922" y="637018"/>
                  <a:pt x="746277" y="629348"/>
                  <a:pt x="738631" y="629348"/>
                </a:cubicBezTo>
                <a:lnTo>
                  <a:pt x="417385" y="629348"/>
                </a:lnTo>
                <a:lnTo>
                  <a:pt x="737539" y="519010"/>
                </a:lnTo>
                <a:cubicBezTo>
                  <a:pt x="746277" y="515721"/>
                  <a:pt x="753922" y="501522"/>
                  <a:pt x="753922" y="491680"/>
                </a:cubicBezTo>
                <a:lnTo>
                  <a:pt x="753922" y="371487"/>
                </a:lnTo>
                <a:cubicBezTo>
                  <a:pt x="753922" y="361657"/>
                  <a:pt x="746277" y="347446"/>
                  <a:pt x="737539" y="344169"/>
                </a:cubicBezTo>
                <a:lnTo>
                  <a:pt x="417385" y="233832"/>
                </a:lnTo>
                <a:lnTo>
                  <a:pt x="738631" y="233832"/>
                </a:lnTo>
                <a:cubicBezTo>
                  <a:pt x="746277" y="233832"/>
                  <a:pt x="753922" y="226162"/>
                  <a:pt x="753922" y="217437"/>
                </a:cubicBezTo>
                <a:lnTo>
                  <a:pt x="753922" y="15304"/>
                </a:lnTo>
                <a:cubicBezTo>
                  <a:pt x="753922" y="6540"/>
                  <a:pt x="746277" y="0"/>
                  <a:pt x="738631" y="0"/>
                </a:cubicBezTo>
                <a:lnTo>
                  <a:pt x="16395" y="0"/>
                </a:lnTo>
                <a:cubicBezTo>
                  <a:pt x="7645" y="0"/>
                  <a:pt x="0" y="6540"/>
                  <a:pt x="0" y="15304"/>
                </a:cubicBezTo>
              </a:path>
            </a:pathLst>
          </a:custGeom>
          <a:solidFill>
            <a:srgbClr val="D2353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3" name="Freeform 1703"/>
          <p:cNvSpPr/>
          <p:nvPr/>
        </p:nvSpPr>
        <p:spPr>
          <a:xfrm>
            <a:off x="445179" y="1414339"/>
            <a:ext cx="786713" cy="3300018"/>
          </a:xfrm>
          <a:custGeom>
            <a:avLst/>
            <a:gdLst/>
            <a:ahLst/>
            <a:cxnLst/>
            <a:rect l="0" t="0" r="0" b="0"/>
            <a:pathLst>
              <a:path w="786713" h="3300018">
                <a:moveTo>
                  <a:pt x="551789" y="75387"/>
                </a:moveTo>
                <a:cubicBezTo>
                  <a:pt x="541960" y="79755"/>
                  <a:pt x="538683" y="87413"/>
                  <a:pt x="543052" y="96151"/>
                </a:cubicBezTo>
                <a:cubicBezTo>
                  <a:pt x="566000" y="136575"/>
                  <a:pt x="573645" y="175907"/>
                  <a:pt x="573645" y="222897"/>
                </a:cubicBezTo>
                <a:cubicBezTo>
                  <a:pt x="573645" y="321233"/>
                  <a:pt x="501536" y="386791"/>
                  <a:pt x="393357" y="386791"/>
                </a:cubicBezTo>
                <a:cubicBezTo>
                  <a:pt x="285191" y="386791"/>
                  <a:pt x="213068" y="321233"/>
                  <a:pt x="213068" y="222897"/>
                </a:cubicBezTo>
                <a:cubicBezTo>
                  <a:pt x="213068" y="175907"/>
                  <a:pt x="220726" y="136575"/>
                  <a:pt x="243662" y="96151"/>
                </a:cubicBezTo>
                <a:cubicBezTo>
                  <a:pt x="248031" y="87413"/>
                  <a:pt x="244754" y="79755"/>
                  <a:pt x="234924" y="75387"/>
                </a:cubicBezTo>
                <a:lnTo>
                  <a:pt x="83045" y="3277"/>
                </a:lnTo>
                <a:cubicBezTo>
                  <a:pt x="75400" y="0"/>
                  <a:pt x="67754" y="4369"/>
                  <a:pt x="63386" y="13107"/>
                </a:cubicBezTo>
                <a:cubicBezTo>
                  <a:pt x="24041" y="76479"/>
                  <a:pt x="0" y="161721"/>
                  <a:pt x="0" y="242569"/>
                </a:cubicBezTo>
                <a:cubicBezTo>
                  <a:pt x="0" y="467651"/>
                  <a:pt x="157353" y="618438"/>
                  <a:pt x="393357" y="618438"/>
                </a:cubicBezTo>
                <a:cubicBezTo>
                  <a:pt x="629373" y="618438"/>
                  <a:pt x="786713" y="467651"/>
                  <a:pt x="786713" y="242569"/>
                </a:cubicBezTo>
                <a:cubicBezTo>
                  <a:pt x="786713" y="161721"/>
                  <a:pt x="762672" y="76479"/>
                  <a:pt x="723340" y="13107"/>
                </a:cubicBezTo>
                <a:cubicBezTo>
                  <a:pt x="718971" y="4369"/>
                  <a:pt x="711313" y="0"/>
                  <a:pt x="703668" y="3277"/>
                </a:cubicBezTo>
                <a:lnTo>
                  <a:pt x="551789" y="75387"/>
                </a:lnTo>
                <a:close/>
                <a:moveTo>
                  <a:pt x="10211" y="933106"/>
                </a:moveTo>
                <a:cubicBezTo>
                  <a:pt x="10211" y="940752"/>
                  <a:pt x="17856" y="948410"/>
                  <a:pt x="26606" y="948410"/>
                </a:cubicBezTo>
                <a:lnTo>
                  <a:pt x="756195" y="948410"/>
                </a:lnTo>
                <a:cubicBezTo>
                  <a:pt x="763840" y="948410"/>
                  <a:pt x="771486" y="940752"/>
                  <a:pt x="771486" y="933106"/>
                </a:cubicBezTo>
                <a:lnTo>
                  <a:pt x="771486" y="739711"/>
                </a:lnTo>
                <a:cubicBezTo>
                  <a:pt x="771486" y="729881"/>
                  <a:pt x="763840" y="723328"/>
                  <a:pt x="756195" y="723328"/>
                </a:cubicBezTo>
                <a:lnTo>
                  <a:pt x="26606" y="723328"/>
                </a:lnTo>
                <a:cubicBezTo>
                  <a:pt x="17856" y="723328"/>
                  <a:pt x="10211" y="729881"/>
                  <a:pt x="10211" y="739711"/>
                </a:cubicBezTo>
                <a:lnTo>
                  <a:pt x="10211" y="933106"/>
                </a:lnTo>
                <a:close/>
                <a:moveTo>
                  <a:pt x="694930" y="1598104"/>
                </a:moveTo>
                <a:cubicBezTo>
                  <a:pt x="700391" y="1601380"/>
                  <a:pt x="708037" y="1598104"/>
                  <a:pt x="714590" y="1589353"/>
                </a:cubicBezTo>
                <a:cubicBezTo>
                  <a:pt x="758303" y="1534731"/>
                  <a:pt x="786713" y="1438579"/>
                  <a:pt x="786713" y="1346796"/>
                </a:cubicBezTo>
                <a:cubicBezTo>
                  <a:pt x="786713" y="1178521"/>
                  <a:pt x="689469" y="1065987"/>
                  <a:pt x="544144" y="1065987"/>
                </a:cubicBezTo>
                <a:cubicBezTo>
                  <a:pt x="303758" y="1065987"/>
                  <a:pt x="308127" y="1375206"/>
                  <a:pt x="243662" y="1375206"/>
                </a:cubicBezTo>
                <a:cubicBezTo>
                  <a:pt x="219634" y="1375206"/>
                  <a:pt x="204330" y="1353349"/>
                  <a:pt x="204330" y="1319478"/>
                </a:cubicBezTo>
                <a:cubicBezTo>
                  <a:pt x="207607" y="1281239"/>
                  <a:pt x="230556" y="1218958"/>
                  <a:pt x="261150" y="1165415"/>
                </a:cubicBezTo>
                <a:cubicBezTo>
                  <a:pt x="266611" y="1156677"/>
                  <a:pt x="263334" y="1149019"/>
                  <a:pt x="252412" y="1145742"/>
                </a:cubicBezTo>
                <a:lnTo>
                  <a:pt x="98349" y="1076909"/>
                </a:lnTo>
                <a:cubicBezTo>
                  <a:pt x="92875" y="1073632"/>
                  <a:pt x="84137" y="1076909"/>
                  <a:pt x="78676" y="1085659"/>
                </a:cubicBezTo>
                <a:cubicBezTo>
                  <a:pt x="31686" y="1154480"/>
                  <a:pt x="0" y="1252829"/>
                  <a:pt x="0" y="1330400"/>
                </a:cubicBezTo>
                <a:cubicBezTo>
                  <a:pt x="0" y="1496478"/>
                  <a:pt x="97256" y="1606841"/>
                  <a:pt x="243662" y="1606841"/>
                </a:cubicBezTo>
                <a:cubicBezTo>
                  <a:pt x="481863" y="1606841"/>
                  <a:pt x="478587" y="1299806"/>
                  <a:pt x="543052" y="1299806"/>
                </a:cubicBezTo>
                <a:cubicBezTo>
                  <a:pt x="568184" y="1299806"/>
                  <a:pt x="584567" y="1322755"/>
                  <a:pt x="584567" y="1357718"/>
                </a:cubicBezTo>
                <a:cubicBezTo>
                  <a:pt x="581291" y="1399234"/>
                  <a:pt x="560526" y="1459331"/>
                  <a:pt x="532130" y="1509598"/>
                </a:cubicBezTo>
                <a:cubicBezTo>
                  <a:pt x="526656" y="1518335"/>
                  <a:pt x="529933" y="1525981"/>
                  <a:pt x="540867" y="1529257"/>
                </a:cubicBezTo>
                <a:lnTo>
                  <a:pt x="694930" y="1598104"/>
                </a:lnTo>
                <a:close/>
                <a:moveTo>
                  <a:pt x="16396" y="1924392"/>
                </a:moveTo>
                <a:cubicBezTo>
                  <a:pt x="16396" y="1934222"/>
                  <a:pt x="25133" y="1942960"/>
                  <a:pt x="34976" y="1942960"/>
                </a:cubicBezTo>
                <a:lnTo>
                  <a:pt x="511365" y="1942960"/>
                </a:lnTo>
                <a:cubicBezTo>
                  <a:pt x="560526" y="1942960"/>
                  <a:pt x="590028" y="1971369"/>
                  <a:pt x="590028" y="2019439"/>
                </a:cubicBezTo>
                <a:cubicBezTo>
                  <a:pt x="590028" y="2067521"/>
                  <a:pt x="560526" y="2095931"/>
                  <a:pt x="510273" y="2095931"/>
                </a:cubicBezTo>
                <a:lnTo>
                  <a:pt x="34976" y="2095931"/>
                </a:lnTo>
                <a:cubicBezTo>
                  <a:pt x="25133" y="2095931"/>
                  <a:pt x="16396" y="2103576"/>
                  <a:pt x="16396" y="2114498"/>
                </a:cubicBezTo>
                <a:lnTo>
                  <a:pt x="16396" y="2302433"/>
                </a:lnTo>
                <a:cubicBezTo>
                  <a:pt x="16396" y="2312276"/>
                  <a:pt x="25133" y="2321013"/>
                  <a:pt x="34976" y="2321013"/>
                </a:cubicBezTo>
                <a:lnTo>
                  <a:pt x="490601" y="2321013"/>
                </a:lnTo>
                <a:cubicBezTo>
                  <a:pt x="683995" y="2318829"/>
                  <a:pt x="785621" y="2215032"/>
                  <a:pt x="785621" y="2019439"/>
                </a:cubicBezTo>
                <a:cubicBezTo>
                  <a:pt x="785621" y="1821687"/>
                  <a:pt x="683995" y="1717878"/>
                  <a:pt x="490601" y="1717878"/>
                </a:cubicBezTo>
                <a:lnTo>
                  <a:pt x="34976" y="1717878"/>
                </a:lnTo>
                <a:cubicBezTo>
                  <a:pt x="25133" y="1717878"/>
                  <a:pt x="16396" y="1725523"/>
                  <a:pt x="16396" y="1736445"/>
                </a:cubicBezTo>
                <a:lnTo>
                  <a:pt x="16396" y="1924392"/>
                </a:lnTo>
                <a:close/>
                <a:moveTo>
                  <a:pt x="16396" y="2680487"/>
                </a:moveTo>
                <a:cubicBezTo>
                  <a:pt x="16396" y="2694685"/>
                  <a:pt x="26225" y="2711081"/>
                  <a:pt x="38252" y="2717634"/>
                </a:cubicBezTo>
                <a:lnTo>
                  <a:pt x="455638" y="2868421"/>
                </a:lnTo>
                <a:lnTo>
                  <a:pt x="38252" y="3019208"/>
                </a:lnTo>
                <a:cubicBezTo>
                  <a:pt x="26225" y="3025762"/>
                  <a:pt x="16396" y="3042157"/>
                  <a:pt x="16396" y="3056356"/>
                </a:cubicBezTo>
                <a:lnTo>
                  <a:pt x="16396" y="3284715"/>
                </a:lnTo>
                <a:cubicBezTo>
                  <a:pt x="16396" y="3293465"/>
                  <a:pt x="24041" y="3300018"/>
                  <a:pt x="32791" y="3300018"/>
                </a:cubicBezTo>
                <a:lnTo>
                  <a:pt x="755027" y="3300018"/>
                </a:lnTo>
                <a:cubicBezTo>
                  <a:pt x="762672" y="3300018"/>
                  <a:pt x="770317" y="3293465"/>
                  <a:pt x="770317" y="3284715"/>
                </a:cubicBezTo>
                <a:lnTo>
                  <a:pt x="770317" y="3082581"/>
                </a:lnTo>
                <a:cubicBezTo>
                  <a:pt x="770317" y="3073844"/>
                  <a:pt x="762672" y="3066186"/>
                  <a:pt x="755027" y="3066186"/>
                </a:cubicBezTo>
                <a:lnTo>
                  <a:pt x="433781" y="3066186"/>
                </a:lnTo>
                <a:lnTo>
                  <a:pt x="753934" y="2955835"/>
                </a:lnTo>
                <a:cubicBezTo>
                  <a:pt x="762672" y="2952559"/>
                  <a:pt x="770317" y="2938347"/>
                  <a:pt x="770317" y="2928518"/>
                </a:cubicBezTo>
                <a:lnTo>
                  <a:pt x="770317" y="2808325"/>
                </a:lnTo>
                <a:cubicBezTo>
                  <a:pt x="770317" y="2798495"/>
                  <a:pt x="762672" y="2784284"/>
                  <a:pt x="753934" y="2781007"/>
                </a:cubicBezTo>
                <a:lnTo>
                  <a:pt x="433781" y="2670657"/>
                </a:lnTo>
                <a:lnTo>
                  <a:pt x="755027" y="2670657"/>
                </a:lnTo>
                <a:cubicBezTo>
                  <a:pt x="762672" y="2670657"/>
                  <a:pt x="770317" y="2662999"/>
                  <a:pt x="770317" y="2654261"/>
                </a:cubicBezTo>
                <a:lnTo>
                  <a:pt x="770317" y="2452128"/>
                </a:lnTo>
                <a:cubicBezTo>
                  <a:pt x="770317" y="2443378"/>
                  <a:pt x="762672" y="2436825"/>
                  <a:pt x="755027" y="2436825"/>
                </a:cubicBezTo>
                <a:lnTo>
                  <a:pt x="32791" y="2436825"/>
                </a:lnTo>
                <a:cubicBezTo>
                  <a:pt x="24041" y="2436825"/>
                  <a:pt x="16396" y="2443378"/>
                  <a:pt x="16396" y="2452128"/>
                </a:cubicBezTo>
                <a:lnTo>
                  <a:pt x="16396" y="2680487"/>
                </a:lnTo>
                <a:close/>
              </a:path>
            </a:pathLst>
          </a:custGeom>
          <a:noFill/>
          <a:ln w="12700" cap="flat" cmpd="sng">
            <a:solidFill>
              <a:srgbClr val="373535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4" name="Rectangle 1704"/>
          <p:cNvSpPr/>
          <p:nvPr/>
        </p:nvSpPr>
        <p:spPr>
          <a:xfrm>
            <a:off x="1943100" y="1309787"/>
            <a:ext cx="2786405" cy="3472118"/>
          </a:xfrm>
          <a:prstGeom prst="rect">
            <a:avLst/>
          </a:prstGeom>
        </p:spPr>
      </p:sp>
      <p:sp>
        <p:nvSpPr>
          <p:cNvPr id="1705" name="Freeform 1705"/>
          <p:cNvSpPr/>
          <p:nvPr/>
        </p:nvSpPr>
        <p:spPr>
          <a:xfrm>
            <a:off x="1955633" y="1378916"/>
            <a:ext cx="77291" cy="110642"/>
          </a:xfrm>
          <a:custGeom>
            <a:avLst/>
            <a:gdLst/>
            <a:ahLst/>
            <a:cxnLst/>
            <a:rect l="0" t="0" r="0" b="0"/>
            <a:pathLst>
              <a:path w="6578600" h="9220200">
                <a:moveTo>
                  <a:pt x="6578600" y="0"/>
                </a:moveTo>
                <a:lnTo>
                  <a:pt x="5664200" y="0"/>
                </a:lnTo>
                <a:lnTo>
                  <a:pt x="5664200" y="5537200"/>
                </a:lnTo>
                <a:cubicBezTo>
                  <a:pt x="5664200" y="8128000"/>
                  <a:pt x="3975100" y="8382000"/>
                  <a:pt x="3289300" y="8382000"/>
                </a:cubicBezTo>
                <a:cubicBezTo>
                  <a:pt x="2603500" y="8382000"/>
                  <a:pt x="914400" y="8128000"/>
                  <a:pt x="914400" y="5537200"/>
                </a:cubicBezTo>
                <a:lnTo>
                  <a:pt x="914400" y="0"/>
                </a:lnTo>
                <a:lnTo>
                  <a:pt x="0" y="0"/>
                </a:lnTo>
                <a:lnTo>
                  <a:pt x="0" y="5638800"/>
                </a:lnTo>
                <a:cubicBezTo>
                  <a:pt x="0" y="7137400"/>
                  <a:pt x="596900" y="9220200"/>
                  <a:pt x="3289300" y="9220200"/>
                </a:cubicBezTo>
                <a:cubicBezTo>
                  <a:pt x="5981700" y="9220200"/>
                  <a:pt x="6578600" y="7137400"/>
                  <a:pt x="6578600" y="5638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6" name="Freeform 1706"/>
          <p:cNvSpPr/>
          <p:nvPr/>
        </p:nvSpPr>
        <p:spPr>
          <a:xfrm>
            <a:off x="2053636" y="1413663"/>
            <a:ext cx="60580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7" name="Freeform 1707"/>
          <p:cNvSpPr/>
          <p:nvPr/>
        </p:nvSpPr>
        <p:spPr>
          <a:xfrm>
            <a:off x="2130973" y="1371600"/>
            <a:ext cx="74456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8" name="Freeform 1708"/>
          <p:cNvSpPr/>
          <p:nvPr/>
        </p:nvSpPr>
        <p:spPr>
          <a:xfrm>
            <a:off x="2222291" y="1413663"/>
            <a:ext cx="68637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9" name="Freeform 1709"/>
          <p:cNvSpPr/>
          <p:nvPr/>
        </p:nvSpPr>
        <p:spPr>
          <a:xfrm>
            <a:off x="2307446" y="1413663"/>
            <a:ext cx="39690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0" name="Freeform 1710"/>
          <p:cNvSpPr/>
          <p:nvPr/>
        </p:nvSpPr>
        <p:spPr>
          <a:xfrm>
            <a:off x="2350703" y="1413663"/>
            <a:ext cx="72666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1" name="Freeform 1711"/>
          <p:cNvSpPr/>
          <p:nvPr/>
        </p:nvSpPr>
        <p:spPr>
          <a:xfrm>
            <a:off x="2444184" y="1413663"/>
            <a:ext cx="39690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2" name="Freeform 1712"/>
          <p:cNvSpPr/>
          <p:nvPr/>
        </p:nvSpPr>
        <p:spPr>
          <a:xfrm>
            <a:off x="2490201" y="1413663"/>
            <a:ext cx="59386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3" name="Freeform 1713"/>
          <p:cNvSpPr/>
          <p:nvPr/>
        </p:nvSpPr>
        <p:spPr>
          <a:xfrm>
            <a:off x="2564793" y="1371600"/>
            <a:ext cx="74456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4" name="Freeform 1714"/>
          <p:cNvSpPr/>
          <p:nvPr/>
        </p:nvSpPr>
        <p:spPr>
          <a:xfrm>
            <a:off x="2659692" y="1415492"/>
            <a:ext cx="60580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5" name="Freeform 1715"/>
          <p:cNvSpPr/>
          <p:nvPr/>
        </p:nvSpPr>
        <p:spPr>
          <a:xfrm>
            <a:off x="2736715" y="1413663"/>
            <a:ext cx="59386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6" name="Freeform 1716"/>
          <p:cNvSpPr/>
          <p:nvPr/>
        </p:nvSpPr>
        <p:spPr>
          <a:xfrm>
            <a:off x="2806382" y="1395375"/>
            <a:ext cx="45360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7" name="Freeform 1717"/>
          <p:cNvSpPr/>
          <p:nvPr/>
        </p:nvSpPr>
        <p:spPr>
          <a:xfrm>
            <a:off x="2858069" y="1413663"/>
            <a:ext cx="68637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8" name="Freeform 1718"/>
          <p:cNvSpPr/>
          <p:nvPr/>
        </p:nvSpPr>
        <p:spPr>
          <a:xfrm>
            <a:off x="2978469" y="1413663"/>
            <a:ext cx="104896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9" name="Freeform 1719"/>
          <p:cNvSpPr/>
          <p:nvPr/>
        </p:nvSpPr>
        <p:spPr>
          <a:xfrm>
            <a:off x="3104285" y="1415492"/>
            <a:ext cx="60580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0" name="Freeform 1720"/>
          <p:cNvSpPr/>
          <p:nvPr/>
        </p:nvSpPr>
        <p:spPr>
          <a:xfrm>
            <a:off x="3179607" y="1413663"/>
            <a:ext cx="54014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1" name="Freeform 1721"/>
          <p:cNvSpPr/>
          <p:nvPr/>
        </p:nvSpPr>
        <p:spPr>
          <a:xfrm>
            <a:off x="3247379" y="1380744"/>
            <a:ext cx="14324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2" name="Freeform 1722"/>
          <p:cNvSpPr/>
          <p:nvPr/>
        </p:nvSpPr>
        <p:spPr>
          <a:xfrm>
            <a:off x="3276953" y="1413358"/>
            <a:ext cx="62519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3" name="Freeform 1723"/>
          <p:cNvSpPr/>
          <p:nvPr/>
        </p:nvSpPr>
        <p:spPr>
          <a:xfrm>
            <a:off x="3381238" y="1413663"/>
            <a:ext cx="54014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4" name="Freeform 1724"/>
          <p:cNvSpPr/>
          <p:nvPr/>
        </p:nvSpPr>
        <p:spPr>
          <a:xfrm>
            <a:off x="3443145" y="1395375"/>
            <a:ext cx="45360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5" name="Freeform 1725"/>
          <p:cNvSpPr/>
          <p:nvPr/>
        </p:nvSpPr>
        <p:spPr>
          <a:xfrm>
            <a:off x="3500294" y="1415492"/>
            <a:ext cx="60580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6" name="Freeform 1726"/>
          <p:cNvSpPr/>
          <p:nvPr/>
        </p:nvSpPr>
        <p:spPr>
          <a:xfrm>
            <a:off x="3577019" y="1371600"/>
            <a:ext cx="74456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7" name="Freeform 1727"/>
          <p:cNvSpPr/>
          <p:nvPr/>
        </p:nvSpPr>
        <p:spPr>
          <a:xfrm>
            <a:off x="3668337" y="1413663"/>
            <a:ext cx="68637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8" name="Freeform 1728"/>
          <p:cNvSpPr/>
          <p:nvPr/>
        </p:nvSpPr>
        <p:spPr>
          <a:xfrm>
            <a:off x="3752895" y="1413663"/>
            <a:ext cx="60580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9" name="Freeform 1729"/>
          <p:cNvSpPr/>
          <p:nvPr/>
        </p:nvSpPr>
        <p:spPr>
          <a:xfrm>
            <a:off x="3825025" y="1395375"/>
            <a:ext cx="45360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0" name="Freeform 1730"/>
          <p:cNvSpPr/>
          <p:nvPr/>
        </p:nvSpPr>
        <p:spPr>
          <a:xfrm>
            <a:off x="3879383" y="1413663"/>
            <a:ext cx="54014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1" name="Freeform 1731"/>
          <p:cNvSpPr/>
          <p:nvPr/>
        </p:nvSpPr>
        <p:spPr>
          <a:xfrm>
            <a:off x="3979787" y="1413358"/>
            <a:ext cx="62519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2" name="Freeform 1732"/>
          <p:cNvSpPr/>
          <p:nvPr/>
        </p:nvSpPr>
        <p:spPr>
          <a:xfrm>
            <a:off x="4052439" y="1413663"/>
            <a:ext cx="59386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3" name="Freeform 1733"/>
          <p:cNvSpPr/>
          <p:nvPr/>
        </p:nvSpPr>
        <p:spPr>
          <a:xfrm>
            <a:off x="4130940" y="1413663"/>
            <a:ext cx="60580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4" name="Freeform 1734"/>
          <p:cNvSpPr/>
          <p:nvPr/>
        </p:nvSpPr>
        <p:spPr>
          <a:xfrm>
            <a:off x="4249250" y="1413663"/>
            <a:ext cx="74456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5" name="Freeform 1735"/>
          <p:cNvSpPr/>
          <p:nvPr/>
        </p:nvSpPr>
        <p:spPr>
          <a:xfrm>
            <a:off x="4339479" y="1415492"/>
            <a:ext cx="60580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6" name="Freeform 1736"/>
          <p:cNvSpPr/>
          <p:nvPr/>
        </p:nvSpPr>
        <p:spPr>
          <a:xfrm>
            <a:off x="4420740" y="1413663"/>
            <a:ext cx="39690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7" name="Freeform 1737"/>
          <p:cNvSpPr/>
          <p:nvPr/>
        </p:nvSpPr>
        <p:spPr>
          <a:xfrm>
            <a:off x="4464892" y="1413663"/>
            <a:ext cx="54014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8" name="Freeform 1738"/>
          <p:cNvSpPr/>
          <p:nvPr/>
        </p:nvSpPr>
        <p:spPr>
          <a:xfrm>
            <a:off x="4533231" y="1415492"/>
            <a:ext cx="60580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9" name="Freeform 1739"/>
          <p:cNvSpPr/>
          <p:nvPr/>
        </p:nvSpPr>
        <p:spPr>
          <a:xfrm>
            <a:off x="4610553" y="1413663"/>
            <a:ext cx="68637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0" name="Freeform 1740"/>
          <p:cNvSpPr/>
          <p:nvPr/>
        </p:nvSpPr>
        <p:spPr>
          <a:xfrm>
            <a:off x="1950483" y="1616863"/>
            <a:ext cx="61219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1" name="Freeform 1741"/>
          <p:cNvSpPr/>
          <p:nvPr/>
        </p:nvSpPr>
        <p:spPr>
          <a:xfrm>
            <a:off x="2079535" y="1618692"/>
            <a:ext cx="69833" cy="71323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2" name="Freeform 1742"/>
          <p:cNvSpPr/>
          <p:nvPr/>
        </p:nvSpPr>
        <p:spPr>
          <a:xfrm>
            <a:off x="2158136" y="1616863"/>
            <a:ext cx="61219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3" name="Freeform 1743"/>
          <p:cNvSpPr/>
          <p:nvPr/>
        </p:nvSpPr>
        <p:spPr>
          <a:xfrm>
            <a:off x="2240628" y="1616863"/>
            <a:ext cx="40915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4" name="Freeform 1744"/>
          <p:cNvSpPr/>
          <p:nvPr/>
        </p:nvSpPr>
        <p:spPr>
          <a:xfrm>
            <a:off x="2292080" y="1583944"/>
            <a:ext cx="14766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5" name="Freeform 1745"/>
          <p:cNvSpPr/>
          <p:nvPr/>
        </p:nvSpPr>
        <p:spPr>
          <a:xfrm>
            <a:off x="2323520" y="1616863"/>
            <a:ext cx="70755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6" name="Freeform 1746"/>
          <p:cNvSpPr/>
          <p:nvPr/>
        </p:nvSpPr>
        <p:spPr>
          <a:xfrm>
            <a:off x="2402275" y="1598575"/>
            <a:ext cx="46760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7" name="Freeform 1747"/>
          <p:cNvSpPr/>
          <p:nvPr/>
        </p:nvSpPr>
        <p:spPr>
          <a:xfrm>
            <a:off x="2457880" y="1618692"/>
            <a:ext cx="69679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8" name="Freeform 1748"/>
          <p:cNvSpPr/>
          <p:nvPr/>
        </p:nvSpPr>
        <p:spPr>
          <a:xfrm>
            <a:off x="2591393" y="1616863"/>
            <a:ext cx="76447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9" name="Freeform 1749"/>
          <p:cNvSpPr/>
          <p:nvPr/>
        </p:nvSpPr>
        <p:spPr>
          <a:xfrm>
            <a:off x="2675070" y="1572972"/>
            <a:ext cx="48144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0" name="Freeform 1750"/>
          <p:cNvSpPr/>
          <p:nvPr/>
        </p:nvSpPr>
        <p:spPr>
          <a:xfrm>
            <a:off x="2779050" y="1574800"/>
            <a:ext cx="76754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1" name="Freeform 1751"/>
          <p:cNvSpPr/>
          <p:nvPr/>
        </p:nvSpPr>
        <p:spPr>
          <a:xfrm>
            <a:off x="2874048" y="1616863"/>
            <a:ext cx="70755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2" name="Freeform 1752"/>
          <p:cNvSpPr/>
          <p:nvPr/>
        </p:nvSpPr>
        <p:spPr>
          <a:xfrm>
            <a:off x="2959109" y="1616863"/>
            <a:ext cx="74909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3" name="Freeform 1753"/>
          <p:cNvSpPr/>
          <p:nvPr/>
        </p:nvSpPr>
        <p:spPr>
          <a:xfrm>
            <a:off x="3056429" y="1616863"/>
            <a:ext cx="40915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4" name="Freeform 1754"/>
          <p:cNvSpPr/>
          <p:nvPr/>
        </p:nvSpPr>
        <p:spPr>
          <a:xfrm>
            <a:off x="3101882" y="1616863"/>
            <a:ext cx="70755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5" name="Freeform 1755"/>
          <p:cNvSpPr/>
          <p:nvPr/>
        </p:nvSpPr>
        <p:spPr>
          <a:xfrm>
            <a:off x="3186943" y="1616863"/>
            <a:ext cx="70755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6" name="Freeform 1756"/>
          <p:cNvSpPr/>
          <p:nvPr/>
        </p:nvSpPr>
        <p:spPr>
          <a:xfrm>
            <a:off x="3269543" y="1616863"/>
            <a:ext cx="55681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7" name="Freeform 1757"/>
          <p:cNvSpPr/>
          <p:nvPr/>
        </p:nvSpPr>
        <p:spPr>
          <a:xfrm>
            <a:off x="3386598" y="1598575"/>
            <a:ext cx="46760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8" name="Freeform 1758"/>
          <p:cNvSpPr/>
          <p:nvPr/>
        </p:nvSpPr>
        <p:spPr>
          <a:xfrm>
            <a:off x="3446818" y="1574800"/>
            <a:ext cx="61680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9" name="Freeform 1759"/>
          <p:cNvSpPr/>
          <p:nvPr/>
        </p:nvSpPr>
        <p:spPr>
          <a:xfrm>
            <a:off x="3526787" y="1616863"/>
            <a:ext cx="61219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0" name="Freeform 1760"/>
          <p:cNvSpPr/>
          <p:nvPr/>
        </p:nvSpPr>
        <p:spPr>
          <a:xfrm>
            <a:off x="3599543" y="1598575"/>
            <a:ext cx="46760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1" name="Freeform 1761"/>
          <p:cNvSpPr/>
          <p:nvPr/>
        </p:nvSpPr>
        <p:spPr>
          <a:xfrm>
            <a:off x="3710291" y="1616863"/>
            <a:ext cx="76447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2" name="Freeform 1762"/>
          <p:cNvSpPr/>
          <p:nvPr/>
        </p:nvSpPr>
        <p:spPr>
          <a:xfrm>
            <a:off x="3793968" y="1572972"/>
            <a:ext cx="48144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3" name="Freeform 1763"/>
          <p:cNvSpPr/>
          <p:nvPr/>
        </p:nvSpPr>
        <p:spPr>
          <a:xfrm>
            <a:off x="3844789" y="1572972"/>
            <a:ext cx="48144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4" name="Freeform 1764"/>
          <p:cNvSpPr/>
          <p:nvPr/>
        </p:nvSpPr>
        <p:spPr>
          <a:xfrm>
            <a:off x="3893857" y="1616863"/>
            <a:ext cx="70755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5" name="Freeform 1765"/>
          <p:cNvSpPr/>
          <p:nvPr/>
        </p:nvSpPr>
        <p:spPr>
          <a:xfrm>
            <a:off x="3982579" y="1616863"/>
            <a:ext cx="40915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6" name="Freeform 1766"/>
          <p:cNvSpPr/>
          <p:nvPr/>
        </p:nvSpPr>
        <p:spPr>
          <a:xfrm>
            <a:off x="4083944" y="1616863"/>
            <a:ext cx="61219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7" name="Freeform 1767"/>
          <p:cNvSpPr/>
          <p:nvPr/>
        </p:nvSpPr>
        <p:spPr>
          <a:xfrm>
            <a:off x="4218227" y="1616558"/>
            <a:ext cx="64449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8" name="Freeform 1768"/>
          <p:cNvSpPr/>
          <p:nvPr/>
        </p:nvSpPr>
        <p:spPr>
          <a:xfrm>
            <a:off x="4290983" y="1616863"/>
            <a:ext cx="76447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9" name="Freeform 1769"/>
          <p:cNvSpPr/>
          <p:nvPr/>
        </p:nvSpPr>
        <p:spPr>
          <a:xfrm>
            <a:off x="4384780" y="1616863"/>
            <a:ext cx="108133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0" name="Freeform 1770"/>
          <p:cNvSpPr/>
          <p:nvPr/>
        </p:nvSpPr>
        <p:spPr>
          <a:xfrm>
            <a:off x="4515787" y="1574800"/>
            <a:ext cx="76754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1" name="Freeform 1771"/>
          <p:cNvSpPr/>
          <p:nvPr/>
        </p:nvSpPr>
        <p:spPr>
          <a:xfrm>
            <a:off x="4608830" y="1583944"/>
            <a:ext cx="14766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2" name="Freeform 1772"/>
          <p:cNvSpPr/>
          <p:nvPr/>
        </p:nvSpPr>
        <p:spPr>
          <a:xfrm>
            <a:off x="4640902" y="1648410"/>
            <a:ext cx="39531" cy="10058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3" name="Freeform 1773"/>
          <p:cNvSpPr/>
          <p:nvPr/>
        </p:nvSpPr>
        <p:spPr>
          <a:xfrm>
            <a:off x="1953515" y="1820063"/>
            <a:ext cx="63111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4" name="Freeform 1774"/>
          <p:cNvSpPr/>
          <p:nvPr/>
        </p:nvSpPr>
        <p:spPr>
          <a:xfrm>
            <a:off x="2036057" y="1820063"/>
            <a:ext cx="61868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5" name="Freeform 1775"/>
          <p:cNvSpPr/>
          <p:nvPr/>
        </p:nvSpPr>
        <p:spPr>
          <a:xfrm>
            <a:off x="2110517" y="1801775"/>
            <a:ext cx="47256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6" name="Freeform 1776"/>
          <p:cNvSpPr/>
          <p:nvPr/>
        </p:nvSpPr>
        <p:spPr>
          <a:xfrm>
            <a:off x="2171157" y="1787144"/>
            <a:ext cx="14923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7" name="Freeform 1777"/>
          <p:cNvSpPr/>
          <p:nvPr/>
        </p:nvSpPr>
        <p:spPr>
          <a:xfrm>
            <a:off x="2203801" y="1820063"/>
            <a:ext cx="77257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8" name="Freeform 1778"/>
          <p:cNvSpPr/>
          <p:nvPr/>
        </p:nvSpPr>
        <p:spPr>
          <a:xfrm>
            <a:off x="2299542" y="1820063"/>
            <a:ext cx="63111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9" name="Freeform 1779"/>
          <p:cNvSpPr/>
          <p:nvPr/>
        </p:nvSpPr>
        <p:spPr>
          <a:xfrm>
            <a:off x="2449875" y="1820063"/>
            <a:ext cx="77257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0" name="Freeform 1780"/>
          <p:cNvSpPr/>
          <p:nvPr/>
        </p:nvSpPr>
        <p:spPr>
          <a:xfrm>
            <a:off x="2535387" y="1776172"/>
            <a:ext cx="48655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1" name="Freeform 1781"/>
          <p:cNvSpPr/>
          <p:nvPr/>
        </p:nvSpPr>
        <p:spPr>
          <a:xfrm>
            <a:off x="2656295" y="1817320"/>
            <a:ext cx="68863" cy="77724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2" name="Freeform 1782"/>
          <p:cNvSpPr/>
          <p:nvPr/>
        </p:nvSpPr>
        <p:spPr>
          <a:xfrm>
            <a:off x="2729853" y="1817320"/>
            <a:ext cx="83941" cy="77724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3" name="Freeform 1783"/>
          <p:cNvSpPr/>
          <p:nvPr/>
        </p:nvSpPr>
        <p:spPr>
          <a:xfrm>
            <a:off x="2828873" y="1817320"/>
            <a:ext cx="72749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4" name="Freeform 1784"/>
          <p:cNvSpPr/>
          <p:nvPr/>
        </p:nvSpPr>
        <p:spPr>
          <a:xfrm>
            <a:off x="2914867" y="1817320"/>
            <a:ext cx="64510" cy="77724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5" name="Freeform 1785"/>
          <p:cNvSpPr/>
          <p:nvPr/>
        </p:nvSpPr>
        <p:spPr>
          <a:xfrm>
            <a:off x="2989622" y="1817320"/>
            <a:ext cx="77413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6" name="Freeform 1786"/>
          <p:cNvSpPr/>
          <p:nvPr/>
        </p:nvSpPr>
        <p:spPr>
          <a:xfrm>
            <a:off x="3082735" y="1817320"/>
            <a:ext cx="53163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7" name="Freeform 1787"/>
          <p:cNvSpPr/>
          <p:nvPr/>
        </p:nvSpPr>
        <p:spPr>
          <a:xfrm>
            <a:off x="3142801" y="1819148"/>
            <a:ext cx="85807" cy="74066"/>
          </a:xfrm>
          <a:custGeom>
            <a:avLst/>
            <a:gdLst/>
            <a:ahLst/>
            <a:cxnLst/>
            <a:rect l="0" t="0" r="0" b="0"/>
            <a:pathLst>
              <a:path w="7010400" h="6172200">
                <a:moveTo>
                  <a:pt x="2552700" y="6172200"/>
                </a:moveTo>
                <a:lnTo>
                  <a:pt x="4572000" y="6172200"/>
                </a:lnTo>
                <a:lnTo>
                  <a:pt x="7010400" y="0"/>
                </a:lnTo>
                <a:lnTo>
                  <a:pt x="5092700" y="0"/>
                </a:lnTo>
                <a:lnTo>
                  <a:pt x="3644900" y="4191000"/>
                </a:lnTo>
                <a:lnTo>
                  <a:pt x="3619500" y="4191000"/>
                </a:lnTo>
                <a:lnTo>
                  <a:pt x="2057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8" name="Freeform 1788"/>
          <p:cNvSpPr/>
          <p:nvPr/>
        </p:nvSpPr>
        <p:spPr>
          <a:xfrm>
            <a:off x="3233038" y="1817320"/>
            <a:ext cx="72594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9" name="Freeform 1789"/>
          <p:cNvSpPr/>
          <p:nvPr/>
        </p:nvSpPr>
        <p:spPr>
          <a:xfrm>
            <a:off x="3314462" y="1797203"/>
            <a:ext cx="58759" cy="9784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0" name="Freeform 1790"/>
          <p:cNvSpPr/>
          <p:nvPr/>
        </p:nvSpPr>
        <p:spPr>
          <a:xfrm>
            <a:off x="3383170" y="1817320"/>
            <a:ext cx="83941" cy="77724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1" name="Freeform 1791"/>
          <p:cNvSpPr/>
          <p:nvPr/>
        </p:nvSpPr>
        <p:spPr>
          <a:xfrm>
            <a:off x="3482190" y="1817320"/>
            <a:ext cx="53163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2" name="Freeform 1792"/>
          <p:cNvSpPr/>
          <p:nvPr/>
        </p:nvSpPr>
        <p:spPr>
          <a:xfrm>
            <a:off x="3542333" y="1819148"/>
            <a:ext cx="85496" cy="110642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3" name="Freeform 1793"/>
          <p:cNvSpPr/>
          <p:nvPr/>
        </p:nvSpPr>
        <p:spPr>
          <a:xfrm>
            <a:off x="3631700" y="1846123"/>
            <a:ext cx="38240" cy="18288"/>
          </a:xfrm>
          <a:custGeom>
            <a:avLst/>
            <a:gdLst/>
            <a:ahLst/>
            <a:cxnLst/>
            <a:rect l="0" t="0" r="0" b="0"/>
            <a:pathLst>
              <a:path w="3124200" h="1524000">
                <a:moveTo>
                  <a:pt x="3124200" y="0"/>
                </a:moveTo>
                <a:lnTo>
                  <a:pt x="0" y="0"/>
                </a:lnTo>
                <a:lnTo>
                  <a:pt x="0" y="1524000"/>
                </a:lnTo>
                <a:lnTo>
                  <a:pt x="3124200" y="1524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4" name="Freeform 1794"/>
          <p:cNvSpPr/>
          <p:nvPr/>
        </p:nvSpPr>
        <p:spPr>
          <a:xfrm>
            <a:off x="3679283" y="1817320"/>
            <a:ext cx="64510" cy="77724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5" name="Freeform 1795"/>
          <p:cNvSpPr/>
          <p:nvPr/>
        </p:nvSpPr>
        <p:spPr>
          <a:xfrm>
            <a:off x="3750462" y="1797203"/>
            <a:ext cx="58759" cy="9784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6" name="Freeform 1796"/>
          <p:cNvSpPr/>
          <p:nvPr/>
        </p:nvSpPr>
        <p:spPr>
          <a:xfrm>
            <a:off x="3817056" y="1819148"/>
            <a:ext cx="85496" cy="110642"/>
          </a:xfrm>
          <a:custGeom>
            <a:avLst/>
            <a:gdLst/>
            <a:ahLst/>
            <a:cxnLst/>
            <a:rect l="0" t="0" r="0" b="0"/>
            <a:pathLst>
              <a:path w="6985000" h="9220200">
                <a:moveTo>
                  <a:pt x="6985000" y="0"/>
                </a:moveTo>
                <a:lnTo>
                  <a:pt x="5029200" y="0"/>
                </a:lnTo>
                <a:lnTo>
                  <a:pt x="3670300" y="4076700"/>
                </a:lnTo>
                <a:lnTo>
                  <a:pt x="3644900" y="4076700"/>
                </a:lnTo>
                <a:lnTo>
                  <a:pt x="2057400" y="0"/>
                </a:lnTo>
                <a:lnTo>
                  <a:pt x="0" y="0"/>
                </a:lnTo>
                <a:lnTo>
                  <a:pt x="2705100" y="6223000"/>
                </a:lnTo>
                <a:lnTo>
                  <a:pt x="2565400" y="6578600"/>
                </a:lnTo>
                <a:cubicBezTo>
                  <a:pt x="2298700" y="7251700"/>
                  <a:pt x="2159000" y="7620000"/>
                  <a:pt x="1295400" y="7620000"/>
                </a:cubicBezTo>
                <a:cubicBezTo>
                  <a:pt x="977900" y="7620000"/>
                  <a:pt x="698500" y="7556500"/>
                  <a:pt x="406400" y="7429500"/>
                </a:cubicBezTo>
                <a:lnTo>
                  <a:pt x="152400" y="8991600"/>
                </a:lnTo>
                <a:cubicBezTo>
                  <a:pt x="609600" y="9144000"/>
                  <a:pt x="1092200" y="9220200"/>
                  <a:pt x="1574800" y="9220200"/>
                </a:cubicBezTo>
                <a:cubicBezTo>
                  <a:pt x="3390900" y="9220200"/>
                  <a:pt x="3683000" y="8483600"/>
                  <a:pt x="4191000" y="7175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7" name="Freeform 1797"/>
          <p:cNvSpPr/>
          <p:nvPr/>
        </p:nvSpPr>
        <p:spPr>
          <a:xfrm>
            <a:off x="3912968" y="1778000"/>
            <a:ext cx="23317" cy="115214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8" name="Freeform 1798"/>
          <p:cNvSpPr/>
          <p:nvPr/>
        </p:nvSpPr>
        <p:spPr>
          <a:xfrm>
            <a:off x="3951659" y="1817320"/>
            <a:ext cx="77413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9" name="Freeform 1799"/>
          <p:cNvSpPr/>
          <p:nvPr/>
        </p:nvSpPr>
        <p:spPr>
          <a:xfrm>
            <a:off x="4106998" y="1797203"/>
            <a:ext cx="58759" cy="9784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0" name="Freeform 1800"/>
          <p:cNvSpPr/>
          <p:nvPr/>
        </p:nvSpPr>
        <p:spPr>
          <a:xfrm>
            <a:off x="4181178" y="1817320"/>
            <a:ext cx="53163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1" name="Freeform 1801"/>
          <p:cNvSpPr/>
          <p:nvPr/>
        </p:nvSpPr>
        <p:spPr>
          <a:xfrm>
            <a:off x="4240932" y="1817320"/>
            <a:ext cx="72594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2" name="Freeform 1802"/>
          <p:cNvSpPr/>
          <p:nvPr/>
        </p:nvSpPr>
        <p:spPr>
          <a:xfrm>
            <a:off x="4328900" y="1782572"/>
            <a:ext cx="27047" cy="11064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3" name="Freeform 1803"/>
          <p:cNvSpPr/>
          <p:nvPr/>
        </p:nvSpPr>
        <p:spPr>
          <a:xfrm>
            <a:off x="4372861" y="1817320"/>
            <a:ext cx="72749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4" name="Freeform 1804"/>
          <p:cNvSpPr/>
          <p:nvPr/>
        </p:nvSpPr>
        <p:spPr>
          <a:xfrm>
            <a:off x="4462119" y="1782572"/>
            <a:ext cx="27047" cy="11064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5" name="Freeform 1805"/>
          <p:cNvSpPr/>
          <p:nvPr/>
        </p:nvSpPr>
        <p:spPr>
          <a:xfrm>
            <a:off x="4506080" y="1817320"/>
            <a:ext cx="72749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6" name="Freeform 1806"/>
          <p:cNvSpPr/>
          <p:nvPr/>
        </p:nvSpPr>
        <p:spPr>
          <a:xfrm>
            <a:off x="4593799" y="1817320"/>
            <a:ext cx="82076" cy="112471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7" name="Freeform 1807"/>
          <p:cNvSpPr/>
          <p:nvPr/>
        </p:nvSpPr>
        <p:spPr>
          <a:xfrm>
            <a:off x="1950415" y="202326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8" name="Freeform 1808"/>
          <p:cNvSpPr/>
          <p:nvPr/>
        </p:nvSpPr>
        <p:spPr>
          <a:xfrm>
            <a:off x="2031187" y="202326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9" name="Freeform 1809"/>
          <p:cNvSpPr/>
          <p:nvPr/>
        </p:nvSpPr>
        <p:spPr>
          <a:xfrm>
            <a:off x="2110740" y="198120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0" name="Freeform 1810"/>
          <p:cNvSpPr/>
          <p:nvPr/>
        </p:nvSpPr>
        <p:spPr>
          <a:xfrm>
            <a:off x="2241651" y="2020520"/>
            <a:ext cx="71170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1" name="Freeform 1811"/>
          <p:cNvSpPr/>
          <p:nvPr/>
        </p:nvSpPr>
        <p:spPr>
          <a:xfrm>
            <a:off x="2371344" y="1981200"/>
            <a:ext cx="80467" cy="117043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2" name="Freeform 1812"/>
          <p:cNvSpPr/>
          <p:nvPr/>
        </p:nvSpPr>
        <p:spPr>
          <a:xfrm>
            <a:off x="2465389" y="2020520"/>
            <a:ext cx="52120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3" name="Freeform 1813"/>
          <p:cNvSpPr/>
          <p:nvPr/>
        </p:nvSpPr>
        <p:spPr>
          <a:xfrm>
            <a:off x="2524094" y="2020520"/>
            <a:ext cx="82296" cy="77724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4" name="Freeform 1814"/>
          <p:cNvSpPr/>
          <p:nvPr/>
        </p:nvSpPr>
        <p:spPr>
          <a:xfrm>
            <a:off x="2615107" y="2020520"/>
            <a:ext cx="71170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5" name="Freeform 1815"/>
          <p:cNvSpPr/>
          <p:nvPr/>
        </p:nvSpPr>
        <p:spPr>
          <a:xfrm>
            <a:off x="2698623" y="1981200"/>
            <a:ext cx="80467" cy="117043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6" name="Freeform 1816"/>
          <p:cNvSpPr/>
          <p:nvPr/>
        </p:nvSpPr>
        <p:spPr>
          <a:xfrm>
            <a:off x="2839745" y="1981200"/>
            <a:ext cx="22860" cy="115214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7" name="Freeform 1817"/>
          <p:cNvSpPr/>
          <p:nvPr/>
        </p:nvSpPr>
        <p:spPr>
          <a:xfrm>
            <a:off x="2877845" y="1985772"/>
            <a:ext cx="26517" cy="11064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8" name="Freeform 1818"/>
          <p:cNvSpPr/>
          <p:nvPr/>
        </p:nvSpPr>
        <p:spPr>
          <a:xfrm>
            <a:off x="2920593" y="1981200"/>
            <a:ext cx="80467" cy="117043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0" y="9601200"/>
                </a:moveTo>
                <a:lnTo>
                  <a:pt x="1752600" y="9601200"/>
                </a:lnTo>
                <a:lnTo>
                  <a:pt x="1752600" y="8788400"/>
                </a:lnTo>
                <a:lnTo>
                  <a:pt x="1778000" y="8788400"/>
                </a:lnTo>
                <a:cubicBezTo>
                  <a:pt x="2070100" y="9232900"/>
                  <a:pt x="2806700" y="9753600"/>
                  <a:pt x="3670300" y="9753600"/>
                </a:cubicBezTo>
                <a:cubicBezTo>
                  <a:pt x="5499100" y="9753600"/>
                  <a:pt x="6705600" y="8432800"/>
                  <a:pt x="6705600" y="6565900"/>
                </a:cubicBezTo>
                <a:cubicBezTo>
                  <a:pt x="6705600" y="4851400"/>
                  <a:pt x="5638800" y="3276600"/>
                  <a:pt x="3886200" y="3276600"/>
                </a:cubicBezTo>
                <a:cubicBezTo>
                  <a:pt x="3098800" y="3276600"/>
                  <a:pt x="2362200" y="3492500"/>
                  <a:pt x="1930400" y="4089400"/>
                </a:cubicBezTo>
                <a:lnTo>
                  <a:pt x="1905000" y="4089400"/>
                </a:lnTo>
                <a:lnTo>
                  <a:pt x="1905000" y="0"/>
                </a:lnTo>
                <a:lnTo>
                  <a:pt x="0" y="0"/>
                </a:lnTo>
                <a:close/>
                <a:moveTo>
                  <a:pt x="1752600" y="6515100"/>
                </a:moveTo>
                <a:cubicBezTo>
                  <a:pt x="1752600" y="5588000"/>
                  <a:pt x="2324100" y="4953000"/>
                  <a:pt x="3276600" y="4953000"/>
                </a:cubicBezTo>
                <a:cubicBezTo>
                  <a:pt x="4229100" y="4953000"/>
                  <a:pt x="4800600" y="5588000"/>
                  <a:pt x="4800600" y="6515100"/>
                </a:cubicBezTo>
                <a:cubicBezTo>
                  <a:pt x="4800600" y="7442200"/>
                  <a:pt x="4229100" y="8077200"/>
                  <a:pt x="3276600" y="8077200"/>
                </a:cubicBezTo>
                <a:cubicBezTo>
                  <a:pt x="2324100" y="8077200"/>
                  <a:pt x="1752600" y="7442200"/>
                  <a:pt x="17526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9" name="Freeform 1819"/>
          <p:cNvSpPr/>
          <p:nvPr/>
        </p:nvSpPr>
        <p:spPr>
          <a:xfrm>
            <a:off x="3011424" y="2020520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0" name="Freeform 1820"/>
          <p:cNvSpPr/>
          <p:nvPr/>
        </p:nvSpPr>
        <p:spPr>
          <a:xfrm>
            <a:off x="3101309" y="2020520"/>
            <a:ext cx="52120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1" name="Freeform 1821"/>
          <p:cNvSpPr/>
          <p:nvPr/>
        </p:nvSpPr>
        <p:spPr>
          <a:xfrm>
            <a:off x="3158490" y="2020520"/>
            <a:ext cx="71170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2" name="Freeform 1822"/>
          <p:cNvSpPr/>
          <p:nvPr/>
        </p:nvSpPr>
        <p:spPr>
          <a:xfrm>
            <a:off x="3245586" y="1981200"/>
            <a:ext cx="22860" cy="115214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3" name="Freeform 1823"/>
          <p:cNvSpPr/>
          <p:nvPr/>
        </p:nvSpPr>
        <p:spPr>
          <a:xfrm>
            <a:off x="3323310" y="2020520"/>
            <a:ext cx="71170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4" name="Freeform 1824"/>
          <p:cNvSpPr/>
          <p:nvPr/>
        </p:nvSpPr>
        <p:spPr>
          <a:xfrm>
            <a:off x="3410224" y="2020520"/>
            <a:ext cx="52120" cy="75895"/>
          </a:xfrm>
          <a:custGeom>
            <a:avLst/>
            <a:gdLst/>
            <a:ahLst/>
            <a:cxnLst/>
            <a:rect l="0" t="0" r="0" b="0"/>
            <a:pathLst>
              <a:path w="43434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746500"/>
                </a:lnTo>
                <a:cubicBezTo>
                  <a:pt x="1905000" y="2514600"/>
                  <a:pt x="2082800" y="1676400"/>
                  <a:pt x="3530600" y="1676400"/>
                </a:cubicBezTo>
                <a:cubicBezTo>
                  <a:pt x="3810000" y="1676400"/>
                  <a:pt x="4076700" y="1727200"/>
                  <a:pt x="4343400" y="1803400"/>
                </a:cubicBezTo>
                <a:lnTo>
                  <a:pt x="4343400" y="63500"/>
                </a:lnTo>
                <a:cubicBezTo>
                  <a:pt x="4165600" y="12700"/>
                  <a:pt x="3924300" y="0"/>
                  <a:pt x="3708400" y="0"/>
                </a:cubicBezTo>
                <a:cubicBezTo>
                  <a:pt x="2870200" y="0"/>
                  <a:pt x="2336800" y="393700"/>
                  <a:pt x="1930400" y="1143000"/>
                </a:cubicBezTo>
                <a:lnTo>
                  <a:pt x="1905000" y="1143000"/>
                </a:lnTo>
                <a:lnTo>
                  <a:pt x="19050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5" name="Freeform 1825"/>
          <p:cNvSpPr/>
          <p:nvPr/>
        </p:nvSpPr>
        <p:spPr>
          <a:xfrm>
            <a:off x="3468014" y="2000403"/>
            <a:ext cx="57607" cy="9784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6" name="Freeform 1826"/>
          <p:cNvSpPr/>
          <p:nvPr/>
        </p:nvSpPr>
        <p:spPr>
          <a:xfrm>
            <a:off x="3533851" y="2020520"/>
            <a:ext cx="63246" cy="77724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7" name="Freeform 1827"/>
          <p:cNvSpPr/>
          <p:nvPr/>
        </p:nvSpPr>
        <p:spPr>
          <a:xfrm>
            <a:off x="3648608" y="2020520"/>
            <a:ext cx="75895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8" name="Freeform 1828"/>
          <p:cNvSpPr/>
          <p:nvPr/>
        </p:nvSpPr>
        <p:spPr>
          <a:xfrm>
            <a:off x="3735141" y="1981200"/>
            <a:ext cx="80467" cy="117043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9" name="Freeform 1829"/>
          <p:cNvSpPr/>
          <p:nvPr/>
        </p:nvSpPr>
        <p:spPr>
          <a:xfrm>
            <a:off x="3833317" y="2022348"/>
            <a:ext cx="71323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0" name="Freeform 1830"/>
          <p:cNvSpPr/>
          <p:nvPr/>
        </p:nvSpPr>
        <p:spPr>
          <a:xfrm>
            <a:off x="3918143" y="2020520"/>
            <a:ext cx="67513" cy="77724"/>
          </a:xfrm>
          <a:custGeom>
            <a:avLst/>
            <a:gdLst/>
            <a:ahLst/>
            <a:cxnLst/>
            <a:rect l="0" t="0" r="0" b="0"/>
            <a:pathLst>
              <a:path w="5626100" h="6477000">
                <a:moveTo>
                  <a:pt x="5626100" y="825500"/>
                </a:moveTo>
                <a:cubicBezTo>
                  <a:pt x="5029200" y="215900"/>
                  <a:pt x="41529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152900" y="6477000"/>
                  <a:pt x="5029200" y="6261100"/>
                  <a:pt x="5626100" y="5651500"/>
                </a:cubicBezTo>
                <a:lnTo>
                  <a:pt x="4368800" y="4330700"/>
                </a:lnTo>
                <a:cubicBezTo>
                  <a:pt x="4152900" y="4584700"/>
                  <a:pt x="38481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3822700" y="1676400"/>
                  <a:pt x="4178300" y="1879600"/>
                  <a:pt x="4368800" y="21463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1" name="Freeform 1831"/>
          <p:cNvSpPr/>
          <p:nvPr/>
        </p:nvSpPr>
        <p:spPr>
          <a:xfrm>
            <a:off x="3991096" y="2020520"/>
            <a:ext cx="71170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2" name="Freeform 1832"/>
          <p:cNvSpPr/>
          <p:nvPr/>
        </p:nvSpPr>
        <p:spPr>
          <a:xfrm>
            <a:off x="4069521" y="2000403"/>
            <a:ext cx="57607" cy="9784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3" name="Freeform 1833"/>
          <p:cNvSpPr/>
          <p:nvPr/>
        </p:nvSpPr>
        <p:spPr>
          <a:xfrm>
            <a:off x="4138650" y="1985772"/>
            <a:ext cx="26517" cy="11064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4" name="Freeform 1834"/>
          <p:cNvSpPr/>
          <p:nvPr/>
        </p:nvSpPr>
        <p:spPr>
          <a:xfrm>
            <a:off x="4176369" y="2020520"/>
            <a:ext cx="82296" cy="77724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5" name="Freeform 1835"/>
          <p:cNvSpPr/>
          <p:nvPr/>
        </p:nvSpPr>
        <p:spPr>
          <a:xfrm>
            <a:off x="4272016" y="2020520"/>
            <a:ext cx="71323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6" name="Freeform 1836"/>
          <p:cNvSpPr/>
          <p:nvPr/>
        </p:nvSpPr>
        <p:spPr>
          <a:xfrm>
            <a:off x="4362297" y="2080870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7" name="Freeform 1837"/>
          <p:cNvSpPr/>
          <p:nvPr/>
        </p:nvSpPr>
        <p:spPr>
          <a:xfrm>
            <a:off x="4433376" y="1988516"/>
            <a:ext cx="83210" cy="107899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8" name="Freeform 1838"/>
          <p:cNvSpPr/>
          <p:nvPr/>
        </p:nvSpPr>
        <p:spPr>
          <a:xfrm>
            <a:off x="4529526" y="1981200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9" name="Freeform 1839"/>
          <p:cNvSpPr/>
          <p:nvPr/>
        </p:nvSpPr>
        <p:spPr>
          <a:xfrm>
            <a:off x="4608926" y="202326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0" name="Freeform 1840"/>
          <p:cNvSpPr/>
          <p:nvPr/>
        </p:nvSpPr>
        <p:spPr>
          <a:xfrm>
            <a:off x="1956468" y="2191716"/>
            <a:ext cx="94356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1" name="Freeform 1841"/>
          <p:cNvSpPr/>
          <p:nvPr/>
        </p:nvSpPr>
        <p:spPr>
          <a:xfrm>
            <a:off x="2065593" y="2226463"/>
            <a:ext cx="71506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2" name="Freeform 1842"/>
          <p:cNvSpPr/>
          <p:nvPr/>
        </p:nvSpPr>
        <p:spPr>
          <a:xfrm>
            <a:off x="2156032" y="2226463"/>
            <a:ext cx="77568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3" name="Freeform 1843"/>
          <p:cNvSpPr/>
          <p:nvPr/>
        </p:nvSpPr>
        <p:spPr>
          <a:xfrm>
            <a:off x="2247296" y="2226463"/>
            <a:ext cx="61868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4" name="Freeform 1844"/>
          <p:cNvSpPr/>
          <p:nvPr/>
        </p:nvSpPr>
        <p:spPr>
          <a:xfrm>
            <a:off x="2331144" y="2226463"/>
            <a:ext cx="41349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5" name="Freeform 1845"/>
          <p:cNvSpPr/>
          <p:nvPr/>
        </p:nvSpPr>
        <p:spPr>
          <a:xfrm>
            <a:off x="2380266" y="2208175"/>
            <a:ext cx="47256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6" name="Freeform 1846"/>
          <p:cNvSpPr/>
          <p:nvPr/>
        </p:nvSpPr>
        <p:spPr>
          <a:xfrm>
            <a:off x="2440906" y="2226463"/>
            <a:ext cx="109279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7" name="Freeform 1847"/>
          <p:cNvSpPr/>
          <p:nvPr/>
        </p:nvSpPr>
        <p:spPr>
          <a:xfrm>
            <a:off x="2569788" y="2226463"/>
            <a:ext cx="71506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8" name="Freeform 1848"/>
          <p:cNvSpPr/>
          <p:nvPr/>
        </p:nvSpPr>
        <p:spPr>
          <a:xfrm>
            <a:off x="2659311" y="2226463"/>
            <a:ext cx="63111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9" name="Freeform 1849"/>
          <p:cNvSpPr/>
          <p:nvPr/>
        </p:nvSpPr>
        <p:spPr>
          <a:xfrm>
            <a:off x="2735884" y="2208175"/>
            <a:ext cx="47256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0" name="Freeform 1850"/>
          <p:cNvSpPr/>
          <p:nvPr/>
        </p:nvSpPr>
        <p:spPr>
          <a:xfrm>
            <a:off x="2849221" y="2226463"/>
            <a:ext cx="77257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1" name="Freeform 1851"/>
          <p:cNvSpPr/>
          <p:nvPr/>
        </p:nvSpPr>
        <p:spPr>
          <a:xfrm>
            <a:off x="2934267" y="2182572"/>
            <a:ext cx="48655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2" name="Freeform 1852"/>
          <p:cNvSpPr/>
          <p:nvPr/>
        </p:nvSpPr>
        <p:spPr>
          <a:xfrm>
            <a:off x="3049469" y="2191716"/>
            <a:ext cx="108502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3" name="Freeform 1853"/>
          <p:cNvSpPr/>
          <p:nvPr/>
        </p:nvSpPr>
        <p:spPr>
          <a:xfrm>
            <a:off x="3183621" y="2228292"/>
            <a:ext cx="63111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4" name="Freeform 1854"/>
          <p:cNvSpPr/>
          <p:nvPr/>
        </p:nvSpPr>
        <p:spPr>
          <a:xfrm>
            <a:off x="3263521" y="2226463"/>
            <a:ext cx="56272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5" name="Freeform 1855"/>
          <p:cNvSpPr/>
          <p:nvPr/>
        </p:nvSpPr>
        <p:spPr>
          <a:xfrm>
            <a:off x="3335540" y="2193544"/>
            <a:ext cx="14923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6" name="Freeform 1856"/>
          <p:cNvSpPr/>
          <p:nvPr/>
        </p:nvSpPr>
        <p:spPr>
          <a:xfrm>
            <a:off x="3367796" y="2226158"/>
            <a:ext cx="65132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7" name="Freeform 1857"/>
          <p:cNvSpPr/>
          <p:nvPr/>
        </p:nvSpPr>
        <p:spPr>
          <a:xfrm>
            <a:off x="3506626" y="2191716"/>
            <a:ext cx="68241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8" name="Freeform 1858"/>
          <p:cNvSpPr/>
          <p:nvPr/>
        </p:nvSpPr>
        <p:spPr>
          <a:xfrm>
            <a:off x="3582656" y="2226463"/>
            <a:ext cx="71506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9" name="Freeform 1859"/>
          <p:cNvSpPr/>
          <p:nvPr/>
        </p:nvSpPr>
        <p:spPr>
          <a:xfrm>
            <a:off x="3672816" y="2226463"/>
            <a:ext cx="41349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0" name="Freeform 1860"/>
          <p:cNvSpPr/>
          <p:nvPr/>
        </p:nvSpPr>
        <p:spPr>
          <a:xfrm>
            <a:off x="3721953" y="2182572"/>
            <a:ext cx="48655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1" name="Freeform 1861"/>
          <p:cNvSpPr/>
          <p:nvPr/>
        </p:nvSpPr>
        <p:spPr>
          <a:xfrm>
            <a:off x="3771945" y="2226463"/>
            <a:ext cx="77257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2" name="Freeform 1862"/>
          <p:cNvSpPr/>
          <p:nvPr/>
        </p:nvSpPr>
        <p:spPr>
          <a:xfrm>
            <a:off x="3867857" y="2226463"/>
            <a:ext cx="41349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3" name="Freeform 1863"/>
          <p:cNvSpPr/>
          <p:nvPr/>
        </p:nvSpPr>
        <p:spPr>
          <a:xfrm>
            <a:off x="3921098" y="2226463"/>
            <a:ext cx="109279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4" name="Freeform 1864"/>
          <p:cNvSpPr/>
          <p:nvPr/>
        </p:nvSpPr>
        <p:spPr>
          <a:xfrm>
            <a:off x="4049420" y="2226463"/>
            <a:ext cx="61868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5" name="Freeform 1865"/>
          <p:cNvSpPr/>
          <p:nvPr/>
        </p:nvSpPr>
        <p:spPr>
          <a:xfrm>
            <a:off x="4132585" y="2226463"/>
            <a:ext cx="63111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6" name="Freeform 1866"/>
          <p:cNvSpPr/>
          <p:nvPr/>
        </p:nvSpPr>
        <p:spPr>
          <a:xfrm>
            <a:off x="4215220" y="2226158"/>
            <a:ext cx="65132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7" name="Freeform 1867"/>
          <p:cNvSpPr/>
          <p:nvPr/>
        </p:nvSpPr>
        <p:spPr>
          <a:xfrm>
            <a:off x="4289307" y="2226463"/>
            <a:ext cx="71506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8" name="Freeform 1868"/>
          <p:cNvSpPr/>
          <p:nvPr/>
        </p:nvSpPr>
        <p:spPr>
          <a:xfrm>
            <a:off x="4432179" y="2226463"/>
            <a:ext cx="61868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9" name="Freeform 1869"/>
          <p:cNvSpPr/>
          <p:nvPr/>
        </p:nvSpPr>
        <p:spPr>
          <a:xfrm>
            <a:off x="4515344" y="2226463"/>
            <a:ext cx="63111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0" name="Freeform 1870"/>
          <p:cNvSpPr/>
          <p:nvPr/>
        </p:nvSpPr>
        <p:spPr>
          <a:xfrm>
            <a:off x="4597359" y="2184400"/>
            <a:ext cx="77568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1" name="Freeform 1871"/>
          <p:cNvSpPr/>
          <p:nvPr/>
        </p:nvSpPr>
        <p:spPr>
          <a:xfrm>
            <a:off x="1945228" y="2411375"/>
            <a:ext cx="46228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2" name="Freeform 1872"/>
          <p:cNvSpPr/>
          <p:nvPr/>
        </p:nvSpPr>
        <p:spPr>
          <a:xfrm>
            <a:off x="2004322" y="2387600"/>
            <a:ext cx="60978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3" name="Freeform 1873"/>
          <p:cNvSpPr/>
          <p:nvPr/>
        </p:nvSpPr>
        <p:spPr>
          <a:xfrm>
            <a:off x="2083473" y="2429663"/>
            <a:ext cx="69950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4" name="Freeform 1874"/>
          <p:cNvSpPr/>
          <p:nvPr/>
        </p:nvSpPr>
        <p:spPr>
          <a:xfrm>
            <a:off x="2209993" y="2394916"/>
            <a:ext cx="92304" cy="107899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5" name="Freeform 1875"/>
          <p:cNvSpPr/>
          <p:nvPr/>
        </p:nvSpPr>
        <p:spPr>
          <a:xfrm>
            <a:off x="2315816" y="2429663"/>
            <a:ext cx="69950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6" name="Freeform 1876"/>
          <p:cNvSpPr/>
          <p:nvPr/>
        </p:nvSpPr>
        <p:spPr>
          <a:xfrm>
            <a:off x="2403377" y="2429663"/>
            <a:ext cx="75881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7" name="Freeform 1877"/>
          <p:cNvSpPr/>
          <p:nvPr/>
        </p:nvSpPr>
        <p:spPr>
          <a:xfrm>
            <a:off x="2491728" y="2429663"/>
            <a:ext cx="60522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8" name="Freeform 1878"/>
          <p:cNvSpPr/>
          <p:nvPr/>
        </p:nvSpPr>
        <p:spPr>
          <a:xfrm>
            <a:off x="2572825" y="2429663"/>
            <a:ext cx="40449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9" name="Freeform 1879"/>
          <p:cNvSpPr/>
          <p:nvPr/>
        </p:nvSpPr>
        <p:spPr>
          <a:xfrm>
            <a:off x="2619981" y="2411375"/>
            <a:ext cx="46228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0" name="Freeform 1880"/>
          <p:cNvSpPr/>
          <p:nvPr/>
        </p:nvSpPr>
        <p:spPr>
          <a:xfrm>
            <a:off x="2678390" y="2429663"/>
            <a:ext cx="106903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1" name="Freeform 1881"/>
          <p:cNvSpPr/>
          <p:nvPr/>
        </p:nvSpPr>
        <p:spPr>
          <a:xfrm>
            <a:off x="2803542" y="2429663"/>
            <a:ext cx="69950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2" name="Freeform 1882"/>
          <p:cNvSpPr/>
          <p:nvPr/>
        </p:nvSpPr>
        <p:spPr>
          <a:xfrm>
            <a:off x="2890205" y="2429663"/>
            <a:ext cx="61739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3" name="Freeform 1883"/>
          <p:cNvSpPr/>
          <p:nvPr/>
        </p:nvSpPr>
        <p:spPr>
          <a:xfrm>
            <a:off x="2964201" y="2411375"/>
            <a:ext cx="46228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4" name="Freeform 1884"/>
          <p:cNvSpPr/>
          <p:nvPr/>
        </p:nvSpPr>
        <p:spPr>
          <a:xfrm>
            <a:off x="3056049" y="2429663"/>
            <a:ext cx="75577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5" name="Freeform 1885"/>
          <p:cNvSpPr/>
          <p:nvPr/>
        </p:nvSpPr>
        <p:spPr>
          <a:xfrm>
            <a:off x="3138333" y="2385772"/>
            <a:ext cx="47597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6" name="Freeform 1886"/>
          <p:cNvSpPr/>
          <p:nvPr/>
        </p:nvSpPr>
        <p:spPr>
          <a:xfrm>
            <a:off x="3232006" y="2394916"/>
            <a:ext cx="106142" cy="107899"/>
          </a:xfrm>
          <a:custGeom>
            <a:avLst/>
            <a:gdLst/>
            <a:ahLst/>
            <a:cxnLst/>
            <a:rect l="0" t="0" r="0" b="0"/>
            <a:pathLst>
              <a:path w="8864600" h="8991600">
                <a:moveTo>
                  <a:pt x="13970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1219200"/>
                </a:lnTo>
                <a:lnTo>
                  <a:pt x="939800" y="1219200"/>
                </a:lnTo>
                <a:lnTo>
                  <a:pt x="4191000" y="8991600"/>
                </a:lnTo>
                <a:lnTo>
                  <a:pt x="4673600" y="8991600"/>
                </a:lnTo>
                <a:lnTo>
                  <a:pt x="7924800" y="1219200"/>
                </a:lnTo>
                <a:lnTo>
                  <a:pt x="7950200" y="1219200"/>
                </a:lnTo>
                <a:lnTo>
                  <a:pt x="7950200" y="8991600"/>
                </a:lnTo>
                <a:lnTo>
                  <a:pt x="8864600" y="8991600"/>
                </a:lnTo>
                <a:lnTo>
                  <a:pt x="8864600" y="0"/>
                </a:lnTo>
                <a:lnTo>
                  <a:pt x="7467600" y="0"/>
                </a:lnTo>
                <a:lnTo>
                  <a:pt x="4432300" y="7315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7" name="Freeform 1887"/>
          <p:cNvSpPr/>
          <p:nvPr/>
        </p:nvSpPr>
        <p:spPr>
          <a:xfrm>
            <a:off x="3362267" y="2431492"/>
            <a:ext cx="61739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8" name="Freeform 1888"/>
          <p:cNvSpPr/>
          <p:nvPr/>
        </p:nvSpPr>
        <p:spPr>
          <a:xfrm>
            <a:off x="3439502" y="2429663"/>
            <a:ext cx="5504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9" name="Freeform 1889"/>
          <p:cNvSpPr/>
          <p:nvPr/>
        </p:nvSpPr>
        <p:spPr>
          <a:xfrm>
            <a:off x="3509058" y="2396744"/>
            <a:ext cx="14598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0" name="Freeform 1890"/>
          <p:cNvSpPr/>
          <p:nvPr/>
        </p:nvSpPr>
        <p:spPr>
          <a:xfrm>
            <a:off x="3539699" y="2429358"/>
            <a:ext cx="63716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1" name="Freeform 1891"/>
          <p:cNvSpPr/>
          <p:nvPr/>
        </p:nvSpPr>
        <p:spPr>
          <a:xfrm>
            <a:off x="3644017" y="2394916"/>
            <a:ext cx="83028" cy="107899"/>
          </a:xfrm>
          <a:custGeom>
            <a:avLst/>
            <a:gdLst/>
            <a:ahLst/>
            <a:cxnLst/>
            <a:rect l="0" t="0" r="0" b="0"/>
            <a:pathLst>
              <a:path w="6934200" h="8991600">
                <a:moveTo>
                  <a:pt x="3924300" y="838200"/>
                </a:moveTo>
                <a:lnTo>
                  <a:pt x="6934200" y="838200"/>
                </a:lnTo>
                <a:lnTo>
                  <a:pt x="6934200" y="0"/>
                </a:lnTo>
                <a:lnTo>
                  <a:pt x="0" y="0"/>
                </a:lnTo>
                <a:lnTo>
                  <a:pt x="0" y="838200"/>
                </a:lnTo>
                <a:lnTo>
                  <a:pt x="3009900" y="838200"/>
                </a:lnTo>
                <a:lnTo>
                  <a:pt x="3009900" y="8991600"/>
                </a:lnTo>
                <a:lnTo>
                  <a:pt x="3924300" y="8991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2" name="Freeform 1892"/>
          <p:cNvSpPr/>
          <p:nvPr/>
        </p:nvSpPr>
        <p:spPr>
          <a:xfrm>
            <a:off x="3739911" y="2387600"/>
            <a:ext cx="60978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3" name="Freeform 1893"/>
          <p:cNvSpPr/>
          <p:nvPr/>
        </p:nvSpPr>
        <p:spPr>
          <a:xfrm>
            <a:off x="3819062" y="2429663"/>
            <a:ext cx="69950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4" name="Freeform 1894"/>
          <p:cNvSpPr/>
          <p:nvPr/>
        </p:nvSpPr>
        <p:spPr>
          <a:xfrm>
            <a:off x="3902699" y="2429663"/>
            <a:ext cx="75577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5" name="Freeform 1895"/>
          <p:cNvSpPr/>
          <p:nvPr/>
        </p:nvSpPr>
        <p:spPr>
          <a:xfrm>
            <a:off x="3995597" y="2429663"/>
            <a:ext cx="40449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6" name="Freeform 1896"/>
          <p:cNvSpPr/>
          <p:nvPr/>
        </p:nvSpPr>
        <p:spPr>
          <a:xfrm>
            <a:off x="4042890" y="2431492"/>
            <a:ext cx="68886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7" name="Freeform 1897"/>
          <p:cNvSpPr/>
          <p:nvPr/>
        </p:nvSpPr>
        <p:spPr>
          <a:xfrm>
            <a:off x="4111959" y="2488337"/>
            <a:ext cx="22505" cy="35814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8" name="Freeform 1898"/>
          <p:cNvSpPr/>
          <p:nvPr/>
        </p:nvSpPr>
        <p:spPr>
          <a:xfrm>
            <a:off x="4195140" y="2394916"/>
            <a:ext cx="80595" cy="107899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9" name="Freeform 1899"/>
          <p:cNvSpPr/>
          <p:nvPr/>
        </p:nvSpPr>
        <p:spPr>
          <a:xfrm>
            <a:off x="4298804" y="2396744"/>
            <a:ext cx="14598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0" name="Freeform 1900"/>
          <p:cNvSpPr/>
          <p:nvPr/>
        </p:nvSpPr>
        <p:spPr>
          <a:xfrm>
            <a:off x="4327636" y="2429663"/>
            <a:ext cx="5504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1" name="Freeform 1901"/>
          <p:cNvSpPr/>
          <p:nvPr/>
        </p:nvSpPr>
        <p:spPr>
          <a:xfrm>
            <a:off x="4391200" y="2411375"/>
            <a:ext cx="46228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2" name="Freeform 1902"/>
          <p:cNvSpPr/>
          <p:nvPr/>
        </p:nvSpPr>
        <p:spPr>
          <a:xfrm>
            <a:off x="4444363" y="2429663"/>
            <a:ext cx="75577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3" name="Freeform 1903"/>
          <p:cNvSpPr/>
          <p:nvPr/>
        </p:nvSpPr>
        <p:spPr>
          <a:xfrm>
            <a:off x="4537245" y="2429663"/>
            <a:ext cx="40449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4" name="Freeform 1904"/>
          <p:cNvSpPr/>
          <p:nvPr/>
        </p:nvSpPr>
        <p:spPr>
          <a:xfrm>
            <a:off x="4584553" y="2431492"/>
            <a:ext cx="68886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5" name="Freeform 1905"/>
          <p:cNvSpPr/>
          <p:nvPr/>
        </p:nvSpPr>
        <p:spPr>
          <a:xfrm>
            <a:off x="4653607" y="2488337"/>
            <a:ext cx="22505" cy="35814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6" name="Freeform 1906"/>
          <p:cNvSpPr/>
          <p:nvPr/>
        </p:nvSpPr>
        <p:spPr>
          <a:xfrm>
            <a:off x="1950415" y="263286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7" name="Freeform 1907"/>
          <p:cNvSpPr/>
          <p:nvPr/>
        </p:nvSpPr>
        <p:spPr>
          <a:xfrm>
            <a:off x="2031141" y="263286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8" name="Freeform 1908"/>
          <p:cNvSpPr/>
          <p:nvPr/>
        </p:nvSpPr>
        <p:spPr>
          <a:xfrm>
            <a:off x="2110694" y="259080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9" name="Freeform 1909"/>
          <p:cNvSpPr/>
          <p:nvPr/>
        </p:nvSpPr>
        <p:spPr>
          <a:xfrm>
            <a:off x="2242581" y="2595372"/>
            <a:ext cx="96164" cy="113385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0" name="Freeform 1910"/>
          <p:cNvSpPr/>
          <p:nvPr/>
        </p:nvSpPr>
        <p:spPr>
          <a:xfrm>
            <a:off x="2349185" y="263286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1" name="Freeform 1911"/>
          <p:cNvSpPr/>
          <p:nvPr/>
        </p:nvSpPr>
        <p:spPr>
          <a:xfrm>
            <a:off x="2441722" y="2632863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2" name="Freeform 1912"/>
          <p:cNvSpPr/>
          <p:nvPr/>
        </p:nvSpPr>
        <p:spPr>
          <a:xfrm>
            <a:off x="2571125" y="2632863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3" name="Freeform 1913"/>
          <p:cNvSpPr/>
          <p:nvPr/>
        </p:nvSpPr>
        <p:spPr>
          <a:xfrm>
            <a:off x="2660431" y="263286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4" name="Freeform 1914"/>
          <p:cNvSpPr/>
          <p:nvPr/>
        </p:nvSpPr>
        <p:spPr>
          <a:xfrm>
            <a:off x="2747269" y="2632863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5" name="Freeform 1915"/>
          <p:cNvSpPr/>
          <p:nvPr/>
        </p:nvSpPr>
        <p:spPr>
          <a:xfrm>
            <a:off x="2817068" y="259994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6" name="Freeform 1916"/>
          <p:cNvSpPr/>
          <p:nvPr/>
        </p:nvSpPr>
        <p:spPr>
          <a:xfrm>
            <a:off x="2843433" y="26145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7" name="Freeform 1917"/>
          <p:cNvSpPr/>
          <p:nvPr/>
        </p:nvSpPr>
        <p:spPr>
          <a:xfrm>
            <a:off x="2901558" y="259994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8" name="Freeform 1918"/>
          <p:cNvSpPr/>
          <p:nvPr/>
        </p:nvSpPr>
        <p:spPr>
          <a:xfrm>
            <a:off x="2932313" y="263286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9" name="Freeform 1919"/>
          <p:cNvSpPr/>
          <p:nvPr/>
        </p:nvSpPr>
        <p:spPr>
          <a:xfrm>
            <a:off x="3024865" y="263286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0" name="Freeform 1920"/>
          <p:cNvSpPr/>
          <p:nvPr/>
        </p:nvSpPr>
        <p:spPr>
          <a:xfrm>
            <a:off x="3144255" y="263286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1" name="Freeform 1921"/>
          <p:cNvSpPr/>
          <p:nvPr/>
        </p:nvSpPr>
        <p:spPr>
          <a:xfrm>
            <a:off x="3225591" y="2632863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2" name="Freeform 1922"/>
          <p:cNvSpPr/>
          <p:nvPr/>
        </p:nvSpPr>
        <p:spPr>
          <a:xfrm>
            <a:off x="3270244" y="263286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3" name="Freeform 1923"/>
          <p:cNvSpPr/>
          <p:nvPr/>
        </p:nvSpPr>
        <p:spPr>
          <a:xfrm>
            <a:off x="3391311" y="259080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4" name="Freeform 1924"/>
          <p:cNvSpPr/>
          <p:nvPr/>
        </p:nvSpPr>
        <p:spPr>
          <a:xfrm>
            <a:off x="3485052" y="263286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5" name="Freeform 1925"/>
          <p:cNvSpPr/>
          <p:nvPr/>
        </p:nvSpPr>
        <p:spPr>
          <a:xfrm>
            <a:off x="3568948" y="263286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6" name="Freeform 1926"/>
          <p:cNvSpPr/>
          <p:nvPr/>
        </p:nvSpPr>
        <p:spPr>
          <a:xfrm>
            <a:off x="3656746" y="2632863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7" name="Freeform 1927"/>
          <p:cNvSpPr/>
          <p:nvPr/>
        </p:nvSpPr>
        <p:spPr>
          <a:xfrm>
            <a:off x="3751082" y="2590800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8" name="Freeform 1928"/>
          <p:cNvSpPr/>
          <p:nvPr/>
        </p:nvSpPr>
        <p:spPr>
          <a:xfrm>
            <a:off x="3775298" y="2634692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9" name="Freeform 1929"/>
          <p:cNvSpPr/>
          <p:nvPr/>
        </p:nvSpPr>
        <p:spPr>
          <a:xfrm>
            <a:off x="3894841" y="259994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0" name="Freeform 1930"/>
          <p:cNvSpPr/>
          <p:nvPr/>
        </p:nvSpPr>
        <p:spPr>
          <a:xfrm>
            <a:off x="3929131" y="263286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1" name="Freeform 1931"/>
          <p:cNvSpPr/>
          <p:nvPr/>
        </p:nvSpPr>
        <p:spPr>
          <a:xfrm>
            <a:off x="4003334" y="26145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2" name="Freeform 1932"/>
          <p:cNvSpPr/>
          <p:nvPr/>
        </p:nvSpPr>
        <p:spPr>
          <a:xfrm>
            <a:off x="4056659" y="263286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3" name="Freeform 1933"/>
          <p:cNvSpPr/>
          <p:nvPr/>
        </p:nvSpPr>
        <p:spPr>
          <a:xfrm>
            <a:off x="4144182" y="2632863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4" name="Freeform 1934"/>
          <p:cNvSpPr/>
          <p:nvPr/>
        </p:nvSpPr>
        <p:spPr>
          <a:xfrm>
            <a:off x="4191487" y="26145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5" name="Freeform 1935"/>
          <p:cNvSpPr/>
          <p:nvPr/>
        </p:nvSpPr>
        <p:spPr>
          <a:xfrm>
            <a:off x="4246031" y="2634692"/>
            <a:ext cx="105765" cy="71323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6" name="Freeform 1936"/>
          <p:cNvSpPr/>
          <p:nvPr/>
        </p:nvSpPr>
        <p:spPr>
          <a:xfrm>
            <a:off x="4363836" y="259994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7" name="Freeform 1937"/>
          <p:cNvSpPr/>
          <p:nvPr/>
        </p:nvSpPr>
        <p:spPr>
          <a:xfrm>
            <a:off x="4398111" y="263286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8" name="Freeform 1938"/>
          <p:cNvSpPr/>
          <p:nvPr/>
        </p:nvSpPr>
        <p:spPr>
          <a:xfrm>
            <a:off x="4478274" y="263286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9" name="Freeform 1939"/>
          <p:cNvSpPr/>
          <p:nvPr/>
        </p:nvSpPr>
        <p:spPr>
          <a:xfrm>
            <a:off x="4561545" y="259080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0" name="Freeform 1940"/>
          <p:cNvSpPr/>
          <p:nvPr/>
        </p:nvSpPr>
        <p:spPr>
          <a:xfrm>
            <a:off x="4656932" y="2633930"/>
            <a:ext cx="16459" cy="72999"/>
          </a:xfrm>
          <a:custGeom>
            <a:avLst/>
            <a:gdLst/>
            <a:ahLst/>
            <a:cxnLst/>
            <a:rect l="0" t="0" r="0" b="0"/>
            <a:pathLst>
              <a:path w="1371600" h="60833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  <a:moveTo>
                  <a:pt x="1371600" y="5397500"/>
                </a:moveTo>
                <a:cubicBezTo>
                  <a:pt x="1371600" y="5041900"/>
                  <a:pt x="1092200" y="4711700"/>
                  <a:pt x="685800" y="4711700"/>
                </a:cubicBezTo>
                <a:cubicBezTo>
                  <a:pt x="279400" y="4711700"/>
                  <a:pt x="0" y="5041900"/>
                  <a:pt x="0" y="5397500"/>
                </a:cubicBezTo>
                <a:cubicBezTo>
                  <a:pt x="0" y="5753100"/>
                  <a:pt x="279400" y="6083300"/>
                  <a:pt x="685800" y="6083300"/>
                </a:cubicBezTo>
                <a:cubicBezTo>
                  <a:pt x="1092200" y="6083300"/>
                  <a:pt x="1371600" y="5753100"/>
                  <a:pt x="1371600" y="5397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1" name="Freeform 1941"/>
          <p:cNvSpPr/>
          <p:nvPr/>
        </p:nvSpPr>
        <p:spPr>
          <a:xfrm>
            <a:off x="1950226" y="2835758"/>
            <a:ext cx="62211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2" name="Freeform 1942"/>
          <p:cNvSpPr/>
          <p:nvPr/>
        </p:nvSpPr>
        <p:spPr>
          <a:xfrm>
            <a:off x="2019417" y="2836063"/>
            <a:ext cx="73793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3" name="Freeform 1943"/>
          <p:cNvSpPr/>
          <p:nvPr/>
        </p:nvSpPr>
        <p:spPr>
          <a:xfrm>
            <a:off x="2109512" y="2836063"/>
            <a:ext cx="39494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4" name="Freeform 1944"/>
          <p:cNvSpPr/>
          <p:nvPr/>
        </p:nvSpPr>
        <p:spPr>
          <a:xfrm>
            <a:off x="2152348" y="2836063"/>
            <a:ext cx="68299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5" name="Freeform 1945"/>
          <p:cNvSpPr/>
          <p:nvPr/>
        </p:nvSpPr>
        <p:spPr>
          <a:xfrm>
            <a:off x="2269051" y="2835758"/>
            <a:ext cx="62211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6" name="Freeform 1946"/>
          <p:cNvSpPr/>
          <p:nvPr/>
        </p:nvSpPr>
        <p:spPr>
          <a:xfrm>
            <a:off x="2343364" y="2837892"/>
            <a:ext cx="60281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7" name="Freeform 1947"/>
          <p:cNvSpPr/>
          <p:nvPr/>
        </p:nvSpPr>
        <p:spPr>
          <a:xfrm>
            <a:off x="2424120" y="2836063"/>
            <a:ext cx="39494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8" name="Freeform 1948"/>
          <p:cNvSpPr/>
          <p:nvPr/>
        </p:nvSpPr>
        <p:spPr>
          <a:xfrm>
            <a:off x="2474083" y="2836063"/>
            <a:ext cx="39494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9" name="Freeform 1949"/>
          <p:cNvSpPr/>
          <p:nvPr/>
        </p:nvSpPr>
        <p:spPr>
          <a:xfrm>
            <a:off x="2522709" y="2803144"/>
            <a:ext cx="14253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0" name="Freeform 1950"/>
          <p:cNvSpPr/>
          <p:nvPr/>
        </p:nvSpPr>
        <p:spPr>
          <a:xfrm>
            <a:off x="2552018" y="2835758"/>
            <a:ext cx="62211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1" name="Freeform 1951"/>
          <p:cNvSpPr/>
          <p:nvPr/>
        </p:nvSpPr>
        <p:spPr>
          <a:xfrm>
            <a:off x="2626331" y="2837892"/>
            <a:ext cx="60281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2" name="Freeform 1952"/>
          <p:cNvSpPr/>
          <p:nvPr/>
        </p:nvSpPr>
        <p:spPr>
          <a:xfrm>
            <a:off x="2708186" y="2794000"/>
            <a:ext cx="9799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3" name="Freeform 1953"/>
          <p:cNvSpPr/>
          <p:nvPr/>
        </p:nvSpPr>
        <p:spPr>
          <a:xfrm>
            <a:off x="2735209" y="2836063"/>
            <a:ext cx="59093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4" name="Freeform 1954"/>
          <p:cNvSpPr/>
          <p:nvPr/>
        </p:nvSpPr>
        <p:spPr>
          <a:xfrm>
            <a:off x="2841370" y="2792172"/>
            <a:ext cx="46473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5" name="Freeform 1955"/>
          <p:cNvSpPr/>
          <p:nvPr/>
        </p:nvSpPr>
        <p:spPr>
          <a:xfrm>
            <a:off x="2887621" y="2836063"/>
            <a:ext cx="73793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6" name="Freeform 1956"/>
          <p:cNvSpPr/>
          <p:nvPr/>
        </p:nvSpPr>
        <p:spPr>
          <a:xfrm>
            <a:off x="2977732" y="2836063"/>
            <a:ext cx="39494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7" name="Freeform 1957"/>
          <p:cNvSpPr/>
          <p:nvPr/>
        </p:nvSpPr>
        <p:spPr>
          <a:xfrm>
            <a:off x="3057167" y="2836063"/>
            <a:ext cx="59093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8" name="Freeform 1958"/>
          <p:cNvSpPr/>
          <p:nvPr/>
        </p:nvSpPr>
        <p:spPr>
          <a:xfrm>
            <a:off x="3137033" y="2794000"/>
            <a:ext cx="9799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9" name="Freeform 1959"/>
          <p:cNvSpPr/>
          <p:nvPr/>
        </p:nvSpPr>
        <p:spPr>
          <a:xfrm>
            <a:off x="3169148" y="2794000"/>
            <a:ext cx="9799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0" name="Freeform 1960"/>
          <p:cNvSpPr/>
          <p:nvPr/>
        </p:nvSpPr>
        <p:spPr>
          <a:xfrm>
            <a:off x="3235963" y="2836063"/>
            <a:ext cx="104379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1" name="Freeform 1961"/>
          <p:cNvSpPr/>
          <p:nvPr/>
        </p:nvSpPr>
        <p:spPr>
          <a:xfrm>
            <a:off x="3357031" y="2836063"/>
            <a:ext cx="59093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2" name="Freeform 1962"/>
          <p:cNvSpPr/>
          <p:nvPr/>
        </p:nvSpPr>
        <p:spPr>
          <a:xfrm>
            <a:off x="3419257" y="2803144"/>
            <a:ext cx="29546" cy="142646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3" name="Freeform 1963"/>
          <p:cNvSpPr/>
          <p:nvPr/>
        </p:nvSpPr>
        <p:spPr>
          <a:xfrm>
            <a:off x="3463860" y="2836063"/>
            <a:ext cx="73793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4" name="Freeform 1964"/>
          <p:cNvSpPr/>
          <p:nvPr/>
        </p:nvSpPr>
        <p:spPr>
          <a:xfrm>
            <a:off x="3553971" y="2836063"/>
            <a:ext cx="39494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5" name="Freeform 1965"/>
          <p:cNvSpPr/>
          <p:nvPr/>
        </p:nvSpPr>
        <p:spPr>
          <a:xfrm>
            <a:off x="3597771" y="2836063"/>
            <a:ext cx="5374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6" name="Freeform 1966"/>
          <p:cNvSpPr/>
          <p:nvPr/>
        </p:nvSpPr>
        <p:spPr>
          <a:xfrm>
            <a:off x="3695172" y="2836063"/>
            <a:ext cx="5374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7" name="Freeform 1967"/>
          <p:cNvSpPr/>
          <p:nvPr/>
        </p:nvSpPr>
        <p:spPr>
          <a:xfrm>
            <a:off x="3756642" y="2817775"/>
            <a:ext cx="45137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8" name="Freeform 1968"/>
          <p:cNvSpPr/>
          <p:nvPr/>
        </p:nvSpPr>
        <p:spPr>
          <a:xfrm>
            <a:off x="3807956" y="2836063"/>
            <a:ext cx="68299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9" name="Freeform 1969"/>
          <p:cNvSpPr/>
          <p:nvPr/>
        </p:nvSpPr>
        <p:spPr>
          <a:xfrm>
            <a:off x="3891964" y="2836063"/>
            <a:ext cx="104379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0" name="Freeform 1970"/>
          <p:cNvSpPr/>
          <p:nvPr/>
        </p:nvSpPr>
        <p:spPr>
          <a:xfrm>
            <a:off x="4044747" y="2792172"/>
            <a:ext cx="46473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1" name="Freeform 1971"/>
          <p:cNvSpPr/>
          <p:nvPr/>
        </p:nvSpPr>
        <p:spPr>
          <a:xfrm>
            <a:off x="4097322" y="2836063"/>
            <a:ext cx="39494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2" name="Freeform 1972"/>
          <p:cNvSpPr/>
          <p:nvPr/>
        </p:nvSpPr>
        <p:spPr>
          <a:xfrm>
            <a:off x="4140083" y="2836063"/>
            <a:ext cx="73793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3" name="Freeform 1973"/>
          <p:cNvSpPr/>
          <p:nvPr/>
        </p:nvSpPr>
        <p:spPr>
          <a:xfrm>
            <a:off x="4229585" y="2836063"/>
            <a:ext cx="104379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4" name="Freeform 1974"/>
          <p:cNvSpPr/>
          <p:nvPr/>
        </p:nvSpPr>
        <p:spPr>
          <a:xfrm>
            <a:off x="4390980" y="2794000"/>
            <a:ext cx="74090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5" name="Freeform 1975"/>
          <p:cNvSpPr/>
          <p:nvPr/>
        </p:nvSpPr>
        <p:spPr>
          <a:xfrm>
            <a:off x="4477319" y="2836063"/>
            <a:ext cx="73793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6" name="Freeform 1976"/>
          <p:cNvSpPr/>
          <p:nvPr/>
        </p:nvSpPr>
        <p:spPr>
          <a:xfrm>
            <a:off x="4557066" y="2817775"/>
            <a:ext cx="45137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7" name="Freeform 1977"/>
          <p:cNvSpPr/>
          <p:nvPr/>
        </p:nvSpPr>
        <p:spPr>
          <a:xfrm>
            <a:off x="4614155" y="2794000"/>
            <a:ext cx="59539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8" name="Freeform 1978"/>
          <p:cNvSpPr/>
          <p:nvPr/>
        </p:nvSpPr>
        <p:spPr>
          <a:xfrm>
            <a:off x="1949207" y="2997200"/>
            <a:ext cx="76193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9" name="Freeform 1979"/>
          <p:cNvSpPr/>
          <p:nvPr/>
        </p:nvSpPr>
        <p:spPr>
          <a:xfrm>
            <a:off x="2043220" y="3039263"/>
            <a:ext cx="70238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0" name="Freeform 1980"/>
          <p:cNvSpPr/>
          <p:nvPr/>
        </p:nvSpPr>
        <p:spPr>
          <a:xfrm>
            <a:off x="2131262" y="3039263"/>
            <a:ext cx="76193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1" name="Freeform 1981"/>
          <p:cNvSpPr/>
          <p:nvPr/>
        </p:nvSpPr>
        <p:spPr>
          <a:xfrm>
            <a:off x="2220129" y="3039263"/>
            <a:ext cx="60771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2" name="Freeform 1982"/>
          <p:cNvSpPr/>
          <p:nvPr/>
        </p:nvSpPr>
        <p:spPr>
          <a:xfrm>
            <a:off x="2301712" y="3039263"/>
            <a:ext cx="40616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3" name="Freeform 1983"/>
          <p:cNvSpPr/>
          <p:nvPr/>
        </p:nvSpPr>
        <p:spPr>
          <a:xfrm>
            <a:off x="2349184" y="3020975"/>
            <a:ext cx="46418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4" name="Freeform 1984"/>
          <p:cNvSpPr/>
          <p:nvPr/>
        </p:nvSpPr>
        <p:spPr>
          <a:xfrm>
            <a:off x="2407971" y="3039263"/>
            <a:ext cx="107342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5" name="Freeform 1985"/>
          <p:cNvSpPr/>
          <p:nvPr/>
        </p:nvSpPr>
        <p:spPr>
          <a:xfrm>
            <a:off x="2533789" y="3039263"/>
            <a:ext cx="70238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6" name="Freeform 1986"/>
          <p:cNvSpPr/>
          <p:nvPr/>
        </p:nvSpPr>
        <p:spPr>
          <a:xfrm>
            <a:off x="2620946" y="3039263"/>
            <a:ext cx="61992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7" name="Freeform 1987"/>
          <p:cNvSpPr/>
          <p:nvPr/>
        </p:nvSpPr>
        <p:spPr>
          <a:xfrm>
            <a:off x="2695368" y="3020975"/>
            <a:ext cx="46418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8" name="Freeform 1988"/>
          <p:cNvSpPr/>
          <p:nvPr/>
        </p:nvSpPr>
        <p:spPr>
          <a:xfrm>
            <a:off x="2751635" y="3039263"/>
            <a:ext cx="55274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9" name="Freeform 1989"/>
          <p:cNvSpPr/>
          <p:nvPr/>
        </p:nvSpPr>
        <p:spPr>
          <a:xfrm>
            <a:off x="2823461" y="3096870"/>
            <a:ext cx="16490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0" name="Freeform 1990"/>
          <p:cNvSpPr/>
          <p:nvPr/>
        </p:nvSpPr>
        <p:spPr>
          <a:xfrm>
            <a:off x="2921184" y="3004516"/>
            <a:ext cx="67031" cy="107899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1" name="Freeform 1991"/>
          <p:cNvSpPr/>
          <p:nvPr/>
        </p:nvSpPr>
        <p:spPr>
          <a:xfrm>
            <a:off x="3003256" y="3039263"/>
            <a:ext cx="40616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2" name="Freeform 1992"/>
          <p:cNvSpPr/>
          <p:nvPr/>
        </p:nvSpPr>
        <p:spPr>
          <a:xfrm>
            <a:off x="3047980" y="3039263"/>
            <a:ext cx="75887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3" name="Freeform 1993"/>
          <p:cNvSpPr/>
          <p:nvPr/>
        </p:nvSpPr>
        <p:spPr>
          <a:xfrm>
            <a:off x="3137762" y="3039263"/>
            <a:ext cx="74361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4" name="Freeform 1994"/>
          <p:cNvSpPr/>
          <p:nvPr/>
        </p:nvSpPr>
        <p:spPr>
          <a:xfrm>
            <a:off x="3234065" y="3039263"/>
            <a:ext cx="40616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5" name="Freeform 1995"/>
          <p:cNvSpPr/>
          <p:nvPr/>
        </p:nvSpPr>
        <p:spPr>
          <a:xfrm>
            <a:off x="3281766" y="3039263"/>
            <a:ext cx="60771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6" name="Freeform 1996"/>
          <p:cNvSpPr/>
          <p:nvPr/>
        </p:nvSpPr>
        <p:spPr>
          <a:xfrm>
            <a:off x="3362739" y="3039263"/>
            <a:ext cx="107342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7" name="Freeform 1997"/>
          <p:cNvSpPr/>
          <p:nvPr/>
        </p:nvSpPr>
        <p:spPr>
          <a:xfrm>
            <a:off x="3486252" y="3039263"/>
            <a:ext cx="55274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8" name="Freeform 1998"/>
          <p:cNvSpPr/>
          <p:nvPr/>
        </p:nvSpPr>
        <p:spPr>
          <a:xfrm>
            <a:off x="3607184" y="3039263"/>
            <a:ext cx="60771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9" name="Freeform 1999"/>
          <p:cNvSpPr/>
          <p:nvPr/>
        </p:nvSpPr>
        <p:spPr>
          <a:xfrm>
            <a:off x="3688767" y="3039263"/>
            <a:ext cx="40616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0" name="Freeform 2000"/>
          <p:cNvSpPr/>
          <p:nvPr/>
        </p:nvSpPr>
        <p:spPr>
          <a:xfrm>
            <a:off x="3733567" y="3039263"/>
            <a:ext cx="70238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1" name="Freeform 2001"/>
          <p:cNvSpPr/>
          <p:nvPr/>
        </p:nvSpPr>
        <p:spPr>
          <a:xfrm>
            <a:off x="3870837" y="2997200"/>
            <a:ext cx="76193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2" name="Freeform 2002"/>
          <p:cNvSpPr/>
          <p:nvPr/>
        </p:nvSpPr>
        <p:spPr>
          <a:xfrm>
            <a:off x="3964850" y="3039263"/>
            <a:ext cx="70238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3" name="Freeform 2003"/>
          <p:cNvSpPr/>
          <p:nvPr/>
        </p:nvSpPr>
        <p:spPr>
          <a:xfrm>
            <a:off x="4046525" y="3039263"/>
            <a:ext cx="55274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4" name="Freeform 2004"/>
          <p:cNvSpPr/>
          <p:nvPr/>
        </p:nvSpPr>
        <p:spPr>
          <a:xfrm>
            <a:off x="4116503" y="3006344"/>
            <a:ext cx="14658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5" name="Freeform 2005"/>
          <p:cNvSpPr/>
          <p:nvPr/>
        </p:nvSpPr>
        <p:spPr>
          <a:xfrm>
            <a:off x="4147088" y="3039263"/>
            <a:ext cx="74361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6" name="Freeform 2006"/>
          <p:cNvSpPr/>
          <p:nvPr/>
        </p:nvSpPr>
        <p:spPr>
          <a:xfrm>
            <a:off x="4242689" y="3039263"/>
            <a:ext cx="61992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7" name="Freeform 2007"/>
          <p:cNvSpPr/>
          <p:nvPr/>
        </p:nvSpPr>
        <p:spPr>
          <a:xfrm>
            <a:off x="4323081" y="3039263"/>
            <a:ext cx="70238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8" name="Freeform 2008"/>
          <p:cNvSpPr/>
          <p:nvPr/>
        </p:nvSpPr>
        <p:spPr>
          <a:xfrm>
            <a:off x="4406603" y="2997200"/>
            <a:ext cx="76193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9" name="Freeform 2009"/>
          <p:cNvSpPr/>
          <p:nvPr/>
        </p:nvSpPr>
        <p:spPr>
          <a:xfrm>
            <a:off x="4549523" y="3020975"/>
            <a:ext cx="46418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0" name="Freeform 2010"/>
          <p:cNvSpPr/>
          <p:nvPr/>
        </p:nvSpPr>
        <p:spPr>
          <a:xfrm>
            <a:off x="4603041" y="3039263"/>
            <a:ext cx="75887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1" name="Freeform 2011"/>
          <p:cNvSpPr/>
          <p:nvPr/>
        </p:nvSpPr>
        <p:spPr>
          <a:xfrm>
            <a:off x="1948813" y="3239720"/>
            <a:ext cx="74870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2" name="Freeform 2012"/>
          <p:cNvSpPr/>
          <p:nvPr/>
        </p:nvSpPr>
        <p:spPr>
          <a:xfrm>
            <a:off x="2033801" y="3239720"/>
            <a:ext cx="79380" cy="110642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3035300" y="0"/>
                </a:cubicBezTo>
                <a:cubicBezTo>
                  <a:pt x="1206500" y="0"/>
                  <a:pt x="0" y="1320800"/>
                  <a:pt x="0" y="3187700"/>
                </a:cubicBezTo>
                <a:cubicBezTo>
                  <a:pt x="0" y="4902200"/>
                  <a:pt x="1066800" y="6477000"/>
                  <a:pt x="2819400" y="6477000"/>
                </a:cubicBezTo>
                <a:cubicBezTo>
                  <a:pt x="3606800" y="6477000"/>
                  <a:pt x="4343400" y="6261100"/>
                  <a:pt x="4775200" y="5664200"/>
                </a:cubicBezTo>
                <a:lnTo>
                  <a:pt x="4800600" y="5664200"/>
                </a:lnTo>
                <a:lnTo>
                  <a:pt x="4800600" y="9220200"/>
                </a:lnTo>
                <a:lnTo>
                  <a:pt x="6705600" y="9220200"/>
                </a:lnTo>
                <a:close/>
                <a:moveTo>
                  <a:pt x="4953000" y="3238500"/>
                </a:move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3" name="Freeform 2013"/>
          <p:cNvSpPr/>
          <p:nvPr/>
        </p:nvSpPr>
        <p:spPr>
          <a:xfrm>
            <a:off x="2130306" y="3241548"/>
            <a:ext cx="70360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4" name="Freeform 2014"/>
          <p:cNvSpPr/>
          <p:nvPr/>
        </p:nvSpPr>
        <p:spPr>
          <a:xfrm>
            <a:off x="2215400" y="3204972"/>
            <a:ext cx="26159" cy="11064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5" name="Freeform 2015"/>
          <p:cNvSpPr/>
          <p:nvPr/>
        </p:nvSpPr>
        <p:spPr>
          <a:xfrm>
            <a:off x="2257195" y="3239720"/>
            <a:ext cx="79380" cy="110642"/>
          </a:xfrm>
          <a:custGeom>
            <a:avLst/>
            <a:gdLst/>
            <a:ahLst/>
            <a:cxnLst/>
            <a:rect l="0" t="0" r="0" b="0"/>
            <a:pathLst>
              <a:path w="6705600" h="9220200">
                <a:moveTo>
                  <a:pt x="0" y="9220200"/>
                </a:moveTo>
                <a:lnTo>
                  <a:pt x="1905000" y="9220200"/>
                </a:lnTo>
                <a:lnTo>
                  <a:pt x="1905000" y="5664200"/>
                </a:lnTo>
                <a:lnTo>
                  <a:pt x="1930400" y="5664200"/>
                </a:lnTo>
                <a:cubicBezTo>
                  <a:pt x="2362200" y="6261100"/>
                  <a:pt x="3098800" y="6477000"/>
                  <a:pt x="3886200" y="6477000"/>
                </a:cubicBezTo>
                <a:cubicBezTo>
                  <a:pt x="5638800" y="6477000"/>
                  <a:pt x="6705600" y="4902200"/>
                  <a:pt x="6705600" y="3187700"/>
                </a:cubicBezTo>
                <a:cubicBezTo>
                  <a:pt x="6705600" y="1320800"/>
                  <a:pt x="5499100" y="0"/>
                  <a:pt x="3670300" y="0"/>
                </a:cubicBezTo>
                <a:cubicBezTo>
                  <a:pt x="2806700" y="0"/>
                  <a:pt x="2070100" y="520700"/>
                  <a:pt x="1778000" y="965200"/>
                </a:cubicBezTo>
                <a:lnTo>
                  <a:pt x="1752600" y="965200"/>
                </a:lnTo>
                <a:lnTo>
                  <a:pt x="1752600" y="152400"/>
                </a:lnTo>
                <a:lnTo>
                  <a:pt x="0" y="152400"/>
                </a:lnTo>
                <a:close/>
                <a:moveTo>
                  <a:pt x="1752600" y="3238500"/>
                </a:moveTo>
                <a:cubicBezTo>
                  <a:pt x="1752600" y="2311400"/>
                  <a:pt x="2324100" y="1676400"/>
                  <a:pt x="3276600" y="1676400"/>
                </a:cubicBezTo>
                <a:cubicBezTo>
                  <a:pt x="4229100" y="1676400"/>
                  <a:pt x="4800600" y="2311400"/>
                  <a:pt x="4800600" y="3238500"/>
                </a:cubicBezTo>
                <a:cubicBezTo>
                  <a:pt x="4800600" y="4165600"/>
                  <a:pt x="4229100" y="4800600"/>
                  <a:pt x="3276600" y="4800600"/>
                </a:cubicBezTo>
                <a:cubicBezTo>
                  <a:pt x="2324100" y="4800600"/>
                  <a:pt x="1752600" y="4165600"/>
                  <a:pt x="17526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6" name="Freeform 2016"/>
          <p:cNvSpPr/>
          <p:nvPr/>
        </p:nvSpPr>
        <p:spPr>
          <a:xfrm>
            <a:off x="2383032" y="3239720"/>
            <a:ext cx="62392" cy="77724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7" name="Freeform 2017"/>
          <p:cNvSpPr/>
          <p:nvPr/>
        </p:nvSpPr>
        <p:spPr>
          <a:xfrm>
            <a:off x="2450130" y="3219603"/>
            <a:ext cx="56829" cy="9784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8" name="Freeform 2018"/>
          <p:cNvSpPr/>
          <p:nvPr/>
        </p:nvSpPr>
        <p:spPr>
          <a:xfrm>
            <a:off x="2519182" y="3241548"/>
            <a:ext cx="70360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5943600" y="0"/>
                </a:moveTo>
                <a:lnTo>
                  <a:pt x="4038600" y="0"/>
                </a:lnTo>
                <a:lnTo>
                  <a:pt x="4038600" y="3073400"/>
                </a:lnTo>
                <a:cubicBezTo>
                  <a:pt x="4038600" y="3873500"/>
                  <a:pt x="3886200" y="4648200"/>
                  <a:pt x="2895600" y="4648200"/>
                </a:cubicBezTo>
                <a:cubicBezTo>
                  <a:pt x="1917700" y="4648200"/>
                  <a:pt x="1905000" y="3733800"/>
                  <a:pt x="1905000" y="3022600"/>
                </a:cubicBezTo>
                <a:lnTo>
                  <a:pt x="1905000" y="0"/>
                </a:lnTo>
                <a:lnTo>
                  <a:pt x="0" y="0"/>
                </a:lnTo>
                <a:lnTo>
                  <a:pt x="0" y="3403600"/>
                </a:lnTo>
                <a:cubicBezTo>
                  <a:pt x="0" y="5054600"/>
                  <a:pt x="355600" y="6324600"/>
                  <a:pt x="2286000" y="6324600"/>
                </a:cubicBezTo>
                <a:cubicBezTo>
                  <a:pt x="3213100" y="6324600"/>
                  <a:pt x="3835400" y="5816600"/>
                  <a:pt x="4089400" y="5334000"/>
                </a:cubicBezTo>
                <a:lnTo>
                  <a:pt x="4114800" y="5334000"/>
                </a:lnTo>
                <a:lnTo>
                  <a:pt x="4114800" y="6172200"/>
                </a:lnTo>
                <a:lnTo>
                  <a:pt x="5943600" y="6172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9" name="Freeform 2019"/>
          <p:cNvSpPr/>
          <p:nvPr/>
        </p:nvSpPr>
        <p:spPr>
          <a:xfrm>
            <a:off x="2602743" y="3200400"/>
            <a:ext cx="79380" cy="117043"/>
          </a:xfrm>
          <a:custGeom>
            <a:avLst/>
            <a:gdLst/>
            <a:ahLst/>
            <a:cxnLst/>
            <a:rect l="0" t="0" r="0" b="0"/>
            <a:pathLst>
              <a:path w="6705600" h="9753600">
                <a:moveTo>
                  <a:pt x="6705600" y="0"/>
                </a:moveTo>
                <a:lnTo>
                  <a:pt x="4800600" y="0"/>
                </a:lnTo>
                <a:lnTo>
                  <a:pt x="4800600" y="4089400"/>
                </a:lnTo>
                <a:lnTo>
                  <a:pt x="4775200" y="4089400"/>
                </a:lnTo>
                <a:cubicBezTo>
                  <a:pt x="4343400" y="3492500"/>
                  <a:pt x="3606800" y="3276600"/>
                  <a:pt x="2819400" y="3276600"/>
                </a:cubicBezTo>
                <a:cubicBezTo>
                  <a:pt x="1066800" y="3276600"/>
                  <a:pt x="0" y="4851400"/>
                  <a:pt x="0" y="6565900"/>
                </a:cubicBezTo>
                <a:cubicBezTo>
                  <a:pt x="0" y="8432800"/>
                  <a:pt x="1206500" y="9753600"/>
                  <a:pt x="3035300" y="9753600"/>
                </a:cubicBezTo>
                <a:cubicBezTo>
                  <a:pt x="3898900" y="9753600"/>
                  <a:pt x="4635500" y="9232900"/>
                  <a:pt x="4927600" y="8788400"/>
                </a:cubicBezTo>
                <a:lnTo>
                  <a:pt x="4953000" y="8788400"/>
                </a:lnTo>
                <a:lnTo>
                  <a:pt x="4953000" y="9601200"/>
                </a:lnTo>
                <a:lnTo>
                  <a:pt x="6705600" y="9601200"/>
                </a:lnTo>
                <a:close/>
                <a:moveTo>
                  <a:pt x="4953000" y="6515100"/>
                </a:moveTo>
                <a:cubicBezTo>
                  <a:pt x="4953000" y="7442200"/>
                  <a:pt x="4381500" y="8077200"/>
                  <a:pt x="3429000" y="8077200"/>
                </a:cubicBezTo>
                <a:cubicBezTo>
                  <a:pt x="2476500" y="8077200"/>
                  <a:pt x="1905000" y="7442200"/>
                  <a:pt x="1905000" y="6515100"/>
                </a:cubicBezTo>
                <a:cubicBezTo>
                  <a:pt x="1905000" y="5588000"/>
                  <a:pt x="2476500" y="4953000"/>
                  <a:pt x="3429000" y="4953000"/>
                </a:cubicBezTo>
                <a:cubicBezTo>
                  <a:pt x="4381500" y="4953000"/>
                  <a:pt x="4953000" y="5588000"/>
                  <a:pt x="4953000" y="6515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0" name="Freeform 2020"/>
          <p:cNvSpPr/>
          <p:nvPr/>
        </p:nvSpPr>
        <p:spPr>
          <a:xfrm>
            <a:off x="2696136" y="3239720"/>
            <a:ext cx="74870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1" name="Freeform 2021"/>
          <p:cNvSpPr/>
          <p:nvPr/>
        </p:nvSpPr>
        <p:spPr>
          <a:xfrm>
            <a:off x="2784432" y="3239720"/>
            <a:ext cx="70360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2" name="Freeform 2022"/>
          <p:cNvSpPr/>
          <p:nvPr/>
        </p:nvSpPr>
        <p:spPr>
          <a:xfrm>
            <a:off x="2862790" y="3219603"/>
            <a:ext cx="56829" cy="9784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3" name="Freeform 2023"/>
          <p:cNvSpPr/>
          <p:nvPr/>
        </p:nvSpPr>
        <p:spPr>
          <a:xfrm>
            <a:off x="2927392" y="3239720"/>
            <a:ext cx="62392" cy="77724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4" name="Freeform 2024"/>
          <p:cNvSpPr/>
          <p:nvPr/>
        </p:nvSpPr>
        <p:spPr>
          <a:xfrm>
            <a:off x="3030227" y="3241548"/>
            <a:ext cx="126738" cy="74066"/>
          </a:xfrm>
          <a:custGeom>
            <a:avLst/>
            <a:gdLst/>
            <a:ahLst/>
            <a:cxnLst/>
            <a:rect l="0" t="0" r="0" b="0"/>
            <a:pathLst>
              <a:path w="10706100" h="6172200">
                <a:moveTo>
                  <a:pt x="2260600" y="6172200"/>
                </a:moveTo>
                <a:lnTo>
                  <a:pt x="4178300" y="6172200"/>
                </a:lnTo>
                <a:lnTo>
                  <a:pt x="5321300" y="2070100"/>
                </a:lnTo>
                <a:lnTo>
                  <a:pt x="5346700" y="2070100"/>
                </a:lnTo>
                <a:lnTo>
                  <a:pt x="6629400" y="6172200"/>
                </a:lnTo>
                <a:lnTo>
                  <a:pt x="8509000" y="6172200"/>
                </a:lnTo>
                <a:lnTo>
                  <a:pt x="10706100" y="0"/>
                </a:lnTo>
                <a:lnTo>
                  <a:pt x="8775700" y="0"/>
                </a:lnTo>
                <a:lnTo>
                  <a:pt x="7620000" y="3873500"/>
                </a:lnTo>
                <a:lnTo>
                  <a:pt x="7594600" y="3873500"/>
                </a:lnTo>
                <a:lnTo>
                  <a:pt x="6451600" y="0"/>
                </a:lnTo>
                <a:lnTo>
                  <a:pt x="4368800" y="0"/>
                </a:lnTo>
                <a:lnTo>
                  <a:pt x="3314700" y="3873500"/>
                </a:lnTo>
                <a:lnTo>
                  <a:pt x="32893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5" name="Freeform 2025"/>
          <p:cNvSpPr/>
          <p:nvPr/>
        </p:nvSpPr>
        <p:spPr>
          <a:xfrm>
            <a:off x="3163010" y="3204972"/>
            <a:ext cx="26159" cy="11064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6" name="Freeform 2026"/>
          <p:cNvSpPr/>
          <p:nvPr/>
        </p:nvSpPr>
        <p:spPr>
          <a:xfrm>
            <a:off x="3195874" y="3219603"/>
            <a:ext cx="56829" cy="9784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7" name="Freeform 2027"/>
          <p:cNvSpPr/>
          <p:nvPr/>
        </p:nvSpPr>
        <p:spPr>
          <a:xfrm>
            <a:off x="3265874" y="3200400"/>
            <a:ext cx="70360" cy="115214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8" name="Freeform 2028"/>
          <p:cNvSpPr/>
          <p:nvPr/>
        </p:nvSpPr>
        <p:spPr>
          <a:xfrm>
            <a:off x="3382690" y="3219603"/>
            <a:ext cx="56829" cy="9784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9" name="Freeform 2029"/>
          <p:cNvSpPr/>
          <p:nvPr/>
        </p:nvSpPr>
        <p:spPr>
          <a:xfrm>
            <a:off x="3452690" y="3200400"/>
            <a:ext cx="70360" cy="115214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0" name="Freeform 2030"/>
          <p:cNvSpPr/>
          <p:nvPr/>
        </p:nvSpPr>
        <p:spPr>
          <a:xfrm>
            <a:off x="3535724" y="3239720"/>
            <a:ext cx="74870" cy="77724"/>
          </a:xfrm>
          <a:custGeom>
            <a:avLst/>
            <a:gdLst/>
            <a:ahLst/>
            <a:cxnLst/>
            <a:rect l="0" t="0" r="0" b="0"/>
            <a:pathLst>
              <a:path w="6324600" h="6477000">
                <a:moveTo>
                  <a:pt x="4699000" y="4279900"/>
                </a:moveTo>
                <a:cubicBezTo>
                  <a:pt x="4381500" y="4711700"/>
                  <a:pt x="3962400" y="5029200"/>
                  <a:pt x="3340100" y="5029200"/>
                </a:cubicBezTo>
                <a:cubicBezTo>
                  <a:pt x="2603500" y="5029200"/>
                  <a:pt x="2057400" y="4559300"/>
                  <a:pt x="1905000" y="3835400"/>
                </a:cubicBezTo>
                <a:lnTo>
                  <a:pt x="6324600" y="3835400"/>
                </a:lnTo>
                <a:lnTo>
                  <a:pt x="6324600" y="3238500"/>
                </a:lnTo>
                <a:cubicBezTo>
                  <a:pt x="6324600" y="1270000"/>
                  <a:pt x="5207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ubicBezTo>
                  <a:pt x="0" y="5207000"/>
                  <a:pt x="1524000" y="6477000"/>
                  <a:pt x="3429000" y="6477000"/>
                </a:cubicBezTo>
                <a:cubicBezTo>
                  <a:pt x="4419600" y="6477000"/>
                  <a:pt x="5422900" y="6032500"/>
                  <a:pt x="6032500" y="5257800"/>
                </a:cubicBezTo>
                <a:close/>
                <a:moveTo>
                  <a:pt x="1905000" y="2540000"/>
                </a:moveTo>
                <a:cubicBezTo>
                  <a:pt x="1955800" y="1943100"/>
                  <a:pt x="2413000" y="1371600"/>
                  <a:pt x="3251200" y="1371600"/>
                </a:cubicBezTo>
                <a:cubicBezTo>
                  <a:pt x="3937000" y="1371600"/>
                  <a:pt x="4432300" y="1905000"/>
                  <a:pt x="4419600" y="2540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1" name="Freeform 2031"/>
          <p:cNvSpPr/>
          <p:nvPr/>
        </p:nvSpPr>
        <p:spPr>
          <a:xfrm>
            <a:off x="3657501" y="3239720"/>
            <a:ext cx="62392" cy="77724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2" name="Freeform 2032"/>
          <p:cNvSpPr/>
          <p:nvPr/>
        </p:nvSpPr>
        <p:spPr>
          <a:xfrm>
            <a:off x="3731515" y="3200400"/>
            <a:ext cx="75923" cy="115214"/>
          </a:xfrm>
          <a:custGeom>
            <a:avLst/>
            <a:gdLst/>
            <a:ahLst/>
            <a:cxnLst/>
            <a:rect l="0" t="0" r="0" b="0"/>
            <a:pathLst>
              <a:path w="64135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6477000"/>
                </a:lnTo>
                <a:lnTo>
                  <a:pt x="1930400" y="6477000"/>
                </a:lnTo>
                <a:lnTo>
                  <a:pt x="4013200" y="9601200"/>
                </a:lnTo>
                <a:lnTo>
                  <a:pt x="6413500" y="9601200"/>
                </a:lnTo>
                <a:lnTo>
                  <a:pt x="3898900" y="6210300"/>
                </a:lnTo>
                <a:lnTo>
                  <a:pt x="6350000" y="3429000"/>
                </a:lnTo>
                <a:lnTo>
                  <a:pt x="4013200" y="3429000"/>
                </a:lnTo>
                <a:lnTo>
                  <a:pt x="1905000" y="58674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3" name="Freeform 2033"/>
          <p:cNvSpPr/>
          <p:nvPr/>
        </p:nvSpPr>
        <p:spPr>
          <a:xfrm>
            <a:off x="3813572" y="3204972"/>
            <a:ext cx="26159" cy="11064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4" name="Freeform 2034"/>
          <p:cNvSpPr/>
          <p:nvPr/>
        </p:nvSpPr>
        <p:spPr>
          <a:xfrm>
            <a:off x="3854390" y="3200400"/>
            <a:ext cx="22551" cy="115214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5" name="Freeform 2035"/>
          <p:cNvSpPr/>
          <p:nvPr/>
        </p:nvSpPr>
        <p:spPr>
          <a:xfrm>
            <a:off x="3893313" y="3200400"/>
            <a:ext cx="22551" cy="115214"/>
          </a:xfrm>
          <a:custGeom>
            <a:avLst/>
            <a:gdLst/>
            <a:ahLst/>
            <a:cxnLst/>
            <a:rect l="0" t="0" r="0" b="0"/>
            <a:pathLst>
              <a:path w="1905000" h="9601200">
                <a:moveTo>
                  <a:pt x="0" y="9601200"/>
                </a:moveTo>
                <a:lnTo>
                  <a:pt x="1905000" y="9601200"/>
                </a:lnTo>
                <a:lnTo>
                  <a:pt x="1905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6" name="Freeform 2036"/>
          <p:cNvSpPr/>
          <p:nvPr/>
        </p:nvSpPr>
        <p:spPr>
          <a:xfrm>
            <a:off x="3927411" y="3239720"/>
            <a:ext cx="62392" cy="77724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7" name="Freeform 2037"/>
          <p:cNvSpPr/>
          <p:nvPr/>
        </p:nvSpPr>
        <p:spPr>
          <a:xfrm>
            <a:off x="4030456" y="3224175"/>
            <a:ext cx="45704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8" name="Freeform 2038"/>
          <p:cNvSpPr/>
          <p:nvPr/>
        </p:nvSpPr>
        <p:spPr>
          <a:xfrm>
            <a:off x="4088579" y="3200400"/>
            <a:ext cx="60287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9" name="Freeform 2039"/>
          <p:cNvSpPr/>
          <p:nvPr/>
        </p:nvSpPr>
        <p:spPr>
          <a:xfrm>
            <a:off x="4166607" y="3242463"/>
            <a:ext cx="69157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0" name="Freeform 2040"/>
          <p:cNvSpPr/>
          <p:nvPr/>
        </p:nvSpPr>
        <p:spPr>
          <a:xfrm>
            <a:off x="4242093" y="3244292"/>
            <a:ext cx="68105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1" name="Freeform 2041"/>
          <p:cNvSpPr/>
          <p:nvPr/>
        </p:nvSpPr>
        <p:spPr>
          <a:xfrm>
            <a:off x="4357437" y="3242463"/>
            <a:ext cx="61039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2" name="Freeform 2042"/>
          <p:cNvSpPr/>
          <p:nvPr/>
        </p:nvSpPr>
        <p:spPr>
          <a:xfrm>
            <a:off x="4436216" y="3242463"/>
            <a:ext cx="69157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3" name="Freeform 2043"/>
          <p:cNvSpPr/>
          <p:nvPr/>
        </p:nvSpPr>
        <p:spPr>
          <a:xfrm>
            <a:off x="4518619" y="3242463"/>
            <a:ext cx="69157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4" name="Freeform 2044"/>
          <p:cNvSpPr/>
          <p:nvPr/>
        </p:nvSpPr>
        <p:spPr>
          <a:xfrm>
            <a:off x="4600435" y="3200400"/>
            <a:ext cx="75020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5" name="Freeform 2045"/>
          <p:cNvSpPr/>
          <p:nvPr/>
        </p:nvSpPr>
        <p:spPr>
          <a:xfrm>
            <a:off x="1945276" y="3427375"/>
            <a:ext cx="47256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6" name="Freeform 2046"/>
          <p:cNvSpPr/>
          <p:nvPr/>
        </p:nvSpPr>
        <p:spPr>
          <a:xfrm>
            <a:off x="2000755" y="3445663"/>
            <a:ext cx="77257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7" name="Freeform 2047"/>
          <p:cNvSpPr/>
          <p:nvPr/>
        </p:nvSpPr>
        <p:spPr>
          <a:xfrm>
            <a:off x="2158069" y="3445663"/>
            <a:ext cx="41349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8" name="Freeform 2048"/>
          <p:cNvSpPr/>
          <p:nvPr/>
        </p:nvSpPr>
        <p:spPr>
          <a:xfrm>
            <a:off x="2204687" y="3445663"/>
            <a:ext cx="71506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9" name="Freeform 2049"/>
          <p:cNvSpPr/>
          <p:nvPr/>
        </p:nvSpPr>
        <p:spPr>
          <a:xfrm>
            <a:off x="2289935" y="3445663"/>
            <a:ext cx="61868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0" name="Freeform 2050"/>
          <p:cNvSpPr/>
          <p:nvPr/>
        </p:nvSpPr>
        <p:spPr>
          <a:xfrm>
            <a:off x="2375323" y="3403600"/>
            <a:ext cx="10259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1" name="Freeform 2051"/>
          <p:cNvSpPr/>
          <p:nvPr/>
        </p:nvSpPr>
        <p:spPr>
          <a:xfrm>
            <a:off x="2408557" y="3412744"/>
            <a:ext cx="14923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2" name="Freeform 2052"/>
          <p:cNvSpPr/>
          <p:nvPr/>
        </p:nvSpPr>
        <p:spPr>
          <a:xfrm>
            <a:off x="2437222" y="3447492"/>
            <a:ext cx="59070" cy="71323"/>
          </a:xfrm>
          <a:custGeom>
            <a:avLst/>
            <a:gdLst/>
            <a:ahLst/>
            <a:cxnLst/>
            <a:rect l="0" t="0" r="0" b="0"/>
            <a:pathLst>
              <a:path w="4826000" h="5943600">
                <a:moveTo>
                  <a:pt x="4699000" y="0"/>
                </a:moveTo>
                <a:lnTo>
                  <a:pt x="177800" y="0"/>
                </a:lnTo>
                <a:lnTo>
                  <a:pt x="177800" y="762000"/>
                </a:lnTo>
                <a:lnTo>
                  <a:pt x="3479800" y="762000"/>
                </a:lnTo>
                <a:lnTo>
                  <a:pt x="0" y="5334000"/>
                </a:lnTo>
                <a:lnTo>
                  <a:pt x="0" y="5943600"/>
                </a:lnTo>
                <a:lnTo>
                  <a:pt x="4826000" y="5943600"/>
                </a:lnTo>
                <a:lnTo>
                  <a:pt x="4826000" y="5181600"/>
                </a:lnTo>
                <a:lnTo>
                  <a:pt x="1219200" y="5181600"/>
                </a:lnTo>
                <a:lnTo>
                  <a:pt x="4699000" y="609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3" name="Freeform 2053"/>
          <p:cNvSpPr/>
          <p:nvPr/>
        </p:nvSpPr>
        <p:spPr>
          <a:xfrm>
            <a:off x="2505464" y="3445663"/>
            <a:ext cx="71506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4" name="Freeform 2054"/>
          <p:cNvSpPr/>
          <p:nvPr/>
        </p:nvSpPr>
        <p:spPr>
          <a:xfrm>
            <a:off x="2647543" y="3427375"/>
            <a:ext cx="47256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5" name="Freeform 2055"/>
          <p:cNvSpPr/>
          <p:nvPr/>
        </p:nvSpPr>
        <p:spPr>
          <a:xfrm>
            <a:off x="2709101" y="3403600"/>
            <a:ext cx="62334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6" name="Freeform 2056"/>
          <p:cNvSpPr/>
          <p:nvPr/>
        </p:nvSpPr>
        <p:spPr>
          <a:xfrm>
            <a:off x="2791162" y="3445663"/>
            <a:ext cx="71506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7" name="Freeform 2057"/>
          <p:cNvSpPr/>
          <p:nvPr/>
        </p:nvSpPr>
        <p:spPr>
          <a:xfrm>
            <a:off x="2880358" y="3412744"/>
            <a:ext cx="14923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8" name="Freeform 2058"/>
          <p:cNvSpPr/>
          <p:nvPr/>
        </p:nvSpPr>
        <p:spPr>
          <a:xfrm>
            <a:off x="2917028" y="3445663"/>
            <a:ext cx="41349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9" name="Freeform 2059"/>
          <p:cNvSpPr/>
          <p:nvPr/>
        </p:nvSpPr>
        <p:spPr>
          <a:xfrm>
            <a:off x="3025375" y="3445663"/>
            <a:ext cx="75703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0" name="Freeform 2060"/>
          <p:cNvSpPr/>
          <p:nvPr/>
        </p:nvSpPr>
        <p:spPr>
          <a:xfrm>
            <a:off x="3120509" y="3445663"/>
            <a:ext cx="77257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1" name="Freeform 2061"/>
          <p:cNvSpPr/>
          <p:nvPr/>
        </p:nvSpPr>
        <p:spPr>
          <a:xfrm>
            <a:off x="3212286" y="3445663"/>
            <a:ext cx="61868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2" name="Freeform 2062"/>
          <p:cNvSpPr/>
          <p:nvPr/>
        </p:nvSpPr>
        <p:spPr>
          <a:xfrm>
            <a:off x="3297673" y="3403600"/>
            <a:ext cx="10259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3" name="Freeform 2063"/>
          <p:cNvSpPr/>
          <p:nvPr/>
        </p:nvSpPr>
        <p:spPr>
          <a:xfrm>
            <a:off x="3326011" y="3445663"/>
            <a:ext cx="56272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4" name="Freeform 2064"/>
          <p:cNvSpPr/>
          <p:nvPr/>
        </p:nvSpPr>
        <p:spPr>
          <a:xfrm>
            <a:off x="3395279" y="3504337"/>
            <a:ext cx="23006" cy="35814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5" name="Freeform 2065"/>
          <p:cNvSpPr/>
          <p:nvPr/>
        </p:nvSpPr>
        <p:spPr>
          <a:xfrm>
            <a:off x="3491502" y="3447492"/>
            <a:ext cx="107880" cy="71323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6" name="Freeform 2066"/>
          <p:cNvSpPr/>
          <p:nvPr/>
        </p:nvSpPr>
        <p:spPr>
          <a:xfrm>
            <a:off x="3613901" y="3403600"/>
            <a:ext cx="62334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7" name="Freeform 2067"/>
          <p:cNvSpPr/>
          <p:nvPr/>
        </p:nvSpPr>
        <p:spPr>
          <a:xfrm>
            <a:off x="3695962" y="3445663"/>
            <a:ext cx="71506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8" name="Freeform 2068"/>
          <p:cNvSpPr/>
          <p:nvPr/>
        </p:nvSpPr>
        <p:spPr>
          <a:xfrm>
            <a:off x="3776251" y="3427375"/>
            <a:ext cx="47256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9" name="Freeform 2069"/>
          <p:cNvSpPr/>
          <p:nvPr/>
        </p:nvSpPr>
        <p:spPr>
          <a:xfrm>
            <a:off x="3837793" y="3403600"/>
            <a:ext cx="62334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0" name="Freeform 2070"/>
          <p:cNvSpPr/>
          <p:nvPr/>
        </p:nvSpPr>
        <p:spPr>
          <a:xfrm>
            <a:off x="3919854" y="3445663"/>
            <a:ext cx="71506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1" name="Freeform 2071"/>
          <p:cNvSpPr/>
          <p:nvPr/>
        </p:nvSpPr>
        <p:spPr>
          <a:xfrm>
            <a:off x="4010200" y="3445663"/>
            <a:ext cx="41349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2" name="Freeform 2072"/>
          <p:cNvSpPr/>
          <p:nvPr/>
        </p:nvSpPr>
        <p:spPr>
          <a:xfrm>
            <a:off x="4113262" y="3427375"/>
            <a:ext cx="47256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3" name="Freeform 2073"/>
          <p:cNvSpPr/>
          <p:nvPr/>
        </p:nvSpPr>
        <p:spPr>
          <a:xfrm>
            <a:off x="4174804" y="3403600"/>
            <a:ext cx="62334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4" name="Freeform 2074"/>
          <p:cNvSpPr/>
          <p:nvPr/>
        </p:nvSpPr>
        <p:spPr>
          <a:xfrm>
            <a:off x="4256306" y="3445663"/>
            <a:ext cx="61868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5" name="Freeform 2075"/>
          <p:cNvSpPr/>
          <p:nvPr/>
        </p:nvSpPr>
        <p:spPr>
          <a:xfrm>
            <a:off x="4330516" y="3427375"/>
            <a:ext cx="47256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6" name="Freeform 2076"/>
          <p:cNvSpPr/>
          <p:nvPr/>
        </p:nvSpPr>
        <p:spPr>
          <a:xfrm>
            <a:off x="4452077" y="3412744"/>
            <a:ext cx="14923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7" name="Freeform 2077"/>
          <p:cNvSpPr/>
          <p:nvPr/>
        </p:nvSpPr>
        <p:spPr>
          <a:xfrm>
            <a:off x="4482685" y="3445663"/>
            <a:ext cx="56272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8" name="Freeform 2078"/>
          <p:cNvSpPr/>
          <p:nvPr/>
        </p:nvSpPr>
        <p:spPr>
          <a:xfrm>
            <a:off x="4612173" y="3445663"/>
            <a:ext cx="61868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9" name="Freeform 2079"/>
          <p:cNvSpPr/>
          <p:nvPr/>
        </p:nvSpPr>
        <p:spPr>
          <a:xfrm>
            <a:off x="1948109" y="3648863"/>
            <a:ext cx="54947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0" name="Freeform 2080"/>
          <p:cNvSpPr/>
          <p:nvPr/>
        </p:nvSpPr>
        <p:spPr>
          <a:xfrm>
            <a:off x="2018129" y="3650692"/>
            <a:ext cx="61626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1" name="Freeform 2081"/>
          <p:cNvSpPr/>
          <p:nvPr/>
        </p:nvSpPr>
        <p:spPr>
          <a:xfrm>
            <a:off x="2097211" y="3648558"/>
            <a:ext cx="63599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2" name="Freeform 2082"/>
          <p:cNvSpPr/>
          <p:nvPr/>
        </p:nvSpPr>
        <p:spPr>
          <a:xfrm>
            <a:off x="2168749" y="3648558"/>
            <a:ext cx="63599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3" name="Freeform 2083"/>
          <p:cNvSpPr/>
          <p:nvPr/>
        </p:nvSpPr>
        <p:spPr>
          <a:xfrm>
            <a:off x="2240136" y="3648863"/>
            <a:ext cx="69823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4" name="Freeform 2084"/>
          <p:cNvSpPr/>
          <p:nvPr/>
        </p:nvSpPr>
        <p:spPr>
          <a:xfrm>
            <a:off x="2321145" y="3648863"/>
            <a:ext cx="54947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5" name="Freeform 2085"/>
          <p:cNvSpPr/>
          <p:nvPr/>
        </p:nvSpPr>
        <p:spPr>
          <a:xfrm>
            <a:off x="2386992" y="3648863"/>
            <a:ext cx="54947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6" name="Freeform 2086"/>
          <p:cNvSpPr/>
          <p:nvPr/>
        </p:nvSpPr>
        <p:spPr>
          <a:xfrm>
            <a:off x="2450394" y="3604972"/>
            <a:ext cx="47509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7" name="Freeform 2087"/>
          <p:cNvSpPr/>
          <p:nvPr/>
        </p:nvSpPr>
        <p:spPr>
          <a:xfrm>
            <a:off x="2504477" y="3650692"/>
            <a:ext cx="61626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8" name="Freeform 2088"/>
          <p:cNvSpPr/>
          <p:nvPr/>
        </p:nvSpPr>
        <p:spPr>
          <a:xfrm>
            <a:off x="2588719" y="3606800"/>
            <a:ext cx="1001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9" name="Freeform 2089"/>
          <p:cNvSpPr/>
          <p:nvPr/>
        </p:nvSpPr>
        <p:spPr>
          <a:xfrm>
            <a:off x="2655355" y="3648558"/>
            <a:ext cx="63599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0" name="Freeform 2090"/>
          <p:cNvSpPr/>
          <p:nvPr/>
        </p:nvSpPr>
        <p:spPr>
          <a:xfrm>
            <a:off x="2729686" y="3648863"/>
            <a:ext cx="60412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1" name="Freeform 2091"/>
          <p:cNvSpPr/>
          <p:nvPr/>
        </p:nvSpPr>
        <p:spPr>
          <a:xfrm>
            <a:off x="2810605" y="3648863"/>
            <a:ext cx="40375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2" name="Freeform 2092"/>
          <p:cNvSpPr/>
          <p:nvPr/>
        </p:nvSpPr>
        <p:spPr>
          <a:xfrm>
            <a:off x="2854957" y="3648863"/>
            <a:ext cx="69823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3" name="Freeform 2093"/>
          <p:cNvSpPr/>
          <p:nvPr/>
        </p:nvSpPr>
        <p:spPr>
          <a:xfrm>
            <a:off x="2938441" y="3648863"/>
            <a:ext cx="69823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4" name="Freeform 2094"/>
          <p:cNvSpPr/>
          <p:nvPr/>
        </p:nvSpPr>
        <p:spPr>
          <a:xfrm>
            <a:off x="3025508" y="3648863"/>
            <a:ext cx="40375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5" name="Freeform 2095"/>
          <p:cNvSpPr/>
          <p:nvPr/>
        </p:nvSpPr>
        <p:spPr>
          <a:xfrm>
            <a:off x="3111572" y="3615944"/>
            <a:ext cx="14571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6" name="Freeform 2096"/>
          <p:cNvSpPr/>
          <p:nvPr/>
        </p:nvSpPr>
        <p:spPr>
          <a:xfrm>
            <a:off x="3145603" y="3648863"/>
            <a:ext cx="61626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7" name="Freeform 2097"/>
          <p:cNvSpPr/>
          <p:nvPr/>
        </p:nvSpPr>
        <p:spPr>
          <a:xfrm>
            <a:off x="3258079" y="3630575"/>
            <a:ext cx="46143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8" name="Freeform 2098"/>
          <p:cNvSpPr/>
          <p:nvPr/>
        </p:nvSpPr>
        <p:spPr>
          <a:xfrm>
            <a:off x="3317004" y="3606800"/>
            <a:ext cx="60867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9" name="Freeform 2099"/>
          <p:cNvSpPr/>
          <p:nvPr/>
        </p:nvSpPr>
        <p:spPr>
          <a:xfrm>
            <a:off x="3395979" y="3648863"/>
            <a:ext cx="69823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0" name="Freeform 2100"/>
          <p:cNvSpPr/>
          <p:nvPr/>
        </p:nvSpPr>
        <p:spPr>
          <a:xfrm>
            <a:off x="3516500" y="3648863"/>
            <a:ext cx="60412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1" name="Freeform 2101"/>
          <p:cNvSpPr/>
          <p:nvPr/>
        </p:nvSpPr>
        <p:spPr>
          <a:xfrm>
            <a:off x="3597419" y="3648863"/>
            <a:ext cx="40375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2" name="Freeform 2102"/>
          <p:cNvSpPr/>
          <p:nvPr/>
        </p:nvSpPr>
        <p:spPr>
          <a:xfrm>
            <a:off x="3644428" y="3630575"/>
            <a:ext cx="46143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3" name="Freeform 2103"/>
          <p:cNvSpPr/>
          <p:nvPr/>
        </p:nvSpPr>
        <p:spPr>
          <a:xfrm>
            <a:off x="3700180" y="3648863"/>
            <a:ext cx="54947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4" name="Freeform 2104"/>
          <p:cNvSpPr/>
          <p:nvPr/>
        </p:nvSpPr>
        <p:spPr>
          <a:xfrm>
            <a:off x="3766648" y="3707537"/>
            <a:ext cx="22464" cy="35814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5" name="Freeform 2105"/>
          <p:cNvSpPr/>
          <p:nvPr/>
        </p:nvSpPr>
        <p:spPr>
          <a:xfrm>
            <a:off x="3837230" y="3604972"/>
            <a:ext cx="47509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6" name="Freeform 2106"/>
          <p:cNvSpPr/>
          <p:nvPr/>
        </p:nvSpPr>
        <p:spPr>
          <a:xfrm>
            <a:off x="3891298" y="3650692"/>
            <a:ext cx="61626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7" name="Freeform 2107"/>
          <p:cNvSpPr/>
          <p:nvPr/>
        </p:nvSpPr>
        <p:spPr>
          <a:xfrm>
            <a:off x="3974417" y="3648863"/>
            <a:ext cx="40375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8" name="Freeform 2108"/>
          <p:cNvSpPr/>
          <p:nvPr/>
        </p:nvSpPr>
        <p:spPr>
          <a:xfrm>
            <a:off x="4021427" y="3630575"/>
            <a:ext cx="46143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9" name="Freeform 2109"/>
          <p:cNvSpPr/>
          <p:nvPr/>
        </p:nvSpPr>
        <p:spPr>
          <a:xfrm>
            <a:off x="4080366" y="3606800"/>
            <a:ext cx="60867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0" name="Freeform 2110"/>
          <p:cNvSpPr/>
          <p:nvPr/>
        </p:nvSpPr>
        <p:spPr>
          <a:xfrm>
            <a:off x="4159342" y="3648863"/>
            <a:ext cx="69823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1" name="Freeform 2111"/>
          <p:cNvSpPr/>
          <p:nvPr/>
        </p:nvSpPr>
        <p:spPr>
          <a:xfrm>
            <a:off x="4246393" y="3648863"/>
            <a:ext cx="40375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2" name="Freeform 2112"/>
          <p:cNvSpPr/>
          <p:nvPr/>
        </p:nvSpPr>
        <p:spPr>
          <a:xfrm>
            <a:off x="4326538" y="3648863"/>
            <a:ext cx="54947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3" name="Freeform 2113"/>
          <p:cNvSpPr/>
          <p:nvPr/>
        </p:nvSpPr>
        <p:spPr>
          <a:xfrm>
            <a:off x="4389955" y="3630575"/>
            <a:ext cx="46143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4" name="Freeform 2114"/>
          <p:cNvSpPr/>
          <p:nvPr/>
        </p:nvSpPr>
        <p:spPr>
          <a:xfrm>
            <a:off x="4448576" y="3650692"/>
            <a:ext cx="61626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5" name="Freeform 2115"/>
          <p:cNvSpPr/>
          <p:nvPr/>
        </p:nvSpPr>
        <p:spPr>
          <a:xfrm>
            <a:off x="4527066" y="3606800"/>
            <a:ext cx="75742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6" name="Freeform 2116"/>
          <p:cNvSpPr/>
          <p:nvPr/>
        </p:nvSpPr>
        <p:spPr>
          <a:xfrm>
            <a:off x="4615833" y="3650692"/>
            <a:ext cx="68760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7" name="Freeform 2117"/>
          <p:cNvSpPr/>
          <p:nvPr/>
        </p:nvSpPr>
        <p:spPr>
          <a:xfrm>
            <a:off x="1953555" y="3819144"/>
            <a:ext cx="1394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8" name="Freeform 2118"/>
          <p:cNvSpPr/>
          <p:nvPr/>
        </p:nvSpPr>
        <p:spPr>
          <a:xfrm>
            <a:off x="1985023" y="3852063"/>
            <a:ext cx="58956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9" name="Freeform 2119"/>
          <p:cNvSpPr/>
          <p:nvPr/>
        </p:nvSpPr>
        <p:spPr>
          <a:xfrm>
            <a:off x="2095239" y="3852063"/>
            <a:ext cx="57794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0" name="Freeform 2120"/>
          <p:cNvSpPr/>
          <p:nvPr/>
        </p:nvSpPr>
        <p:spPr>
          <a:xfrm>
            <a:off x="2170968" y="3852063"/>
            <a:ext cx="58956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1" name="Freeform 2121"/>
          <p:cNvSpPr/>
          <p:nvPr/>
        </p:nvSpPr>
        <p:spPr>
          <a:xfrm>
            <a:off x="2281185" y="3852063"/>
            <a:ext cx="66798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2" name="Freeform 2122"/>
          <p:cNvSpPr/>
          <p:nvPr/>
        </p:nvSpPr>
        <p:spPr>
          <a:xfrm>
            <a:off x="2364885" y="3810000"/>
            <a:ext cx="9584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3" name="Freeform 2123"/>
          <p:cNvSpPr/>
          <p:nvPr/>
        </p:nvSpPr>
        <p:spPr>
          <a:xfrm>
            <a:off x="2393725" y="3819144"/>
            <a:ext cx="1394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4" name="Freeform 2124"/>
          <p:cNvSpPr/>
          <p:nvPr/>
        </p:nvSpPr>
        <p:spPr>
          <a:xfrm>
            <a:off x="2417641" y="3833775"/>
            <a:ext cx="44144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5" name="Freeform 2125"/>
          <p:cNvSpPr/>
          <p:nvPr/>
        </p:nvSpPr>
        <p:spPr>
          <a:xfrm>
            <a:off x="2467261" y="3852063"/>
            <a:ext cx="66798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6" name="Freeform 2126"/>
          <p:cNvSpPr/>
          <p:nvPr/>
        </p:nvSpPr>
        <p:spPr>
          <a:xfrm>
            <a:off x="2580236" y="3852063"/>
            <a:ext cx="707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7" name="Freeform 2127"/>
          <p:cNvSpPr/>
          <p:nvPr/>
        </p:nvSpPr>
        <p:spPr>
          <a:xfrm>
            <a:off x="2670530" y="3852063"/>
            <a:ext cx="38626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8" name="Freeform 2128"/>
          <p:cNvSpPr/>
          <p:nvPr/>
        </p:nvSpPr>
        <p:spPr>
          <a:xfrm>
            <a:off x="2714631" y="3852063"/>
            <a:ext cx="57794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9" name="Freeform 2129"/>
          <p:cNvSpPr/>
          <p:nvPr/>
        </p:nvSpPr>
        <p:spPr>
          <a:xfrm>
            <a:off x="2786541" y="3810000"/>
            <a:ext cx="72461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0" name="Freeform 2130"/>
          <p:cNvSpPr/>
          <p:nvPr/>
        </p:nvSpPr>
        <p:spPr>
          <a:xfrm>
            <a:off x="2878155" y="3853892"/>
            <a:ext cx="58956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1" name="Freeform 2131"/>
          <p:cNvSpPr/>
          <p:nvPr/>
        </p:nvSpPr>
        <p:spPr>
          <a:xfrm>
            <a:off x="2952447" y="3852063"/>
            <a:ext cx="57794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2" name="Freeform 2132"/>
          <p:cNvSpPr/>
          <p:nvPr/>
        </p:nvSpPr>
        <p:spPr>
          <a:xfrm>
            <a:off x="3019564" y="3833775"/>
            <a:ext cx="44144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3" name="Freeform 2133"/>
          <p:cNvSpPr/>
          <p:nvPr/>
        </p:nvSpPr>
        <p:spPr>
          <a:xfrm>
            <a:off x="3069183" y="3852063"/>
            <a:ext cx="66798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4" name="Freeform 2134"/>
          <p:cNvSpPr/>
          <p:nvPr/>
        </p:nvSpPr>
        <p:spPr>
          <a:xfrm>
            <a:off x="3185644" y="3852063"/>
            <a:ext cx="72461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5" name="Freeform 2135"/>
          <p:cNvSpPr/>
          <p:nvPr/>
        </p:nvSpPr>
        <p:spPr>
          <a:xfrm>
            <a:off x="3272990" y="3852063"/>
            <a:ext cx="38626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6" name="Freeform 2136"/>
          <p:cNvSpPr/>
          <p:nvPr/>
        </p:nvSpPr>
        <p:spPr>
          <a:xfrm>
            <a:off x="3314259" y="3852063"/>
            <a:ext cx="72170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7" name="Freeform 2137"/>
          <p:cNvSpPr/>
          <p:nvPr/>
        </p:nvSpPr>
        <p:spPr>
          <a:xfrm>
            <a:off x="3398338" y="3852063"/>
            <a:ext cx="70718" cy="109728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8" name="Freeform 2138"/>
          <p:cNvSpPr/>
          <p:nvPr/>
        </p:nvSpPr>
        <p:spPr>
          <a:xfrm>
            <a:off x="3488646" y="3852063"/>
            <a:ext cx="38626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9" name="Freeform 2139"/>
          <p:cNvSpPr/>
          <p:nvPr/>
        </p:nvSpPr>
        <p:spPr>
          <a:xfrm>
            <a:off x="3532747" y="3852063"/>
            <a:ext cx="57794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0" name="Freeform 2140"/>
          <p:cNvSpPr/>
          <p:nvPr/>
        </p:nvSpPr>
        <p:spPr>
          <a:xfrm>
            <a:off x="3608476" y="3852063"/>
            <a:ext cx="102084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1" name="Freeform 2141"/>
          <p:cNvSpPr/>
          <p:nvPr/>
        </p:nvSpPr>
        <p:spPr>
          <a:xfrm>
            <a:off x="3725909" y="3910737"/>
            <a:ext cx="21491" cy="35814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2" name="Freeform 2142"/>
          <p:cNvSpPr/>
          <p:nvPr/>
        </p:nvSpPr>
        <p:spPr>
          <a:xfrm>
            <a:off x="3796047" y="3852063"/>
            <a:ext cx="72170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3" name="Freeform 2143"/>
          <p:cNvSpPr/>
          <p:nvPr/>
        </p:nvSpPr>
        <p:spPr>
          <a:xfrm>
            <a:off x="3883611" y="3852063"/>
            <a:ext cx="38626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4" name="Freeform 2144"/>
          <p:cNvSpPr/>
          <p:nvPr/>
        </p:nvSpPr>
        <p:spPr>
          <a:xfrm>
            <a:off x="3963623" y="3852063"/>
            <a:ext cx="72461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5" name="Freeform 2145"/>
          <p:cNvSpPr/>
          <p:nvPr/>
        </p:nvSpPr>
        <p:spPr>
          <a:xfrm>
            <a:off x="4050969" y="3852063"/>
            <a:ext cx="38626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6" name="Freeform 2146"/>
          <p:cNvSpPr/>
          <p:nvPr/>
        </p:nvSpPr>
        <p:spPr>
          <a:xfrm>
            <a:off x="4092296" y="3852063"/>
            <a:ext cx="66798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7" name="Freeform 2147"/>
          <p:cNvSpPr/>
          <p:nvPr/>
        </p:nvSpPr>
        <p:spPr>
          <a:xfrm>
            <a:off x="4174763" y="3852063"/>
            <a:ext cx="72461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8" name="Freeform 2148"/>
          <p:cNvSpPr/>
          <p:nvPr/>
        </p:nvSpPr>
        <p:spPr>
          <a:xfrm>
            <a:off x="4257970" y="3852063"/>
            <a:ext cx="57794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9" name="Freeform 2149"/>
          <p:cNvSpPr/>
          <p:nvPr/>
        </p:nvSpPr>
        <p:spPr>
          <a:xfrm>
            <a:off x="4334280" y="3852063"/>
            <a:ext cx="38626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0" name="Freeform 2150"/>
          <p:cNvSpPr/>
          <p:nvPr/>
        </p:nvSpPr>
        <p:spPr>
          <a:xfrm>
            <a:off x="4378381" y="3852063"/>
            <a:ext cx="57794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1" name="Freeform 2151"/>
          <p:cNvSpPr/>
          <p:nvPr/>
        </p:nvSpPr>
        <p:spPr>
          <a:xfrm>
            <a:off x="4445498" y="3833775"/>
            <a:ext cx="44144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2" name="Freeform 2152"/>
          <p:cNvSpPr/>
          <p:nvPr/>
        </p:nvSpPr>
        <p:spPr>
          <a:xfrm>
            <a:off x="4499692" y="3819144"/>
            <a:ext cx="1394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3" name="Freeform 2153"/>
          <p:cNvSpPr/>
          <p:nvPr/>
        </p:nvSpPr>
        <p:spPr>
          <a:xfrm>
            <a:off x="4527791" y="3852063"/>
            <a:ext cx="72170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4" name="Freeform 2154"/>
          <p:cNvSpPr/>
          <p:nvPr/>
        </p:nvSpPr>
        <p:spPr>
          <a:xfrm>
            <a:off x="4614773" y="3852063"/>
            <a:ext cx="58956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5" name="Freeform 2155"/>
          <p:cNvSpPr/>
          <p:nvPr/>
        </p:nvSpPr>
        <p:spPr>
          <a:xfrm>
            <a:off x="1945140" y="4011372"/>
            <a:ext cx="45613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6" name="Freeform 2156"/>
          <p:cNvSpPr/>
          <p:nvPr/>
        </p:nvSpPr>
        <p:spPr>
          <a:xfrm>
            <a:off x="1990068" y="4055263"/>
            <a:ext cx="72427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7" name="Freeform 2157"/>
          <p:cNvSpPr/>
          <p:nvPr/>
        </p:nvSpPr>
        <p:spPr>
          <a:xfrm>
            <a:off x="2078031" y="4055263"/>
            <a:ext cx="38764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8" name="Freeform 2158"/>
          <p:cNvSpPr/>
          <p:nvPr/>
        </p:nvSpPr>
        <p:spPr>
          <a:xfrm>
            <a:off x="2155093" y="4055263"/>
            <a:ext cx="58000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9" name="Freeform 2159"/>
          <p:cNvSpPr/>
          <p:nvPr/>
        </p:nvSpPr>
        <p:spPr>
          <a:xfrm>
            <a:off x="2231179" y="4055263"/>
            <a:ext cx="59166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0" name="Freeform 2160"/>
          <p:cNvSpPr/>
          <p:nvPr/>
        </p:nvSpPr>
        <p:spPr>
          <a:xfrm>
            <a:off x="2306710" y="4055263"/>
            <a:ext cx="72427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1" name="Freeform 2161"/>
          <p:cNvSpPr/>
          <p:nvPr/>
        </p:nvSpPr>
        <p:spPr>
          <a:xfrm>
            <a:off x="2384501" y="4036975"/>
            <a:ext cx="44301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2" name="Freeform 2162"/>
          <p:cNvSpPr/>
          <p:nvPr/>
        </p:nvSpPr>
        <p:spPr>
          <a:xfrm>
            <a:off x="2440068" y="4013200"/>
            <a:ext cx="58437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3" name="Freeform 2163"/>
          <p:cNvSpPr/>
          <p:nvPr/>
        </p:nvSpPr>
        <p:spPr>
          <a:xfrm>
            <a:off x="2514871" y="4055263"/>
            <a:ext cx="67035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4" name="Freeform 2164"/>
          <p:cNvSpPr/>
          <p:nvPr/>
        </p:nvSpPr>
        <p:spPr>
          <a:xfrm>
            <a:off x="2597442" y="4055263"/>
            <a:ext cx="38764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5" name="Freeform 2165"/>
          <p:cNvSpPr/>
          <p:nvPr/>
        </p:nvSpPr>
        <p:spPr>
          <a:xfrm>
            <a:off x="2669549" y="4011372"/>
            <a:ext cx="65724" cy="117043"/>
          </a:xfrm>
          <a:custGeom>
            <a:avLst/>
            <a:gdLst/>
            <a:ahLst/>
            <a:cxnLst/>
            <a:rect l="0" t="0" r="0" b="0"/>
            <a:pathLst>
              <a:path w="57277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  <a:moveTo>
                  <a:pt x="5537200" y="3810000"/>
                </a:moveTo>
                <a:lnTo>
                  <a:pt x="4699000" y="3810000"/>
                </a:lnTo>
                <a:lnTo>
                  <a:pt x="4699000" y="9753600"/>
                </a:lnTo>
                <a:lnTo>
                  <a:pt x="5537200" y="9753600"/>
                </a:lnTo>
                <a:close/>
                <a:moveTo>
                  <a:pt x="5727700" y="1524000"/>
                </a:moveTo>
                <a:cubicBezTo>
                  <a:pt x="5727700" y="1168400"/>
                  <a:pt x="5422900" y="914400"/>
                  <a:pt x="5118100" y="914400"/>
                </a:cubicBezTo>
                <a:cubicBezTo>
                  <a:pt x="4813300" y="914400"/>
                  <a:pt x="4508500" y="1168400"/>
                  <a:pt x="4508500" y="1524000"/>
                </a:cubicBezTo>
                <a:cubicBezTo>
                  <a:pt x="4508500" y="1879600"/>
                  <a:pt x="4813300" y="2133600"/>
                  <a:pt x="5118100" y="2133600"/>
                </a:cubicBezTo>
                <a:cubicBezTo>
                  <a:pt x="5422900" y="2133600"/>
                  <a:pt x="5727700" y="1879600"/>
                  <a:pt x="5727700" y="1524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6" name="Freeform 2166"/>
          <p:cNvSpPr/>
          <p:nvPr/>
        </p:nvSpPr>
        <p:spPr>
          <a:xfrm>
            <a:off x="2749657" y="4055263"/>
            <a:ext cx="67035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7" name="Freeform 2167"/>
          <p:cNvSpPr/>
          <p:nvPr/>
        </p:nvSpPr>
        <p:spPr>
          <a:xfrm>
            <a:off x="2833743" y="4013200"/>
            <a:ext cx="961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8" name="Freeform 2168"/>
          <p:cNvSpPr/>
          <p:nvPr/>
        </p:nvSpPr>
        <p:spPr>
          <a:xfrm>
            <a:off x="2859683" y="4013200"/>
            <a:ext cx="72719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9" name="Freeform 2169"/>
          <p:cNvSpPr/>
          <p:nvPr/>
        </p:nvSpPr>
        <p:spPr>
          <a:xfrm>
            <a:off x="2980318" y="4055263"/>
            <a:ext cx="52754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0" name="Freeform 2170"/>
          <p:cNvSpPr/>
          <p:nvPr/>
        </p:nvSpPr>
        <p:spPr>
          <a:xfrm>
            <a:off x="3046523" y="4057092"/>
            <a:ext cx="59166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1" name="Freeform 2171"/>
          <p:cNvSpPr/>
          <p:nvPr/>
        </p:nvSpPr>
        <p:spPr>
          <a:xfrm>
            <a:off x="3121428" y="4054958"/>
            <a:ext cx="61060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2" name="Freeform 2172"/>
          <p:cNvSpPr/>
          <p:nvPr/>
        </p:nvSpPr>
        <p:spPr>
          <a:xfrm>
            <a:off x="3193900" y="4013200"/>
            <a:ext cx="58437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3" name="Freeform 2173"/>
          <p:cNvSpPr/>
          <p:nvPr/>
        </p:nvSpPr>
        <p:spPr>
          <a:xfrm>
            <a:off x="3304043" y="4055263"/>
            <a:ext cx="58000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4" name="Freeform 2174"/>
          <p:cNvSpPr/>
          <p:nvPr/>
        </p:nvSpPr>
        <p:spPr>
          <a:xfrm>
            <a:off x="3374867" y="4055263"/>
            <a:ext cx="52754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5" name="Freeform 2175"/>
          <p:cNvSpPr/>
          <p:nvPr/>
        </p:nvSpPr>
        <p:spPr>
          <a:xfrm>
            <a:off x="3475246" y="4013200"/>
            <a:ext cx="72719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6" name="Freeform 2176"/>
          <p:cNvSpPr/>
          <p:nvPr/>
        </p:nvSpPr>
        <p:spPr>
          <a:xfrm>
            <a:off x="3562771" y="4057092"/>
            <a:ext cx="59166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7" name="Freeform 2177"/>
          <p:cNvSpPr/>
          <p:nvPr/>
        </p:nvSpPr>
        <p:spPr>
          <a:xfrm>
            <a:off x="3635738" y="4055263"/>
            <a:ext cx="52754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8" name="Freeform 2178"/>
          <p:cNvSpPr/>
          <p:nvPr/>
        </p:nvSpPr>
        <p:spPr>
          <a:xfrm>
            <a:off x="3701332" y="4022344"/>
            <a:ext cx="1399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9" name="Freeform 2179"/>
          <p:cNvSpPr/>
          <p:nvPr/>
        </p:nvSpPr>
        <p:spPr>
          <a:xfrm>
            <a:off x="3732955" y="4055263"/>
            <a:ext cx="59166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0" name="Freeform 2180"/>
          <p:cNvSpPr/>
          <p:nvPr/>
        </p:nvSpPr>
        <p:spPr>
          <a:xfrm>
            <a:off x="3808487" y="4055263"/>
            <a:ext cx="67035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1" name="Freeform 2181"/>
          <p:cNvSpPr/>
          <p:nvPr/>
        </p:nvSpPr>
        <p:spPr>
          <a:xfrm>
            <a:off x="3885257" y="4055263"/>
            <a:ext cx="52754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2" name="Freeform 2182"/>
          <p:cNvSpPr/>
          <p:nvPr/>
        </p:nvSpPr>
        <p:spPr>
          <a:xfrm>
            <a:off x="3947469" y="4055263"/>
            <a:ext cx="52754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3" name="Freeform 2183"/>
          <p:cNvSpPr/>
          <p:nvPr/>
        </p:nvSpPr>
        <p:spPr>
          <a:xfrm>
            <a:off x="4010279" y="4113937"/>
            <a:ext cx="21568" cy="35814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4" name="Freeform 2184"/>
          <p:cNvSpPr/>
          <p:nvPr/>
        </p:nvSpPr>
        <p:spPr>
          <a:xfrm>
            <a:off x="4083698" y="4055263"/>
            <a:ext cx="102448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5" name="Freeform 2185"/>
          <p:cNvSpPr/>
          <p:nvPr/>
        </p:nvSpPr>
        <p:spPr>
          <a:xfrm>
            <a:off x="4202584" y="4055263"/>
            <a:ext cx="67035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6" name="Freeform 2186"/>
          <p:cNvSpPr/>
          <p:nvPr/>
        </p:nvSpPr>
        <p:spPr>
          <a:xfrm>
            <a:off x="4281103" y="4013200"/>
            <a:ext cx="72719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7" name="Freeform 2187"/>
          <p:cNvSpPr/>
          <p:nvPr/>
        </p:nvSpPr>
        <p:spPr>
          <a:xfrm>
            <a:off x="4372185" y="4022344"/>
            <a:ext cx="1399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8" name="Freeform 2188"/>
          <p:cNvSpPr/>
          <p:nvPr/>
        </p:nvSpPr>
        <p:spPr>
          <a:xfrm>
            <a:off x="4400485" y="4054958"/>
            <a:ext cx="61060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9" name="Freeform 2189"/>
          <p:cNvSpPr/>
          <p:nvPr/>
        </p:nvSpPr>
        <p:spPr>
          <a:xfrm>
            <a:off x="4471864" y="4022344"/>
            <a:ext cx="1399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0" name="Freeform 2190"/>
          <p:cNvSpPr/>
          <p:nvPr/>
        </p:nvSpPr>
        <p:spPr>
          <a:xfrm>
            <a:off x="4503488" y="4055263"/>
            <a:ext cx="59166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1" name="Freeform 2191"/>
          <p:cNvSpPr/>
          <p:nvPr/>
        </p:nvSpPr>
        <p:spPr>
          <a:xfrm>
            <a:off x="4579019" y="4055263"/>
            <a:ext cx="67035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2" name="Freeform 2192"/>
          <p:cNvSpPr/>
          <p:nvPr/>
        </p:nvSpPr>
        <p:spPr>
          <a:xfrm>
            <a:off x="4655192" y="4113937"/>
            <a:ext cx="21568" cy="35814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3" name="Freeform 2193"/>
          <p:cNvSpPr/>
          <p:nvPr/>
        </p:nvSpPr>
        <p:spPr>
          <a:xfrm>
            <a:off x="1950415" y="425846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4" name="Freeform 2194"/>
          <p:cNvSpPr/>
          <p:nvPr/>
        </p:nvSpPr>
        <p:spPr>
          <a:xfrm>
            <a:off x="2043562" y="4258463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5" name="Freeform 2195"/>
          <p:cNvSpPr/>
          <p:nvPr/>
        </p:nvSpPr>
        <p:spPr>
          <a:xfrm>
            <a:off x="2143841" y="4216400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6" name="Freeform 2196"/>
          <p:cNvSpPr/>
          <p:nvPr/>
        </p:nvSpPr>
        <p:spPr>
          <a:xfrm>
            <a:off x="2172248" y="425846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7" name="Freeform 2197"/>
          <p:cNvSpPr/>
          <p:nvPr/>
        </p:nvSpPr>
        <p:spPr>
          <a:xfrm>
            <a:off x="2243617" y="4260292"/>
            <a:ext cx="105765" cy="71323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8" name="Freeform 2198"/>
          <p:cNvSpPr/>
          <p:nvPr/>
        </p:nvSpPr>
        <p:spPr>
          <a:xfrm>
            <a:off x="2357048" y="4316070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9" name="Freeform 2199"/>
          <p:cNvSpPr/>
          <p:nvPr/>
        </p:nvSpPr>
        <p:spPr>
          <a:xfrm>
            <a:off x="2441630" y="4220972"/>
            <a:ext cx="112471" cy="113385"/>
          </a:xfrm>
          <a:custGeom>
            <a:avLst/>
            <a:gdLst/>
            <a:ahLst/>
            <a:cxnLst/>
            <a:rect l="0" t="0" r="0" b="0"/>
            <a:pathLst>
              <a:path w="9372600" h="9448800">
                <a:moveTo>
                  <a:pt x="9372600" y="4724400"/>
                </a:moveTo>
                <a:cubicBezTo>
                  <a:pt x="9372600" y="1993900"/>
                  <a:pt x="73660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7366000" y="9448800"/>
                  <a:pt x="9372600" y="7454900"/>
                  <a:pt x="9372600" y="4724400"/>
                </a:cubicBezTo>
                <a:close/>
                <a:moveTo>
                  <a:pt x="8382000" y="4724400"/>
                </a:moveTo>
                <a:cubicBezTo>
                  <a:pt x="8382000" y="6794500"/>
                  <a:pt x="69977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6997700" y="838200"/>
                  <a:pt x="8382000" y="2654300"/>
                  <a:pt x="8382000" y="4724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0" name="Freeform 2200"/>
          <p:cNvSpPr/>
          <p:nvPr/>
        </p:nvSpPr>
        <p:spPr>
          <a:xfrm>
            <a:off x="2572329" y="426029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1" name="Freeform 2201"/>
          <p:cNvSpPr/>
          <p:nvPr/>
        </p:nvSpPr>
        <p:spPr>
          <a:xfrm>
            <a:off x="2655874" y="4258463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2" name="Freeform 2202"/>
          <p:cNvSpPr/>
          <p:nvPr/>
        </p:nvSpPr>
        <p:spPr>
          <a:xfrm>
            <a:off x="2756153" y="4216400"/>
            <a:ext cx="10058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3" name="Freeform 2203"/>
          <p:cNvSpPr/>
          <p:nvPr/>
        </p:nvSpPr>
        <p:spPr>
          <a:xfrm>
            <a:off x="2785049" y="425846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4" name="Freeform 2204"/>
          <p:cNvSpPr/>
          <p:nvPr/>
        </p:nvSpPr>
        <p:spPr>
          <a:xfrm>
            <a:off x="2874507" y="425815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5" name="Freeform 2205"/>
          <p:cNvSpPr/>
          <p:nvPr/>
        </p:nvSpPr>
        <p:spPr>
          <a:xfrm>
            <a:off x="2949244" y="425846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6" name="Freeform 2206"/>
          <p:cNvSpPr/>
          <p:nvPr/>
        </p:nvSpPr>
        <p:spPr>
          <a:xfrm>
            <a:off x="3020933" y="42401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7" name="Freeform 2207"/>
          <p:cNvSpPr/>
          <p:nvPr/>
        </p:nvSpPr>
        <p:spPr>
          <a:xfrm>
            <a:off x="3079059" y="4225544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8" name="Freeform 2208"/>
          <p:cNvSpPr/>
          <p:nvPr/>
        </p:nvSpPr>
        <p:spPr>
          <a:xfrm>
            <a:off x="3109828" y="425846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9" name="Freeform 2209"/>
          <p:cNvSpPr/>
          <p:nvPr/>
        </p:nvSpPr>
        <p:spPr>
          <a:xfrm>
            <a:off x="3202365" y="425846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0" name="Freeform 2210"/>
          <p:cNvSpPr/>
          <p:nvPr/>
        </p:nvSpPr>
        <p:spPr>
          <a:xfrm>
            <a:off x="3335715" y="4258463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1" name="Freeform 2211"/>
          <p:cNvSpPr/>
          <p:nvPr/>
        </p:nvSpPr>
        <p:spPr>
          <a:xfrm>
            <a:off x="3428405" y="426029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2" name="Freeform 2212"/>
          <p:cNvSpPr/>
          <p:nvPr/>
        </p:nvSpPr>
        <p:spPr>
          <a:xfrm>
            <a:off x="3503386" y="42401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3" name="Freeform 2213"/>
          <p:cNvSpPr/>
          <p:nvPr/>
        </p:nvSpPr>
        <p:spPr>
          <a:xfrm>
            <a:off x="3559454" y="4258463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4" name="Freeform 2214"/>
          <p:cNvSpPr/>
          <p:nvPr/>
        </p:nvSpPr>
        <p:spPr>
          <a:xfrm>
            <a:off x="3672230" y="4258463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5" name="Freeform 2215"/>
          <p:cNvSpPr/>
          <p:nvPr/>
        </p:nvSpPr>
        <p:spPr>
          <a:xfrm>
            <a:off x="3736009" y="42401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6" name="Freeform 2216"/>
          <p:cNvSpPr/>
          <p:nvPr/>
        </p:nvSpPr>
        <p:spPr>
          <a:xfrm>
            <a:off x="3794973" y="426029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7" name="Freeform 2217"/>
          <p:cNvSpPr/>
          <p:nvPr/>
        </p:nvSpPr>
        <p:spPr>
          <a:xfrm>
            <a:off x="3873916" y="4216400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8" name="Freeform 2218"/>
          <p:cNvSpPr/>
          <p:nvPr/>
        </p:nvSpPr>
        <p:spPr>
          <a:xfrm>
            <a:off x="3967657" y="425846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9" name="Freeform 2219"/>
          <p:cNvSpPr/>
          <p:nvPr/>
        </p:nvSpPr>
        <p:spPr>
          <a:xfrm>
            <a:off x="4054571" y="425846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0" name="Freeform 2220"/>
          <p:cNvSpPr/>
          <p:nvPr/>
        </p:nvSpPr>
        <p:spPr>
          <a:xfrm>
            <a:off x="4128775" y="42401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1" name="Freeform 2221"/>
          <p:cNvSpPr/>
          <p:nvPr/>
        </p:nvSpPr>
        <p:spPr>
          <a:xfrm>
            <a:off x="4184843" y="4258463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2" name="Freeform 2222"/>
          <p:cNvSpPr/>
          <p:nvPr/>
        </p:nvSpPr>
        <p:spPr>
          <a:xfrm>
            <a:off x="4299905" y="425846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3" name="Freeform 2223"/>
          <p:cNvSpPr/>
          <p:nvPr/>
        </p:nvSpPr>
        <p:spPr>
          <a:xfrm>
            <a:off x="4371609" y="42401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4" name="Freeform 2224"/>
          <p:cNvSpPr/>
          <p:nvPr/>
        </p:nvSpPr>
        <p:spPr>
          <a:xfrm>
            <a:off x="4470059" y="42401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5" name="Freeform 2225"/>
          <p:cNvSpPr/>
          <p:nvPr/>
        </p:nvSpPr>
        <p:spPr>
          <a:xfrm>
            <a:off x="4529328" y="4216400"/>
            <a:ext cx="61112" cy="115214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6" name="Freeform 2226"/>
          <p:cNvSpPr/>
          <p:nvPr/>
        </p:nvSpPr>
        <p:spPr>
          <a:xfrm>
            <a:off x="4608713" y="425846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7" name="Freeform 2227"/>
          <p:cNvSpPr/>
          <p:nvPr/>
        </p:nvSpPr>
        <p:spPr>
          <a:xfrm>
            <a:off x="1950278" y="4461358"/>
            <a:ext cx="62660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8" name="Freeform 2228"/>
          <p:cNvSpPr/>
          <p:nvPr/>
        </p:nvSpPr>
        <p:spPr>
          <a:xfrm>
            <a:off x="2020221" y="4461663"/>
            <a:ext cx="68791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9" name="Freeform 2229"/>
          <p:cNvSpPr/>
          <p:nvPr/>
        </p:nvSpPr>
        <p:spPr>
          <a:xfrm>
            <a:off x="2105030" y="4461663"/>
            <a:ext cx="60716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0" name="Freeform 2230"/>
          <p:cNvSpPr/>
          <p:nvPr/>
        </p:nvSpPr>
        <p:spPr>
          <a:xfrm>
            <a:off x="2177411" y="4443375"/>
            <a:ext cx="45462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1" name="Freeform 2231"/>
          <p:cNvSpPr/>
          <p:nvPr/>
        </p:nvSpPr>
        <p:spPr>
          <a:xfrm>
            <a:off x="2229304" y="4461663"/>
            <a:ext cx="68791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2" name="Freeform 2232"/>
          <p:cNvSpPr/>
          <p:nvPr/>
        </p:nvSpPr>
        <p:spPr>
          <a:xfrm>
            <a:off x="2314710" y="4461663"/>
            <a:ext cx="39779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3" name="Freeform 2233"/>
          <p:cNvSpPr/>
          <p:nvPr/>
        </p:nvSpPr>
        <p:spPr>
          <a:xfrm>
            <a:off x="2395122" y="4461663"/>
            <a:ext cx="74325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4" name="Freeform 2234"/>
          <p:cNvSpPr/>
          <p:nvPr/>
        </p:nvSpPr>
        <p:spPr>
          <a:xfrm>
            <a:off x="2475608" y="4417772"/>
            <a:ext cx="46808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5" name="Freeform 2235"/>
          <p:cNvSpPr/>
          <p:nvPr/>
        </p:nvSpPr>
        <p:spPr>
          <a:xfrm>
            <a:off x="2552207" y="4426916"/>
            <a:ext cx="150145" cy="107899"/>
          </a:xfrm>
          <a:custGeom>
            <a:avLst/>
            <a:gdLst/>
            <a:ahLst/>
            <a:cxnLst/>
            <a:rect l="0" t="0" r="0" b="0"/>
            <a:pathLst>
              <a:path w="12750800" h="8991600">
                <a:moveTo>
                  <a:pt x="2667000" y="8991600"/>
                </a:moveTo>
                <a:lnTo>
                  <a:pt x="4368800" y="8991600"/>
                </a:lnTo>
                <a:lnTo>
                  <a:pt x="6350000" y="2768600"/>
                </a:lnTo>
                <a:lnTo>
                  <a:pt x="6375400" y="2768600"/>
                </a:lnTo>
                <a:lnTo>
                  <a:pt x="8356600" y="8991600"/>
                </a:lnTo>
                <a:lnTo>
                  <a:pt x="10121900" y="8991600"/>
                </a:lnTo>
                <a:lnTo>
                  <a:pt x="12750800" y="0"/>
                </a:lnTo>
                <a:lnTo>
                  <a:pt x="10744200" y="0"/>
                </a:lnTo>
                <a:lnTo>
                  <a:pt x="9232900" y="5918200"/>
                </a:lnTo>
                <a:lnTo>
                  <a:pt x="9207500" y="5918200"/>
                </a:lnTo>
                <a:lnTo>
                  <a:pt x="7340600" y="0"/>
                </a:lnTo>
                <a:lnTo>
                  <a:pt x="5499100" y="0"/>
                </a:lnTo>
                <a:lnTo>
                  <a:pt x="3619500" y="5765800"/>
                </a:lnTo>
                <a:lnTo>
                  <a:pt x="3594100" y="5765800"/>
                </a:lnTo>
                <a:lnTo>
                  <a:pt x="2159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6" name="Freeform 2236"/>
          <p:cNvSpPr/>
          <p:nvPr/>
        </p:nvSpPr>
        <p:spPr>
          <a:xfrm>
            <a:off x="2700020" y="4458920"/>
            <a:ext cx="69838" cy="77724"/>
          </a:xfrm>
          <a:custGeom>
            <a:avLst/>
            <a:gdLst/>
            <a:ahLst/>
            <a:cxnLst/>
            <a:rect l="0" t="0" r="0" b="0"/>
            <a:pathLst>
              <a:path w="5930900" h="6477000">
                <a:moveTo>
                  <a:pt x="4178300" y="6324600"/>
                </a:moveTo>
                <a:lnTo>
                  <a:pt x="5930900" y="6324600"/>
                </a:lnTo>
                <a:lnTo>
                  <a:pt x="5930900" y="3187700"/>
                </a:lnTo>
                <a:cubicBezTo>
                  <a:pt x="5930900" y="1130300"/>
                  <a:pt x="5334000" y="0"/>
                  <a:pt x="3111500" y="0"/>
                </a:cubicBezTo>
                <a:cubicBezTo>
                  <a:pt x="2108200" y="0"/>
                  <a:pt x="1092200" y="330200"/>
                  <a:pt x="393700" y="990600"/>
                </a:cubicBezTo>
                <a:lnTo>
                  <a:pt x="1409700" y="2032000"/>
                </a:lnTo>
                <a:cubicBezTo>
                  <a:pt x="1816100" y="1574800"/>
                  <a:pt x="2336800" y="1295400"/>
                  <a:pt x="2959100" y="1295400"/>
                </a:cubicBezTo>
                <a:cubicBezTo>
                  <a:pt x="3619500" y="1295400"/>
                  <a:pt x="4178300" y="1727200"/>
                  <a:pt x="4178300" y="2400300"/>
                </a:cubicBezTo>
                <a:cubicBezTo>
                  <a:pt x="2590800" y="2400300"/>
                  <a:pt x="0" y="2438400"/>
                  <a:pt x="0" y="4572000"/>
                </a:cubicBezTo>
                <a:cubicBezTo>
                  <a:pt x="0" y="5816600"/>
                  <a:pt x="1041400" y="6477000"/>
                  <a:pt x="2197100" y="6477000"/>
                </a:cubicBezTo>
                <a:cubicBezTo>
                  <a:pt x="2971800" y="6477000"/>
                  <a:pt x="3733800" y="6210300"/>
                  <a:pt x="4152900" y="5549900"/>
                </a:cubicBezTo>
                <a:lnTo>
                  <a:pt x="4178300" y="5549900"/>
                </a:lnTo>
                <a:close/>
                <a:moveTo>
                  <a:pt x="4178300" y="3619500"/>
                </a:moveTo>
                <a:lnTo>
                  <a:pt x="4178300" y="4025900"/>
                </a:lnTo>
                <a:cubicBezTo>
                  <a:pt x="4178300" y="4787900"/>
                  <a:pt x="3479800" y="5181600"/>
                  <a:pt x="2730500" y="5181600"/>
                </a:cubicBezTo>
                <a:cubicBezTo>
                  <a:pt x="2311400" y="5181600"/>
                  <a:pt x="1828800" y="4965700"/>
                  <a:pt x="1828800" y="4508500"/>
                </a:cubicBezTo>
                <a:cubicBezTo>
                  <a:pt x="1828800" y="3670300"/>
                  <a:pt x="3124200" y="3619500"/>
                  <a:pt x="3708400" y="3619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7" name="Freeform 2237"/>
          <p:cNvSpPr/>
          <p:nvPr/>
        </p:nvSpPr>
        <p:spPr>
          <a:xfrm>
            <a:off x="2779818" y="4458920"/>
            <a:ext cx="62062" cy="77724"/>
          </a:xfrm>
          <a:custGeom>
            <a:avLst/>
            <a:gdLst/>
            <a:ahLst/>
            <a:cxnLst/>
            <a:rect l="0" t="0" r="0" b="0"/>
            <a:pathLst>
              <a:path w="5270500" h="6477000">
                <a:moveTo>
                  <a:pt x="5029200" y="812800"/>
                </a:moveTo>
                <a:cubicBezTo>
                  <a:pt x="4457700" y="203200"/>
                  <a:pt x="3556000" y="0"/>
                  <a:pt x="2743200" y="0"/>
                </a:cubicBezTo>
                <a:cubicBezTo>
                  <a:pt x="1447800" y="0"/>
                  <a:pt x="152400" y="635000"/>
                  <a:pt x="152400" y="2083594"/>
                </a:cubicBezTo>
                <a:cubicBezTo>
                  <a:pt x="152400" y="4433094"/>
                  <a:pt x="3365500" y="3595490"/>
                  <a:pt x="3365500" y="4585296"/>
                </a:cubicBezTo>
                <a:cubicBezTo>
                  <a:pt x="3365500" y="4915099"/>
                  <a:pt x="2933700" y="5029200"/>
                  <a:pt x="2501900" y="5029200"/>
                </a:cubicBezTo>
                <a:cubicBezTo>
                  <a:pt x="1930400" y="5029200"/>
                  <a:pt x="1511300" y="4788297"/>
                  <a:pt x="1155700" y="4356894"/>
                </a:cubicBezTo>
                <a:lnTo>
                  <a:pt x="0" y="5638800"/>
                </a:lnTo>
                <a:cubicBezTo>
                  <a:pt x="609600" y="6261100"/>
                  <a:pt x="1562100" y="6477000"/>
                  <a:pt x="2425700" y="6477000"/>
                </a:cubicBezTo>
                <a:cubicBezTo>
                  <a:pt x="3746500" y="6477000"/>
                  <a:pt x="5270500" y="6019800"/>
                  <a:pt x="5270500" y="4445794"/>
                </a:cubicBezTo>
                <a:cubicBezTo>
                  <a:pt x="5270500" y="2096294"/>
                  <a:pt x="2057400" y="2871590"/>
                  <a:pt x="2057400" y="1956396"/>
                </a:cubicBezTo>
                <a:cubicBezTo>
                  <a:pt x="2057400" y="1587699"/>
                  <a:pt x="2438400" y="1447800"/>
                  <a:pt x="2755900" y="1447800"/>
                </a:cubicBezTo>
                <a:cubicBezTo>
                  <a:pt x="3213100" y="1447800"/>
                  <a:pt x="3581400" y="1625997"/>
                  <a:pt x="3860800" y="1969294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8" name="Freeform 2238"/>
          <p:cNvSpPr/>
          <p:nvPr/>
        </p:nvSpPr>
        <p:spPr>
          <a:xfrm>
            <a:off x="2853306" y="4419601"/>
            <a:ext cx="69988" cy="115214"/>
          </a:xfrm>
          <a:custGeom>
            <a:avLst/>
            <a:gdLst/>
            <a:ahLst/>
            <a:cxnLst/>
            <a:rect l="0" t="0" r="0" b="0"/>
            <a:pathLst>
              <a:path w="5943600" h="9601200">
                <a:moveTo>
                  <a:pt x="0" y="0"/>
                </a:moveTo>
                <a:lnTo>
                  <a:pt x="0" y="9601200"/>
                </a:lnTo>
                <a:lnTo>
                  <a:pt x="1905000" y="9601200"/>
                </a:lnTo>
                <a:lnTo>
                  <a:pt x="1905000" y="6527800"/>
                </a:lnTo>
                <a:cubicBezTo>
                  <a:pt x="1905000" y="5727700"/>
                  <a:pt x="2057400" y="4953000"/>
                  <a:pt x="3048000" y="4953000"/>
                </a:cubicBezTo>
                <a:cubicBezTo>
                  <a:pt x="4025900" y="4953000"/>
                  <a:pt x="4038600" y="5867400"/>
                  <a:pt x="4038600" y="6578600"/>
                </a:cubicBezTo>
                <a:lnTo>
                  <a:pt x="4038600" y="9601200"/>
                </a:lnTo>
                <a:lnTo>
                  <a:pt x="5943600" y="9601200"/>
                </a:lnTo>
                <a:lnTo>
                  <a:pt x="5943600" y="6197600"/>
                </a:lnTo>
                <a:cubicBezTo>
                  <a:pt x="5943600" y="4546600"/>
                  <a:pt x="5588000" y="3276600"/>
                  <a:pt x="3657600" y="3276600"/>
                </a:cubicBezTo>
                <a:cubicBezTo>
                  <a:pt x="2730500" y="3276600"/>
                  <a:pt x="2108200" y="3784600"/>
                  <a:pt x="1930400" y="4267200"/>
                </a:cubicBezTo>
                <a:lnTo>
                  <a:pt x="1905000" y="4267200"/>
                </a:lnTo>
                <a:lnTo>
                  <a:pt x="19050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9" name="Freeform 2239"/>
          <p:cNvSpPr/>
          <p:nvPr/>
        </p:nvSpPr>
        <p:spPr>
          <a:xfrm>
            <a:off x="2937292" y="4424173"/>
            <a:ext cx="26021" cy="110642"/>
          </a:xfrm>
          <a:custGeom>
            <a:avLst/>
            <a:gdLst/>
            <a:ahLst/>
            <a:cxnLst/>
            <a:rect l="0" t="0" r="0" b="0"/>
            <a:pathLst>
              <a:path w="2209800" h="9220200">
                <a:moveTo>
                  <a:pt x="152400" y="9220200"/>
                </a:moveTo>
                <a:lnTo>
                  <a:pt x="2057400" y="9220200"/>
                </a:lnTo>
                <a:lnTo>
                  <a:pt x="2057400" y="3048000"/>
                </a:lnTo>
                <a:lnTo>
                  <a:pt x="152400" y="3048000"/>
                </a:lnTo>
                <a:close/>
                <a:moveTo>
                  <a:pt x="0" y="1104900"/>
                </a:moveTo>
                <a:cubicBezTo>
                  <a:pt x="0" y="1714500"/>
                  <a:pt x="495300" y="2209800"/>
                  <a:pt x="1104900" y="2209800"/>
                </a:cubicBezTo>
                <a:cubicBezTo>
                  <a:pt x="1714500" y="2209800"/>
                  <a:pt x="2209800" y="1714500"/>
                  <a:pt x="2209800" y="1104900"/>
                </a:cubicBezTo>
                <a:cubicBezTo>
                  <a:pt x="2209800" y="495300"/>
                  <a:pt x="1714500" y="0"/>
                  <a:pt x="1104900" y="0"/>
                </a:cubicBezTo>
                <a:cubicBezTo>
                  <a:pt x="495300" y="0"/>
                  <a:pt x="0" y="495300"/>
                  <a:pt x="0" y="1104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0" name="Freeform 2240"/>
          <p:cNvSpPr/>
          <p:nvPr/>
        </p:nvSpPr>
        <p:spPr>
          <a:xfrm>
            <a:off x="2977685" y="4458920"/>
            <a:ext cx="69988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1" name="Freeform 2241"/>
          <p:cNvSpPr/>
          <p:nvPr/>
        </p:nvSpPr>
        <p:spPr>
          <a:xfrm>
            <a:off x="3060235" y="4458920"/>
            <a:ext cx="78961" cy="112471"/>
          </a:xfrm>
          <a:custGeom>
            <a:avLst/>
            <a:gdLst/>
            <a:ahLst/>
            <a:cxnLst/>
            <a:rect l="0" t="0" r="0" b="0"/>
            <a:pathLst>
              <a:path w="6705600" h="9372600">
                <a:moveTo>
                  <a:pt x="6705600" y="152400"/>
                </a:moveTo>
                <a:lnTo>
                  <a:pt x="4953000" y="152400"/>
                </a:lnTo>
                <a:lnTo>
                  <a:pt x="4953000" y="965200"/>
                </a:lnTo>
                <a:lnTo>
                  <a:pt x="4927600" y="965200"/>
                </a:lnTo>
                <a:cubicBezTo>
                  <a:pt x="4635500" y="520700"/>
                  <a:pt x="3898900" y="0"/>
                  <a:pt x="2819400" y="0"/>
                </a:cubicBezTo>
                <a:cubicBezTo>
                  <a:pt x="1066800" y="0"/>
                  <a:pt x="0" y="1574800"/>
                  <a:pt x="0" y="3213100"/>
                </a:cubicBezTo>
                <a:cubicBezTo>
                  <a:pt x="0" y="5080000"/>
                  <a:pt x="1206500" y="6400800"/>
                  <a:pt x="3035300" y="6400800"/>
                </a:cubicBezTo>
                <a:cubicBezTo>
                  <a:pt x="3606800" y="6400800"/>
                  <a:pt x="4343400" y="6184900"/>
                  <a:pt x="4775200" y="5588000"/>
                </a:cubicBezTo>
                <a:lnTo>
                  <a:pt x="4800600" y="5588000"/>
                </a:lnTo>
                <a:lnTo>
                  <a:pt x="4800600" y="6184900"/>
                </a:lnTo>
                <a:cubicBezTo>
                  <a:pt x="4800600" y="7061200"/>
                  <a:pt x="4254500" y="7696200"/>
                  <a:pt x="3098800" y="7696200"/>
                </a:cubicBezTo>
                <a:cubicBezTo>
                  <a:pt x="2324100" y="7696200"/>
                  <a:pt x="1676400" y="7391400"/>
                  <a:pt x="1092200" y="6896100"/>
                </a:cubicBezTo>
                <a:lnTo>
                  <a:pt x="38100" y="8470900"/>
                </a:lnTo>
                <a:cubicBezTo>
                  <a:pt x="927100" y="9182100"/>
                  <a:pt x="2044700" y="9372600"/>
                  <a:pt x="3136900" y="9372600"/>
                </a:cubicBezTo>
                <a:cubicBezTo>
                  <a:pt x="5524500" y="9372600"/>
                  <a:pt x="6705600" y="8128000"/>
                  <a:pt x="6705600" y="5803900"/>
                </a:cubicBezTo>
                <a:close/>
                <a:moveTo>
                  <a:pt x="1905000" y="3200400"/>
                </a:moveTo>
                <a:cubicBezTo>
                  <a:pt x="1905000" y="2400300"/>
                  <a:pt x="2565400" y="1676400"/>
                  <a:pt x="3429000" y="1676400"/>
                </a:cubicBezTo>
                <a:cubicBezTo>
                  <a:pt x="4292600" y="1676400"/>
                  <a:pt x="4953000" y="2400300"/>
                  <a:pt x="4953000" y="3200400"/>
                </a:cubicBezTo>
                <a:cubicBezTo>
                  <a:pt x="4953000" y="4000500"/>
                  <a:pt x="4292600" y="4724400"/>
                  <a:pt x="3429000" y="4724400"/>
                </a:cubicBezTo>
                <a:cubicBezTo>
                  <a:pt x="2565400" y="4724400"/>
                  <a:pt x="1905000" y="4000500"/>
                  <a:pt x="1905000" y="3200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2" name="Freeform 2242"/>
          <p:cNvSpPr/>
          <p:nvPr/>
        </p:nvSpPr>
        <p:spPr>
          <a:xfrm>
            <a:off x="3149515" y="4438803"/>
            <a:ext cx="56528" cy="97840"/>
          </a:xfrm>
          <a:custGeom>
            <a:avLst/>
            <a:gdLst/>
            <a:ahLst/>
            <a:cxnLst/>
            <a:rect l="0" t="0" r="0" b="0"/>
            <a:pathLst>
              <a:path w="4800600" h="8153400">
                <a:moveTo>
                  <a:pt x="4800600" y="1828800"/>
                </a:moveTo>
                <a:lnTo>
                  <a:pt x="3124200" y="1828800"/>
                </a:lnTo>
                <a:lnTo>
                  <a:pt x="3124200" y="0"/>
                </a:lnTo>
                <a:lnTo>
                  <a:pt x="1219200" y="0"/>
                </a:lnTo>
                <a:lnTo>
                  <a:pt x="1219200" y="1828800"/>
                </a:lnTo>
                <a:lnTo>
                  <a:pt x="0" y="1828800"/>
                </a:lnTo>
                <a:lnTo>
                  <a:pt x="0" y="3352800"/>
                </a:lnTo>
                <a:lnTo>
                  <a:pt x="1219200" y="3352800"/>
                </a:lnTo>
                <a:lnTo>
                  <a:pt x="1219200" y="6286500"/>
                </a:lnTo>
                <a:cubicBezTo>
                  <a:pt x="1219200" y="7632700"/>
                  <a:pt x="2197100" y="8153400"/>
                  <a:pt x="3467100" y="8153400"/>
                </a:cubicBezTo>
                <a:cubicBezTo>
                  <a:pt x="3911600" y="8153400"/>
                  <a:pt x="4381500" y="8115300"/>
                  <a:pt x="4800600" y="7962900"/>
                </a:cubicBezTo>
                <a:lnTo>
                  <a:pt x="4800600" y="6375400"/>
                </a:lnTo>
                <a:cubicBezTo>
                  <a:pt x="4635500" y="6527800"/>
                  <a:pt x="4229100" y="6553200"/>
                  <a:pt x="4025900" y="6553200"/>
                </a:cubicBezTo>
                <a:cubicBezTo>
                  <a:pt x="3200400" y="6553200"/>
                  <a:pt x="3124200" y="6070600"/>
                  <a:pt x="3124200" y="5410200"/>
                </a:cubicBezTo>
                <a:lnTo>
                  <a:pt x="3124200" y="3352800"/>
                </a:lnTo>
                <a:lnTo>
                  <a:pt x="4800600" y="335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3" name="Freeform 2243"/>
          <p:cNvSpPr/>
          <p:nvPr/>
        </p:nvSpPr>
        <p:spPr>
          <a:xfrm>
            <a:off x="3213716" y="4458920"/>
            <a:ext cx="80755" cy="77724"/>
          </a:xfrm>
          <a:custGeom>
            <a:avLst/>
            <a:gdLst/>
            <a:ahLst/>
            <a:cxnLst/>
            <a:rect l="0" t="0" r="0" b="0"/>
            <a:pathLst>
              <a:path w="6858000" h="6477000">
                <a:moveTo>
                  <a:pt x="0" y="3238500"/>
                </a:moveTo>
                <a:cubicBezTo>
                  <a:pt x="0" y="5207000"/>
                  <a:pt x="1524000" y="6477000"/>
                  <a:pt x="3429000" y="6477000"/>
                </a:cubicBezTo>
                <a:cubicBezTo>
                  <a:pt x="5334000" y="6477000"/>
                  <a:pt x="6858000" y="5207000"/>
                  <a:pt x="6858000" y="3238500"/>
                </a:cubicBezTo>
                <a:cubicBezTo>
                  <a:pt x="6858000" y="1270000"/>
                  <a:pt x="5334000" y="0"/>
                  <a:pt x="3429000" y="0"/>
                </a:cubicBezTo>
                <a:cubicBezTo>
                  <a:pt x="1524000" y="0"/>
                  <a:pt x="0" y="1270000"/>
                  <a:pt x="0" y="3238500"/>
                </a:cubicBezTo>
                <a:close/>
                <a:moveTo>
                  <a:pt x="1905000" y="3238500"/>
                </a:moveTo>
                <a:cubicBezTo>
                  <a:pt x="1905000" y="2311400"/>
                  <a:pt x="2476500" y="1676400"/>
                  <a:pt x="3429000" y="1676400"/>
                </a:cubicBezTo>
                <a:cubicBezTo>
                  <a:pt x="4381500" y="1676400"/>
                  <a:pt x="4953000" y="2311400"/>
                  <a:pt x="4953000" y="3238500"/>
                </a:cubicBezTo>
                <a:cubicBezTo>
                  <a:pt x="4953000" y="4165600"/>
                  <a:pt x="4381500" y="4800600"/>
                  <a:pt x="3429000" y="4800600"/>
                </a:cubicBezTo>
                <a:cubicBezTo>
                  <a:pt x="2476500" y="4800600"/>
                  <a:pt x="1905000" y="4165600"/>
                  <a:pt x="1905000" y="3238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4" name="Freeform 2244"/>
          <p:cNvSpPr/>
          <p:nvPr/>
        </p:nvSpPr>
        <p:spPr>
          <a:xfrm>
            <a:off x="3307033" y="4458920"/>
            <a:ext cx="69988" cy="75895"/>
          </a:xfrm>
          <a:custGeom>
            <a:avLst/>
            <a:gdLst/>
            <a:ahLst/>
            <a:cxnLst/>
            <a:rect l="0" t="0" r="0" b="0"/>
            <a:pathLst>
              <a:path w="5943600" h="6324600">
                <a:moveTo>
                  <a:pt x="0" y="6324600"/>
                </a:moveTo>
                <a:lnTo>
                  <a:pt x="1905000" y="6324600"/>
                </a:lnTo>
                <a:lnTo>
                  <a:pt x="1905000" y="3251200"/>
                </a:lnTo>
                <a:cubicBezTo>
                  <a:pt x="1905000" y="2451100"/>
                  <a:pt x="2057400" y="1676400"/>
                  <a:pt x="3048000" y="1676400"/>
                </a:cubicBezTo>
                <a:cubicBezTo>
                  <a:pt x="4025900" y="1676400"/>
                  <a:pt x="4038600" y="2590800"/>
                  <a:pt x="4038600" y="3302000"/>
                </a:cubicBezTo>
                <a:lnTo>
                  <a:pt x="4038600" y="6324600"/>
                </a:lnTo>
                <a:lnTo>
                  <a:pt x="5943600" y="6324600"/>
                </a:lnTo>
                <a:lnTo>
                  <a:pt x="5943600" y="2921000"/>
                </a:lnTo>
                <a:cubicBezTo>
                  <a:pt x="5943600" y="1270000"/>
                  <a:pt x="5588000" y="0"/>
                  <a:pt x="3657600" y="0"/>
                </a:cubicBezTo>
                <a:cubicBezTo>
                  <a:pt x="2730500" y="0"/>
                  <a:pt x="2108200" y="508000"/>
                  <a:pt x="1854200" y="990600"/>
                </a:cubicBezTo>
                <a:lnTo>
                  <a:pt x="1828800" y="990600"/>
                </a:lnTo>
                <a:lnTo>
                  <a:pt x="1828800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5" name="Freeform 2245"/>
          <p:cNvSpPr/>
          <p:nvPr/>
        </p:nvSpPr>
        <p:spPr>
          <a:xfrm>
            <a:off x="3386607" y="4510126"/>
            <a:ext cx="32601" cy="42976"/>
          </a:xfrm>
          <a:custGeom>
            <a:avLst/>
            <a:gdLst/>
            <a:ahLst/>
            <a:cxnLst/>
            <a:rect l="0" t="0" r="0" b="0"/>
            <a:pathLst>
              <a:path w="2768600" h="3581400">
                <a:moveTo>
                  <a:pt x="0" y="3581400"/>
                </a:moveTo>
                <a:lnTo>
                  <a:pt x="1625600" y="3581400"/>
                </a:lnTo>
                <a:lnTo>
                  <a:pt x="2768600" y="0"/>
                </a:lnTo>
                <a:lnTo>
                  <a:pt x="9398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6" name="Freeform 2246"/>
          <p:cNvSpPr/>
          <p:nvPr/>
        </p:nvSpPr>
        <p:spPr>
          <a:xfrm>
            <a:off x="3476141" y="4426916"/>
            <a:ext cx="97654" cy="107899"/>
          </a:xfrm>
          <a:custGeom>
            <a:avLst/>
            <a:gdLst/>
            <a:ahLst/>
            <a:cxnLst/>
            <a:rect l="0" t="0" r="0" b="0"/>
            <a:pathLst>
              <a:path w="8293100" h="8991600">
                <a:moveTo>
                  <a:pt x="0" y="8991600"/>
                </a:moveTo>
                <a:lnTo>
                  <a:pt x="3238500" y="8991600"/>
                </a:lnTo>
                <a:cubicBezTo>
                  <a:pt x="5918200" y="8991600"/>
                  <a:pt x="8293100" y="7429500"/>
                  <a:pt x="8293100" y="4521200"/>
                </a:cubicBezTo>
                <a:cubicBezTo>
                  <a:pt x="8293100" y="1231900"/>
                  <a:pt x="5867400" y="0"/>
                  <a:pt x="2971800" y="0"/>
                </a:cubicBezTo>
                <a:lnTo>
                  <a:pt x="0" y="0"/>
                </a:lnTo>
                <a:close/>
                <a:moveTo>
                  <a:pt x="1981200" y="1828800"/>
                </a:moveTo>
                <a:lnTo>
                  <a:pt x="3149600" y="1828800"/>
                </a:lnTo>
                <a:cubicBezTo>
                  <a:pt x="4826000" y="1828800"/>
                  <a:pt x="6235700" y="2654300"/>
                  <a:pt x="6235700" y="4419600"/>
                </a:cubicBezTo>
                <a:cubicBezTo>
                  <a:pt x="6235700" y="6464300"/>
                  <a:pt x="4851400" y="7162800"/>
                  <a:pt x="3009900" y="7162800"/>
                </a:cubicBezTo>
                <a:lnTo>
                  <a:pt x="1981200" y="71628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7" name="Freeform 2247"/>
          <p:cNvSpPr/>
          <p:nvPr/>
        </p:nvSpPr>
        <p:spPr>
          <a:xfrm>
            <a:off x="3580496" y="4507688"/>
            <a:ext cx="27516" cy="2804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8" name="Freeform 2248"/>
          <p:cNvSpPr/>
          <p:nvPr/>
        </p:nvSpPr>
        <p:spPr>
          <a:xfrm>
            <a:off x="3614937" y="4424173"/>
            <a:ext cx="95411" cy="113385"/>
          </a:xfrm>
          <a:custGeom>
            <a:avLst/>
            <a:gdLst/>
            <a:ahLst/>
            <a:cxnLst/>
            <a:rect l="0" t="0" r="0" b="0"/>
            <a:pathLst>
              <a:path w="8102600" h="9448800">
                <a:moveTo>
                  <a:pt x="7886700" y="1320800"/>
                </a:moveTo>
                <a:cubicBezTo>
                  <a:pt x="7124700" y="342900"/>
                  <a:pt x="58547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083300" y="9448800"/>
                  <a:pt x="7353300" y="8953500"/>
                  <a:pt x="8102600" y="7886700"/>
                </a:cubicBezTo>
                <a:lnTo>
                  <a:pt x="6451600" y="6654800"/>
                </a:lnTo>
                <a:cubicBezTo>
                  <a:pt x="6045200" y="7264400"/>
                  <a:pt x="5397500" y="7620000"/>
                  <a:pt x="4597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660900" y="1828800"/>
                </a:cubicBezTo>
                <a:cubicBezTo>
                  <a:pt x="5397500" y="1828800"/>
                  <a:pt x="5969000" y="2095500"/>
                  <a:pt x="6362700" y="2565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9" name="Freeform 2249"/>
          <p:cNvSpPr/>
          <p:nvPr/>
        </p:nvSpPr>
        <p:spPr>
          <a:xfrm>
            <a:off x="3721280" y="4507688"/>
            <a:ext cx="27516" cy="28041"/>
          </a:xfrm>
          <a:custGeom>
            <a:avLst/>
            <a:gdLst/>
            <a:ahLst/>
            <a:cxnLst/>
            <a:rect l="0" t="0" r="0" b="0"/>
            <a:pathLst>
              <a:path w="2336800" h="2336800">
                <a:moveTo>
                  <a:pt x="0" y="1168400"/>
                </a:moveTo>
                <a:cubicBezTo>
                  <a:pt x="0" y="1816100"/>
                  <a:pt x="520700" y="2336800"/>
                  <a:pt x="1168400" y="2336800"/>
                </a:cubicBezTo>
                <a:cubicBezTo>
                  <a:pt x="1816100" y="2336800"/>
                  <a:pt x="2336800" y="1816100"/>
                  <a:pt x="2336800" y="1168400"/>
                </a:cubicBezTo>
                <a:cubicBezTo>
                  <a:pt x="2336800" y="520700"/>
                  <a:pt x="1816100" y="0"/>
                  <a:pt x="1168400" y="0"/>
                </a:cubicBezTo>
                <a:cubicBezTo>
                  <a:pt x="520700" y="0"/>
                  <a:pt x="0" y="520700"/>
                  <a:pt x="0" y="1168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0" name="Freeform 2250"/>
          <p:cNvSpPr/>
          <p:nvPr/>
        </p:nvSpPr>
        <p:spPr>
          <a:xfrm>
            <a:off x="3756962" y="4426916"/>
            <a:ext cx="22133" cy="35814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1" name="Freeform 2251"/>
          <p:cNvSpPr/>
          <p:nvPr/>
        </p:nvSpPr>
        <p:spPr>
          <a:xfrm>
            <a:off x="3783970" y="4461663"/>
            <a:ext cx="54136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2" name="Freeform 2252"/>
          <p:cNvSpPr/>
          <p:nvPr/>
        </p:nvSpPr>
        <p:spPr>
          <a:xfrm>
            <a:off x="3888310" y="4428745"/>
            <a:ext cx="14356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3" name="Freeform 2253"/>
          <p:cNvSpPr/>
          <p:nvPr/>
        </p:nvSpPr>
        <p:spPr>
          <a:xfrm>
            <a:off x="3921465" y="4461663"/>
            <a:ext cx="60716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4" name="Freeform 2254"/>
          <p:cNvSpPr/>
          <p:nvPr/>
        </p:nvSpPr>
        <p:spPr>
          <a:xfrm>
            <a:off x="3993845" y="4443375"/>
            <a:ext cx="45462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5" name="Freeform 2255"/>
          <p:cNvSpPr/>
          <p:nvPr/>
        </p:nvSpPr>
        <p:spPr>
          <a:xfrm>
            <a:off x="4045738" y="4461663"/>
            <a:ext cx="68791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6" name="Freeform 2256"/>
          <p:cNvSpPr/>
          <p:nvPr/>
        </p:nvSpPr>
        <p:spPr>
          <a:xfrm>
            <a:off x="4131145" y="4461663"/>
            <a:ext cx="39779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7" name="Freeform 2257"/>
          <p:cNvSpPr/>
          <p:nvPr/>
        </p:nvSpPr>
        <p:spPr>
          <a:xfrm>
            <a:off x="4181049" y="4461663"/>
            <a:ext cx="60716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8" name="Freeform 2258"/>
          <p:cNvSpPr/>
          <p:nvPr/>
        </p:nvSpPr>
        <p:spPr>
          <a:xfrm>
            <a:off x="4258679" y="4461663"/>
            <a:ext cx="59519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9" name="Freeform 2259"/>
          <p:cNvSpPr/>
          <p:nvPr/>
        </p:nvSpPr>
        <p:spPr>
          <a:xfrm>
            <a:off x="4328563" y="4443375"/>
            <a:ext cx="45462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0" name="Freeform 2260"/>
          <p:cNvSpPr/>
          <p:nvPr/>
        </p:nvSpPr>
        <p:spPr>
          <a:xfrm>
            <a:off x="4385122" y="4428745"/>
            <a:ext cx="14356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1" name="Freeform 2261"/>
          <p:cNvSpPr/>
          <p:nvPr/>
        </p:nvSpPr>
        <p:spPr>
          <a:xfrm>
            <a:off x="4414837" y="4461663"/>
            <a:ext cx="74325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2" name="Freeform 2262"/>
          <p:cNvSpPr/>
          <p:nvPr/>
        </p:nvSpPr>
        <p:spPr>
          <a:xfrm>
            <a:off x="4505163" y="4461663"/>
            <a:ext cx="60716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3" name="Freeform 2263"/>
          <p:cNvSpPr/>
          <p:nvPr/>
        </p:nvSpPr>
        <p:spPr>
          <a:xfrm>
            <a:off x="4582809" y="4461663"/>
            <a:ext cx="59519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4" name="Freeform 2264"/>
          <p:cNvSpPr/>
          <p:nvPr/>
        </p:nvSpPr>
        <p:spPr>
          <a:xfrm>
            <a:off x="4663415" y="4419601"/>
            <a:ext cx="9870" cy="115214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4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5" name="Freeform 2265"/>
          <p:cNvSpPr/>
          <p:nvPr/>
        </p:nvSpPr>
        <p:spPr>
          <a:xfrm>
            <a:off x="1950415" y="466455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6" name="Freeform 2266"/>
          <p:cNvSpPr/>
          <p:nvPr/>
        </p:nvSpPr>
        <p:spPr>
          <a:xfrm>
            <a:off x="2022104" y="466486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7" name="Freeform 2267"/>
          <p:cNvSpPr/>
          <p:nvPr/>
        </p:nvSpPr>
        <p:spPr>
          <a:xfrm>
            <a:off x="2114656" y="4664863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8" name="Freeform 2268"/>
          <p:cNvSpPr/>
          <p:nvPr/>
        </p:nvSpPr>
        <p:spPr>
          <a:xfrm>
            <a:off x="2243129" y="4664863"/>
            <a:ext cx="107137" cy="73152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9" name="Freeform 2269"/>
          <p:cNvSpPr/>
          <p:nvPr/>
        </p:nvSpPr>
        <p:spPr>
          <a:xfrm>
            <a:off x="2372167" y="466669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0" name="Freeform 2270"/>
          <p:cNvSpPr/>
          <p:nvPr/>
        </p:nvSpPr>
        <p:spPr>
          <a:xfrm>
            <a:off x="2454981" y="466486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1" name="Freeform 2271"/>
          <p:cNvSpPr/>
          <p:nvPr/>
        </p:nvSpPr>
        <p:spPr>
          <a:xfrm>
            <a:off x="2537673" y="4631945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2" name="Freeform 2272"/>
          <p:cNvSpPr/>
          <p:nvPr/>
        </p:nvSpPr>
        <p:spPr>
          <a:xfrm>
            <a:off x="2564038" y="46465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3" name="Freeform 2273"/>
          <p:cNvSpPr/>
          <p:nvPr/>
        </p:nvSpPr>
        <p:spPr>
          <a:xfrm>
            <a:off x="2618734" y="4666692"/>
            <a:ext cx="69037" cy="107899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4" name="Freeform 2274"/>
          <p:cNvSpPr/>
          <p:nvPr/>
        </p:nvSpPr>
        <p:spPr>
          <a:xfrm>
            <a:off x="2733553" y="466486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5" name="Freeform 2275"/>
          <p:cNvSpPr/>
          <p:nvPr/>
        </p:nvSpPr>
        <p:spPr>
          <a:xfrm>
            <a:off x="2816062" y="4620972"/>
            <a:ext cx="47701" cy="117043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6" name="Freeform 2276"/>
          <p:cNvSpPr/>
          <p:nvPr/>
        </p:nvSpPr>
        <p:spPr>
          <a:xfrm>
            <a:off x="2902838" y="466486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7" name="Freeform 2277"/>
          <p:cNvSpPr/>
          <p:nvPr/>
        </p:nvSpPr>
        <p:spPr>
          <a:xfrm>
            <a:off x="2984174" y="4664863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8" name="Freeform 2278"/>
          <p:cNvSpPr/>
          <p:nvPr/>
        </p:nvSpPr>
        <p:spPr>
          <a:xfrm>
            <a:off x="3031479" y="46465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9" name="Freeform 2279"/>
          <p:cNvSpPr/>
          <p:nvPr/>
        </p:nvSpPr>
        <p:spPr>
          <a:xfrm>
            <a:off x="3089544" y="4631945"/>
            <a:ext cx="14630" cy="106070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0" name="Freeform 2280"/>
          <p:cNvSpPr/>
          <p:nvPr/>
        </p:nvSpPr>
        <p:spPr>
          <a:xfrm>
            <a:off x="3118484" y="4664863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1" name="Freeform 2281"/>
          <p:cNvSpPr/>
          <p:nvPr/>
        </p:nvSpPr>
        <p:spPr>
          <a:xfrm>
            <a:off x="3182249" y="46465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2" name="Freeform 2282"/>
          <p:cNvSpPr/>
          <p:nvPr/>
        </p:nvSpPr>
        <p:spPr>
          <a:xfrm>
            <a:off x="3238332" y="4664863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3" name="Freeform 2283"/>
          <p:cNvSpPr/>
          <p:nvPr/>
        </p:nvSpPr>
        <p:spPr>
          <a:xfrm>
            <a:off x="3342025" y="466486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4" name="Freeform 2284"/>
          <p:cNvSpPr/>
          <p:nvPr/>
        </p:nvSpPr>
        <p:spPr>
          <a:xfrm>
            <a:off x="3422766" y="4664863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5" name="Freeform 2285"/>
          <p:cNvSpPr/>
          <p:nvPr/>
        </p:nvSpPr>
        <p:spPr>
          <a:xfrm>
            <a:off x="3502304" y="4622801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6" name="Freeform 2286"/>
          <p:cNvSpPr/>
          <p:nvPr/>
        </p:nvSpPr>
        <p:spPr>
          <a:xfrm>
            <a:off x="3633139" y="4664863"/>
            <a:ext cx="70104" cy="74980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7" name="Freeform 2287"/>
          <p:cNvSpPr/>
          <p:nvPr/>
        </p:nvSpPr>
        <p:spPr>
          <a:xfrm>
            <a:off x="3716410" y="4622801"/>
            <a:ext cx="76047" cy="117043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8" name="Freeform 2288"/>
          <p:cNvSpPr/>
          <p:nvPr/>
        </p:nvSpPr>
        <p:spPr>
          <a:xfrm>
            <a:off x="3813825" y="4666692"/>
            <a:ext cx="61874" cy="73152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9" name="Freeform 2289"/>
          <p:cNvSpPr/>
          <p:nvPr/>
        </p:nvSpPr>
        <p:spPr>
          <a:xfrm>
            <a:off x="3893332" y="4664558"/>
            <a:ext cx="63855" cy="75590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0" name="Freeform 2290"/>
          <p:cNvSpPr/>
          <p:nvPr/>
        </p:nvSpPr>
        <p:spPr>
          <a:xfrm>
            <a:off x="3968084" y="4664863"/>
            <a:ext cx="60655" cy="74980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1" name="Freeform 2291"/>
          <p:cNvSpPr/>
          <p:nvPr/>
        </p:nvSpPr>
        <p:spPr>
          <a:xfrm>
            <a:off x="4039773" y="4646575"/>
            <a:ext cx="46329" cy="93268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2" name="Freeform 2292"/>
          <p:cNvSpPr/>
          <p:nvPr/>
        </p:nvSpPr>
        <p:spPr>
          <a:xfrm>
            <a:off x="4093098" y="4664863"/>
            <a:ext cx="75742" cy="74980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3" name="Freeform 2293"/>
          <p:cNvSpPr/>
          <p:nvPr/>
        </p:nvSpPr>
        <p:spPr>
          <a:xfrm>
            <a:off x="4186214" y="4664863"/>
            <a:ext cx="40538" cy="73152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4" name="Freeform 2294"/>
          <p:cNvSpPr/>
          <p:nvPr/>
        </p:nvSpPr>
        <p:spPr>
          <a:xfrm>
            <a:off x="4231843" y="4664863"/>
            <a:ext cx="55168" cy="74980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5" name="Freeform 2295"/>
          <p:cNvSpPr/>
          <p:nvPr/>
        </p:nvSpPr>
        <p:spPr>
          <a:xfrm>
            <a:off x="4303440" y="4722470"/>
            <a:ext cx="16459" cy="16459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6" name="Rectangle 2296"/>
          <p:cNvSpPr/>
          <p:nvPr/>
        </p:nvSpPr>
        <p:spPr>
          <a:xfrm>
            <a:off x="1943100" y="5062678"/>
            <a:ext cx="775969" cy="183337"/>
          </a:xfrm>
          <a:prstGeom prst="rect">
            <a:avLst/>
          </a:prstGeom>
        </p:spPr>
      </p:sp>
      <p:sp>
        <p:nvSpPr>
          <p:cNvPr id="2297" name="Freeform 2297"/>
          <p:cNvSpPr/>
          <p:nvPr/>
        </p:nvSpPr>
        <p:spPr>
          <a:xfrm>
            <a:off x="1952244" y="5124349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8" name="Freeform 2298"/>
          <p:cNvSpPr/>
          <p:nvPr/>
        </p:nvSpPr>
        <p:spPr>
          <a:xfrm>
            <a:off x="2048382" y="5124349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9" name="Freeform 2299"/>
          <p:cNvSpPr/>
          <p:nvPr/>
        </p:nvSpPr>
        <p:spPr>
          <a:xfrm>
            <a:off x="2081403" y="5122063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0" name="Freeform 2300"/>
          <p:cNvSpPr/>
          <p:nvPr/>
        </p:nvSpPr>
        <p:spPr>
          <a:xfrm>
            <a:off x="2185035" y="5124349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1" name="Freeform 2301"/>
          <p:cNvSpPr/>
          <p:nvPr/>
        </p:nvSpPr>
        <p:spPr>
          <a:xfrm>
            <a:off x="2282189" y="5124349"/>
            <a:ext cx="56515" cy="89916"/>
          </a:xfrm>
          <a:custGeom>
            <a:avLst/>
            <a:gdLst/>
            <a:ahLst/>
            <a:cxnLst/>
            <a:rect l="0" t="0" r="0" b="0"/>
            <a:pathLst>
              <a:path w="5651500" h="8991600">
                <a:moveTo>
                  <a:pt x="0" y="8991600"/>
                </a:moveTo>
                <a:lnTo>
                  <a:pt x="5651500" y="8991600"/>
                </a:lnTo>
                <a:lnTo>
                  <a:pt x="5651500" y="7162800"/>
                </a:lnTo>
                <a:lnTo>
                  <a:pt x="1981200" y="716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2" name="Freeform 2302"/>
          <p:cNvSpPr/>
          <p:nvPr/>
        </p:nvSpPr>
        <p:spPr>
          <a:xfrm>
            <a:off x="2349372" y="5124349"/>
            <a:ext cx="19812" cy="89916"/>
          </a:xfrm>
          <a:custGeom>
            <a:avLst/>
            <a:gdLst/>
            <a:ahLst/>
            <a:cxnLst/>
            <a:rect l="0" t="0" r="0" b="0"/>
            <a:pathLst>
              <a:path w="19812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3" name="Freeform 2303"/>
          <p:cNvSpPr/>
          <p:nvPr/>
        </p:nvSpPr>
        <p:spPr>
          <a:xfrm>
            <a:off x="2382393" y="5122063"/>
            <a:ext cx="86233" cy="94488"/>
          </a:xfrm>
          <a:custGeom>
            <a:avLst/>
            <a:gdLst/>
            <a:ahLst/>
            <a:cxnLst/>
            <a:rect l="0" t="0" r="0" b="0"/>
            <a:pathLst>
              <a:path w="8623300" h="9448800">
                <a:moveTo>
                  <a:pt x="8623300" y="3886200"/>
                </a:moveTo>
                <a:lnTo>
                  <a:pt x="5105400" y="3886200"/>
                </a:lnTo>
                <a:lnTo>
                  <a:pt x="5105400" y="5715000"/>
                </a:lnTo>
                <a:lnTo>
                  <a:pt x="6718300" y="5715000"/>
                </a:lnTo>
                <a:lnTo>
                  <a:pt x="6718300" y="7175500"/>
                </a:lnTo>
                <a:cubicBezTo>
                  <a:pt x="6350000" y="7378700"/>
                  <a:pt x="5715000" y="7620000"/>
                  <a:pt x="4851400" y="7620000"/>
                </a:cubicBezTo>
                <a:cubicBezTo>
                  <a:pt x="3162300" y="7620000"/>
                  <a:pt x="2057400" y="6400800"/>
                  <a:pt x="2057400" y="4724400"/>
                </a:cubicBezTo>
                <a:cubicBezTo>
                  <a:pt x="2057400" y="3048000"/>
                  <a:pt x="3162300" y="1828800"/>
                  <a:pt x="4851400" y="1828800"/>
                </a:cubicBezTo>
                <a:cubicBezTo>
                  <a:pt x="5854700" y="1828800"/>
                  <a:pt x="6502400" y="2120900"/>
                  <a:pt x="7035800" y="2679700"/>
                </a:cubicBezTo>
                <a:lnTo>
                  <a:pt x="8432800" y="1155700"/>
                </a:lnTo>
                <a:cubicBezTo>
                  <a:pt x="7531100" y="317500"/>
                  <a:pt x="6273800" y="0"/>
                  <a:pt x="4851400" y="0"/>
                </a:cubicBezTo>
                <a:cubicBezTo>
                  <a:pt x="2044700" y="0"/>
                  <a:pt x="0" y="1841500"/>
                  <a:pt x="0" y="4724400"/>
                </a:cubicBezTo>
                <a:cubicBezTo>
                  <a:pt x="0" y="7607300"/>
                  <a:pt x="2044700" y="9448800"/>
                  <a:pt x="4851400" y="9448800"/>
                </a:cubicBezTo>
                <a:cubicBezTo>
                  <a:pt x="6172200" y="9448800"/>
                  <a:pt x="7454900" y="9194800"/>
                  <a:pt x="8623300" y="85852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4" name="Freeform 2304"/>
          <p:cNvSpPr/>
          <p:nvPr/>
        </p:nvSpPr>
        <p:spPr>
          <a:xfrm>
            <a:off x="2486024" y="5124349"/>
            <a:ext cx="78105" cy="89916"/>
          </a:xfrm>
          <a:custGeom>
            <a:avLst/>
            <a:gdLst/>
            <a:ahLst/>
            <a:cxnLst/>
            <a:rect l="0" t="0" r="0" b="0"/>
            <a:pathLst>
              <a:path w="7810500" h="8991600">
                <a:moveTo>
                  <a:pt x="0" y="8991600"/>
                </a:moveTo>
                <a:lnTo>
                  <a:pt x="1981200" y="8991600"/>
                </a:lnTo>
                <a:lnTo>
                  <a:pt x="1981200" y="5105400"/>
                </a:lnTo>
                <a:lnTo>
                  <a:pt x="5829300" y="5105400"/>
                </a:lnTo>
                <a:lnTo>
                  <a:pt x="5829300" y="8991600"/>
                </a:lnTo>
                <a:lnTo>
                  <a:pt x="7810500" y="8991600"/>
                </a:lnTo>
                <a:lnTo>
                  <a:pt x="7810500" y="0"/>
                </a:lnTo>
                <a:lnTo>
                  <a:pt x="5829300" y="0"/>
                </a:lnTo>
                <a:lnTo>
                  <a:pt x="5829300" y="3352800"/>
                </a:lnTo>
                <a:lnTo>
                  <a:pt x="1981200" y="3352800"/>
                </a:lnTo>
                <a:lnTo>
                  <a:pt x="198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5" name="Freeform 2305"/>
          <p:cNvSpPr/>
          <p:nvPr/>
        </p:nvSpPr>
        <p:spPr>
          <a:xfrm>
            <a:off x="2574162" y="5124349"/>
            <a:ext cx="71120" cy="89916"/>
          </a:xfrm>
          <a:custGeom>
            <a:avLst/>
            <a:gdLst/>
            <a:ahLst/>
            <a:cxnLst/>
            <a:rect l="0" t="0" r="0" b="0"/>
            <a:pathLst>
              <a:path w="7112000" h="8991600">
                <a:moveTo>
                  <a:pt x="2565400" y="8991600"/>
                </a:moveTo>
                <a:lnTo>
                  <a:pt x="4546600" y="8991600"/>
                </a:lnTo>
                <a:lnTo>
                  <a:pt x="4546600" y="1752600"/>
                </a:lnTo>
                <a:lnTo>
                  <a:pt x="7112000" y="1752600"/>
                </a:lnTo>
                <a:lnTo>
                  <a:pt x="7112000" y="0"/>
                </a:lnTo>
                <a:lnTo>
                  <a:pt x="0" y="0"/>
                </a:lnTo>
                <a:lnTo>
                  <a:pt x="0" y="1752600"/>
                </a:lnTo>
                <a:lnTo>
                  <a:pt x="2565400" y="1752600"/>
                </a:ln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6" name="Freeform 2306"/>
          <p:cNvSpPr/>
          <p:nvPr/>
        </p:nvSpPr>
        <p:spPr>
          <a:xfrm>
            <a:off x="2648585" y="5122063"/>
            <a:ext cx="64897" cy="94488"/>
          </a:xfrm>
          <a:custGeom>
            <a:avLst/>
            <a:gdLst/>
            <a:ahLst/>
            <a:cxnLst/>
            <a:rect l="0" t="0" r="0" b="0"/>
            <a:pathLst>
              <a:path w="6489700" h="9448800">
                <a:moveTo>
                  <a:pt x="6477000" y="939800"/>
                </a:moveTo>
                <a:cubicBezTo>
                  <a:pt x="5715000" y="266700"/>
                  <a:pt x="4737100" y="0"/>
                  <a:pt x="3721100" y="0"/>
                </a:cubicBezTo>
                <a:cubicBezTo>
                  <a:pt x="1955800" y="0"/>
                  <a:pt x="292100" y="1003300"/>
                  <a:pt x="292100" y="2921000"/>
                </a:cubicBezTo>
                <a:cubicBezTo>
                  <a:pt x="292100" y="5918200"/>
                  <a:pt x="4508500" y="5029200"/>
                  <a:pt x="4508500" y="6680200"/>
                </a:cubicBezTo>
                <a:cubicBezTo>
                  <a:pt x="4508500" y="7315200"/>
                  <a:pt x="3784600" y="7620000"/>
                  <a:pt x="3136900" y="7620000"/>
                </a:cubicBezTo>
                <a:cubicBezTo>
                  <a:pt x="2476500" y="7620000"/>
                  <a:pt x="1816100" y="7302500"/>
                  <a:pt x="1409700" y="6769100"/>
                </a:cubicBezTo>
                <a:lnTo>
                  <a:pt x="0" y="8318500"/>
                </a:lnTo>
                <a:cubicBezTo>
                  <a:pt x="850900" y="9105900"/>
                  <a:pt x="1866900" y="9448800"/>
                  <a:pt x="3022600" y="9448800"/>
                </a:cubicBezTo>
                <a:cubicBezTo>
                  <a:pt x="4876800" y="9448800"/>
                  <a:pt x="6489700" y="8496300"/>
                  <a:pt x="6489700" y="6489700"/>
                </a:cubicBezTo>
                <a:cubicBezTo>
                  <a:pt x="6489700" y="3340100"/>
                  <a:pt x="2349500" y="4394200"/>
                  <a:pt x="2349500" y="2755900"/>
                </a:cubicBezTo>
                <a:cubicBezTo>
                  <a:pt x="2349500" y="2082800"/>
                  <a:pt x="3124200" y="1828800"/>
                  <a:pt x="3683000" y="1828800"/>
                </a:cubicBezTo>
                <a:cubicBezTo>
                  <a:pt x="4165600" y="1828800"/>
                  <a:pt x="4800600" y="2019300"/>
                  <a:pt x="5118100" y="24257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7" name="Rectangle 2307"/>
          <p:cNvSpPr/>
          <p:nvPr/>
        </p:nvSpPr>
        <p:spPr>
          <a:xfrm>
            <a:off x="1943100" y="5276292"/>
            <a:ext cx="1872995" cy="184099"/>
          </a:xfrm>
          <a:prstGeom prst="rect">
            <a:avLst/>
          </a:prstGeom>
        </p:spPr>
      </p:sp>
      <p:sp>
        <p:nvSpPr>
          <p:cNvPr id="2308" name="Freeform 2308"/>
          <p:cNvSpPr/>
          <p:nvPr/>
        </p:nvSpPr>
        <p:spPr>
          <a:xfrm>
            <a:off x="1952371" y="5356378"/>
            <a:ext cx="44958" cy="44958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9" name="Freeform 2309"/>
          <p:cNvSpPr/>
          <p:nvPr/>
        </p:nvSpPr>
        <p:spPr>
          <a:xfrm>
            <a:off x="2069592" y="5333899"/>
            <a:ext cx="67310" cy="89916"/>
          </a:xfrm>
          <a:custGeom>
            <a:avLst/>
            <a:gdLst/>
            <a:ahLst/>
            <a:cxnLst/>
            <a:rect l="0" t="0" r="0" b="0"/>
            <a:pathLst>
              <a:path w="67310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737100"/>
                </a:lnTo>
                <a:lnTo>
                  <a:pt x="5816600" y="4737100"/>
                </a:lnTo>
                <a:lnTo>
                  <a:pt x="5816600" y="8991600"/>
                </a:lnTo>
                <a:lnTo>
                  <a:pt x="6731000" y="8991600"/>
                </a:lnTo>
                <a:lnTo>
                  <a:pt x="6731000" y="0"/>
                </a:lnTo>
                <a:lnTo>
                  <a:pt x="5816600" y="0"/>
                </a:lnTo>
                <a:lnTo>
                  <a:pt x="5816600" y="3898900"/>
                </a:lnTo>
                <a:lnTo>
                  <a:pt x="914400" y="3898900"/>
                </a:lnTo>
                <a:lnTo>
                  <a:pt x="914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0" name="Freeform 2310"/>
          <p:cNvSpPr/>
          <p:nvPr/>
        </p:nvSpPr>
        <p:spPr>
          <a:xfrm>
            <a:off x="2158238" y="53354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1" name="Freeform 2311"/>
          <p:cNvSpPr/>
          <p:nvPr/>
        </p:nvSpPr>
        <p:spPr>
          <a:xfrm>
            <a:off x="2185669" y="5362855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2" name="Freeform 2312"/>
          <p:cNvSpPr/>
          <p:nvPr/>
        </p:nvSpPr>
        <p:spPr>
          <a:xfrm>
            <a:off x="2266314" y="532780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3" name="Freeform 2313"/>
          <p:cNvSpPr/>
          <p:nvPr/>
        </p:nvSpPr>
        <p:spPr>
          <a:xfrm>
            <a:off x="2332608" y="5389144"/>
            <a:ext cx="32639" cy="8382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4" name="Freeform 2314"/>
          <p:cNvSpPr/>
          <p:nvPr/>
        </p:nvSpPr>
        <p:spPr>
          <a:xfrm>
            <a:off x="2381122" y="53278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5" name="Freeform 2315"/>
          <p:cNvSpPr/>
          <p:nvPr/>
        </p:nvSpPr>
        <p:spPr>
          <a:xfrm>
            <a:off x="2406650" y="53628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6" name="Freeform 2316"/>
          <p:cNvSpPr/>
          <p:nvPr/>
        </p:nvSpPr>
        <p:spPr>
          <a:xfrm>
            <a:off x="2472944" y="5364379"/>
            <a:ext cx="57658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7" name="Freeform 2317"/>
          <p:cNvSpPr/>
          <p:nvPr/>
        </p:nvSpPr>
        <p:spPr>
          <a:xfrm>
            <a:off x="2538475" y="53628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8" name="Freeform 2318"/>
          <p:cNvSpPr/>
          <p:nvPr/>
        </p:nvSpPr>
        <p:spPr>
          <a:xfrm>
            <a:off x="2614040" y="53278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9" name="Freeform 2319"/>
          <p:cNvSpPr/>
          <p:nvPr/>
        </p:nvSpPr>
        <p:spPr>
          <a:xfrm>
            <a:off x="2670555" y="53476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0" name="Freeform 2320"/>
          <p:cNvSpPr/>
          <p:nvPr/>
        </p:nvSpPr>
        <p:spPr>
          <a:xfrm>
            <a:off x="2720466" y="53628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1" name="Freeform 2321"/>
          <p:cNvSpPr/>
          <p:nvPr/>
        </p:nvSpPr>
        <p:spPr>
          <a:xfrm>
            <a:off x="2759201" y="53628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2" name="Freeform 2322"/>
          <p:cNvSpPr/>
          <p:nvPr/>
        </p:nvSpPr>
        <p:spPr>
          <a:xfrm>
            <a:off x="2828163" y="53354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3" name="Freeform 2323"/>
          <p:cNvSpPr/>
          <p:nvPr/>
        </p:nvSpPr>
        <p:spPr>
          <a:xfrm>
            <a:off x="2858007" y="53628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4" name="Freeform 2324"/>
          <p:cNvSpPr/>
          <p:nvPr/>
        </p:nvSpPr>
        <p:spPr>
          <a:xfrm>
            <a:off x="2929254" y="53354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5" name="Freeform 2325"/>
          <p:cNvSpPr/>
          <p:nvPr/>
        </p:nvSpPr>
        <p:spPr>
          <a:xfrm>
            <a:off x="2959100" y="53628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6" name="Freeform 2326"/>
          <p:cNvSpPr/>
          <p:nvPr/>
        </p:nvSpPr>
        <p:spPr>
          <a:xfrm>
            <a:off x="3027298" y="5362855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7" name="Freeform 2327"/>
          <p:cNvSpPr/>
          <p:nvPr/>
        </p:nvSpPr>
        <p:spPr>
          <a:xfrm>
            <a:off x="3143249" y="53354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8" name="Freeform 2328"/>
          <p:cNvSpPr/>
          <p:nvPr/>
        </p:nvSpPr>
        <p:spPr>
          <a:xfrm>
            <a:off x="3173095" y="53628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9" name="Freeform 2329"/>
          <p:cNvSpPr/>
          <p:nvPr/>
        </p:nvSpPr>
        <p:spPr>
          <a:xfrm>
            <a:off x="3276600" y="53628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0" name="Freeform 2330"/>
          <p:cNvSpPr/>
          <p:nvPr/>
        </p:nvSpPr>
        <p:spPr>
          <a:xfrm>
            <a:off x="3373500" y="5364379"/>
            <a:ext cx="57658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1" name="Freeform 2331"/>
          <p:cNvSpPr/>
          <p:nvPr/>
        </p:nvSpPr>
        <p:spPr>
          <a:xfrm>
            <a:off x="3439032" y="53628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2" name="Freeform 2332"/>
          <p:cNvSpPr/>
          <p:nvPr/>
        </p:nvSpPr>
        <p:spPr>
          <a:xfrm>
            <a:off x="3508375" y="53628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3" name="Freeform 2333"/>
          <p:cNvSpPr/>
          <p:nvPr/>
        </p:nvSpPr>
        <p:spPr>
          <a:xfrm>
            <a:off x="3550158" y="53354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4" name="Freeform 2334"/>
          <p:cNvSpPr/>
          <p:nvPr/>
        </p:nvSpPr>
        <p:spPr>
          <a:xfrm>
            <a:off x="3577590" y="53628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5" name="Freeform 2335"/>
          <p:cNvSpPr/>
          <p:nvPr/>
        </p:nvSpPr>
        <p:spPr>
          <a:xfrm>
            <a:off x="3643883" y="53476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6" name="Freeform 2336"/>
          <p:cNvSpPr/>
          <p:nvPr/>
        </p:nvSpPr>
        <p:spPr>
          <a:xfrm>
            <a:off x="3686302" y="5364379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7" name="Rectangle 2337"/>
          <p:cNvSpPr/>
          <p:nvPr/>
        </p:nvSpPr>
        <p:spPr>
          <a:xfrm>
            <a:off x="2057400" y="5428692"/>
            <a:ext cx="1166495" cy="184099"/>
          </a:xfrm>
          <a:prstGeom prst="rect">
            <a:avLst/>
          </a:prstGeom>
        </p:spPr>
      </p:sp>
      <p:sp>
        <p:nvSpPr>
          <p:cNvPr id="2338" name="Freeform 2338"/>
          <p:cNvSpPr/>
          <p:nvPr/>
        </p:nvSpPr>
        <p:spPr>
          <a:xfrm>
            <a:off x="2063496" y="55152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9" name="Freeform 2339"/>
          <p:cNvSpPr/>
          <p:nvPr/>
        </p:nvSpPr>
        <p:spPr>
          <a:xfrm>
            <a:off x="2134488" y="5478679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0" name="Freeform 2340"/>
          <p:cNvSpPr/>
          <p:nvPr/>
        </p:nvSpPr>
        <p:spPr>
          <a:xfrm>
            <a:off x="2210688" y="54802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1" name="Freeform 2341"/>
          <p:cNvSpPr/>
          <p:nvPr/>
        </p:nvSpPr>
        <p:spPr>
          <a:xfrm>
            <a:off x="2289301" y="55152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2" name="Freeform 2342"/>
          <p:cNvSpPr/>
          <p:nvPr/>
        </p:nvSpPr>
        <p:spPr>
          <a:xfrm>
            <a:off x="2359913" y="5515255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3" name="Freeform 2343"/>
          <p:cNvSpPr/>
          <p:nvPr/>
        </p:nvSpPr>
        <p:spPr>
          <a:xfrm>
            <a:off x="2440939" y="55152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4" name="Freeform 2344"/>
          <p:cNvSpPr/>
          <p:nvPr/>
        </p:nvSpPr>
        <p:spPr>
          <a:xfrm>
            <a:off x="2477388" y="55152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5" name="Freeform 2345"/>
          <p:cNvSpPr/>
          <p:nvPr/>
        </p:nvSpPr>
        <p:spPr>
          <a:xfrm>
            <a:off x="2548000" y="55152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6" name="Freeform 2346"/>
          <p:cNvSpPr/>
          <p:nvPr/>
        </p:nvSpPr>
        <p:spPr>
          <a:xfrm>
            <a:off x="2656967" y="5515255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753600"/>
                </a:moveTo>
                <a:lnTo>
                  <a:pt x="838200" y="9753600"/>
                </a:lnTo>
                <a:lnTo>
                  <a:pt x="838200" y="5105400"/>
                </a:lnTo>
                <a:lnTo>
                  <a:pt x="863600" y="5105400"/>
                </a:lnTo>
                <a:cubicBezTo>
                  <a:pt x="1409700" y="5905500"/>
                  <a:pt x="2387600" y="6248400"/>
                  <a:pt x="3175000" y="6248400"/>
                </a:cubicBezTo>
                <a:cubicBezTo>
                  <a:pt x="5029200" y="6248400"/>
                  <a:pt x="6337300" y="4914900"/>
                  <a:pt x="6337300" y="3124200"/>
                </a:cubicBezTo>
                <a:cubicBezTo>
                  <a:pt x="6337300" y="1333500"/>
                  <a:pt x="5029200" y="0"/>
                  <a:pt x="3175000" y="0"/>
                </a:cubicBezTo>
                <a:cubicBezTo>
                  <a:pt x="2387600" y="0"/>
                  <a:pt x="1409700" y="342900"/>
                  <a:pt x="863600" y="1143000"/>
                </a:cubicBezTo>
                <a:lnTo>
                  <a:pt x="838200" y="1143000"/>
                </a:lnTo>
                <a:lnTo>
                  <a:pt x="838200" y="152400"/>
                </a:lnTo>
                <a:lnTo>
                  <a:pt x="0" y="152400"/>
                </a:lnTo>
                <a:close/>
                <a:moveTo>
                  <a:pt x="5422900" y="3124200"/>
                </a:moveTo>
                <a:cubicBezTo>
                  <a:pt x="5422900" y="4457700"/>
                  <a:pt x="4559300" y="5486400"/>
                  <a:pt x="3175000" y="5486400"/>
                </a:cubicBezTo>
                <a:cubicBezTo>
                  <a:pt x="1803400" y="5486400"/>
                  <a:pt x="800100" y="4457700"/>
                  <a:pt x="800100" y="3124200"/>
                </a:cubicBezTo>
                <a:cubicBezTo>
                  <a:pt x="800100" y="1790700"/>
                  <a:pt x="1803400" y="762000"/>
                  <a:pt x="3175000" y="762000"/>
                </a:cubicBezTo>
                <a:cubicBezTo>
                  <a:pt x="4559300" y="762000"/>
                  <a:pt x="5422900" y="1790700"/>
                  <a:pt x="54229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7" name="Freeform 2347"/>
          <p:cNvSpPr/>
          <p:nvPr/>
        </p:nvSpPr>
        <p:spPr>
          <a:xfrm>
            <a:off x="2734945" y="55152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8" name="Freeform 2348"/>
          <p:cNvSpPr/>
          <p:nvPr/>
        </p:nvSpPr>
        <p:spPr>
          <a:xfrm>
            <a:off x="2771394" y="55152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9" name="Freeform 2349"/>
          <p:cNvSpPr/>
          <p:nvPr/>
        </p:nvSpPr>
        <p:spPr>
          <a:xfrm>
            <a:off x="2846704" y="5515255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0" name="Freeform 2350"/>
          <p:cNvSpPr/>
          <p:nvPr/>
        </p:nvSpPr>
        <p:spPr>
          <a:xfrm>
            <a:off x="2927730" y="55152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1" name="Freeform 2351"/>
          <p:cNvSpPr/>
          <p:nvPr/>
        </p:nvSpPr>
        <p:spPr>
          <a:xfrm>
            <a:off x="2966466" y="55152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2" name="Freeform 2352"/>
          <p:cNvSpPr/>
          <p:nvPr/>
        </p:nvSpPr>
        <p:spPr>
          <a:xfrm>
            <a:off x="3034792" y="551525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3" name="Freeform 2353"/>
          <p:cNvSpPr/>
          <p:nvPr/>
        </p:nvSpPr>
        <p:spPr>
          <a:xfrm>
            <a:off x="3138677" y="55152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4" name="Rectangle 2354"/>
          <p:cNvSpPr/>
          <p:nvPr/>
        </p:nvSpPr>
        <p:spPr>
          <a:xfrm>
            <a:off x="1943100" y="5638242"/>
            <a:ext cx="1471155" cy="184099"/>
          </a:xfrm>
          <a:prstGeom prst="rect">
            <a:avLst/>
          </a:prstGeom>
        </p:spPr>
      </p:sp>
      <p:sp>
        <p:nvSpPr>
          <p:cNvPr id="2355" name="Freeform 2355"/>
          <p:cNvSpPr/>
          <p:nvPr/>
        </p:nvSpPr>
        <p:spPr>
          <a:xfrm>
            <a:off x="1952371" y="5718328"/>
            <a:ext cx="44958" cy="44958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6" name="Freeform 2356"/>
          <p:cNvSpPr/>
          <p:nvPr/>
        </p:nvSpPr>
        <p:spPr>
          <a:xfrm>
            <a:off x="2057400" y="5695849"/>
            <a:ext cx="119888" cy="89916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7" name="Freeform 2357"/>
          <p:cNvSpPr/>
          <p:nvPr/>
        </p:nvSpPr>
        <p:spPr>
          <a:xfrm>
            <a:off x="2181097" y="57248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8" name="Freeform 2358"/>
          <p:cNvSpPr/>
          <p:nvPr/>
        </p:nvSpPr>
        <p:spPr>
          <a:xfrm>
            <a:off x="2259838" y="57248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9" name="Freeform 2359"/>
          <p:cNvSpPr/>
          <p:nvPr/>
        </p:nvSpPr>
        <p:spPr>
          <a:xfrm>
            <a:off x="2303525" y="568975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0" name="Freeform 2360"/>
          <p:cNvSpPr/>
          <p:nvPr/>
        </p:nvSpPr>
        <p:spPr>
          <a:xfrm>
            <a:off x="2328037" y="56897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1" name="Freeform 2361"/>
          <p:cNvSpPr/>
          <p:nvPr/>
        </p:nvSpPr>
        <p:spPr>
          <a:xfrm>
            <a:off x="2405380" y="5751094"/>
            <a:ext cx="32639" cy="8382"/>
          </a:xfrm>
          <a:custGeom>
            <a:avLst/>
            <a:gdLst/>
            <a:ahLst/>
            <a:cxnLst/>
            <a:rect l="0" t="0" r="0" b="0"/>
            <a:pathLst>
              <a:path w="3263900" h="838200">
                <a:moveTo>
                  <a:pt x="3263900" y="0"/>
                </a:moveTo>
                <a:lnTo>
                  <a:pt x="0" y="0"/>
                </a:lnTo>
                <a:lnTo>
                  <a:pt x="0" y="838200"/>
                </a:lnTo>
                <a:lnTo>
                  <a:pt x="3263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2" name="Freeform 2362"/>
          <p:cNvSpPr/>
          <p:nvPr/>
        </p:nvSpPr>
        <p:spPr>
          <a:xfrm>
            <a:off x="2452370" y="57248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3" name="Freeform 2363"/>
          <p:cNvSpPr/>
          <p:nvPr/>
        </p:nvSpPr>
        <p:spPr>
          <a:xfrm>
            <a:off x="2488806" y="57248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4" name="Freeform 2364"/>
          <p:cNvSpPr/>
          <p:nvPr/>
        </p:nvSpPr>
        <p:spPr>
          <a:xfrm>
            <a:off x="2561831" y="57248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5" name="Freeform 2365"/>
          <p:cNvSpPr/>
          <p:nvPr/>
        </p:nvSpPr>
        <p:spPr>
          <a:xfrm>
            <a:off x="2630030" y="57248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6" name="Freeform 2366"/>
          <p:cNvSpPr/>
          <p:nvPr/>
        </p:nvSpPr>
        <p:spPr>
          <a:xfrm>
            <a:off x="2701023" y="5726329"/>
            <a:ext cx="88138" cy="59436"/>
          </a:xfrm>
          <a:custGeom>
            <a:avLst/>
            <a:gdLst/>
            <a:ahLst/>
            <a:cxnLst/>
            <a:rect l="0" t="0" r="0" b="0"/>
            <a:pathLst>
              <a:path w="8813800" h="5943600">
                <a:moveTo>
                  <a:pt x="0" y="0"/>
                </a:moveTo>
                <a:lnTo>
                  <a:pt x="1879600" y="5943600"/>
                </a:lnTo>
                <a:lnTo>
                  <a:pt x="2819400" y="5943600"/>
                </a:lnTo>
                <a:lnTo>
                  <a:pt x="4394200" y="1066800"/>
                </a:lnTo>
                <a:lnTo>
                  <a:pt x="4419600" y="1066800"/>
                </a:lnTo>
                <a:lnTo>
                  <a:pt x="5994400" y="5943600"/>
                </a:lnTo>
                <a:lnTo>
                  <a:pt x="6934200" y="5943600"/>
                </a:lnTo>
                <a:lnTo>
                  <a:pt x="8813800" y="0"/>
                </a:lnTo>
                <a:lnTo>
                  <a:pt x="7823200" y="0"/>
                </a:lnTo>
                <a:lnTo>
                  <a:pt x="6451600" y="4826000"/>
                </a:lnTo>
                <a:lnTo>
                  <a:pt x="6426200" y="4826000"/>
                </a:lnTo>
                <a:lnTo>
                  <a:pt x="4838700" y="0"/>
                </a:lnTo>
                <a:lnTo>
                  <a:pt x="3975100" y="0"/>
                </a:lnTo>
                <a:lnTo>
                  <a:pt x="2387600" y="4826000"/>
                </a:lnTo>
                <a:lnTo>
                  <a:pt x="2362200" y="4826000"/>
                </a:lnTo>
                <a:lnTo>
                  <a:pt x="99060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7" name="Freeform 2367"/>
          <p:cNvSpPr/>
          <p:nvPr/>
        </p:nvSpPr>
        <p:spPr>
          <a:xfrm>
            <a:off x="2799448" y="57248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8" name="Freeform 2368"/>
          <p:cNvSpPr/>
          <p:nvPr/>
        </p:nvSpPr>
        <p:spPr>
          <a:xfrm>
            <a:off x="2867647" y="57248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9" name="Freeform 2369"/>
          <p:cNvSpPr/>
          <p:nvPr/>
        </p:nvSpPr>
        <p:spPr>
          <a:xfrm>
            <a:off x="2937243" y="56897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0" name="Freeform 2370"/>
          <p:cNvSpPr/>
          <p:nvPr/>
        </p:nvSpPr>
        <p:spPr>
          <a:xfrm>
            <a:off x="3046844" y="5688229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1" name="Freeform 2371"/>
          <p:cNvSpPr/>
          <p:nvPr/>
        </p:nvSpPr>
        <p:spPr>
          <a:xfrm>
            <a:off x="3088754" y="57248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2" name="Freeform 2372"/>
          <p:cNvSpPr/>
          <p:nvPr/>
        </p:nvSpPr>
        <p:spPr>
          <a:xfrm>
            <a:off x="3154667" y="572455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3" name="Freeform 2373"/>
          <p:cNvSpPr/>
          <p:nvPr/>
        </p:nvSpPr>
        <p:spPr>
          <a:xfrm>
            <a:off x="3218929" y="57263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4" name="Freeform 2374"/>
          <p:cNvSpPr/>
          <p:nvPr/>
        </p:nvSpPr>
        <p:spPr>
          <a:xfrm>
            <a:off x="3291446" y="568975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5" name="Freeform 2375"/>
          <p:cNvSpPr/>
          <p:nvPr/>
        </p:nvSpPr>
        <p:spPr>
          <a:xfrm>
            <a:off x="3312655" y="57095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6" name="Freeform 2376"/>
          <p:cNvSpPr/>
          <p:nvPr/>
        </p:nvSpPr>
        <p:spPr>
          <a:xfrm>
            <a:off x="3355073" y="5726329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7" name="Rectangle 2377"/>
          <p:cNvSpPr/>
          <p:nvPr/>
        </p:nvSpPr>
        <p:spPr>
          <a:xfrm>
            <a:off x="1943100" y="5847792"/>
            <a:ext cx="2117725" cy="336498"/>
          </a:xfrm>
          <a:prstGeom prst="rect">
            <a:avLst/>
          </a:prstGeom>
        </p:spPr>
      </p:sp>
      <p:sp>
        <p:nvSpPr>
          <p:cNvPr id="2378" name="Freeform 2378"/>
          <p:cNvSpPr/>
          <p:nvPr/>
        </p:nvSpPr>
        <p:spPr>
          <a:xfrm>
            <a:off x="1952371" y="5927878"/>
            <a:ext cx="44958" cy="44958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9" name="Freeform 2379"/>
          <p:cNvSpPr/>
          <p:nvPr/>
        </p:nvSpPr>
        <p:spPr>
          <a:xfrm>
            <a:off x="2069592" y="5905399"/>
            <a:ext cx="55753" cy="89916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0" name="Freeform 2380"/>
          <p:cNvSpPr/>
          <p:nvPr/>
        </p:nvSpPr>
        <p:spPr>
          <a:xfrm>
            <a:off x="2136394" y="59343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1" name="Freeform 2381"/>
          <p:cNvSpPr/>
          <p:nvPr/>
        </p:nvSpPr>
        <p:spPr>
          <a:xfrm>
            <a:off x="2209799" y="59343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2" name="Freeform 2382"/>
          <p:cNvSpPr/>
          <p:nvPr/>
        </p:nvSpPr>
        <p:spPr>
          <a:xfrm>
            <a:off x="2263901" y="593435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3" name="Freeform 2383"/>
          <p:cNvSpPr/>
          <p:nvPr/>
        </p:nvSpPr>
        <p:spPr>
          <a:xfrm>
            <a:off x="2322957" y="59069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4" name="Freeform 2384"/>
          <p:cNvSpPr/>
          <p:nvPr/>
        </p:nvSpPr>
        <p:spPr>
          <a:xfrm>
            <a:off x="2353436" y="58993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5" name="Freeform 2385"/>
          <p:cNvSpPr/>
          <p:nvPr/>
        </p:nvSpPr>
        <p:spPr>
          <a:xfrm>
            <a:off x="2431033" y="59069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6" name="Freeform 2386"/>
          <p:cNvSpPr/>
          <p:nvPr/>
        </p:nvSpPr>
        <p:spPr>
          <a:xfrm>
            <a:off x="2463419" y="58993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7" name="Freeform 2387"/>
          <p:cNvSpPr/>
          <p:nvPr/>
        </p:nvSpPr>
        <p:spPr>
          <a:xfrm>
            <a:off x="2491994" y="59069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8" name="Freeform 2388"/>
          <p:cNvSpPr/>
          <p:nvPr/>
        </p:nvSpPr>
        <p:spPr>
          <a:xfrm>
            <a:off x="2515107" y="59191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9" name="Freeform 2389"/>
          <p:cNvSpPr/>
          <p:nvPr/>
        </p:nvSpPr>
        <p:spPr>
          <a:xfrm>
            <a:off x="2557526" y="5935879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0" name="Freeform 2390"/>
          <p:cNvSpPr/>
          <p:nvPr/>
        </p:nvSpPr>
        <p:spPr>
          <a:xfrm>
            <a:off x="2653792" y="59191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1" name="Freeform 2391"/>
          <p:cNvSpPr/>
          <p:nvPr/>
        </p:nvSpPr>
        <p:spPr>
          <a:xfrm>
            <a:off x="2700273" y="59343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2" name="Freeform 2392"/>
          <p:cNvSpPr/>
          <p:nvPr/>
        </p:nvSpPr>
        <p:spPr>
          <a:xfrm>
            <a:off x="2810891" y="59343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3" name="Freeform 2393"/>
          <p:cNvSpPr/>
          <p:nvPr/>
        </p:nvSpPr>
        <p:spPr>
          <a:xfrm>
            <a:off x="2889249" y="58993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4" name="Freeform 2394"/>
          <p:cNvSpPr/>
          <p:nvPr/>
        </p:nvSpPr>
        <p:spPr>
          <a:xfrm>
            <a:off x="2959480" y="59191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5" name="Freeform 2395"/>
          <p:cNvSpPr/>
          <p:nvPr/>
        </p:nvSpPr>
        <p:spPr>
          <a:xfrm>
            <a:off x="3005962" y="59343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6" name="Freeform 2396"/>
          <p:cNvSpPr/>
          <p:nvPr/>
        </p:nvSpPr>
        <p:spPr>
          <a:xfrm>
            <a:off x="3074923" y="590692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7" name="Freeform 2397"/>
          <p:cNvSpPr/>
          <p:nvPr/>
        </p:nvSpPr>
        <p:spPr>
          <a:xfrm>
            <a:off x="3104769" y="593435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8" name="Freeform 2398"/>
          <p:cNvSpPr/>
          <p:nvPr/>
        </p:nvSpPr>
        <p:spPr>
          <a:xfrm>
            <a:off x="3208273" y="59343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9" name="Freeform 2399"/>
          <p:cNvSpPr/>
          <p:nvPr/>
        </p:nvSpPr>
        <p:spPr>
          <a:xfrm>
            <a:off x="3308476" y="58993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0" name="Freeform 2400"/>
          <p:cNvSpPr/>
          <p:nvPr/>
        </p:nvSpPr>
        <p:spPr>
          <a:xfrm>
            <a:off x="3390138" y="593587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1" name="Freeform 2401"/>
          <p:cNvSpPr/>
          <p:nvPr/>
        </p:nvSpPr>
        <p:spPr>
          <a:xfrm>
            <a:off x="3457701" y="59343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2" name="Freeform 2402"/>
          <p:cNvSpPr/>
          <p:nvPr/>
        </p:nvSpPr>
        <p:spPr>
          <a:xfrm>
            <a:off x="3528568" y="58993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3" name="Freeform 2403"/>
          <p:cNvSpPr/>
          <p:nvPr/>
        </p:nvSpPr>
        <p:spPr>
          <a:xfrm>
            <a:off x="3588384" y="58993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4" name="Freeform 2404"/>
          <p:cNvSpPr/>
          <p:nvPr/>
        </p:nvSpPr>
        <p:spPr>
          <a:xfrm>
            <a:off x="3666998" y="59343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5" name="Freeform 2405"/>
          <p:cNvSpPr/>
          <p:nvPr/>
        </p:nvSpPr>
        <p:spPr>
          <a:xfrm>
            <a:off x="3737610" y="5934355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6" name="Freeform 2406"/>
          <p:cNvSpPr/>
          <p:nvPr/>
        </p:nvSpPr>
        <p:spPr>
          <a:xfrm>
            <a:off x="3818635" y="59343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7" name="Freeform 2407"/>
          <p:cNvSpPr/>
          <p:nvPr/>
        </p:nvSpPr>
        <p:spPr>
          <a:xfrm>
            <a:off x="3855085" y="59343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8" name="Freeform 2408"/>
          <p:cNvSpPr/>
          <p:nvPr/>
        </p:nvSpPr>
        <p:spPr>
          <a:xfrm>
            <a:off x="3925697" y="59343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9" name="Freeform 2409"/>
          <p:cNvSpPr/>
          <p:nvPr/>
        </p:nvSpPr>
        <p:spPr>
          <a:xfrm>
            <a:off x="2063496" y="60867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0" name="Freeform 2410"/>
          <p:cNvSpPr/>
          <p:nvPr/>
        </p:nvSpPr>
        <p:spPr>
          <a:xfrm>
            <a:off x="2142235" y="60867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1" name="Freeform 2411"/>
          <p:cNvSpPr/>
          <p:nvPr/>
        </p:nvSpPr>
        <p:spPr>
          <a:xfrm>
            <a:off x="2211958" y="607151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2" name="Freeform 2412"/>
          <p:cNvSpPr/>
          <p:nvPr/>
        </p:nvSpPr>
        <p:spPr>
          <a:xfrm>
            <a:off x="2258441" y="60867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3" name="Freeform 2413"/>
          <p:cNvSpPr/>
          <p:nvPr/>
        </p:nvSpPr>
        <p:spPr>
          <a:xfrm>
            <a:off x="2368041" y="60517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4" name="Freeform 2414"/>
          <p:cNvSpPr/>
          <p:nvPr/>
        </p:nvSpPr>
        <p:spPr>
          <a:xfrm>
            <a:off x="2446654" y="60867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5" name="Freeform 2415"/>
          <p:cNvSpPr/>
          <p:nvPr/>
        </p:nvSpPr>
        <p:spPr>
          <a:xfrm>
            <a:off x="2525014" y="608827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6" name="Freeform 2416"/>
          <p:cNvSpPr/>
          <p:nvPr/>
        </p:nvSpPr>
        <p:spPr>
          <a:xfrm>
            <a:off x="2595626" y="605170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7" name="Freeform 2417"/>
          <p:cNvSpPr/>
          <p:nvPr/>
        </p:nvSpPr>
        <p:spPr>
          <a:xfrm>
            <a:off x="2675128" y="605170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8" name="Freeform 2418"/>
          <p:cNvSpPr/>
          <p:nvPr/>
        </p:nvSpPr>
        <p:spPr>
          <a:xfrm>
            <a:off x="2700654" y="608675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9" name="Freeform 2419"/>
          <p:cNvSpPr/>
          <p:nvPr/>
        </p:nvSpPr>
        <p:spPr>
          <a:xfrm>
            <a:off x="2808985" y="608675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0" name="Freeform 2420"/>
          <p:cNvSpPr/>
          <p:nvPr/>
        </p:nvSpPr>
        <p:spPr>
          <a:xfrm>
            <a:off x="2914776" y="608675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1" name="Freeform 2421"/>
          <p:cNvSpPr/>
          <p:nvPr/>
        </p:nvSpPr>
        <p:spPr>
          <a:xfrm>
            <a:off x="2970657" y="6059323"/>
            <a:ext cx="25273" cy="118872"/>
          </a:xfrm>
          <a:custGeom>
            <a:avLst/>
            <a:gdLst/>
            <a:ahLst/>
            <a:cxnLst/>
            <a:rect l="0" t="0" r="0" b="0"/>
            <a:pathLst>
              <a:path w="2527300" h="11887200">
                <a:moveTo>
                  <a:pt x="0" y="11760200"/>
                </a:moveTo>
                <a:cubicBezTo>
                  <a:pt x="215900" y="11849100"/>
                  <a:pt x="431800" y="11887200"/>
                  <a:pt x="660400" y="11887200"/>
                </a:cubicBezTo>
                <a:cubicBezTo>
                  <a:pt x="2438400" y="11887200"/>
                  <a:pt x="2336800" y="10363200"/>
                  <a:pt x="2336800" y="10020300"/>
                </a:cubicBezTo>
                <a:lnTo>
                  <a:pt x="2336800" y="2895600"/>
                </a:lnTo>
                <a:lnTo>
                  <a:pt x="1498600" y="2895600"/>
                </a:lnTo>
                <a:lnTo>
                  <a:pt x="1498600" y="9880600"/>
                </a:lnTo>
                <a:cubicBezTo>
                  <a:pt x="1498600" y="10439400"/>
                  <a:pt x="1422400" y="11125200"/>
                  <a:pt x="596900" y="11125200"/>
                </a:cubicBezTo>
                <a:cubicBezTo>
                  <a:pt x="457200" y="11125200"/>
                  <a:pt x="292100" y="11087100"/>
                  <a:pt x="152400" y="11049000"/>
                </a:cubicBezTo>
                <a:lnTo>
                  <a:pt x="114300" y="11036300"/>
                </a:lnTo>
                <a:close/>
                <a:moveTo>
                  <a:pt x="2527300" y="609600"/>
                </a:moveTo>
                <a:cubicBezTo>
                  <a:pt x="2527300" y="254000"/>
                  <a:pt x="2222500" y="0"/>
                  <a:pt x="1917700" y="0"/>
                </a:cubicBezTo>
                <a:cubicBezTo>
                  <a:pt x="1612900" y="0"/>
                  <a:pt x="1308100" y="254000"/>
                  <a:pt x="1308100" y="609600"/>
                </a:cubicBezTo>
                <a:cubicBezTo>
                  <a:pt x="1308100" y="965200"/>
                  <a:pt x="1612900" y="1219200"/>
                  <a:pt x="1917700" y="1219200"/>
                </a:cubicBezTo>
                <a:cubicBezTo>
                  <a:pt x="2222500" y="1219200"/>
                  <a:pt x="2527300" y="965200"/>
                  <a:pt x="25273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2" name="Freeform 2422"/>
          <p:cNvSpPr/>
          <p:nvPr/>
        </p:nvSpPr>
        <p:spPr>
          <a:xfrm>
            <a:off x="3011169" y="608675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3" name="Freeform 2423"/>
          <p:cNvSpPr/>
          <p:nvPr/>
        </p:nvSpPr>
        <p:spPr>
          <a:xfrm>
            <a:off x="3089910" y="608675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4" name="Rectangle 2424"/>
          <p:cNvSpPr/>
          <p:nvPr/>
        </p:nvSpPr>
        <p:spPr>
          <a:xfrm>
            <a:off x="1943100" y="6209742"/>
            <a:ext cx="2222372" cy="488899"/>
          </a:xfrm>
          <a:prstGeom prst="rect">
            <a:avLst/>
          </a:prstGeom>
        </p:spPr>
      </p:sp>
      <p:sp>
        <p:nvSpPr>
          <p:cNvPr id="2425" name="Freeform 2425"/>
          <p:cNvSpPr/>
          <p:nvPr/>
        </p:nvSpPr>
        <p:spPr>
          <a:xfrm>
            <a:off x="1952371" y="6289828"/>
            <a:ext cx="44958" cy="44958"/>
          </a:xfrm>
          <a:custGeom>
            <a:avLst/>
            <a:gdLst/>
            <a:ahLst/>
            <a:cxnLst/>
            <a:rect l="0" t="0" r="0" b="0"/>
            <a:pathLst>
              <a:path w="4495800" h="4495800">
                <a:moveTo>
                  <a:pt x="0" y="2247900"/>
                </a:moveTo>
                <a:cubicBezTo>
                  <a:pt x="0" y="3492500"/>
                  <a:pt x="1003300" y="4495800"/>
                  <a:pt x="2247900" y="4495800"/>
                </a:cubicBezTo>
                <a:cubicBezTo>
                  <a:pt x="3492500" y="4495800"/>
                  <a:pt x="4495800" y="3492500"/>
                  <a:pt x="4495800" y="2247900"/>
                </a:cubicBezTo>
                <a:cubicBezTo>
                  <a:pt x="4495800" y="1003300"/>
                  <a:pt x="3492500" y="0"/>
                  <a:pt x="2247900" y="0"/>
                </a:cubicBezTo>
                <a:cubicBezTo>
                  <a:pt x="1003300" y="0"/>
                  <a:pt x="0" y="1003300"/>
                  <a:pt x="0" y="2247900"/>
                </a:cubicBezTo>
                <a:close/>
              </a:path>
            </a:pathLst>
          </a:custGeom>
          <a:solidFill>
            <a:srgbClr val="CF0A2C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6" name="Freeform 2426"/>
          <p:cNvSpPr/>
          <p:nvPr/>
        </p:nvSpPr>
        <p:spPr>
          <a:xfrm>
            <a:off x="2069592" y="6267349"/>
            <a:ext cx="55753" cy="89916"/>
          </a:xfrm>
          <a:custGeom>
            <a:avLst/>
            <a:gdLst/>
            <a:ahLst/>
            <a:cxnLst/>
            <a:rect l="0" t="0" r="0" b="0"/>
            <a:pathLst>
              <a:path w="5575300" h="8991600">
                <a:moveTo>
                  <a:pt x="0" y="8991600"/>
                </a:moveTo>
                <a:lnTo>
                  <a:pt x="914400" y="8991600"/>
                </a:lnTo>
                <a:lnTo>
                  <a:pt x="914400" y="4813300"/>
                </a:lnTo>
                <a:lnTo>
                  <a:pt x="2616200" y="4813300"/>
                </a:lnTo>
                <a:cubicBezTo>
                  <a:pt x="4445000" y="4813300"/>
                  <a:pt x="5575300" y="4013200"/>
                  <a:pt x="5575300" y="2400300"/>
                </a:cubicBezTo>
                <a:cubicBezTo>
                  <a:pt x="5575300" y="787400"/>
                  <a:pt x="4445000" y="0"/>
                  <a:pt x="26162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387600" y="838200"/>
                </a:lnTo>
                <a:cubicBezTo>
                  <a:pt x="4025900" y="838200"/>
                  <a:pt x="4584700" y="1536700"/>
                  <a:pt x="4584700" y="2400300"/>
                </a:cubicBezTo>
                <a:cubicBezTo>
                  <a:pt x="4584700" y="3263900"/>
                  <a:pt x="4025900" y="3975100"/>
                  <a:pt x="2387600" y="3975100"/>
                </a:cubicBezTo>
                <a:lnTo>
                  <a:pt x="914400" y="39751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7" name="Freeform 2427"/>
          <p:cNvSpPr/>
          <p:nvPr/>
        </p:nvSpPr>
        <p:spPr>
          <a:xfrm>
            <a:off x="2136394" y="62963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8" name="Freeform 2428"/>
          <p:cNvSpPr/>
          <p:nvPr/>
        </p:nvSpPr>
        <p:spPr>
          <a:xfrm>
            <a:off x="2210435" y="62963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9" name="Freeform 2429"/>
          <p:cNvSpPr/>
          <p:nvPr/>
        </p:nvSpPr>
        <p:spPr>
          <a:xfrm>
            <a:off x="2244851" y="6259729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0" name="Freeform 2430"/>
          <p:cNvSpPr/>
          <p:nvPr/>
        </p:nvSpPr>
        <p:spPr>
          <a:xfrm>
            <a:off x="2286762" y="62963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1" name="Freeform 2431"/>
          <p:cNvSpPr/>
          <p:nvPr/>
        </p:nvSpPr>
        <p:spPr>
          <a:xfrm>
            <a:off x="2365501" y="62963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2" name="Freeform 2432"/>
          <p:cNvSpPr/>
          <p:nvPr/>
        </p:nvSpPr>
        <p:spPr>
          <a:xfrm>
            <a:off x="2408923" y="629630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3" name="Freeform 2433"/>
          <p:cNvSpPr/>
          <p:nvPr/>
        </p:nvSpPr>
        <p:spPr>
          <a:xfrm>
            <a:off x="2514714" y="62963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4" name="Freeform 2434"/>
          <p:cNvSpPr/>
          <p:nvPr/>
        </p:nvSpPr>
        <p:spPr>
          <a:xfrm>
            <a:off x="2583040" y="62963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5" name="Freeform 2435"/>
          <p:cNvSpPr/>
          <p:nvPr/>
        </p:nvSpPr>
        <p:spPr>
          <a:xfrm>
            <a:off x="2651239" y="629605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6" name="Freeform 2436"/>
          <p:cNvSpPr/>
          <p:nvPr/>
        </p:nvSpPr>
        <p:spPr>
          <a:xfrm>
            <a:off x="2712453" y="62963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7" name="Freeform 2437"/>
          <p:cNvSpPr/>
          <p:nvPr/>
        </p:nvSpPr>
        <p:spPr>
          <a:xfrm>
            <a:off x="2781160" y="62963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8" name="Freeform 2438"/>
          <p:cNvSpPr/>
          <p:nvPr/>
        </p:nvSpPr>
        <p:spPr>
          <a:xfrm>
            <a:off x="2872473" y="62963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9" name="Freeform 2439"/>
          <p:cNvSpPr/>
          <p:nvPr/>
        </p:nvSpPr>
        <p:spPr>
          <a:xfrm>
            <a:off x="2934068" y="62810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0" name="Freeform 2440"/>
          <p:cNvSpPr/>
          <p:nvPr/>
        </p:nvSpPr>
        <p:spPr>
          <a:xfrm>
            <a:off x="3011538" y="6297829"/>
            <a:ext cx="57658" cy="59436"/>
          </a:xfrm>
          <a:custGeom>
            <a:avLst/>
            <a:gdLst/>
            <a:ahLst/>
            <a:cxnLst/>
            <a:rect l="0" t="0" r="0" b="0"/>
            <a:pathLst>
              <a:path w="5765800" h="5943600">
                <a:moveTo>
                  <a:pt x="5765800" y="0"/>
                </a:moveTo>
                <a:lnTo>
                  <a:pt x="4813300" y="0"/>
                </a:lnTo>
                <a:lnTo>
                  <a:pt x="2921000" y="5003800"/>
                </a:lnTo>
                <a:lnTo>
                  <a:pt x="2895600" y="5003800"/>
                </a:lnTo>
                <a:lnTo>
                  <a:pt x="1003300" y="0"/>
                </a:lnTo>
                <a:lnTo>
                  <a:pt x="0" y="0"/>
                </a:lnTo>
                <a:lnTo>
                  <a:pt x="2413000" y="5943600"/>
                </a:lnTo>
                <a:lnTo>
                  <a:pt x="3352800" y="59436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1" name="Freeform 2441"/>
          <p:cNvSpPr/>
          <p:nvPr/>
        </p:nvSpPr>
        <p:spPr>
          <a:xfrm>
            <a:off x="3077070" y="62963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2" name="Freeform 2442"/>
          <p:cNvSpPr/>
          <p:nvPr/>
        </p:nvSpPr>
        <p:spPr>
          <a:xfrm>
            <a:off x="3150095" y="62963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3" name="Freeform 2443"/>
          <p:cNvSpPr/>
          <p:nvPr/>
        </p:nvSpPr>
        <p:spPr>
          <a:xfrm>
            <a:off x="3221342" y="62978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4" name="Freeform 2444"/>
          <p:cNvSpPr/>
          <p:nvPr/>
        </p:nvSpPr>
        <p:spPr>
          <a:xfrm>
            <a:off x="3288906" y="62963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5" name="Freeform 2445"/>
          <p:cNvSpPr/>
          <p:nvPr/>
        </p:nvSpPr>
        <p:spPr>
          <a:xfrm>
            <a:off x="3357613" y="62963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6" name="Freeform 2446"/>
          <p:cNvSpPr/>
          <p:nvPr/>
        </p:nvSpPr>
        <p:spPr>
          <a:xfrm>
            <a:off x="3451974" y="62688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7" name="Freeform 2447"/>
          <p:cNvSpPr/>
          <p:nvPr/>
        </p:nvSpPr>
        <p:spPr>
          <a:xfrm>
            <a:off x="3481819" y="62963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8" name="Freeform 2448"/>
          <p:cNvSpPr/>
          <p:nvPr/>
        </p:nvSpPr>
        <p:spPr>
          <a:xfrm>
            <a:off x="3550018" y="629605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9" name="Freeform 2449"/>
          <p:cNvSpPr/>
          <p:nvPr/>
        </p:nvSpPr>
        <p:spPr>
          <a:xfrm>
            <a:off x="3616185" y="626125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0" name="Freeform 2450"/>
          <p:cNvSpPr/>
          <p:nvPr/>
        </p:nvSpPr>
        <p:spPr>
          <a:xfrm>
            <a:off x="3644760" y="62978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1" name="Freeform 2451"/>
          <p:cNvSpPr/>
          <p:nvPr/>
        </p:nvSpPr>
        <p:spPr>
          <a:xfrm>
            <a:off x="3711308" y="62612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2" name="Freeform 2452"/>
          <p:cNvSpPr/>
          <p:nvPr/>
        </p:nvSpPr>
        <p:spPr>
          <a:xfrm>
            <a:off x="3792969" y="62688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3" name="Freeform 2453"/>
          <p:cNvSpPr/>
          <p:nvPr/>
        </p:nvSpPr>
        <p:spPr>
          <a:xfrm>
            <a:off x="3822814" y="62963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4" name="Freeform 2454"/>
          <p:cNvSpPr/>
          <p:nvPr/>
        </p:nvSpPr>
        <p:spPr>
          <a:xfrm>
            <a:off x="3891013" y="6296305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5" name="Freeform 2455"/>
          <p:cNvSpPr/>
          <p:nvPr/>
        </p:nvSpPr>
        <p:spPr>
          <a:xfrm>
            <a:off x="2059178" y="64334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6" name="Freeform 2456"/>
          <p:cNvSpPr/>
          <p:nvPr/>
        </p:nvSpPr>
        <p:spPr>
          <a:xfrm>
            <a:off x="2108708" y="641365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7" name="Freeform 2457"/>
          <p:cNvSpPr/>
          <p:nvPr/>
        </p:nvSpPr>
        <p:spPr>
          <a:xfrm>
            <a:off x="2176272" y="64487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8" name="Freeform 2458"/>
          <p:cNvSpPr/>
          <p:nvPr/>
        </p:nvSpPr>
        <p:spPr>
          <a:xfrm>
            <a:off x="2288286" y="6419749"/>
            <a:ext cx="68326" cy="89916"/>
          </a:xfrm>
          <a:custGeom>
            <a:avLst/>
            <a:gdLst/>
            <a:ahLst/>
            <a:cxnLst/>
            <a:rect l="0" t="0" r="0" b="0"/>
            <a:pathLst>
              <a:path w="6832600" h="8991600">
                <a:moveTo>
                  <a:pt x="914400" y="0"/>
                </a:moveTo>
                <a:lnTo>
                  <a:pt x="0" y="0"/>
                </a:lnTo>
                <a:lnTo>
                  <a:pt x="0" y="8991600"/>
                </a:lnTo>
                <a:lnTo>
                  <a:pt x="914400" y="8991600"/>
                </a:lnTo>
                <a:lnTo>
                  <a:pt x="914400" y="4356100"/>
                </a:lnTo>
                <a:lnTo>
                  <a:pt x="1066800" y="4356100"/>
                </a:lnTo>
                <a:lnTo>
                  <a:pt x="5486400" y="8991600"/>
                </a:lnTo>
                <a:lnTo>
                  <a:pt x="6832600" y="8991600"/>
                </a:lnTo>
                <a:lnTo>
                  <a:pt x="2044700" y="4076700"/>
                </a:lnTo>
                <a:lnTo>
                  <a:pt x="6578600" y="0"/>
                </a:lnTo>
                <a:lnTo>
                  <a:pt x="5270500" y="0"/>
                </a:lnTo>
                <a:lnTo>
                  <a:pt x="1041400" y="3898900"/>
                </a:lnTo>
                <a:lnTo>
                  <a:pt x="914400" y="3898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9" name="Freeform 2459"/>
          <p:cNvSpPr/>
          <p:nvPr/>
        </p:nvSpPr>
        <p:spPr>
          <a:xfrm>
            <a:off x="2362200" y="64487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0" name="Freeform 2460"/>
          <p:cNvSpPr/>
          <p:nvPr/>
        </p:nvSpPr>
        <p:spPr>
          <a:xfrm>
            <a:off x="2435225" y="64487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1" name="Freeform 2461"/>
          <p:cNvSpPr/>
          <p:nvPr/>
        </p:nvSpPr>
        <p:spPr>
          <a:xfrm>
            <a:off x="2505836" y="64487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2" name="Freeform 2462"/>
          <p:cNvSpPr/>
          <p:nvPr/>
        </p:nvSpPr>
        <p:spPr>
          <a:xfrm>
            <a:off x="2574035" y="64487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3" name="Freeform 2463"/>
          <p:cNvSpPr/>
          <p:nvPr/>
        </p:nvSpPr>
        <p:spPr>
          <a:xfrm>
            <a:off x="2643632" y="64136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4" name="Freeform 2464"/>
          <p:cNvSpPr/>
          <p:nvPr/>
        </p:nvSpPr>
        <p:spPr>
          <a:xfrm>
            <a:off x="2718180" y="6450229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5" name="Freeform 2465"/>
          <p:cNvSpPr/>
          <p:nvPr/>
        </p:nvSpPr>
        <p:spPr>
          <a:xfrm>
            <a:off x="2818765" y="6417463"/>
            <a:ext cx="80137" cy="94488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6" name="Freeform 2466"/>
          <p:cNvSpPr/>
          <p:nvPr/>
        </p:nvSpPr>
        <p:spPr>
          <a:xfrm>
            <a:off x="2908173" y="64487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7" name="Freeform 2467"/>
          <p:cNvSpPr/>
          <p:nvPr/>
        </p:nvSpPr>
        <p:spPr>
          <a:xfrm>
            <a:off x="2981198" y="64487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8" name="Freeform 2468"/>
          <p:cNvSpPr/>
          <p:nvPr/>
        </p:nvSpPr>
        <p:spPr>
          <a:xfrm>
            <a:off x="3045079" y="64334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9" name="Freeform 2469"/>
          <p:cNvSpPr/>
          <p:nvPr/>
        </p:nvSpPr>
        <p:spPr>
          <a:xfrm>
            <a:off x="3091561" y="64487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0" name="Freeform 2470"/>
          <p:cNvSpPr/>
          <p:nvPr/>
        </p:nvSpPr>
        <p:spPr>
          <a:xfrm>
            <a:off x="3165602" y="64487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1" name="Freeform 2471"/>
          <p:cNvSpPr/>
          <p:nvPr/>
        </p:nvSpPr>
        <p:spPr>
          <a:xfrm>
            <a:off x="3194812" y="649760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2" name="Freeform 2472"/>
          <p:cNvSpPr/>
          <p:nvPr/>
        </p:nvSpPr>
        <p:spPr>
          <a:xfrm>
            <a:off x="3257169" y="6419749"/>
            <a:ext cx="87122" cy="89916"/>
          </a:xfrm>
          <a:custGeom>
            <a:avLst/>
            <a:gdLst/>
            <a:ahLst/>
            <a:cxnLst/>
            <a:rect l="0" t="0" r="0" b="0"/>
            <a:pathLst>
              <a:path w="8712200" h="8991600">
                <a:moveTo>
                  <a:pt x="2057400" y="6629400"/>
                </a:moveTo>
                <a:lnTo>
                  <a:pt x="6654800" y="6629400"/>
                </a:lnTo>
                <a:lnTo>
                  <a:pt x="7645400" y="8991600"/>
                </a:lnTo>
                <a:lnTo>
                  <a:pt x="8712200" y="8991600"/>
                </a:lnTo>
                <a:lnTo>
                  <a:pt x="4800600" y="0"/>
                </a:lnTo>
                <a:lnTo>
                  <a:pt x="3911600" y="0"/>
                </a:lnTo>
                <a:lnTo>
                  <a:pt x="0" y="8991600"/>
                </a:lnTo>
                <a:lnTo>
                  <a:pt x="1066800" y="8991600"/>
                </a:lnTo>
                <a:close/>
                <a:moveTo>
                  <a:pt x="4356100" y="1066800"/>
                </a:moveTo>
                <a:lnTo>
                  <a:pt x="6299200" y="5791200"/>
                </a:lnTo>
                <a:lnTo>
                  <a:pt x="2400300" y="579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3" name="Freeform 2473"/>
          <p:cNvSpPr/>
          <p:nvPr/>
        </p:nvSpPr>
        <p:spPr>
          <a:xfrm>
            <a:off x="3353816" y="64487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4" name="Freeform 2474"/>
          <p:cNvSpPr/>
          <p:nvPr/>
        </p:nvSpPr>
        <p:spPr>
          <a:xfrm>
            <a:off x="3390265" y="64487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5" name="Freeform 2475"/>
          <p:cNvSpPr/>
          <p:nvPr/>
        </p:nvSpPr>
        <p:spPr>
          <a:xfrm>
            <a:off x="3463289" y="64487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6" name="Freeform 2476"/>
          <p:cNvSpPr/>
          <p:nvPr/>
        </p:nvSpPr>
        <p:spPr>
          <a:xfrm>
            <a:off x="3531488" y="64487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7" name="Freeform 2477"/>
          <p:cNvSpPr/>
          <p:nvPr/>
        </p:nvSpPr>
        <p:spPr>
          <a:xfrm>
            <a:off x="3632961" y="6417463"/>
            <a:ext cx="57912" cy="94488"/>
          </a:xfrm>
          <a:custGeom>
            <a:avLst/>
            <a:gdLst/>
            <a:ahLst/>
            <a:cxnLst/>
            <a:rect l="0" t="0" r="0" b="0"/>
            <a:pathLst>
              <a:path w="5791200" h="9448800">
                <a:moveTo>
                  <a:pt x="5638800" y="1092200"/>
                </a:moveTo>
                <a:cubicBezTo>
                  <a:pt x="4927600" y="279400"/>
                  <a:pt x="4114800" y="0"/>
                  <a:pt x="3098800" y="0"/>
                </a:cubicBezTo>
                <a:cubicBezTo>
                  <a:pt x="1638300" y="0"/>
                  <a:pt x="190500" y="812800"/>
                  <a:pt x="190500" y="2552700"/>
                </a:cubicBezTo>
                <a:cubicBezTo>
                  <a:pt x="190500" y="5842000"/>
                  <a:pt x="4800600" y="4432300"/>
                  <a:pt x="4800600" y="6972300"/>
                </a:cubicBezTo>
                <a:cubicBezTo>
                  <a:pt x="4800600" y="8026400"/>
                  <a:pt x="3771900" y="8610600"/>
                  <a:pt x="2870200" y="8610600"/>
                </a:cubicBezTo>
                <a:cubicBezTo>
                  <a:pt x="1930400" y="8610600"/>
                  <a:pt x="1206500" y="8178800"/>
                  <a:pt x="825500" y="7518400"/>
                </a:cubicBezTo>
                <a:lnTo>
                  <a:pt x="0" y="8115300"/>
                </a:lnTo>
                <a:cubicBezTo>
                  <a:pt x="685800" y="9055100"/>
                  <a:pt x="1739900" y="9448800"/>
                  <a:pt x="2832100" y="9448800"/>
                </a:cubicBezTo>
                <a:cubicBezTo>
                  <a:pt x="4254500" y="9448800"/>
                  <a:pt x="5791200" y="8483600"/>
                  <a:pt x="5791200" y="6845300"/>
                </a:cubicBezTo>
                <a:cubicBezTo>
                  <a:pt x="5791200" y="3606800"/>
                  <a:pt x="1181100" y="4889500"/>
                  <a:pt x="1181100" y="2463800"/>
                </a:cubicBezTo>
                <a:cubicBezTo>
                  <a:pt x="1181100" y="1333500"/>
                  <a:pt x="2159000" y="838200"/>
                  <a:pt x="3098800" y="838200"/>
                </a:cubicBezTo>
                <a:cubicBezTo>
                  <a:pt x="3860800" y="838200"/>
                  <a:pt x="4445000" y="1130300"/>
                  <a:pt x="4838700" y="17145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8" name="Freeform 2478"/>
          <p:cNvSpPr/>
          <p:nvPr/>
        </p:nvSpPr>
        <p:spPr>
          <a:xfrm>
            <a:off x="3699001" y="64334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9" name="Freeform 2479"/>
          <p:cNvSpPr/>
          <p:nvPr/>
        </p:nvSpPr>
        <p:spPr>
          <a:xfrm>
            <a:off x="3745484" y="64487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0" name="Freeform 2480"/>
          <p:cNvSpPr/>
          <p:nvPr/>
        </p:nvSpPr>
        <p:spPr>
          <a:xfrm>
            <a:off x="3811397" y="6448705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1" name="Freeform 2481"/>
          <p:cNvSpPr/>
          <p:nvPr/>
        </p:nvSpPr>
        <p:spPr>
          <a:xfrm>
            <a:off x="3888993" y="64487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2" name="Freeform 2482"/>
          <p:cNvSpPr/>
          <p:nvPr/>
        </p:nvSpPr>
        <p:spPr>
          <a:xfrm>
            <a:off x="3961764" y="649760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3" name="Freeform 2483"/>
          <p:cNvSpPr/>
          <p:nvPr/>
        </p:nvSpPr>
        <p:spPr>
          <a:xfrm>
            <a:off x="2063496" y="66011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4" name="Freeform 2484"/>
          <p:cNvSpPr/>
          <p:nvPr/>
        </p:nvSpPr>
        <p:spPr>
          <a:xfrm>
            <a:off x="2131822" y="66011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5" name="Freeform 2485"/>
          <p:cNvSpPr/>
          <p:nvPr/>
        </p:nvSpPr>
        <p:spPr>
          <a:xfrm>
            <a:off x="2199005" y="65660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6" name="Freeform 2486"/>
          <p:cNvSpPr/>
          <p:nvPr/>
        </p:nvSpPr>
        <p:spPr>
          <a:xfrm>
            <a:off x="2308605" y="65858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7" name="Freeform 2487"/>
          <p:cNvSpPr/>
          <p:nvPr/>
        </p:nvSpPr>
        <p:spPr>
          <a:xfrm>
            <a:off x="2358135" y="656605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8" name="Freeform 2488"/>
          <p:cNvSpPr/>
          <p:nvPr/>
        </p:nvSpPr>
        <p:spPr>
          <a:xfrm>
            <a:off x="2425700" y="66011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9" name="Freeform 2489"/>
          <p:cNvSpPr/>
          <p:nvPr/>
        </p:nvSpPr>
        <p:spPr>
          <a:xfrm>
            <a:off x="2534031" y="660110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0" name="Freeform 2490"/>
          <p:cNvSpPr/>
          <p:nvPr/>
        </p:nvSpPr>
        <p:spPr>
          <a:xfrm>
            <a:off x="2639822" y="66011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1" name="Freeform 2491"/>
          <p:cNvSpPr/>
          <p:nvPr/>
        </p:nvSpPr>
        <p:spPr>
          <a:xfrm>
            <a:off x="2708148" y="66011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2" name="Freeform 2492"/>
          <p:cNvSpPr/>
          <p:nvPr/>
        </p:nvSpPr>
        <p:spPr>
          <a:xfrm>
            <a:off x="2772283" y="6602629"/>
            <a:ext cx="57531" cy="89916"/>
          </a:xfrm>
          <a:custGeom>
            <a:avLst/>
            <a:gdLst/>
            <a:ahLst/>
            <a:cxnLst/>
            <a:rect l="0" t="0" r="0" b="0"/>
            <a:pathLst>
              <a:path w="5753100" h="8991600">
                <a:moveTo>
                  <a:pt x="1054100" y="0"/>
                </a:moveTo>
                <a:lnTo>
                  <a:pt x="0" y="0"/>
                </a:lnTo>
                <a:lnTo>
                  <a:pt x="2438400" y="6019800"/>
                </a:lnTo>
                <a:lnTo>
                  <a:pt x="2006600" y="7162800"/>
                </a:lnTo>
                <a:cubicBezTo>
                  <a:pt x="1752600" y="7835900"/>
                  <a:pt x="1447800" y="8229600"/>
                  <a:pt x="863600" y="8229600"/>
                </a:cubicBezTo>
                <a:cubicBezTo>
                  <a:pt x="635000" y="8229600"/>
                  <a:pt x="419100" y="8191500"/>
                  <a:pt x="228600" y="8089900"/>
                </a:cubicBezTo>
                <a:lnTo>
                  <a:pt x="139700" y="8902700"/>
                </a:lnTo>
                <a:cubicBezTo>
                  <a:pt x="393700" y="8978900"/>
                  <a:pt x="660400" y="8991600"/>
                  <a:pt x="914400" y="8991600"/>
                </a:cubicBezTo>
                <a:cubicBezTo>
                  <a:pt x="1943100" y="8991600"/>
                  <a:pt x="2425700" y="8407400"/>
                  <a:pt x="2781300" y="7493000"/>
                </a:cubicBezTo>
                <a:lnTo>
                  <a:pt x="5753100" y="0"/>
                </a:lnTo>
                <a:lnTo>
                  <a:pt x="4737100" y="0"/>
                </a:lnTo>
                <a:lnTo>
                  <a:pt x="2921000" y="49149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3" name="Freeform 2493"/>
          <p:cNvSpPr/>
          <p:nvPr/>
        </p:nvSpPr>
        <p:spPr>
          <a:xfrm>
            <a:off x="2875280" y="660110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4" name="Freeform 2494"/>
          <p:cNvSpPr/>
          <p:nvPr/>
        </p:nvSpPr>
        <p:spPr>
          <a:xfrm>
            <a:off x="2984119" y="66026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5" name="Freeform 2495"/>
          <p:cNvSpPr/>
          <p:nvPr/>
        </p:nvSpPr>
        <p:spPr>
          <a:xfrm>
            <a:off x="3049777" y="66011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6" name="Freeform 2496"/>
          <p:cNvSpPr/>
          <p:nvPr/>
        </p:nvSpPr>
        <p:spPr>
          <a:xfrm>
            <a:off x="3105785" y="66011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7" name="Freeform 2497"/>
          <p:cNvSpPr/>
          <p:nvPr/>
        </p:nvSpPr>
        <p:spPr>
          <a:xfrm>
            <a:off x="3179445" y="66026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8" name="Freeform 2498"/>
          <p:cNvSpPr/>
          <p:nvPr/>
        </p:nvSpPr>
        <p:spPr>
          <a:xfrm>
            <a:off x="3249422" y="660110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9" name="Freeform 2499"/>
          <p:cNvSpPr/>
          <p:nvPr/>
        </p:nvSpPr>
        <p:spPr>
          <a:xfrm>
            <a:off x="3353307" y="66011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0" name="Freeform 2500"/>
          <p:cNvSpPr/>
          <p:nvPr/>
        </p:nvSpPr>
        <p:spPr>
          <a:xfrm>
            <a:off x="3411474" y="665000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1" name="Freeform 2501"/>
          <p:cNvSpPr/>
          <p:nvPr/>
        </p:nvSpPr>
        <p:spPr>
          <a:xfrm>
            <a:off x="3479926" y="66011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2" name="Freeform 2502"/>
          <p:cNvSpPr/>
          <p:nvPr/>
        </p:nvSpPr>
        <p:spPr>
          <a:xfrm>
            <a:off x="3552951" y="6601105"/>
            <a:ext cx="89281" cy="60960"/>
          </a:xfrm>
          <a:custGeom>
            <a:avLst/>
            <a:gdLst/>
            <a:ahLst/>
            <a:cxnLst/>
            <a:rect l="0" t="0" r="0" b="0"/>
            <a:pathLst>
              <a:path w="8928100" h="6096000">
                <a:moveTo>
                  <a:pt x="63500" y="6096000"/>
                </a:move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374900" y="762000"/>
                  <a:pt x="2578100" y="762000"/>
                </a:cubicBezTo>
                <a:cubicBezTo>
                  <a:pt x="3733800" y="762000"/>
                  <a:pt x="4076700" y="1422400"/>
                  <a:pt x="4076700" y="2628900"/>
                </a:cubicBezTo>
                <a:lnTo>
                  <a:pt x="4076700" y="6096000"/>
                </a:lnTo>
                <a:lnTo>
                  <a:pt x="4914900" y="6096000"/>
                </a:lnTo>
                <a:lnTo>
                  <a:pt x="4914900" y="2933700"/>
                </a:lnTo>
                <a:cubicBezTo>
                  <a:pt x="4914900" y="1828800"/>
                  <a:pt x="5346700" y="762000"/>
                  <a:pt x="6591300" y="762000"/>
                </a:cubicBezTo>
                <a:cubicBezTo>
                  <a:pt x="7747000" y="762000"/>
                  <a:pt x="8089900" y="1422400"/>
                  <a:pt x="8089900" y="2628900"/>
                </a:cubicBezTo>
                <a:lnTo>
                  <a:pt x="8089900" y="6096000"/>
                </a:lnTo>
                <a:lnTo>
                  <a:pt x="8928100" y="6096000"/>
                </a:lnTo>
                <a:lnTo>
                  <a:pt x="8928100" y="2324100"/>
                </a:lnTo>
                <a:cubicBezTo>
                  <a:pt x="8928100" y="850900"/>
                  <a:pt x="8204200" y="0"/>
                  <a:pt x="6692900" y="0"/>
                </a:cubicBezTo>
                <a:cubicBezTo>
                  <a:pt x="5892800" y="0"/>
                  <a:pt x="5080000" y="469900"/>
                  <a:pt x="4737100" y="1231900"/>
                </a:cubicBezTo>
                <a:cubicBezTo>
                  <a:pt x="4343400" y="215900"/>
                  <a:pt x="3492500" y="0"/>
                  <a:pt x="2844800" y="0"/>
                </a:cubicBezTo>
                <a:cubicBezTo>
                  <a:pt x="2133600" y="0"/>
                  <a:pt x="1333500" y="368300"/>
                  <a:pt x="927100" y="1054100"/>
                </a:cubicBezTo>
                <a:lnTo>
                  <a:pt x="901700" y="1054100"/>
                </a:lnTo>
                <a:lnTo>
                  <a:pt x="901700" y="152400"/>
                </a:lnTo>
                <a:lnTo>
                  <a:pt x="0" y="152400"/>
                </a:lnTo>
                <a:cubicBezTo>
                  <a:pt x="25400" y="596900"/>
                  <a:pt x="63500" y="1028700"/>
                  <a:pt x="63500" y="1473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3" name="Freeform 2503"/>
          <p:cNvSpPr/>
          <p:nvPr/>
        </p:nvSpPr>
        <p:spPr>
          <a:xfrm>
            <a:off x="3661790" y="65660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0" y="9601200"/>
                </a:moveTo>
                <a:lnTo>
                  <a:pt x="838200" y="9601200"/>
                </a:lnTo>
                <a:lnTo>
                  <a:pt x="838200" y="8610600"/>
                </a:lnTo>
                <a:lnTo>
                  <a:pt x="863600" y="8610600"/>
                </a:lnTo>
                <a:cubicBezTo>
                  <a:pt x="1409700" y="9410700"/>
                  <a:pt x="2387600" y="9753600"/>
                  <a:pt x="3175000" y="9753600"/>
                </a:cubicBezTo>
                <a:cubicBezTo>
                  <a:pt x="5029200" y="9753600"/>
                  <a:pt x="6337300" y="8420100"/>
                  <a:pt x="6337300" y="6629400"/>
                </a:cubicBezTo>
                <a:cubicBezTo>
                  <a:pt x="6337300" y="4838700"/>
                  <a:pt x="5029200" y="3505200"/>
                  <a:pt x="3175000" y="3505200"/>
                </a:cubicBezTo>
                <a:cubicBezTo>
                  <a:pt x="2387600" y="3505200"/>
                  <a:pt x="1409700" y="3848100"/>
                  <a:pt x="863600" y="4648200"/>
                </a:cubicBezTo>
                <a:lnTo>
                  <a:pt x="838200" y="4648200"/>
                </a:lnTo>
                <a:lnTo>
                  <a:pt x="838200" y="0"/>
                </a:lnTo>
                <a:lnTo>
                  <a:pt x="0" y="0"/>
                </a:lnTo>
                <a:close/>
                <a:moveTo>
                  <a:pt x="5422900" y="6629400"/>
                </a:moveTo>
                <a:cubicBezTo>
                  <a:pt x="5422900" y="7962900"/>
                  <a:pt x="4559300" y="8991600"/>
                  <a:pt x="3175000" y="8991600"/>
                </a:cubicBezTo>
                <a:cubicBezTo>
                  <a:pt x="1803400" y="8991600"/>
                  <a:pt x="800100" y="7962900"/>
                  <a:pt x="800100" y="6629400"/>
                </a:cubicBezTo>
                <a:cubicBezTo>
                  <a:pt x="800100" y="5295900"/>
                  <a:pt x="1803400" y="4267200"/>
                  <a:pt x="3175000" y="4267200"/>
                </a:cubicBezTo>
                <a:cubicBezTo>
                  <a:pt x="4559300" y="4267200"/>
                  <a:pt x="5422900" y="5295900"/>
                  <a:pt x="54229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4" name="Freeform 2504"/>
          <p:cNvSpPr/>
          <p:nvPr/>
        </p:nvSpPr>
        <p:spPr>
          <a:xfrm>
            <a:off x="3736340" y="66011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5" name="Freeform 2505"/>
          <p:cNvSpPr/>
          <p:nvPr/>
        </p:nvSpPr>
        <p:spPr>
          <a:xfrm>
            <a:off x="3800348" y="66011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6" name="Freeform 2506"/>
          <p:cNvSpPr/>
          <p:nvPr/>
        </p:nvSpPr>
        <p:spPr>
          <a:xfrm>
            <a:off x="3854449" y="66011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7" name="Freeform 2507"/>
          <p:cNvSpPr/>
          <p:nvPr/>
        </p:nvSpPr>
        <p:spPr>
          <a:xfrm>
            <a:off x="3913504" y="65736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8" name="Freeform 2508"/>
          <p:cNvSpPr/>
          <p:nvPr/>
        </p:nvSpPr>
        <p:spPr>
          <a:xfrm>
            <a:off x="3940937" y="66011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9" name="Freeform 2509"/>
          <p:cNvSpPr/>
          <p:nvPr/>
        </p:nvSpPr>
        <p:spPr>
          <a:xfrm>
            <a:off x="4009644" y="66011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0" name="Freeform 2510"/>
          <p:cNvSpPr/>
          <p:nvPr/>
        </p:nvSpPr>
        <p:spPr>
          <a:xfrm>
            <a:off x="4067810" y="665000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1" name="Rectangle 2511"/>
          <p:cNvSpPr/>
          <p:nvPr/>
        </p:nvSpPr>
        <p:spPr>
          <a:xfrm>
            <a:off x="2057400" y="6666942"/>
            <a:ext cx="1952358" cy="336499"/>
          </a:xfrm>
          <a:prstGeom prst="rect">
            <a:avLst/>
          </a:prstGeom>
        </p:spPr>
      </p:sp>
      <p:sp>
        <p:nvSpPr>
          <p:cNvPr id="2512" name="Freeform 2512"/>
          <p:cNvSpPr/>
          <p:nvPr/>
        </p:nvSpPr>
        <p:spPr>
          <a:xfrm>
            <a:off x="2063496" y="67535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3" name="Freeform 2513"/>
          <p:cNvSpPr/>
          <p:nvPr/>
        </p:nvSpPr>
        <p:spPr>
          <a:xfrm>
            <a:off x="2131822" y="67535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4" name="Freeform 2514"/>
          <p:cNvSpPr/>
          <p:nvPr/>
        </p:nvSpPr>
        <p:spPr>
          <a:xfrm>
            <a:off x="2199005" y="67184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5" name="Freeform 2515"/>
          <p:cNvSpPr/>
          <p:nvPr/>
        </p:nvSpPr>
        <p:spPr>
          <a:xfrm>
            <a:off x="2312923" y="6753251"/>
            <a:ext cx="53213" cy="62992"/>
          </a:xfrm>
          <a:custGeom>
            <a:avLst/>
            <a:gdLst/>
            <a:ahLst/>
            <a:cxnLst/>
            <a:rect l="0" t="0" r="0" b="0"/>
            <a:pathLst>
              <a:path w="5321300" h="6299200">
                <a:moveTo>
                  <a:pt x="5321300" y="1054100"/>
                </a:moveTo>
                <a:cubicBezTo>
                  <a:pt x="4737100" y="368300"/>
                  <a:pt x="3949700" y="38100"/>
                  <a:pt x="3149600" y="25400"/>
                </a:cubicBezTo>
                <a:cubicBezTo>
                  <a:pt x="1206500" y="0"/>
                  <a:pt x="0" y="1358900"/>
                  <a:pt x="0" y="3149600"/>
                </a:cubicBezTo>
                <a:cubicBezTo>
                  <a:pt x="0" y="4940300"/>
                  <a:pt x="1206500" y="6299200"/>
                  <a:pt x="3149600" y="6273800"/>
                </a:cubicBezTo>
                <a:cubicBezTo>
                  <a:pt x="3949700" y="6261100"/>
                  <a:pt x="4737100" y="5930900"/>
                  <a:pt x="5321300" y="5245100"/>
                </a:cubicBezTo>
                <a:lnTo>
                  <a:pt x="4635500" y="4724400"/>
                </a:lnTo>
                <a:cubicBezTo>
                  <a:pt x="4356100" y="5156200"/>
                  <a:pt x="3810000" y="5511800"/>
                  <a:pt x="3149600" y="5511800"/>
                </a:cubicBezTo>
                <a:cubicBezTo>
                  <a:pt x="1765300" y="5537200"/>
                  <a:pt x="914400" y="4508500"/>
                  <a:pt x="914400" y="3149600"/>
                </a:cubicBezTo>
                <a:cubicBezTo>
                  <a:pt x="914400" y="1790700"/>
                  <a:pt x="1765300" y="762000"/>
                  <a:pt x="3149600" y="787400"/>
                </a:cubicBezTo>
                <a:cubicBezTo>
                  <a:pt x="3810000" y="787400"/>
                  <a:pt x="4356100" y="1143000"/>
                  <a:pt x="4635500" y="1574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6" name="Freeform 2516"/>
          <p:cNvSpPr/>
          <p:nvPr/>
        </p:nvSpPr>
        <p:spPr>
          <a:xfrm>
            <a:off x="2374138" y="67535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7" name="Freeform 2517"/>
          <p:cNvSpPr/>
          <p:nvPr/>
        </p:nvSpPr>
        <p:spPr>
          <a:xfrm>
            <a:off x="2451861" y="67535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8" name="Freeform 2518"/>
          <p:cNvSpPr/>
          <p:nvPr/>
        </p:nvSpPr>
        <p:spPr>
          <a:xfrm>
            <a:off x="2518155" y="67535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9" name="Freeform 2519"/>
          <p:cNvSpPr/>
          <p:nvPr/>
        </p:nvSpPr>
        <p:spPr>
          <a:xfrm>
            <a:off x="2577210" y="67550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0" name="Freeform 2520"/>
          <p:cNvSpPr/>
          <p:nvPr/>
        </p:nvSpPr>
        <p:spPr>
          <a:xfrm>
            <a:off x="2649728" y="6718453"/>
            <a:ext cx="8382" cy="96012"/>
          </a:xfrm>
          <a:custGeom>
            <a:avLst/>
            <a:gdLst/>
            <a:ahLst/>
            <a:cxnLst/>
            <a:rect l="0" t="0" r="0" b="0"/>
            <a:pathLst>
              <a:path w="838200" h="9601200">
                <a:moveTo>
                  <a:pt x="838200" y="0"/>
                </a:moveTo>
                <a:lnTo>
                  <a:pt x="0" y="0"/>
                </a:lnTo>
                <a:lnTo>
                  <a:pt x="0" y="9601200"/>
                </a:lnTo>
                <a:lnTo>
                  <a:pt x="838200" y="9601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1" name="Freeform 2521"/>
          <p:cNvSpPr/>
          <p:nvPr/>
        </p:nvSpPr>
        <p:spPr>
          <a:xfrm>
            <a:off x="2675254" y="67535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2" name="Freeform 2522"/>
          <p:cNvSpPr/>
          <p:nvPr/>
        </p:nvSpPr>
        <p:spPr>
          <a:xfrm>
            <a:off x="2736850" y="67382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3" name="Freeform 2523"/>
          <p:cNvSpPr/>
          <p:nvPr/>
        </p:nvSpPr>
        <p:spPr>
          <a:xfrm>
            <a:off x="2783331" y="6753505"/>
            <a:ext cx="58420" cy="62484"/>
          </a:xfrm>
          <a:custGeom>
            <a:avLst/>
            <a:gdLst/>
            <a:ahLst/>
            <a:cxnLst/>
            <a:rect l="0" t="0" r="0" b="0"/>
            <a:pathLst>
              <a:path w="5842000" h="6248400">
                <a:moveTo>
                  <a:pt x="5842000" y="3352800"/>
                </a:moveTo>
                <a:lnTo>
                  <a:pt x="5842000" y="2971800"/>
                </a:lnTo>
                <a:cubicBezTo>
                  <a:pt x="5842000" y="1346200"/>
                  <a:pt x="4800600" y="12700"/>
                  <a:pt x="29972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073400" y="6248400"/>
                </a:cubicBezTo>
                <a:cubicBezTo>
                  <a:pt x="4051300" y="6248400"/>
                  <a:pt x="4927600" y="5880100"/>
                  <a:pt x="5626100" y="4991100"/>
                </a:cubicBezTo>
                <a:lnTo>
                  <a:pt x="4978400" y="4457700"/>
                </a:lnTo>
                <a:cubicBezTo>
                  <a:pt x="4648200" y="4991100"/>
                  <a:pt x="3962400" y="5486400"/>
                  <a:pt x="3073400" y="5486400"/>
                </a:cubicBezTo>
                <a:cubicBezTo>
                  <a:pt x="1892300" y="5486400"/>
                  <a:pt x="990600" y="4546600"/>
                  <a:pt x="889000" y="3352800"/>
                </a:cubicBezTo>
                <a:close/>
                <a:moveTo>
                  <a:pt x="914400" y="2667000"/>
                </a:moveTo>
                <a:cubicBezTo>
                  <a:pt x="914400" y="1689100"/>
                  <a:pt x="1905000" y="762000"/>
                  <a:pt x="2997200" y="762000"/>
                </a:cubicBezTo>
                <a:cubicBezTo>
                  <a:pt x="4203700" y="762000"/>
                  <a:pt x="4927600" y="1536700"/>
                  <a:pt x="4927600" y="2667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4" name="Freeform 2524"/>
          <p:cNvSpPr/>
          <p:nvPr/>
        </p:nvSpPr>
        <p:spPr>
          <a:xfrm>
            <a:off x="2852038" y="67535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5" name="Freeform 2525"/>
          <p:cNvSpPr/>
          <p:nvPr/>
        </p:nvSpPr>
        <p:spPr>
          <a:xfrm>
            <a:off x="2939033" y="6716929"/>
            <a:ext cx="39751" cy="97536"/>
          </a:xfrm>
          <a:custGeom>
            <a:avLst/>
            <a:gdLst/>
            <a:ahLst/>
            <a:cxnLst/>
            <a:rect l="0" t="0" r="0" b="0"/>
            <a:pathLst>
              <a:path w="3975100" h="9753600">
                <a:moveTo>
                  <a:pt x="3505200" y="3810000"/>
                </a:moveTo>
                <a:lnTo>
                  <a:pt x="2095500" y="3810000"/>
                </a:lnTo>
                <a:lnTo>
                  <a:pt x="2095500" y="2286000"/>
                </a:lnTo>
                <a:cubicBezTo>
                  <a:pt x="2095500" y="1422400"/>
                  <a:pt x="2247900" y="762000"/>
                  <a:pt x="3175000" y="762000"/>
                </a:cubicBezTo>
                <a:cubicBezTo>
                  <a:pt x="3390900" y="762000"/>
                  <a:pt x="3619500" y="800100"/>
                  <a:pt x="3822700" y="850900"/>
                </a:cubicBezTo>
                <a:lnTo>
                  <a:pt x="3975100" y="88900"/>
                </a:lnTo>
                <a:cubicBezTo>
                  <a:pt x="3733800" y="38100"/>
                  <a:pt x="3492500" y="0"/>
                  <a:pt x="3251200" y="0"/>
                </a:cubicBezTo>
                <a:cubicBezTo>
                  <a:pt x="2044700" y="0"/>
                  <a:pt x="1257300" y="609600"/>
                  <a:pt x="1257300" y="2184400"/>
                </a:cubicBezTo>
                <a:lnTo>
                  <a:pt x="1257300" y="3810000"/>
                </a:lnTo>
                <a:lnTo>
                  <a:pt x="0" y="3810000"/>
                </a:lnTo>
                <a:lnTo>
                  <a:pt x="0" y="4572000"/>
                </a:lnTo>
                <a:lnTo>
                  <a:pt x="1257300" y="4572000"/>
                </a:lnTo>
                <a:lnTo>
                  <a:pt x="1257300" y="9753600"/>
                </a:lnTo>
                <a:lnTo>
                  <a:pt x="2095500" y="9753600"/>
                </a:lnTo>
                <a:lnTo>
                  <a:pt x="2095500" y="4572000"/>
                </a:lnTo>
                <a:lnTo>
                  <a:pt x="3505200" y="45720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6" name="Freeform 2526"/>
          <p:cNvSpPr/>
          <p:nvPr/>
        </p:nvSpPr>
        <p:spPr>
          <a:xfrm>
            <a:off x="2980943" y="67535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7" name="Freeform 2527"/>
          <p:cNvSpPr/>
          <p:nvPr/>
        </p:nvSpPr>
        <p:spPr>
          <a:xfrm>
            <a:off x="3059302" y="67550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8" name="Freeform 2528"/>
          <p:cNvSpPr/>
          <p:nvPr/>
        </p:nvSpPr>
        <p:spPr>
          <a:xfrm>
            <a:off x="3129280" y="67535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9" name="Freeform 2529"/>
          <p:cNvSpPr/>
          <p:nvPr/>
        </p:nvSpPr>
        <p:spPr>
          <a:xfrm>
            <a:off x="3196463" y="6718453"/>
            <a:ext cx="63373" cy="97536"/>
          </a:xfrm>
          <a:custGeom>
            <a:avLst/>
            <a:gdLst/>
            <a:ahLst/>
            <a:cxnLst/>
            <a:rect l="0" t="0" r="0" b="0"/>
            <a:pathLst>
              <a:path w="6337300" h="9753600">
                <a:moveTo>
                  <a:pt x="6337300" y="0"/>
                </a:moveTo>
                <a:lnTo>
                  <a:pt x="5499100" y="0"/>
                </a:lnTo>
                <a:lnTo>
                  <a:pt x="5499100" y="4648200"/>
                </a:lnTo>
                <a:lnTo>
                  <a:pt x="5473700" y="4648200"/>
                </a:lnTo>
                <a:cubicBezTo>
                  <a:pt x="4927600" y="3848100"/>
                  <a:pt x="3949700" y="3505200"/>
                  <a:pt x="3162300" y="3505200"/>
                </a:cubicBezTo>
                <a:cubicBezTo>
                  <a:pt x="1308100" y="3505200"/>
                  <a:pt x="0" y="4838700"/>
                  <a:pt x="0" y="6629400"/>
                </a:cubicBezTo>
                <a:cubicBezTo>
                  <a:pt x="0" y="8420100"/>
                  <a:pt x="1308100" y="9753600"/>
                  <a:pt x="3162300" y="9753600"/>
                </a:cubicBezTo>
                <a:cubicBezTo>
                  <a:pt x="3949700" y="9753600"/>
                  <a:pt x="4927600" y="9410700"/>
                  <a:pt x="5473700" y="8610600"/>
                </a:cubicBezTo>
                <a:lnTo>
                  <a:pt x="5499100" y="8610600"/>
                </a:lnTo>
                <a:lnTo>
                  <a:pt x="5499100" y="9601200"/>
                </a:lnTo>
                <a:lnTo>
                  <a:pt x="6337300" y="9601200"/>
                </a:lnTo>
                <a:close/>
                <a:moveTo>
                  <a:pt x="914400" y="6629400"/>
                </a:moveTo>
                <a:cubicBezTo>
                  <a:pt x="914400" y="5295900"/>
                  <a:pt x="1778000" y="4267200"/>
                  <a:pt x="3162300" y="4267200"/>
                </a:cubicBezTo>
                <a:cubicBezTo>
                  <a:pt x="4533900" y="4267200"/>
                  <a:pt x="5537200" y="5295900"/>
                  <a:pt x="5537200" y="6629400"/>
                </a:cubicBezTo>
                <a:cubicBezTo>
                  <a:pt x="5537200" y="7962900"/>
                  <a:pt x="4533900" y="8991600"/>
                  <a:pt x="3162300" y="8991600"/>
                </a:cubicBezTo>
                <a:cubicBezTo>
                  <a:pt x="1778000" y="8991600"/>
                  <a:pt x="914400" y="7962900"/>
                  <a:pt x="914400" y="6629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0" name="Freeform 2530"/>
          <p:cNvSpPr/>
          <p:nvPr/>
        </p:nvSpPr>
        <p:spPr>
          <a:xfrm>
            <a:off x="3306063" y="67382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1" name="Freeform 2531"/>
          <p:cNvSpPr/>
          <p:nvPr/>
        </p:nvSpPr>
        <p:spPr>
          <a:xfrm>
            <a:off x="3355594" y="671845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2" name="Freeform 2532"/>
          <p:cNvSpPr/>
          <p:nvPr/>
        </p:nvSpPr>
        <p:spPr>
          <a:xfrm>
            <a:off x="3426586" y="6753505"/>
            <a:ext cx="33782" cy="60960"/>
          </a:xfrm>
          <a:custGeom>
            <a:avLst/>
            <a:gdLst/>
            <a:ahLst/>
            <a:cxnLst/>
            <a:rect l="0" t="0" r="0" b="0"/>
            <a:pathLst>
              <a:path w="3378200" h="6096000">
                <a:moveTo>
                  <a:pt x="50800" y="6096000"/>
                </a:moveTo>
                <a:lnTo>
                  <a:pt x="889000" y="6096000"/>
                </a:lnTo>
                <a:lnTo>
                  <a:pt x="889000" y="2743200"/>
                </a:lnTo>
                <a:cubicBezTo>
                  <a:pt x="889000" y="1943100"/>
                  <a:pt x="1460500" y="838200"/>
                  <a:pt x="2730500" y="838200"/>
                </a:cubicBezTo>
                <a:cubicBezTo>
                  <a:pt x="2959100" y="838200"/>
                  <a:pt x="3111500" y="863600"/>
                  <a:pt x="3213100" y="901700"/>
                </a:cubicBezTo>
                <a:lnTo>
                  <a:pt x="3378200" y="76200"/>
                </a:lnTo>
                <a:cubicBezTo>
                  <a:pt x="3200400" y="25400"/>
                  <a:pt x="2997200" y="0"/>
                  <a:pt x="2755900" y="0"/>
                </a:cubicBezTo>
                <a:cubicBezTo>
                  <a:pt x="1714500" y="0"/>
                  <a:pt x="1092200" y="622300"/>
                  <a:pt x="850900" y="1257300"/>
                </a:cubicBezTo>
                <a:lnTo>
                  <a:pt x="825500" y="1257300"/>
                </a:lnTo>
                <a:lnTo>
                  <a:pt x="825500" y="152400"/>
                </a:lnTo>
                <a:lnTo>
                  <a:pt x="0" y="152400"/>
                </a:lnTo>
                <a:cubicBezTo>
                  <a:pt x="25400" y="1016000"/>
                  <a:pt x="50800" y="1473200"/>
                  <a:pt x="50800" y="2006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3" name="Freeform 2533"/>
          <p:cNvSpPr/>
          <p:nvPr/>
        </p:nvSpPr>
        <p:spPr>
          <a:xfrm>
            <a:off x="3463023" y="67535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4" name="Freeform 2534"/>
          <p:cNvSpPr/>
          <p:nvPr/>
        </p:nvSpPr>
        <p:spPr>
          <a:xfrm>
            <a:off x="3541382" y="67550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5" name="Freeform 2535"/>
          <p:cNvSpPr/>
          <p:nvPr/>
        </p:nvSpPr>
        <p:spPr>
          <a:xfrm>
            <a:off x="3608946" y="6753505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6" name="Freeform 2536"/>
          <p:cNvSpPr/>
          <p:nvPr/>
        </p:nvSpPr>
        <p:spPr>
          <a:xfrm>
            <a:off x="3689591" y="671845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7" name="Freeform 2537"/>
          <p:cNvSpPr/>
          <p:nvPr/>
        </p:nvSpPr>
        <p:spPr>
          <a:xfrm>
            <a:off x="3757155" y="67535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8" name="Freeform 2538"/>
          <p:cNvSpPr/>
          <p:nvPr/>
        </p:nvSpPr>
        <p:spPr>
          <a:xfrm>
            <a:off x="3835514" y="6755029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5156200" y="5943600"/>
                </a:moveTo>
                <a:cubicBezTo>
                  <a:pt x="5130800" y="5511800"/>
                  <a:pt x="5092700" y="4953000"/>
                  <a:pt x="5092700" y="4635500"/>
                </a:cubicBezTo>
                <a:lnTo>
                  <a:pt x="5092700" y="0"/>
                </a:lnTo>
                <a:lnTo>
                  <a:pt x="4254500" y="0"/>
                </a:lnTo>
                <a:lnTo>
                  <a:pt x="4254500" y="3048000"/>
                </a:lnTo>
                <a:cubicBezTo>
                  <a:pt x="4254500" y="5219700"/>
                  <a:pt x="2628900" y="5334000"/>
                  <a:pt x="2451100" y="5334000"/>
                </a:cubicBezTo>
                <a:cubicBezTo>
                  <a:pt x="1206500" y="5334000"/>
                  <a:pt x="838200" y="4610100"/>
                  <a:pt x="838200" y="3289300"/>
                </a:cubicBezTo>
                <a:lnTo>
                  <a:pt x="838200" y="0"/>
                </a:lnTo>
                <a:lnTo>
                  <a:pt x="0" y="0"/>
                </a:lnTo>
                <a:lnTo>
                  <a:pt x="0" y="3771900"/>
                </a:lnTo>
                <a:cubicBezTo>
                  <a:pt x="0" y="5245100"/>
                  <a:pt x="723900" y="6096000"/>
                  <a:pt x="2235200" y="6096000"/>
                </a:cubicBezTo>
                <a:cubicBezTo>
                  <a:pt x="3022600" y="6096000"/>
                  <a:pt x="3860800" y="5638800"/>
                  <a:pt x="4229100" y="4991100"/>
                </a:cubicBezTo>
                <a:lnTo>
                  <a:pt x="4254500" y="4991100"/>
                </a:lnTo>
                <a:cubicBezTo>
                  <a:pt x="4254500" y="5308600"/>
                  <a:pt x="4254500" y="5626100"/>
                  <a:pt x="4292600" y="5943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9" name="Freeform 2539"/>
          <p:cNvSpPr/>
          <p:nvPr/>
        </p:nvSpPr>
        <p:spPr>
          <a:xfrm>
            <a:off x="3898760" y="67382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0" name="Freeform 2540"/>
          <p:cNvSpPr/>
          <p:nvPr/>
        </p:nvSpPr>
        <p:spPr>
          <a:xfrm>
            <a:off x="2057400" y="6876949"/>
            <a:ext cx="119888" cy="89916"/>
          </a:xfrm>
          <a:custGeom>
            <a:avLst/>
            <a:gdLst/>
            <a:ahLst/>
            <a:cxnLst/>
            <a:rect l="0" t="0" r="0" b="0"/>
            <a:pathLst>
              <a:path w="11988800" h="8991600">
                <a:moveTo>
                  <a:pt x="1016000" y="0"/>
                </a:moveTo>
                <a:lnTo>
                  <a:pt x="0" y="0"/>
                </a:lnTo>
                <a:lnTo>
                  <a:pt x="2654300" y="8991600"/>
                </a:lnTo>
                <a:lnTo>
                  <a:pt x="3721100" y="8991600"/>
                </a:lnTo>
                <a:lnTo>
                  <a:pt x="5981700" y="1295400"/>
                </a:lnTo>
                <a:lnTo>
                  <a:pt x="6007100" y="1295400"/>
                </a:lnTo>
                <a:lnTo>
                  <a:pt x="8267700" y="8991600"/>
                </a:lnTo>
                <a:lnTo>
                  <a:pt x="9334500" y="8991600"/>
                </a:lnTo>
                <a:lnTo>
                  <a:pt x="11988800" y="0"/>
                </a:lnTo>
                <a:lnTo>
                  <a:pt x="10972800" y="0"/>
                </a:lnTo>
                <a:lnTo>
                  <a:pt x="8839200" y="7696200"/>
                </a:lnTo>
                <a:lnTo>
                  <a:pt x="8813800" y="7696200"/>
                </a:lnTo>
                <a:lnTo>
                  <a:pt x="6553200" y="0"/>
                </a:lnTo>
                <a:lnTo>
                  <a:pt x="5461000" y="0"/>
                </a:lnTo>
                <a:lnTo>
                  <a:pt x="3200400" y="7696200"/>
                </a:lnTo>
                <a:lnTo>
                  <a:pt x="3175000" y="7696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1" name="Freeform 2541"/>
          <p:cNvSpPr/>
          <p:nvPr/>
        </p:nvSpPr>
        <p:spPr>
          <a:xfrm>
            <a:off x="2178685" y="6905905"/>
            <a:ext cx="50546" cy="62484"/>
          </a:xfrm>
          <a:custGeom>
            <a:avLst/>
            <a:gdLst/>
            <a:ahLst/>
            <a:cxnLst/>
            <a:rect l="0" t="0" r="0" b="0"/>
            <a:pathLst>
              <a:path w="5054600" h="6248400">
                <a:moveTo>
                  <a:pt x="3695700" y="2451100"/>
                </a:moveTo>
                <a:cubicBezTo>
                  <a:pt x="2273300" y="2451100"/>
                  <a:pt x="0" y="2578100"/>
                  <a:pt x="0" y="4508500"/>
                </a:cubicBezTo>
                <a:cubicBezTo>
                  <a:pt x="0" y="5664200"/>
                  <a:pt x="990600" y="6248400"/>
                  <a:pt x="2044700" y="6248400"/>
                </a:cubicBezTo>
                <a:cubicBezTo>
                  <a:pt x="2997200" y="6248400"/>
                  <a:pt x="3657600" y="5918200"/>
                  <a:pt x="4140200" y="5130800"/>
                </a:cubicBezTo>
                <a:lnTo>
                  <a:pt x="4165600" y="5130800"/>
                </a:lnTo>
                <a:cubicBezTo>
                  <a:pt x="4165600" y="5448300"/>
                  <a:pt x="4191000" y="5803900"/>
                  <a:pt x="4241800" y="6096000"/>
                </a:cubicBezTo>
                <a:lnTo>
                  <a:pt x="5054600" y="6096000"/>
                </a:lnTo>
                <a:cubicBezTo>
                  <a:pt x="5003800" y="5778500"/>
                  <a:pt x="4953000" y="5219700"/>
                  <a:pt x="4953000" y="4762500"/>
                </a:cubicBezTo>
                <a:lnTo>
                  <a:pt x="4953000" y="2108200"/>
                </a:lnTo>
                <a:cubicBezTo>
                  <a:pt x="4953000" y="660400"/>
                  <a:pt x="3949700" y="0"/>
                  <a:pt x="2781300" y="0"/>
                </a:cubicBezTo>
                <a:cubicBezTo>
                  <a:pt x="1663700" y="0"/>
                  <a:pt x="812800" y="304800"/>
                  <a:pt x="266700" y="863600"/>
                </a:cubicBezTo>
                <a:lnTo>
                  <a:pt x="774700" y="1460500"/>
                </a:lnTo>
                <a:cubicBezTo>
                  <a:pt x="1282700" y="1003300"/>
                  <a:pt x="1892300" y="762000"/>
                  <a:pt x="2590800" y="762000"/>
                </a:cubicBezTo>
                <a:cubicBezTo>
                  <a:pt x="3619500" y="762000"/>
                  <a:pt x="4114800" y="1270000"/>
                  <a:pt x="4114800" y="2298700"/>
                </a:cubicBezTo>
                <a:lnTo>
                  <a:pt x="4114800" y="2451100"/>
                </a:lnTo>
                <a:close/>
                <a:moveTo>
                  <a:pt x="4114800" y="3136900"/>
                </a:moveTo>
                <a:lnTo>
                  <a:pt x="4114800" y="3568700"/>
                </a:lnTo>
                <a:cubicBezTo>
                  <a:pt x="4114800" y="4622800"/>
                  <a:pt x="3530600" y="5486400"/>
                  <a:pt x="2311400" y="5486400"/>
                </a:cubicBezTo>
                <a:cubicBezTo>
                  <a:pt x="1638300" y="5486400"/>
                  <a:pt x="914400" y="5181600"/>
                  <a:pt x="914400" y="4394200"/>
                </a:cubicBezTo>
                <a:cubicBezTo>
                  <a:pt x="914400" y="3200400"/>
                  <a:pt x="2832100" y="3136900"/>
                  <a:pt x="3683000" y="31369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2" name="Freeform 2542"/>
          <p:cNvSpPr/>
          <p:nvPr/>
        </p:nvSpPr>
        <p:spPr>
          <a:xfrm>
            <a:off x="2242692" y="6905905"/>
            <a:ext cx="45974" cy="62484"/>
          </a:xfrm>
          <a:custGeom>
            <a:avLst/>
            <a:gdLst/>
            <a:ahLst/>
            <a:cxnLst/>
            <a:rect l="0" t="0" r="0" b="0"/>
            <a:pathLst>
              <a:path w="4597400" h="6248400">
                <a:moveTo>
                  <a:pt x="4394200" y="1066800"/>
                </a:moveTo>
                <a:cubicBezTo>
                  <a:pt x="4013200" y="292100"/>
                  <a:pt x="3238500" y="0"/>
                  <a:pt x="2413000" y="0"/>
                </a:cubicBezTo>
                <a:cubicBezTo>
                  <a:pt x="1295400" y="0"/>
                  <a:pt x="215900" y="558800"/>
                  <a:pt x="215900" y="1790700"/>
                </a:cubicBezTo>
                <a:cubicBezTo>
                  <a:pt x="215900" y="2921000"/>
                  <a:pt x="1333500" y="3251200"/>
                  <a:pt x="1739900" y="3352800"/>
                </a:cubicBezTo>
                <a:lnTo>
                  <a:pt x="2552700" y="3543300"/>
                </a:lnTo>
                <a:cubicBezTo>
                  <a:pt x="3175000" y="3695700"/>
                  <a:pt x="3683000" y="3898900"/>
                  <a:pt x="3683000" y="4495800"/>
                </a:cubicBezTo>
                <a:cubicBezTo>
                  <a:pt x="3683000" y="5181600"/>
                  <a:pt x="2971800" y="5486400"/>
                  <a:pt x="2286000" y="5486400"/>
                </a:cubicBezTo>
                <a:cubicBezTo>
                  <a:pt x="1587500" y="5486400"/>
                  <a:pt x="1066800" y="5130800"/>
                  <a:pt x="723900" y="4597400"/>
                </a:cubicBezTo>
                <a:lnTo>
                  <a:pt x="0" y="5092700"/>
                </a:lnTo>
                <a:cubicBezTo>
                  <a:pt x="558800" y="5930900"/>
                  <a:pt x="1384300" y="6248400"/>
                  <a:pt x="2286000" y="6248400"/>
                </a:cubicBezTo>
                <a:cubicBezTo>
                  <a:pt x="3441700" y="6248400"/>
                  <a:pt x="4597400" y="5715000"/>
                  <a:pt x="4597400" y="4419600"/>
                </a:cubicBezTo>
                <a:cubicBezTo>
                  <a:pt x="4597400" y="3581400"/>
                  <a:pt x="3975100" y="2984500"/>
                  <a:pt x="3149600" y="2794000"/>
                </a:cubicBezTo>
                <a:lnTo>
                  <a:pt x="2298700" y="2590800"/>
                </a:lnTo>
                <a:cubicBezTo>
                  <a:pt x="1524000" y="2413000"/>
                  <a:pt x="1130300" y="2209800"/>
                  <a:pt x="1130300" y="1651000"/>
                </a:cubicBezTo>
                <a:cubicBezTo>
                  <a:pt x="1130300" y="1016000"/>
                  <a:pt x="1778000" y="762000"/>
                  <a:pt x="2362200" y="762000"/>
                </a:cubicBezTo>
                <a:cubicBezTo>
                  <a:pt x="2971800" y="762000"/>
                  <a:pt x="3390900" y="1079500"/>
                  <a:pt x="3644900" y="15621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3" name="Freeform 2543"/>
          <p:cNvSpPr/>
          <p:nvPr/>
        </p:nvSpPr>
        <p:spPr>
          <a:xfrm>
            <a:off x="2301748" y="6870853"/>
            <a:ext cx="50927" cy="96012"/>
          </a:xfrm>
          <a:custGeom>
            <a:avLst/>
            <a:gdLst/>
            <a:ahLst/>
            <a:cxnLst/>
            <a:rect l="0" t="0" r="0" b="0"/>
            <a:pathLst>
              <a:path w="5092700" h="9601200">
                <a:moveTo>
                  <a:pt x="0" y="9601200"/>
                </a:moveTo>
                <a:lnTo>
                  <a:pt x="838200" y="9601200"/>
                </a:lnTo>
                <a:lnTo>
                  <a:pt x="838200" y="6553200"/>
                </a:lnTo>
                <a:cubicBezTo>
                  <a:pt x="838200" y="4381500"/>
                  <a:pt x="2463800" y="4267200"/>
                  <a:pt x="2641600" y="4267200"/>
                </a:cubicBezTo>
                <a:cubicBezTo>
                  <a:pt x="3886200" y="4267200"/>
                  <a:pt x="4254500" y="4991100"/>
                  <a:pt x="4254500" y="6311900"/>
                </a:cubicBezTo>
                <a:lnTo>
                  <a:pt x="4254500" y="9601200"/>
                </a:lnTo>
                <a:lnTo>
                  <a:pt x="5092700" y="9601200"/>
                </a:lnTo>
                <a:lnTo>
                  <a:pt x="5092700" y="5829300"/>
                </a:lnTo>
                <a:cubicBezTo>
                  <a:pt x="5092700" y="4356100"/>
                  <a:pt x="4368800" y="3505200"/>
                  <a:pt x="2857500" y="3505200"/>
                </a:cubicBezTo>
                <a:cubicBezTo>
                  <a:pt x="2070100" y="3505200"/>
                  <a:pt x="1231900" y="3962400"/>
                  <a:pt x="863600" y="4610100"/>
                </a:cubicBezTo>
                <a:lnTo>
                  <a:pt x="838200" y="4610100"/>
                </a:lnTo>
                <a:lnTo>
                  <a:pt x="838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4" name="Freeform 2544"/>
          <p:cNvSpPr/>
          <p:nvPr/>
        </p:nvSpPr>
        <p:spPr>
          <a:xfrm>
            <a:off x="2372360" y="6878473"/>
            <a:ext cx="12192" cy="88392"/>
          </a:xfrm>
          <a:custGeom>
            <a:avLst/>
            <a:gdLst/>
            <a:ahLst/>
            <a:cxnLst/>
            <a:rect l="0" t="0" r="0" b="0"/>
            <a:pathLst>
              <a:path w="1219200" h="8839200">
                <a:moveTo>
                  <a:pt x="1028700" y="2895600"/>
                </a:moveTo>
                <a:lnTo>
                  <a:pt x="190500" y="2895600"/>
                </a:lnTo>
                <a:lnTo>
                  <a:pt x="190500" y="8839200"/>
                </a:lnTo>
                <a:lnTo>
                  <a:pt x="1028700" y="8839200"/>
                </a:lnTo>
                <a:close/>
                <a:moveTo>
                  <a:pt x="1219200" y="609600"/>
                </a:moveTo>
                <a:cubicBezTo>
                  <a:pt x="1219200" y="254000"/>
                  <a:pt x="914400" y="0"/>
                  <a:pt x="609600" y="0"/>
                </a:cubicBezTo>
                <a:cubicBezTo>
                  <a:pt x="304800" y="0"/>
                  <a:pt x="0" y="254000"/>
                  <a:pt x="0" y="609600"/>
                </a:cubicBezTo>
                <a:cubicBezTo>
                  <a:pt x="0" y="965200"/>
                  <a:pt x="304800" y="1219200"/>
                  <a:pt x="609600" y="1219200"/>
                </a:cubicBezTo>
                <a:cubicBezTo>
                  <a:pt x="914400" y="1219200"/>
                  <a:pt x="1219200" y="965200"/>
                  <a:pt x="1219200" y="6096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5" name="Freeform 2545"/>
          <p:cNvSpPr/>
          <p:nvPr/>
        </p:nvSpPr>
        <p:spPr>
          <a:xfrm>
            <a:off x="2402204" y="69059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6" name="Freeform 2546"/>
          <p:cNvSpPr/>
          <p:nvPr/>
        </p:nvSpPr>
        <p:spPr>
          <a:xfrm>
            <a:off x="2470404" y="6905905"/>
            <a:ext cx="61849" cy="91440"/>
          </a:xfrm>
          <a:custGeom>
            <a:avLst/>
            <a:gdLst/>
            <a:ahLst/>
            <a:cxnLst/>
            <a:rect l="0" t="0" r="0" b="0"/>
            <a:pathLst>
              <a:path w="6184900" h="9144000">
                <a:moveTo>
                  <a:pt x="139700" y="7950200"/>
                </a:moveTo>
                <a:cubicBezTo>
                  <a:pt x="901700" y="8763000"/>
                  <a:pt x="1816100" y="9144000"/>
                  <a:pt x="2997200" y="9144000"/>
                </a:cubicBezTo>
                <a:cubicBezTo>
                  <a:pt x="5664200" y="9144000"/>
                  <a:pt x="6184900" y="7340600"/>
                  <a:pt x="6184900" y="6045200"/>
                </a:cubicBezTo>
                <a:lnTo>
                  <a:pt x="6184900" y="152400"/>
                </a:lnTo>
                <a:lnTo>
                  <a:pt x="5346700" y="152400"/>
                </a:lnTo>
                <a:lnTo>
                  <a:pt x="5346700" y="1143000"/>
                </a:lnTo>
                <a:lnTo>
                  <a:pt x="5321300" y="1143000"/>
                </a:lnTo>
                <a:cubicBezTo>
                  <a:pt x="4635500" y="215900"/>
                  <a:pt x="3733800" y="0"/>
                  <a:pt x="3022600" y="0"/>
                </a:cubicBezTo>
                <a:cubicBezTo>
                  <a:pt x="1270000" y="0"/>
                  <a:pt x="0" y="1346200"/>
                  <a:pt x="0" y="3073400"/>
                </a:cubicBezTo>
                <a:cubicBezTo>
                  <a:pt x="0" y="4813300"/>
                  <a:pt x="1384300" y="6096000"/>
                  <a:pt x="3098800" y="6096000"/>
                </a:cubicBezTo>
                <a:cubicBezTo>
                  <a:pt x="3962400" y="6096000"/>
                  <a:pt x="4787900" y="5778500"/>
                  <a:pt x="5321300" y="4978400"/>
                </a:cubicBezTo>
                <a:lnTo>
                  <a:pt x="5346700" y="4978400"/>
                </a:lnTo>
                <a:lnTo>
                  <a:pt x="5346700" y="6045200"/>
                </a:lnTo>
                <a:cubicBezTo>
                  <a:pt x="5346700" y="7327900"/>
                  <a:pt x="4737100" y="8382000"/>
                  <a:pt x="3035300" y="8382000"/>
                </a:cubicBezTo>
                <a:cubicBezTo>
                  <a:pt x="2082800" y="8382000"/>
                  <a:pt x="1257300" y="7950200"/>
                  <a:pt x="762000" y="7289800"/>
                </a:cubicBezTo>
                <a:close/>
                <a:moveTo>
                  <a:pt x="914400" y="3048000"/>
                </a:moveTo>
                <a:cubicBezTo>
                  <a:pt x="914400" y="1803400"/>
                  <a:pt x="1879600" y="762000"/>
                  <a:pt x="3124200" y="762000"/>
                </a:cubicBezTo>
                <a:cubicBezTo>
                  <a:pt x="4521200" y="762000"/>
                  <a:pt x="5372100" y="1803400"/>
                  <a:pt x="5372100" y="3048000"/>
                </a:cubicBezTo>
                <a:cubicBezTo>
                  <a:pt x="5422900" y="4419600"/>
                  <a:pt x="4343400" y="5334000"/>
                  <a:pt x="3124200" y="5334000"/>
                </a:cubicBezTo>
                <a:cubicBezTo>
                  <a:pt x="1879600" y="5334000"/>
                  <a:pt x="914400" y="4292600"/>
                  <a:pt x="914400" y="30480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7" name="Freeform 2547"/>
          <p:cNvSpPr/>
          <p:nvPr/>
        </p:nvSpPr>
        <p:spPr>
          <a:xfrm>
            <a:off x="2543682" y="6890665"/>
            <a:ext cx="38608" cy="77724"/>
          </a:xfrm>
          <a:custGeom>
            <a:avLst/>
            <a:gdLst/>
            <a:ahLst/>
            <a:cxnLst/>
            <a:rect l="0" t="0" r="0" b="0"/>
            <a:pathLst>
              <a:path w="3860800" h="7772400">
                <a:moveTo>
                  <a:pt x="3810000" y="1676400"/>
                </a:moveTo>
                <a:lnTo>
                  <a:pt x="2095500" y="1676400"/>
                </a:lnTo>
                <a:lnTo>
                  <a:pt x="2095500" y="0"/>
                </a:lnTo>
                <a:lnTo>
                  <a:pt x="1257300" y="0"/>
                </a:lnTo>
                <a:lnTo>
                  <a:pt x="1257300" y="1676400"/>
                </a:lnTo>
                <a:lnTo>
                  <a:pt x="0" y="1676400"/>
                </a:lnTo>
                <a:lnTo>
                  <a:pt x="0" y="2438400"/>
                </a:lnTo>
                <a:lnTo>
                  <a:pt x="1257300" y="2438400"/>
                </a:lnTo>
                <a:lnTo>
                  <a:pt x="1257300" y="6184900"/>
                </a:lnTo>
                <a:cubicBezTo>
                  <a:pt x="1257300" y="7493000"/>
                  <a:pt x="2095500" y="7772400"/>
                  <a:pt x="2730500" y="7772400"/>
                </a:cubicBezTo>
                <a:cubicBezTo>
                  <a:pt x="3149600" y="7772400"/>
                  <a:pt x="3556000" y="7696200"/>
                  <a:pt x="3860800" y="7556500"/>
                </a:cubicBezTo>
                <a:lnTo>
                  <a:pt x="3822700" y="6781800"/>
                </a:lnTo>
                <a:cubicBezTo>
                  <a:pt x="3568700" y="6921500"/>
                  <a:pt x="3251200" y="7010400"/>
                  <a:pt x="2959100" y="7010400"/>
                </a:cubicBezTo>
                <a:cubicBezTo>
                  <a:pt x="2438400" y="7010400"/>
                  <a:pt x="2095500" y="6832600"/>
                  <a:pt x="2095500" y="5943600"/>
                </a:cubicBezTo>
                <a:lnTo>
                  <a:pt x="2095500" y="2438400"/>
                </a:lnTo>
                <a:lnTo>
                  <a:pt x="3810000" y="2438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8" name="Freeform 2548"/>
          <p:cNvSpPr/>
          <p:nvPr/>
        </p:nvSpPr>
        <p:spPr>
          <a:xfrm>
            <a:off x="2590165" y="6905905"/>
            <a:ext cx="63119" cy="62484"/>
          </a:xfrm>
          <a:custGeom>
            <a:avLst/>
            <a:gdLst/>
            <a:ahLst/>
            <a:cxnLst/>
            <a:rect l="0" t="0" r="0" b="0"/>
            <a:pathLst>
              <a:path w="6311900" h="6248400">
                <a:moveTo>
                  <a:pt x="6311900" y="3124200"/>
                </a:moveTo>
                <a:cubicBezTo>
                  <a:pt x="6311900" y="1333500"/>
                  <a:pt x="5003800" y="0"/>
                  <a:pt x="3149600" y="0"/>
                </a:cubicBezTo>
                <a:cubicBezTo>
                  <a:pt x="1308100" y="0"/>
                  <a:pt x="0" y="1333500"/>
                  <a:pt x="0" y="3124200"/>
                </a:cubicBezTo>
                <a:cubicBezTo>
                  <a:pt x="0" y="4914900"/>
                  <a:pt x="1308100" y="6248400"/>
                  <a:pt x="3149600" y="6248400"/>
                </a:cubicBezTo>
                <a:cubicBezTo>
                  <a:pt x="5003800" y="6248400"/>
                  <a:pt x="6311900" y="4914900"/>
                  <a:pt x="6311900" y="3124200"/>
                </a:cubicBezTo>
                <a:close/>
                <a:moveTo>
                  <a:pt x="5397500" y="3124200"/>
                </a:moveTo>
                <a:cubicBezTo>
                  <a:pt x="5397500" y="4457700"/>
                  <a:pt x="4533900" y="5486400"/>
                  <a:pt x="3149600" y="5486400"/>
                </a:cubicBezTo>
                <a:cubicBezTo>
                  <a:pt x="1778000" y="5486400"/>
                  <a:pt x="914400" y="4457700"/>
                  <a:pt x="914400" y="3124200"/>
                </a:cubicBezTo>
                <a:cubicBezTo>
                  <a:pt x="914400" y="1790700"/>
                  <a:pt x="1778000" y="762000"/>
                  <a:pt x="3149600" y="762000"/>
                </a:cubicBezTo>
                <a:cubicBezTo>
                  <a:pt x="4533900" y="762000"/>
                  <a:pt x="5397500" y="1790700"/>
                  <a:pt x="5397500" y="31242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9" name="Freeform 2549"/>
          <p:cNvSpPr/>
          <p:nvPr/>
        </p:nvSpPr>
        <p:spPr>
          <a:xfrm>
            <a:off x="2667888" y="6905905"/>
            <a:ext cx="51562" cy="60960"/>
          </a:xfrm>
          <a:custGeom>
            <a:avLst/>
            <a:gdLst/>
            <a:ahLst/>
            <a:cxnLst/>
            <a:rect l="0" t="0" r="0" b="0"/>
            <a:pathLst>
              <a:path w="5156200" h="6096000">
                <a:moveTo>
                  <a:pt x="0" y="152400"/>
                </a:moveTo>
                <a:cubicBezTo>
                  <a:pt x="25400" y="584200"/>
                  <a:pt x="63500" y="1143000"/>
                  <a:pt x="63500" y="1460500"/>
                </a:cubicBezTo>
                <a:lnTo>
                  <a:pt x="63500" y="6096000"/>
                </a:lnTo>
                <a:lnTo>
                  <a:pt x="901700" y="6096000"/>
                </a:lnTo>
                <a:lnTo>
                  <a:pt x="901700" y="3048000"/>
                </a:lnTo>
                <a:cubicBezTo>
                  <a:pt x="901700" y="876300"/>
                  <a:pt x="2527300" y="762000"/>
                  <a:pt x="2705100" y="762000"/>
                </a:cubicBezTo>
                <a:cubicBezTo>
                  <a:pt x="3949700" y="762000"/>
                  <a:pt x="4318000" y="1485900"/>
                  <a:pt x="4318000" y="2806700"/>
                </a:cubicBezTo>
                <a:lnTo>
                  <a:pt x="4318000" y="6096000"/>
                </a:lnTo>
                <a:lnTo>
                  <a:pt x="5156200" y="6096000"/>
                </a:lnTo>
                <a:lnTo>
                  <a:pt x="5156200" y="2324100"/>
                </a:lnTo>
                <a:cubicBezTo>
                  <a:pt x="5156200" y="850900"/>
                  <a:pt x="4432300" y="0"/>
                  <a:pt x="2921000" y="0"/>
                </a:cubicBezTo>
                <a:cubicBezTo>
                  <a:pt x="2133600" y="0"/>
                  <a:pt x="1295400" y="457200"/>
                  <a:pt x="927100" y="1104900"/>
                </a:cubicBezTo>
                <a:lnTo>
                  <a:pt x="901700" y="1104900"/>
                </a:lnTo>
                <a:cubicBezTo>
                  <a:pt x="901700" y="787400"/>
                  <a:pt x="901700" y="469900"/>
                  <a:pt x="863600" y="1524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0" name="Freeform 2550"/>
          <p:cNvSpPr/>
          <p:nvPr/>
        </p:nvSpPr>
        <p:spPr>
          <a:xfrm>
            <a:off x="2738246" y="6954800"/>
            <a:ext cx="18796" cy="29845"/>
          </a:xfrm>
          <a:custGeom>
            <a:avLst/>
            <a:gdLst/>
            <a:ahLst/>
            <a:cxnLst/>
            <a:rect l="0" t="0" r="0" b="0"/>
            <a:pathLst>
              <a:path w="1879600" h="2984500">
                <a:moveTo>
                  <a:pt x="1879600" y="0"/>
                </a:moveTo>
                <a:lnTo>
                  <a:pt x="850900" y="0"/>
                </a:lnTo>
                <a:lnTo>
                  <a:pt x="0" y="2984500"/>
                </a:lnTo>
                <a:lnTo>
                  <a:pt x="850900" y="29845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1" name="Freeform 2551"/>
          <p:cNvSpPr/>
          <p:nvPr/>
        </p:nvSpPr>
        <p:spPr>
          <a:xfrm>
            <a:off x="2811526" y="6876949"/>
            <a:ext cx="77089" cy="89916"/>
          </a:xfrm>
          <a:custGeom>
            <a:avLst/>
            <a:gdLst/>
            <a:ahLst/>
            <a:cxnLst/>
            <a:rect l="0" t="0" r="0" b="0"/>
            <a:pathLst>
              <a:path w="7708900" h="8991600">
                <a:moveTo>
                  <a:pt x="0" y="8991600"/>
                </a:moveTo>
                <a:lnTo>
                  <a:pt x="2984500" y="8991600"/>
                </a:lnTo>
                <a:cubicBezTo>
                  <a:pt x="5232400" y="8991600"/>
                  <a:pt x="7708900" y="7493000"/>
                  <a:pt x="7708900" y="4495800"/>
                </a:cubicBezTo>
                <a:cubicBezTo>
                  <a:pt x="7708900" y="1498600"/>
                  <a:pt x="5232400" y="0"/>
                  <a:pt x="2984500" y="0"/>
                </a:cubicBezTo>
                <a:lnTo>
                  <a:pt x="0" y="0"/>
                </a:lnTo>
                <a:close/>
                <a:moveTo>
                  <a:pt x="914400" y="838200"/>
                </a:moveTo>
                <a:lnTo>
                  <a:pt x="2692400" y="838200"/>
                </a:lnTo>
                <a:cubicBezTo>
                  <a:pt x="5435600" y="838200"/>
                  <a:pt x="6718300" y="2641600"/>
                  <a:pt x="6718300" y="4495800"/>
                </a:cubicBezTo>
                <a:cubicBezTo>
                  <a:pt x="6718300" y="6350000"/>
                  <a:pt x="5435600" y="8153400"/>
                  <a:pt x="2692400" y="8153400"/>
                </a:cubicBezTo>
                <a:lnTo>
                  <a:pt x="914400" y="81534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2" name="Freeform 2552"/>
          <p:cNvSpPr/>
          <p:nvPr/>
        </p:nvSpPr>
        <p:spPr>
          <a:xfrm>
            <a:off x="2905505" y="6953911"/>
            <a:ext cx="13716" cy="13716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3" name="Freeform 2553"/>
          <p:cNvSpPr/>
          <p:nvPr/>
        </p:nvSpPr>
        <p:spPr>
          <a:xfrm>
            <a:off x="2936112" y="6874663"/>
            <a:ext cx="80137" cy="94488"/>
          </a:xfrm>
          <a:custGeom>
            <a:avLst/>
            <a:gdLst/>
            <a:ahLst/>
            <a:cxnLst/>
            <a:rect l="0" t="0" r="0" b="0"/>
            <a:pathLst>
              <a:path w="8013700" h="9448800">
                <a:moveTo>
                  <a:pt x="7264400" y="7264400"/>
                </a:moveTo>
                <a:cubicBezTo>
                  <a:pt x="6591300" y="8305800"/>
                  <a:pt x="5626100" y="8610600"/>
                  <a:pt x="4686300" y="8610600"/>
                </a:cubicBezTo>
                <a:cubicBezTo>
                  <a:pt x="2374900" y="8610600"/>
                  <a:pt x="990600" y="6794500"/>
                  <a:pt x="990600" y="4724400"/>
                </a:cubicBezTo>
                <a:cubicBezTo>
                  <a:pt x="990600" y="2654300"/>
                  <a:pt x="2374900" y="838200"/>
                  <a:pt x="4686300" y="838200"/>
                </a:cubicBezTo>
                <a:cubicBezTo>
                  <a:pt x="5638800" y="838200"/>
                  <a:pt x="6642100" y="1435100"/>
                  <a:pt x="6997700" y="2019300"/>
                </a:cubicBezTo>
                <a:lnTo>
                  <a:pt x="7797800" y="1422400"/>
                </a:lnTo>
                <a:cubicBezTo>
                  <a:pt x="7010400" y="419100"/>
                  <a:pt x="5803900" y="0"/>
                  <a:pt x="4686300" y="0"/>
                </a:cubicBezTo>
                <a:cubicBezTo>
                  <a:pt x="2006600" y="0"/>
                  <a:pt x="0" y="1993900"/>
                  <a:pt x="0" y="4724400"/>
                </a:cubicBezTo>
                <a:cubicBezTo>
                  <a:pt x="0" y="7454900"/>
                  <a:pt x="2006600" y="9448800"/>
                  <a:pt x="4686300" y="9448800"/>
                </a:cubicBezTo>
                <a:cubicBezTo>
                  <a:pt x="6172200" y="9448800"/>
                  <a:pt x="7416800" y="8724900"/>
                  <a:pt x="8013700" y="7797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4" name="Freeform 2554"/>
          <p:cNvSpPr/>
          <p:nvPr/>
        </p:nvSpPr>
        <p:spPr>
          <a:xfrm>
            <a:off x="3030220" y="6953911"/>
            <a:ext cx="13716" cy="13716"/>
          </a:xfrm>
          <a:custGeom>
            <a:avLst/>
            <a:gdLst/>
            <a:ahLst/>
            <a:cxnLst/>
            <a:rect l="0" t="0" r="0" b="0"/>
            <a:pathLst>
              <a:path w="1371600" h="1371600">
                <a:moveTo>
                  <a:pt x="1371600" y="685800"/>
                </a:moveTo>
                <a:cubicBezTo>
                  <a:pt x="1371600" y="330200"/>
                  <a:pt x="1092200" y="0"/>
                  <a:pt x="685800" y="0"/>
                </a:cubicBezTo>
                <a:cubicBezTo>
                  <a:pt x="279400" y="0"/>
                  <a:pt x="0" y="330200"/>
                  <a:pt x="0" y="685800"/>
                </a:cubicBezTo>
                <a:cubicBezTo>
                  <a:pt x="0" y="1041400"/>
                  <a:pt x="279400" y="1371600"/>
                  <a:pt x="685800" y="1371600"/>
                </a:cubicBezTo>
                <a:cubicBezTo>
                  <a:pt x="1092200" y="1371600"/>
                  <a:pt x="1371600" y="1041400"/>
                  <a:pt x="1371600" y="685800"/>
                </a:cubicBezTo>
                <a:close/>
              </a:path>
            </a:pathLst>
          </a:custGeom>
          <a:solidFill>
            <a:srgbClr val="373535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5" name="Rectangle 2555"/>
          <p:cNvSpPr/>
          <p:nvPr/>
        </p:nvSpPr>
        <p:spPr>
          <a:xfrm>
            <a:off x="4686300" y="7390832"/>
            <a:ext cx="56489" cy="147278"/>
          </a:xfrm>
          <a:prstGeom prst="rect">
            <a:avLst/>
          </a:prstGeom>
        </p:spPr>
      </p:sp>
      <p:sp>
        <p:nvSpPr>
          <p:cNvPr id="2556" name="Freeform 2556"/>
          <p:cNvSpPr/>
          <p:nvPr/>
        </p:nvSpPr>
        <p:spPr>
          <a:xfrm>
            <a:off x="4691176" y="7436917"/>
            <a:ext cx="44907" cy="73152"/>
          </a:xfrm>
          <a:custGeom>
            <a:avLst/>
            <a:gdLst/>
            <a:ahLst/>
            <a:cxnLst/>
            <a:rect l="0" t="0" r="0" b="0"/>
            <a:pathLst>
              <a:path w="5613400" h="9144000">
                <a:moveTo>
                  <a:pt x="5295900" y="0"/>
                </a:moveTo>
                <a:lnTo>
                  <a:pt x="711200" y="0"/>
                </a:lnTo>
                <a:lnTo>
                  <a:pt x="622300" y="4660900"/>
                </a:lnTo>
                <a:cubicBezTo>
                  <a:pt x="1193800" y="4356100"/>
                  <a:pt x="1841500" y="4165600"/>
                  <a:pt x="2489200" y="4165600"/>
                </a:cubicBezTo>
                <a:cubicBezTo>
                  <a:pt x="3771900" y="4165600"/>
                  <a:pt x="4699000" y="5029200"/>
                  <a:pt x="4699000" y="6299200"/>
                </a:cubicBezTo>
                <a:cubicBezTo>
                  <a:pt x="4699000" y="7416800"/>
                  <a:pt x="3810000" y="8305800"/>
                  <a:pt x="2667000" y="8305800"/>
                </a:cubicBezTo>
                <a:cubicBezTo>
                  <a:pt x="1879600" y="8305800"/>
                  <a:pt x="1244600" y="7848600"/>
                  <a:pt x="901700" y="7150100"/>
                </a:cubicBezTo>
                <a:lnTo>
                  <a:pt x="0" y="7543800"/>
                </a:lnTo>
                <a:cubicBezTo>
                  <a:pt x="482600" y="8585200"/>
                  <a:pt x="1460500" y="9144000"/>
                  <a:pt x="2590800" y="9144000"/>
                </a:cubicBezTo>
                <a:cubicBezTo>
                  <a:pt x="4318000" y="9144000"/>
                  <a:pt x="5613400" y="7950200"/>
                  <a:pt x="5613400" y="6210300"/>
                </a:cubicBezTo>
                <a:cubicBezTo>
                  <a:pt x="5613400" y="4559300"/>
                  <a:pt x="4457700" y="3327400"/>
                  <a:pt x="2768600" y="3327400"/>
                </a:cubicBezTo>
                <a:cubicBezTo>
                  <a:pt x="2362200" y="3327400"/>
                  <a:pt x="1943100" y="3390900"/>
                  <a:pt x="1562100" y="3543300"/>
                </a:cubicBezTo>
                <a:lnTo>
                  <a:pt x="1612900" y="838200"/>
                </a:lnTo>
                <a:lnTo>
                  <a:pt x="5295900" y="838200"/>
                </a:lnTo>
                <a:close/>
              </a:path>
            </a:pathLst>
          </a:custGeom>
          <a:solidFill>
            <a:srgbClr val="373535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noFill/>
        <a:pattFill/>
        <a:grpFill/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</a:effectStyleLst>
      <a:bgFillStyleLst>
        <a:solidFill>
          <a:schemeClr val="phClr"/>
        </a:solidFill>
        <a:gradFill>
          <a:gsLst>
            <a:gs pos="0">
              <a:schemeClr val="phClr">
                <a:tint val="50000"/>
                <a:satMod val="300000"/>
              </a:schemeClr>
            </a:gs>
            <a:gs pos="0">
              <a:schemeClr val="phClr">
                <a:tint val="50000"/>
                <a:satMod val="300000"/>
              </a:schemeClr>
            </a:gs>
            <a:gs pos="0">
              <a:schemeClr val="phClr">
                <a:tint val="50000"/>
                <a:satMod val="300000"/>
              </a:schemeClr>
            </a:gs>
          </a:gsLst>
          <a:lin ang="16200000" scaled="1"/>
        </a:gradFill>
        <a:gradFill>
          <a:gsLst>
            <a:gs pos="0">
              <a:schemeClr val="phClr">
                <a:tint val="50000"/>
                <a:satMod val="300000"/>
              </a:schemeClr>
            </a:gs>
            <a:gs pos="0">
              <a:schemeClr val="phClr">
                <a:tint val="50000"/>
                <a:satMod val="300000"/>
              </a:schemeClr>
            </a:gs>
          </a:gsLst>
          <a:lin ang="16200000" scaled="1"/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0</Words>
  <Application>Microsoft Office PowerPoint</Application>
  <PresentationFormat>Custom</PresentationFormat>
  <Paragraphs>0</Paragraphs>
  <Slides>52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52</vt:i4>
      </vt:variant>
    </vt:vector>
  </HeadingPairs>
  <TitlesOfParts>
    <vt:vector size="53" baseType="lpstr"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cp:lastModifiedBy>Chris Cronin</cp:lastModifiedBy>
  <cp:revision>1</cp:revision>
  <dcterms:modified xsi:type="dcterms:W3CDTF">2021-03-16T19:07:30Z</dcterms:modified>
</cp:coreProperties>
</file>